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  <p:sldId id="1745" r:id="rId39"/>
    <p:sldId id="1746" r:id="rId40"/>
    <p:sldId id="1747" r:id="rId41"/>
    <p:sldId id="1748" r:id="rId42"/>
    <p:sldId id="1749" r:id="rId43"/>
    <p:sldId id="1750" r:id="rId44"/>
    <p:sldId id="1751" r:id="rId45"/>
    <p:sldId id="1752" r:id="rId46"/>
    <p:sldId id="1753" r:id="rId47"/>
    <p:sldId id="1754" r:id="rId48"/>
    <p:sldId id="1755" r:id="rId49"/>
    <p:sldId id="1756" r:id="rId50"/>
    <p:sldId id="1757" r:id="rId51"/>
  </p:sldIdLst>
  <p:sldSz cx="18288000" cy="10287000"/>
  <p:notesSz cx="6858000" cy="9144000"/>
  <p:embeddedFontLst>
    <p:embeddedFont>
      <p:font typeface="Amatic SC" panose="00000500000000000000" pitchFamily="2" charset="-79"/>
      <p:regular r:id="rId53"/>
      <p:bold r:id="rId54"/>
    </p:embeddedFont>
    <p:embeddedFont>
      <p:font typeface="Arial" panose="020B0604020202020204" pitchFamily="34" charset="0"/>
      <p:regular r:id="rId55"/>
    </p:embeddedFont>
    <p:embeddedFont>
      <p:font typeface="Arial Bold" panose="020B0704020202020204" pitchFamily="34" charset="0"/>
      <p:regular r:id="rId56"/>
      <p:bold r:id="rId57"/>
    </p:embeddedFont>
    <p:embeddedFont>
      <p:font typeface="Arimo" panose="020B0604020202020204" charset="0"/>
      <p:regular r:id="rId58"/>
    </p:embeddedFont>
    <p:embeddedFont>
      <p:font typeface="Arimo Bold" panose="020B0604020202020204" charset="0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Lato" panose="020F0502020204030203" pitchFamily="34" charset="0"/>
      <p:regular r:id="rId64"/>
      <p:bold r:id="rId65"/>
      <p:italic r:id="rId66"/>
      <p:boldItalic r:id="rId67"/>
    </p:embeddedFont>
    <p:embeddedFont>
      <p:font typeface="Lato Black" panose="020F0502020204030203" pitchFamily="34" charset="0"/>
      <p:bold r:id="rId68"/>
      <p:boldItalic r:id="rId69"/>
    </p:embeddedFont>
    <p:embeddedFont>
      <p:font typeface="Montserrat Bold" panose="020B0604020202020204" charset="0"/>
      <p:regular r:id="rId70"/>
    </p:embeddedFont>
    <p:embeddedFont>
      <p:font typeface="Open Sans Light" panose="020B0306030504020204" pitchFamily="34" charset="0"/>
      <p:regular r:id="rId71"/>
      <p:italic r:id="rId72"/>
    </p:embeddedFont>
    <p:embeddedFont>
      <p:font typeface="Roboto Medium" panose="02000000000000000000" pitchFamily="2" charset="0"/>
      <p:regular r:id="rId73"/>
      <p:italic r:id="rId74"/>
    </p:embeddedFont>
    <p:embeddedFont>
      <p:font typeface="Source Sans Pro" panose="020B0503030403020204" pitchFamily="34" charset="0"/>
      <p:regular r:id="rId75"/>
      <p:bold r:id="rId76"/>
      <p:italic r:id="rId77"/>
      <p:boldItalic r:id="rId7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2337" autoAdjust="0"/>
  </p:normalViewPr>
  <p:slideViewPr>
    <p:cSldViewPr>
      <p:cViewPr varScale="1">
        <p:scale>
          <a:sx n="41" d="100"/>
          <a:sy n="41" d="100"/>
        </p:scale>
        <p:origin x="97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74" Type="http://schemas.openxmlformats.org/officeDocument/2006/relationships/font" Target="fonts/font22.fntdata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0.fntdata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6.fntdata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6" Type="http://schemas.openxmlformats.org/officeDocument/2006/relationships/font" Target="fonts/font24.fntdata"/><Relationship Id="rId7" Type="http://schemas.openxmlformats.org/officeDocument/2006/relationships/slide" Target="slides/slide6.xml"/><Relationship Id="rId71" Type="http://schemas.openxmlformats.org/officeDocument/2006/relationships/font" Target="fonts/font1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6395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5842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368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58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849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6798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8754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7148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203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91263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0296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3441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56196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468319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718726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43605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74113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766649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648994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67232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593038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497418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800826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185960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230591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46138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8447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3867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121.png"/><Relationship Id="rId18" Type="http://schemas.openxmlformats.org/officeDocument/2006/relationships/image" Target="../media/image126.svg"/><Relationship Id="rId26" Type="http://schemas.openxmlformats.org/officeDocument/2006/relationships/image" Target="../media/image134.svg"/><Relationship Id="rId3" Type="http://schemas.openxmlformats.org/officeDocument/2006/relationships/image" Target="../media/image26.png"/><Relationship Id="rId21" Type="http://schemas.openxmlformats.org/officeDocument/2006/relationships/image" Target="../media/image129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125.png"/><Relationship Id="rId25" Type="http://schemas.openxmlformats.org/officeDocument/2006/relationships/image" Target="../media/image13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24.svg"/><Relationship Id="rId20" Type="http://schemas.openxmlformats.org/officeDocument/2006/relationships/image" Target="../media/image1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24" Type="http://schemas.openxmlformats.org/officeDocument/2006/relationships/image" Target="../media/image132.svg"/><Relationship Id="rId5" Type="http://schemas.openxmlformats.org/officeDocument/2006/relationships/image" Target="../media/image28.png"/><Relationship Id="rId15" Type="http://schemas.openxmlformats.org/officeDocument/2006/relationships/image" Target="../media/image123.png"/><Relationship Id="rId23" Type="http://schemas.openxmlformats.org/officeDocument/2006/relationships/image" Target="../media/image131.png"/><Relationship Id="rId28" Type="http://schemas.openxmlformats.org/officeDocument/2006/relationships/image" Target="../media/image136.svg"/><Relationship Id="rId10" Type="http://schemas.openxmlformats.org/officeDocument/2006/relationships/image" Target="../media/image33.svg"/><Relationship Id="rId19" Type="http://schemas.openxmlformats.org/officeDocument/2006/relationships/image" Target="../media/image127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122.svg"/><Relationship Id="rId22" Type="http://schemas.openxmlformats.org/officeDocument/2006/relationships/image" Target="../media/image130.svg"/><Relationship Id="rId27" Type="http://schemas.openxmlformats.org/officeDocument/2006/relationships/image" Target="../media/image1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.png"/><Relationship Id="rId7" Type="http://schemas.openxmlformats.org/officeDocument/2006/relationships/image" Target="../media/image1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svg"/><Relationship Id="rId5" Type="http://schemas.openxmlformats.org/officeDocument/2006/relationships/image" Target="../media/image137.png"/><Relationship Id="rId4" Type="http://schemas.openxmlformats.org/officeDocument/2006/relationships/image" Target="../media/image2.svg"/><Relationship Id="rId9" Type="http://schemas.openxmlformats.org/officeDocument/2006/relationships/image" Target="../media/image141.sv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2.png"/><Relationship Id="rId18" Type="http://schemas.openxmlformats.org/officeDocument/2006/relationships/image" Target="../media/image147.svg"/><Relationship Id="rId26" Type="http://schemas.openxmlformats.org/officeDocument/2006/relationships/image" Target="../media/image155.svg"/><Relationship Id="rId3" Type="http://schemas.openxmlformats.org/officeDocument/2006/relationships/image" Target="../media/image26.png"/><Relationship Id="rId21" Type="http://schemas.openxmlformats.org/officeDocument/2006/relationships/image" Target="../media/image150.png"/><Relationship Id="rId34" Type="http://schemas.openxmlformats.org/officeDocument/2006/relationships/image" Target="../media/image163.svg"/><Relationship Id="rId7" Type="http://schemas.openxmlformats.org/officeDocument/2006/relationships/image" Target="../media/image30.png"/><Relationship Id="rId12" Type="http://schemas.openxmlformats.org/officeDocument/2006/relationships/image" Target="../media/image59.svg"/><Relationship Id="rId17" Type="http://schemas.openxmlformats.org/officeDocument/2006/relationships/image" Target="../media/image146.png"/><Relationship Id="rId25" Type="http://schemas.openxmlformats.org/officeDocument/2006/relationships/image" Target="../media/image154.png"/><Relationship Id="rId33" Type="http://schemas.openxmlformats.org/officeDocument/2006/relationships/image" Target="../media/image16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45.svg"/><Relationship Id="rId20" Type="http://schemas.openxmlformats.org/officeDocument/2006/relationships/image" Target="../media/image149.svg"/><Relationship Id="rId29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58.png"/><Relationship Id="rId24" Type="http://schemas.openxmlformats.org/officeDocument/2006/relationships/image" Target="../media/image153.svg"/><Relationship Id="rId32" Type="http://schemas.openxmlformats.org/officeDocument/2006/relationships/image" Target="../media/image161.svg"/><Relationship Id="rId5" Type="http://schemas.openxmlformats.org/officeDocument/2006/relationships/image" Target="../media/image28.png"/><Relationship Id="rId15" Type="http://schemas.openxmlformats.org/officeDocument/2006/relationships/image" Target="../media/image144.png"/><Relationship Id="rId23" Type="http://schemas.openxmlformats.org/officeDocument/2006/relationships/image" Target="../media/image152.png"/><Relationship Id="rId28" Type="http://schemas.openxmlformats.org/officeDocument/2006/relationships/image" Target="../media/image157.svg"/><Relationship Id="rId36" Type="http://schemas.openxmlformats.org/officeDocument/2006/relationships/image" Target="../media/image165.svg"/><Relationship Id="rId10" Type="http://schemas.openxmlformats.org/officeDocument/2006/relationships/image" Target="../media/image33.svg"/><Relationship Id="rId19" Type="http://schemas.openxmlformats.org/officeDocument/2006/relationships/image" Target="../media/image148.png"/><Relationship Id="rId31" Type="http://schemas.openxmlformats.org/officeDocument/2006/relationships/image" Target="../media/image160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143.svg"/><Relationship Id="rId22" Type="http://schemas.openxmlformats.org/officeDocument/2006/relationships/image" Target="../media/image151.svg"/><Relationship Id="rId27" Type="http://schemas.openxmlformats.org/officeDocument/2006/relationships/image" Target="../media/image156.png"/><Relationship Id="rId30" Type="http://schemas.openxmlformats.org/officeDocument/2006/relationships/image" Target="../media/image159.svg"/><Relationship Id="rId35" Type="http://schemas.openxmlformats.org/officeDocument/2006/relationships/image" Target="../media/image164.png"/><Relationship Id="rId8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svg"/><Relationship Id="rId13" Type="http://schemas.openxmlformats.org/officeDocument/2006/relationships/image" Target="../media/image176.png"/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12" Type="http://schemas.openxmlformats.org/officeDocument/2006/relationships/image" Target="../media/image175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9.svg"/><Relationship Id="rId11" Type="http://schemas.openxmlformats.org/officeDocument/2006/relationships/image" Target="../media/image174.png"/><Relationship Id="rId5" Type="http://schemas.openxmlformats.org/officeDocument/2006/relationships/image" Target="../media/image168.png"/><Relationship Id="rId10" Type="http://schemas.openxmlformats.org/officeDocument/2006/relationships/image" Target="../media/image173.svg"/><Relationship Id="rId4" Type="http://schemas.openxmlformats.org/officeDocument/2006/relationships/image" Target="../media/image167.svg"/><Relationship Id="rId9" Type="http://schemas.openxmlformats.org/officeDocument/2006/relationships/image" Target="../media/image172.png"/><Relationship Id="rId14" Type="http://schemas.openxmlformats.org/officeDocument/2006/relationships/image" Target="../media/image17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180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179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178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181.png"/><Relationship Id="rId18" Type="http://schemas.openxmlformats.org/officeDocument/2006/relationships/image" Target="../media/image186.svg"/><Relationship Id="rId26" Type="http://schemas.openxmlformats.org/officeDocument/2006/relationships/image" Target="../media/image194.svg"/><Relationship Id="rId3" Type="http://schemas.openxmlformats.org/officeDocument/2006/relationships/image" Target="../media/image26.png"/><Relationship Id="rId21" Type="http://schemas.openxmlformats.org/officeDocument/2006/relationships/image" Target="../media/image189.png"/><Relationship Id="rId7" Type="http://schemas.openxmlformats.org/officeDocument/2006/relationships/image" Target="../media/image30.png"/><Relationship Id="rId12" Type="http://schemas.openxmlformats.org/officeDocument/2006/relationships/image" Target="../media/image59.svg"/><Relationship Id="rId17" Type="http://schemas.openxmlformats.org/officeDocument/2006/relationships/image" Target="../media/image185.png"/><Relationship Id="rId25" Type="http://schemas.openxmlformats.org/officeDocument/2006/relationships/image" Target="../media/image193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84.svg"/><Relationship Id="rId20" Type="http://schemas.openxmlformats.org/officeDocument/2006/relationships/image" Target="../media/image18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58.png"/><Relationship Id="rId24" Type="http://schemas.openxmlformats.org/officeDocument/2006/relationships/image" Target="../media/image192.svg"/><Relationship Id="rId5" Type="http://schemas.openxmlformats.org/officeDocument/2006/relationships/image" Target="../media/image28.png"/><Relationship Id="rId15" Type="http://schemas.openxmlformats.org/officeDocument/2006/relationships/image" Target="../media/image183.png"/><Relationship Id="rId23" Type="http://schemas.openxmlformats.org/officeDocument/2006/relationships/image" Target="../media/image191.png"/><Relationship Id="rId28" Type="http://schemas.openxmlformats.org/officeDocument/2006/relationships/image" Target="../media/image196.svg"/><Relationship Id="rId10" Type="http://schemas.openxmlformats.org/officeDocument/2006/relationships/image" Target="../media/image33.svg"/><Relationship Id="rId19" Type="http://schemas.openxmlformats.org/officeDocument/2006/relationships/image" Target="../media/image187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182.svg"/><Relationship Id="rId22" Type="http://schemas.openxmlformats.org/officeDocument/2006/relationships/image" Target="../media/image190.svg"/><Relationship Id="rId27" Type="http://schemas.openxmlformats.org/officeDocument/2006/relationships/image" Target="../media/image19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13" Type="http://schemas.openxmlformats.org/officeDocument/2006/relationships/image" Target="../media/image197.png"/><Relationship Id="rId18" Type="http://schemas.openxmlformats.org/officeDocument/2006/relationships/image" Target="../media/image202.svg"/><Relationship Id="rId26" Type="http://schemas.openxmlformats.org/officeDocument/2006/relationships/image" Target="../media/image210.svg"/><Relationship Id="rId3" Type="http://schemas.openxmlformats.org/officeDocument/2006/relationships/image" Target="../media/image26.png"/><Relationship Id="rId21" Type="http://schemas.openxmlformats.org/officeDocument/2006/relationships/image" Target="../media/image205.png"/><Relationship Id="rId7" Type="http://schemas.openxmlformats.org/officeDocument/2006/relationships/image" Target="../media/image70.png"/><Relationship Id="rId12" Type="http://schemas.openxmlformats.org/officeDocument/2006/relationships/image" Target="../media/image33.svg"/><Relationship Id="rId17" Type="http://schemas.openxmlformats.org/officeDocument/2006/relationships/image" Target="../media/image201.png"/><Relationship Id="rId25" Type="http://schemas.openxmlformats.org/officeDocument/2006/relationships/image" Target="../media/image209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00.svg"/><Relationship Id="rId20" Type="http://schemas.openxmlformats.org/officeDocument/2006/relationships/image" Target="../media/image20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2.png"/><Relationship Id="rId24" Type="http://schemas.openxmlformats.org/officeDocument/2006/relationships/image" Target="../media/image208.svg"/><Relationship Id="rId5" Type="http://schemas.openxmlformats.org/officeDocument/2006/relationships/image" Target="../media/image28.png"/><Relationship Id="rId15" Type="http://schemas.openxmlformats.org/officeDocument/2006/relationships/image" Target="../media/image199.png"/><Relationship Id="rId23" Type="http://schemas.openxmlformats.org/officeDocument/2006/relationships/image" Target="../media/image207.png"/><Relationship Id="rId10" Type="http://schemas.openxmlformats.org/officeDocument/2006/relationships/image" Target="../media/image31.svg"/><Relationship Id="rId19" Type="http://schemas.openxmlformats.org/officeDocument/2006/relationships/image" Target="../media/image203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Relationship Id="rId14" Type="http://schemas.openxmlformats.org/officeDocument/2006/relationships/image" Target="../media/image198.svg"/><Relationship Id="rId22" Type="http://schemas.openxmlformats.org/officeDocument/2006/relationships/image" Target="../media/image20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7" Type="http://schemas.openxmlformats.org/officeDocument/2006/relationships/image" Target="../media/image215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4.png"/><Relationship Id="rId5" Type="http://schemas.openxmlformats.org/officeDocument/2006/relationships/image" Target="../media/image213.svg"/><Relationship Id="rId4" Type="http://schemas.openxmlformats.org/officeDocument/2006/relationships/image" Target="../media/image2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sv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9.svg"/><Relationship Id="rId11" Type="http://schemas.openxmlformats.org/officeDocument/2006/relationships/image" Target="../media/image224.svg"/><Relationship Id="rId5" Type="http://schemas.openxmlformats.org/officeDocument/2006/relationships/image" Target="../media/image218.png"/><Relationship Id="rId10" Type="http://schemas.openxmlformats.org/officeDocument/2006/relationships/image" Target="../media/image223.png"/><Relationship Id="rId4" Type="http://schemas.openxmlformats.org/officeDocument/2006/relationships/image" Target="../media/image217.svg"/><Relationship Id="rId9" Type="http://schemas.openxmlformats.org/officeDocument/2006/relationships/image" Target="../media/image222.jpe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5.png"/><Relationship Id="rId18" Type="http://schemas.openxmlformats.org/officeDocument/2006/relationships/image" Target="../media/image230.svg"/><Relationship Id="rId26" Type="http://schemas.openxmlformats.org/officeDocument/2006/relationships/image" Target="../media/image238.svg"/><Relationship Id="rId39" Type="http://schemas.openxmlformats.org/officeDocument/2006/relationships/image" Target="../media/image251.png"/><Relationship Id="rId21" Type="http://schemas.openxmlformats.org/officeDocument/2006/relationships/image" Target="../media/image233.png"/><Relationship Id="rId34" Type="http://schemas.openxmlformats.org/officeDocument/2006/relationships/image" Target="../media/image246.svg"/><Relationship Id="rId42" Type="http://schemas.openxmlformats.org/officeDocument/2006/relationships/image" Target="../media/image254.sv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28.svg"/><Relationship Id="rId29" Type="http://schemas.openxmlformats.org/officeDocument/2006/relationships/image" Target="../media/image2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58.png"/><Relationship Id="rId24" Type="http://schemas.openxmlformats.org/officeDocument/2006/relationships/image" Target="../media/image236.svg"/><Relationship Id="rId32" Type="http://schemas.openxmlformats.org/officeDocument/2006/relationships/image" Target="../media/image244.svg"/><Relationship Id="rId37" Type="http://schemas.openxmlformats.org/officeDocument/2006/relationships/image" Target="../media/image249.png"/><Relationship Id="rId40" Type="http://schemas.openxmlformats.org/officeDocument/2006/relationships/image" Target="../media/image252.svg"/><Relationship Id="rId45" Type="http://schemas.openxmlformats.org/officeDocument/2006/relationships/image" Target="../media/image257.png"/><Relationship Id="rId5" Type="http://schemas.openxmlformats.org/officeDocument/2006/relationships/image" Target="../media/image28.png"/><Relationship Id="rId15" Type="http://schemas.openxmlformats.org/officeDocument/2006/relationships/image" Target="../media/image227.png"/><Relationship Id="rId23" Type="http://schemas.openxmlformats.org/officeDocument/2006/relationships/image" Target="../media/image235.png"/><Relationship Id="rId28" Type="http://schemas.openxmlformats.org/officeDocument/2006/relationships/image" Target="../media/image240.svg"/><Relationship Id="rId36" Type="http://schemas.openxmlformats.org/officeDocument/2006/relationships/image" Target="../media/image248.svg"/><Relationship Id="rId10" Type="http://schemas.openxmlformats.org/officeDocument/2006/relationships/image" Target="../media/image33.svg"/><Relationship Id="rId19" Type="http://schemas.openxmlformats.org/officeDocument/2006/relationships/image" Target="../media/image231.png"/><Relationship Id="rId31" Type="http://schemas.openxmlformats.org/officeDocument/2006/relationships/image" Target="../media/image243.png"/><Relationship Id="rId44" Type="http://schemas.openxmlformats.org/officeDocument/2006/relationships/image" Target="../media/image256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226.svg"/><Relationship Id="rId22" Type="http://schemas.openxmlformats.org/officeDocument/2006/relationships/image" Target="../media/image234.svg"/><Relationship Id="rId27" Type="http://schemas.openxmlformats.org/officeDocument/2006/relationships/image" Target="../media/image239.png"/><Relationship Id="rId30" Type="http://schemas.openxmlformats.org/officeDocument/2006/relationships/image" Target="../media/image242.svg"/><Relationship Id="rId35" Type="http://schemas.openxmlformats.org/officeDocument/2006/relationships/image" Target="../media/image247.png"/><Relationship Id="rId43" Type="http://schemas.openxmlformats.org/officeDocument/2006/relationships/image" Target="../media/image255.png"/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12" Type="http://schemas.openxmlformats.org/officeDocument/2006/relationships/image" Target="../media/image59.svg"/><Relationship Id="rId17" Type="http://schemas.openxmlformats.org/officeDocument/2006/relationships/image" Target="../media/image229.png"/><Relationship Id="rId25" Type="http://schemas.openxmlformats.org/officeDocument/2006/relationships/image" Target="../media/image237.png"/><Relationship Id="rId33" Type="http://schemas.openxmlformats.org/officeDocument/2006/relationships/image" Target="../media/image245.png"/><Relationship Id="rId38" Type="http://schemas.openxmlformats.org/officeDocument/2006/relationships/image" Target="../media/image250.svg"/><Relationship Id="rId46" Type="http://schemas.openxmlformats.org/officeDocument/2006/relationships/image" Target="../media/image258.svg"/><Relationship Id="rId20" Type="http://schemas.openxmlformats.org/officeDocument/2006/relationships/image" Target="../media/image232.svg"/><Relationship Id="rId41" Type="http://schemas.openxmlformats.org/officeDocument/2006/relationships/image" Target="../media/image2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26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26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263.png"/><Relationship Id="rId18" Type="http://schemas.openxmlformats.org/officeDocument/2006/relationships/image" Target="../media/image268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267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66.svg"/><Relationship Id="rId20" Type="http://schemas.openxmlformats.org/officeDocument/2006/relationships/image" Target="../media/image27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265.png"/><Relationship Id="rId10" Type="http://schemas.openxmlformats.org/officeDocument/2006/relationships/image" Target="../media/image33.svg"/><Relationship Id="rId19" Type="http://schemas.openxmlformats.org/officeDocument/2006/relationships/image" Target="../media/image269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26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263.png"/><Relationship Id="rId18" Type="http://schemas.openxmlformats.org/officeDocument/2006/relationships/image" Target="../media/image274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273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272.svg"/><Relationship Id="rId20" Type="http://schemas.openxmlformats.org/officeDocument/2006/relationships/image" Target="../media/image27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271.png"/><Relationship Id="rId10" Type="http://schemas.openxmlformats.org/officeDocument/2006/relationships/image" Target="../media/image33.svg"/><Relationship Id="rId19" Type="http://schemas.openxmlformats.org/officeDocument/2006/relationships/image" Target="../media/image275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264.sv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5.png"/><Relationship Id="rId18" Type="http://schemas.openxmlformats.org/officeDocument/2006/relationships/image" Target="../media/image290.svg"/><Relationship Id="rId26" Type="http://schemas.openxmlformats.org/officeDocument/2006/relationships/image" Target="../media/image298.svg"/><Relationship Id="rId39" Type="http://schemas.openxmlformats.org/officeDocument/2006/relationships/image" Target="../media/image311.jpeg"/><Relationship Id="rId21" Type="http://schemas.openxmlformats.org/officeDocument/2006/relationships/image" Target="../media/image293.png"/><Relationship Id="rId34" Type="http://schemas.openxmlformats.org/officeDocument/2006/relationships/image" Target="../media/image306.svg"/><Relationship Id="rId7" Type="http://schemas.openxmlformats.org/officeDocument/2006/relationships/image" Target="../media/image281.png"/><Relationship Id="rId12" Type="http://schemas.openxmlformats.org/officeDocument/2006/relationships/image" Target="../media/image71.svg"/><Relationship Id="rId17" Type="http://schemas.openxmlformats.org/officeDocument/2006/relationships/image" Target="../media/image289.png"/><Relationship Id="rId25" Type="http://schemas.openxmlformats.org/officeDocument/2006/relationships/image" Target="../media/image297.png"/><Relationship Id="rId33" Type="http://schemas.openxmlformats.org/officeDocument/2006/relationships/image" Target="../media/image305.png"/><Relationship Id="rId38" Type="http://schemas.openxmlformats.org/officeDocument/2006/relationships/image" Target="../media/image310.sv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88.svg"/><Relationship Id="rId20" Type="http://schemas.openxmlformats.org/officeDocument/2006/relationships/image" Target="../media/image292.svg"/><Relationship Id="rId29" Type="http://schemas.openxmlformats.org/officeDocument/2006/relationships/image" Target="../media/image3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0.svg"/><Relationship Id="rId11" Type="http://schemas.openxmlformats.org/officeDocument/2006/relationships/image" Target="../media/image70.png"/><Relationship Id="rId24" Type="http://schemas.openxmlformats.org/officeDocument/2006/relationships/image" Target="../media/image296.svg"/><Relationship Id="rId32" Type="http://schemas.openxmlformats.org/officeDocument/2006/relationships/image" Target="../media/image304.svg"/><Relationship Id="rId37" Type="http://schemas.openxmlformats.org/officeDocument/2006/relationships/image" Target="../media/image309.png"/><Relationship Id="rId5" Type="http://schemas.openxmlformats.org/officeDocument/2006/relationships/image" Target="../media/image279.png"/><Relationship Id="rId15" Type="http://schemas.openxmlformats.org/officeDocument/2006/relationships/image" Target="../media/image287.png"/><Relationship Id="rId23" Type="http://schemas.openxmlformats.org/officeDocument/2006/relationships/image" Target="../media/image295.png"/><Relationship Id="rId28" Type="http://schemas.openxmlformats.org/officeDocument/2006/relationships/image" Target="../media/image300.svg"/><Relationship Id="rId36" Type="http://schemas.openxmlformats.org/officeDocument/2006/relationships/image" Target="../media/image308.svg"/><Relationship Id="rId10" Type="http://schemas.openxmlformats.org/officeDocument/2006/relationships/image" Target="../media/image284.svg"/><Relationship Id="rId19" Type="http://schemas.openxmlformats.org/officeDocument/2006/relationships/image" Target="../media/image291.png"/><Relationship Id="rId31" Type="http://schemas.openxmlformats.org/officeDocument/2006/relationships/image" Target="../media/image303.png"/><Relationship Id="rId4" Type="http://schemas.openxmlformats.org/officeDocument/2006/relationships/image" Target="../media/image278.svg"/><Relationship Id="rId9" Type="http://schemas.openxmlformats.org/officeDocument/2006/relationships/image" Target="../media/image283.png"/><Relationship Id="rId14" Type="http://schemas.openxmlformats.org/officeDocument/2006/relationships/image" Target="../media/image286.svg"/><Relationship Id="rId22" Type="http://schemas.openxmlformats.org/officeDocument/2006/relationships/image" Target="../media/image294.svg"/><Relationship Id="rId27" Type="http://schemas.openxmlformats.org/officeDocument/2006/relationships/image" Target="../media/image299.png"/><Relationship Id="rId30" Type="http://schemas.openxmlformats.org/officeDocument/2006/relationships/image" Target="../media/image302.svg"/><Relationship Id="rId35" Type="http://schemas.openxmlformats.org/officeDocument/2006/relationships/image" Target="../media/image307.png"/><Relationship Id="rId8" Type="http://schemas.openxmlformats.org/officeDocument/2006/relationships/image" Target="../media/image282.svg"/><Relationship Id="rId3" Type="http://schemas.openxmlformats.org/officeDocument/2006/relationships/image" Target="../media/image27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12.png"/><Relationship Id="rId18" Type="http://schemas.openxmlformats.org/officeDocument/2006/relationships/image" Target="../media/image317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31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14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31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13" Type="http://schemas.openxmlformats.org/officeDocument/2006/relationships/image" Target="../media/image327.svg"/><Relationship Id="rId18" Type="http://schemas.openxmlformats.org/officeDocument/2006/relationships/image" Target="../media/image332.png"/><Relationship Id="rId26" Type="http://schemas.openxmlformats.org/officeDocument/2006/relationships/image" Target="../media/image340.png"/><Relationship Id="rId3" Type="http://schemas.openxmlformats.org/officeDocument/2006/relationships/image" Target="../media/image2.svg"/><Relationship Id="rId21" Type="http://schemas.openxmlformats.org/officeDocument/2006/relationships/image" Target="../media/image335.svg"/><Relationship Id="rId7" Type="http://schemas.openxmlformats.org/officeDocument/2006/relationships/image" Target="../media/image321.svg"/><Relationship Id="rId12" Type="http://schemas.openxmlformats.org/officeDocument/2006/relationships/image" Target="../media/image326.png"/><Relationship Id="rId17" Type="http://schemas.openxmlformats.org/officeDocument/2006/relationships/image" Target="../media/image331.svg"/><Relationship Id="rId25" Type="http://schemas.openxmlformats.org/officeDocument/2006/relationships/image" Target="../media/image339.svg"/><Relationship Id="rId2" Type="http://schemas.openxmlformats.org/officeDocument/2006/relationships/image" Target="../media/image1.png"/><Relationship Id="rId16" Type="http://schemas.openxmlformats.org/officeDocument/2006/relationships/image" Target="../media/image330.png"/><Relationship Id="rId20" Type="http://schemas.openxmlformats.org/officeDocument/2006/relationships/image" Target="../media/image3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0.png"/><Relationship Id="rId11" Type="http://schemas.openxmlformats.org/officeDocument/2006/relationships/image" Target="../media/image325.svg"/><Relationship Id="rId24" Type="http://schemas.openxmlformats.org/officeDocument/2006/relationships/image" Target="../media/image338.png"/><Relationship Id="rId5" Type="http://schemas.openxmlformats.org/officeDocument/2006/relationships/image" Target="../media/image319.svg"/><Relationship Id="rId15" Type="http://schemas.openxmlformats.org/officeDocument/2006/relationships/image" Target="../media/image329.svg"/><Relationship Id="rId23" Type="http://schemas.openxmlformats.org/officeDocument/2006/relationships/image" Target="../media/image337.svg"/><Relationship Id="rId10" Type="http://schemas.openxmlformats.org/officeDocument/2006/relationships/image" Target="../media/image324.png"/><Relationship Id="rId19" Type="http://schemas.openxmlformats.org/officeDocument/2006/relationships/image" Target="../media/image333.svg"/><Relationship Id="rId4" Type="http://schemas.openxmlformats.org/officeDocument/2006/relationships/image" Target="../media/image318.png"/><Relationship Id="rId9" Type="http://schemas.openxmlformats.org/officeDocument/2006/relationships/image" Target="../media/image323.svg"/><Relationship Id="rId14" Type="http://schemas.openxmlformats.org/officeDocument/2006/relationships/image" Target="../media/image328.png"/><Relationship Id="rId22" Type="http://schemas.openxmlformats.org/officeDocument/2006/relationships/image" Target="../media/image336.png"/><Relationship Id="rId27" Type="http://schemas.openxmlformats.org/officeDocument/2006/relationships/image" Target="../media/image34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13" Type="http://schemas.openxmlformats.org/officeDocument/2006/relationships/image" Target="../media/image350.svg"/><Relationship Id="rId3" Type="http://schemas.openxmlformats.org/officeDocument/2006/relationships/image" Target="../media/image22.png"/><Relationship Id="rId7" Type="http://schemas.openxmlformats.org/officeDocument/2006/relationships/image" Target="../media/image344.svg"/><Relationship Id="rId12" Type="http://schemas.openxmlformats.org/officeDocument/2006/relationships/image" Target="../media/image3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3.png"/><Relationship Id="rId11" Type="http://schemas.openxmlformats.org/officeDocument/2006/relationships/image" Target="../media/image348.svg"/><Relationship Id="rId5" Type="http://schemas.openxmlformats.org/officeDocument/2006/relationships/image" Target="../media/image342.jpeg"/><Relationship Id="rId15" Type="http://schemas.openxmlformats.org/officeDocument/2006/relationships/image" Target="../media/image352.svg"/><Relationship Id="rId10" Type="http://schemas.openxmlformats.org/officeDocument/2006/relationships/image" Target="../media/image347.png"/><Relationship Id="rId4" Type="http://schemas.openxmlformats.org/officeDocument/2006/relationships/image" Target="../media/image23.svg"/><Relationship Id="rId9" Type="http://schemas.openxmlformats.org/officeDocument/2006/relationships/image" Target="../media/image346.svg"/><Relationship Id="rId14" Type="http://schemas.openxmlformats.org/officeDocument/2006/relationships/image" Target="../media/image35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6.svg"/><Relationship Id="rId13" Type="http://schemas.openxmlformats.org/officeDocument/2006/relationships/image" Target="../media/image361.png"/><Relationship Id="rId18" Type="http://schemas.openxmlformats.org/officeDocument/2006/relationships/image" Target="../media/image366.png"/><Relationship Id="rId3" Type="http://schemas.openxmlformats.org/officeDocument/2006/relationships/image" Target="../media/image22.png"/><Relationship Id="rId7" Type="http://schemas.openxmlformats.org/officeDocument/2006/relationships/image" Target="../media/image355.png"/><Relationship Id="rId12" Type="http://schemas.openxmlformats.org/officeDocument/2006/relationships/image" Target="../media/image360.svg"/><Relationship Id="rId17" Type="http://schemas.openxmlformats.org/officeDocument/2006/relationships/image" Target="../media/image365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3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4.svg"/><Relationship Id="rId11" Type="http://schemas.openxmlformats.org/officeDocument/2006/relationships/image" Target="../media/image359.png"/><Relationship Id="rId5" Type="http://schemas.openxmlformats.org/officeDocument/2006/relationships/image" Target="../media/image353.png"/><Relationship Id="rId15" Type="http://schemas.openxmlformats.org/officeDocument/2006/relationships/image" Target="../media/image363.png"/><Relationship Id="rId10" Type="http://schemas.openxmlformats.org/officeDocument/2006/relationships/image" Target="../media/image358.svg"/><Relationship Id="rId19" Type="http://schemas.openxmlformats.org/officeDocument/2006/relationships/image" Target="../media/image367.svg"/><Relationship Id="rId4" Type="http://schemas.openxmlformats.org/officeDocument/2006/relationships/image" Target="../media/image23.svg"/><Relationship Id="rId9" Type="http://schemas.openxmlformats.org/officeDocument/2006/relationships/image" Target="../media/image357.png"/><Relationship Id="rId14" Type="http://schemas.openxmlformats.org/officeDocument/2006/relationships/image" Target="../media/image36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3.svg"/><Relationship Id="rId13" Type="http://schemas.openxmlformats.org/officeDocument/2006/relationships/image" Target="../media/image378.png"/><Relationship Id="rId18" Type="http://schemas.openxmlformats.org/officeDocument/2006/relationships/image" Target="../media/image383.svg"/><Relationship Id="rId3" Type="http://schemas.openxmlformats.org/officeDocument/2006/relationships/image" Target="../media/image368.png"/><Relationship Id="rId7" Type="http://schemas.openxmlformats.org/officeDocument/2006/relationships/image" Target="../media/image372.png"/><Relationship Id="rId12" Type="http://schemas.openxmlformats.org/officeDocument/2006/relationships/image" Target="../media/image377.svg"/><Relationship Id="rId17" Type="http://schemas.openxmlformats.org/officeDocument/2006/relationships/image" Target="../media/image382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381.svg"/><Relationship Id="rId20" Type="http://schemas.openxmlformats.org/officeDocument/2006/relationships/image" Target="../media/image3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1.svg"/><Relationship Id="rId11" Type="http://schemas.openxmlformats.org/officeDocument/2006/relationships/image" Target="../media/image376.png"/><Relationship Id="rId5" Type="http://schemas.openxmlformats.org/officeDocument/2006/relationships/image" Target="../media/image370.png"/><Relationship Id="rId15" Type="http://schemas.openxmlformats.org/officeDocument/2006/relationships/image" Target="../media/image380.png"/><Relationship Id="rId10" Type="http://schemas.openxmlformats.org/officeDocument/2006/relationships/image" Target="../media/image375.svg"/><Relationship Id="rId19" Type="http://schemas.openxmlformats.org/officeDocument/2006/relationships/image" Target="../media/image384.png"/><Relationship Id="rId4" Type="http://schemas.openxmlformats.org/officeDocument/2006/relationships/image" Target="../media/image369.svg"/><Relationship Id="rId9" Type="http://schemas.openxmlformats.org/officeDocument/2006/relationships/image" Target="../media/image374.png"/><Relationship Id="rId14" Type="http://schemas.openxmlformats.org/officeDocument/2006/relationships/image" Target="../media/image37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jpeg"/><Relationship Id="rId3" Type="http://schemas.openxmlformats.org/officeDocument/2006/relationships/image" Target="../media/image386.png"/><Relationship Id="rId7" Type="http://schemas.openxmlformats.org/officeDocument/2006/relationships/image" Target="../media/image39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9.svg"/><Relationship Id="rId5" Type="http://schemas.openxmlformats.org/officeDocument/2006/relationships/image" Target="../media/image388.png"/><Relationship Id="rId4" Type="http://schemas.openxmlformats.org/officeDocument/2006/relationships/image" Target="../media/image387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svg"/><Relationship Id="rId13" Type="http://schemas.openxmlformats.org/officeDocument/2006/relationships/image" Target="../media/image402.svg"/><Relationship Id="rId18" Type="http://schemas.openxmlformats.org/officeDocument/2006/relationships/image" Target="../media/image407.png"/><Relationship Id="rId3" Type="http://schemas.openxmlformats.org/officeDocument/2006/relationships/image" Target="../media/image392.png"/><Relationship Id="rId21" Type="http://schemas.openxmlformats.org/officeDocument/2006/relationships/image" Target="../media/image410.svg"/><Relationship Id="rId7" Type="http://schemas.openxmlformats.org/officeDocument/2006/relationships/image" Target="../media/image396.png"/><Relationship Id="rId12" Type="http://schemas.openxmlformats.org/officeDocument/2006/relationships/image" Target="../media/image401.png"/><Relationship Id="rId17" Type="http://schemas.openxmlformats.org/officeDocument/2006/relationships/image" Target="../media/image406.sv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405.png"/><Relationship Id="rId20" Type="http://schemas.openxmlformats.org/officeDocument/2006/relationships/image" Target="../media/image4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5.svg"/><Relationship Id="rId11" Type="http://schemas.openxmlformats.org/officeDocument/2006/relationships/image" Target="../media/image400.svg"/><Relationship Id="rId5" Type="http://schemas.openxmlformats.org/officeDocument/2006/relationships/image" Target="../media/image394.png"/><Relationship Id="rId15" Type="http://schemas.openxmlformats.org/officeDocument/2006/relationships/image" Target="../media/image404.svg"/><Relationship Id="rId10" Type="http://schemas.openxmlformats.org/officeDocument/2006/relationships/image" Target="../media/image399.png"/><Relationship Id="rId19" Type="http://schemas.openxmlformats.org/officeDocument/2006/relationships/image" Target="../media/image408.svg"/><Relationship Id="rId4" Type="http://schemas.openxmlformats.org/officeDocument/2006/relationships/image" Target="../media/image393.svg"/><Relationship Id="rId9" Type="http://schemas.openxmlformats.org/officeDocument/2006/relationships/image" Target="../media/image398.jpeg"/><Relationship Id="rId14" Type="http://schemas.openxmlformats.org/officeDocument/2006/relationships/image" Target="../media/image403.png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1.png"/><Relationship Id="rId18" Type="http://schemas.openxmlformats.org/officeDocument/2006/relationships/image" Target="../media/image416.svg"/><Relationship Id="rId26" Type="http://schemas.openxmlformats.org/officeDocument/2006/relationships/image" Target="../media/image424.svg"/><Relationship Id="rId3" Type="http://schemas.openxmlformats.org/officeDocument/2006/relationships/image" Target="../media/image26.png"/><Relationship Id="rId21" Type="http://schemas.openxmlformats.org/officeDocument/2006/relationships/image" Target="../media/image419.png"/><Relationship Id="rId34" Type="http://schemas.openxmlformats.org/officeDocument/2006/relationships/image" Target="../media/image432.sv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415.png"/><Relationship Id="rId25" Type="http://schemas.openxmlformats.org/officeDocument/2006/relationships/image" Target="../media/image423.png"/><Relationship Id="rId33" Type="http://schemas.openxmlformats.org/officeDocument/2006/relationships/image" Target="../media/image431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414.svg"/><Relationship Id="rId20" Type="http://schemas.openxmlformats.org/officeDocument/2006/relationships/image" Target="../media/image418.svg"/><Relationship Id="rId29" Type="http://schemas.openxmlformats.org/officeDocument/2006/relationships/image" Target="../media/image4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24" Type="http://schemas.openxmlformats.org/officeDocument/2006/relationships/image" Target="../media/image422.svg"/><Relationship Id="rId32" Type="http://schemas.openxmlformats.org/officeDocument/2006/relationships/image" Target="../media/image430.svg"/><Relationship Id="rId5" Type="http://schemas.openxmlformats.org/officeDocument/2006/relationships/image" Target="../media/image28.png"/><Relationship Id="rId15" Type="http://schemas.openxmlformats.org/officeDocument/2006/relationships/image" Target="../media/image413.png"/><Relationship Id="rId23" Type="http://schemas.openxmlformats.org/officeDocument/2006/relationships/image" Target="../media/image421.png"/><Relationship Id="rId28" Type="http://schemas.openxmlformats.org/officeDocument/2006/relationships/image" Target="../media/image426.svg"/><Relationship Id="rId10" Type="http://schemas.openxmlformats.org/officeDocument/2006/relationships/image" Target="../media/image33.svg"/><Relationship Id="rId19" Type="http://schemas.openxmlformats.org/officeDocument/2006/relationships/image" Target="../media/image417.png"/><Relationship Id="rId31" Type="http://schemas.openxmlformats.org/officeDocument/2006/relationships/image" Target="../media/image429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412.svg"/><Relationship Id="rId22" Type="http://schemas.openxmlformats.org/officeDocument/2006/relationships/image" Target="../media/image420.svg"/><Relationship Id="rId27" Type="http://schemas.openxmlformats.org/officeDocument/2006/relationships/image" Target="../media/image425.png"/><Relationship Id="rId30" Type="http://schemas.openxmlformats.org/officeDocument/2006/relationships/image" Target="../media/image428.svg"/><Relationship Id="rId8" Type="http://schemas.openxmlformats.org/officeDocument/2006/relationships/image" Target="../media/image3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435.png"/><Relationship Id="rId18" Type="http://schemas.openxmlformats.org/officeDocument/2006/relationships/image" Target="../media/image145.svg"/><Relationship Id="rId26" Type="http://schemas.openxmlformats.org/officeDocument/2006/relationships/image" Target="../media/image442.svg"/><Relationship Id="rId3" Type="http://schemas.openxmlformats.org/officeDocument/2006/relationships/image" Target="../media/image26.png"/><Relationship Id="rId21" Type="http://schemas.openxmlformats.org/officeDocument/2006/relationships/image" Target="../media/image437.png"/><Relationship Id="rId7" Type="http://schemas.openxmlformats.org/officeDocument/2006/relationships/image" Target="../media/image30.png"/><Relationship Id="rId12" Type="http://schemas.openxmlformats.org/officeDocument/2006/relationships/image" Target="../media/image434.svg"/><Relationship Id="rId17" Type="http://schemas.openxmlformats.org/officeDocument/2006/relationships/image" Target="../media/image144.png"/><Relationship Id="rId25" Type="http://schemas.openxmlformats.org/officeDocument/2006/relationships/image" Target="../media/image441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147.svg"/><Relationship Id="rId20" Type="http://schemas.openxmlformats.org/officeDocument/2006/relationships/image" Target="../media/image14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433.png"/><Relationship Id="rId24" Type="http://schemas.openxmlformats.org/officeDocument/2006/relationships/image" Target="../media/image440.svg"/><Relationship Id="rId5" Type="http://schemas.openxmlformats.org/officeDocument/2006/relationships/image" Target="../media/image28.png"/><Relationship Id="rId15" Type="http://schemas.openxmlformats.org/officeDocument/2006/relationships/image" Target="../media/image146.png"/><Relationship Id="rId23" Type="http://schemas.openxmlformats.org/officeDocument/2006/relationships/image" Target="../media/image439.png"/><Relationship Id="rId28" Type="http://schemas.openxmlformats.org/officeDocument/2006/relationships/image" Target="../media/image444.svg"/><Relationship Id="rId10" Type="http://schemas.openxmlformats.org/officeDocument/2006/relationships/image" Target="../media/image33.svg"/><Relationship Id="rId19" Type="http://schemas.openxmlformats.org/officeDocument/2006/relationships/image" Target="../media/image148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436.svg"/><Relationship Id="rId22" Type="http://schemas.openxmlformats.org/officeDocument/2006/relationships/image" Target="../media/image438.svg"/><Relationship Id="rId27" Type="http://schemas.openxmlformats.org/officeDocument/2006/relationships/image" Target="../media/image4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svg"/><Relationship Id="rId13" Type="http://schemas.openxmlformats.org/officeDocument/2006/relationships/image" Target="../media/image455.png"/><Relationship Id="rId18" Type="http://schemas.openxmlformats.org/officeDocument/2006/relationships/image" Target="../media/image460.svg"/><Relationship Id="rId3" Type="http://schemas.openxmlformats.org/officeDocument/2006/relationships/image" Target="../media/image445.png"/><Relationship Id="rId21" Type="http://schemas.openxmlformats.org/officeDocument/2006/relationships/image" Target="../media/image463.png"/><Relationship Id="rId7" Type="http://schemas.openxmlformats.org/officeDocument/2006/relationships/image" Target="../media/image449.png"/><Relationship Id="rId12" Type="http://schemas.openxmlformats.org/officeDocument/2006/relationships/image" Target="../media/image454.svg"/><Relationship Id="rId17" Type="http://schemas.openxmlformats.org/officeDocument/2006/relationships/image" Target="../media/image459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458.svg"/><Relationship Id="rId20" Type="http://schemas.openxmlformats.org/officeDocument/2006/relationships/image" Target="../media/image4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8.svg"/><Relationship Id="rId11" Type="http://schemas.openxmlformats.org/officeDocument/2006/relationships/image" Target="../media/image453.png"/><Relationship Id="rId5" Type="http://schemas.openxmlformats.org/officeDocument/2006/relationships/image" Target="../media/image447.png"/><Relationship Id="rId15" Type="http://schemas.openxmlformats.org/officeDocument/2006/relationships/image" Target="../media/image457.png"/><Relationship Id="rId10" Type="http://schemas.openxmlformats.org/officeDocument/2006/relationships/image" Target="../media/image452.svg"/><Relationship Id="rId19" Type="http://schemas.openxmlformats.org/officeDocument/2006/relationships/image" Target="../media/image461.png"/><Relationship Id="rId4" Type="http://schemas.openxmlformats.org/officeDocument/2006/relationships/image" Target="../media/image446.svg"/><Relationship Id="rId9" Type="http://schemas.openxmlformats.org/officeDocument/2006/relationships/image" Target="../media/image451.png"/><Relationship Id="rId14" Type="http://schemas.openxmlformats.org/officeDocument/2006/relationships/image" Target="../media/image456.svg"/><Relationship Id="rId22" Type="http://schemas.openxmlformats.org/officeDocument/2006/relationships/image" Target="../media/image464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13" Type="http://schemas.openxmlformats.org/officeDocument/2006/relationships/image" Target="../media/image475.png"/><Relationship Id="rId18" Type="http://schemas.openxmlformats.org/officeDocument/2006/relationships/image" Target="../media/image480.svg"/><Relationship Id="rId3" Type="http://schemas.openxmlformats.org/officeDocument/2006/relationships/image" Target="../media/image465.png"/><Relationship Id="rId21" Type="http://schemas.openxmlformats.org/officeDocument/2006/relationships/image" Target="../media/image483.png"/><Relationship Id="rId7" Type="http://schemas.openxmlformats.org/officeDocument/2006/relationships/image" Target="../media/image469.png"/><Relationship Id="rId12" Type="http://schemas.openxmlformats.org/officeDocument/2006/relationships/image" Target="../media/image474.svg"/><Relationship Id="rId17" Type="http://schemas.openxmlformats.org/officeDocument/2006/relationships/image" Target="../media/image479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478.svg"/><Relationship Id="rId20" Type="http://schemas.openxmlformats.org/officeDocument/2006/relationships/image" Target="../media/image48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11" Type="http://schemas.openxmlformats.org/officeDocument/2006/relationships/image" Target="../media/image473.png"/><Relationship Id="rId24" Type="http://schemas.openxmlformats.org/officeDocument/2006/relationships/image" Target="../media/image486.svg"/><Relationship Id="rId5" Type="http://schemas.openxmlformats.org/officeDocument/2006/relationships/image" Target="../media/image467.png"/><Relationship Id="rId15" Type="http://schemas.openxmlformats.org/officeDocument/2006/relationships/image" Target="../media/image477.png"/><Relationship Id="rId23" Type="http://schemas.openxmlformats.org/officeDocument/2006/relationships/image" Target="../media/image485.png"/><Relationship Id="rId10" Type="http://schemas.openxmlformats.org/officeDocument/2006/relationships/image" Target="../media/image472.svg"/><Relationship Id="rId19" Type="http://schemas.openxmlformats.org/officeDocument/2006/relationships/image" Target="../media/image481.png"/><Relationship Id="rId4" Type="http://schemas.openxmlformats.org/officeDocument/2006/relationships/image" Target="../media/image466.svg"/><Relationship Id="rId9" Type="http://schemas.openxmlformats.org/officeDocument/2006/relationships/image" Target="../media/image471.png"/><Relationship Id="rId14" Type="http://schemas.openxmlformats.org/officeDocument/2006/relationships/image" Target="../media/image476.svg"/><Relationship Id="rId22" Type="http://schemas.openxmlformats.org/officeDocument/2006/relationships/image" Target="../media/image484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7.png"/><Relationship Id="rId7" Type="http://schemas.openxmlformats.org/officeDocument/2006/relationships/image" Target="../media/image49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0.svg"/><Relationship Id="rId5" Type="http://schemas.openxmlformats.org/officeDocument/2006/relationships/image" Target="../media/image489.png"/><Relationship Id="rId4" Type="http://schemas.openxmlformats.org/officeDocument/2006/relationships/image" Target="../media/image488.sv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606.png"/><Relationship Id="rId21" Type="http://schemas.openxmlformats.org/officeDocument/2006/relationships/image" Target="../media/image510.png"/><Relationship Id="rId42" Type="http://schemas.openxmlformats.org/officeDocument/2006/relationships/image" Target="../media/image531.svg"/><Relationship Id="rId47" Type="http://schemas.openxmlformats.org/officeDocument/2006/relationships/image" Target="../media/image536.png"/><Relationship Id="rId63" Type="http://schemas.openxmlformats.org/officeDocument/2006/relationships/image" Target="../media/image552.png"/><Relationship Id="rId68" Type="http://schemas.openxmlformats.org/officeDocument/2006/relationships/image" Target="../media/image557.svg"/><Relationship Id="rId84" Type="http://schemas.openxmlformats.org/officeDocument/2006/relationships/image" Target="../media/image573.svg"/><Relationship Id="rId89" Type="http://schemas.openxmlformats.org/officeDocument/2006/relationships/image" Target="../media/image578.png"/><Relationship Id="rId112" Type="http://schemas.openxmlformats.org/officeDocument/2006/relationships/image" Target="../media/image601.svg"/><Relationship Id="rId16" Type="http://schemas.openxmlformats.org/officeDocument/2006/relationships/image" Target="../media/image505.svg"/><Relationship Id="rId107" Type="http://schemas.openxmlformats.org/officeDocument/2006/relationships/image" Target="../media/image596.png"/><Relationship Id="rId11" Type="http://schemas.openxmlformats.org/officeDocument/2006/relationships/image" Target="../media/image500.png"/><Relationship Id="rId32" Type="http://schemas.openxmlformats.org/officeDocument/2006/relationships/image" Target="../media/image521.svg"/><Relationship Id="rId37" Type="http://schemas.openxmlformats.org/officeDocument/2006/relationships/image" Target="../media/image526.png"/><Relationship Id="rId53" Type="http://schemas.openxmlformats.org/officeDocument/2006/relationships/image" Target="../media/image542.png"/><Relationship Id="rId58" Type="http://schemas.openxmlformats.org/officeDocument/2006/relationships/image" Target="../media/image547.svg"/><Relationship Id="rId74" Type="http://schemas.openxmlformats.org/officeDocument/2006/relationships/image" Target="../media/image563.svg"/><Relationship Id="rId79" Type="http://schemas.openxmlformats.org/officeDocument/2006/relationships/image" Target="../media/image568.png"/><Relationship Id="rId102" Type="http://schemas.openxmlformats.org/officeDocument/2006/relationships/image" Target="../media/image591.svg"/><Relationship Id="rId123" Type="http://schemas.openxmlformats.org/officeDocument/2006/relationships/image" Target="../media/image612.png"/><Relationship Id="rId128" Type="http://schemas.openxmlformats.org/officeDocument/2006/relationships/image" Target="../media/image617.svg"/><Relationship Id="rId5" Type="http://schemas.openxmlformats.org/officeDocument/2006/relationships/image" Target="../media/image494.png"/><Relationship Id="rId90" Type="http://schemas.openxmlformats.org/officeDocument/2006/relationships/image" Target="../media/image579.svg"/><Relationship Id="rId95" Type="http://schemas.openxmlformats.org/officeDocument/2006/relationships/image" Target="../media/image584.png"/><Relationship Id="rId22" Type="http://schemas.openxmlformats.org/officeDocument/2006/relationships/image" Target="../media/image511.svg"/><Relationship Id="rId27" Type="http://schemas.openxmlformats.org/officeDocument/2006/relationships/image" Target="../media/image516.png"/><Relationship Id="rId43" Type="http://schemas.openxmlformats.org/officeDocument/2006/relationships/image" Target="../media/image532.png"/><Relationship Id="rId48" Type="http://schemas.openxmlformats.org/officeDocument/2006/relationships/image" Target="../media/image537.svg"/><Relationship Id="rId64" Type="http://schemas.openxmlformats.org/officeDocument/2006/relationships/image" Target="../media/image553.svg"/><Relationship Id="rId69" Type="http://schemas.openxmlformats.org/officeDocument/2006/relationships/image" Target="../media/image558.png"/><Relationship Id="rId113" Type="http://schemas.openxmlformats.org/officeDocument/2006/relationships/image" Target="../media/image602.png"/><Relationship Id="rId118" Type="http://schemas.openxmlformats.org/officeDocument/2006/relationships/image" Target="../media/image607.svg"/><Relationship Id="rId80" Type="http://schemas.openxmlformats.org/officeDocument/2006/relationships/image" Target="../media/image569.svg"/><Relationship Id="rId85" Type="http://schemas.openxmlformats.org/officeDocument/2006/relationships/image" Target="../media/image574.png"/><Relationship Id="rId12" Type="http://schemas.openxmlformats.org/officeDocument/2006/relationships/image" Target="../media/image501.svg"/><Relationship Id="rId17" Type="http://schemas.openxmlformats.org/officeDocument/2006/relationships/image" Target="../media/image506.png"/><Relationship Id="rId33" Type="http://schemas.openxmlformats.org/officeDocument/2006/relationships/image" Target="../media/image522.png"/><Relationship Id="rId38" Type="http://schemas.openxmlformats.org/officeDocument/2006/relationships/image" Target="../media/image527.svg"/><Relationship Id="rId59" Type="http://schemas.openxmlformats.org/officeDocument/2006/relationships/image" Target="../media/image548.png"/><Relationship Id="rId103" Type="http://schemas.openxmlformats.org/officeDocument/2006/relationships/image" Target="../media/image592.png"/><Relationship Id="rId108" Type="http://schemas.openxmlformats.org/officeDocument/2006/relationships/image" Target="../media/image597.svg"/><Relationship Id="rId124" Type="http://schemas.openxmlformats.org/officeDocument/2006/relationships/image" Target="../media/image613.svg"/><Relationship Id="rId129" Type="http://schemas.openxmlformats.org/officeDocument/2006/relationships/image" Target="../media/image618.png"/><Relationship Id="rId54" Type="http://schemas.openxmlformats.org/officeDocument/2006/relationships/image" Target="../media/image543.svg"/><Relationship Id="rId70" Type="http://schemas.openxmlformats.org/officeDocument/2006/relationships/image" Target="../media/image559.svg"/><Relationship Id="rId75" Type="http://schemas.openxmlformats.org/officeDocument/2006/relationships/image" Target="../media/image564.png"/><Relationship Id="rId91" Type="http://schemas.openxmlformats.org/officeDocument/2006/relationships/image" Target="../media/image580.png"/><Relationship Id="rId96" Type="http://schemas.openxmlformats.org/officeDocument/2006/relationships/image" Target="../media/image5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5.svg"/><Relationship Id="rId23" Type="http://schemas.openxmlformats.org/officeDocument/2006/relationships/image" Target="../media/image512.png"/><Relationship Id="rId28" Type="http://schemas.openxmlformats.org/officeDocument/2006/relationships/image" Target="../media/image517.svg"/><Relationship Id="rId49" Type="http://schemas.openxmlformats.org/officeDocument/2006/relationships/image" Target="../media/image538.png"/><Relationship Id="rId114" Type="http://schemas.openxmlformats.org/officeDocument/2006/relationships/image" Target="../media/image603.svg"/><Relationship Id="rId119" Type="http://schemas.openxmlformats.org/officeDocument/2006/relationships/image" Target="../media/image608.png"/><Relationship Id="rId44" Type="http://schemas.openxmlformats.org/officeDocument/2006/relationships/image" Target="../media/image533.svg"/><Relationship Id="rId60" Type="http://schemas.openxmlformats.org/officeDocument/2006/relationships/image" Target="../media/image549.svg"/><Relationship Id="rId65" Type="http://schemas.openxmlformats.org/officeDocument/2006/relationships/image" Target="../media/image554.png"/><Relationship Id="rId81" Type="http://schemas.openxmlformats.org/officeDocument/2006/relationships/image" Target="../media/image570.png"/><Relationship Id="rId86" Type="http://schemas.openxmlformats.org/officeDocument/2006/relationships/image" Target="../media/image575.svg"/><Relationship Id="rId130" Type="http://schemas.openxmlformats.org/officeDocument/2006/relationships/image" Target="../media/image619.svg"/><Relationship Id="rId13" Type="http://schemas.openxmlformats.org/officeDocument/2006/relationships/image" Target="../media/image502.png"/><Relationship Id="rId18" Type="http://schemas.openxmlformats.org/officeDocument/2006/relationships/image" Target="../media/image507.svg"/><Relationship Id="rId39" Type="http://schemas.openxmlformats.org/officeDocument/2006/relationships/image" Target="../media/image528.png"/><Relationship Id="rId109" Type="http://schemas.openxmlformats.org/officeDocument/2006/relationships/image" Target="../media/image598.png"/><Relationship Id="rId34" Type="http://schemas.openxmlformats.org/officeDocument/2006/relationships/image" Target="../media/image523.svg"/><Relationship Id="rId50" Type="http://schemas.openxmlformats.org/officeDocument/2006/relationships/image" Target="../media/image539.svg"/><Relationship Id="rId55" Type="http://schemas.openxmlformats.org/officeDocument/2006/relationships/image" Target="../media/image544.png"/><Relationship Id="rId76" Type="http://schemas.openxmlformats.org/officeDocument/2006/relationships/image" Target="../media/image565.svg"/><Relationship Id="rId97" Type="http://schemas.openxmlformats.org/officeDocument/2006/relationships/image" Target="../media/image586.png"/><Relationship Id="rId104" Type="http://schemas.openxmlformats.org/officeDocument/2006/relationships/image" Target="../media/image593.svg"/><Relationship Id="rId120" Type="http://schemas.openxmlformats.org/officeDocument/2006/relationships/image" Target="../media/image609.svg"/><Relationship Id="rId125" Type="http://schemas.openxmlformats.org/officeDocument/2006/relationships/image" Target="../media/image614.png"/><Relationship Id="rId7" Type="http://schemas.openxmlformats.org/officeDocument/2006/relationships/image" Target="../media/image496.png"/><Relationship Id="rId71" Type="http://schemas.openxmlformats.org/officeDocument/2006/relationships/image" Target="../media/image560.png"/><Relationship Id="rId92" Type="http://schemas.openxmlformats.org/officeDocument/2006/relationships/image" Target="../media/image581.svg"/><Relationship Id="rId2" Type="http://schemas.openxmlformats.org/officeDocument/2006/relationships/notesSlide" Target="../notesSlides/notesSlide36.xml"/><Relationship Id="rId29" Type="http://schemas.openxmlformats.org/officeDocument/2006/relationships/image" Target="../media/image518.png"/><Relationship Id="rId24" Type="http://schemas.openxmlformats.org/officeDocument/2006/relationships/image" Target="../media/image513.svg"/><Relationship Id="rId40" Type="http://schemas.openxmlformats.org/officeDocument/2006/relationships/image" Target="../media/image529.svg"/><Relationship Id="rId45" Type="http://schemas.openxmlformats.org/officeDocument/2006/relationships/image" Target="../media/image534.png"/><Relationship Id="rId66" Type="http://schemas.openxmlformats.org/officeDocument/2006/relationships/image" Target="../media/image555.svg"/><Relationship Id="rId87" Type="http://schemas.openxmlformats.org/officeDocument/2006/relationships/image" Target="../media/image576.png"/><Relationship Id="rId110" Type="http://schemas.openxmlformats.org/officeDocument/2006/relationships/image" Target="../media/image599.svg"/><Relationship Id="rId115" Type="http://schemas.openxmlformats.org/officeDocument/2006/relationships/image" Target="../media/image604.png"/><Relationship Id="rId61" Type="http://schemas.openxmlformats.org/officeDocument/2006/relationships/image" Target="../media/image550.png"/><Relationship Id="rId82" Type="http://schemas.openxmlformats.org/officeDocument/2006/relationships/image" Target="../media/image571.svg"/><Relationship Id="rId19" Type="http://schemas.openxmlformats.org/officeDocument/2006/relationships/image" Target="../media/image508.png"/><Relationship Id="rId14" Type="http://schemas.openxmlformats.org/officeDocument/2006/relationships/image" Target="../media/image503.svg"/><Relationship Id="rId30" Type="http://schemas.openxmlformats.org/officeDocument/2006/relationships/image" Target="../media/image519.svg"/><Relationship Id="rId35" Type="http://schemas.openxmlformats.org/officeDocument/2006/relationships/image" Target="../media/image524.png"/><Relationship Id="rId56" Type="http://schemas.openxmlformats.org/officeDocument/2006/relationships/image" Target="../media/image545.svg"/><Relationship Id="rId77" Type="http://schemas.openxmlformats.org/officeDocument/2006/relationships/image" Target="../media/image566.png"/><Relationship Id="rId100" Type="http://schemas.openxmlformats.org/officeDocument/2006/relationships/image" Target="../media/image589.svg"/><Relationship Id="rId105" Type="http://schemas.openxmlformats.org/officeDocument/2006/relationships/image" Target="../media/image594.png"/><Relationship Id="rId126" Type="http://schemas.openxmlformats.org/officeDocument/2006/relationships/image" Target="../media/image615.svg"/><Relationship Id="rId8" Type="http://schemas.openxmlformats.org/officeDocument/2006/relationships/image" Target="../media/image497.svg"/><Relationship Id="rId51" Type="http://schemas.openxmlformats.org/officeDocument/2006/relationships/image" Target="../media/image540.png"/><Relationship Id="rId72" Type="http://schemas.openxmlformats.org/officeDocument/2006/relationships/image" Target="../media/image561.svg"/><Relationship Id="rId93" Type="http://schemas.openxmlformats.org/officeDocument/2006/relationships/image" Target="../media/image582.png"/><Relationship Id="rId98" Type="http://schemas.openxmlformats.org/officeDocument/2006/relationships/image" Target="../media/image587.svg"/><Relationship Id="rId121" Type="http://schemas.openxmlformats.org/officeDocument/2006/relationships/image" Target="../media/image610.png"/><Relationship Id="rId3" Type="http://schemas.openxmlformats.org/officeDocument/2006/relationships/image" Target="../media/image492.png"/><Relationship Id="rId25" Type="http://schemas.openxmlformats.org/officeDocument/2006/relationships/image" Target="../media/image514.png"/><Relationship Id="rId46" Type="http://schemas.openxmlformats.org/officeDocument/2006/relationships/image" Target="../media/image535.svg"/><Relationship Id="rId67" Type="http://schemas.openxmlformats.org/officeDocument/2006/relationships/image" Target="../media/image556.png"/><Relationship Id="rId116" Type="http://schemas.openxmlformats.org/officeDocument/2006/relationships/image" Target="../media/image605.svg"/><Relationship Id="rId20" Type="http://schemas.openxmlformats.org/officeDocument/2006/relationships/image" Target="../media/image509.svg"/><Relationship Id="rId41" Type="http://schemas.openxmlformats.org/officeDocument/2006/relationships/image" Target="../media/image530.png"/><Relationship Id="rId62" Type="http://schemas.openxmlformats.org/officeDocument/2006/relationships/image" Target="../media/image551.svg"/><Relationship Id="rId83" Type="http://schemas.openxmlformats.org/officeDocument/2006/relationships/image" Target="../media/image572.png"/><Relationship Id="rId88" Type="http://schemas.openxmlformats.org/officeDocument/2006/relationships/image" Target="../media/image577.svg"/><Relationship Id="rId111" Type="http://schemas.openxmlformats.org/officeDocument/2006/relationships/image" Target="../media/image600.png"/><Relationship Id="rId15" Type="http://schemas.openxmlformats.org/officeDocument/2006/relationships/image" Target="../media/image504.png"/><Relationship Id="rId36" Type="http://schemas.openxmlformats.org/officeDocument/2006/relationships/image" Target="../media/image525.svg"/><Relationship Id="rId57" Type="http://schemas.openxmlformats.org/officeDocument/2006/relationships/image" Target="../media/image546.png"/><Relationship Id="rId106" Type="http://schemas.openxmlformats.org/officeDocument/2006/relationships/image" Target="../media/image595.svg"/><Relationship Id="rId127" Type="http://schemas.openxmlformats.org/officeDocument/2006/relationships/image" Target="../media/image616.png"/><Relationship Id="rId10" Type="http://schemas.openxmlformats.org/officeDocument/2006/relationships/image" Target="../media/image499.svg"/><Relationship Id="rId31" Type="http://schemas.openxmlformats.org/officeDocument/2006/relationships/image" Target="../media/image520.png"/><Relationship Id="rId52" Type="http://schemas.openxmlformats.org/officeDocument/2006/relationships/image" Target="../media/image541.svg"/><Relationship Id="rId73" Type="http://schemas.openxmlformats.org/officeDocument/2006/relationships/image" Target="../media/image562.png"/><Relationship Id="rId78" Type="http://schemas.openxmlformats.org/officeDocument/2006/relationships/image" Target="../media/image567.svg"/><Relationship Id="rId94" Type="http://schemas.openxmlformats.org/officeDocument/2006/relationships/image" Target="../media/image583.svg"/><Relationship Id="rId99" Type="http://schemas.openxmlformats.org/officeDocument/2006/relationships/image" Target="../media/image588.png"/><Relationship Id="rId101" Type="http://schemas.openxmlformats.org/officeDocument/2006/relationships/image" Target="../media/image590.png"/><Relationship Id="rId122" Type="http://schemas.openxmlformats.org/officeDocument/2006/relationships/image" Target="../media/image611.svg"/><Relationship Id="rId4" Type="http://schemas.openxmlformats.org/officeDocument/2006/relationships/image" Target="../media/image493.svg"/><Relationship Id="rId9" Type="http://schemas.openxmlformats.org/officeDocument/2006/relationships/image" Target="../media/image498.png"/><Relationship Id="rId26" Type="http://schemas.openxmlformats.org/officeDocument/2006/relationships/image" Target="../media/image515.svg"/></Relationships>
</file>

<file path=ppt/slides/_rels/slide3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35.svg"/><Relationship Id="rId21" Type="http://schemas.openxmlformats.org/officeDocument/2006/relationships/image" Target="../media/image630.png"/><Relationship Id="rId42" Type="http://schemas.openxmlformats.org/officeDocument/2006/relationships/image" Target="../media/image651.svg"/><Relationship Id="rId47" Type="http://schemas.openxmlformats.org/officeDocument/2006/relationships/image" Target="../media/image656.png"/><Relationship Id="rId63" Type="http://schemas.openxmlformats.org/officeDocument/2006/relationships/image" Target="../media/image672.png"/><Relationship Id="rId68" Type="http://schemas.openxmlformats.org/officeDocument/2006/relationships/image" Target="../media/image677.svg"/><Relationship Id="rId84" Type="http://schemas.openxmlformats.org/officeDocument/2006/relationships/image" Target="../media/image693.svg"/><Relationship Id="rId89" Type="http://schemas.openxmlformats.org/officeDocument/2006/relationships/image" Target="../media/image698.png"/><Relationship Id="rId16" Type="http://schemas.openxmlformats.org/officeDocument/2006/relationships/image" Target="../media/image625.svg"/><Relationship Id="rId11" Type="http://schemas.openxmlformats.org/officeDocument/2006/relationships/image" Target="../media/image620.png"/><Relationship Id="rId32" Type="http://schemas.openxmlformats.org/officeDocument/2006/relationships/image" Target="../media/image641.svg"/><Relationship Id="rId37" Type="http://schemas.openxmlformats.org/officeDocument/2006/relationships/image" Target="../media/image646.png"/><Relationship Id="rId53" Type="http://schemas.openxmlformats.org/officeDocument/2006/relationships/image" Target="../media/image662.png"/><Relationship Id="rId58" Type="http://schemas.openxmlformats.org/officeDocument/2006/relationships/image" Target="../media/image667.svg"/><Relationship Id="rId74" Type="http://schemas.openxmlformats.org/officeDocument/2006/relationships/image" Target="../media/image683.svg"/><Relationship Id="rId79" Type="http://schemas.openxmlformats.org/officeDocument/2006/relationships/image" Target="../media/image688.png"/><Relationship Id="rId5" Type="http://schemas.openxmlformats.org/officeDocument/2006/relationships/image" Target="../media/image467.png"/><Relationship Id="rId90" Type="http://schemas.openxmlformats.org/officeDocument/2006/relationships/image" Target="../media/image699.svg"/><Relationship Id="rId95" Type="http://schemas.openxmlformats.org/officeDocument/2006/relationships/image" Target="../media/image704.png"/><Relationship Id="rId22" Type="http://schemas.openxmlformats.org/officeDocument/2006/relationships/image" Target="../media/image631.svg"/><Relationship Id="rId27" Type="http://schemas.openxmlformats.org/officeDocument/2006/relationships/image" Target="../media/image636.png"/><Relationship Id="rId43" Type="http://schemas.openxmlformats.org/officeDocument/2006/relationships/image" Target="../media/image652.png"/><Relationship Id="rId48" Type="http://schemas.openxmlformats.org/officeDocument/2006/relationships/image" Target="../media/image657.svg"/><Relationship Id="rId64" Type="http://schemas.openxmlformats.org/officeDocument/2006/relationships/image" Target="../media/image673.svg"/><Relationship Id="rId69" Type="http://schemas.openxmlformats.org/officeDocument/2006/relationships/image" Target="../media/image678.png"/><Relationship Id="rId80" Type="http://schemas.openxmlformats.org/officeDocument/2006/relationships/image" Target="../media/image689.svg"/><Relationship Id="rId85" Type="http://schemas.openxmlformats.org/officeDocument/2006/relationships/image" Target="../media/image694.png"/><Relationship Id="rId3" Type="http://schemas.openxmlformats.org/officeDocument/2006/relationships/image" Target="../media/image465.png"/><Relationship Id="rId12" Type="http://schemas.openxmlformats.org/officeDocument/2006/relationships/image" Target="../media/image621.svg"/><Relationship Id="rId17" Type="http://schemas.openxmlformats.org/officeDocument/2006/relationships/image" Target="../media/image626.png"/><Relationship Id="rId25" Type="http://schemas.openxmlformats.org/officeDocument/2006/relationships/image" Target="../media/image634.png"/><Relationship Id="rId33" Type="http://schemas.openxmlformats.org/officeDocument/2006/relationships/image" Target="../media/image642.png"/><Relationship Id="rId38" Type="http://schemas.openxmlformats.org/officeDocument/2006/relationships/image" Target="../media/image647.svg"/><Relationship Id="rId46" Type="http://schemas.openxmlformats.org/officeDocument/2006/relationships/image" Target="../media/image655.svg"/><Relationship Id="rId59" Type="http://schemas.openxmlformats.org/officeDocument/2006/relationships/image" Target="../media/image668.png"/><Relationship Id="rId67" Type="http://schemas.openxmlformats.org/officeDocument/2006/relationships/image" Target="../media/image676.png"/><Relationship Id="rId20" Type="http://schemas.openxmlformats.org/officeDocument/2006/relationships/image" Target="../media/image629.svg"/><Relationship Id="rId41" Type="http://schemas.openxmlformats.org/officeDocument/2006/relationships/image" Target="../media/image650.png"/><Relationship Id="rId54" Type="http://schemas.openxmlformats.org/officeDocument/2006/relationships/image" Target="../media/image663.svg"/><Relationship Id="rId62" Type="http://schemas.openxmlformats.org/officeDocument/2006/relationships/image" Target="../media/image671.svg"/><Relationship Id="rId70" Type="http://schemas.openxmlformats.org/officeDocument/2006/relationships/image" Target="../media/image679.svg"/><Relationship Id="rId75" Type="http://schemas.openxmlformats.org/officeDocument/2006/relationships/image" Target="../media/image684.png"/><Relationship Id="rId83" Type="http://schemas.openxmlformats.org/officeDocument/2006/relationships/image" Target="../media/image692.png"/><Relationship Id="rId88" Type="http://schemas.openxmlformats.org/officeDocument/2006/relationships/image" Target="../media/image697.svg"/><Relationship Id="rId91" Type="http://schemas.openxmlformats.org/officeDocument/2006/relationships/image" Target="../media/image700.png"/><Relationship Id="rId96" Type="http://schemas.openxmlformats.org/officeDocument/2006/relationships/image" Target="../media/image70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15" Type="http://schemas.openxmlformats.org/officeDocument/2006/relationships/image" Target="../media/image624.png"/><Relationship Id="rId23" Type="http://schemas.openxmlformats.org/officeDocument/2006/relationships/image" Target="../media/image632.png"/><Relationship Id="rId28" Type="http://schemas.openxmlformats.org/officeDocument/2006/relationships/image" Target="../media/image637.svg"/><Relationship Id="rId36" Type="http://schemas.openxmlformats.org/officeDocument/2006/relationships/image" Target="../media/image645.svg"/><Relationship Id="rId49" Type="http://schemas.openxmlformats.org/officeDocument/2006/relationships/image" Target="../media/image658.png"/><Relationship Id="rId57" Type="http://schemas.openxmlformats.org/officeDocument/2006/relationships/image" Target="../media/image666.png"/><Relationship Id="rId10" Type="http://schemas.openxmlformats.org/officeDocument/2006/relationships/image" Target="../media/image482.svg"/><Relationship Id="rId31" Type="http://schemas.openxmlformats.org/officeDocument/2006/relationships/image" Target="../media/image640.png"/><Relationship Id="rId44" Type="http://schemas.openxmlformats.org/officeDocument/2006/relationships/image" Target="../media/image653.svg"/><Relationship Id="rId52" Type="http://schemas.openxmlformats.org/officeDocument/2006/relationships/image" Target="../media/image661.svg"/><Relationship Id="rId60" Type="http://schemas.openxmlformats.org/officeDocument/2006/relationships/image" Target="../media/image669.svg"/><Relationship Id="rId65" Type="http://schemas.openxmlformats.org/officeDocument/2006/relationships/image" Target="../media/image674.png"/><Relationship Id="rId73" Type="http://schemas.openxmlformats.org/officeDocument/2006/relationships/image" Target="../media/image682.png"/><Relationship Id="rId78" Type="http://schemas.openxmlformats.org/officeDocument/2006/relationships/image" Target="../media/image687.svg"/><Relationship Id="rId81" Type="http://schemas.openxmlformats.org/officeDocument/2006/relationships/image" Target="../media/image690.png"/><Relationship Id="rId86" Type="http://schemas.openxmlformats.org/officeDocument/2006/relationships/image" Target="../media/image695.svg"/><Relationship Id="rId94" Type="http://schemas.openxmlformats.org/officeDocument/2006/relationships/image" Target="../media/image703.svg"/><Relationship Id="rId99" Type="http://schemas.openxmlformats.org/officeDocument/2006/relationships/image" Target="../media/image708.png"/><Relationship Id="rId4" Type="http://schemas.openxmlformats.org/officeDocument/2006/relationships/image" Target="../media/image466.svg"/><Relationship Id="rId9" Type="http://schemas.openxmlformats.org/officeDocument/2006/relationships/image" Target="../media/image481.png"/><Relationship Id="rId13" Type="http://schemas.openxmlformats.org/officeDocument/2006/relationships/image" Target="../media/image622.png"/><Relationship Id="rId18" Type="http://schemas.openxmlformats.org/officeDocument/2006/relationships/image" Target="../media/image627.svg"/><Relationship Id="rId39" Type="http://schemas.openxmlformats.org/officeDocument/2006/relationships/image" Target="../media/image648.png"/><Relationship Id="rId34" Type="http://schemas.openxmlformats.org/officeDocument/2006/relationships/image" Target="../media/image643.svg"/><Relationship Id="rId50" Type="http://schemas.openxmlformats.org/officeDocument/2006/relationships/image" Target="../media/image659.svg"/><Relationship Id="rId55" Type="http://schemas.openxmlformats.org/officeDocument/2006/relationships/image" Target="../media/image664.png"/><Relationship Id="rId76" Type="http://schemas.openxmlformats.org/officeDocument/2006/relationships/image" Target="../media/image685.svg"/><Relationship Id="rId97" Type="http://schemas.openxmlformats.org/officeDocument/2006/relationships/image" Target="../media/image706.png"/><Relationship Id="rId7" Type="http://schemas.openxmlformats.org/officeDocument/2006/relationships/image" Target="../media/image469.png"/><Relationship Id="rId71" Type="http://schemas.openxmlformats.org/officeDocument/2006/relationships/image" Target="../media/image680.png"/><Relationship Id="rId92" Type="http://schemas.openxmlformats.org/officeDocument/2006/relationships/image" Target="../media/image701.svg"/><Relationship Id="rId2" Type="http://schemas.openxmlformats.org/officeDocument/2006/relationships/notesSlide" Target="../notesSlides/notesSlide37.xml"/><Relationship Id="rId29" Type="http://schemas.openxmlformats.org/officeDocument/2006/relationships/image" Target="../media/image638.png"/><Relationship Id="rId24" Type="http://schemas.openxmlformats.org/officeDocument/2006/relationships/image" Target="../media/image633.svg"/><Relationship Id="rId40" Type="http://schemas.openxmlformats.org/officeDocument/2006/relationships/image" Target="../media/image649.svg"/><Relationship Id="rId45" Type="http://schemas.openxmlformats.org/officeDocument/2006/relationships/image" Target="../media/image654.png"/><Relationship Id="rId66" Type="http://schemas.openxmlformats.org/officeDocument/2006/relationships/image" Target="../media/image675.svg"/><Relationship Id="rId87" Type="http://schemas.openxmlformats.org/officeDocument/2006/relationships/image" Target="../media/image696.png"/><Relationship Id="rId61" Type="http://schemas.openxmlformats.org/officeDocument/2006/relationships/image" Target="../media/image670.png"/><Relationship Id="rId82" Type="http://schemas.openxmlformats.org/officeDocument/2006/relationships/image" Target="../media/image691.svg"/><Relationship Id="rId19" Type="http://schemas.openxmlformats.org/officeDocument/2006/relationships/image" Target="../media/image628.png"/><Relationship Id="rId14" Type="http://schemas.openxmlformats.org/officeDocument/2006/relationships/image" Target="../media/image623.svg"/><Relationship Id="rId30" Type="http://schemas.openxmlformats.org/officeDocument/2006/relationships/image" Target="../media/image639.svg"/><Relationship Id="rId35" Type="http://schemas.openxmlformats.org/officeDocument/2006/relationships/image" Target="../media/image644.png"/><Relationship Id="rId56" Type="http://schemas.openxmlformats.org/officeDocument/2006/relationships/image" Target="../media/image665.svg"/><Relationship Id="rId77" Type="http://schemas.openxmlformats.org/officeDocument/2006/relationships/image" Target="../media/image686.png"/><Relationship Id="rId100" Type="http://schemas.openxmlformats.org/officeDocument/2006/relationships/image" Target="../media/image709.svg"/><Relationship Id="rId8" Type="http://schemas.openxmlformats.org/officeDocument/2006/relationships/image" Target="../media/image470.svg"/><Relationship Id="rId51" Type="http://schemas.openxmlformats.org/officeDocument/2006/relationships/image" Target="../media/image660.png"/><Relationship Id="rId72" Type="http://schemas.openxmlformats.org/officeDocument/2006/relationships/image" Target="../media/image681.svg"/><Relationship Id="rId93" Type="http://schemas.openxmlformats.org/officeDocument/2006/relationships/image" Target="../media/image702.png"/><Relationship Id="rId98" Type="http://schemas.openxmlformats.org/officeDocument/2006/relationships/image" Target="../media/image707.svg"/></Relationships>
</file>

<file path=ppt/slides/_rels/slide3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25.svg"/><Relationship Id="rId21" Type="http://schemas.openxmlformats.org/officeDocument/2006/relationships/image" Target="../media/image720.png"/><Relationship Id="rId42" Type="http://schemas.openxmlformats.org/officeDocument/2006/relationships/image" Target="../media/image741.svg"/><Relationship Id="rId47" Type="http://schemas.openxmlformats.org/officeDocument/2006/relationships/image" Target="../media/image746.png"/><Relationship Id="rId63" Type="http://schemas.openxmlformats.org/officeDocument/2006/relationships/image" Target="../media/image762.png"/><Relationship Id="rId68" Type="http://schemas.openxmlformats.org/officeDocument/2006/relationships/image" Target="../media/image767.svg"/><Relationship Id="rId84" Type="http://schemas.openxmlformats.org/officeDocument/2006/relationships/image" Target="../media/image783.svg"/><Relationship Id="rId89" Type="http://schemas.openxmlformats.org/officeDocument/2006/relationships/image" Target="../media/image788.png"/><Relationship Id="rId16" Type="http://schemas.openxmlformats.org/officeDocument/2006/relationships/image" Target="../media/image715.svg"/><Relationship Id="rId11" Type="http://schemas.openxmlformats.org/officeDocument/2006/relationships/image" Target="../media/image710.png"/><Relationship Id="rId32" Type="http://schemas.openxmlformats.org/officeDocument/2006/relationships/image" Target="../media/image731.svg"/><Relationship Id="rId37" Type="http://schemas.openxmlformats.org/officeDocument/2006/relationships/image" Target="../media/image736.png"/><Relationship Id="rId53" Type="http://schemas.openxmlformats.org/officeDocument/2006/relationships/image" Target="../media/image752.png"/><Relationship Id="rId58" Type="http://schemas.openxmlformats.org/officeDocument/2006/relationships/image" Target="../media/image757.svg"/><Relationship Id="rId74" Type="http://schemas.openxmlformats.org/officeDocument/2006/relationships/image" Target="../media/image773.svg"/><Relationship Id="rId79" Type="http://schemas.openxmlformats.org/officeDocument/2006/relationships/image" Target="../media/image778.png"/><Relationship Id="rId5" Type="http://schemas.openxmlformats.org/officeDocument/2006/relationships/image" Target="../media/image467.png"/><Relationship Id="rId90" Type="http://schemas.openxmlformats.org/officeDocument/2006/relationships/image" Target="../media/image789.svg"/><Relationship Id="rId95" Type="http://schemas.openxmlformats.org/officeDocument/2006/relationships/image" Target="../media/image794.png"/><Relationship Id="rId22" Type="http://schemas.openxmlformats.org/officeDocument/2006/relationships/image" Target="../media/image721.svg"/><Relationship Id="rId27" Type="http://schemas.openxmlformats.org/officeDocument/2006/relationships/image" Target="../media/image726.png"/><Relationship Id="rId43" Type="http://schemas.openxmlformats.org/officeDocument/2006/relationships/image" Target="../media/image742.png"/><Relationship Id="rId48" Type="http://schemas.openxmlformats.org/officeDocument/2006/relationships/image" Target="../media/image747.svg"/><Relationship Id="rId64" Type="http://schemas.openxmlformats.org/officeDocument/2006/relationships/image" Target="../media/image763.svg"/><Relationship Id="rId69" Type="http://schemas.openxmlformats.org/officeDocument/2006/relationships/image" Target="../media/image768.png"/><Relationship Id="rId80" Type="http://schemas.openxmlformats.org/officeDocument/2006/relationships/image" Target="../media/image779.svg"/><Relationship Id="rId85" Type="http://schemas.openxmlformats.org/officeDocument/2006/relationships/image" Target="../media/image784.png"/><Relationship Id="rId3" Type="http://schemas.openxmlformats.org/officeDocument/2006/relationships/image" Target="../media/image465.png"/><Relationship Id="rId12" Type="http://schemas.openxmlformats.org/officeDocument/2006/relationships/image" Target="../media/image711.svg"/><Relationship Id="rId17" Type="http://schemas.openxmlformats.org/officeDocument/2006/relationships/image" Target="../media/image716.png"/><Relationship Id="rId25" Type="http://schemas.openxmlformats.org/officeDocument/2006/relationships/image" Target="../media/image724.png"/><Relationship Id="rId33" Type="http://schemas.openxmlformats.org/officeDocument/2006/relationships/image" Target="../media/image732.png"/><Relationship Id="rId38" Type="http://schemas.openxmlformats.org/officeDocument/2006/relationships/image" Target="../media/image737.svg"/><Relationship Id="rId46" Type="http://schemas.openxmlformats.org/officeDocument/2006/relationships/image" Target="../media/image745.svg"/><Relationship Id="rId59" Type="http://schemas.openxmlformats.org/officeDocument/2006/relationships/image" Target="../media/image758.png"/><Relationship Id="rId67" Type="http://schemas.openxmlformats.org/officeDocument/2006/relationships/image" Target="../media/image766.png"/><Relationship Id="rId20" Type="http://schemas.openxmlformats.org/officeDocument/2006/relationships/image" Target="../media/image719.svg"/><Relationship Id="rId41" Type="http://schemas.openxmlformats.org/officeDocument/2006/relationships/image" Target="../media/image740.png"/><Relationship Id="rId54" Type="http://schemas.openxmlformats.org/officeDocument/2006/relationships/image" Target="../media/image753.svg"/><Relationship Id="rId62" Type="http://schemas.openxmlformats.org/officeDocument/2006/relationships/image" Target="../media/image761.svg"/><Relationship Id="rId70" Type="http://schemas.openxmlformats.org/officeDocument/2006/relationships/image" Target="../media/image769.svg"/><Relationship Id="rId75" Type="http://schemas.openxmlformats.org/officeDocument/2006/relationships/image" Target="../media/image774.png"/><Relationship Id="rId83" Type="http://schemas.openxmlformats.org/officeDocument/2006/relationships/image" Target="../media/image782.png"/><Relationship Id="rId88" Type="http://schemas.openxmlformats.org/officeDocument/2006/relationships/image" Target="../media/image787.svg"/><Relationship Id="rId91" Type="http://schemas.openxmlformats.org/officeDocument/2006/relationships/image" Target="../media/image790.png"/><Relationship Id="rId96" Type="http://schemas.openxmlformats.org/officeDocument/2006/relationships/image" Target="../media/image79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15" Type="http://schemas.openxmlformats.org/officeDocument/2006/relationships/image" Target="../media/image714.png"/><Relationship Id="rId23" Type="http://schemas.openxmlformats.org/officeDocument/2006/relationships/image" Target="../media/image722.png"/><Relationship Id="rId28" Type="http://schemas.openxmlformats.org/officeDocument/2006/relationships/image" Target="../media/image727.svg"/><Relationship Id="rId36" Type="http://schemas.openxmlformats.org/officeDocument/2006/relationships/image" Target="../media/image735.svg"/><Relationship Id="rId49" Type="http://schemas.openxmlformats.org/officeDocument/2006/relationships/image" Target="../media/image748.png"/><Relationship Id="rId57" Type="http://schemas.openxmlformats.org/officeDocument/2006/relationships/image" Target="../media/image756.png"/><Relationship Id="rId10" Type="http://schemas.openxmlformats.org/officeDocument/2006/relationships/image" Target="../media/image482.svg"/><Relationship Id="rId31" Type="http://schemas.openxmlformats.org/officeDocument/2006/relationships/image" Target="../media/image730.png"/><Relationship Id="rId44" Type="http://schemas.openxmlformats.org/officeDocument/2006/relationships/image" Target="../media/image743.svg"/><Relationship Id="rId52" Type="http://schemas.openxmlformats.org/officeDocument/2006/relationships/image" Target="../media/image751.svg"/><Relationship Id="rId60" Type="http://schemas.openxmlformats.org/officeDocument/2006/relationships/image" Target="../media/image759.svg"/><Relationship Id="rId65" Type="http://schemas.openxmlformats.org/officeDocument/2006/relationships/image" Target="../media/image764.png"/><Relationship Id="rId73" Type="http://schemas.openxmlformats.org/officeDocument/2006/relationships/image" Target="../media/image772.png"/><Relationship Id="rId78" Type="http://schemas.openxmlformats.org/officeDocument/2006/relationships/image" Target="../media/image777.svg"/><Relationship Id="rId81" Type="http://schemas.openxmlformats.org/officeDocument/2006/relationships/image" Target="../media/image780.png"/><Relationship Id="rId86" Type="http://schemas.openxmlformats.org/officeDocument/2006/relationships/image" Target="../media/image785.svg"/><Relationship Id="rId94" Type="http://schemas.openxmlformats.org/officeDocument/2006/relationships/image" Target="../media/image793.svg"/><Relationship Id="rId99" Type="http://schemas.openxmlformats.org/officeDocument/2006/relationships/image" Target="../media/image798.png"/><Relationship Id="rId4" Type="http://schemas.openxmlformats.org/officeDocument/2006/relationships/image" Target="../media/image466.svg"/><Relationship Id="rId9" Type="http://schemas.openxmlformats.org/officeDocument/2006/relationships/image" Target="../media/image481.png"/><Relationship Id="rId13" Type="http://schemas.openxmlformats.org/officeDocument/2006/relationships/image" Target="../media/image712.png"/><Relationship Id="rId18" Type="http://schemas.openxmlformats.org/officeDocument/2006/relationships/image" Target="../media/image717.svg"/><Relationship Id="rId39" Type="http://schemas.openxmlformats.org/officeDocument/2006/relationships/image" Target="../media/image738.png"/><Relationship Id="rId34" Type="http://schemas.openxmlformats.org/officeDocument/2006/relationships/image" Target="../media/image733.svg"/><Relationship Id="rId50" Type="http://schemas.openxmlformats.org/officeDocument/2006/relationships/image" Target="../media/image749.svg"/><Relationship Id="rId55" Type="http://schemas.openxmlformats.org/officeDocument/2006/relationships/image" Target="../media/image754.png"/><Relationship Id="rId76" Type="http://schemas.openxmlformats.org/officeDocument/2006/relationships/image" Target="../media/image775.svg"/><Relationship Id="rId97" Type="http://schemas.openxmlformats.org/officeDocument/2006/relationships/image" Target="../media/image796.png"/><Relationship Id="rId7" Type="http://schemas.openxmlformats.org/officeDocument/2006/relationships/image" Target="../media/image469.png"/><Relationship Id="rId71" Type="http://schemas.openxmlformats.org/officeDocument/2006/relationships/image" Target="../media/image770.png"/><Relationship Id="rId92" Type="http://schemas.openxmlformats.org/officeDocument/2006/relationships/image" Target="../media/image791.svg"/><Relationship Id="rId2" Type="http://schemas.openxmlformats.org/officeDocument/2006/relationships/notesSlide" Target="../notesSlides/notesSlide38.xml"/><Relationship Id="rId29" Type="http://schemas.openxmlformats.org/officeDocument/2006/relationships/image" Target="../media/image728.png"/><Relationship Id="rId24" Type="http://schemas.openxmlformats.org/officeDocument/2006/relationships/image" Target="../media/image723.svg"/><Relationship Id="rId40" Type="http://schemas.openxmlformats.org/officeDocument/2006/relationships/image" Target="../media/image739.svg"/><Relationship Id="rId45" Type="http://schemas.openxmlformats.org/officeDocument/2006/relationships/image" Target="../media/image744.png"/><Relationship Id="rId66" Type="http://schemas.openxmlformats.org/officeDocument/2006/relationships/image" Target="../media/image765.svg"/><Relationship Id="rId87" Type="http://schemas.openxmlformats.org/officeDocument/2006/relationships/image" Target="../media/image786.png"/><Relationship Id="rId61" Type="http://schemas.openxmlformats.org/officeDocument/2006/relationships/image" Target="../media/image760.png"/><Relationship Id="rId82" Type="http://schemas.openxmlformats.org/officeDocument/2006/relationships/image" Target="../media/image781.svg"/><Relationship Id="rId19" Type="http://schemas.openxmlformats.org/officeDocument/2006/relationships/image" Target="../media/image718.png"/><Relationship Id="rId14" Type="http://schemas.openxmlformats.org/officeDocument/2006/relationships/image" Target="../media/image713.svg"/><Relationship Id="rId30" Type="http://schemas.openxmlformats.org/officeDocument/2006/relationships/image" Target="../media/image729.svg"/><Relationship Id="rId35" Type="http://schemas.openxmlformats.org/officeDocument/2006/relationships/image" Target="../media/image734.png"/><Relationship Id="rId56" Type="http://schemas.openxmlformats.org/officeDocument/2006/relationships/image" Target="../media/image755.svg"/><Relationship Id="rId77" Type="http://schemas.openxmlformats.org/officeDocument/2006/relationships/image" Target="../media/image776.png"/><Relationship Id="rId100" Type="http://schemas.openxmlformats.org/officeDocument/2006/relationships/image" Target="../media/image799.svg"/><Relationship Id="rId8" Type="http://schemas.openxmlformats.org/officeDocument/2006/relationships/image" Target="../media/image470.svg"/><Relationship Id="rId51" Type="http://schemas.openxmlformats.org/officeDocument/2006/relationships/image" Target="../media/image750.png"/><Relationship Id="rId72" Type="http://schemas.openxmlformats.org/officeDocument/2006/relationships/image" Target="../media/image771.svg"/><Relationship Id="rId93" Type="http://schemas.openxmlformats.org/officeDocument/2006/relationships/image" Target="../media/image792.png"/><Relationship Id="rId98" Type="http://schemas.openxmlformats.org/officeDocument/2006/relationships/image" Target="../media/image797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png"/><Relationship Id="rId18" Type="http://schemas.openxmlformats.org/officeDocument/2006/relationships/image" Target="../media/image41.svg"/><Relationship Id="rId26" Type="http://schemas.openxmlformats.org/officeDocument/2006/relationships/image" Target="../media/image49.sv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34" Type="http://schemas.openxmlformats.org/officeDocument/2006/relationships/image" Target="../media/image57.sv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40.png"/><Relationship Id="rId25" Type="http://schemas.openxmlformats.org/officeDocument/2006/relationships/image" Target="../media/image48.png"/><Relationship Id="rId33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9.svg"/><Relationship Id="rId20" Type="http://schemas.openxmlformats.org/officeDocument/2006/relationships/image" Target="../media/image43.svg"/><Relationship Id="rId29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24" Type="http://schemas.openxmlformats.org/officeDocument/2006/relationships/image" Target="../media/image47.svg"/><Relationship Id="rId32" Type="http://schemas.openxmlformats.org/officeDocument/2006/relationships/image" Target="../media/image55.sv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28" Type="http://schemas.openxmlformats.org/officeDocument/2006/relationships/image" Target="../media/image51.svg"/><Relationship Id="rId10" Type="http://schemas.openxmlformats.org/officeDocument/2006/relationships/image" Target="../media/image33.svg"/><Relationship Id="rId19" Type="http://schemas.openxmlformats.org/officeDocument/2006/relationships/image" Target="../media/image42.png"/><Relationship Id="rId31" Type="http://schemas.openxmlformats.org/officeDocument/2006/relationships/image" Target="../media/image54.pn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37.svg"/><Relationship Id="rId22" Type="http://schemas.openxmlformats.org/officeDocument/2006/relationships/image" Target="../media/image45.svg"/><Relationship Id="rId27" Type="http://schemas.openxmlformats.org/officeDocument/2006/relationships/image" Target="../media/image50.png"/><Relationship Id="rId30" Type="http://schemas.openxmlformats.org/officeDocument/2006/relationships/image" Target="../media/image53.svg"/><Relationship Id="rId8" Type="http://schemas.openxmlformats.org/officeDocument/2006/relationships/image" Target="../media/image31.svg"/></Relationships>
</file>

<file path=ppt/slides/_rels/slide4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15.svg"/><Relationship Id="rId21" Type="http://schemas.openxmlformats.org/officeDocument/2006/relationships/image" Target="../media/image810.png"/><Relationship Id="rId42" Type="http://schemas.openxmlformats.org/officeDocument/2006/relationships/image" Target="../media/image831.svg"/><Relationship Id="rId47" Type="http://schemas.openxmlformats.org/officeDocument/2006/relationships/image" Target="../media/image836.png"/><Relationship Id="rId63" Type="http://schemas.openxmlformats.org/officeDocument/2006/relationships/image" Target="../media/image852.png"/><Relationship Id="rId68" Type="http://schemas.openxmlformats.org/officeDocument/2006/relationships/image" Target="../media/image857.svg"/><Relationship Id="rId84" Type="http://schemas.openxmlformats.org/officeDocument/2006/relationships/image" Target="../media/image873.svg"/><Relationship Id="rId89" Type="http://schemas.openxmlformats.org/officeDocument/2006/relationships/image" Target="../media/image878.png"/><Relationship Id="rId16" Type="http://schemas.openxmlformats.org/officeDocument/2006/relationships/image" Target="../media/image805.svg"/><Relationship Id="rId11" Type="http://schemas.openxmlformats.org/officeDocument/2006/relationships/image" Target="../media/image800.png"/><Relationship Id="rId32" Type="http://schemas.openxmlformats.org/officeDocument/2006/relationships/image" Target="../media/image821.svg"/><Relationship Id="rId37" Type="http://schemas.openxmlformats.org/officeDocument/2006/relationships/image" Target="../media/image826.png"/><Relationship Id="rId53" Type="http://schemas.openxmlformats.org/officeDocument/2006/relationships/image" Target="../media/image842.png"/><Relationship Id="rId58" Type="http://schemas.openxmlformats.org/officeDocument/2006/relationships/image" Target="../media/image847.svg"/><Relationship Id="rId74" Type="http://schemas.openxmlformats.org/officeDocument/2006/relationships/image" Target="../media/image863.svg"/><Relationship Id="rId79" Type="http://schemas.openxmlformats.org/officeDocument/2006/relationships/image" Target="../media/image868.png"/><Relationship Id="rId5" Type="http://schemas.openxmlformats.org/officeDocument/2006/relationships/image" Target="../media/image467.png"/><Relationship Id="rId90" Type="http://schemas.openxmlformats.org/officeDocument/2006/relationships/image" Target="../media/image879.svg"/><Relationship Id="rId95" Type="http://schemas.openxmlformats.org/officeDocument/2006/relationships/image" Target="../media/image884.png"/><Relationship Id="rId22" Type="http://schemas.openxmlformats.org/officeDocument/2006/relationships/image" Target="../media/image811.svg"/><Relationship Id="rId27" Type="http://schemas.openxmlformats.org/officeDocument/2006/relationships/image" Target="../media/image816.png"/><Relationship Id="rId43" Type="http://schemas.openxmlformats.org/officeDocument/2006/relationships/image" Target="../media/image832.png"/><Relationship Id="rId48" Type="http://schemas.openxmlformats.org/officeDocument/2006/relationships/image" Target="../media/image837.svg"/><Relationship Id="rId64" Type="http://schemas.openxmlformats.org/officeDocument/2006/relationships/image" Target="../media/image853.svg"/><Relationship Id="rId69" Type="http://schemas.openxmlformats.org/officeDocument/2006/relationships/image" Target="../media/image858.png"/><Relationship Id="rId80" Type="http://schemas.openxmlformats.org/officeDocument/2006/relationships/image" Target="../media/image869.svg"/><Relationship Id="rId85" Type="http://schemas.openxmlformats.org/officeDocument/2006/relationships/image" Target="../media/image874.png"/><Relationship Id="rId3" Type="http://schemas.openxmlformats.org/officeDocument/2006/relationships/image" Target="../media/image465.png"/><Relationship Id="rId12" Type="http://schemas.openxmlformats.org/officeDocument/2006/relationships/image" Target="../media/image801.svg"/><Relationship Id="rId17" Type="http://schemas.openxmlformats.org/officeDocument/2006/relationships/image" Target="../media/image806.png"/><Relationship Id="rId25" Type="http://schemas.openxmlformats.org/officeDocument/2006/relationships/image" Target="../media/image814.png"/><Relationship Id="rId33" Type="http://schemas.openxmlformats.org/officeDocument/2006/relationships/image" Target="../media/image822.png"/><Relationship Id="rId38" Type="http://schemas.openxmlformats.org/officeDocument/2006/relationships/image" Target="../media/image827.svg"/><Relationship Id="rId46" Type="http://schemas.openxmlformats.org/officeDocument/2006/relationships/image" Target="../media/image835.svg"/><Relationship Id="rId59" Type="http://schemas.openxmlformats.org/officeDocument/2006/relationships/image" Target="../media/image848.png"/><Relationship Id="rId67" Type="http://schemas.openxmlformats.org/officeDocument/2006/relationships/image" Target="../media/image856.png"/><Relationship Id="rId20" Type="http://schemas.openxmlformats.org/officeDocument/2006/relationships/image" Target="../media/image809.svg"/><Relationship Id="rId41" Type="http://schemas.openxmlformats.org/officeDocument/2006/relationships/image" Target="../media/image830.png"/><Relationship Id="rId54" Type="http://schemas.openxmlformats.org/officeDocument/2006/relationships/image" Target="../media/image843.svg"/><Relationship Id="rId62" Type="http://schemas.openxmlformats.org/officeDocument/2006/relationships/image" Target="../media/image851.svg"/><Relationship Id="rId70" Type="http://schemas.openxmlformats.org/officeDocument/2006/relationships/image" Target="../media/image859.svg"/><Relationship Id="rId75" Type="http://schemas.openxmlformats.org/officeDocument/2006/relationships/image" Target="../media/image864.png"/><Relationship Id="rId83" Type="http://schemas.openxmlformats.org/officeDocument/2006/relationships/image" Target="../media/image872.png"/><Relationship Id="rId88" Type="http://schemas.openxmlformats.org/officeDocument/2006/relationships/image" Target="../media/image877.svg"/><Relationship Id="rId91" Type="http://schemas.openxmlformats.org/officeDocument/2006/relationships/image" Target="../media/image880.png"/><Relationship Id="rId96" Type="http://schemas.openxmlformats.org/officeDocument/2006/relationships/image" Target="../media/image8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15" Type="http://schemas.openxmlformats.org/officeDocument/2006/relationships/image" Target="../media/image804.png"/><Relationship Id="rId23" Type="http://schemas.openxmlformats.org/officeDocument/2006/relationships/image" Target="../media/image812.png"/><Relationship Id="rId28" Type="http://schemas.openxmlformats.org/officeDocument/2006/relationships/image" Target="../media/image817.svg"/><Relationship Id="rId36" Type="http://schemas.openxmlformats.org/officeDocument/2006/relationships/image" Target="../media/image825.svg"/><Relationship Id="rId49" Type="http://schemas.openxmlformats.org/officeDocument/2006/relationships/image" Target="../media/image838.png"/><Relationship Id="rId57" Type="http://schemas.openxmlformats.org/officeDocument/2006/relationships/image" Target="../media/image846.png"/><Relationship Id="rId10" Type="http://schemas.openxmlformats.org/officeDocument/2006/relationships/image" Target="../media/image482.svg"/><Relationship Id="rId31" Type="http://schemas.openxmlformats.org/officeDocument/2006/relationships/image" Target="../media/image820.png"/><Relationship Id="rId44" Type="http://schemas.openxmlformats.org/officeDocument/2006/relationships/image" Target="../media/image833.svg"/><Relationship Id="rId52" Type="http://schemas.openxmlformats.org/officeDocument/2006/relationships/image" Target="../media/image841.svg"/><Relationship Id="rId60" Type="http://schemas.openxmlformats.org/officeDocument/2006/relationships/image" Target="../media/image849.svg"/><Relationship Id="rId65" Type="http://schemas.openxmlformats.org/officeDocument/2006/relationships/image" Target="../media/image854.png"/><Relationship Id="rId73" Type="http://schemas.openxmlformats.org/officeDocument/2006/relationships/image" Target="../media/image862.png"/><Relationship Id="rId78" Type="http://schemas.openxmlformats.org/officeDocument/2006/relationships/image" Target="../media/image867.svg"/><Relationship Id="rId81" Type="http://schemas.openxmlformats.org/officeDocument/2006/relationships/image" Target="../media/image870.png"/><Relationship Id="rId86" Type="http://schemas.openxmlformats.org/officeDocument/2006/relationships/image" Target="../media/image875.svg"/><Relationship Id="rId94" Type="http://schemas.openxmlformats.org/officeDocument/2006/relationships/image" Target="../media/image883.svg"/><Relationship Id="rId99" Type="http://schemas.openxmlformats.org/officeDocument/2006/relationships/image" Target="../media/image888.png"/><Relationship Id="rId4" Type="http://schemas.openxmlformats.org/officeDocument/2006/relationships/image" Target="../media/image466.svg"/><Relationship Id="rId9" Type="http://schemas.openxmlformats.org/officeDocument/2006/relationships/image" Target="../media/image481.png"/><Relationship Id="rId13" Type="http://schemas.openxmlformats.org/officeDocument/2006/relationships/image" Target="../media/image802.png"/><Relationship Id="rId18" Type="http://schemas.openxmlformats.org/officeDocument/2006/relationships/image" Target="../media/image807.svg"/><Relationship Id="rId39" Type="http://schemas.openxmlformats.org/officeDocument/2006/relationships/image" Target="../media/image828.png"/><Relationship Id="rId34" Type="http://schemas.openxmlformats.org/officeDocument/2006/relationships/image" Target="../media/image823.svg"/><Relationship Id="rId50" Type="http://schemas.openxmlformats.org/officeDocument/2006/relationships/image" Target="../media/image839.svg"/><Relationship Id="rId55" Type="http://schemas.openxmlformats.org/officeDocument/2006/relationships/image" Target="../media/image844.png"/><Relationship Id="rId76" Type="http://schemas.openxmlformats.org/officeDocument/2006/relationships/image" Target="../media/image865.svg"/><Relationship Id="rId97" Type="http://schemas.openxmlformats.org/officeDocument/2006/relationships/image" Target="../media/image886.png"/><Relationship Id="rId7" Type="http://schemas.openxmlformats.org/officeDocument/2006/relationships/image" Target="../media/image469.png"/><Relationship Id="rId71" Type="http://schemas.openxmlformats.org/officeDocument/2006/relationships/image" Target="../media/image860.png"/><Relationship Id="rId92" Type="http://schemas.openxmlformats.org/officeDocument/2006/relationships/image" Target="../media/image881.svg"/><Relationship Id="rId2" Type="http://schemas.openxmlformats.org/officeDocument/2006/relationships/notesSlide" Target="../notesSlides/notesSlide39.xml"/><Relationship Id="rId29" Type="http://schemas.openxmlformats.org/officeDocument/2006/relationships/image" Target="../media/image818.png"/><Relationship Id="rId24" Type="http://schemas.openxmlformats.org/officeDocument/2006/relationships/image" Target="../media/image813.svg"/><Relationship Id="rId40" Type="http://schemas.openxmlformats.org/officeDocument/2006/relationships/image" Target="../media/image829.svg"/><Relationship Id="rId45" Type="http://schemas.openxmlformats.org/officeDocument/2006/relationships/image" Target="../media/image834.png"/><Relationship Id="rId66" Type="http://schemas.openxmlformats.org/officeDocument/2006/relationships/image" Target="../media/image855.svg"/><Relationship Id="rId87" Type="http://schemas.openxmlformats.org/officeDocument/2006/relationships/image" Target="../media/image876.png"/><Relationship Id="rId61" Type="http://schemas.openxmlformats.org/officeDocument/2006/relationships/image" Target="../media/image850.png"/><Relationship Id="rId82" Type="http://schemas.openxmlformats.org/officeDocument/2006/relationships/image" Target="../media/image871.svg"/><Relationship Id="rId19" Type="http://schemas.openxmlformats.org/officeDocument/2006/relationships/image" Target="../media/image808.png"/><Relationship Id="rId14" Type="http://schemas.openxmlformats.org/officeDocument/2006/relationships/image" Target="../media/image803.svg"/><Relationship Id="rId30" Type="http://schemas.openxmlformats.org/officeDocument/2006/relationships/image" Target="../media/image819.svg"/><Relationship Id="rId35" Type="http://schemas.openxmlformats.org/officeDocument/2006/relationships/image" Target="../media/image824.png"/><Relationship Id="rId56" Type="http://schemas.openxmlformats.org/officeDocument/2006/relationships/image" Target="../media/image845.svg"/><Relationship Id="rId77" Type="http://schemas.openxmlformats.org/officeDocument/2006/relationships/image" Target="../media/image866.png"/><Relationship Id="rId100" Type="http://schemas.openxmlformats.org/officeDocument/2006/relationships/image" Target="../media/image889.svg"/><Relationship Id="rId8" Type="http://schemas.openxmlformats.org/officeDocument/2006/relationships/image" Target="../media/image470.svg"/><Relationship Id="rId51" Type="http://schemas.openxmlformats.org/officeDocument/2006/relationships/image" Target="../media/image840.png"/><Relationship Id="rId72" Type="http://schemas.openxmlformats.org/officeDocument/2006/relationships/image" Target="../media/image861.svg"/><Relationship Id="rId93" Type="http://schemas.openxmlformats.org/officeDocument/2006/relationships/image" Target="../media/image882.png"/><Relationship Id="rId98" Type="http://schemas.openxmlformats.org/officeDocument/2006/relationships/image" Target="../media/image887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26.png"/><Relationship Id="rId21" Type="http://schemas.openxmlformats.org/officeDocument/2006/relationships/image" Target="../media/image68.svg"/><Relationship Id="rId7" Type="http://schemas.openxmlformats.org/officeDocument/2006/relationships/image" Target="../media/image30.png"/><Relationship Id="rId12" Type="http://schemas.openxmlformats.org/officeDocument/2006/relationships/image" Target="../media/image59.svg"/><Relationship Id="rId17" Type="http://schemas.openxmlformats.org/officeDocument/2006/relationships/image" Target="../media/image64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58.png"/><Relationship Id="rId5" Type="http://schemas.openxmlformats.org/officeDocument/2006/relationships/image" Target="../media/image28.png"/><Relationship Id="rId15" Type="http://schemas.openxmlformats.org/officeDocument/2006/relationships/image" Target="../media/image62.svg"/><Relationship Id="rId10" Type="http://schemas.openxmlformats.org/officeDocument/2006/relationships/image" Target="../media/image33.svg"/><Relationship Id="rId19" Type="http://schemas.openxmlformats.org/officeDocument/2006/relationships/image" Target="../media/image66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61.png"/><Relationship Id="rId22" Type="http://schemas.openxmlformats.org/officeDocument/2006/relationships/image" Target="../media/image69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sv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8.svg"/><Relationship Id="rId5" Type="http://schemas.openxmlformats.org/officeDocument/2006/relationships/image" Target="../media/image467.png"/><Relationship Id="rId10" Type="http://schemas.openxmlformats.org/officeDocument/2006/relationships/image" Target="../media/image482.svg"/><Relationship Id="rId4" Type="http://schemas.openxmlformats.org/officeDocument/2006/relationships/image" Target="../media/image466.svg"/><Relationship Id="rId9" Type="http://schemas.openxmlformats.org/officeDocument/2006/relationships/image" Target="../media/image48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13" Type="http://schemas.openxmlformats.org/officeDocument/2006/relationships/image" Target="../media/image72.png"/><Relationship Id="rId18" Type="http://schemas.openxmlformats.org/officeDocument/2006/relationships/image" Target="../media/image77.svg"/><Relationship Id="rId26" Type="http://schemas.openxmlformats.org/officeDocument/2006/relationships/image" Target="../media/image85.svg"/><Relationship Id="rId3" Type="http://schemas.openxmlformats.org/officeDocument/2006/relationships/image" Target="../media/image26.png"/><Relationship Id="rId21" Type="http://schemas.openxmlformats.org/officeDocument/2006/relationships/image" Target="../media/image80.png"/><Relationship Id="rId7" Type="http://schemas.openxmlformats.org/officeDocument/2006/relationships/image" Target="../media/image70.png"/><Relationship Id="rId12" Type="http://schemas.openxmlformats.org/officeDocument/2006/relationships/image" Target="../media/image33.svg"/><Relationship Id="rId17" Type="http://schemas.openxmlformats.org/officeDocument/2006/relationships/image" Target="../media/image76.png"/><Relationship Id="rId25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5.svg"/><Relationship Id="rId20" Type="http://schemas.openxmlformats.org/officeDocument/2006/relationships/image" Target="../media/image79.svg"/><Relationship Id="rId29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2.png"/><Relationship Id="rId24" Type="http://schemas.openxmlformats.org/officeDocument/2006/relationships/image" Target="../media/image83.svg"/><Relationship Id="rId5" Type="http://schemas.openxmlformats.org/officeDocument/2006/relationships/image" Target="../media/image28.png"/><Relationship Id="rId15" Type="http://schemas.openxmlformats.org/officeDocument/2006/relationships/image" Target="../media/image74.png"/><Relationship Id="rId23" Type="http://schemas.openxmlformats.org/officeDocument/2006/relationships/image" Target="../media/image82.png"/><Relationship Id="rId28" Type="http://schemas.openxmlformats.org/officeDocument/2006/relationships/image" Target="../media/image87.svg"/><Relationship Id="rId10" Type="http://schemas.openxmlformats.org/officeDocument/2006/relationships/image" Target="../media/image31.svg"/><Relationship Id="rId19" Type="http://schemas.openxmlformats.org/officeDocument/2006/relationships/image" Target="../media/image78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Relationship Id="rId14" Type="http://schemas.openxmlformats.org/officeDocument/2006/relationships/image" Target="../media/image73.svg"/><Relationship Id="rId22" Type="http://schemas.openxmlformats.org/officeDocument/2006/relationships/image" Target="../media/image81.svg"/><Relationship Id="rId27" Type="http://schemas.openxmlformats.org/officeDocument/2006/relationships/image" Target="../media/image86.png"/><Relationship Id="rId30" Type="http://schemas.openxmlformats.org/officeDocument/2006/relationships/image" Target="../media/image8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jpeg"/><Relationship Id="rId7" Type="http://schemas.openxmlformats.org/officeDocument/2006/relationships/image" Target="../media/image9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Relationship Id="rId9" Type="http://schemas.openxmlformats.org/officeDocument/2006/relationships/image" Target="../media/image9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13" Type="http://schemas.openxmlformats.org/officeDocument/2006/relationships/image" Target="../media/image97.png"/><Relationship Id="rId18" Type="http://schemas.openxmlformats.org/officeDocument/2006/relationships/image" Target="../media/image102.svg"/><Relationship Id="rId3" Type="http://schemas.openxmlformats.org/officeDocument/2006/relationships/image" Target="../media/image26.png"/><Relationship Id="rId21" Type="http://schemas.openxmlformats.org/officeDocument/2006/relationships/image" Target="../media/image105.png"/><Relationship Id="rId7" Type="http://schemas.openxmlformats.org/officeDocument/2006/relationships/image" Target="../media/image70.png"/><Relationship Id="rId12" Type="http://schemas.openxmlformats.org/officeDocument/2006/relationships/image" Target="../media/image33.sv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0.svg"/><Relationship Id="rId20" Type="http://schemas.openxmlformats.org/officeDocument/2006/relationships/image" Target="../media/image10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2.png"/><Relationship Id="rId24" Type="http://schemas.openxmlformats.org/officeDocument/2006/relationships/image" Target="../media/image108.svg"/><Relationship Id="rId5" Type="http://schemas.openxmlformats.org/officeDocument/2006/relationships/image" Target="../media/image28.png"/><Relationship Id="rId15" Type="http://schemas.openxmlformats.org/officeDocument/2006/relationships/image" Target="../media/image99.png"/><Relationship Id="rId23" Type="http://schemas.openxmlformats.org/officeDocument/2006/relationships/image" Target="../media/image107.png"/><Relationship Id="rId10" Type="http://schemas.openxmlformats.org/officeDocument/2006/relationships/image" Target="../media/image31.svg"/><Relationship Id="rId19" Type="http://schemas.openxmlformats.org/officeDocument/2006/relationships/image" Target="../media/image103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Relationship Id="rId14" Type="http://schemas.openxmlformats.org/officeDocument/2006/relationships/image" Target="../media/image98.svg"/><Relationship Id="rId22" Type="http://schemas.openxmlformats.org/officeDocument/2006/relationships/image" Target="../media/image10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svg"/><Relationship Id="rId13" Type="http://schemas.openxmlformats.org/officeDocument/2006/relationships/image" Target="../media/image119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18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sv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0" Type="http://schemas.openxmlformats.org/officeDocument/2006/relationships/image" Target="../media/image116.svg"/><Relationship Id="rId4" Type="http://schemas.openxmlformats.org/officeDocument/2006/relationships/image" Target="../media/image110.svg"/><Relationship Id="rId9" Type="http://schemas.openxmlformats.org/officeDocument/2006/relationships/image" Target="../media/image115.png"/><Relationship Id="rId14" Type="http://schemas.openxmlformats.org/officeDocument/2006/relationships/image" Target="../media/image1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92920" y="333720"/>
            <a:ext cx="1074600" cy="1408320"/>
          </a:xfrm>
          <a:custGeom>
            <a:avLst/>
            <a:gdLst/>
            <a:ahLst/>
            <a:cxnLst/>
            <a:rect l="l" t="t" r="r" b="b"/>
            <a:pathLst>
              <a:path w="1074600" h="1408320">
                <a:moveTo>
                  <a:pt x="0" y="0"/>
                </a:moveTo>
                <a:lnTo>
                  <a:pt x="1074600" y="0"/>
                </a:lnTo>
                <a:lnTo>
                  <a:pt x="1074600" y="1408320"/>
                </a:lnTo>
                <a:lnTo>
                  <a:pt x="0" y="1408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316800" cy="10287000"/>
          </a:xfrm>
          <a:custGeom>
            <a:avLst/>
            <a:gdLst/>
            <a:ahLst/>
            <a:cxnLst/>
            <a:rect l="l" t="t" r="r" b="b"/>
            <a:pathLst>
              <a:path w="18316800" h="10287000">
                <a:moveTo>
                  <a:pt x="0" y="0"/>
                </a:moveTo>
                <a:lnTo>
                  <a:pt x="18316800" y="0"/>
                </a:lnTo>
                <a:lnTo>
                  <a:pt x="183168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lnSpc>
                <a:spcPct val="15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7964415" y="0"/>
            <a:ext cx="10321560" cy="10321560"/>
          </a:xfrm>
          <a:custGeom>
            <a:avLst/>
            <a:gdLst/>
            <a:ahLst/>
            <a:cxnLst/>
            <a:rect l="l" t="t" r="r" b="b"/>
            <a:pathLst>
              <a:path w="10321560" h="10321560">
                <a:moveTo>
                  <a:pt x="10321560" y="0"/>
                </a:moveTo>
                <a:lnTo>
                  <a:pt x="0" y="0"/>
                </a:lnTo>
                <a:lnTo>
                  <a:pt x="0" y="10321560"/>
                </a:lnTo>
                <a:lnTo>
                  <a:pt x="10321560" y="10321560"/>
                </a:lnTo>
                <a:lnTo>
                  <a:pt x="1032156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lnSpc>
                <a:spcPct val="15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05460" y="6138045"/>
            <a:ext cx="10014480" cy="3508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8100" spc="-1" dirty="0">
                <a:solidFill>
                  <a:schemeClr val="bg1"/>
                </a:solidFill>
                <a:latin typeface="Arimo"/>
                <a:cs typeface="B Nazanin" panose="00000400000000000000" pitchFamily="2" charset="-78"/>
              </a:rPr>
              <a:t>تم : ایمنی کار و حفاظت فنی</a:t>
            </a:r>
            <a:endParaRPr lang="en-US" sz="8100" spc="-1" dirty="0">
              <a:solidFill>
                <a:schemeClr val="bg1"/>
              </a:solidFill>
              <a:latin typeface="Arimo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8100" spc="-1" dirty="0">
              <a:solidFill>
                <a:schemeClr val="bg1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407610" y="7757370"/>
            <a:ext cx="1187460" cy="1187460"/>
          </a:xfrm>
          <a:custGeom>
            <a:avLst/>
            <a:gdLst/>
            <a:ahLst/>
            <a:cxnLst/>
            <a:rect l="l" t="t" r="r" b="b"/>
            <a:pathLst>
              <a:path w="1187460" h="1187460">
                <a:moveTo>
                  <a:pt x="0" y="0"/>
                </a:moveTo>
                <a:lnTo>
                  <a:pt x="1187460" y="0"/>
                </a:lnTo>
                <a:lnTo>
                  <a:pt x="1187460" y="1187460"/>
                </a:lnTo>
                <a:lnTo>
                  <a:pt x="0" y="1187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859430" y="7731450"/>
            <a:ext cx="1189620" cy="1189620"/>
          </a:xfrm>
          <a:custGeom>
            <a:avLst/>
            <a:gdLst/>
            <a:ahLst/>
            <a:cxnLst/>
            <a:rect l="l" t="t" r="r" b="b"/>
            <a:pathLst>
              <a:path w="1189620" h="1189620">
                <a:moveTo>
                  <a:pt x="0" y="0"/>
                </a:moveTo>
                <a:lnTo>
                  <a:pt x="1189620" y="0"/>
                </a:lnTo>
                <a:lnTo>
                  <a:pt x="1189620" y="1189620"/>
                </a:lnTo>
                <a:lnTo>
                  <a:pt x="0" y="11896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703670" y="7732530"/>
            <a:ext cx="1196640" cy="1196640"/>
          </a:xfrm>
          <a:custGeom>
            <a:avLst/>
            <a:gdLst/>
            <a:ahLst/>
            <a:cxnLst/>
            <a:rect l="l" t="t" r="r" b="b"/>
            <a:pathLst>
              <a:path w="1196640" h="1196640">
                <a:moveTo>
                  <a:pt x="0" y="0"/>
                </a:moveTo>
                <a:lnTo>
                  <a:pt x="1196640" y="0"/>
                </a:lnTo>
                <a:lnTo>
                  <a:pt x="1196640" y="1196640"/>
                </a:lnTo>
                <a:lnTo>
                  <a:pt x="0" y="11966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97750" y="7723890"/>
            <a:ext cx="1196640" cy="1196640"/>
          </a:xfrm>
          <a:custGeom>
            <a:avLst/>
            <a:gdLst/>
            <a:ahLst/>
            <a:cxnLst/>
            <a:rect l="l" t="t" r="r" b="b"/>
            <a:pathLst>
              <a:path w="1196640" h="1196640">
                <a:moveTo>
                  <a:pt x="0" y="0"/>
                </a:moveTo>
                <a:lnTo>
                  <a:pt x="1196640" y="0"/>
                </a:lnTo>
                <a:lnTo>
                  <a:pt x="1196640" y="1196640"/>
                </a:lnTo>
                <a:lnTo>
                  <a:pt x="0" y="11966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88610" y="7741710"/>
            <a:ext cx="1234980" cy="1234980"/>
          </a:xfrm>
          <a:custGeom>
            <a:avLst/>
            <a:gdLst/>
            <a:ahLst/>
            <a:cxnLst/>
            <a:rect l="l" t="t" r="r" b="b"/>
            <a:pathLst>
              <a:path w="1234980" h="1234980">
                <a:moveTo>
                  <a:pt x="0" y="0"/>
                </a:moveTo>
                <a:lnTo>
                  <a:pt x="1234980" y="0"/>
                </a:lnTo>
                <a:lnTo>
                  <a:pt x="1234980" y="1234980"/>
                </a:lnTo>
                <a:lnTo>
                  <a:pt x="0" y="12349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949750" y="7741710"/>
            <a:ext cx="1234980" cy="1234980"/>
          </a:xfrm>
          <a:custGeom>
            <a:avLst/>
            <a:gdLst/>
            <a:ahLst/>
            <a:cxnLst/>
            <a:rect l="l" t="t" r="r" b="b"/>
            <a:pathLst>
              <a:path w="1234980" h="1234980">
                <a:moveTo>
                  <a:pt x="0" y="0"/>
                </a:moveTo>
                <a:lnTo>
                  <a:pt x="1234980" y="0"/>
                </a:lnTo>
                <a:lnTo>
                  <a:pt x="1234980" y="1234980"/>
                </a:lnTo>
                <a:lnTo>
                  <a:pt x="0" y="12349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270800" y="5556270"/>
            <a:ext cx="930384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00" spc="-1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قالب </a:t>
            </a:r>
            <a:r>
              <a:rPr lang="fa-IR" sz="2700" spc="-1" dirty="0">
                <a:solidFill>
                  <a:schemeClr val="bg1"/>
                </a:solidFill>
                <a:latin typeface="Arimo"/>
                <a:cs typeface="B Nazanin" panose="00000400000000000000" pitchFamily="2" charset="-78"/>
              </a:rPr>
              <a:t>پاورپوینت</a:t>
            </a:r>
            <a:r>
              <a:rPr lang="fa-IR" sz="2700" spc="-1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 ایمنی کار</a:t>
            </a:r>
            <a:endParaRPr lang="en-US" sz="2700" spc="-1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599210" y="236422"/>
            <a:ext cx="17359380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82580" y="5689335"/>
            <a:ext cx="162126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en-US" sz="8100" spc="-1" dirty="0">
                <a:solidFill>
                  <a:srgbClr val="EC6E3D"/>
                </a:solidFill>
                <a:latin typeface="Arial Bold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82580" y="7637115"/>
            <a:ext cx="162126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en-US" sz="8100" spc="-1" dirty="0">
                <a:solidFill>
                  <a:srgbClr val="EDC23C"/>
                </a:solidFill>
                <a:latin typeface="Arial Bold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464220" y="5689335"/>
            <a:ext cx="1621260" cy="1140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fa-IR" sz="5400" spc="-1" dirty="0">
                <a:solidFill>
                  <a:srgbClr val="90C221"/>
                </a:solidFill>
                <a:latin typeface="Arial Bold"/>
                <a:cs typeface="B Nazanin" panose="00000400000000000000" pitchFamily="2" charset="-78"/>
              </a:rPr>
              <a:t>حقوق</a:t>
            </a:r>
            <a:endParaRPr lang="en-US" sz="5400" spc="-1" dirty="0">
              <a:solidFill>
                <a:srgbClr val="90C22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464220" y="7637115"/>
            <a:ext cx="162126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en-US" sz="81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331440" y="6228960"/>
            <a:ext cx="54736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331440" y="5813160"/>
            <a:ext cx="5425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413080" y="6228960"/>
            <a:ext cx="54736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413080" y="5813160"/>
            <a:ext cx="5425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331440" y="8176200"/>
            <a:ext cx="54736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331440" y="7760940"/>
            <a:ext cx="5425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413080" y="8176200"/>
            <a:ext cx="54736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413080" y="7760940"/>
            <a:ext cx="5425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2270420" y="2784780"/>
            <a:ext cx="4643460" cy="2498040"/>
          </a:xfrm>
          <a:custGeom>
            <a:avLst/>
            <a:gdLst/>
            <a:ahLst/>
            <a:cxnLst/>
            <a:rect l="l" t="t" r="r" b="b"/>
            <a:pathLst>
              <a:path w="4643460" h="2498040">
                <a:moveTo>
                  <a:pt x="0" y="0"/>
                </a:moveTo>
                <a:lnTo>
                  <a:pt x="4643460" y="0"/>
                </a:lnTo>
                <a:lnTo>
                  <a:pt x="4643460" y="2498040"/>
                </a:lnTo>
                <a:lnTo>
                  <a:pt x="0" y="2498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651880" y="2786940"/>
            <a:ext cx="4643460" cy="2498040"/>
          </a:xfrm>
          <a:custGeom>
            <a:avLst/>
            <a:gdLst/>
            <a:ahLst/>
            <a:cxnLst/>
            <a:rect l="l" t="t" r="r" b="b"/>
            <a:pathLst>
              <a:path w="4643460" h="2498040">
                <a:moveTo>
                  <a:pt x="0" y="0"/>
                </a:moveTo>
                <a:lnTo>
                  <a:pt x="4643460" y="0"/>
                </a:lnTo>
                <a:lnTo>
                  <a:pt x="4643460" y="2498040"/>
                </a:lnTo>
                <a:lnTo>
                  <a:pt x="0" y="24980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5033340" y="2786940"/>
            <a:ext cx="4643460" cy="2498040"/>
          </a:xfrm>
          <a:custGeom>
            <a:avLst/>
            <a:gdLst/>
            <a:ahLst/>
            <a:cxnLst/>
            <a:rect l="l" t="t" r="r" b="b"/>
            <a:pathLst>
              <a:path w="4643460" h="2498040">
                <a:moveTo>
                  <a:pt x="0" y="0"/>
                </a:moveTo>
                <a:lnTo>
                  <a:pt x="4643460" y="0"/>
                </a:lnTo>
                <a:lnTo>
                  <a:pt x="4643460" y="2498040"/>
                </a:lnTo>
                <a:lnTo>
                  <a:pt x="0" y="24980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414800" y="2786940"/>
            <a:ext cx="4643460" cy="2498040"/>
          </a:xfrm>
          <a:custGeom>
            <a:avLst/>
            <a:gdLst/>
            <a:ahLst/>
            <a:cxnLst/>
            <a:rect l="l" t="t" r="r" b="b"/>
            <a:pathLst>
              <a:path w="4643460" h="2498040">
                <a:moveTo>
                  <a:pt x="0" y="0"/>
                </a:moveTo>
                <a:lnTo>
                  <a:pt x="4643460" y="0"/>
                </a:lnTo>
                <a:lnTo>
                  <a:pt x="4643460" y="2498040"/>
                </a:lnTo>
                <a:lnTo>
                  <a:pt x="0" y="24980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3604220" y="3636360"/>
            <a:ext cx="1581120" cy="1143180"/>
          </a:xfrm>
          <a:custGeom>
            <a:avLst/>
            <a:gdLst/>
            <a:ahLst/>
            <a:cxnLst/>
            <a:rect l="l" t="t" r="r" b="b"/>
            <a:pathLst>
              <a:path w="1581120" h="1143180">
                <a:moveTo>
                  <a:pt x="0" y="0"/>
                </a:moveTo>
                <a:lnTo>
                  <a:pt x="1581120" y="0"/>
                </a:lnTo>
                <a:lnTo>
                  <a:pt x="1581120" y="1143180"/>
                </a:lnTo>
                <a:lnTo>
                  <a:pt x="0" y="11431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856080" y="3224340"/>
            <a:ext cx="1697760" cy="1762020"/>
          </a:xfrm>
          <a:custGeom>
            <a:avLst/>
            <a:gdLst/>
            <a:ahLst/>
            <a:cxnLst/>
            <a:rect l="l" t="t" r="r" b="b"/>
            <a:pathLst>
              <a:path w="1697760" h="1762020">
                <a:moveTo>
                  <a:pt x="0" y="0"/>
                </a:moveTo>
                <a:lnTo>
                  <a:pt x="1697760" y="0"/>
                </a:lnTo>
                <a:lnTo>
                  <a:pt x="1697760" y="1762020"/>
                </a:lnTo>
                <a:lnTo>
                  <a:pt x="0" y="17620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348240" y="3197880"/>
            <a:ext cx="1464480" cy="1893240"/>
          </a:xfrm>
          <a:custGeom>
            <a:avLst/>
            <a:gdLst/>
            <a:ahLst/>
            <a:cxnLst/>
            <a:rect l="l" t="t" r="r" b="b"/>
            <a:pathLst>
              <a:path w="1464480" h="1893240">
                <a:moveTo>
                  <a:pt x="0" y="0"/>
                </a:moveTo>
                <a:lnTo>
                  <a:pt x="1464480" y="0"/>
                </a:lnTo>
                <a:lnTo>
                  <a:pt x="1464480" y="1893240"/>
                </a:lnTo>
                <a:lnTo>
                  <a:pt x="0" y="18932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2523960" y="3324240"/>
            <a:ext cx="1521720" cy="1519560"/>
          </a:xfrm>
          <a:custGeom>
            <a:avLst/>
            <a:gdLst/>
            <a:ahLst/>
            <a:cxnLst/>
            <a:rect l="l" t="t" r="r" b="b"/>
            <a:pathLst>
              <a:path w="1521720" h="1519560">
                <a:moveTo>
                  <a:pt x="0" y="0"/>
                </a:moveTo>
                <a:lnTo>
                  <a:pt x="1521720" y="0"/>
                </a:lnTo>
                <a:lnTo>
                  <a:pt x="1521720" y="1519560"/>
                </a:lnTo>
                <a:lnTo>
                  <a:pt x="0" y="151956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92920" y="333720"/>
            <a:ext cx="1074600" cy="1408320"/>
          </a:xfrm>
          <a:custGeom>
            <a:avLst/>
            <a:gdLst/>
            <a:ahLst/>
            <a:cxnLst/>
            <a:rect l="l" t="t" r="r" b="b"/>
            <a:pathLst>
              <a:path w="1074600" h="1408320">
                <a:moveTo>
                  <a:pt x="0" y="0"/>
                </a:moveTo>
                <a:lnTo>
                  <a:pt x="1074600" y="0"/>
                </a:lnTo>
                <a:lnTo>
                  <a:pt x="1074600" y="1408320"/>
                </a:lnTo>
                <a:lnTo>
                  <a:pt x="0" y="1408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502300" y="501120"/>
            <a:ext cx="9284760" cy="8377020"/>
          </a:xfrm>
          <a:custGeom>
            <a:avLst/>
            <a:gdLst/>
            <a:ahLst/>
            <a:cxnLst/>
            <a:rect l="l" t="t" r="r" b="b"/>
            <a:pathLst>
              <a:path w="9284760" h="8377020">
                <a:moveTo>
                  <a:pt x="0" y="0"/>
                </a:moveTo>
                <a:lnTo>
                  <a:pt x="9284760" y="0"/>
                </a:lnTo>
                <a:lnTo>
                  <a:pt x="9284760" y="8377020"/>
                </a:lnTo>
                <a:lnTo>
                  <a:pt x="0" y="83770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601200" y="7123680"/>
            <a:ext cx="7529220" cy="2079000"/>
            <a:chOff x="0" y="0"/>
            <a:chExt cx="9538560" cy="23392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538589" cy="2339340"/>
            </a:xfrm>
            <a:custGeom>
              <a:avLst/>
              <a:gdLst/>
              <a:ahLst/>
              <a:cxnLst/>
              <a:rect l="l" t="t" r="r" b="b"/>
              <a:pathLst>
                <a:path w="9538589" h="2339340">
                  <a:moveTo>
                    <a:pt x="0" y="0"/>
                  </a:moveTo>
                  <a:lnTo>
                    <a:pt x="9538589" y="0"/>
                  </a:lnTo>
                  <a:lnTo>
                    <a:pt x="9538589" y="2339340"/>
                  </a:lnTo>
                  <a:lnTo>
                    <a:pt x="0" y="2339340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9538560" cy="238690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sz="21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451160" y="5942415"/>
            <a:ext cx="635652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3565080" y="8615160"/>
            <a:ext cx="1852740" cy="461700"/>
            <a:chOff x="0" y="0"/>
            <a:chExt cx="2470320" cy="6156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70277" cy="615569"/>
            </a:xfrm>
            <a:custGeom>
              <a:avLst/>
              <a:gdLst/>
              <a:ahLst/>
              <a:cxnLst/>
              <a:rect l="l" t="t" r="r" b="b"/>
              <a:pathLst>
                <a:path w="2470277" h="615569">
                  <a:moveTo>
                    <a:pt x="0" y="0"/>
                  </a:moveTo>
                  <a:lnTo>
                    <a:pt x="2470277" y="0"/>
                  </a:lnTo>
                  <a:lnTo>
                    <a:pt x="2470277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2470320" cy="66322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/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پاورپوینت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451160" y="6925560"/>
            <a:ext cx="62253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387260" y="8615160"/>
            <a:ext cx="1695600" cy="461700"/>
            <a:chOff x="0" y="0"/>
            <a:chExt cx="2260800" cy="615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60854" cy="615569"/>
            </a:xfrm>
            <a:custGeom>
              <a:avLst/>
              <a:gdLst/>
              <a:ahLst/>
              <a:cxnLst/>
              <a:rect l="l" t="t" r="r" b="b"/>
              <a:pathLst>
                <a:path w="2260854" h="615569">
                  <a:moveTo>
                    <a:pt x="0" y="0"/>
                  </a:moveTo>
                  <a:lnTo>
                    <a:pt x="2260854" y="0"/>
                  </a:lnTo>
                  <a:lnTo>
                    <a:pt x="2260854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90C221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2260800" cy="66322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/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نوین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899500" y="8615160"/>
            <a:ext cx="1695600" cy="461700"/>
            <a:chOff x="0" y="0"/>
            <a:chExt cx="2260800" cy="6156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260854" cy="615569"/>
            </a:xfrm>
            <a:custGeom>
              <a:avLst/>
              <a:gdLst/>
              <a:ahLst/>
              <a:cxnLst/>
              <a:rect l="l" t="t" r="r" b="b"/>
              <a:pathLst>
                <a:path w="2260854" h="615569">
                  <a:moveTo>
                    <a:pt x="0" y="0"/>
                  </a:moveTo>
                  <a:lnTo>
                    <a:pt x="2260854" y="0"/>
                  </a:lnTo>
                  <a:lnTo>
                    <a:pt x="2260854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90C221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260800" cy="66322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/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طرح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478700" y="693750"/>
            <a:ext cx="619722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78700" y="1702770"/>
            <a:ext cx="6197220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8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78700" y="2597115"/>
            <a:ext cx="619722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آسان برای تغییر رنگ، عکس.</a:t>
            </a:r>
            <a:endParaRPr lang="en-US" sz="21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9319860" y="1084320"/>
            <a:ext cx="8467200" cy="5644620"/>
          </a:xfrm>
          <a:custGeom>
            <a:avLst/>
            <a:gdLst/>
            <a:ahLst/>
            <a:cxnLst/>
            <a:rect l="l" t="t" r="r" b="b"/>
            <a:pathLst>
              <a:path w="8467200" h="5644620">
                <a:moveTo>
                  <a:pt x="0" y="0"/>
                </a:moveTo>
                <a:lnTo>
                  <a:pt x="8467200" y="0"/>
                </a:lnTo>
                <a:lnTo>
                  <a:pt x="8467200" y="5644620"/>
                </a:lnTo>
                <a:lnTo>
                  <a:pt x="0" y="56446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0" r="-40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3749760" y="3358260"/>
            <a:ext cx="1628100" cy="2135160"/>
          </a:xfrm>
          <a:custGeom>
            <a:avLst/>
            <a:gdLst/>
            <a:ahLst/>
            <a:cxnLst/>
            <a:rect l="l" t="t" r="r" b="b"/>
            <a:pathLst>
              <a:path w="1628100" h="2135160">
                <a:moveTo>
                  <a:pt x="0" y="0"/>
                </a:moveTo>
                <a:lnTo>
                  <a:pt x="1628100" y="0"/>
                </a:lnTo>
                <a:lnTo>
                  <a:pt x="1628100" y="2135160"/>
                </a:lnTo>
                <a:lnTo>
                  <a:pt x="0" y="21351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309620" y="9421380"/>
            <a:ext cx="1402920" cy="469800"/>
          </a:xfrm>
          <a:custGeom>
            <a:avLst/>
            <a:gdLst/>
            <a:ahLst/>
            <a:cxnLst/>
            <a:rect l="l" t="t" r="r" b="b"/>
            <a:pathLst>
              <a:path w="1402920" h="469800">
                <a:moveTo>
                  <a:pt x="0" y="0"/>
                </a:moveTo>
                <a:lnTo>
                  <a:pt x="1402920" y="0"/>
                </a:lnTo>
                <a:lnTo>
                  <a:pt x="1402920" y="469800"/>
                </a:lnTo>
                <a:lnTo>
                  <a:pt x="0" y="469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607310" y="293136"/>
            <a:ext cx="17359380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3094740" y="400410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026500" y="400410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026500" y="629046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094740" y="629046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943508" y="2213872"/>
            <a:ext cx="6314371" cy="6597070"/>
          </a:xfrm>
          <a:custGeom>
            <a:avLst/>
            <a:gdLst/>
            <a:ahLst/>
            <a:cxnLst/>
            <a:rect l="l" t="t" r="r" b="b"/>
            <a:pathLst>
              <a:path w="6314371" h="6597070">
                <a:moveTo>
                  <a:pt x="0" y="0"/>
                </a:moveTo>
                <a:lnTo>
                  <a:pt x="6314371" y="0"/>
                </a:lnTo>
                <a:lnTo>
                  <a:pt x="6314371" y="6597070"/>
                </a:lnTo>
                <a:lnTo>
                  <a:pt x="0" y="659707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428240" y="3839940"/>
            <a:ext cx="3343680" cy="3343680"/>
          </a:xfrm>
          <a:custGeom>
            <a:avLst/>
            <a:gdLst/>
            <a:ahLst/>
            <a:cxnLst/>
            <a:rect l="l" t="t" r="r" b="b"/>
            <a:pathLst>
              <a:path w="3343680" h="3343680">
                <a:moveTo>
                  <a:pt x="0" y="0"/>
                </a:moveTo>
                <a:lnTo>
                  <a:pt x="3343680" y="0"/>
                </a:lnTo>
                <a:lnTo>
                  <a:pt x="3343680" y="3343680"/>
                </a:lnTo>
                <a:lnTo>
                  <a:pt x="0" y="33436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110980" y="5992485"/>
            <a:ext cx="19587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al Bold"/>
              </a:rPr>
              <a:t>ایمنی</a:t>
            </a:r>
            <a:endParaRPr lang="en-US" sz="3000" spc="-1" dirty="0">
              <a:solidFill>
                <a:srgbClr val="FFFFFF"/>
              </a:solidFill>
              <a:latin typeface="Arial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63040" y="8130840"/>
            <a:ext cx="4451400" cy="828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63040" y="7805760"/>
            <a:ext cx="445140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</a:rPr>
              <a:t>متن شما در اینجا</a:t>
            </a:r>
            <a:endParaRPr lang="en-US" sz="1800" spc="-1" dirty="0">
              <a:solidFill>
                <a:srgbClr val="FBA200"/>
              </a:solidFill>
              <a:latin typeface="Arial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394800" y="8130840"/>
            <a:ext cx="4451400" cy="828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394800" y="7805760"/>
            <a:ext cx="445140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7D5100"/>
                </a:solidFill>
                <a:latin typeface="Arial Bold"/>
              </a:rPr>
              <a:t>متن شما در اینجا</a:t>
            </a:r>
            <a:endParaRPr lang="en-US" sz="1800" spc="-1" dirty="0">
              <a:solidFill>
                <a:srgbClr val="7D5100"/>
              </a:solidFill>
              <a:latin typeface="Arial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394800" y="2930640"/>
            <a:ext cx="4451400" cy="828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394800" y="2605020"/>
            <a:ext cx="445140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FFC864"/>
                </a:solidFill>
                <a:latin typeface="Arial Bold"/>
              </a:rPr>
              <a:t>متن شما در اینجا</a:t>
            </a:r>
            <a:endParaRPr lang="en-US" sz="1800" spc="-1" dirty="0">
              <a:solidFill>
                <a:srgbClr val="FFC864"/>
              </a:solidFill>
              <a:latin typeface="Arial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463040" y="2930640"/>
            <a:ext cx="4451400" cy="828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63040" y="2605020"/>
            <a:ext cx="445140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</a:rPr>
              <a:t>متن شما در اینجا</a:t>
            </a:r>
            <a:endParaRPr lang="en-US" sz="1800" spc="-1" dirty="0">
              <a:solidFill>
                <a:srgbClr val="FBA200"/>
              </a:solidFill>
              <a:latin typeface="Arial Bold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7072380" y="3484080"/>
            <a:ext cx="4055940" cy="4055940"/>
          </a:xfrm>
          <a:custGeom>
            <a:avLst/>
            <a:gdLst/>
            <a:ahLst/>
            <a:cxnLst/>
            <a:rect l="l" t="t" r="r" b="b"/>
            <a:pathLst>
              <a:path w="4055940" h="4055940">
                <a:moveTo>
                  <a:pt x="0" y="0"/>
                </a:moveTo>
                <a:lnTo>
                  <a:pt x="4055940" y="0"/>
                </a:lnTo>
                <a:lnTo>
                  <a:pt x="4055940" y="4055940"/>
                </a:lnTo>
                <a:lnTo>
                  <a:pt x="0" y="40559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885080" y="4685580"/>
            <a:ext cx="2534760" cy="1259820"/>
          </a:xfrm>
          <a:custGeom>
            <a:avLst/>
            <a:gdLst/>
            <a:ahLst/>
            <a:cxnLst/>
            <a:rect l="l" t="t" r="r" b="b"/>
            <a:pathLst>
              <a:path w="2534760" h="1259820">
                <a:moveTo>
                  <a:pt x="0" y="0"/>
                </a:moveTo>
                <a:lnTo>
                  <a:pt x="2534760" y="0"/>
                </a:lnTo>
                <a:lnTo>
                  <a:pt x="2534760" y="1259820"/>
                </a:lnTo>
                <a:lnTo>
                  <a:pt x="0" y="12598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3205980" y="6718680"/>
            <a:ext cx="988200" cy="570240"/>
          </a:xfrm>
          <a:custGeom>
            <a:avLst/>
            <a:gdLst/>
            <a:ahLst/>
            <a:cxnLst/>
            <a:rect l="l" t="t" r="r" b="b"/>
            <a:pathLst>
              <a:path w="988200" h="570240">
                <a:moveTo>
                  <a:pt x="0" y="0"/>
                </a:moveTo>
                <a:lnTo>
                  <a:pt x="988200" y="0"/>
                </a:lnTo>
                <a:lnTo>
                  <a:pt x="988200" y="570240"/>
                </a:lnTo>
                <a:lnTo>
                  <a:pt x="0" y="5702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3205980" y="4224960"/>
            <a:ext cx="964980" cy="631260"/>
          </a:xfrm>
          <a:custGeom>
            <a:avLst/>
            <a:gdLst/>
            <a:ahLst/>
            <a:cxnLst/>
            <a:rect l="l" t="t" r="r" b="b"/>
            <a:pathLst>
              <a:path w="964980" h="631260">
                <a:moveTo>
                  <a:pt x="0" y="0"/>
                </a:moveTo>
                <a:lnTo>
                  <a:pt x="964980" y="0"/>
                </a:lnTo>
                <a:lnTo>
                  <a:pt x="964980" y="631260"/>
                </a:lnTo>
                <a:lnTo>
                  <a:pt x="0" y="63126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305140" y="6451380"/>
            <a:ext cx="673920" cy="933660"/>
          </a:xfrm>
          <a:custGeom>
            <a:avLst/>
            <a:gdLst/>
            <a:ahLst/>
            <a:cxnLst/>
            <a:rect l="l" t="t" r="r" b="b"/>
            <a:pathLst>
              <a:path w="673920" h="933660">
                <a:moveTo>
                  <a:pt x="0" y="0"/>
                </a:moveTo>
                <a:lnTo>
                  <a:pt x="673920" y="0"/>
                </a:lnTo>
                <a:lnTo>
                  <a:pt x="673920" y="933660"/>
                </a:lnTo>
                <a:lnTo>
                  <a:pt x="0" y="9336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155560" y="4310280"/>
            <a:ext cx="990360" cy="576180"/>
          </a:xfrm>
          <a:custGeom>
            <a:avLst/>
            <a:gdLst/>
            <a:ahLst/>
            <a:cxnLst/>
            <a:rect l="l" t="t" r="r" b="b"/>
            <a:pathLst>
              <a:path w="990360" h="576180">
                <a:moveTo>
                  <a:pt x="0" y="0"/>
                </a:moveTo>
                <a:lnTo>
                  <a:pt x="990360" y="0"/>
                </a:lnTo>
                <a:lnTo>
                  <a:pt x="990360" y="576180"/>
                </a:lnTo>
                <a:lnTo>
                  <a:pt x="0" y="57618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28800" y="471660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589660" y="3479280"/>
            <a:ext cx="32590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81920" y="3100395"/>
            <a:ext cx="44933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589660" y="6901260"/>
            <a:ext cx="32590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81920" y="6522375"/>
            <a:ext cx="44933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41980" y="5132760"/>
            <a:ext cx="31829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8000" y="4753875"/>
            <a:ext cx="44933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699050" y="2866590"/>
            <a:ext cx="3573180" cy="1810620"/>
          </a:xfrm>
          <a:custGeom>
            <a:avLst/>
            <a:gdLst/>
            <a:ahLst/>
            <a:cxnLst/>
            <a:rect l="l" t="t" r="r" b="b"/>
            <a:pathLst>
              <a:path w="3573180" h="1810620">
                <a:moveTo>
                  <a:pt x="0" y="0"/>
                </a:moveTo>
                <a:lnTo>
                  <a:pt x="3573180" y="0"/>
                </a:lnTo>
                <a:lnTo>
                  <a:pt x="3573180" y="1810620"/>
                </a:lnTo>
                <a:lnTo>
                  <a:pt x="0" y="18106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795470" y="4552470"/>
            <a:ext cx="3573180" cy="1810620"/>
          </a:xfrm>
          <a:custGeom>
            <a:avLst/>
            <a:gdLst/>
            <a:ahLst/>
            <a:cxnLst/>
            <a:rect l="l" t="t" r="r" b="b"/>
            <a:pathLst>
              <a:path w="3573180" h="1810620">
                <a:moveTo>
                  <a:pt x="0" y="0"/>
                </a:moveTo>
                <a:lnTo>
                  <a:pt x="3573180" y="0"/>
                </a:lnTo>
                <a:lnTo>
                  <a:pt x="3573180" y="1810620"/>
                </a:lnTo>
                <a:lnTo>
                  <a:pt x="0" y="18106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699050" y="6288570"/>
            <a:ext cx="3573180" cy="1810620"/>
          </a:xfrm>
          <a:custGeom>
            <a:avLst/>
            <a:gdLst/>
            <a:ahLst/>
            <a:cxnLst/>
            <a:rect l="l" t="t" r="r" b="b"/>
            <a:pathLst>
              <a:path w="3573180" h="1810620">
                <a:moveTo>
                  <a:pt x="0" y="0"/>
                </a:moveTo>
                <a:lnTo>
                  <a:pt x="3573180" y="0"/>
                </a:lnTo>
                <a:lnTo>
                  <a:pt x="3573180" y="1810620"/>
                </a:lnTo>
                <a:lnTo>
                  <a:pt x="0" y="18106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614080" y="3929580"/>
            <a:ext cx="1414800" cy="1426140"/>
          </a:xfrm>
          <a:custGeom>
            <a:avLst/>
            <a:gdLst/>
            <a:ahLst/>
            <a:cxnLst/>
            <a:rect l="l" t="t" r="r" b="b"/>
            <a:pathLst>
              <a:path w="1414800" h="1426140">
                <a:moveTo>
                  <a:pt x="0" y="0"/>
                </a:moveTo>
                <a:lnTo>
                  <a:pt x="1414800" y="0"/>
                </a:lnTo>
                <a:lnTo>
                  <a:pt x="1414800" y="1426140"/>
                </a:lnTo>
                <a:lnTo>
                  <a:pt x="0" y="14261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843880" y="2163240"/>
            <a:ext cx="1476360" cy="1483380"/>
          </a:xfrm>
          <a:custGeom>
            <a:avLst/>
            <a:gdLst/>
            <a:ahLst/>
            <a:cxnLst/>
            <a:rect l="l" t="t" r="r" b="b"/>
            <a:pathLst>
              <a:path w="1476360" h="1483380">
                <a:moveTo>
                  <a:pt x="0" y="0"/>
                </a:moveTo>
                <a:lnTo>
                  <a:pt x="1476360" y="0"/>
                </a:lnTo>
                <a:lnTo>
                  <a:pt x="1476360" y="1483380"/>
                </a:lnTo>
                <a:lnTo>
                  <a:pt x="0" y="14833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927040" y="5531220"/>
            <a:ext cx="1395900" cy="1223640"/>
          </a:xfrm>
          <a:custGeom>
            <a:avLst/>
            <a:gdLst/>
            <a:ahLst/>
            <a:cxnLst/>
            <a:rect l="l" t="t" r="r" b="b"/>
            <a:pathLst>
              <a:path w="1395900" h="1223640">
                <a:moveTo>
                  <a:pt x="0" y="0"/>
                </a:moveTo>
                <a:lnTo>
                  <a:pt x="1395900" y="0"/>
                </a:lnTo>
                <a:lnTo>
                  <a:pt x="1395900" y="1223640"/>
                </a:lnTo>
                <a:lnTo>
                  <a:pt x="0" y="12236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8882460" y="7153920"/>
            <a:ext cx="957420" cy="1280880"/>
          </a:xfrm>
          <a:custGeom>
            <a:avLst/>
            <a:gdLst/>
            <a:ahLst/>
            <a:cxnLst/>
            <a:rect l="l" t="t" r="r" b="b"/>
            <a:pathLst>
              <a:path w="957420" h="1280880">
                <a:moveTo>
                  <a:pt x="0" y="0"/>
                </a:moveTo>
                <a:lnTo>
                  <a:pt x="957420" y="0"/>
                </a:lnTo>
                <a:lnTo>
                  <a:pt x="957420" y="1280880"/>
                </a:lnTo>
                <a:lnTo>
                  <a:pt x="0" y="12808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673040" y="9090360"/>
            <a:ext cx="748980" cy="917460"/>
          </a:xfrm>
          <a:custGeom>
            <a:avLst/>
            <a:gdLst/>
            <a:ahLst/>
            <a:cxnLst/>
            <a:rect l="l" t="t" r="r" b="b"/>
            <a:pathLst>
              <a:path w="748980" h="917460">
                <a:moveTo>
                  <a:pt x="0" y="0"/>
                </a:moveTo>
                <a:lnTo>
                  <a:pt x="748980" y="0"/>
                </a:lnTo>
                <a:lnTo>
                  <a:pt x="748980" y="917460"/>
                </a:lnTo>
                <a:lnTo>
                  <a:pt x="0" y="9174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351280" y="1239015"/>
            <a:ext cx="4461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24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88720" y="1452135"/>
            <a:ext cx="6223680" cy="1904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9000" spc="-1" dirty="0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صنعت</a:t>
            </a:r>
            <a:endParaRPr lang="en-US" sz="9000" spc="-1" dirty="0">
              <a:solidFill>
                <a:srgbClr val="0680C3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079460" y="5088420"/>
            <a:ext cx="3504600" cy="459540"/>
            <a:chOff x="0" y="0"/>
            <a:chExt cx="4672800" cy="6127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672838" cy="612775"/>
            </a:xfrm>
            <a:custGeom>
              <a:avLst/>
              <a:gdLst/>
              <a:ahLst/>
              <a:cxnLst/>
              <a:rect l="l" t="t" r="r" b="b"/>
              <a:pathLst>
                <a:path w="4672838" h="612775">
                  <a:moveTo>
                    <a:pt x="0" y="0"/>
                  </a:moveTo>
                  <a:lnTo>
                    <a:pt x="4672838" y="0"/>
                  </a:lnTo>
                  <a:lnTo>
                    <a:pt x="4672838" y="612775"/>
                  </a:lnTo>
                  <a:lnTo>
                    <a:pt x="0" y="612775"/>
                  </a:ln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672800" cy="650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170900" y="5504820"/>
            <a:ext cx="33217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5084100" y="5088420"/>
            <a:ext cx="3504600" cy="459540"/>
            <a:chOff x="0" y="0"/>
            <a:chExt cx="4672800" cy="6127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672838" cy="612775"/>
            </a:xfrm>
            <a:custGeom>
              <a:avLst/>
              <a:gdLst/>
              <a:ahLst/>
              <a:cxnLst/>
              <a:rect l="l" t="t" r="r" b="b"/>
              <a:pathLst>
                <a:path w="4672838" h="612775">
                  <a:moveTo>
                    <a:pt x="0" y="0"/>
                  </a:moveTo>
                  <a:lnTo>
                    <a:pt x="4672838" y="0"/>
                  </a:lnTo>
                  <a:lnTo>
                    <a:pt x="4672838" y="612775"/>
                  </a:lnTo>
                  <a:lnTo>
                    <a:pt x="0" y="612775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4672800" cy="650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175540" y="5504820"/>
            <a:ext cx="33217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079460" y="7150680"/>
            <a:ext cx="3504600" cy="459540"/>
            <a:chOff x="0" y="0"/>
            <a:chExt cx="4672800" cy="6127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672838" cy="612775"/>
            </a:xfrm>
            <a:custGeom>
              <a:avLst/>
              <a:gdLst/>
              <a:ahLst/>
              <a:cxnLst/>
              <a:rect l="l" t="t" r="r" b="b"/>
              <a:pathLst>
                <a:path w="4672838" h="612775">
                  <a:moveTo>
                    <a:pt x="0" y="0"/>
                  </a:moveTo>
                  <a:lnTo>
                    <a:pt x="4672838" y="0"/>
                  </a:lnTo>
                  <a:lnTo>
                    <a:pt x="4672838" y="612775"/>
                  </a:lnTo>
                  <a:lnTo>
                    <a:pt x="0" y="612775"/>
                  </a:lnTo>
                  <a:close/>
                </a:path>
              </a:pathLst>
            </a:custGeom>
            <a:solidFill>
              <a:srgbClr val="90C221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4672800" cy="650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170900" y="7567080"/>
            <a:ext cx="33217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084100" y="7150680"/>
            <a:ext cx="3504600" cy="459540"/>
            <a:chOff x="0" y="0"/>
            <a:chExt cx="4672800" cy="6127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672838" cy="612775"/>
            </a:xfrm>
            <a:custGeom>
              <a:avLst/>
              <a:gdLst/>
              <a:ahLst/>
              <a:cxnLst/>
              <a:rect l="l" t="t" r="r" b="b"/>
              <a:pathLst>
                <a:path w="4672838" h="612775">
                  <a:moveTo>
                    <a:pt x="0" y="0"/>
                  </a:moveTo>
                  <a:lnTo>
                    <a:pt x="4672838" y="0"/>
                  </a:lnTo>
                  <a:lnTo>
                    <a:pt x="4672838" y="612775"/>
                  </a:lnTo>
                  <a:lnTo>
                    <a:pt x="0" y="612775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4672800" cy="650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175540" y="7567080"/>
            <a:ext cx="33217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82040" y="1327470"/>
            <a:ext cx="4461120" cy="634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3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82040" y="1924620"/>
            <a:ext cx="4461120" cy="2857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10913940" y="3101760"/>
            <a:ext cx="6072840" cy="5704020"/>
          </a:xfrm>
          <a:custGeom>
            <a:avLst/>
            <a:gdLst/>
            <a:ahLst/>
            <a:cxnLst/>
            <a:rect l="l" t="t" r="r" b="b"/>
            <a:pathLst>
              <a:path w="6072840" h="5704020">
                <a:moveTo>
                  <a:pt x="0" y="0"/>
                </a:moveTo>
                <a:lnTo>
                  <a:pt x="6072840" y="0"/>
                </a:lnTo>
                <a:lnTo>
                  <a:pt x="6072840" y="5704020"/>
                </a:lnTo>
                <a:lnTo>
                  <a:pt x="0" y="570402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r="18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309620" y="9421380"/>
            <a:ext cx="1402920" cy="469800"/>
          </a:xfrm>
          <a:custGeom>
            <a:avLst/>
            <a:gdLst/>
            <a:ahLst/>
            <a:cxnLst/>
            <a:rect l="l" t="t" r="r" b="b"/>
            <a:pathLst>
              <a:path w="1402920" h="469800">
                <a:moveTo>
                  <a:pt x="0" y="0"/>
                </a:moveTo>
                <a:lnTo>
                  <a:pt x="1402920" y="0"/>
                </a:lnTo>
                <a:lnTo>
                  <a:pt x="1402920" y="469800"/>
                </a:lnTo>
                <a:lnTo>
                  <a:pt x="0" y="469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386580" y="2645460"/>
            <a:ext cx="5584140" cy="5584140"/>
          </a:xfrm>
          <a:custGeom>
            <a:avLst/>
            <a:gdLst/>
            <a:ahLst/>
            <a:cxnLst/>
            <a:rect l="l" t="t" r="r" b="b"/>
            <a:pathLst>
              <a:path w="5584140" h="5584140">
                <a:moveTo>
                  <a:pt x="0" y="0"/>
                </a:moveTo>
                <a:lnTo>
                  <a:pt x="5584140" y="0"/>
                </a:lnTo>
                <a:lnTo>
                  <a:pt x="5584140" y="5584140"/>
                </a:lnTo>
                <a:lnTo>
                  <a:pt x="0" y="55841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032340" y="1599662"/>
            <a:ext cx="6245100" cy="6195238"/>
          </a:xfrm>
          <a:custGeom>
            <a:avLst/>
            <a:gdLst/>
            <a:ahLst/>
            <a:cxnLst/>
            <a:rect l="l" t="t" r="r" b="b"/>
            <a:pathLst>
              <a:path w="6245100" h="6195238">
                <a:moveTo>
                  <a:pt x="0" y="0"/>
                </a:moveTo>
                <a:lnTo>
                  <a:pt x="6245100" y="0"/>
                </a:lnTo>
                <a:lnTo>
                  <a:pt x="6245100" y="6195238"/>
                </a:lnTo>
                <a:lnTo>
                  <a:pt x="0" y="619523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772950" y="2961090"/>
            <a:ext cx="4913460" cy="4913460"/>
          </a:xfrm>
          <a:custGeom>
            <a:avLst/>
            <a:gdLst/>
            <a:ahLst/>
            <a:cxnLst/>
            <a:rect l="l" t="t" r="r" b="b"/>
            <a:pathLst>
              <a:path w="4913460" h="4913460">
                <a:moveTo>
                  <a:pt x="0" y="0"/>
                </a:moveTo>
                <a:lnTo>
                  <a:pt x="4913460" y="0"/>
                </a:lnTo>
                <a:lnTo>
                  <a:pt x="4913460" y="4913460"/>
                </a:lnTo>
                <a:lnTo>
                  <a:pt x="0" y="491346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749259" y="2142599"/>
            <a:ext cx="6731882" cy="6731882"/>
          </a:xfrm>
          <a:custGeom>
            <a:avLst/>
            <a:gdLst/>
            <a:ahLst/>
            <a:cxnLst/>
            <a:rect l="l" t="t" r="r" b="b"/>
            <a:pathLst>
              <a:path w="6731882" h="6731882">
                <a:moveTo>
                  <a:pt x="0" y="0"/>
                </a:moveTo>
                <a:lnTo>
                  <a:pt x="6731882" y="0"/>
                </a:lnTo>
                <a:lnTo>
                  <a:pt x="6731882" y="6731882"/>
                </a:lnTo>
                <a:lnTo>
                  <a:pt x="0" y="673188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884232" y="2180912"/>
            <a:ext cx="6655255" cy="6655255"/>
          </a:xfrm>
          <a:custGeom>
            <a:avLst/>
            <a:gdLst/>
            <a:ahLst/>
            <a:cxnLst/>
            <a:rect l="l" t="t" r="r" b="b"/>
            <a:pathLst>
              <a:path w="6655255" h="6655255">
                <a:moveTo>
                  <a:pt x="0" y="0"/>
                </a:moveTo>
                <a:lnTo>
                  <a:pt x="6655256" y="0"/>
                </a:lnTo>
                <a:lnTo>
                  <a:pt x="6655256" y="6655256"/>
                </a:lnTo>
                <a:lnTo>
                  <a:pt x="0" y="6655256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8511660" y="3443100"/>
            <a:ext cx="14328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فهرست</a:t>
            </a:r>
            <a:endParaRPr lang="en-US" sz="1800" spc="-1" dirty="0">
              <a:solidFill>
                <a:srgbClr val="0680C3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546600" y="6800820"/>
            <a:ext cx="14328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07A398"/>
                </a:solidFill>
                <a:latin typeface="Arial Bold"/>
                <a:cs typeface="B Nazanin" panose="00000400000000000000" pitchFamily="2" charset="-78"/>
              </a:rPr>
              <a:t>فهرست</a:t>
            </a:r>
            <a:endParaRPr lang="en-US" sz="1800" spc="-1" dirty="0">
              <a:solidFill>
                <a:srgbClr val="07A39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371420" y="6800820"/>
            <a:ext cx="14328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فهرست</a:t>
            </a:r>
            <a:endParaRPr lang="en-US" sz="18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49980" y="7580040"/>
            <a:ext cx="485856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342420" y="7164240"/>
            <a:ext cx="48731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مطالب _ نمودار</a:t>
            </a:r>
            <a:endParaRPr lang="en-US" sz="18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6902">
            <a:off x="12224515" y="7572690"/>
            <a:ext cx="5110030" cy="0"/>
          </a:xfrm>
          <a:prstGeom prst="line">
            <a:avLst/>
          </a:prstGeom>
          <a:ln w="9525" cap="rnd">
            <a:solidFill>
              <a:srgbClr val="7D5100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8" name="TextBox 18"/>
          <p:cNvSpPr txBox="1"/>
          <p:nvPr/>
        </p:nvSpPr>
        <p:spPr>
          <a:xfrm>
            <a:off x="1179000" y="7785780"/>
            <a:ext cx="485856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71440" y="7370520"/>
            <a:ext cx="48731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مطالب _ نمودار</a:t>
            </a:r>
            <a:endParaRPr lang="en-US" sz="18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AutoShape 20"/>
          <p:cNvSpPr/>
          <p:nvPr/>
        </p:nvSpPr>
        <p:spPr>
          <a:xfrm rot="6902">
            <a:off x="1053535" y="7778430"/>
            <a:ext cx="5110030" cy="0"/>
          </a:xfrm>
          <a:prstGeom prst="line">
            <a:avLst/>
          </a:prstGeom>
          <a:ln w="9525" cap="rnd">
            <a:solidFill>
              <a:srgbClr val="7D51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1" name="TextBox 21"/>
          <p:cNvSpPr txBox="1"/>
          <p:nvPr/>
        </p:nvSpPr>
        <p:spPr>
          <a:xfrm>
            <a:off x="12330000" y="2236200"/>
            <a:ext cx="48839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313260" y="1820940"/>
            <a:ext cx="48990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مطالب _ نمودار</a:t>
            </a:r>
            <a:endParaRPr lang="en-US" sz="18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AutoShape 23"/>
          <p:cNvSpPr/>
          <p:nvPr/>
        </p:nvSpPr>
        <p:spPr>
          <a:xfrm rot="6902">
            <a:off x="12216955" y="2228850"/>
            <a:ext cx="5110030" cy="0"/>
          </a:xfrm>
          <a:prstGeom prst="line">
            <a:avLst/>
          </a:prstGeom>
          <a:ln w="9525" cap="rnd">
            <a:solidFill>
              <a:srgbClr val="7D510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4" name="TextBox 24"/>
          <p:cNvSpPr txBox="1"/>
          <p:nvPr/>
        </p:nvSpPr>
        <p:spPr>
          <a:xfrm>
            <a:off x="819360" y="994485"/>
            <a:ext cx="656766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ارائه پاورپوینت ساده</a:t>
            </a:r>
            <a:endParaRPr lang="en-US" sz="54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19360" y="2943060"/>
            <a:ext cx="4313160" cy="4120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10703880" y="6017220"/>
            <a:ext cx="873720" cy="852660"/>
          </a:xfrm>
          <a:custGeom>
            <a:avLst/>
            <a:gdLst/>
            <a:ahLst/>
            <a:cxnLst/>
            <a:rect l="l" t="t" r="r" b="b"/>
            <a:pathLst>
              <a:path w="873720" h="852660">
                <a:moveTo>
                  <a:pt x="0" y="0"/>
                </a:moveTo>
                <a:lnTo>
                  <a:pt x="873720" y="0"/>
                </a:lnTo>
                <a:lnTo>
                  <a:pt x="873720" y="852660"/>
                </a:lnTo>
                <a:lnTo>
                  <a:pt x="0" y="8526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986520" y="6131700"/>
            <a:ext cx="612360" cy="590220"/>
          </a:xfrm>
          <a:custGeom>
            <a:avLst/>
            <a:gdLst/>
            <a:ahLst/>
            <a:cxnLst/>
            <a:rect l="l" t="t" r="r" b="b"/>
            <a:pathLst>
              <a:path w="612360" h="590220">
                <a:moveTo>
                  <a:pt x="0" y="0"/>
                </a:moveTo>
                <a:lnTo>
                  <a:pt x="612360" y="0"/>
                </a:lnTo>
                <a:lnTo>
                  <a:pt x="612360" y="590220"/>
                </a:lnTo>
                <a:lnTo>
                  <a:pt x="0" y="5902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8958060" y="2769660"/>
            <a:ext cx="673920" cy="680940"/>
          </a:xfrm>
          <a:custGeom>
            <a:avLst/>
            <a:gdLst/>
            <a:ahLst/>
            <a:cxnLst/>
            <a:rect l="l" t="t" r="r" b="b"/>
            <a:pathLst>
              <a:path w="673920" h="680940">
                <a:moveTo>
                  <a:pt x="0" y="0"/>
                </a:moveTo>
                <a:lnTo>
                  <a:pt x="673920" y="0"/>
                </a:lnTo>
                <a:lnTo>
                  <a:pt x="673920" y="680940"/>
                </a:lnTo>
                <a:lnTo>
                  <a:pt x="0" y="6809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368480" y="9196740"/>
            <a:ext cx="1284660" cy="811080"/>
          </a:xfrm>
          <a:custGeom>
            <a:avLst/>
            <a:gdLst/>
            <a:ahLst/>
            <a:cxnLst/>
            <a:rect l="l" t="t" r="r" b="b"/>
            <a:pathLst>
              <a:path w="1284660" h="811080">
                <a:moveTo>
                  <a:pt x="0" y="0"/>
                </a:moveTo>
                <a:lnTo>
                  <a:pt x="1284660" y="0"/>
                </a:lnTo>
                <a:lnTo>
                  <a:pt x="1284660" y="811080"/>
                </a:lnTo>
                <a:lnTo>
                  <a:pt x="0" y="811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676430" y="240737"/>
            <a:ext cx="17359380" cy="646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4820040" y="1934280"/>
            <a:ext cx="8732880" cy="8525520"/>
          </a:xfrm>
          <a:custGeom>
            <a:avLst/>
            <a:gdLst/>
            <a:ahLst/>
            <a:cxnLst/>
            <a:rect l="l" t="t" r="r" b="b"/>
            <a:pathLst>
              <a:path w="8732880" h="8525520">
                <a:moveTo>
                  <a:pt x="0" y="0"/>
                </a:moveTo>
                <a:lnTo>
                  <a:pt x="8732880" y="0"/>
                </a:lnTo>
                <a:lnTo>
                  <a:pt x="8732880" y="8525520"/>
                </a:lnTo>
                <a:lnTo>
                  <a:pt x="0" y="85255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546340" y="2644920"/>
            <a:ext cx="7277580" cy="7104780"/>
          </a:xfrm>
          <a:custGeom>
            <a:avLst/>
            <a:gdLst/>
            <a:ahLst/>
            <a:cxnLst/>
            <a:rect l="l" t="t" r="r" b="b"/>
            <a:pathLst>
              <a:path w="7277580" h="7104780">
                <a:moveTo>
                  <a:pt x="0" y="0"/>
                </a:moveTo>
                <a:lnTo>
                  <a:pt x="7277580" y="0"/>
                </a:lnTo>
                <a:lnTo>
                  <a:pt x="7277580" y="7104780"/>
                </a:lnTo>
                <a:lnTo>
                  <a:pt x="0" y="71047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274260" y="3355020"/>
            <a:ext cx="5821740" cy="5683500"/>
          </a:xfrm>
          <a:custGeom>
            <a:avLst/>
            <a:gdLst/>
            <a:ahLst/>
            <a:cxnLst/>
            <a:rect l="l" t="t" r="r" b="b"/>
            <a:pathLst>
              <a:path w="5821740" h="5683500">
                <a:moveTo>
                  <a:pt x="0" y="0"/>
                </a:moveTo>
                <a:lnTo>
                  <a:pt x="5821740" y="0"/>
                </a:lnTo>
                <a:lnTo>
                  <a:pt x="5821740" y="5683500"/>
                </a:lnTo>
                <a:lnTo>
                  <a:pt x="0" y="56835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003260" y="4065660"/>
            <a:ext cx="4366440" cy="4262760"/>
          </a:xfrm>
          <a:custGeom>
            <a:avLst/>
            <a:gdLst/>
            <a:ahLst/>
            <a:cxnLst/>
            <a:rect l="l" t="t" r="r" b="b"/>
            <a:pathLst>
              <a:path w="4366440" h="4262760">
                <a:moveTo>
                  <a:pt x="0" y="0"/>
                </a:moveTo>
                <a:lnTo>
                  <a:pt x="4366440" y="0"/>
                </a:lnTo>
                <a:lnTo>
                  <a:pt x="4366440" y="4262760"/>
                </a:lnTo>
                <a:lnTo>
                  <a:pt x="0" y="42627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500140" y="5246100"/>
            <a:ext cx="1371600" cy="1371600"/>
          </a:xfrm>
          <a:custGeom>
            <a:avLst/>
            <a:gdLst/>
            <a:ahLst/>
            <a:cxnLst/>
            <a:rect l="l" t="t" r="r" b="b"/>
            <a:pathLst>
              <a:path w="1371600" h="1371600">
                <a:moveTo>
                  <a:pt x="0" y="0"/>
                </a:moveTo>
                <a:lnTo>
                  <a:pt x="1371600" y="0"/>
                </a:lnTo>
                <a:lnTo>
                  <a:pt x="1371600" y="1371600"/>
                </a:lnTo>
                <a:lnTo>
                  <a:pt x="0" y="13716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760420" y="5506380"/>
            <a:ext cx="851580" cy="851580"/>
          </a:xfrm>
          <a:custGeom>
            <a:avLst/>
            <a:gdLst/>
            <a:ahLst/>
            <a:cxnLst/>
            <a:rect l="l" t="t" r="r" b="b"/>
            <a:pathLst>
              <a:path w="851580" h="851580">
                <a:moveTo>
                  <a:pt x="0" y="0"/>
                </a:moveTo>
                <a:lnTo>
                  <a:pt x="851580" y="0"/>
                </a:lnTo>
                <a:lnTo>
                  <a:pt x="851580" y="851580"/>
                </a:lnTo>
                <a:lnTo>
                  <a:pt x="0" y="8515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4551300" y="6254880"/>
            <a:ext cx="87390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117840" y="6254880"/>
            <a:ext cx="87390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334840" y="6254880"/>
            <a:ext cx="87390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01380" y="6254880"/>
            <a:ext cx="87390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78980" y="6806415"/>
            <a:ext cx="26478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7A39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7A39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293020" y="7154520"/>
            <a:ext cx="26375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272820" y="6806415"/>
            <a:ext cx="26478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680C3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286860" y="7154520"/>
            <a:ext cx="26375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267200" y="6806415"/>
            <a:ext cx="26478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280700" y="7154520"/>
            <a:ext cx="26375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261040" y="6806415"/>
            <a:ext cx="26478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90C221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90C22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4275080" y="7154520"/>
            <a:ext cx="26375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03740" y="6843570"/>
            <a:ext cx="96516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283000" y="6843570"/>
            <a:ext cx="96516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261720" y="6843570"/>
            <a:ext cx="96516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3240980" y="6843570"/>
            <a:ext cx="96516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8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2762000" y="4763985"/>
            <a:ext cx="57312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082600" y="3315705"/>
            <a:ext cx="57312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382140" y="3334065"/>
            <a:ext cx="57312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8407980" y="4206705"/>
            <a:ext cx="57312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0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34" name="Freeform 34"/>
          <p:cNvSpPr/>
          <p:nvPr/>
        </p:nvSpPr>
        <p:spPr>
          <a:xfrm>
            <a:off x="9075240" y="1858680"/>
            <a:ext cx="221400" cy="3670380"/>
          </a:xfrm>
          <a:custGeom>
            <a:avLst/>
            <a:gdLst/>
            <a:ahLst/>
            <a:cxnLst/>
            <a:rect l="l" t="t" r="r" b="b"/>
            <a:pathLst>
              <a:path w="221400" h="3670380">
                <a:moveTo>
                  <a:pt x="0" y="0"/>
                </a:moveTo>
                <a:lnTo>
                  <a:pt x="221400" y="0"/>
                </a:lnTo>
                <a:lnTo>
                  <a:pt x="221400" y="3670380"/>
                </a:lnTo>
                <a:lnTo>
                  <a:pt x="0" y="36703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46840" y="953640"/>
            <a:ext cx="9569880" cy="8380260"/>
          </a:xfrm>
          <a:custGeom>
            <a:avLst/>
            <a:gdLst/>
            <a:ahLst/>
            <a:cxnLst/>
            <a:rect l="l" t="t" r="r" b="b"/>
            <a:pathLst>
              <a:path w="9569880" h="8380260">
                <a:moveTo>
                  <a:pt x="0" y="0"/>
                </a:moveTo>
                <a:lnTo>
                  <a:pt x="9569880" y="0"/>
                </a:lnTo>
                <a:lnTo>
                  <a:pt x="9569880" y="8380260"/>
                </a:lnTo>
                <a:lnTo>
                  <a:pt x="0" y="83802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" r="-6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940780" y="334368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136880" y="694548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330820" y="455490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20080" y="95364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526920" y="216432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933760" y="337500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526920" y="576558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550740" y="214866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50740" y="573966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746840" y="6940620"/>
            <a:ext cx="1196100" cy="1197180"/>
          </a:xfrm>
          <a:custGeom>
            <a:avLst/>
            <a:gdLst/>
            <a:ahLst/>
            <a:cxnLst/>
            <a:rect l="l" t="t" r="r" b="b"/>
            <a:pathLst>
              <a:path w="1196100" h="1197180">
                <a:moveTo>
                  <a:pt x="0" y="0"/>
                </a:moveTo>
                <a:lnTo>
                  <a:pt x="1196100" y="0"/>
                </a:lnTo>
                <a:lnTo>
                  <a:pt x="1196100" y="1197180"/>
                </a:lnTo>
                <a:lnTo>
                  <a:pt x="0" y="11971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971280" y="904110"/>
            <a:ext cx="4820040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4800" spc="-1" dirty="0">
                <a:solidFill>
                  <a:srgbClr val="FBA200"/>
                </a:solidFill>
                <a:latin typeface="Arial"/>
                <a:cs typeface="B Nazanin" panose="00000400000000000000" pitchFamily="2" charset="-78"/>
              </a:rPr>
              <a:t>طرح بندی سبکاسلاید متنی را برای ارائه خود تمیز کنید</a:t>
            </a:r>
            <a:endParaRPr lang="en-US" sz="4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53120" y="4758540"/>
            <a:ext cx="4138200" cy="3704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2219940" y="9102780"/>
            <a:ext cx="3557520" cy="461700"/>
            <a:chOff x="0" y="0"/>
            <a:chExt cx="4743360" cy="6156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743323" cy="615569"/>
            </a:xfrm>
            <a:custGeom>
              <a:avLst/>
              <a:gdLst/>
              <a:ahLst/>
              <a:cxnLst/>
              <a:rect l="l" t="t" r="r" b="b"/>
              <a:pathLst>
                <a:path w="4743323" h="615569">
                  <a:moveTo>
                    <a:pt x="0" y="0"/>
                  </a:moveTo>
                  <a:lnTo>
                    <a:pt x="4743323" y="0"/>
                  </a:lnTo>
                  <a:lnTo>
                    <a:pt x="4743323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4743360" cy="66322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عنوان محتوا را اضافه کنید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714820"/>
            <a:ext cx="18288180" cy="4572180"/>
          </a:xfrm>
          <a:custGeom>
            <a:avLst/>
            <a:gdLst/>
            <a:ahLst/>
            <a:cxnLst/>
            <a:rect l="l" t="t" r="r" b="b"/>
            <a:pathLst>
              <a:path w="18288180" h="4572180">
                <a:moveTo>
                  <a:pt x="0" y="0"/>
                </a:moveTo>
                <a:lnTo>
                  <a:pt x="18288180" y="0"/>
                </a:lnTo>
                <a:lnTo>
                  <a:pt x="18288180" y="4572180"/>
                </a:lnTo>
                <a:lnTo>
                  <a:pt x="0" y="45721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450" y="5748570"/>
            <a:ext cx="18307080" cy="4547880"/>
          </a:xfrm>
          <a:custGeom>
            <a:avLst/>
            <a:gdLst/>
            <a:ahLst/>
            <a:cxnLst/>
            <a:rect l="l" t="t" r="r" b="b"/>
            <a:pathLst>
              <a:path w="18307080" h="4547880">
                <a:moveTo>
                  <a:pt x="0" y="0"/>
                </a:moveTo>
                <a:lnTo>
                  <a:pt x="18307080" y="0"/>
                </a:lnTo>
                <a:lnTo>
                  <a:pt x="18307080" y="4547880"/>
                </a:lnTo>
                <a:lnTo>
                  <a:pt x="0" y="4547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45240" y="6061890"/>
            <a:ext cx="122360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6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عالی</a:t>
            </a:r>
            <a:endParaRPr lang="en-US" sz="66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982240" y="7253760"/>
            <a:ext cx="1234692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ارائه حرفه ای ایجاد می کنیم</a:t>
            </a:r>
            <a:endParaRPr lang="en-US" sz="36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2314440" y="8215560"/>
            <a:ext cx="13173300" cy="68580"/>
          </a:xfrm>
          <a:custGeom>
            <a:avLst/>
            <a:gdLst/>
            <a:ahLst/>
            <a:cxnLst/>
            <a:rect l="l" t="t" r="r" b="b"/>
            <a:pathLst>
              <a:path w="13173300" h="68580">
                <a:moveTo>
                  <a:pt x="0" y="0"/>
                </a:moveTo>
                <a:lnTo>
                  <a:pt x="13173300" y="0"/>
                </a:lnTo>
                <a:lnTo>
                  <a:pt x="13173300" y="68580"/>
                </a:lnTo>
                <a:lnTo>
                  <a:pt x="0" y="685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163500" y="8491560"/>
            <a:ext cx="120000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8288180" cy="5758020"/>
          </a:xfrm>
          <a:custGeom>
            <a:avLst/>
            <a:gdLst/>
            <a:ahLst/>
            <a:cxnLst/>
            <a:rect l="l" t="t" r="r" b="b"/>
            <a:pathLst>
              <a:path w="18288180" h="5758020">
                <a:moveTo>
                  <a:pt x="0" y="0"/>
                </a:moveTo>
                <a:lnTo>
                  <a:pt x="18288180" y="0"/>
                </a:lnTo>
                <a:lnTo>
                  <a:pt x="18288180" y="5758020"/>
                </a:lnTo>
                <a:lnTo>
                  <a:pt x="0" y="57580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759580" y="3328560"/>
            <a:ext cx="6528600" cy="2489400"/>
          </a:xfrm>
          <a:custGeom>
            <a:avLst/>
            <a:gdLst/>
            <a:ahLst/>
            <a:cxnLst/>
            <a:rect l="l" t="t" r="r" b="b"/>
            <a:pathLst>
              <a:path w="6528600" h="2489400">
                <a:moveTo>
                  <a:pt x="0" y="0"/>
                </a:moveTo>
                <a:lnTo>
                  <a:pt x="6528600" y="0"/>
                </a:lnTo>
                <a:lnTo>
                  <a:pt x="6528600" y="2489400"/>
                </a:lnTo>
                <a:lnTo>
                  <a:pt x="0" y="2489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309620" y="9421380"/>
            <a:ext cx="1402920" cy="469800"/>
          </a:xfrm>
          <a:custGeom>
            <a:avLst/>
            <a:gdLst/>
            <a:ahLst/>
            <a:cxnLst/>
            <a:rect l="l" t="t" r="r" b="b"/>
            <a:pathLst>
              <a:path w="1402920" h="469800">
                <a:moveTo>
                  <a:pt x="0" y="0"/>
                </a:moveTo>
                <a:lnTo>
                  <a:pt x="1402920" y="0"/>
                </a:lnTo>
                <a:lnTo>
                  <a:pt x="1402920" y="469800"/>
                </a:lnTo>
                <a:lnTo>
                  <a:pt x="0" y="469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600200" y="19575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1165580" y="2826900"/>
            <a:ext cx="6036120" cy="6036120"/>
          </a:xfrm>
          <a:custGeom>
            <a:avLst/>
            <a:gdLst/>
            <a:ahLst/>
            <a:cxnLst/>
            <a:rect l="l" t="t" r="r" b="b"/>
            <a:pathLst>
              <a:path w="6036120" h="6036120">
                <a:moveTo>
                  <a:pt x="0" y="0"/>
                </a:moveTo>
                <a:lnTo>
                  <a:pt x="6036120" y="0"/>
                </a:lnTo>
                <a:lnTo>
                  <a:pt x="6036120" y="6036120"/>
                </a:lnTo>
                <a:lnTo>
                  <a:pt x="0" y="60361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24800" y="2650320"/>
            <a:ext cx="324000" cy="324000"/>
          </a:xfrm>
          <a:custGeom>
            <a:avLst/>
            <a:gdLst/>
            <a:ahLst/>
            <a:cxnLst/>
            <a:rect l="l" t="t" r="r" b="b"/>
            <a:pathLst>
              <a:path w="324000" h="324000">
                <a:moveTo>
                  <a:pt x="0" y="0"/>
                </a:moveTo>
                <a:lnTo>
                  <a:pt x="324000" y="0"/>
                </a:lnTo>
                <a:lnTo>
                  <a:pt x="32400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633060" y="2435940"/>
            <a:ext cx="824580" cy="824580"/>
          </a:xfrm>
          <a:custGeom>
            <a:avLst/>
            <a:gdLst/>
            <a:ahLst/>
            <a:cxnLst/>
            <a:rect l="l" t="t" r="r" b="b"/>
            <a:pathLst>
              <a:path w="824580" h="824580">
                <a:moveTo>
                  <a:pt x="0" y="0"/>
                </a:moveTo>
                <a:lnTo>
                  <a:pt x="824580" y="0"/>
                </a:lnTo>
                <a:lnTo>
                  <a:pt x="824580" y="824580"/>
                </a:lnTo>
                <a:lnTo>
                  <a:pt x="0" y="8245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561400" y="2628780"/>
            <a:ext cx="67420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61400" y="2318820"/>
            <a:ext cx="67420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8214480" y="5190480"/>
            <a:ext cx="824580" cy="824580"/>
          </a:xfrm>
          <a:custGeom>
            <a:avLst/>
            <a:gdLst/>
            <a:ahLst/>
            <a:cxnLst/>
            <a:rect l="l" t="t" r="r" b="b"/>
            <a:pathLst>
              <a:path w="824580" h="824580">
                <a:moveTo>
                  <a:pt x="0" y="0"/>
                </a:moveTo>
                <a:lnTo>
                  <a:pt x="824580" y="0"/>
                </a:lnTo>
                <a:lnTo>
                  <a:pt x="824580" y="824580"/>
                </a:lnTo>
                <a:lnTo>
                  <a:pt x="0" y="8245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142820" y="5383320"/>
            <a:ext cx="67420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42820" y="5072820"/>
            <a:ext cx="67420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9818820" y="7944480"/>
            <a:ext cx="824580" cy="824580"/>
          </a:xfrm>
          <a:custGeom>
            <a:avLst/>
            <a:gdLst/>
            <a:ahLst/>
            <a:cxnLst/>
            <a:rect l="l" t="t" r="r" b="b"/>
            <a:pathLst>
              <a:path w="824580" h="824580">
                <a:moveTo>
                  <a:pt x="0" y="0"/>
                </a:moveTo>
                <a:lnTo>
                  <a:pt x="824580" y="0"/>
                </a:lnTo>
                <a:lnTo>
                  <a:pt x="824580" y="824580"/>
                </a:lnTo>
                <a:lnTo>
                  <a:pt x="0" y="8245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747160" y="8137320"/>
            <a:ext cx="67420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747160" y="7827360"/>
            <a:ext cx="67420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589780" y="3812940"/>
            <a:ext cx="824580" cy="824580"/>
          </a:xfrm>
          <a:custGeom>
            <a:avLst/>
            <a:gdLst/>
            <a:ahLst/>
            <a:cxnLst/>
            <a:rect l="l" t="t" r="r" b="b"/>
            <a:pathLst>
              <a:path w="824580" h="824580">
                <a:moveTo>
                  <a:pt x="0" y="0"/>
                </a:moveTo>
                <a:lnTo>
                  <a:pt x="824580" y="0"/>
                </a:lnTo>
                <a:lnTo>
                  <a:pt x="824580" y="824580"/>
                </a:lnTo>
                <a:lnTo>
                  <a:pt x="0" y="8245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517580" y="4005780"/>
            <a:ext cx="67420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517580" y="3695820"/>
            <a:ext cx="67420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8553060" y="6567480"/>
            <a:ext cx="824580" cy="824580"/>
          </a:xfrm>
          <a:custGeom>
            <a:avLst/>
            <a:gdLst/>
            <a:ahLst/>
            <a:cxnLst/>
            <a:rect l="l" t="t" r="r" b="b"/>
            <a:pathLst>
              <a:path w="824580" h="824580">
                <a:moveTo>
                  <a:pt x="0" y="0"/>
                </a:moveTo>
                <a:lnTo>
                  <a:pt x="824580" y="0"/>
                </a:lnTo>
                <a:lnTo>
                  <a:pt x="824580" y="824580"/>
                </a:lnTo>
                <a:lnTo>
                  <a:pt x="0" y="8245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481400" y="6760320"/>
            <a:ext cx="67420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81400" y="6450360"/>
            <a:ext cx="67420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1481480" y="4027860"/>
            <a:ext cx="324000" cy="324000"/>
          </a:xfrm>
          <a:custGeom>
            <a:avLst/>
            <a:gdLst/>
            <a:ahLst/>
            <a:cxnLst/>
            <a:rect l="l" t="t" r="r" b="b"/>
            <a:pathLst>
              <a:path w="324000" h="324000">
                <a:moveTo>
                  <a:pt x="0" y="0"/>
                </a:moveTo>
                <a:lnTo>
                  <a:pt x="324000" y="0"/>
                </a:lnTo>
                <a:lnTo>
                  <a:pt x="32400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1132100" y="5404860"/>
            <a:ext cx="324000" cy="324000"/>
          </a:xfrm>
          <a:custGeom>
            <a:avLst/>
            <a:gdLst/>
            <a:ahLst/>
            <a:cxnLst/>
            <a:rect l="l" t="t" r="r" b="b"/>
            <a:pathLst>
              <a:path w="324000" h="324000">
                <a:moveTo>
                  <a:pt x="0" y="0"/>
                </a:moveTo>
                <a:lnTo>
                  <a:pt x="324000" y="0"/>
                </a:lnTo>
                <a:lnTo>
                  <a:pt x="32400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1512260" y="6782400"/>
            <a:ext cx="324000" cy="324000"/>
          </a:xfrm>
          <a:custGeom>
            <a:avLst/>
            <a:gdLst/>
            <a:ahLst/>
            <a:cxnLst/>
            <a:rect l="l" t="t" r="r" b="b"/>
            <a:pathLst>
              <a:path w="324000" h="324000">
                <a:moveTo>
                  <a:pt x="0" y="0"/>
                </a:moveTo>
                <a:lnTo>
                  <a:pt x="324000" y="0"/>
                </a:lnTo>
                <a:lnTo>
                  <a:pt x="32400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3024800" y="8159400"/>
            <a:ext cx="324000" cy="324000"/>
          </a:xfrm>
          <a:custGeom>
            <a:avLst/>
            <a:gdLst/>
            <a:ahLst/>
            <a:cxnLst/>
            <a:rect l="l" t="t" r="r" b="b"/>
            <a:pathLst>
              <a:path w="324000" h="324000">
                <a:moveTo>
                  <a:pt x="0" y="0"/>
                </a:moveTo>
                <a:lnTo>
                  <a:pt x="324000" y="0"/>
                </a:lnTo>
                <a:lnTo>
                  <a:pt x="32400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9" name="AutoShape 29"/>
          <p:cNvSpPr/>
          <p:nvPr/>
        </p:nvSpPr>
        <p:spPr>
          <a:xfrm rot="10739240">
            <a:off x="10916781" y="2803605"/>
            <a:ext cx="1649958" cy="0"/>
          </a:xfrm>
          <a:prstGeom prst="line">
            <a:avLst/>
          </a:prstGeom>
          <a:ln w="19050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0" name="AutoShape 30"/>
          <p:cNvSpPr/>
          <p:nvPr/>
        </p:nvSpPr>
        <p:spPr>
          <a:xfrm rot="10739260">
            <a:off x="9622941" y="4180605"/>
            <a:ext cx="1650498" cy="0"/>
          </a:xfrm>
          <a:prstGeom prst="line">
            <a:avLst/>
          </a:prstGeom>
          <a:ln w="19050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1" name="AutoShape 31"/>
          <p:cNvSpPr/>
          <p:nvPr/>
        </p:nvSpPr>
        <p:spPr>
          <a:xfrm rot="10739240">
            <a:off x="9261141" y="5557605"/>
            <a:ext cx="1649958" cy="0"/>
          </a:xfrm>
          <a:prstGeom prst="line">
            <a:avLst/>
          </a:prstGeom>
          <a:ln w="19050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2" name="AutoShape 32"/>
          <p:cNvSpPr/>
          <p:nvPr/>
        </p:nvSpPr>
        <p:spPr>
          <a:xfrm rot="10739240">
            <a:off x="9620241" y="6935145"/>
            <a:ext cx="1649958" cy="0"/>
          </a:xfrm>
          <a:prstGeom prst="line">
            <a:avLst/>
          </a:prstGeom>
          <a:ln w="19050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3" name="AutoShape 33"/>
          <p:cNvSpPr/>
          <p:nvPr/>
        </p:nvSpPr>
        <p:spPr>
          <a:xfrm rot="10739240">
            <a:off x="11009661" y="8312145"/>
            <a:ext cx="1649958" cy="0"/>
          </a:xfrm>
          <a:prstGeom prst="line">
            <a:avLst/>
          </a:prstGeom>
          <a:ln w="19050" cap="rnd">
            <a:solidFill>
              <a:srgbClr val="BFBFB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4" name="Freeform 34"/>
          <p:cNvSpPr/>
          <p:nvPr/>
        </p:nvSpPr>
        <p:spPr>
          <a:xfrm>
            <a:off x="9993240" y="8139960"/>
            <a:ext cx="439020" cy="440100"/>
          </a:xfrm>
          <a:custGeom>
            <a:avLst/>
            <a:gdLst/>
            <a:ahLst/>
            <a:cxnLst/>
            <a:rect l="l" t="t" r="r" b="b"/>
            <a:pathLst>
              <a:path w="439020" h="440100">
                <a:moveTo>
                  <a:pt x="0" y="0"/>
                </a:moveTo>
                <a:lnTo>
                  <a:pt x="439020" y="0"/>
                </a:lnTo>
                <a:lnTo>
                  <a:pt x="439020" y="440100"/>
                </a:lnTo>
                <a:lnTo>
                  <a:pt x="0" y="44010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9784260" y="2621160"/>
            <a:ext cx="533520" cy="430920"/>
          </a:xfrm>
          <a:custGeom>
            <a:avLst/>
            <a:gdLst/>
            <a:ahLst/>
            <a:cxnLst/>
            <a:rect l="l" t="t" r="r" b="b"/>
            <a:pathLst>
              <a:path w="533520" h="430920">
                <a:moveTo>
                  <a:pt x="0" y="0"/>
                </a:moveTo>
                <a:lnTo>
                  <a:pt x="533520" y="0"/>
                </a:lnTo>
                <a:lnTo>
                  <a:pt x="533520" y="430920"/>
                </a:lnTo>
                <a:lnTo>
                  <a:pt x="0" y="43092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8760960" y="3994920"/>
            <a:ext cx="450900" cy="450900"/>
          </a:xfrm>
          <a:custGeom>
            <a:avLst/>
            <a:gdLst/>
            <a:ahLst/>
            <a:cxnLst/>
            <a:rect l="l" t="t" r="r" b="b"/>
            <a:pathLst>
              <a:path w="450900" h="450900">
                <a:moveTo>
                  <a:pt x="0" y="0"/>
                </a:moveTo>
                <a:lnTo>
                  <a:pt x="450900" y="0"/>
                </a:lnTo>
                <a:lnTo>
                  <a:pt x="450900" y="450900"/>
                </a:lnTo>
                <a:lnTo>
                  <a:pt x="0" y="45090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719380" y="6777540"/>
            <a:ext cx="514620" cy="377460"/>
          </a:xfrm>
          <a:custGeom>
            <a:avLst/>
            <a:gdLst/>
            <a:ahLst/>
            <a:cxnLst/>
            <a:rect l="l" t="t" r="r" b="b"/>
            <a:pathLst>
              <a:path w="514620" h="377460">
                <a:moveTo>
                  <a:pt x="0" y="0"/>
                </a:moveTo>
                <a:lnTo>
                  <a:pt x="514620" y="0"/>
                </a:lnTo>
                <a:lnTo>
                  <a:pt x="514620" y="377460"/>
                </a:lnTo>
                <a:lnTo>
                  <a:pt x="0" y="37746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8440200" y="5332500"/>
            <a:ext cx="354240" cy="511920"/>
          </a:xfrm>
          <a:custGeom>
            <a:avLst/>
            <a:gdLst/>
            <a:ahLst/>
            <a:cxnLst/>
            <a:rect l="l" t="t" r="r" b="b"/>
            <a:pathLst>
              <a:path w="354240" h="511920">
                <a:moveTo>
                  <a:pt x="0" y="0"/>
                </a:moveTo>
                <a:lnTo>
                  <a:pt x="354240" y="0"/>
                </a:lnTo>
                <a:lnTo>
                  <a:pt x="354240" y="511920"/>
                </a:lnTo>
                <a:lnTo>
                  <a:pt x="0" y="51192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3237560" y="3500820"/>
            <a:ext cx="3321000" cy="4354020"/>
          </a:xfrm>
          <a:custGeom>
            <a:avLst/>
            <a:gdLst/>
            <a:ahLst/>
            <a:cxnLst/>
            <a:rect l="l" t="t" r="r" b="b"/>
            <a:pathLst>
              <a:path w="3321000" h="4354020">
                <a:moveTo>
                  <a:pt x="0" y="0"/>
                </a:moveTo>
                <a:lnTo>
                  <a:pt x="3321000" y="0"/>
                </a:lnTo>
                <a:lnTo>
                  <a:pt x="3321000" y="4354020"/>
                </a:lnTo>
                <a:lnTo>
                  <a:pt x="0" y="435402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91960" cy="10249740"/>
          </a:xfrm>
          <a:custGeom>
            <a:avLst/>
            <a:gdLst/>
            <a:ahLst/>
            <a:cxnLst/>
            <a:rect l="l" t="t" r="r" b="b"/>
            <a:pathLst>
              <a:path w="18291960" h="10249740">
                <a:moveTo>
                  <a:pt x="0" y="0"/>
                </a:moveTo>
                <a:lnTo>
                  <a:pt x="18291960" y="0"/>
                </a:lnTo>
                <a:lnTo>
                  <a:pt x="18291960" y="10249740"/>
                </a:lnTo>
                <a:lnTo>
                  <a:pt x="0" y="10249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12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216400" y="6157620"/>
            <a:ext cx="12053340" cy="2727000"/>
          </a:xfrm>
          <a:custGeom>
            <a:avLst/>
            <a:gdLst/>
            <a:ahLst/>
            <a:cxnLst/>
            <a:rect l="l" t="t" r="r" b="b"/>
            <a:pathLst>
              <a:path w="12053340" h="2727000">
                <a:moveTo>
                  <a:pt x="0" y="0"/>
                </a:moveTo>
                <a:lnTo>
                  <a:pt x="12053340" y="0"/>
                </a:lnTo>
                <a:lnTo>
                  <a:pt x="12053340" y="2727000"/>
                </a:lnTo>
                <a:lnTo>
                  <a:pt x="0" y="272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77260" y="6287265"/>
            <a:ext cx="18105300" cy="1523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7200" spc="-1" dirty="0">
                <a:solidFill>
                  <a:srgbClr val="EC6E3D"/>
                </a:solidFill>
                <a:latin typeface="Arial"/>
                <a:cs typeface="B Nazanin" panose="00000400000000000000" pitchFamily="2" charset="-78"/>
              </a:rPr>
              <a:t>شکستن بخش</a:t>
            </a:r>
            <a:endParaRPr lang="en-US" sz="7200" spc="-1" dirty="0">
              <a:solidFill>
                <a:srgbClr val="EC6E3D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377260" y="7666290"/>
            <a:ext cx="18104760" cy="593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4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فرعی ارائه خود را وارد کنید</a:t>
            </a:r>
            <a:endParaRPr lang="en-US" sz="2804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31340" y="1824120"/>
            <a:ext cx="4223880" cy="7055640"/>
          </a:xfrm>
          <a:custGeom>
            <a:avLst/>
            <a:gdLst/>
            <a:ahLst/>
            <a:cxnLst/>
            <a:rect l="l" t="t" r="r" b="b"/>
            <a:pathLst>
              <a:path w="4223880" h="7055640">
                <a:moveTo>
                  <a:pt x="0" y="0"/>
                </a:moveTo>
                <a:lnTo>
                  <a:pt x="4223880" y="0"/>
                </a:lnTo>
                <a:lnTo>
                  <a:pt x="4223880" y="7055640"/>
                </a:lnTo>
                <a:lnTo>
                  <a:pt x="0" y="70556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28800" y="310740"/>
            <a:ext cx="17359380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AutoShape 3"/>
          <p:cNvSpPr/>
          <p:nvPr/>
        </p:nvSpPr>
        <p:spPr>
          <a:xfrm rot="2884129">
            <a:off x="6659974" y="6604935"/>
            <a:ext cx="2995612" cy="0"/>
          </a:xfrm>
          <a:prstGeom prst="line">
            <a:avLst/>
          </a:prstGeom>
          <a:ln w="19050" cap="rnd">
            <a:solidFill>
              <a:srgbClr val="161823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1527558">
            <a:off x="2993239" y="6553095"/>
            <a:ext cx="4943123" cy="0"/>
          </a:xfrm>
          <a:prstGeom prst="line">
            <a:avLst/>
          </a:prstGeom>
          <a:ln w="19050" cap="rnd">
            <a:solidFill>
              <a:srgbClr val="161823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7897340">
            <a:off x="8628989" y="6604935"/>
            <a:ext cx="2981222" cy="0"/>
          </a:xfrm>
          <a:prstGeom prst="line">
            <a:avLst/>
          </a:prstGeom>
          <a:ln w="19050" cap="rnd">
            <a:solidFill>
              <a:srgbClr val="161823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9281112">
            <a:off x="10302467" y="6553095"/>
            <a:ext cx="4969467" cy="0"/>
          </a:xfrm>
          <a:prstGeom prst="line">
            <a:avLst/>
          </a:prstGeom>
          <a:ln w="19050" cap="rnd">
            <a:solidFill>
              <a:srgbClr val="161823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11945520" y="7560060"/>
            <a:ext cx="5006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945520" y="7144800"/>
            <a:ext cx="49627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35600" y="7560060"/>
            <a:ext cx="49627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35600" y="7144800"/>
            <a:ext cx="4919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775460" y="6314760"/>
            <a:ext cx="2713500" cy="2713500"/>
          </a:xfrm>
          <a:custGeom>
            <a:avLst/>
            <a:gdLst/>
            <a:ahLst/>
            <a:cxnLst/>
            <a:rect l="l" t="t" r="r" b="b"/>
            <a:pathLst>
              <a:path w="2713500" h="2713500">
                <a:moveTo>
                  <a:pt x="0" y="0"/>
                </a:moveTo>
                <a:lnTo>
                  <a:pt x="2713500" y="0"/>
                </a:lnTo>
                <a:lnTo>
                  <a:pt x="2713500" y="2713500"/>
                </a:lnTo>
                <a:lnTo>
                  <a:pt x="0" y="27135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8253000" y="7306260"/>
            <a:ext cx="17940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240580" y="6942495"/>
            <a:ext cx="18064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aphicFrame>
        <p:nvGraphicFramePr>
          <p:cNvPr id="14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559649"/>
              </p:ext>
            </p:extLst>
          </p:nvPr>
        </p:nvGraphicFramePr>
        <p:xfrm>
          <a:off x="1411020" y="2769660"/>
          <a:ext cx="3638551" cy="3158577"/>
        </p:xfrm>
        <a:graphic>
          <a:graphicData uri="http://schemas.openxmlformats.org/drawingml/2006/table">
            <a:tbl>
              <a:tblPr/>
              <a:tblGrid>
                <a:gridCol w="406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951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zing </a:t>
                      </a: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منحصر به فرد اضافه کنید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اضافه کردن متن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440921"/>
              </p:ext>
            </p:extLst>
          </p:nvPr>
        </p:nvGraphicFramePr>
        <p:xfrm>
          <a:off x="9258840" y="2769660"/>
          <a:ext cx="3638551" cy="3158577"/>
        </p:xfrm>
        <a:graphic>
          <a:graphicData uri="http://schemas.openxmlformats.org/drawingml/2006/table">
            <a:tbl>
              <a:tblPr/>
              <a:tblGrid>
                <a:gridCol w="406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951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zing </a:t>
                      </a: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منحصر به فرد اضافه کنید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اضافه کردن متن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36539"/>
              </p:ext>
            </p:extLst>
          </p:nvPr>
        </p:nvGraphicFramePr>
        <p:xfrm>
          <a:off x="13182480" y="2769660"/>
          <a:ext cx="3638551" cy="3158577"/>
        </p:xfrm>
        <a:graphic>
          <a:graphicData uri="http://schemas.openxmlformats.org/drawingml/2006/table">
            <a:tbl>
              <a:tblPr/>
              <a:tblGrid>
                <a:gridCol w="406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951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zing </a:t>
                      </a: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منحصر به فرد اضافه کنید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اضافه کردن متن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241353"/>
              </p:ext>
            </p:extLst>
          </p:nvPr>
        </p:nvGraphicFramePr>
        <p:xfrm>
          <a:off x="5335200" y="2769660"/>
          <a:ext cx="3638551" cy="3158577"/>
        </p:xfrm>
        <a:graphic>
          <a:graphicData uri="http://schemas.openxmlformats.org/drawingml/2006/table">
            <a:tbl>
              <a:tblPr/>
              <a:tblGrid>
                <a:gridCol w="406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951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zing </a:t>
                      </a:r>
                      <a:r>
                        <a:rPr lang="fa-IR" sz="1800" spc="-1" dirty="0">
                          <a:solidFill>
                            <a:srgbClr val="FFFFFF"/>
                          </a:solidFill>
                          <a:latin typeface="Arial"/>
                        </a:rPr>
                        <a:t>منحصر به فرد اضافه کنید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fa-IR" sz="1800" spc="-1" dirty="0">
                          <a:solidFill>
                            <a:srgbClr val="404040"/>
                          </a:solidFill>
                          <a:latin typeface="Arial"/>
                        </a:rPr>
                        <a:t>اضافه کردن متن</a:t>
                      </a: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20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80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7993260" y="4264635"/>
            <a:ext cx="2301120" cy="2363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Get a modern PowerPoint  Presentation that is beautifully designed.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922040" y="5511150"/>
            <a:ext cx="286110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91060" y="3337650"/>
            <a:ext cx="300618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52720" y="3587670"/>
            <a:ext cx="286110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91060" y="5274090"/>
            <a:ext cx="291438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096460" y="1664190"/>
            <a:ext cx="286110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191220" y="1398510"/>
            <a:ext cx="308592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-1371600" y="-40882"/>
            <a:ext cx="1717704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922040" y="7434630"/>
            <a:ext cx="2861100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069520" y="1185840"/>
            <a:ext cx="7615620" cy="7858080"/>
          </a:xfrm>
          <a:custGeom>
            <a:avLst/>
            <a:gdLst/>
            <a:ahLst/>
            <a:cxnLst/>
            <a:rect l="l" t="t" r="r" b="b"/>
            <a:pathLst>
              <a:path w="7615620" h="7858080">
                <a:moveTo>
                  <a:pt x="0" y="0"/>
                </a:moveTo>
                <a:lnTo>
                  <a:pt x="7615620" y="0"/>
                </a:lnTo>
                <a:lnTo>
                  <a:pt x="7615620" y="7858080"/>
                </a:lnTo>
                <a:lnTo>
                  <a:pt x="0" y="78580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 rot="1297527">
            <a:off x="10213860" y="2939685"/>
            <a:ext cx="4571581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-1576890" y="-93037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-1138765">
            <a:off x="3178461" y="2888925"/>
            <a:ext cx="5372959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3094470" y="373275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951310" y="371007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350230" y="375273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rot="5220028">
            <a:off x="8704938" y="3249915"/>
            <a:ext cx="980363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8057520" y="1787760"/>
            <a:ext cx="228654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00" spc="-26" dirty="0">
                <a:solidFill>
                  <a:srgbClr val="FF900A"/>
                </a:solidFill>
                <a:latin typeface="Montserrat Bold"/>
                <a:cs typeface="B Nazanin" panose="00000400000000000000" pitchFamily="2" charset="-78"/>
              </a:rPr>
              <a:t>پردازش ابری</a:t>
            </a:r>
            <a:endParaRPr lang="en-US" sz="2700" spc="-26" dirty="0">
              <a:solidFill>
                <a:srgbClr val="FF900A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66480" y="761946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66480" y="707047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102800" y="747420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102800" y="692521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616200" y="729924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16200" y="675079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3606380" y="4605120"/>
            <a:ext cx="1988280" cy="2039040"/>
          </a:xfrm>
          <a:custGeom>
            <a:avLst/>
            <a:gdLst/>
            <a:ahLst/>
            <a:cxnLst/>
            <a:rect l="l" t="t" r="r" b="b"/>
            <a:pathLst>
              <a:path w="1988280" h="2039040">
                <a:moveTo>
                  <a:pt x="0" y="0"/>
                </a:moveTo>
                <a:lnTo>
                  <a:pt x="1988280" y="0"/>
                </a:lnTo>
                <a:lnTo>
                  <a:pt x="1988280" y="2039040"/>
                </a:lnTo>
                <a:lnTo>
                  <a:pt x="0" y="20390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2395440" y="4674240"/>
            <a:ext cx="1964520" cy="2093580"/>
          </a:xfrm>
          <a:custGeom>
            <a:avLst/>
            <a:gdLst/>
            <a:ahLst/>
            <a:cxnLst/>
            <a:rect l="l" t="t" r="r" b="b"/>
            <a:pathLst>
              <a:path w="1964520" h="2093580">
                <a:moveTo>
                  <a:pt x="0" y="0"/>
                </a:moveTo>
                <a:lnTo>
                  <a:pt x="1964520" y="0"/>
                </a:lnTo>
                <a:lnTo>
                  <a:pt x="1964520" y="2093580"/>
                </a:lnTo>
                <a:lnTo>
                  <a:pt x="0" y="20935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169120" y="4990140"/>
            <a:ext cx="2064420" cy="1542780"/>
          </a:xfrm>
          <a:custGeom>
            <a:avLst/>
            <a:gdLst/>
            <a:ahLst/>
            <a:cxnLst/>
            <a:rect l="l" t="t" r="r" b="b"/>
            <a:pathLst>
              <a:path w="2064420" h="1542780">
                <a:moveTo>
                  <a:pt x="0" y="0"/>
                </a:moveTo>
                <a:lnTo>
                  <a:pt x="2064420" y="0"/>
                </a:lnTo>
                <a:lnTo>
                  <a:pt x="2064420" y="1542780"/>
                </a:lnTo>
                <a:lnTo>
                  <a:pt x="0" y="15427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 rot="1297527">
            <a:off x="10213860" y="2939685"/>
            <a:ext cx="4571581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-1679774" y="185912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-1138765">
            <a:off x="3178461" y="2888925"/>
            <a:ext cx="5372959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3094470" y="373275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951310" y="371007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350230" y="3752730"/>
            <a:ext cx="500040" cy="500040"/>
          </a:xfrm>
          <a:custGeom>
            <a:avLst/>
            <a:gdLst/>
            <a:ahLst/>
            <a:cxnLst/>
            <a:rect l="l" t="t" r="r" b="b"/>
            <a:pathLst>
              <a:path w="500040" h="500040">
                <a:moveTo>
                  <a:pt x="0" y="0"/>
                </a:moveTo>
                <a:lnTo>
                  <a:pt x="500040" y="0"/>
                </a:lnTo>
                <a:lnTo>
                  <a:pt x="50004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rot="5220028">
            <a:off x="8704938" y="3249915"/>
            <a:ext cx="980363" cy="0"/>
          </a:xfrm>
          <a:prstGeom prst="line">
            <a:avLst/>
          </a:prstGeom>
          <a:ln w="19050" cap="rnd">
            <a:solidFill>
              <a:srgbClr val="FF900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TextBox 14"/>
          <p:cNvSpPr txBox="1"/>
          <p:nvPr/>
        </p:nvSpPr>
        <p:spPr>
          <a:xfrm>
            <a:off x="8057520" y="1787760"/>
            <a:ext cx="2286540" cy="57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00" spc="-26" dirty="0">
                <a:solidFill>
                  <a:srgbClr val="FF900A"/>
                </a:solidFill>
                <a:latin typeface="Montserrat Bold"/>
                <a:cs typeface="B Nazanin" panose="00000400000000000000" pitchFamily="2" charset="-78"/>
              </a:rPr>
              <a:t>پردازش ابری</a:t>
            </a:r>
            <a:endParaRPr lang="en-US" sz="2700" spc="-26" dirty="0">
              <a:solidFill>
                <a:srgbClr val="FF900A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66480" y="761946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66480" y="707047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102800" y="747420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102800" y="692521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616200" y="7299240"/>
            <a:ext cx="4197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16200" y="6750795"/>
            <a:ext cx="41970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2392740" y="4466340"/>
            <a:ext cx="1870560" cy="1973700"/>
          </a:xfrm>
          <a:custGeom>
            <a:avLst/>
            <a:gdLst/>
            <a:ahLst/>
            <a:cxnLst/>
            <a:rect l="l" t="t" r="r" b="b"/>
            <a:pathLst>
              <a:path w="1870560" h="1973700">
                <a:moveTo>
                  <a:pt x="0" y="0"/>
                </a:moveTo>
                <a:lnTo>
                  <a:pt x="1870560" y="0"/>
                </a:lnTo>
                <a:lnTo>
                  <a:pt x="1870560" y="1973700"/>
                </a:lnTo>
                <a:lnTo>
                  <a:pt x="0" y="19737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3597740" y="4677480"/>
            <a:ext cx="2023920" cy="1631340"/>
          </a:xfrm>
          <a:custGeom>
            <a:avLst/>
            <a:gdLst/>
            <a:ahLst/>
            <a:cxnLst/>
            <a:rect l="l" t="t" r="r" b="b"/>
            <a:pathLst>
              <a:path w="2023920" h="1631340">
                <a:moveTo>
                  <a:pt x="0" y="0"/>
                </a:moveTo>
                <a:lnTo>
                  <a:pt x="2023920" y="0"/>
                </a:lnTo>
                <a:lnTo>
                  <a:pt x="202392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110800" y="4811940"/>
            <a:ext cx="2181060" cy="1745820"/>
          </a:xfrm>
          <a:custGeom>
            <a:avLst/>
            <a:gdLst/>
            <a:ahLst/>
            <a:cxnLst/>
            <a:rect l="l" t="t" r="r" b="b"/>
            <a:pathLst>
              <a:path w="2181060" h="1745820">
                <a:moveTo>
                  <a:pt x="0" y="0"/>
                </a:moveTo>
                <a:lnTo>
                  <a:pt x="2181060" y="0"/>
                </a:lnTo>
                <a:lnTo>
                  <a:pt x="2181060" y="1745820"/>
                </a:lnTo>
                <a:lnTo>
                  <a:pt x="0" y="17458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79040" y="7601580"/>
            <a:ext cx="6446520" cy="652860"/>
          </a:xfrm>
          <a:custGeom>
            <a:avLst/>
            <a:gdLst/>
            <a:ahLst/>
            <a:cxnLst/>
            <a:rect l="l" t="t" r="r" b="b"/>
            <a:pathLst>
              <a:path w="6446520" h="652860">
                <a:moveTo>
                  <a:pt x="0" y="0"/>
                </a:moveTo>
                <a:lnTo>
                  <a:pt x="6446520" y="0"/>
                </a:lnTo>
                <a:lnTo>
                  <a:pt x="6446520" y="652860"/>
                </a:lnTo>
                <a:lnTo>
                  <a:pt x="0" y="6528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2983500"/>
            <a:ext cx="18288180" cy="4320540"/>
          </a:xfrm>
          <a:custGeom>
            <a:avLst/>
            <a:gdLst/>
            <a:ahLst/>
            <a:cxnLst/>
            <a:rect l="l" t="t" r="r" b="b"/>
            <a:pathLst>
              <a:path w="18288180" h="4320540">
                <a:moveTo>
                  <a:pt x="0" y="0"/>
                </a:moveTo>
                <a:lnTo>
                  <a:pt x="18288180" y="0"/>
                </a:lnTo>
                <a:lnTo>
                  <a:pt x="18288180" y="4320540"/>
                </a:lnTo>
                <a:lnTo>
                  <a:pt x="0" y="43205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301040" y="2040120"/>
            <a:ext cx="7498980" cy="5898420"/>
          </a:xfrm>
          <a:custGeom>
            <a:avLst/>
            <a:gdLst/>
            <a:ahLst/>
            <a:cxnLst/>
            <a:rect l="l" t="t" r="r" b="b"/>
            <a:pathLst>
              <a:path w="7498980" h="5898420">
                <a:moveTo>
                  <a:pt x="0" y="0"/>
                </a:moveTo>
                <a:lnTo>
                  <a:pt x="7498980" y="0"/>
                </a:lnTo>
                <a:lnTo>
                  <a:pt x="7498980" y="5898420"/>
                </a:lnTo>
                <a:lnTo>
                  <a:pt x="0" y="589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9248580"/>
            <a:ext cx="18292500" cy="1038420"/>
          </a:xfrm>
          <a:custGeom>
            <a:avLst/>
            <a:gdLst/>
            <a:ahLst/>
            <a:cxnLst/>
            <a:rect l="l" t="t" r="r" b="b"/>
            <a:pathLst>
              <a:path w="18292500" h="1038420">
                <a:moveTo>
                  <a:pt x="0" y="0"/>
                </a:moveTo>
                <a:lnTo>
                  <a:pt x="18292500" y="0"/>
                </a:lnTo>
                <a:lnTo>
                  <a:pt x="182925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93900" y="9334980"/>
            <a:ext cx="1284660" cy="811080"/>
          </a:xfrm>
          <a:custGeom>
            <a:avLst/>
            <a:gdLst/>
            <a:ahLst/>
            <a:cxnLst/>
            <a:rect l="l" t="t" r="r" b="b"/>
            <a:pathLst>
              <a:path w="1284660" h="811080">
                <a:moveTo>
                  <a:pt x="0" y="0"/>
                </a:moveTo>
                <a:lnTo>
                  <a:pt x="1284660" y="0"/>
                </a:lnTo>
                <a:lnTo>
                  <a:pt x="1284660" y="811080"/>
                </a:lnTo>
                <a:lnTo>
                  <a:pt x="0" y="811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76900" y="488265"/>
            <a:ext cx="1717704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435"/>
              </a:lnSpc>
            </a:pPr>
            <a:r>
              <a:rPr lang="fa-IR" sz="6884" spc="-1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884" spc="-1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207980" y="3521340"/>
            <a:ext cx="516780" cy="523260"/>
          </a:xfrm>
          <a:custGeom>
            <a:avLst/>
            <a:gdLst/>
            <a:ahLst/>
            <a:cxnLst/>
            <a:rect l="l" t="t" r="r" b="b"/>
            <a:pathLst>
              <a:path w="516780" h="523260">
                <a:moveTo>
                  <a:pt x="0" y="0"/>
                </a:moveTo>
                <a:lnTo>
                  <a:pt x="516780" y="0"/>
                </a:lnTo>
                <a:lnTo>
                  <a:pt x="516780" y="523260"/>
                </a:lnTo>
                <a:lnTo>
                  <a:pt x="0" y="5232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07980" y="4418820"/>
            <a:ext cx="516780" cy="523260"/>
          </a:xfrm>
          <a:custGeom>
            <a:avLst/>
            <a:gdLst/>
            <a:ahLst/>
            <a:cxnLst/>
            <a:rect l="l" t="t" r="r" b="b"/>
            <a:pathLst>
              <a:path w="516780" h="523260">
                <a:moveTo>
                  <a:pt x="0" y="0"/>
                </a:moveTo>
                <a:lnTo>
                  <a:pt x="516780" y="0"/>
                </a:lnTo>
                <a:lnTo>
                  <a:pt x="516780" y="523260"/>
                </a:lnTo>
                <a:lnTo>
                  <a:pt x="0" y="5232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07980" y="5316300"/>
            <a:ext cx="516780" cy="523260"/>
          </a:xfrm>
          <a:custGeom>
            <a:avLst/>
            <a:gdLst/>
            <a:ahLst/>
            <a:cxnLst/>
            <a:rect l="l" t="t" r="r" b="b"/>
            <a:pathLst>
              <a:path w="516780" h="523260">
                <a:moveTo>
                  <a:pt x="0" y="0"/>
                </a:moveTo>
                <a:lnTo>
                  <a:pt x="516780" y="0"/>
                </a:lnTo>
                <a:lnTo>
                  <a:pt x="516780" y="523260"/>
                </a:lnTo>
                <a:lnTo>
                  <a:pt x="0" y="5232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07980" y="6213780"/>
            <a:ext cx="516780" cy="523260"/>
          </a:xfrm>
          <a:custGeom>
            <a:avLst/>
            <a:gdLst/>
            <a:ahLst/>
            <a:cxnLst/>
            <a:rect l="l" t="t" r="r" b="b"/>
            <a:pathLst>
              <a:path w="516780" h="523260">
                <a:moveTo>
                  <a:pt x="0" y="0"/>
                </a:moveTo>
                <a:lnTo>
                  <a:pt x="516780" y="0"/>
                </a:lnTo>
                <a:lnTo>
                  <a:pt x="516780" y="523260"/>
                </a:lnTo>
                <a:lnTo>
                  <a:pt x="0" y="5232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947420" y="3582960"/>
            <a:ext cx="689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47420" y="4480440"/>
            <a:ext cx="689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47420" y="5377920"/>
            <a:ext cx="689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947420" y="6275400"/>
            <a:ext cx="689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729620" y="8059500"/>
            <a:ext cx="1137240" cy="1137240"/>
          </a:xfrm>
          <a:custGeom>
            <a:avLst/>
            <a:gdLst/>
            <a:ahLst/>
            <a:cxnLst/>
            <a:rect l="l" t="t" r="r" b="b"/>
            <a:pathLst>
              <a:path w="1137240" h="1137240">
                <a:moveTo>
                  <a:pt x="0" y="0"/>
                </a:moveTo>
                <a:lnTo>
                  <a:pt x="1137240" y="0"/>
                </a:lnTo>
                <a:lnTo>
                  <a:pt x="1137240" y="1137240"/>
                </a:lnTo>
                <a:lnTo>
                  <a:pt x="0" y="11372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943160" y="8059500"/>
            <a:ext cx="1137240" cy="1137240"/>
          </a:xfrm>
          <a:custGeom>
            <a:avLst/>
            <a:gdLst/>
            <a:ahLst/>
            <a:cxnLst/>
            <a:rect l="l" t="t" r="r" b="b"/>
            <a:pathLst>
              <a:path w="1137240" h="1137240">
                <a:moveTo>
                  <a:pt x="0" y="0"/>
                </a:moveTo>
                <a:lnTo>
                  <a:pt x="1137240" y="0"/>
                </a:lnTo>
                <a:lnTo>
                  <a:pt x="1137240" y="1137240"/>
                </a:lnTo>
                <a:lnTo>
                  <a:pt x="0" y="11372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156700" y="8059500"/>
            <a:ext cx="1137240" cy="1137240"/>
          </a:xfrm>
          <a:custGeom>
            <a:avLst/>
            <a:gdLst/>
            <a:ahLst/>
            <a:cxnLst/>
            <a:rect l="l" t="t" r="r" b="b"/>
            <a:pathLst>
              <a:path w="1137240" h="1137240">
                <a:moveTo>
                  <a:pt x="0" y="0"/>
                </a:moveTo>
                <a:lnTo>
                  <a:pt x="1137240" y="0"/>
                </a:lnTo>
                <a:lnTo>
                  <a:pt x="1137240" y="1137240"/>
                </a:lnTo>
                <a:lnTo>
                  <a:pt x="0" y="11372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1369700" y="8059500"/>
            <a:ext cx="1137240" cy="1137240"/>
          </a:xfrm>
          <a:custGeom>
            <a:avLst/>
            <a:gdLst/>
            <a:ahLst/>
            <a:cxnLst/>
            <a:rect l="l" t="t" r="r" b="b"/>
            <a:pathLst>
              <a:path w="1137240" h="1137240">
                <a:moveTo>
                  <a:pt x="0" y="0"/>
                </a:moveTo>
                <a:lnTo>
                  <a:pt x="1137240" y="0"/>
                </a:lnTo>
                <a:lnTo>
                  <a:pt x="1137240" y="1137240"/>
                </a:lnTo>
                <a:lnTo>
                  <a:pt x="0" y="11372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298880" y="9379860"/>
            <a:ext cx="1998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509720" y="9379860"/>
            <a:ext cx="1998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720560" y="9379860"/>
            <a:ext cx="1998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931400" y="9379860"/>
            <a:ext cx="1998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2016900" y="8185320"/>
            <a:ext cx="616680" cy="736020"/>
          </a:xfrm>
          <a:custGeom>
            <a:avLst/>
            <a:gdLst/>
            <a:ahLst/>
            <a:cxnLst/>
            <a:rect l="l" t="t" r="r" b="b"/>
            <a:pathLst>
              <a:path w="616680" h="736020">
                <a:moveTo>
                  <a:pt x="0" y="0"/>
                </a:moveTo>
                <a:lnTo>
                  <a:pt x="616680" y="0"/>
                </a:lnTo>
                <a:lnTo>
                  <a:pt x="616680" y="736020"/>
                </a:lnTo>
                <a:lnTo>
                  <a:pt x="0" y="7360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5183460" y="8395380"/>
            <a:ext cx="651780" cy="477900"/>
          </a:xfrm>
          <a:custGeom>
            <a:avLst/>
            <a:gdLst/>
            <a:ahLst/>
            <a:cxnLst/>
            <a:rect l="l" t="t" r="r" b="b"/>
            <a:pathLst>
              <a:path w="651780" h="477900">
                <a:moveTo>
                  <a:pt x="0" y="0"/>
                </a:moveTo>
                <a:lnTo>
                  <a:pt x="651780" y="0"/>
                </a:lnTo>
                <a:lnTo>
                  <a:pt x="651780" y="477900"/>
                </a:lnTo>
                <a:lnTo>
                  <a:pt x="0" y="4779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8334360" y="8245260"/>
            <a:ext cx="762480" cy="670140"/>
          </a:xfrm>
          <a:custGeom>
            <a:avLst/>
            <a:gdLst/>
            <a:ahLst/>
            <a:cxnLst/>
            <a:rect l="l" t="t" r="r" b="b"/>
            <a:pathLst>
              <a:path w="762480" h="670140">
                <a:moveTo>
                  <a:pt x="0" y="0"/>
                </a:moveTo>
                <a:lnTo>
                  <a:pt x="762480" y="0"/>
                </a:lnTo>
                <a:lnTo>
                  <a:pt x="762480" y="670140"/>
                </a:lnTo>
                <a:lnTo>
                  <a:pt x="0" y="6701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1744460" y="8375940"/>
            <a:ext cx="32400" cy="73440"/>
          </a:xfrm>
          <a:custGeom>
            <a:avLst/>
            <a:gdLst/>
            <a:ahLst/>
            <a:cxnLst/>
            <a:rect l="l" t="t" r="r" b="b"/>
            <a:pathLst>
              <a:path w="32400" h="73440">
                <a:moveTo>
                  <a:pt x="0" y="0"/>
                </a:moveTo>
                <a:lnTo>
                  <a:pt x="32400" y="0"/>
                </a:lnTo>
                <a:lnTo>
                  <a:pt x="32400" y="73440"/>
                </a:lnTo>
                <a:lnTo>
                  <a:pt x="0" y="734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743380" y="8435340"/>
            <a:ext cx="32400" cy="73440"/>
          </a:xfrm>
          <a:custGeom>
            <a:avLst/>
            <a:gdLst/>
            <a:ahLst/>
            <a:cxnLst/>
            <a:rect l="l" t="t" r="r" b="b"/>
            <a:pathLst>
              <a:path w="32400" h="73440">
                <a:moveTo>
                  <a:pt x="0" y="0"/>
                </a:moveTo>
                <a:lnTo>
                  <a:pt x="32400" y="0"/>
                </a:lnTo>
                <a:lnTo>
                  <a:pt x="32400" y="73440"/>
                </a:lnTo>
                <a:lnTo>
                  <a:pt x="0" y="734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2118680" y="8434260"/>
            <a:ext cx="32400" cy="73440"/>
          </a:xfrm>
          <a:custGeom>
            <a:avLst/>
            <a:gdLst/>
            <a:ahLst/>
            <a:cxnLst/>
            <a:rect l="l" t="t" r="r" b="b"/>
            <a:pathLst>
              <a:path w="32400" h="73440">
                <a:moveTo>
                  <a:pt x="0" y="0"/>
                </a:moveTo>
                <a:lnTo>
                  <a:pt x="32400" y="0"/>
                </a:lnTo>
                <a:lnTo>
                  <a:pt x="32400" y="73440"/>
                </a:lnTo>
                <a:lnTo>
                  <a:pt x="0" y="734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1748780" y="8259300"/>
            <a:ext cx="402840" cy="750600"/>
          </a:xfrm>
          <a:custGeom>
            <a:avLst/>
            <a:gdLst/>
            <a:ahLst/>
            <a:cxnLst/>
            <a:rect l="l" t="t" r="r" b="b"/>
            <a:pathLst>
              <a:path w="402840" h="750600">
                <a:moveTo>
                  <a:pt x="0" y="0"/>
                </a:moveTo>
                <a:lnTo>
                  <a:pt x="402840" y="0"/>
                </a:lnTo>
                <a:lnTo>
                  <a:pt x="402840" y="750600"/>
                </a:lnTo>
                <a:lnTo>
                  <a:pt x="0" y="7506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751480" y="8262540"/>
            <a:ext cx="393660" cy="741960"/>
          </a:xfrm>
          <a:custGeom>
            <a:avLst/>
            <a:gdLst/>
            <a:ahLst/>
            <a:cxnLst/>
            <a:rect l="l" t="t" r="r" b="b"/>
            <a:pathLst>
              <a:path w="393660" h="741960">
                <a:moveTo>
                  <a:pt x="0" y="0"/>
                </a:moveTo>
                <a:lnTo>
                  <a:pt x="393660" y="0"/>
                </a:lnTo>
                <a:lnTo>
                  <a:pt x="393660" y="741960"/>
                </a:lnTo>
                <a:lnTo>
                  <a:pt x="0" y="7419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1780640" y="8371620"/>
            <a:ext cx="338040" cy="538920"/>
          </a:xfrm>
          <a:custGeom>
            <a:avLst/>
            <a:gdLst/>
            <a:ahLst/>
            <a:cxnLst/>
            <a:rect l="l" t="t" r="r" b="b"/>
            <a:pathLst>
              <a:path w="338040" h="538920">
                <a:moveTo>
                  <a:pt x="0" y="0"/>
                </a:moveTo>
                <a:lnTo>
                  <a:pt x="338040" y="0"/>
                </a:lnTo>
                <a:lnTo>
                  <a:pt x="338040" y="538920"/>
                </a:lnTo>
                <a:lnTo>
                  <a:pt x="0" y="53892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1913750" y="8917830"/>
            <a:ext cx="69660" cy="65340"/>
          </a:xfrm>
          <a:custGeom>
            <a:avLst/>
            <a:gdLst/>
            <a:ahLst/>
            <a:cxnLst/>
            <a:rect l="l" t="t" r="r" b="b"/>
            <a:pathLst>
              <a:path w="69660" h="65340">
                <a:moveTo>
                  <a:pt x="0" y="0"/>
                </a:moveTo>
                <a:lnTo>
                  <a:pt x="69660" y="0"/>
                </a:lnTo>
                <a:lnTo>
                  <a:pt x="69660" y="65340"/>
                </a:lnTo>
                <a:lnTo>
                  <a:pt x="0" y="6534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1905110" y="8329770"/>
            <a:ext cx="93960" cy="34560"/>
          </a:xfrm>
          <a:custGeom>
            <a:avLst/>
            <a:gdLst/>
            <a:ahLst/>
            <a:cxnLst/>
            <a:rect l="l" t="t" r="r" b="b"/>
            <a:pathLst>
              <a:path w="93960" h="34560">
                <a:moveTo>
                  <a:pt x="0" y="0"/>
                </a:moveTo>
                <a:lnTo>
                  <a:pt x="93960" y="0"/>
                </a:lnTo>
                <a:lnTo>
                  <a:pt x="93960" y="34560"/>
                </a:lnTo>
                <a:lnTo>
                  <a:pt x="0" y="345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1865150" y="8329770"/>
            <a:ext cx="36180" cy="34560"/>
          </a:xfrm>
          <a:custGeom>
            <a:avLst/>
            <a:gdLst/>
            <a:ahLst/>
            <a:cxnLst/>
            <a:rect l="l" t="t" r="r" b="b"/>
            <a:pathLst>
              <a:path w="36180" h="34560">
                <a:moveTo>
                  <a:pt x="0" y="0"/>
                </a:moveTo>
                <a:lnTo>
                  <a:pt x="36180" y="0"/>
                </a:lnTo>
                <a:lnTo>
                  <a:pt x="36180" y="34560"/>
                </a:lnTo>
                <a:lnTo>
                  <a:pt x="0" y="3456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0655820" y="2436480"/>
            <a:ext cx="6869880" cy="3883680"/>
          </a:xfrm>
          <a:custGeom>
            <a:avLst/>
            <a:gdLst/>
            <a:ahLst/>
            <a:cxnLst/>
            <a:rect l="l" t="t" r="r" b="b"/>
            <a:pathLst>
              <a:path w="6869880" h="3883680">
                <a:moveTo>
                  <a:pt x="0" y="0"/>
                </a:moveTo>
                <a:lnTo>
                  <a:pt x="6869880" y="0"/>
                </a:lnTo>
                <a:lnTo>
                  <a:pt x="6869880" y="3883680"/>
                </a:lnTo>
                <a:lnTo>
                  <a:pt x="0" y="38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9"/>
            <a:stretch>
              <a:fillRect l="635" b="-1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390200" y="3940920"/>
            <a:ext cx="9508860" cy="9508860"/>
          </a:xfrm>
          <a:custGeom>
            <a:avLst/>
            <a:gdLst/>
            <a:ahLst/>
            <a:cxnLst/>
            <a:rect l="l" t="t" r="r" b="b"/>
            <a:pathLst>
              <a:path w="9508860" h="9508860">
                <a:moveTo>
                  <a:pt x="0" y="0"/>
                </a:moveTo>
                <a:lnTo>
                  <a:pt x="9508860" y="0"/>
                </a:lnTo>
                <a:lnTo>
                  <a:pt x="9508860" y="9508860"/>
                </a:lnTo>
                <a:lnTo>
                  <a:pt x="0" y="95088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1631070" y="-27599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4340" y="4740180"/>
            <a:ext cx="24858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62700" y="5065800"/>
            <a:ext cx="24858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12480" y="2644980"/>
            <a:ext cx="24858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930300" y="2970600"/>
            <a:ext cx="24858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94760" y="2644980"/>
            <a:ext cx="24820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913120" y="2970600"/>
            <a:ext cx="24820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469480" y="4740180"/>
            <a:ext cx="24820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اضافه کردن متن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487300" y="5065800"/>
            <a:ext cx="24820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1878768">
            <a:off x="6539978" y="3668490"/>
            <a:ext cx="2097823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-1878768">
            <a:off x="9650378" y="3669030"/>
            <a:ext cx="2097823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9" name="TextBox 19"/>
          <p:cNvSpPr txBox="1"/>
          <p:nvPr/>
        </p:nvSpPr>
        <p:spPr>
          <a:xfrm>
            <a:off x="6236100" y="7454220"/>
            <a:ext cx="57906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4390200" y="8939160"/>
            <a:ext cx="9538560" cy="122040"/>
          </a:xfrm>
          <a:custGeom>
            <a:avLst/>
            <a:gdLst/>
            <a:ahLst/>
            <a:cxnLst/>
            <a:rect l="l" t="t" r="r" b="b"/>
            <a:pathLst>
              <a:path w="9538560" h="122040">
                <a:moveTo>
                  <a:pt x="0" y="0"/>
                </a:moveTo>
                <a:lnTo>
                  <a:pt x="9538560" y="0"/>
                </a:lnTo>
                <a:lnTo>
                  <a:pt x="9538560" y="122040"/>
                </a:lnTo>
                <a:lnTo>
                  <a:pt x="0" y="1220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 rot="-4140599">
            <a:off x="3957749" y="7022421"/>
            <a:ext cx="3239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مطالب را اضافه کنید</a:t>
            </a:r>
            <a:endParaRPr lang="en-US" sz="2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 rot="-1454400">
            <a:off x="6046055" y="4944241"/>
            <a:ext cx="3239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مطالب را اضافه کنید</a:t>
            </a:r>
            <a:endParaRPr lang="en-US" sz="2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 rot="1506000">
            <a:off x="9151364" y="4997333"/>
            <a:ext cx="3239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مطالب را اضافه کنید</a:t>
            </a:r>
            <a:endParaRPr lang="en-US" sz="2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 rot="4128600">
            <a:off x="11108999" y="7081974"/>
            <a:ext cx="3239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مطالب را اضافه کنید</a:t>
            </a:r>
            <a:endParaRPr lang="en-US" sz="2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AutoShape 25"/>
          <p:cNvSpPr/>
          <p:nvPr/>
        </p:nvSpPr>
        <p:spPr>
          <a:xfrm rot="3278696">
            <a:off x="2188170" y="7155810"/>
            <a:ext cx="3190679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6" name="AutoShape 26"/>
          <p:cNvSpPr/>
          <p:nvPr/>
        </p:nvSpPr>
        <p:spPr>
          <a:xfrm rot="-3278696">
            <a:off x="12928230" y="7156350"/>
            <a:ext cx="3190679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27" name="Freeform 27"/>
          <p:cNvSpPr/>
          <p:nvPr/>
        </p:nvSpPr>
        <p:spPr>
          <a:xfrm>
            <a:off x="7573500" y="5830920"/>
            <a:ext cx="3047220" cy="1290600"/>
          </a:xfrm>
          <a:custGeom>
            <a:avLst/>
            <a:gdLst/>
            <a:ahLst/>
            <a:cxnLst/>
            <a:rect l="l" t="t" r="r" b="b"/>
            <a:pathLst>
              <a:path w="3047220" h="1290600">
                <a:moveTo>
                  <a:pt x="0" y="0"/>
                </a:moveTo>
                <a:lnTo>
                  <a:pt x="3047220" y="0"/>
                </a:lnTo>
                <a:lnTo>
                  <a:pt x="3047220" y="1290600"/>
                </a:lnTo>
                <a:lnTo>
                  <a:pt x="0" y="1290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92920" y="333720"/>
            <a:ext cx="1074600" cy="1408320"/>
          </a:xfrm>
          <a:custGeom>
            <a:avLst/>
            <a:gdLst/>
            <a:ahLst/>
            <a:cxnLst/>
            <a:rect l="l" t="t" r="r" b="b"/>
            <a:pathLst>
              <a:path w="1074600" h="1408320">
                <a:moveTo>
                  <a:pt x="0" y="0"/>
                </a:moveTo>
                <a:lnTo>
                  <a:pt x="1074600" y="0"/>
                </a:lnTo>
                <a:lnTo>
                  <a:pt x="1074600" y="1408320"/>
                </a:lnTo>
                <a:lnTo>
                  <a:pt x="0" y="14083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13980" y="732538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6448680" y="1969920"/>
            <a:ext cx="1630260" cy="1085940"/>
          </a:xfrm>
          <a:custGeom>
            <a:avLst/>
            <a:gdLst/>
            <a:ahLst/>
            <a:cxnLst/>
            <a:rect l="l" t="t" r="r" b="b"/>
            <a:pathLst>
              <a:path w="1630260" h="1085940">
                <a:moveTo>
                  <a:pt x="0" y="0"/>
                </a:moveTo>
                <a:lnTo>
                  <a:pt x="1630260" y="0"/>
                </a:lnTo>
                <a:lnTo>
                  <a:pt x="1630260" y="1085940"/>
                </a:lnTo>
                <a:lnTo>
                  <a:pt x="0" y="10859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723540" y="2244240"/>
            <a:ext cx="1080000" cy="1458000"/>
          </a:xfrm>
          <a:custGeom>
            <a:avLst/>
            <a:gdLst/>
            <a:ahLst/>
            <a:cxnLst/>
            <a:rect l="l" t="t" r="r" b="b"/>
            <a:pathLst>
              <a:path w="1080000" h="1458000">
                <a:moveTo>
                  <a:pt x="0" y="0"/>
                </a:moveTo>
                <a:lnTo>
                  <a:pt x="1080000" y="0"/>
                </a:lnTo>
                <a:lnTo>
                  <a:pt x="1080000" y="1458000"/>
                </a:lnTo>
                <a:lnTo>
                  <a:pt x="0" y="1458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rot="-2102995">
            <a:off x="7131060" y="3332880"/>
            <a:ext cx="1356840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-8730322">
            <a:off x="6018573" y="3332880"/>
            <a:ext cx="1375914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785740" y="6061560"/>
            <a:ext cx="290484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85740" y="5644680"/>
            <a:ext cx="2904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0680C3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06340" y="2080575"/>
            <a:ext cx="8636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997740" y="6061560"/>
            <a:ext cx="290484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997740" y="5644680"/>
            <a:ext cx="2904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07A39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07A39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674720" y="1969920"/>
            <a:ext cx="1630260" cy="1085940"/>
          </a:xfrm>
          <a:custGeom>
            <a:avLst/>
            <a:gdLst/>
            <a:ahLst/>
            <a:cxnLst/>
            <a:rect l="l" t="t" r="r" b="b"/>
            <a:pathLst>
              <a:path w="1630260" h="1085940">
                <a:moveTo>
                  <a:pt x="0" y="0"/>
                </a:moveTo>
                <a:lnTo>
                  <a:pt x="1630260" y="0"/>
                </a:lnTo>
                <a:lnTo>
                  <a:pt x="1630260" y="1085940"/>
                </a:lnTo>
                <a:lnTo>
                  <a:pt x="0" y="10859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949580" y="2244240"/>
            <a:ext cx="1080000" cy="1458000"/>
          </a:xfrm>
          <a:custGeom>
            <a:avLst/>
            <a:gdLst/>
            <a:ahLst/>
            <a:cxnLst/>
            <a:rect l="l" t="t" r="r" b="b"/>
            <a:pathLst>
              <a:path w="1080000" h="1458000">
                <a:moveTo>
                  <a:pt x="0" y="0"/>
                </a:moveTo>
                <a:lnTo>
                  <a:pt x="1080000" y="0"/>
                </a:lnTo>
                <a:lnTo>
                  <a:pt x="1080000" y="1458000"/>
                </a:lnTo>
                <a:lnTo>
                  <a:pt x="0" y="1458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AutoShape 15"/>
          <p:cNvSpPr/>
          <p:nvPr/>
        </p:nvSpPr>
        <p:spPr>
          <a:xfrm rot="-2103781">
            <a:off x="11323031" y="3326940"/>
            <a:ext cx="1356398" cy="0"/>
          </a:xfrm>
          <a:prstGeom prst="line">
            <a:avLst/>
          </a:prstGeom>
          <a:ln w="9525" cap="rnd">
            <a:solidFill>
              <a:srgbClr val="07A39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rot="-8730322">
            <a:off x="10244613" y="3332880"/>
            <a:ext cx="1375914" cy="0"/>
          </a:xfrm>
          <a:prstGeom prst="line">
            <a:avLst/>
          </a:prstGeom>
          <a:ln w="9525" cap="rnd">
            <a:solidFill>
              <a:srgbClr val="07A39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1018340" y="2080575"/>
            <a:ext cx="8636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210280" y="6061560"/>
            <a:ext cx="290484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210280" y="5644680"/>
            <a:ext cx="2904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90C221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90C22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4866200" y="1969920"/>
            <a:ext cx="1630260" cy="1085940"/>
          </a:xfrm>
          <a:custGeom>
            <a:avLst/>
            <a:gdLst/>
            <a:ahLst/>
            <a:cxnLst/>
            <a:rect l="l" t="t" r="r" b="b"/>
            <a:pathLst>
              <a:path w="1630260" h="1085940">
                <a:moveTo>
                  <a:pt x="0" y="0"/>
                </a:moveTo>
                <a:lnTo>
                  <a:pt x="1630260" y="0"/>
                </a:lnTo>
                <a:lnTo>
                  <a:pt x="1630260" y="1085940"/>
                </a:lnTo>
                <a:lnTo>
                  <a:pt x="0" y="10859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141600" y="2244240"/>
            <a:ext cx="1080000" cy="1458000"/>
          </a:xfrm>
          <a:custGeom>
            <a:avLst/>
            <a:gdLst/>
            <a:ahLst/>
            <a:cxnLst/>
            <a:rect l="l" t="t" r="r" b="b"/>
            <a:pathLst>
              <a:path w="1080000" h="1458000">
                <a:moveTo>
                  <a:pt x="0" y="0"/>
                </a:moveTo>
                <a:lnTo>
                  <a:pt x="1080000" y="0"/>
                </a:lnTo>
                <a:lnTo>
                  <a:pt x="1080000" y="1458000"/>
                </a:lnTo>
                <a:lnTo>
                  <a:pt x="0" y="1458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rot="-2102995">
            <a:off x="15534540" y="3332880"/>
            <a:ext cx="1356840" cy="0"/>
          </a:xfrm>
          <a:prstGeom prst="line">
            <a:avLst/>
          </a:prstGeom>
          <a:ln w="9525" cap="rnd">
            <a:solidFill>
              <a:srgbClr val="90C22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rot="-8730322">
            <a:off x="14436633" y="3332880"/>
            <a:ext cx="1375914" cy="0"/>
          </a:xfrm>
          <a:prstGeom prst="line">
            <a:avLst/>
          </a:prstGeom>
          <a:ln w="9525" cap="rnd">
            <a:solidFill>
              <a:srgbClr val="90C22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15230880" y="2080575"/>
            <a:ext cx="8636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5" name="Freeform 25"/>
          <p:cNvSpPr/>
          <p:nvPr/>
        </p:nvSpPr>
        <p:spPr>
          <a:xfrm>
            <a:off x="2222100" y="1969920"/>
            <a:ext cx="1630260" cy="1085940"/>
          </a:xfrm>
          <a:custGeom>
            <a:avLst/>
            <a:gdLst/>
            <a:ahLst/>
            <a:cxnLst/>
            <a:rect l="l" t="t" r="r" b="b"/>
            <a:pathLst>
              <a:path w="1630260" h="1085940">
                <a:moveTo>
                  <a:pt x="0" y="0"/>
                </a:moveTo>
                <a:lnTo>
                  <a:pt x="1630260" y="0"/>
                </a:lnTo>
                <a:lnTo>
                  <a:pt x="1630260" y="1085940"/>
                </a:lnTo>
                <a:lnTo>
                  <a:pt x="0" y="10859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2497500" y="2244240"/>
            <a:ext cx="1080000" cy="1458000"/>
          </a:xfrm>
          <a:custGeom>
            <a:avLst/>
            <a:gdLst/>
            <a:ahLst/>
            <a:cxnLst/>
            <a:rect l="l" t="t" r="r" b="b"/>
            <a:pathLst>
              <a:path w="1080000" h="1458000">
                <a:moveTo>
                  <a:pt x="0" y="0"/>
                </a:moveTo>
                <a:lnTo>
                  <a:pt x="1080000" y="0"/>
                </a:lnTo>
                <a:lnTo>
                  <a:pt x="1080000" y="1458000"/>
                </a:lnTo>
                <a:lnTo>
                  <a:pt x="0" y="14580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7" name="AutoShape 27"/>
          <p:cNvSpPr/>
          <p:nvPr/>
        </p:nvSpPr>
        <p:spPr>
          <a:xfrm rot="-2102995">
            <a:off x="2905020" y="3332880"/>
            <a:ext cx="1356840" cy="0"/>
          </a:xfrm>
          <a:prstGeom prst="line">
            <a:avLst/>
          </a:prstGeom>
          <a:ln w="95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 rot="-8730322">
            <a:off x="1792533" y="3332880"/>
            <a:ext cx="1375914" cy="0"/>
          </a:xfrm>
          <a:prstGeom prst="line">
            <a:avLst/>
          </a:prstGeom>
          <a:ln w="95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573200" y="6061560"/>
            <a:ext cx="290484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3200" y="5644680"/>
            <a:ext cx="2904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2C2F45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2C2F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2593800" y="2080575"/>
            <a:ext cx="8636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32" name="Freeform 32"/>
          <p:cNvSpPr/>
          <p:nvPr/>
        </p:nvSpPr>
        <p:spPr>
          <a:xfrm>
            <a:off x="10413360" y="4201740"/>
            <a:ext cx="2074140" cy="878580"/>
          </a:xfrm>
          <a:custGeom>
            <a:avLst/>
            <a:gdLst/>
            <a:ahLst/>
            <a:cxnLst/>
            <a:rect l="l" t="t" r="r" b="b"/>
            <a:pathLst>
              <a:path w="2074140" h="878580">
                <a:moveTo>
                  <a:pt x="0" y="0"/>
                </a:moveTo>
                <a:lnTo>
                  <a:pt x="2074140" y="0"/>
                </a:lnTo>
                <a:lnTo>
                  <a:pt x="2074140" y="878580"/>
                </a:lnTo>
                <a:lnTo>
                  <a:pt x="0" y="87858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4696100" y="3970080"/>
            <a:ext cx="1914840" cy="1265760"/>
          </a:xfrm>
          <a:custGeom>
            <a:avLst/>
            <a:gdLst/>
            <a:ahLst/>
            <a:cxnLst/>
            <a:rect l="l" t="t" r="r" b="b"/>
            <a:pathLst>
              <a:path w="1914840" h="1265760">
                <a:moveTo>
                  <a:pt x="0" y="0"/>
                </a:moveTo>
                <a:lnTo>
                  <a:pt x="1914840" y="0"/>
                </a:lnTo>
                <a:lnTo>
                  <a:pt x="1914840" y="1265760"/>
                </a:lnTo>
                <a:lnTo>
                  <a:pt x="0" y="126576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6119280" y="4294080"/>
            <a:ext cx="2084400" cy="802440"/>
          </a:xfrm>
          <a:custGeom>
            <a:avLst/>
            <a:gdLst/>
            <a:ahLst/>
            <a:cxnLst/>
            <a:rect l="l" t="t" r="r" b="b"/>
            <a:pathLst>
              <a:path w="2084400" h="802440">
                <a:moveTo>
                  <a:pt x="0" y="0"/>
                </a:moveTo>
                <a:lnTo>
                  <a:pt x="2084400" y="0"/>
                </a:lnTo>
                <a:lnTo>
                  <a:pt x="2084400" y="802440"/>
                </a:lnTo>
                <a:lnTo>
                  <a:pt x="0" y="8024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2241000" y="3798360"/>
            <a:ext cx="1274940" cy="1521720"/>
          </a:xfrm>
          <a:custGeom>
            <a:avLst/>
            <a:gdLst/>
            <a:ahLst/>
            <a:cxnLst/>
            <a:rect l="l" t="t" r="r" b="b"/>
            <a:pathLst>
              <a:path w="1274940" h="1521720">
                <a:moveTo>
                  <a:pt x="0" y="0"/>
                </a:moveTo>
                <a:lnTo>
                  <a:pt x="1274940" y="0"/>
                </a:lnTo>
                <a:lnTo>
                  <a:pt x="1274940" y="1521720"/>
                </a:lnTo>
                <a:lnTo>
                  <a:pt x="0" y="15217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60" y="9739980"/>
            <a:ext cx="18283320" cy="535680"/>
          </a:xfrm>
          <a:custGeom>
            <a:avLst/>
            <a:gdLst/>
            <a:ahLst/>
            <a:cxnLst/>
            <a:rect l="l" t="t" r="r" b="b"/>
            <a:pathLst>
              <a:path w="18283320" h="535680">
                <a:moveTo>
                  <a:pt x="0" y="0"/>
                </a:moveTo>
                <a:lnTo>
                  <a:pt x="18283320" y="0"/>
                </a:lnTo>
                <a:lnTo>
                  <a:pt x="1828332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92921" y="1874670"/>
            <a:ext cx="8161560" cy="7083180"/>
          </a:xfrm>
          <a:custGeom>
            <a:avLst/>
            <a:gdLst/>
            <a:ahLst/>
            <a:cxnLst/>
            <a:rect l="l" t="t" r="r" b="b"/>
            <a:pathLst>
              <a:path w="8161560" h="7083180">
                <a:moveTo>
                  <a:pt x="0" y="0"/>
                </a:moveTo>
                <a:lnTo>
                  <a:pt x="8161560" y="0"/>
                </a:lnTo>
                <a:lnTo>
                  <a:pt x="8161560" y="7083180"/>
                </a:lnTo>
                <a:lnTo>
                  <a:pt x="0" y="70831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9" r="-119"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447480" y="6531294"/>
            <a:ext cx="7063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447480" y="7095594"/>
            <a:ext cx="7063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447480" y="7659894"/>
            <a:ext cx="7063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447480" y="8223654"/>
            <a:ext cx="7063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447480" y="8787954"/>
            <a:ext cx="7063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480740" y="2123880"/>
            <a:ext cx="3381120" cy="3704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480740" y="1540335"/>
            <a:ext cx="3381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900A"/>
                </a:solidFill>
                <a:latin typeface="Arial Bold"/>
                <a:cs typeface="B Nazanin" panose="00000400000000000000" pitchFamily="2" charset="-78"/>
              </a:rPr>
              <a:t>یک پاورپوینت مدرن دریافت کنید</a:t>
            </a:r>
            <a:endParaRPr lang="en-US" sz="2100" spc="-1" dirty="0">
              <a:solidFill>
                <a:srgbClr val="FF900A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926676" y="469143"/>
            <a:ext cx="7063380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نمونه کارها ساده</a:t>
            </a:r>
            <a:endParaRPr lang="en-US" sz="6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7E4F7322-FDEA-30B1-17C7-83EC39CD8F25}"/>
              </a:ext>
            </a:extLst>
          </p:cNvPr>
          <p:cNvSpPr/>
          <p:nvPr/>
        </p:nvSpPr>
        <p:spPr>
          <a:xfrm>
            <a:off x="16986265" y="7567987"/>
            <a:ext cx="290520" cy="384480"/>
          </a:xfrm>
          <a:custGeom>
            <a:avLst/>
            <a:gdLst/>
            <a:ahLst/>
            <a:cxnLst/>
            <a:rect l="l" t="t" r="r" b="b"/>
            <a:pathLst>
              <a:path w="290520" h="384480">
                <a:moveTo>
                  <a:pt x="0" y="0"/>
                </a:moveTo>
                <a:lnTo>
                  <a:pt x="290520" y="0"/>
                </a:lnTo>
                <a:lnTo>
                  <a:pt x="290520" y="384480"/>
                </a:lnTo>
                <a:lnTo>
                  <a:pt x="0" y="384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4FF1B348-C773-0F6E-1173-03D9CDA5428C}"/>
              </a:ext>
            </a:extLst>
          </p:cNvPr>
          <p:cNvSpPr/>
          <p:nvPr/>
        </p:nvSpPr>
        <p:spPr>
          <a:xfrm>
            <a:off x="16939825" y="6447487"/>
            <a:ext cx="383400" cy="383400"/>
          </a:xfrm>
          <a:custGeom>
            <a:avLst/>
            <a:gdLst/>
            <a:ahLst/>
            <a:cxnLst/>
            <a:rect l="l" t="t" r="r" b="b"/>
            <a:pathLst>
              <a:path w="383400" h="383400">
                <a:moveTo>
                  <a:pt x="0" y="0"/>
                </a:moveTo>
                <a:lnTo>
                  <a:pt x="383400" y="0"/>
                </a:lnTo>
                <a:lnTo>
                  <a:pt x="383400" y="383400"/>
                </a:lnTo>
                <a:lnTo>
                  <a:pt x="0" y="383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5992512B-73D0-29E4-4323-0E1FABCD6D8C}"/>
              </a:ext>
            </a:extLst>
          </p:cNvPr>
          <p:cNvSpPr/>
          <p:nvPr/>
        </p:nvSpPr>
        <p:spPr>
          <a:xfrm>
            <a:off x="16831131" y="8601933"/>
            <a:ext cx="600249" cy="600249"/>
          </a:xfrm>
          <a:custGeom>
            <a:avLst/>
            <a:gdLst/>
            <a:ahLst/>
            <a:cxnLst/>
            <a:rect l="l" t="t" r="r" b="b"/>
            <a:pathLst>
              <a:path w="600249" h="600249">
                <a:moveTo>
                  <a:pt x="0" y="0"/>
                </a:moveTo>
                <a:lnTo>
                  <a:pt x="600248" y="0"/>
                </a:lnTo>
                <a:lnTo>
                  <a:pt x="600248" y="600248"/>
                </a:lnTo>
                <a:lnTo>
                  <a:pt x="0" y="6002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5C0D4CDE-577C-E3DD-E081-6160400650B9}"/>
              </a:ext>
            </a:extLst>
          </p:cNvPr>
          <p:cNvSpPr/>
          <p:nvPr/>
        </p:nvSpPr>
        <p:spPr>
          <a:xfrm>
            <a:off x="16925785" y="8158747"/>
            <a:ext cx="411480" cy="385020"/>
          </a:xfrm>
          <a:custGeom>
            <a:avLst/>
            <a:gdLst/>
            <a:ahLst/>
            <a:cxnLst/>
            <a:rect l="l" t="t" r="r" b="b"/>
            <a:pathLst>
              <a:path w="411480" h="385020">
                <a:moveTo>
                  <a:pt x="0" y="0"/>
                </a:moveTo>
                <a:lnTo>
                  <a:pt x="411480" y="0"/>
                </a:lnTo>
                <a:lnTo>
                  <a:pt x="411480" y="385020"/>
                </a:lnTo>
                <a:lnTo>
                  <a:pt x="0" y="3850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id="{8E9A559C-0D6D-670E-C28E-D85C0EB8F3E0}"/>
              </a:ext>
            </a:extLst>
          </p:cNvPr>
          <p:cNvSpPr/>
          <p:nvPr/>
        </p:nvSpPr>
        <p:spPr>
          <a:xfrm>
            <a:off x="16933345" y="7037167"/>
            <a:ext cx="393660" cy="325080"/>
          </a:xfrm>
          <a:custGeom>
            <a:avLst/>
            <a:gdLst/>
            <a:ahLst/>
            <a:cxnLst/>
            <a:rect l="l" t="t" r="r" b="b"/>
            <a:pathLst>
              <a:path w="393660" h="325080">
                <a:moveTo>
                  <a:pt x="0" y="0"/>
                </a:moveTo>
                <a:lnTo>
                  <a:pt x="393660" y="0"/>
                </a:lnTo>
                <a:lnTo>
                  <a:pt x="393660" y="325080"/>
                </a:lnTo>
                <a:lnTo>
                  <a:pt x="0" y="3250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60" y="9739980"/>
            <a:ext cx="18283320" cy="535680"/>
          </a:xfrm>
          <a:custGeom>
            <a:avLst/>
            <a:gdLst/>
            <a:ahLst/>
            <a:cxnLst/>
            <a:rect l="l" t="t" r="r" b="b"/>
            <a:pathLst>
              <a:path w="18283320" h="535680">
                <a:moveTo>
                  <a:pt x="0" y="0"/>
                </a:moveTo>
                <a:lnTo>
                  <a:pt x="18283320" y="0"/>
                </a:lnTo>
                <a:lnTo>
                  <a:pt x="1828332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085040" y="0"/>
            <a:ext cx="8203140" cy="1038420"/>
          </a:xfrm>
          <a:custGeom>
            <a:avLst/>
            <a:gdLst/>
            <a:ahLst/>
            <a:cxnLst/>
            <a:rect l="l" t="t" r="r" b="b"/>
            <a:pathLst>
              <a:path w="8203140" h="1038420">
                <a:moveTo>
                  <a:pt x="0" y="0"/>
                </a:moveTo>
                <a:lnTo>
                  <a:pt x="8203140" y="0"/>
                </a:lnTo>
                <a:lnTo>
                  <a:pt x="820314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74540" cy="1038420"/>
          </a:xfrm>
          <a:custGeom>
            <a:avLst/>
            <a:gdLst/>
            <a:ahLst/>
            <a:cxnLst/>
            <a:rect l="l" t="t" r="r" b="b"/>
            <a:pathLst>
              <a:path w="1674540" h="1038420">
                <a:moveTo>
                  <a:pt x="0" y="0"/>
                </a:moveTo>
                <a:lnTo>
                  <a:pt x="1674540" y="0"/>
                </a:lnTo>
                <a:lnTo>
                  <a:pt x="167454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55750" y="126405"/>
            <a:ext cx="1717650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900A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900A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13620" y="1999080"/>
            <a:ext cx="4017060" cy="4008960"/>
          </a:xfrm>
          <a:custGeom>
            <a:avLst/>
            <a:gdLst/>
            <a:ahLst/>
            <a:cxnLst/>
            <a:rect l="l" t="t" r="r" b="b"/>
            <a:pathLst>
              <a:path w="4017060" h="4008960">
                <a:moveTo>
                  <a:pt x="0" y="0"/>
                </a:moveTo>
                <a:lnTo>
                  <a:pt x="4017060" y="0"/>
                </a:lnTo>
                <a:lnTo>
                  <a:pt x="4017060" y="4008960"/>
                </a:lnTo>
                <a:lnTo>
                  <a:pt x="0" y="40089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176520" y="2137860"/>
            <a:ext cx="4017060" cy="4008960"/>
          </a:xfrm>
          <a:custGeom>
            <a:avLst/>
            <a:gdLst/>
            <a:ahLst/>
            <a:cxnLst/>
            <a:rect l="l" t="t" r="r" b="b"/>
            <a:pathLst>
              <a:path w="4017060" h="4008960">
                <a:moveTo>
                  <a:pt x="0" y="0"/>
                </a:moveTo>
                <a:lnTo>
                  <a:pt x="4017060" y="0"/>
                </a:lnTo>
                <a:lnTo>
                  <a:pt x="4017060" y="4008960"/>
                </a:lnTo>
                <a:lnTo>
                  <a:pt x="0" y="4008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23462" y="2381022"/>
            <a:ext cx="3523176" cy="35231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60562" y="2242242"/>
            <a:ext cx="3523176" cy="352317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281000" y="3451335"/>
            <a:ext cx="1869120" cy="1213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000" spc="-1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75%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587320" y="3312555"/>
            <a:ext cx="1869120" cy="1213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000" spc="-1">
                <a:solidFill>
                  <a:srgbClr val="90C221"/>
                </a:solidFill>
                <a:latin typeface="Arial Bold"/>
                <a:cs typeface="B Nazanin" panose="00000400000000000000" pitchFamily="2" charset="-78"/>
              </a:rPr>
              <a:t>65%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2700" y="7800360"/>
            <a:ext cx="39022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41700" y="7350195"/>
            <a:ext cx="38912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522800" y="6454035"/>
            <a:ext cx="38912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$23,900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303060" y="7873800"/>
            <a:ext cx="39022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312060" y="7423635"/>
            <a:ext cx="38912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293700" y="6527475"/>
            <a:ext cx="38912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$23,900</a:t>
            </a:r>
          </a:p>
        </p:txBody>
      </p:sp>
      <p:sp>
        <p:nvSpPr>
          <p:cNvPr id="18" name="Freeform 18"/>
          <p:cNvSpPr/>
          <p:nvPr/>
        </p:nvSpPr>
        <p:spPr>
          <a:xfrm>
            <a:off x="10701180" y="2137860"/>
            <a:ext cx="4017060" cy="4008960"/>
          </a:xfrm>
          <a:custGeom>
            <a:avLst/>
            <a:gdLst/>
            <a:ahLst/>
            <a:cxnLst/>
            <a:rect l="l" t="t" r="r" b="b"/>
            <a:pathLst>
              <a:path w="4017060" h="4008960">
                <a:moveTo>
                  <a:pt x="0" y="0"/>
                </a:moveTo>
                <a:lnTo>
                  <a:pt x="4017060" y="0"/>
                </a:lnTo>
                <a:lnTo>
                  <a:pt x="4017060" y="4008960"/>
                </a:lnTo>
                <a:lnTo>
                  <a:pt x="0" y="4008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948122" y="2381022"/>
            <a:ext cx="3523176" cy="3523176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11805660" y="3451335"/>
            <a:ext cx="1869120" cy="1213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6000" spc="-1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827720" y="7873800"/>
            <a:ext cx="39022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836720" y="7423635"/>
            <a:ext cx="38912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817820" y="6527475"/>
            <a:ext cx="389124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$23,900</a:t>
            </a:r>
          </a:p>
        </p:txBody>
      </p:sp>
      <p:sp>
        <p:nvSpPr>
          <p:cNvPr id="24" name="Freeform 24"/>
          <p:cNvSpPr/>
          <p:nvPr/>
        </p:nvSpPr>
        <p:spPr>
          <a:xfrm>
            <a:off x="15118380" y="2464560"/>
            <a:ext cx="2862000" cy="7750620"/>
          </a:xfrm>
          <a:custGeom>
            <a:avLst/>
            <a:gdLst/>
            <a:ahLst/>
            <a:cxnLst/>
            <a:rect l="l" t="t" r="r" b="b"/>
            <a:pathLst>
              <a:path w="2862000" h="7750620">
                <a:moveTo>
                  <a:pt x="0" y="0"/>
                </a:moveTo>
                <a:lnTo>
                  <a:pt x="2862000" y="0"/>
                </a:lnTo>
                <a:lnTo>
                  <a:pt x="2862000" y="7750620"/>
                </a:lnTo>
                <a:lnTo>
                  <a:pt x="0" y="775062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900" y="488265"/>
            <a:ext cx="1717704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5"/>
              </a:lnSpc>
            </a:pPr>
            <a:r>
              <a:rPr lang="fa-IR" sz="6884" spc="-1" dirty="0">
                <a:solidFill>
                  <a:srgbClr val="26262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884" spc="-1" dirty="0">
              <a:solidFill>
                <a:srgbClr val="26262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AutoShape 3"/>
          <p:cNvSpPr/>
          <p:nvPr/>
        </p:nvSpPr>
        <p:spPr>
          <a:xfrm rot="-1899207">
            <a:off x="9860913" y="5572185"/>
            <a:ext cx="2646593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4" name="AutoShape 4"/>
          <p:cNvSpPr/>
          <p:nvPr/>
        </p:nvSpPr>
        <p:spPr>
          <a:xfrm rot="1899207">
            <a:off x="5649993" y="5601345"/>
            <a:ext cx="2646593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" name="Freeform 5"/>
          <p:cNvSpPr/>
          <p:nvPr/>
        </p:nvSpPr>
        <p:spPr>
          <a:xfrm>
            <a:off x="0" y="7087500"/>
            <a:ext cx="18289260" cy="3240540"/>
          </a:xfrm>
          <a:custGeom>
            <a:avLst/>
            <a:gdLst/>
            <a:ahLst/>
            <a:cxnLst/>
            <a:rect l="l" t="t" r="r" b="b"/>
            <a:pathLst>
              <a:path w="18289260" h="3240540">
                <a:moveTo>
                  <a:pt x="0" y="0"/>
                </a:moveTo>
                <a:lnTo>
                  <a:pt x="18289260" y="0"/>
                </a:lnTo>
                <a:lnTo>
                  <a:pt x="18289260" y="3240540"/>
                </a:lnTo>
                <a:lnTo>
                  <a:pt x="0" y="32405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36230" y="508437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328560" y="2946240"/>
            <a:ext cx="2926800" cy="1920240"/>
          </a:xfrm>
          <a:custGeom>
            <a:avLst/>
            <a:gdLst/>
            <a:ahLst/>
            <a:cxnLst/>
            <a:rect l="l" t="t" r="r" b="b"/>
            <a:pathLst>
              <a:path w="2926800" h="1920240">
                <a:moveTo>
                  <a:pt x="0" y="0"/>
                </a:moveTo>
                <a:lnTo>
                  <a:pt x="2926800" y="0"/>
                </a:lnTo>
                <a:lnTo>
                  <a:pt x="2926800" y="1920240"/>
                </a:lnTo>
                <a:lnTo>
                  <a:pt x="0" y="1920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330230" y="258741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540610" y="305127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351770" y="508437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AutoShape 11"/>
          <p:cNvSpPr/>
          <p:nvPr/>
        </p:nvSpPr>
        <p:spPr>
          <a:xfrm rot="-5315395">
            <a:off x="8314681" y="5203635"/>
            <a:ext cx="1579978" cy="0"/>
          </a:xfrm>
          <a:prstGeom prst="line">
            <a:avLst/>
          </a:prstGeom>
          <a:ln w="19050" cap="rnd">
            <a:solidFill>
              <a:srgbClr val="0680C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2" name="AutoShape 12"/>
          <p:cNvSpPr/>
          <p:nvPr/>
        </p:nvSpPr>
        <p:spPr>
          <a:xfrm rot="1033269">
            <a:off x="4898578" y="6335745"/>
            <a:ext cx="2458685" cy="0"/>
          </a:xfrm>
          <a:prstGeom prst="line">
            <a:avLst/>
          </a:prstGeom>
          <a:ln w="19050" cap="rnd">
            <a:solidFill>
              <a:srgbClr val="90C22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3" name="TextBox 13"/>
          <p:cNvSpPr txBox="1"/>
          <p:nvPr/>
        </p:nvSpPr>
        <p:spPr>
          <a:xfrm>
            <a:off x="1387890" y="5747280"/>
            <a:ext cx="314955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741140" y="534120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3120390" y="305127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492910" y="7278930"/>
            <a:ext cx="3548340" cy="1960740"/>
          </a:xfrm>
          <a:custGeom>
            <a:avLst/>
            <a:gdLst/>
            <a:ahLst/>
            <a:cxnLst/>
            <a:rect l="l" t="t" r="r" b="b"/>
            <a:pathLst>
              <a:path w="3548340" h="1960740">
                <a:moveTo>
                  <a:pt x="0" y="0"/>
                </a:moveTo>
                <a:lnTo>
                  <a:pt x="3548340" y="0"/>
                </a:lnTo>
                <a:lnTo>
                  <a:pt x="3548340" y="1960740"/>
                </a:lnTo>
                <a:lnTo>
                  <a:pt x="0" y="196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168090" y="7365330"/>
            <a:ext cx="3548340" cy="1874340"/>
          </a:xfrm>
          <a:custGeom>
            <a:avLst/>
            <a:gdLst/>
            <a:ahLst/>
            <a:cxnLst/>
            <a:rect l="l" t="t" r="r" b="b"/>
            <a:pathLst>
              <a:path w="3548340" h="1874340">
                <a:moveTo>
                  <a:pt x="0" y="0"/>
                </a:moveTo>
                <a:lnTo>
                  <a:pt x="3548340" y="0"/>
                </a:lnTo>
                <a:lnTo>
                  <a:pt x="3548340" y="1874340"/>
                </a:lnTo>
                <a:lnTo>
                  <a:pt x="0" y="18743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 rot="-1133313">
            <a:off x="6138143" y="8397735"/>
            <a:ext cx="1876573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AutoShape 19"/>
          <p:cNvSpPr/>
          <p:nvPr/>
        </p:nvSpPr>
        <p:spPr>
          <a:xfrm rot="1198897">
            <a:off x="10298021" y="8398275"/>
            <a:ext cx="177777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0" name="AutoShape 20"/>
          <p:cNvSpPr/>
          <p:nvPr/>
        </p:nvSpPr>
        <p:spPr>
          <a:xfrm rot="-1033492">
            <a:off x="10852065" y="6335745"/>
            <a:ext cx="2458169" cy="0"/>
          </a:xfrm>
          <a:prstGeom prst="line">
            <a:avLst/>
          </a:prstGeom>
          <a:ln w="19050" cap="rnd">
            <a:solidFill>
              <a:srgbClr val="90C22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1" name="TextBox 21"/>
          <p:cNvSpPr txBox="1"/>
          <p:nvPr/>
        </p:nvSpPr>
        <p:spPr>
          <a:xfrm>
            <a:off x="3199050" y="3714180"/>
            <a:ext cx="309339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496140" y="330864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571570" y="7985040"/>
            <a:ext cx="309339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868660" y="757950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351770" y="5747280"/>
            <a:ext cx="317205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727520" y="534120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1540070" y="3714180"/>
            <a:ext cx="317259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916360" y="330864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2310650" y="8028240"/>
            <a:ext cx="302949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2543840" y="762270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7406192" y="3250320"/>
            <a:ext cx="3096628" cy="796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7706520" y="284424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6780780" y="5659740"/>
            <a:ext cx="4675320" cy="2568780"/>
          </a:xfrm>
          <a:custGeom>
            <a:avLst/>
            <a:gdLst/>
            <a:ahLst/>
            <a:cxnLst/>
            <a:rect l="l" t="t" r="r" b="b"/>
            <a:pathLst>
              <a:path w="4675320" h="2568780">
                <a:moveTo>
                  <a:pt x="0" y="0"/>
                </a:moveTo>
                <a:lnTo>
                  <a:pt x="4675320" y="0"/>
                </a:lnTo>
                <a:lnTo>
                  <a:pt x="4675320" y="2568780"/>
                </a:lnTo>
                <a:lnTo>
                  <a:pt x="0" y="25687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7958520" y="5985088"/>
            <a:ext cx="2427300" cy="1794692"/>
          </a:xfrm>
          <a:custGeom>
            <a:avLst/>
            <a:gdLst/>
            <a:ahLst/>
            <a:cxnLst/>
            <a:rect l="l" t="t" r="r" b="b"/>
            <a:pathLst>
              <a:path w="2427300" h="1794692">
                <a:moveTo>
                  <a:pt x="0" y="0"/>
                </a:moveTo>
                <a:lnTo>
                  <a:pt x="2427300" y="0"/>
                </a:lnTo>
                <a:lnTo>
                  <a:pt x="2427300" y="1794692"/>
                </a:lnTo>
                <a:lnTo>
                  <a:pt x="0" y="17946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9720000" y="5941080"/>
            <a:ext cx="823500" cy="606420"/>
          </a:xfrm>
          <a:custGeom>
            <a:avLst/>
            <a:gdLst/>
            <a:ahLst/>
            <a:cxnLst/>
            <a:rect l="l" t="t" r="r" b="b"/>
            <a:pathLst>
              <a:path w="823500" h="606420">
                <a:moveTo>
                  <a:pt x="0" y="0"/>
                </a:moveTo>
                <a:lnTo>
                  <a:pt x="823500" y="0"/>
                </a:lnTo>
                <a:lnTo>
                  <a:pt x="823500" y="606420"/>
                </a:lnTo>
                <a:lnTo>
                  <a:pt x="0" y="6064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35740" y="259020"/>
            <a:ext cx="9722340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8100" spc="-75" dirty="0">
                <a:solidFill>
                  <a:srgbClr val="EC6E3D"/>
                </a:solidFill>
                <a:latin typeface="Montserrat Bold"/>
                <a:cs typeface="B Nazanin" panose="00000400000000000000" pitchFamily="2" charset="-78"/>
              </a:rPr>
              <a:t>سبک دستور کار</a:t>
            </a:r>
            <a:endParaRPr lang="en-US" sz="8100" spc="-75" dirty="0">
              <a:solidFill>
                <a:srgbClr val="FFC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45580" y="2108520"/>
            <a:ext cx="1220940" cy="110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 spc="-51">
                <a:solidFill>
                  <a:srgbClr val="FBA200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50340" y="2980320"/>
            <a:ext cx="81077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2943540" y="2230200"/>
            <a:ext cx="8605980" cy="649080"/>
            <a:chOff x="0" y="0"/>
            <a:chExt cx="11474640" cy="8654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474577" cy="865378"/>
            </a:xfrm>
            <a:custGeom>
              <a:avLst/>
              <a:gdLst/>
              <a:ahLst/>
              <a:cxnLst/>
              <a:rect l="l" t="t" r="r" b="b"/>
              <a:pathLst>
                <a:path w="11474577" h="865378">
                  <a:moveTo>
                    <a:pt x="0" y="0"/>
                  </a:moveTo>
                  <a:lnTo>
                    <a:pt x="11474577" y="0"/>
                  </a:lnTo>
                  <a:lnTo>
                    <a:pt x="11474577" y="865378"/>
                  </a:lnTo>
                  <a:lnTo>
                    <a:pt x="0" y="865378"/>
                  </a:lnTo>
                  <a:close/>
                </a:path>
              </a:pathLst>
            </a:custGeom>
            <a:solidFill>
              <a:srgbClr val="EDC23C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1474640" cy="913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عنوان مطالب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45580" y="3914280"/>
            <a:ext cx="1220940" cy="110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 spc="-51">
                <a:solidFill>
                  <a:srgbClr val="EDC23C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350340" y="4786080"/>
            <a:ext cx="81077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2943540" y="4035960"/>
            <a:ext cx="8605980" cy="649080"/>
            <a:chOff x="0" y="0"/>
            <a:chExt cx="11474640" cy="8654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474577" cy="865378"/>
            </a:xfrm>
            <a:custGeom>
              <a:avLst/>
              <a:gdLst/>
              <a:ahLst/>
              <a:cxnLst/>
              <a:rect l="l" t="t" r="r" b="b"/>
              <a:pathLst>
                <a:path w="11474577" h="865378">
                  <a:moveTo>
                    <a:pt x="0" y="0"/>
                  </a:moveTo>
                  <a:lnTo>
                    <a:pt x="11474577" y="0"/>
                  </a:lnTo>
                  <a:lnTo>
                    <a:pt x="11474577" y="865378"/>
                  </a:lnTo>
                  <a:lnTo>
                    <a:pt x="0" y="865378"/>
                  </a:lnTo>
                  <a:close/>
                </a:path>
              </a:pathLst>
            </a:custGeom>
            <a:solidFill>
              <a:srgbClr val="EC6E3D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1474640" cy="913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عنوان مطالب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445580" y="5720580"/>
            <a:ext cx="1220940" cy="110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 spc="-51">
                <a:solidFill>
                  <a:srgbClr val="EC6E3D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50340" y="6592380"/>
            <a:ext cx="81077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2943540" y="5842260"/>
            <a:ext cx="8605980" cy="649080"/>
            <a:chOff x="0" y="0"/>
            <a:chExt cx="11474640" cy="8654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474577" cy="865378"/>
            </a:xfrm>
            <a:custGeom>
              <a:avLst/>
              <a:gdLst/>
              <a:ahLst/>
              <a:cxnLst/>
              <a:rect l="l" t="t" r="r" b="b"/>
              <a:pathLst>
                <a:path w="11474577" h="865378">
                  <a:moveTo>
                    <a:pt x="0" y="0"/>
                  </a:moveTo>
                  <a:lnTo>
                    <a:pt x="11474577" y="0"/>
                  </a:lnTo>
                  <a:lnTo>
                    <a:pt x="11474577" y="865378"/>
                  </a:lnTo>
                  <a:lnTo>
                    <a:pt x="0" y="865378"/>
                  </a:lnTo>
                  <a:close/>
                </a:path>
              </a:pathLst>
            </a:custGeom>
            <a:solidFill>
              <a:srgbClr val="FFC864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1474640" cy="913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عنوان مطالب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445580" y="7526340"/>
            <a:ext cx="1220940" cy="110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5400" spc="-51">
                <a:solidFill>
                  <a:srgbClr val="FBA200"/>
                </a:solidFill>
                <a:latin typeface="Montserrat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50340" y="8398680"/>
            <a:ext cx="81077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2943540" y="7648560"/>
            <a:ext cx="8605980" cy="649080"/>
            <a:chOff x="0" y="0"/>
            <a:chExt cx="11474640" cy="8654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474577" cy="865378"/>
            </a:xfrm>
            <a:custGeom>
              <a:avLst/>
              <a:gdLst/>
              <a:ahLst/>
              <a:cxnLst/>
              <a:rect l="l" t="t" r="r" b="b"/>
              <a:pathLst>
                <a:path w="11474577" h="865378">
                  <a:moveTo>
                    <a:pt x="0" y="0"/>
                  </a:moveTo>
                  <a:lnTo>
                    <a:pt x="11474577" y="0"/>
                  </a:lnTo>
                  <a:lnTo>
                    <a:pt x="11474577" y="865378"/>
                  </a:lnTo>
                  <a:lnTo>
                    <a:pt x="0" y="865378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11474640" cy="913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عنوان مطالب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23"/>
          <p:cNvSpPr/>
          <p:nvPr/>
        </p:nvSpPr>
        <p:spPr>
          <a:xfrm>
            <a:off x="4860" y="9739980"/>
            <a:ext cx="18283320" cy="535680"/>
          </a:xfrm>
          <a:custGeom>
            <a:avLst/>
            <a:gdLst/>
            <a:ahLst/>
            <a:cxnLst/>
            <a:rect l="l" t="t" r="r" b="b"/>
            <a:pathLst>
              <a:path w="18283320" h="535680">
                <a:moveTo>
                  <a:pt x="0" y="0"/>
                </a:moveTo>
                <a:lnTo>
                  <a:pt x="18283320" y="0"/>
                </a:lnTo>
                <a:lnTo>
                  <a:pt x="1828332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3727880" y="1447740"/>
            <a:ext cx="3126600" cy="8467740"/>
          </a:xfrm>
          <a:custGeom>
            <a:avLst/>
            <a:gdLst/>
            <a:ahLst/>
            <a:cxnLst/>
            <a:rect l="l" t="t" r="r" b="b"/>
            <a:pathLst>
              <a:path w="3126600" h="8467740">
                <a:moveTo>
                  <a:pt x="0" y="0"/>
                </a:moveTo>
                <a:lnTo>
                  <a:pt x="3126600" y="0"/>
                </a:lnTo>
                <a:lnTo>
                  <a:pt x="3126600" y="8467740"/>
                </a:lnTo>
                <a:lnTo>
                  <a:pt x="0" y="84677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069000" y="801900"/>
            <a:ext cx="5138100" cy="4269780"/>
          </a:xfrm>
          <a:custGeom>
            <a:avLst/>
            <a:gdLst/>
            <a:ahLst/>
            <a:cxnLst/>
            <a:rect l="l" t="t" r="r" b="b"/>
            <a:pathLst>
              <a:path w="5138100" h="4269780">
                <a:moveTo>
                  <a:pt x="0" y="0"/>
                </a:moveTo>
                <a:lnTo>
                  <a:pt x="5138100" y="0"/>
                </a:lnTo>
                <a:lnTo>
                  <a:pt x="5138100" y="4269780"/>
                </a:lnTo>
                <a:lnTo>
                  <a:pt x="0" y="426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787800" y="5205060"/>
            <a:ext cx="5138100" cy="4269780"/>
          </a:xfrm>
          <a:custGeom>
            <a:avLst/>
            <a:gdLst/>
            <a:ahLst/>
            <a:cxnLst/>
            <a:rect l="l" t="t" r="r" b="b"/>
            <a:pathLst>
              <a:path w="5138100" h="4269780">
                <a:moveTo>
                  <a:pt x="0" y="0"/>
                </a:moveTo>
                <a:lnTo>
                  <a:pt x="5138100" y="0"/>
                </a:lnTo>
                <a:lnTo>
                  <a:pt x="5138100" y="4269780"/>
                </a:lnTo>
                <a:lnTo>
                  <a:pt x="0" y="42697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52400" y="1171350"/>
            <a:ext cx="5832780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128"/>
              </a:lnSpc>
            </a:pPr>
            <a:r>
              <a:rPr lang="fa-IR" sz="5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ساده  ارائه نمونه کارها</a:t>
            </a:r>
            <a:endParaRPr lang="en-US" sz="5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39520" y="4431495"/>
            <a:ext cx="42456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آسان برای تغییر رنگ، عکس و متن.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01140" y="5352540"/>
            <a:ext cx="4784040" cy="3704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467780" y="2058195"/>
            <a:ext cx="2340540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186580" y="6460275"/>
            <a:ext cx="2340540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شما به سادگی می توانید مخاطبان خود را تحت تاثیر قرار دهید و جذابیت و جذابیت بی نظیری به آن اضافه کنید.</a:t>
            </a:r>
            <a:endParaRPr lang="en-US" sz="2100" spc="-1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6816420" y="830520"/>
            <a:ext cx="5080860" cy="4213080"/>
          </a:xfrm>
          <a:custGeom>
            <a:avLst/>
            <a:gdLst/>
            <a:ahLst/>
            <a:cxnLst/>
            <a:rect l="l" t="t" r="r" b="b"/>
            <a:pathLst>
              <a:path w="5080860" h="4213080">
                <a:moveTo>
                  <a:pt x="0" y="0"/>
                </a:moveTo>
                <a:lnTo>
                  <a:pt x="5080860" y="0"/>
                </a:lnTo>
                <a:lnTo>
                  <a:pt x="5080860" y="4213080"/>
                </a:lnTo>
                <a:lnTo>
                  <a:pt x="0" y="42130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3" r="-33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097620" y="5233140"/>
            <a:ext cx="5080860" cy="4213080"/>
          </a:xfrm>
          <a:custGeom>
            <a:avLst/>
            <a:gdLst/>
            <a:ahLst/>
            <a:cxnLst/>
            <a:rect l="l" t="t" r="r" b="b"/>
            <a:pathLst>
              <a:path w="5080860" h="4213080">
                <a:moveTo>
                  <a:pt x="0" y="0"/>
                </a:moveTo>
                <a:lnTo>
                  <a:pt x="5080860" y="0"/>
                </a:lnTo>
                <a:lnTo>
                  <a:pt x="5080860" y="4213080"/>
                </a:lnTo>
                <a:lnTo>
                  <a:pt x="0" y="421308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3" r="-3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324000" cy="10287000"/>
          </a:xfrm>
          <a:custGeom>
            <a:avLst/>
            <a:gdLst/>
            <a:ahLst/>
            <a:cxnLst/>
            <a:rect l="l" t="t" r="r" b="b"/>
            <a:pathLst>
              <a:path w="324000" h="10287000">
                <a:moveTo>
                  <a:pt x="0" y="0"/>
                </a:moveTo>
                <a:lnTo>
                  <a:pt x="324000" y="0"/>
                </a:lnTo>
                <a:lnTo>
                  <a:pt x="32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7964180" y="0"/>
            <a:ext cx="324000" cy="10287000"/>
          </a:xfrm>
          <a:custGeom>
            <a:avLst/>
            <a:gdLst/>
            <a:ahLst/>
            <a:cxnLst/>
            <a:rect l="l" t="t" r="r" b="b"/>
            <a:pathLst>
              <a:path w="324000" h="10287000">
                <a:moveTo>
                  <a:pt x="0" y="0"/>
                </a:moveTo>
                <a:lnTo>
                  <a:pt x="324000" y="0"/>
                </a:lnTo>
                <a:lnTo>
                  <a:pt x="32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8288180" cy="324000"/>
          </a:xfrm>
          <a:custGeom>
            <a:avLst/>
            <a:gdLst/>
            <a:ahLst/>
            <a:cxnLst/>
            <a:rect l="l" t="t" r="r" b="b"/>
            <a:pathLst>
              <a:path w="18288180" h="324000">
                <a:moveTo>
                  <a:pt x="0" y="0"/>
                </a:moveTo>
                <a:lnTo>
                  <a:pt x="18288180" y="0"/>
                </a:lnTo>
                <a:lnTo>
                  <a:pt x="1828818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9963000"/>
            <a:ext cx="18288180" cy="324000"/>
          </a:xfrm>
          <a:custGeom>
            <a:avLst/>
            <a:gdLst/>
            <a:ahLst/>
            <a:cxnLst/>
            <a:rect l="l" t="t" r="r" b="b"/>
            <a:pathLst>
              <a:path w="18288180" h="324000">
                <a:moveTo>
                  <a:pt x="0" y="0"/>
                </a:moveTo>
                <a:lnTo>
                  <a:pt x="18288180" y="0"/>
                </a:lnTo>
                <a:lnTo>
                  <a:pt x="18288180" y="324000"/>
                </a:lnTo>
                <a:lnTo>
                  <a:pt x="0" y="324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17520" y="324000"/>
            <a:ext cx="7843500" cy="9639000"/>
          </a:xfrm>
          <a:custGeom>
            <a:avLst/>
            <a:gdLst/>
            <a:ahLst/>
            <a:cxnLst/>
            <a:rect l="l" t="t" r="r" b="b"/>
            <a:pathLst>
              <a:path w="7843500" h="9639000">
                <a:moveTo>
                  <a:pt x="0" y="0"/>
                </a:moveTo>
                <a:lnTo>
                  <a:pt x="7843500" y="0"/>
                </a:lnTo>
                <a:lnTo>
                  <a:pt x="7843500" y="9639000"/>
                </a:lnTo>
                <a:lnTo>
                  <a:pt x="0" y="9639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4" b="-2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944560" y="824580"/>
            <a:ext cx="8229600" cy="1728000"/>
          </a:xfrm>
          <a:custGeom>
            <a:avLst/>
            <a:gdLst/>
            <a:ahLst/>
            <a:cxnLst/>
            <a:rect l="l" t="t" r="r" b="b"/>
            <a:pathLst>
              <a:path w="8229600" h="1728000">
                <a:moveTo>
                  <a:pt x="0" y="0"/>
                </a:moveTo>
                <a:lnTo>
                  <a:pt x="8229600" y="0"/>
                </a:lnTo>
                <a:lnTo>
                  <a:pt x="8229600" y="1728000"/>
                </a:lnTo>
                <a:lnTo>
                  <a:pt x="0" y="1728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5360" y="7195500"/>
            <a:ext cx="7843500" cy="2160000"/>
          </a:xfrm>
          <a:custGeom>
            <a:avLst/>
            <a:gdLst/>
            <a:ahLst/>
            <a:cxnLst/>
            <a:rect l="l" t="t" r="r" b="b"/>
            <a:pathLst>
              <a:path w="7843500" h="2160000">
                <a:moveTo>
                  <a:pt x="0" y="0"/>
                </a:moveTo>
                <a:lnTo>
                  <a:pt x="7843500" y="0"/>
                </a:lnTo>
                <a:lnTo>
                  <a:pt x="7843500" y="2160000"/>
                </a:lnTo>
                <a:lnTo>
                  <a:pt x="0" y="2160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31380" y="7476270"/>
            <a:ext cx="5973660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ساده  ارائه</a:t>
            </a:r>
            <a:endParaRPr lang="en-US" sz="5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403740" y="1848675"/>
            <a:ext cx="15840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304540" y="1848675"/>
            <a:ext cx="15840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205340" y="1848675"/>
            <a:ext cx="15840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173700" y="2805450"/>
            <a:ext cx="7909020" cy="634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3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73700" y="3402600"/>
            <a:ext cx="79090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9168120" y="5826600"/>
            <a:ext cx="3811860" cy="415260"/>
            <a:chOff x="0" y="0"/>
            <a:chExt cx="5082480" cy="553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082540" cy="553720"/>
            </a:xfrm>
            <a:custGeom>
              <a:avLst/>
              <a:gdLst/>
              <a:ahLst/>
              <a:cxnLst/>
              <a:rect l="l" t="t" r="r" b="b"/>
              <a:pathLst>
                <a:path w="5082540" h="553720">
                  <a:moveTo>
                    <a:pt x="0" y="0"/>
                  </a:moveTo>
                  <a:lnTo>
                    <a:pt x="5082540" y="0"/>
                  </a:lnTo>
                  <a:lnTo>
                    <a:pt x="5082540" y="553720"/>
                  </a:lnTo>
                  <a:lnTo>
                    <a:pt x="0" y="553720"/>
                  </a:lnTo>
                  <a:close/>
                </a:path>
              </a:pathLst>
            </a:custGeom>
            <a:solidFill>
              <a:srgbClr val="EC6E3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5082480" cy="591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9259560" y="6220860"/>
            <a:ext cx="36289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3172220" y="5826600"/>
            <a:ext cx="3811860" cy="415260"/>
            <a:chOff x="0" y="0"/>
            <a:chExt cx="5082480" cy="553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082540" cy="553720"/>
            </a:xfrm>
            <a:custGeom>
              <a:avLst/>
              <a:gdLst/>
              <a:ahLst/>
              <a:cxnLst/>
              <a:rect l="l" t="t" r="r" b="b"/>
              <a:pathLst>
                <a:path w="5082540" h="553720">
                  <a:moveTo>
                    <a:pt x="0" y="0"/>
                  </a:moveTo>
                  <a:lnTo>
                    <a:pt x="5082540" y="0"/>
                  </a:lnTo>
                  <a:lnTo>
                    <a:pt x="5082540" y="553720"/>
                  </a:lnTo>
                  <a:lnTo>
                    <a:pt x="0" y="553720"/>
                  </a:lnTo>
                  <a:close/>
                </a:path>
              </a:pathLst>
            </a:custGeom>
            <a:solidFill>
              <a:srgbClr val="7D5100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5082480" cy="591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3263660" y="6220860"/>
            <a:ext cx="36289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9168120" y="7888860"/>
            <a:ext cx="3811860" cy="415260"/>
            <a:chOff x="0" y="0"/>
            <a:chExt cx="5082480" cy="553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082540" cy="553720"/>
            </a:xfrm>
            <a:custGeom>
              <a:avLst/>
              <a:gdLst/>
              <a:ahLst/>
              <a:cxnLst/>
              <a:rect l="l" t="t" r="r" b="b"/>
              <a:pathLst>
                <a:path w="5082540" h="553720">
                  <a:moveTo>
                    <a:pt x="0" y="0"/>
                  </a:moveTo>
                  <a:lnTo>
                    <a:pt x="5082540" y="0"/>
                  </a:lnTo>
                  <a:lnTo>
                    <a:pt x="5082540" y="553720"/>
                  </a:lnTo>
                  <a:lnTo>
                    <a:pt x="0" y="553720"/>
                  </a:lnTo>
                  <a:close/>
                </a:path>
              </a:pathLst>
            </a:custGeom>
            <a:solidFill>
              <a:srgbClr val="FFC864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5082480" cy="591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259560" y="8283120"/>
            <a:ext cx="36289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3172220" y="7888860"/>
            <a:ext cx="3811860" cy="415260"/>
            <a:chOff x="0" y="0"/>
            <a:chExt cx="5082480" cy="5536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082540" cy="553720"/>
            </a:xfrm>
            <a:custGeom>
              <a:avLst/>
              <a:gdLst/>
              <a:ahLst/>
              <a:cxnLst/>
              <a:rect l="l" t="t" r="r" b="b"/>
              <a:pathLst>
                <a:path w="5082540" h="553720">
                  <a:moveTo>
                    <a:pt x="0" y="0"/>
                  </a:moveTo>
                  <a:lnTo>
                    <a:pt x="5082540" y="0"/>
                  </a:lnTo>
                  <a:lnTo>
                    <a:pt x="5082540" y="553720"/>
                  </a:lnTo>
                  <a:lnTo>
                    <a:pt x="0" y="553720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5082480" cy="591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ct val="150000"/>
                </a:lnSpc>
              </a:pPr>
              <a:r>
                <a:rPr lang="fa-IR" sz="1800" spc="-1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محتوا در اینجا</a:t>
              </a:r>
              <a:endParaRPr lang="en-US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3263660" y="8283120"/>
            <a:ext cx="36289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5106140" y="1848675"/>
            <a:ext cx="158400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13484880" y="1198260"/>
            <a:ext cx="1024380" cy="434160"/>
          </a:xfrm>
          <a:custGeom>
            <a:avLst/>
            <a:gdLst/>
            <a:ahLst/>
            <a:cxnLst/>
            <a:rect l="l" t="t" r="r" b="b"/>
            <a:pathLst>
              <a:path w="1024380" h="434160">
                <a:moveTo>
                  <a:pt x="0" y="0"/>
                </a:moveTo>
                <a:lnTo>
                  <a:pt x="1024380" y="0"/>
                </a:lnTo>
                <a:lnTo>
                  <a:pt x="1024380" y="434160"/>
                </a:lnTo>
                <a:lnTo>
                  <a:pt x="0" y="434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5417000" y="1037880"/>
            <a:ext cx="973620" cy="634500"/>
          </a:xfrm>
          <a:custGeom>
            <a:avLst/>
            <a:gdLst/>
            <a:ahLst/>
            <a:cxnLst/>
            <a:rect l="l" t="t" r="r" b="b"/>
            <a:pathLst>
              <a:path w="973620" h="634500">
                <a:moveTo>
                  <a:pt x="0" y="0"/>
                </a:moveTo>
                <a:lnTo>
                  <a:pt x="973620" y="0"/>
                </a:lnTo>
                <a:lnTo>
                  <a:pt x="973620" y="634500"/>
                </a:lnTo>
                <a:lnTo>
                  <a:pt x="0" y="6345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1672100" y="1263600"/>
            <a:ext cx="925020" cy="356400"/>
          </a:xfrm>
          <a:custGeom>
            <a:avLst/>
            <a:gdLst/>
            <a:ahLst/>
            <a:cxnLst/>
            <a:rect l="l" t="t" r="r" b="b"/>
            <a:pathLst>
              <a:path w="925020" h="356400">
                <a:moveTo>
                  <a:pt x="0" y="0"/>
                </a:moveTo>
                <a:lnTo>
                  <a:pt x="925020" y="0"/>
                </a:lnTo>
                <a:lnTo>
                  <a:pt x="925020" y="356400"/>
                </a:lnTo>
                <a:lnTo>
                  <a:pt x="0" y="356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9884160" y="1037880"/>
            <a:ext cx="615600" cy="734400"/>
          </a:xfrm>
          <a:custGeom>
            <a:avLst/>
            <a:gdLst/>
            <a:ahLst/>
            <a:cxnLst/>
            <a:rect l="l" t="t" r="r" b="b"/>
            <a:pathLst>
              <a:path w="615600" h="734400">
                <a:moveTo>
                  <a:pt x="0" y="0"/>
                </a:moveTo>
                <a:lnTo>
                  <a:pt x="615600" y="0"/>
                </a:lnTo>
                <a:lnTo>
                  <a:pt x="615600" y="734400"/>
                </a:lnTo>
                <a:lnTo>
                  <a:pt x="0" y="734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593810" y="204519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9561240" y="2102220"/>
            <a:ext cx="2363040" cy="4081860"/>
          </a:xfrm>
          <a:custGeom>
            <a:avLst/>
            <a:gdLst/>
            <a:ahLst/>
            <a:cxnLst/>
            <a:rect l="l" t="t" r="r" b="b"/>
            <a:pathLst>
              <a:path w="2363040" h="4081860">
                <a:moveTo>
                  <a:pt x="0" y="0"/>
                </a:moveTo>
                <a:lnTo>
                  <a:pt x="2363040" y="0"/>
                </a:lnTo>
                <a:lnTo>
                  <a:pt x="2363040" y="4081860"/>
                </a:lnTo>
                <a:lnTo>
                  <a:pt x="0" y="40818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26200" y="2102220"/>
            <a:ext cx="2363040" cy="4081860"/>
          </a:xfrm>
          <a:custGeom>
            <a:avLst/>
            <a:gdLst/>
            <a:ahLst/>
            <a:cxnLst/>
            <a:rect l="l" t="t" r="r" b="b"/>
            <a:pathLst>
              <a:path w="2363040" h="4081860">
                <a:moveTo>
                  <a:pt x="0" y="0"/>
                </a:moveTo>
                <a:lnTo>
                  <a:pt x="2363040" y="0"/>
                </a:lnTo>
                <a:lnTo>
                  <a:pt x="2363040" y="4081860"/>
                </a:lnTo>
                <a:lnTo>
                  <a:pt x="0" y="40818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252200" y="2304180"/>
            <a:ext cx="310500" cy="59940"/>
          </a:xfrm>
          <a:custGeom>
            <a:avLst/>
            <a:gdLst/>
            <a:ahLst/>
            <a:cxnLst/>
            <a:rect l="l" t="t" r="r" b="b"/>
            <a:pathLst>
              <a:path w="310500" h="59940">
                <a:moveTo>
                  <a:pt x="0" y="0"/>
                </a:moveTo>
                <a:lnTo>
                  <a:pt x="310500" y="0"/>
                </a:lnTo>
                <a:lnTo>
                  <a:pt x="310500" y="59940"/>
                </a:lnTo>
                <a:lnTo>
                  <a:pt x="0" y="599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293240" y="5826060"/>
            <a:ext cx="228960" cy="251640"/>
          </a:xfrm>
          <a:custGeom>
            <a:avLst/>
            <a:gdLst/>
            <a:ahLst/>
            <a:cxnLst/>
            <a:rect l="l" t="t" r="r" b="b"/>
            <a:pathLst>
              <a:path w="228960" h="251640">
                <a:moveTo>
                  <a:pt x="0" y="0"/>
                </a:moveTo>
                <a:lnTo>
                  <a:pt x="228960" y="0"/>
                </a:lnTo>
                <a:lnTo>
                  <a:pt x="228960" y="251640"/>
                </a:lnTo>
                <a:lnTo>
                  <a:pt x="0" y="2516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386040" y="2451600"/>
            <a:ext cx="1399680" cy="3280500"/>
          </a:xfrm>
          <a:custGeom>
            <a:avLst/>
            <a:gdLst/>
            <a:ahLst/>
            <a:cxnLst/>
            <a:rect l="l" t="t" r="r" b="b"/>
            <a:pathLst>
              <a:path w="1399680" h="3280500">
                <a:moveTo>
                  <a:pt x="0" y="0"/>
                </a:moveTo>
                <a:lnTo>
                  <a:pt x="1399680" y="0"/>
                </a:lnTo>
                <a:lnTo>
                  <a:pt x="1399680" y="3280500"/>
                </a:lnTo>
                <a:lnTo>
                  <a:pt x="0" y="32805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770600" y="1830060"/>
            <a:ext cx="2599020" cy="4489560"/>
          </a:xfrm>
          <a:custGeom>
            <a:avLst/>
            <a:gdLst/>
            <a:ahLst/>
            <a:cxnLst/>
            <a:rect l="l" t="t" r="r" b="b"/>
            <a:pathLst>
              <a:path w="2599020" h="4489560">
                <a:moveTo>
                  <a:pt x="0" y="0"/>
                </a:moveTo>
                <a:lnTo>
                  <a:pt x="2599020" y="0"/>
                </a:lnTo>
                <a:lnTo>
                  <a:pt x="2599020" y="4489560"/>
                </a:lnTo>
                <a:lnTo>
                  <a:pt x="0" y="44895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914860" y="2042280"/>
            <a:ext cx="310500" cy="59940"/>
          </a:xfrm>
          <a:custGeom>
            <a:avLst/>
            <a:gdLst/>
            <a:ahLst/>
            <a:cxnLst/>
            <a:rect l="l" t="t" r="r" b="b"/>
            <a:pathLst>
              <a:path w="310500" h="59940">
                <a:moveTo>
                  <a:pt x="0" y="0"/>
                </a:moveTo>
                <a:lnTo>
                  <a:pt x="310500" y="0"/>
                </a:lnTo>
                <a:lnTo>
                  <a:pt x="310500" y="59940"/>
                </a:lnTo>
                <a:lnTo>
                  <a:pt x="0" y="599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8944560" y="5907060"/>
            <a:ext cx="251640" cy="277020"/>
          </a:xfrm>
          <a:custGeom>
            <a:avLst/>
            <a:gdLst/>
            <a:ahLst/>
            <a:cxnLst/>
            <a:rect l="l" t="t" r="r" b="b"/>
            <a:pathLst>
              <a:path w="251640" h="277020">
                <a:moveTo>
                  <a:pt x="0" y="0"/>
                </a:moveTo>
                <a:lnTo>
                  <a:pt x="251640" y="0"/>
                </a:lnTo>
                <a:lnTo>
                  <a:pt x="251640" y="277020"/>
                </a:lnTo>
                <a:lnTo>
                  <a:pt x="0" y="2770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935840" y="2199960"/>
            <a:ext cx="2284200" cy="3605040"/>
          </a:xfrm>
          <a:custGeom>
            <a:avLst/>
            <a:gdLst/>
            <a:ahLst/>
            <a:cxnLst/>
            <a:rect l="l" t="t" r="r" b="b"/>
            <a:pathLst>
              <a:path w="2284200" h="3605040">
                <a:moveTo>
                  <a:pt x="0" y="0"/>
                </a:moveTo>
                <a:lnTo>
                  <a:pt x="2284200" y="0"/>
                </a:lnTo>
                <a:lnTo>
                  <a:pt x="2284200" y="3605040"/>
                </a:lnTo>
                <a:lnTo>
                  <a:pt x="0" y="36050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2194560" y="2983500"/>
            <a:ext cx="1618920" cy="876960"/>
            <a:chOff x="0" y="0"/>
            <a:chExt cx="2158560" cy="11692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58619" cy="1169289"/>
            </a:xfrm>
            <a:custGeom>
              <a:avLst/>
              <a:gdLst/>
              <a:ahLst/>
              <a:cxnLst/>
              <a:rect l="l" t="t" r="r" b="b"/>
              <a:pathLst>
                <a:path w="2158619" h="1169289">
                  <a:moveTo>
                    <a:pt x="0" y="0"/>
                  </a:moveTo>
                  <a:lnTo>
                    <a:pt x="2158619" y="0"/>
                  </a:lnTo>
                  <a:lnTo>
                    <a:pt x="2158619" y="1169289"/>
                  </a:lnTo>
                  <a:lnTo>
                    <a:pt x="0" y="11692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95250"/>
              <a:ext cx="2158560" cy="12645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ct val="150000"/>
                </a:lnSpc>
              </a:pPr>
              <a:r>
                <a:rPr lang="en-US" sz="4800" spc="-1">
                  <a:solidFill>
                    <a:srgbClr val="07A398"/>
                  </a:solidFill>
                  <a:latin typeface="Arial Bold"/>
                  <a:cs typeface="B Nazanin" panose="00000400000000000000" pitchFamily="2" charset="-78"/>
                </a:rPr>
                <a:t>50%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4555340" y="2933970"/>
            <a:ext cx="134478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800" spc="-1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455500" y="6415890"/>
            <a:ext cx="1344780" cy="97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4800" spc="-1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rPr>
              <a:t>70%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02320" y="4451820"/>
            <a:ext cx="380988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95840" y="4036020"/>
            <a:ext cx="377586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326300" y="4451820"/>
            <a:ext cx="380988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319280" y="4036020"/>
            <a:ext cx="377586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981760" y="7754460"/>
            <a:ext cx="63036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5970420" y="7339200"/>
            <a:ext cx="62485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8265780" y="4582440"/>
            <a:ext cx="1567620" cy="461700"/>
            <a:chOff x="0" y="0"/>
            <a:chExt cx="2090160" cy="6156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090166" cy="615569"/>
            </a:xfrm>
            <a:custGeom>
              <a:avLst/>
              <a:gdLst/>
              <a:ahLst/>
              <a:cxnLst/>
              <a:rect l="l" t="t" r="r" b="b"/>
              <a:pathLst>
                <a:path w="2090166" h="615569">
                  <a:moveTo>
                    <a:pt x="0" y="0"/>
                  </a:moveTo>
                  <a:lnTo>
                    <a:pt x="2090166" y="0"/>
                  </a:lnTo>
                  <a:lnTo>
                    <a:pt x="2090166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2090160" cy="663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ct val="150000"/>
                </a:lnSpc>
              </a:pPr>
              <a:r>
                <a:rPr lang="fa-IR" sz="2100" spc="-1" dirty="0">
                  <a:solidFill>
                    <a:srgbClr val="0680C3"/>
                  </a:solidFill>
                  <a:latin typeface="Arial Bold"/>
                  <a:cs typeface="B Nazanin" panose="00000400000000000000" pitchFamily="2" charset="-78"/>
                </a:rPr>
                <a:t>محتوا</a:t>
              </a:r>
              <a:endParaRPr lang="en-US" sz="2100" spc="-1" dirty="0">
                <a:solidFill>
                  <a:srgbClr val="0680C3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31" name="Freeform 31"/>
          <p:cNvSpPr/>
          <p:nvPr/>
        </p:nvSpPr>
        <p:spPr>
          <a:xfrm>
            <a:off x="8729640" y="2806920"/>
            <a:ext cx="739800" cy="745740"/>
          </a:xfrm>
          <a:custGeom>
            <a:avLst/>
            <a:gdLst/>
            <a:ahLst/>
            <a:cxnLst/>
            <a:rect l="l" t="t" r="r" b="b"/>
            <a:pathLst>
              <a:path w="739800" h="745740">
                <a:moveTo>
                  <a:pt x="0" y="0"/>
                </a:moveTo>
                <a:lnTo>
                  <a:pt x="739800" y="0"/>
                </a:lnTo>
                <a:lnTo>
                  <a:pt x="739800" y="745740"/>
                </a:lnTo>
                <a:lnTo>
                  <a:pt x="0" y="7457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0734660" y="2983500"/>
            <a:ext cx="650700" cy="500040"/>
          </a:xfrm>
          <a:custGeom>
            <a:avLst/>
            <a:gdLst/>
            <a:ahLst/>
            <a:cxnLst/>
            <a:rect l="l" t="t" r="r" b="b"/>
            <a:pathLst>
              <a:path w="650700" h="500040">
                <a:moveTo>
                  <a:pt x="0" y="0"/>
                </a:moveTo>
                <a:lnTo>
                  <a:pt x="650700" y="0"/>
                </a:lnTo>
                <a:lnTo>
                  <a:pt x="650700" y="500040"/>
                </a:lnTo>
                <a:lnTo>
                  <a:pt x="0" y="50004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6799140" y="2912220"/>
            <a:ext cx="661500" cy="570780"/>
          </a:xfrm>
          <a:custGeom>
            <a:avLst/>
            <a:gdLst/>
            <a:ahLst/>
            <a:cxnLst/>
            <a:rect l="l" t="t" r="r" b="b"/>
            <a:pathLst>
              <a:path w="661500" h="570780">
                <a:moveTo>
                  <a:pt x="0" y="0"/>
                </a:moveTo>
                <a:lnTo>
                  <a:pt x="661500" y="0"/>
                </a:lnTo>
                <a:lnTo>
                  <a:pt x="661500" y="570780"/>
                </a:lnTo>
                <a:lnTo>
                  <a:pt x="0" y="57078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12460" y="9196740"/>
            <a:ext cx="596700" cy="829980"/>
          </a:xfrm>
          <a:custGeom>
            <a:avLst/>
            <a:gdLst/>
            <a:ahLst/>
            <a:cxnLst/>
            <a:rect l="l" t="t" r="r" b="b"/>
            <a:pathLst>
              <a:path w="596700" h="829980">
                <a:moveTo>
                  <a:pt x="0" y="0"/>
                </a:moveTo>
                <a:lnTo>
                  <a:pt x="596700" y="0"/>
                </a:lnTo>
                <a:lnTo>
                  <a:pt x="596700" y="829980"/>
                </a:lnTo>
                <a:lnTo>
                  <a:pt x="0" y="8299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666980" y="219119"/>
            <a:ext cx="17359380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AutoShape 8"/>
          <p:cNvSpPr/>
          <p:nvPr/>
        </p:nvSpPr>
        <p:spPr>
          <a:xfrm rot="82328">
            <a:off x="9039805" y="4970550"/>
            <a:ext cx="4216989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10718549">
            <a:off x="4955255" y="6107520"/>
            <a:ext cx="4239650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rot="10582208">
            <a:off x="3582119" y="6928860"/>
            <a:ext cx="1586463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rot="10583533">
            <a:off x="13103948" y="3607320"/>
            <a:ext cx="1596163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rot="5074293">
            <a:off x="4447915" y="6629970"/>
            <a:ext cx="1232950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rot="5661064">
            <a:off x="8464181" y="5541600"/>
            <a:ext cx="1345237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5126967">
            <a:off x="12572985" y="4439730"/>
            <a:ext cx="1265971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Freeform 15"/>
          <p:cNvSpPr/>
          <p:nvPr/>
        </p:nvSpPr>
        <p:spPr>
          <a:xfrm>
            <a:off x="2445660" y="660582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6510780" y="549828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0579140" y="439128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648040" y="3283740"/>
            <a:ext cx="1188000" cy="1188000"/>
          </a:xfrm>
          <a:custGeom>
            <a:avLst/>
            <a:gdLst/>
            <a:ahLst/>
            <a:cxnLst/>
            <a:rect l="l" t="t" r="r" b="b"/>
            <a:pathLst>
              <a:path w="1188000" h="1188000">
                <a:moveTo>
                  <a:pt x="0" y="0"/>
                </a:moveTo>
                <a:lnTo>
                  <a:pt x="1188000" y="0"/>
                </a:lnTo>
                <a:lnTo>
                  <a:pt x="1188000" y="1188000"/>
                </a:lnTo>
                <a:lnTo>
                  <a:pt x="0" y="1188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420380" y="3612120"/>
            <a:ext cx="32380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20380" y="4027920"/>
            <a:ext cx="32380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488200" y="2522940"/>
            <a:ext cx="32380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488200" y="2938200"/>
            <a:ext cx="32380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555480" y="6611280"/>
            <a:ext cx="32380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555480" y="7026540"/>
            <a:ext cx="32380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622760" y="5372520"/>
            <a:ext cx="32380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622760" y="5788320"/>
            <a:ext cx="32380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6345180" y="6724230"/>
            <a:ext cx="152352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1">
                <a:solidFill>
                  <a:srgbClr val="7D5100"/>
                </a:solidFill>
                <a:latin typeface="Arial Bold"/>
                <a:cs typeface="B Nazanin" panose="00000700000000000000" pitchFamily="2" charset="-78"/>
              </a:rPr>
              <a:t>43%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77900" y="7980810"/>
            <a:ext cx="152352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1">
                <a:solidFill>
                  <a:srgbClr val="7D5100"/>
                </a:solidFill>
                <a:latin typeface="Arial Bold"/>
                <a:cs typeface="B Nazanin" panose="00000700000000000000" pitchFamily="2" charset="-78"/>
              </a:rPr>
              <a:t>75%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412460" y="3313590"/>
            <a:ext cx="152352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1">
                <a:solidFill>
                  <a:srgbClr val="7D5100"/>
                </a:solidFill>
                <a:latin typeface="Arial Bold"/>
                <a:cs typeface="B Nazanin" panose="00000700000000000000" pitchFamily="2" charset="-78"/>
              </a:rPr>
              <a:t>65%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4480280" y="2226570"/>
            <a:ext cx="1523520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1">
                <a:solidFill>
                  <a:srgbClr val="7D5100"/>
                </a:solidFill>
                <a:latin typeface="Arial Bold"/>
                <a:cs typeface="B Nazanin" panose="00000700000000000000" pitchFamily="2" charset="-78"/>
              </a:rPr>
              <a:t>83%</a:t>
            </a:r>
          </a:p>
        </p:txBody>
      </p:sp>
      <p:sp>
        <p:nvSpPr>
          <p:cNvPr id="31" name="Freeform 31"/>
          <p:cNvSpPr/>
          <p:nvPr/>
        </p:nvSpPr>
        <p:spPr>
          <a:xfrm>
            <a:off x="10631520" y="4721220"/>
            <a:ext cx="999540" cy="423360"/>
          </a:xfrm>
          <a:custGeom>
            <a:avLst/>
            <a:gdLst/>
            <a:ahLst/>
            <a:cxnLst/>
            <a:rect l="l" t="t" r="r" b="b"/>
            <a:pathLst>
              <a:path w="999540" h="423360">
                <a:moveTo>
                  <a:pt x="0" y="0"/>
                </a:moveTo>
                <a:lnTo>
                  <a:pt x="999540" y="0"/>
                </a:lnTo>
                <a:lnTo>
                  <a:pt x="999540" y="423360"/>
                </a:lnTo>
                <a:lnTo>
                  <a:pt x="0" y="4233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4743080" y="3559140"/>
            <a:ext cx="949320" cy="619380"/>
          </a:xfrm>
          <a:custGeom>
            <a:avLst/>
            <a:gdLst/>
            <a:ahLst/>
            <a:cxnLst/>
            <a:rect l="l" t="t" r="r" b="b"/>
            <a:pathLst>
              <a:path w="949320" h="619380">
                <a:moveTo>
                  <a:pt x="0" y="0"/>
                </a:moveTo>
                <a:lnTo>
                  <a:pt x="949320" y="0"/>
                </a:lnTo>
                <a:lnTo>
                  <a:pt x="949320" y="619380"/>
                </a:lnTo>
                <a:lnTo>
                  <a:pt x="0" y="6193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6573420" y="5894100"/>
            <a:ext cx="1004400" cy="386640"/>
          </a:xfrm>
          <a:custGeom>
            <a:avLst/>
            <a:gdLst/>
            <a:ahLst/>
            <a:cxnLst/>
            <a:rect l="l" t="t" r="r" b="b"/>
            <a:pathLst>
              <a:path w="1004400" h="386640">
                <a:moveTo>
                  <a:pt x="0" y="0"/>
                </a:moveTo>
                <a:lnTo>
                  <a:pt x="1004400" y="0"/>
                </a:lnTo>
                <a:lnTo>
                  <a:pt x="1004400" y="386640"/>
                </a:lnTo>
                <a:lnTo>
                  <a:pt x="0" y="3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2757780" y="6755940"/>
            <a:ext cx="614520" cy="732780"/>
          </a:xfrm>
          <a:custGeom>
            <a:avLst/>
            <a:gdLst/>
            <a:ahLst/>
            <a:cxnLst/>
            <a:rect l="l" t="t" r="r" b="b"/>
            <a:pathLst>
              <a:path w="614520" h="732780">
                <a:moveTo>
                  <a:pt x="0" y="0"/>
                </a:moveTo>
                <a:lnTo>
                  <a:pt x="614520" y="0"/>
                </a:lnTo>
                <a:lnTo>
                  <a:pt x="614520" y="732780"/>
                </a:lnTo>
                <a:lnTo>
                  <a:pt x="0" y="73278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1320" y="-261900"/>
            <a:ext cx="18530640" cy="10548900"/>
          </a:xfrm>
          <a:custGeom>
            <a:avLst/>
            <a:gdLst/>
            <a:ahLst/>
            <a:cxnLst/>
            <a:rect l="l" t="t" r="r" b="b"/>
            <a:pathLst>
              <a:path w="18530640" h="10548900">
                <a:moveTo>
                  <a:pt x="0" y="0"/>
                </a:moveTo>
                <a:lnTo>
                  <a:pt x="18530640" y="0"/>
                </a:lnTo>
                <a:lnTo>
                  <a:pt x="18530640" y="10548900"/>
                </a:lnTo>
                <a:lnTo>
                  <a:pt x="0" y="105489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81820" y="2712420"/>
            <a:ext cx="5784480" cy="4862700"/>
          </a:xfrm>
          <a:custGeom>
            <a:avLst/>
            <a:gdLst/>
            <a:ahLst/>
            <a:cxnLst/>
            <a:rect l="l" t="t" r="r" b="b"/>
            <a:pathLst>
              <a:path w="5784480" h="4862700">
                <a:moveTo>
                  <a:pt x="0" y="0"/>
                </a:moveTo>
                <a:lnTo>
                  <a:pt x="5784480" y="0"/>
                </a:lnTo>
                <a:lnTo>
                  <a:pt x="5784480" y="4862700"/>
                </a:lnTo>
                <a:lnTo>
                  <a:pt x="0" y="48627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2550960" y="4901580"/>
            <a:ext cx="3660660" cy="532980"/>
            <a:chOff x="0" y="0"/>
            <a:chExt cx="4880880" cy="7106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80864" cy="710692"/>
            </a:xfrm>
            <a:custGeom>
              <a:avLst/>
              <a:gdLst/>
              <a:ahLst/>
              <a:cxnLst/>
              <a:rect l="l" t="t" r="r" b="b"/>
              <a:pathLst>
                <a:path w="4880864" h="710692">
                  <a:moveTo>
                    <a:pt x="0" y="0"/>
                  </a:moveTo>
                  <a:lnTo>
                    <a:pt x="4880864" y="0"/>
                  </a:lnTo>
                  <a:lnTo>
                    <a:pt x="4880864" y="710692"/>
                  </a:lnTo>
                  <a:lnTo>
                    <a:pt x="0" y="710692"/>
                  </a:lnTo>
                  <a:close/>
                </a:path>
              </a:pathLst>
            </a:custGeom>
            <a:solidFill>
              <a:srgbClr val="EC6E3D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550960" y="5684580"/>
            <a:ext cx="1596780" cy="696060"/>
          </a:xfrm>
          <a:custGeom>
            <a:avLst/>
            <a:gdLst/>
            <a:ahLst/>
            <a:cxnLst/>
            <a:rect l="l" t="t" r="r" b="b"/>
            <a:pathLst>
              <a:path w="1596780" h="696060">
                <a:moveTo>
                  <a:pt x="0" y="0"/>
                </a:moveTo>
                <a:lnTo>
                  <a:pt x="1596780" y="0"/>
                </a:lnTo>
                <a:lnTo>
                  <a:pt x="1596780" y="696060"/>
                </a:lnTo>
                <a:lnTo>
                  <a:pt x="0" y="6960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34340" y="-9180"/>
            <a:ext cx="411480" cy="894780"/>
          </a:xfrm>
          <a:custGeom>
            <a:avLst/>
            <a:gdLst/>
            <a:ahLst/>
            <a:cxnLst/>
            <a:rect l="l" t="t" r="r" b="b"/>
            <a:pathLst>
              <a:path w="411480" h="894780">
                <a:moveTo>
                  <a:pt x="0" y="0"/>
                </a:moveTo>
                <a:lnTo>
                  <a:pt x="411480" y="0"/>
                </a:lnTo>
                <a:lnTo>
                  <a:pt x="411480" y="894780"/>
                </a:lnTo>
                <a:lnTo>
                  <a:pt x="0" y="8947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07440" y="27540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0"/>
                </a:moveTo>
                <a:lnTo>
                  <a:pt x="685800" y="0"/>
                </a:lnTo>
                <a:lnTo>
                  <a:pt x="685800" y="274320"/>
                </a:lnTo>
                <a:lnTo>
                  <a:pt x="0" y="2743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736560"/>
            <a:ext cx="3450600" cy="2487240"/>
          </a:xfrm>
          <a:custGeom>
            <a:avLst/>
            <a:gdLst/>
            <a:ahLst/>
            <a:cxnLst/>
            <a:rect l="l" t="t" r="r" b="b"/>
            <a:pathLst>
              <a:path w="3450600" h="2487240">
                <a:moveTo>
                  <a:pt x="0" y="0"/>
                </a:moveTo>
                <a:lnTo>
                  <a:pt x="3450600" y="0"/>
                </a:lnTo>
                <a:lnTo>
                  <a:pt x="3450600" y="2487240"/>
                </a:lnTo>
                <a:lnTo>
                  <a:pt x="0" y="24872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483340" y="7382340"/>
            <a:ext cx="3803760" cy="1980180"/>
          </a:xfrm>
          <a:custGeom>
            <a:avLst/>
            <a:gdLst/>
            <a:ahLst/>
            <a:cxnLst/>
            <a:rect l="l" t="t" r="r" b="b"/>
            <a:pathLst>
              <a:path w="3803760" h="1980180">
                <a:moveTo>
                  <a:pt x="0" y="0"/>
                </a:moveTo>
                <a:lnTo>
                  <a:pt x="3803760" y="0"/>
                </a:lnTo>
                <a:lnTo>
                  <a:pt x="3803760" y="1980180"/>
                </a:lnTo>
                <a:lnTo>
                  <a:pt x="0" y="19801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989440" y="7112340"/>
            <a:ext cx="12741300" cy="2742120"/>
          </a:xfrm>
          <a:custGeom>
            <a:avLst/>
            <a:gdLst/>
            <a:ahLst/>
            <a:cxnLst/>
            <a:rect l="l" t="t" r="r" b="b"/>
            <a:pathLst>
              <a:path w="12741300" h="2742120">
                <a:moveTo>
                  <a:pt x="0" y="0"/>
                </a:moveTo>
                <a:lnTo>
                  <a:pt x="12741300" y="0"/>
                </a:lnTo>
                <a:lnTo>
                  <a:pt x="12741300" y="2742120"/>
                </a:lnTo>
                <a:lnTo>
                  <a:pt x="0" y="27421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962320" y="9162180"/>
            <a:ext cx="1967760" cy="1979640"/>
          </a:xfrm>
          <a:custGeom>
            <a:avLst/>
            <a:gdLst/>
            <a:ahLst/>
            <a:cxnLst/>
            <a:rect l="l" t="t" r="r" b="b"/>
            <a:pathLst>
              <a:path w="1967760" h="1979640">
                <a:moveTo>
                  <a:pt x="0" y="0"/>
                </a:moveTo>
                <a:lnTo>
                  <a:pt x="1967760" y="0"/>
                </a:lnTo>
                <a:lnTo>
                  <a:pt x="1967760" y="1979640"/>
                </a:lnTo>
                <a:lnTo>
                  <a:pt x="0" y="19796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8832960" y="1843620"/>
            <a:ext cx="5609160" cy="5782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32960" y="1121340"/>
            <a:ext cx="560916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رنگ.</a:t>
            </a:r>
            <a:endParaRPr lang="en-US" sz="36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199140" y="909165"/>
            <a:ext cx="4420620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ستون اینوگرافیک</a:t>
            </a:r>
            <a:r>
              <a:rPr lang="en-US" sz="5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 </a:t>
            </a: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سبک</a:t>
            </a:r>
            <a:endParaRPr lang="en-US" sz="5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5563340" y="-9450"/>
            <a:ext cx="2724840" cy="4911030"/>
          </a:xfrm>
          <a:custGeom>
            <a:avLst/>
            <a:gdLst/>
            <a:ahLst/>
            <a:cxnLst/>
            <a:rect l="l" t="t" r="r" b="b"/>
            <a:pathLst>
              <a:path w="2724840" h="4911030">
                <a:moveTo>
                  <a:pt x="0" y="0"/>
                </a:moveTo>
                <a:lnTo>
                  <a:pt x="2724840" y="0"/>
                </a:lnTo>
                <a:lnTo>
                  <a:pt x="2724840" y="4911030"/>
                </a:lnTo>
                <a:lnTo>
                  <a:pt x="0" y="491103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45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360" y="3229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930220" y="612792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548600" y="830304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925140" y="566730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04500" y="622998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522340" y="840456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898880" y="5769360"/>
            <a:ext cx="1880280" cy="1631340"/>
          </a:xfrm>
          <a:custGeom>
            <a:avLst/>
            <a:gdLst/>
            <a:ahLst/>
            <a:cxnLst/>
            <a:rect l="l" t="t" r="r" b="b"/>
            <a:pathLst>
              <a:path w="1880280" h="1631340">
                <a:moveTo>
                  <a:pt x="0" y="0"/>
                </a:moveTo>
                <a:lnTo>
                  <a:pt x="1880280" y="0"/>
                </a:lnTo>
                <a:lnTo>
                  <a:pt x="1880280" y="1631340"/>
                </a:lnTo>
                <a:lnTo>
                  <a:pt x="0" y="16313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548600" y="33042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339140" y="5520420"/>
            <a:ext cx="3021840" cy="1758780"/>
          </a:xfrm>
          <a:custGeom>
            <a:avLst/>
            <a:gdLst/>
            <a:ahLst/>
            <a:cxnLst/>
            <a:rect l="l" t="t" r="r" b="b"/>
            <a:pathLst>
              <a:path w="3021840" h="1758780">
                <a:moveTo>
                  <a:pt x="0" y="0"/>
                </a:moveTo>
                <a:lnTo>
                  <a:pt x="3021840" y="0"/>
                </a:lnTo>
                <a:lnTo>
                  <a:pt x="3021840" y="1758780"/>
                </a:lnTo>
                <a:lnTo>
                  <a:pt x="0" y="17587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627420" y="1129140"/>
            <a:ext cx="4444740" cy="2898720"/>
          </a:xfrm>
          <a:custGeom>
            <a:avLst/>
            <a:gdLst/>
            <a:ahLst/>
            <a:cxnLst/>
            <a:rect l="l" t="t" r="r" b="b"/>
            <a:pathLst>
              <a:path w="4444740" h="2898720">
                <a:moveTo>
                  <a:pt x="0" y="0"/>
                </a:moveTo>
                <a:lnTo>
                  <a:pt x="4444740" y="0"/>
                </a:lnTo>
                <a:lnTo>
                  <a:pt x="4444740" y="2898720"/>
                </a:lnTo>
                <a:lnTo>
                  <a:pt x="0" y="28987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371600" y="3902130"/>
            <a:ext cx="12649200" cy="13480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48"/>
              </a:lnSpc>
            </a:pPr>
            <a:r>
              <a:rPr lang="fa-IR" sz="879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متشکرم از شما دوستان عزیز ... !</a:t>
            </a:r>
            <a:endParaRPr lang="en-US" sz="879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692860" y="7407630"/>
            <a:ext cx="6313860" cy="480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5"/>
              </a:lnSpc>
            </a:pPr>
            <a:r>
              <a:rPr lang="fa-IR" sz="40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فرعی را وارد کنید ارائه شما</a:t>
            </a:r>
            <a:endParaRPr lang="en-US" sz="40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355960" y="3235140"/>
            <a:ext cx="7117200" cy="7117200"/>
          </a:xfrm>
          <a:custGeom>
            <a:avLst/>
            <a:gdLst/>
            <a:ahLst/>
            <a:cxnLst/>
            <a:rect l="l" t="t" r="r" b="b"/>
            <a:pathLst>
              <a:path w="7117200" h="7117200">
                <a:moveTo>
                  <a:pt x="0" y="0"/>
                </a:moveTo>
                <a:lnTo>
                  <a:pt x="7117200" y="0"/>
                </a:lnTo>
                <a:lnTo>
                  <a:pt x="7117200" y="7117200"/>
                </a:lnTo>
                <a:lnTo>
                  <a:pt x="0" y="711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274400" y="1207170"/>
            <a:ext cx="7891560" cy="1904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9000" spc="-1" dirty="0">
                <a:solidFill>
                  <a:srgbClr val="FBA200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FBA2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42440" y="4300560"/>
            <a:ext cx="3989520" cy="676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195" spc="-1" dirty="0">
                <a:solidFill>
                  <a:srgbClr val="FBA200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195" spc="-1" dirty="0">
              <a:solidFill>
                <a:srgbClr val="FBA2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2440" y="4917780"/>
            <a:ext cx="5733720" cy="1312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unsplash.compexels.compixabay.compngwing.com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42440" y="7041600"/>
            <a:ext cx="3989520" cy="676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195" spc="-1" dirty="0">
                <a:solidFill>
                  <a:srgbClr val="FBA200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195" spc="-1" dirty="0">
              <a:solidFill>
                <a:srgbClr val="FBA2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42440" y="7658820"/>
            <a:ext cx="3989520" cy="2019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 Nazanin</a:t>
            </a:r>
            <a:endParaRPr lang="fa-IR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en-US" sz="3000" spc="-1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BoldCalisto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MT</a:t>
            </a: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گوتیک قرن</a:t>
            </a:r>
            <a:endParaRPr lang="en-US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6371180" y="529200"/>
            <a:ext cx="1917000" cy="768420"/>
          </a:xfrm>
          <a:custGeom>
            <a:avLst/>
            <a:gdLst/>
            <a:ahLst/>
            <a:cxnLst/>
            <a:rect l="l" t="t" r="r" b="b"/>
            <a:pathLst>
              <a:path w="1917000" h="768420">
                <a:moveTo>
                  <a:pt x="0" y="0"/>
                </a:moveTo>
                <a:lnTo>
                  <a:pt x="1917000" y="0"/>
                </a:lnTo>
                <a:lnTo>
                  <a:pt x="1917000" y="768420"/>
                </a:lnTo>
                <a:lnTo>
                  <a:pt x="0" y="7684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020000" y="824040"/>
            <a:ext cx="8956440" cy="9527760"/>
          </a:xfrm>
          <a:custGeom>
            <a:avLst/>
            <a:gdLst/>
            <a:ahLst/>
            <a:cxnLst/>
            <a:rect l="l" t="t" r="r" b="b"/>
            <a:pathLst>
              <a:path w="8956440" h="9527760">
                <a:moveTo>
                  <a:pt x="0" y="0"/>
                </a:moveTo>
                <a:lnTo>
                  <a:pt x="8956440" y="0"/>
                </a:lnTo>
                <a:lnTo>
                  <a:pt x="8956440" y="9527760"/>
                </a:lnTo>
                <a:lnTo>
                  <a:pt x="0" y="952776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664620" y="651347"/>
            <a:ext cx="4484160" cy="519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24"/>
              </a:lnSpc>
            </a:pPr>
            <a:r>
              <a:rPr lang="fa-IR" sz="60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منابع</a:t>
            </a:r>
            <a:endParaRPr lang="en-US" sz="60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307660" y="2831760"/>
            <a:ext cx="4410720" cy="6073920"/>
          </a:xfrm>
          <a:custGeom>
            <a:avLst/>
            <a:gdLst/>
            <a:ahLst/>
            <a:cxnLst/>
            <a:rect l="l" t="t" r="r" b="b"/>
            <a:pathLst>
              <a:path w="4410720" h="6073920">
                <a:moveTo>
                  <a:pt x="0" y="0"/>
                </a:moveTo>
                <a:lnTo>
                  <a:pt x="4410720" y="0"/>
                </a:lnTo>
                <a:lnTo>
                  <a:pt x="4410720" y="6073920"/>
                </a:lnTo>
                <a:lnTo>
                  <a:pt x="0" y="60739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345460" y="4228200"/>
            <a:ext cx="1363500" cy="1365660"/>
          </a:xfrm>
          <a:custGeom>
            <a:avLst/>
            <a:gdLst/>
            <a:ahLst/>
            <a:cxnLst/>
            <a:rect l="l" t="t" r="r" b="b"/>
            <a:pathLst>
              <a:path w="1363500" h="1365660">
                <a:moveTo>
                  <a:pt x="0" y="0"/>
                </a:moveTo>
                <a:lnTo>
                  <a:pt x="1363500" y="0"/>
                </a:lnTo>
                <a:lnTo>
                  <a:pt x="1363500" y="1365660"/>
                </a:lnTo>
                <a:lnTo>
                  <a:pt x="0" y="13656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980040" y="4347540"/>
            <a:ext cx="1125360" cy="1125360"/>
          </a:xfrm>
          <a:custGeom>
            <a:avLst/>
            <a:gdLst/>
            <a:ahLst/>
            <a:cxnLst/>
            <a:rect l="l" t="t" r="r" b="b"/>
            <a:pathLst>
              <a:path w="1125360" h="1125360">
                <a:moveTo>
                  <a:pt x="0" y="0"/>
                </a:moveTo>
                <a:lnTo>
                  <a:pt x="1125360" y="0"/>
                </a:lnTo>
                <a:lnTo>
                  <a:pt x="1125360" y="1125360"/>
                </a:lnTo>
                <a:lnTo>
                  <a:pt x="0" y="112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374320" y="4276260"/>
            <a:ext cx="1379700" cy="1201500"/>
          </a:xfrm>
          <a:custGeom>
            <a:avLst/>
            <a:gdLst/>
            <a:ahLst/>
            <a:cxnLst/>
            <a:rect l="l" t="t" r="r" b="b"/>
            <a:pathLst>
              <a:path w="1379700" h="1201500">
                <a:moveTo>
                  <a:pt x="0" y="0"/>
                </a:moveTo>
                <a:lnTo>
                  <a:pt x="1379700" y="0"/>
                </a:lnTo>
                <a:lnTo>
                  <a:pt x="1379700" y="1201500"/>
                </a:lnTo>
                <a:lnTo>
                  <a:pt x="0" y="12015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290920" y="7556760"/>
            <a:ext cx="1360800" cy="1365660"/>
          </a:xfrm>
          <a:custGeom>
            <a:avLst/>
            <a:gdLst/>
            <a:ahLst/>
            <a:cxnLst/>
            <a:rect l="l" t="t" r="r" b="b"/>
            <a:pathLst>
              <a:path w="1360800" h="1365660">
                <a:moveTo>
                  <a:pt x="0" y="0"/>
                </a:moveTo>
                <a:lnTo>
                  <a:pt x="1360800" y="0"/>
                </a:lnTo>
                <a:lnTo>
                  <a:pt x="1360800" y="1365660"/>
                </a:lnTo>
                <a:lnTo>
                  <a:pt x="0" y="13656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925500" y="7678260"/>
            <a:ext cx="1125360" cy="1127520"/>
          </a:xfrm>
          <a:custGeom>
            <a:avLst/>
            <a:gdLst/>
            <a:ahLst/>
            <a:cxnLst/>
            <a:rect l="l" t="t" r="r" b="b"/>
            <a:pathLst>
              <a:path w="1125360" h="1127520">
                <a:moveTo>
                  <a:pt x="0" y="0"/>
                </a:moveTo>
                <a:lnTo>
                  <a:pt x="1125360" y="0"/>
                </a:lnTo>
                <a:lnTo>
                  <a:pt x="1125360" y="1127520"/>
                </a:lnTo>
                <a:lnTo>
                  <a:pt x="0" y="11275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317080" y="7609140"/>
            <a:ext cx="1379700" cy="1196640"/>
          </a:xfrm>
          <a:custGeom>
            <a:avLst/>
            <a:gdLst/>
            <a:ahLst/>
            <a:cxnLst/>
            <a:rect l="l" t="t" r="r" b="b"/>
            <a:pathLst>
              <a:path w="1379700" h="1196640">
                <a:moveTo>
                  <a:pt x="0" y="0"/>
                </a:moveTo>
                <a:lnTo>
                  <a:pt x="1379700" y="0"/>
                </a:lnTo>
                <a:lnTo>
                  <a:pt x="1379700" y="1196640"/>
                </a:lnTo>
                <a:lnTo>
                  <a:pt x="0" y="11966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032420" y="2889000"/>
            <a:ext cx="1020600" cy="1015740"/>
          </a:xfrm>
          <a:custGeom>
            <a:avLst/>
            <a:gdLst/>
            <a:ahLst/>
            <a:cxnLst/>
            <a:rect l="l" t="t" r="r" b="b"/>
            <a:pathLst>
              <a:path w="1020600" h="1015740">
                <a:moveTo>
                  <a:pt x="0" y="0"/>
                </a:moveTo>
                <a:lnTo>
                  <a:pt x="1020600" y="0"/>
                </a:lnTo>
                <a:lnTo>
                  <a:pt x="1020600" y="1015740"/>
                </a:lnTo>
                <a:lnTo>
                  <a:pt x="0" y="10157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407560" y="2822580"/>
            <a:ext cx="1244160" cy="1082700"/>
          </a:xfrm>
          <a:custGeom>
            <a:avLst/>
            <a:gdLst/>
            <a:ahLst/>
            <a:cxnLst/>
            <a:rect l="l" t="t" r="r" b="b"/>
            <a:pathLst>
              <a:path w="1244160" h="1082700">
                <a:moveTo>
                  <a:pt x="0" y="0"/>
                </a:moveTo>
                <a:lnTo>
                  <a:pt x="1244160" y="0"/>
                </a:lnTo>
                <a:lnTo>
                  <a:pt x="1244160" y="1082700"/>
                </a:lnTo>
                <a:lnTo>
                  <a:pt x="0" y="10827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424300" y="5893560"/>
            <a:ext cx="1211220" cy="1061100"/>
          </a:xfrm>
          <a:custGeom>
            <a:avLst/>
            <a:gdLst/>
            <a:ahLst/>
            <a:cxnLst/>
            <a:rect l="l" t="t" r="r" b="b"/>
            <a:pathLst>
              <a:path w="1211220" h="1061100">
                <a:moveTo>
                  <a:pt x="0" y="0"/>
                </a:moveTo>
                <a:lnTo>
                  <a:pt x="1211220" y="0"/>
                </a:lnTo>
                <a:lnTo>
                  <a:pt x="1211220" y="1061100"/>
                </a:lnTo>
                <a:lnTo>
                  <a:pt x="0" y="10611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443440" y="5801220"/>
            <a:ext cx="1244160" cy="1249020"/>
          </a:xfrm>
          <a:custGeom>
            <a:avLst/>
            <a:gdLst/>
            <a:ahLst/>
            <a:cxnLst/>
            <a:rect l="l" t="t" r="r" b="b"/>
            <a:pathLst>
              <a:path w="1244160" h="1249020">
                <a:moveTo>
                  <a:pt x="0" y="0"/>
                </a:moveTo>
                <a:lnTo>
                  <a:pt x="1244160" y="0"/>
                </a:lnTo>
                <a:lnTo>
                  <a:pt x="1244160" y="1249020"/>
                </a:lnTo>
                <a:lnTo>
                  <a:pt x="0" y="12490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560080" y="2884140"/>
            <a:ext cx="1015740" cy="1020600"/>
          </a:xfrm>
          <a:custGeom>
            <a:avLst/>
            <a:gdLst/>
            <a:ahLst/>
            <a:cxnLst/>
            <a:rect l="l" t="t" r="r" b="b"/>
            <a:pathLst>
              <a:path w="1015740" h="1020600">
                <a:moveTo>
                  <a:pt x="0" y="0"/>
                </a:moveTo>
                <a:lnTo>
                  <a:pt x="1015740" y="0"/>
                </a:lnTo>
                <a:lnTo>
                  <a:pt x="1015740" y="1020600"/>
                </a:lnTo>
                <a:lnTo>
                  <a:pt x="0" y="10206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084800" y="2934360"/>
            <a:ext cx="918540" cy="913680"/>
          </a:xfrm>
          <a:custGeom>
            <a:avLst/>
            <a:gdLst/>
            <a:ahLst/>
            <a:cxnLst/>
            <a:rect l="l" t="t" r="r" b="b"/>
            <a:pathLst>
              <a:path w="918540" h="913680">
                <a:moveTo>
                  <a:pt x="0" y="0"/>
                </a:moveTo>
                <a:lnTo>
                  <a:pt x="918540" y="0"/>
                </a:lnTo>
                <a:lnTo>
                  <a:pt x="918540" y="913680"/>
                </a:lnTo>
                <a:lnTo>
                  <a:pt x="0" y="91368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466960" y="2879280"/>
            <a:ext cx="1120500" cy="968220"/>
          </a:xfrm>
          <a:custGeom>
            <a:avLst/>
            <a:gdLst/>
            <a:ahLst/>
            <a:cxnLst/>
            <a:rect l="l" t="t" r="r" b="b"/>
            <a:pathLst>
              <a:path w="1120500" h="968220">
                <a:moveTo>
                  <a:pt x="0" y="0"/>
                </a:moveTo>
                <a:lnTo>
                  <a:pt x="1120500" y="0"/>
                </a:lnTo>
                <a:lnTo>
                  <a:pt x="1120500" y="968220"/>
                </a:lnTo>
                <a:lnTo>
                  <a:pt x="0" y="96822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483700" y="5941620"/>
            <a:ext cx="1091880" cy="966060"/>
          </a:xfrm>
          <a:custGeom>
            <a:avLst/>
            <a:gdLst/>
            <a:ahLst/>
            <a:cxnLst/>
            <a:rect l="l" t="t" r="r" b="b"/>
            <a:pathLst>
              <a:path w="1091880" h="966060">
                <a:moveTo>
                  <a:pt x="0" y="0"/>
                </a:moveTo>
                <a:lnTo>
                  <a:pt x="1091880" y="0"/>
                </a:lnTo>
                <a:lnTo>
                  <a:pt x="1091880" y="966060"/>
                </a:lnTo>
                <a:lnTo>
                  <a:pt x="0" y="96606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502840" y="5865480"/>
            <a:ext cx="1120500" cy="1123200"/>
          </a:xfrm>
          <a:custGeom>
            <a:avLst/>
            <a:gdLst/>
            <a:ahLst/>
            <a:cxnLst/>
            <a:rect l="l" t="t" r="r" b="b"/>
            <a:pathLst>
              <a:path w="1120500" h="1123200">
                <a:moveTo>
                  <a:pt x="0" y="0"/>
                </a:moveTo>
                <a:lnTo>
                  <a:pt x="1120500" y="0"/>
                </a:lnTo>
                <a:lnTo>
                  <a:pt x="1120500" y="1123200"/>
                </a:lnTo>
                <a:lnTo>
                  <a:pt x="0" y="11232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602740" y="2931660"/>
            <a:ext cx="925560" cy="925560"/>
          </a:xfrm>
          <a:custGeom>
            <a:avLst/>
            <a:gdLst/>
            <a:ahLst/>
            <a:cxnLst/>
            <a:rect l="l" t="t" r="r" b="b"/>
            <a:pathLst>
              <a:path w="925560" h="925560">
                <a:moveTo>
                  <a:pt x="0" y="0"/>
                </a:moveTo>
                <a:lnTo>
                  <a:pt x="925560" y="0"/>
                </a:lnTo>
                <a:lnTo>
                  <a:pt x="925560" y="925560"/>
                </a:lnTo>
                <a:lnTo>
                  <a:pt x="0" y="9255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298660" y="3393360"/>
            <a:ext cx="1127520" cy="1520100"/>
          </a:xfrm>
          <a:custGeom>
            <a:avLst/>
            <a:gdLst/>
            <a:ahLst/>
            <a:cxnLst/>
            <a:rect l="l" t="t" r="r" b="b"/>
            <a:pathLst>
              <a:path w="1127520" h="1520100">
                <a:moveTo>
                  <a:pt x="0" y="0"/>
                </a:moveTo>
                <a:lnTo>
                  <a:pt x="1127520" y="0"/>
                </a:lnTo>
                <a:lnTo>
                  <a:pt x="1127520" y="1520100"/>
                </a:lnTo>
                <a:lnTo>
                  <a:pt x="0" y="152010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948740" y="7102620"/>
            <a:ext cx="1651320" cy="1427760"/>
          </a:xfrm>
          <a:custGeom>
            <a:avLst/>
            <a:gdLst/>
            <a:ahLst/>
            <a:cxnLst/>
            <a:rect l="l" t="t" r="r" b="b"/>
            <a:pathLst>
              <a:path w="1651320" h="1427760">
                <a:moveTo>
                  <a:pt x="0" y="0"/>
                </a:moveTo>
                <a:lnTo>
                  <a:pt x="1651320" y="0"/>
                </a:lnTo>
                <a:lnTo>
                  <a:pt x="1651320" y="1427760"/>
                </a:lnTo>
                <a:lnTo>
                  <a:pt x="0" y="142776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0256220" y="5375160"/>
            <a:ext cx="1384560" cy="1377540"/>
          </a:xfrm>
          <a:custGeom>
            <a:avLst/>
            <a:gdLst/>
            <a:ahLst/>
            <a:cxnLst/>
            <a:rect l="l" t="t" r="r" b="b"/>
            <a:pathLst>
              <a:path w="1384560" h="1377540">
                <a:moveTo>
                  <a:pt x="0" y="0"/>
                </a:moveTo>
                <a:lnTo>
                  <a:pt x="1384560" y="0"/>
                </a:lnTo>
                <a:lnTo>
                  <a:pt x="1384560" y="1377540"/>
                </a:lnTo>
                <a:lnTo>
                  <a:pt x="0" y="137754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4174460" y="5241780"/>
            <a:ext cx="1323000" cy="1448820"/>
          </a:xfrm>
          <a:custGeom>
            <a:avLst/>
            <a:gdLst/>
            <a:ahLst/>
            <a:cxnLst/>
            <a:rect l="l" t="t" r="r" b="b"/>
            <a:pathLst>
              <a:path w="1323000" h="1448820">
                <a:moveTo>
                  <a:pt x="0" y="0"/>
                </a:moveTo>
                <a:lnTo>
                  <a:pt x="1323000" y="0"/>
                </a:lnTo>
                <a:lnTo>
                  <a:pt x="1323000" y="1448820"/>
                </a:lnTo>
                <a:lnTo>
                  <a:pt x="0" y="144882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080880" y="7338060"/>
            <a:ext cx="1622700" cy="1337040"/>
          </a:xfrm>
          <a:custGeom>
            <a:avLst/>
            <a:gdLst/>
            <a:ahLst/>
            <a:cxnLst/>
            <a:rect l="l" t="t" r="r" b="b"/>
            <a:pathLst>
              <a:path w="1622700" h="1337040">
                <a:moveTo>
                  <a:pt x="0" y="0"/>
                </a:moveTo>
                <a:lnTo>
                  <a:pt x="1622700" y="0"/>
                </a:lnTo>
                <a:lnTo>
                  <a:pt x="1622700" y="1337040"/>
                </a:lnTo>
                <a:lnTo>
                  <a:pt x="0" y="133704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6256700" y="5344380"/>
            <a:ext cx="934740" cy="1018440"/>
          </a:xfrm>
          <a:custGeom>
            <a:avLst/>
            <a:gdLst/>
            <a:ahLst/>
            <a:cxnLst/>
            <a:rect l="l" t="t" r="r" b="b"/>
            <a:pathLst>
              <a:path w="934740" h="1018440">
                <a:moveTo>
                  <a:pt x="0" y="0"/>
                </a:moveTo>
                <a:lnTo>
                  <a:pt x="934740" y="0"/>
                </a:lnTo>
                <a:lnTo>
                  <a:pt x="934740" y="1018440"/>
                </a:lnTo>
                <a:lnTo>
                  <a:pt x="0" y="101844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306440" y="3588300"/>
            <a:ext cx="1446660" cy="1253880"/>
          </a:xfrm>
          <a:custGeom>
            <a:avLst/>
            <a:gdLst/>
            <a:ahLst/>
            <a:cxnLst/>
            <a:rect l="l" t="t" r="r" b="b"/>
            <a:pathLst>
              <a:path w="1446660" h="1253880">
                <a:moveTo>
                  <a:pt x="0" y="0"/>
                </a:moveTo>
                <a:lnTo>
                  <a:pt x="1446660" y="0"/>
                </a:lnTo>
                <a:lnTo>
                  <a:pt x="1446660" y="1253880"/>
                </a:lnTo>
                <a:lnTo>
                  <a:pt x="0" y="125388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5887880" y="3598020"/>
            <a:ext cx="1446660" cy="1244160"/>
          </a:xfrm>
          <a:custGeom>
            <a:avLst/>
            <a:gdLst/>
            <a:ahLst/>
            <a:cxnLst/>
            <a:rect l="l" t="t" r="r" b="b"/>
            <a:pathLst>
              <a:path w="1446660" h="1244160">
                <a:moveTo>
                  <a:pt x="0" y="0"/>
                </a:moveTo>
                <a:lnTo>
                  <a:pt x="1446660" y="0"/>
                </a:lnTo>
                <a:lnTo>
                  <a:pt x="1446660" y="1244160"/>
                </a:lnTo>
                <a:lnTo>
                  <a:pt x="0" y="124416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2400020" y="3483540"/>
            <a:ext cx="861300" cy="1008720"/>
          </a:xfrm>
          <a:custGeom>
            <a:avLst/>
            <a:gdLst/>
            <a:ahLst/>
            <a:cxnLst/>
            <a:rect l="l" t="t" r="r" b="b"/>
            <a:pathLst>
              <a:path w="861300" h="1008720">
                <a:moveTo>
                  <a:pt x="0" y="0"/>
                </a:moveTo>
                <a:lnTo>
                  <a:pt x="861300" y="0"/>
                </a:lnTo>
                <a:lnTo>
                  <a:pt x="8613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2256920" y="4316220"/>
            <a:ext cx="1158840" cy="709020"/>
          </a:xfrm>
          <a:custGeom>
            <a:avLst/>
            <a:gdLst/>
            <a:ahLst/>
            <a:cxnLst/>
            <a:rect l="l" t="t" r="r" b="b"/>
            <a:pathLst>
              <a:path w="1158840" h="709020">
                <a:moveTo>
                  <a:pt x="0" y="0"/>
                </a:moveTo>
                <a:lnTo>
                  <a:pt x="1158840" y="0"/>
                </a:lnTo>
                <a:lnTo>
                  <a:pt x="1158840" y="709020"/>
                </a:lnTo>
                <a:lnTo>
                  <a:pt x="0" y="70902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1948040" y="5498820"/>
            <a:ext cx="1323000" cy="1232280"/>
          </a:xfrm>
          <a:custGeom>
            <a:avLst/>
            <a:gdLst/>
            <a:ahLst/>
            <a:cxnLst/>
            <a:rect l="l" t="t" r="r" b="b"/>
            <a:pathLst>
              <a:path w="1323000" h="1232280">
                <a:moveTo>
                  <a:pt x="0" y="0"/>
                </a:moveTo>
                <a:lnTo>
                  <a:pt x="1323000" y="0"/>
                </a:lnTo>
                <a:lnTo>
                  <a:pt x="1323000" y="1232280"/>
                </a:lnTo>
                <a:lnTo>
                  <a:pt x="0" y="123228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0696320" y="8179920"/>
            <a:ext cx="697140" cy="535140"/>
          </a:xfrm>
          <a:custGeom>
            <a:avLst/>
            <a:gdLst/>
            <a:ahLst/>
            <a:cxnLst/>
            <a:rect l="l" t="t" r="r" b="b"/>
            <a:pathLst>
              <a:path w="697140" h="535140">
                <a:moveTo>
                  <a:pt x="0" y="0"/>
                </a:moveTo>
                <a:lnTo>
                  <a:pt x="697140" y="0"/>
                </a:lnTo>
                <a:lnTo>
                  <a:pt x="697140" y="535140"/>
                </a:lnTo>
                <a:lnTo>
                  <a:pt x="0" y="5351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0306440" y="7359120"/>
            <a:ext cx="594540" cy="585360"/>
          </a:xfrm>
          <a:custGeom>
            <a:avLst/>
            <a:gdLst/>
            <a:ahLst/>
            <a:cxnLst/>
            <a:rect l="l" t="t" r="r" b="b"/>
            <a:pathLst>
              <a:path w="594540" h="585360">
                <a:moveTo>
                  <a:pt x="0" y="0"/>
                </a:moveTo>
                <a:lnTo>
                  <a:pt x="594540" y="0"/>
                </a:lnTo>
                <a:lnTo>
                  <a:pt x="594540" y="585360"/>
                </a:lnTo>
                <a:lnTo>
                  <a:pt x="0" y="58536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1179080" y="7368840"/>
            <a:ext cx="585360" cy="566460"/>
          </a:xfrm>
          <a:custGeom>
            <a:avLst/>
            <a:gdLst/>
            <a:ahLst/>
            <a:cxnLst/>
            <a:rect l="l" t="t" r="r" b="b"/>
            <a:pathLst>
              <a:path w="585360" h="566460">
                <a:moveTo>
                  <a:pt x="0" y="0"/>
                </a:moveTo>
                <a:lnTo>
                  <a:pt x="585360" y="0"/>
                </a:lnTo>
                <a:lnTo>
                  <a:pt x="585360" y="566460"/>
                </a:lnTo>
                <a:lnTo>
                  <a:pt x="0" y="5664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6451640" y="7595100"/>
            <a:ext cx="882900" cy="646920"/>
          </a:xfrm>
          <a:custGeom>
            <a:avLst/>
            <a:gdLst/>
            <a:ahLst/>
            <a:cxnLst/>
            <a:rect l="l" t="t" r="r" b="b"/>
            <a:pathLst>
              <a:path w="882900" h="646920">
                <a:moveTo>
                  <a:pt x="0" y="0"/>
                </a:moveTo>
                <a:lnTo>
                  <a:pt x="882900" y="0"/>
                </a:lnTo>
                <a:lnTo>
                  <a:pt x="882900" y="646920"/>
                </a:lnTo>
                <a:lnTo>
                  <a:pt x="0" y="64692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6996500" y="6269940"/>
            <a:ext cx="470880" cy="554580"/>
          </a:xfrm>
          <a:custGeom>
            <a:avLst/>
            <a:gdLst/>
            <a:ahLst/>
            <a:cxnLst/>
            <a:rect l="l" t="t" r="r" b="b"/>
            <a:pathLst>
              <a:path w="470880" h="554580">
                <a:moveTo>
                  <a:pt x="0" y="0"/>
                </a:moveTo>
                <a:lnTo>
                  <a:pt x="470880" y="0"/>
                </a:lnTo>
                <a:lnTo>
                  <a:pt x="470880" y="554580"/>
                </a:lnTo>
                <a:lnTo>
                  <a:pt x="0" y="55458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5908940" y="6269940"/>
            <a:ext cx="470880" cy="554580"/>
          </a:xfrm>
          <a:custGeom>
            <a:avLst/>
            <a:gdLst/>
            <a:ahLst/>
            <a:cxnLst/>
            <a:rect l="l" t="t" r="r" b="b"/>
            <a:pathLst>
              <a:path w="470880" h="554580">
                <a:moveTo>
                  <a:pt x="0" y="0"/>
                </a:moveTo>
                <a:lnTo>
                  <a:pt x="470880" y="0"/>
                </a:lnTo>
                <a:lnTo>
                  <a:pt x="470880" y="554580"/>
                </a:lnTo>
                <a:lnTo>
                  <a:pt x="0" y="55458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6432740" y="6145740"/>
            <a:ext cx="502200" cy="482760"/>
          </a:xfrm>
          <a:custGeom>
            <a:avLst/>
            <a:gdLst/>
            <a:ahLst/>
            <a:cxnLst/>
            <a:rect l="l" t="t" r="r" b="b"/>
            <a:pathLst>
              <a:path w="502200" h="482760">
                <a:moveTo>
                  <a:pt x="0" y="0"/>
                </a:moveTo>
                <a:lnTo>
                  <a:pt x="502200" y="0"/>
                </a:lnTo>
                <a:lnTo>
                  <a:pt x="502200" y="482760"/>
                </a:lnTo>
                <a:lnTo>
                  <a:pt x="0" y="48276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1291400" y="6114960"/>
            <a:ext cx="380700" cy="390420"/>
          </a:xfrm>
          <a:custGeom>
            <a:avLst/>
            <a:gdLst/>
            <a:ahLst/>
            <a:cxnLst/>
            <a:rect l="l" t="t" r="r" b="b"/>
            <a:pathLst>
              <a:path w="380700" h="390420">
                <a:moveTo>
                  <a:pt x="0" y="0"/>
                </a:moveTo>
                <a:lnTo>
                  <a:pt x="380700" y="0"/>
                </a:lnTo>
                <a:lnTo>
                  <a:pt x="380700" y="390420"/>
                </a:lnTo>
                <a:lnTo>
                  <a:pt x="0" y="39042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5971040" y="8139960"/>
            <a:ext cx="480600" cy="421200"/>
          </a:xfrm>
          <a:custGeom>
            <a:avLst/>
            <a:gdLst/>
            <a:ahLst/>
            <a:cxnLst/>
            <a:rect l="l" t="t" r="r" b="b"/>
            <a:pathLst>
              <a:path w="480600" h="421200">
                <a:moveTo>
                  <a:pt x="0" y="0"/>
                </a:moveTo>
                <a:lnTo>
                  <a:pt x="480600" y="0"/>
                </a:lnTo>
                <a:lnTo>
                  <a:pt x="480600" y="421200"/>
                </a:lnTo>
                <a:lnTo>
                  <a:pt x="0" y="42120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6175700" y="7297560"/>
            <a:ext cx="421200" cy="770580"/>
          </a:xfrm>
          <a:custGeom>
            <a:avLst/>
            <a:gdLst/>
            <a:ahLst/>
            <a:cxnLst/>
            <a:rect l="l" t="t" r="r" b="b"/>
            <a:pathLst>
              <a:path w="421200" h="770580">
                <a:moveTo>
                  <a:pt x="0" y="0"/>
                </a:moveTo>
                <a:lnTo>
                  <a:pt x="421200" y="0"/>
                </a:lnTo>
                <a:lnTo>
                  <a:pt x="421200" y="770580"/>
                </a:lnTo>
                <a:lnTo>
                  <a:pt x="0" y="77058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6565580" y="8037360"/>
            <a:ext cx="746820" cy="287820"/>
          </a:xfrm>
          <a:custGeom>
            <a:avLst/>
            <a:gdLst/>
            <a:ahLst/>
            <a:cxnLst/>
            <a:rect l="l" t="t" r="r" b="b"/>
            <a:pathLst>
              <a:path w="746820" h="287820">
                <a:moveTo>
                  <a:pt x="0" y="0"/>
                </a:moveTo>
                <a:lnTo>
                  <a:pt x="746820" y="0"/>
                </a:lnTo>
                <a:lnTo>
                  <a:pt x="746820" y="287820"/>
                </a:lnTo>
                <a:lnTo>
                  <a:pt x="0" y="28782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6370640" y="7461720"/>
            <a:ext cx="523260" cy="628020"/>
          </a:xfrm>
          <a:custGeom>
            <a:avLst/>
            <a:gdLst/>
            <a:ahLst/>
            <a:cxnLst/>
            <a:rect l="l" t="t" r="r" b="b"/>
            <a:pathLst>
              <a:path w="523260" h="628020">
                <a:moveTo>
                  <a:pt x="0" y="0"/>
                </a:moveTo>
                <a:lnTo>
                  <a:pt x="523260" y="0"/>
                </a:lnTo>
                <a:lnTo>
                  <a:pt x="523260" y="628020"/>
                </a:lnTo>
                <a:lnTo>
                  <a:pt x="0" y="62802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0882080" y="5613300"/>
            <a:ext cx="316440" cy="359100"/>
          </a:xfrm>
          <a:custGeom>
            <a:avLst/>
            <a:gdLst/>
            <a:ahLst/>
            <a:cxnLst/>
            <a:rect l="l" t="t" r="r" b="b"/>
            <a:pathLst>
              <a:path w="316440" h="359100">
                <a:moveTo>
                  <a:pt x="0" y="0"/>
                </a:moveTo>
                <a:lnTo>
                  <a:pt x="316440" y="0"/>
                </a:lnTo>
                <a:lnTo>
                  <a:pt x="316440" y="359100"/>
                </a:lnTo>
                <a:lnTo>
                  <a:pt x="0" y="35910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1198520" y="5725080"/>
            <a:ext cx="309420" cy="349920"/>
          </a:xfrm>
          <a:custGeom>
            <a:avLst/>
            <a:gdLst/>
            <a:ahLst/>
            <a:cxnLst/>
            <a:rect l="l" t="t" r="r" b="b"/>
            <a:pathLst>
              <a:path w="309420" h="349920">
                <a:moveTo>
                  <a:pt x="0" y="0"/>
                </a:moveTo>
                <a:lnTo>
                  <a:pt x="309420" y="0"/>
                </a:lnTo>
                <a:lnTo>
                  <a:pt x="309420" y="349920"/>
                </a:lnTo>
                <a:lnTo>
                  <a:pt x="0" y="34992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0900980" y="7832700"/>
            <a:ext cx="266220" cy="266220"/>
          </a:xfrm>
          <a:custGeom>
            <a:avLst/>
            <a:gdLst/>
            <a:ahLst/>
            <a:cxnLst/>
            <a:rect l="l" t="t" r="r" b="b"/>
            <a:pathLst>
              <a:path w="266220" h="266220">
                <a:moveTo>
                  <a:pt x="0" y="0"/>
                </a:moveTo>
                <a:lnTo>
                  <a:pt x="266220" y="0"/>
                </a:lnTo>
                <a:lnTo>
                  <a:pt x="266220" y="266220"/>
                </a:lnTo>
                <a:lnTo>
                  <a:pt x="0" y="26622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6575300" y="8334900"/>
            <a:ext cx="573480" cy="164160"/>
          </a:xfrm>
          <a:custGeom>
            <a:avLst/>
            <a:gdLst/>
            <a:ahLst/>
            <a:cxnLst/>
            <a:rect l="l" t="t" r="r" b="b"/>
            <a:pathLst>
              <a:path w="573480" h="164160">
                <a:moveTo>
                  <a:pt x="0" y="0"/>
                </a:moveTo>
                <a:lnTo>
                  <a:pt x="573480" y="0"/>
                </a:lnTo>
                <a:lnTo>
                  <a:pt x="573480" y="164160"/>
                </a:lnTo>
                <a:lnTo>
                  <a:pt x="0" y="16416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11065140" y="6012900"/>
            <a:ext cx="206820" cy="185760"/>
          </a:xfrm>
          <a:custGeom>
            <a:avLst/>
            <a:gdLst/>
            <a:ahLst/>
            <a:cxnLst/>
            <a:rect l="l" t="t" r="r" b="b"/>
            <a:pathLst>
              <a:path w="206820" h="185760">
                <a:moveTo>
                  <a:pt x="0" y="0"/>
                </a:moveTo>
                <a:lnTo>
                  <a:pt x="206820" y="0"/>
                </a:lnTo>
                <a:lnTo>
                  <a:pt x="206820" y="185760"/>
                </a:lnTo>
                <a:lnTo>
                  <a:pt x="0" y="18576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3251600" y="5972400"/>
            <a:ext cx="142560" cy="235440"/>
          </a:xfrm>
          <a:custGeom>
            <a:avLst/>
            <a:gdLst/>
            <a:ahLst/>
            <a:cxnLst/>
            <a:rect l="l" t="t" r="r" b="b"/>
            <a:pathLst>
              <a:path w="142560" h="235440">
                <a:moveTo>
                  <a:pt x="0" y="0"/>
                </a:moveTo>
                <a:lnTo>
                  <a:pt x="142560" y="0"/>
                </a:lnTo>
                <a:lnTo>
                  <a:pt x="142560" y="235440"/>
                </a:lnTo>
                <a:lnTo>
                  <a:pt x="0" y="23544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16237260" y="6331500"/>
            <a:ext cx="173880" cy="216540"/>
          </a:xfrm>
          <a:custGeom>
            <a:avLst/>
            <a:gdLst/>
            <a:ahLst/>
            <a:cxnLst/>
            <a:rect l="l" t="t" r="r" b="b"/>
            <a:pathLst>
              <a:path w="173880" h="216540">
                <a:moveTo>
                  <a:pt x="0" y="0"/>
                </a:moveTo>
                <a:lnTo>
                  <a:pt x="173880" y="0"/>
                </a:lnTo>
                <a:lnTo>
                  <a:pt x="173880" y="216540"/>
                </a:lnTo>
                <a:lnTo>
                  <a:pt x="0" y="21654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6965180" y="6331500"/>
            <a:ext cx="173880" cy="216540"/>
          </a:xfrm>
          <a:custGeom>
            <a:avLst/>
            <a:gdLst/>
            <a:ahLst/>
            <a:cxnLst/>
            <a:rect l="l" t="t" r="r" b="b"/>
            <a:pathLst>
              <a:path w="173880" h="216540">
                <a:moveTo>
                  <a:pt x="0" y="0"/>
                </a:moveTo>
                <a:lnTo>
                  <a:pt x="173880" y="0"/>
                </a:lnTo>
                <a:lnTo>
                  <a:pt x="173880" y="216540"/>
                </a:lnTo>
                <a:lnTo>
                  <a:pt x="0" y="21654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10674720" y="5613300"/>
            <a:ext cx="145260" cy="173880"/>
          </a:xfrm>
          <a:custGeom>
            <a:avLst/>
            <a:gdLst/>
            <a:ahLst/>
            <a:cxnLst/>
            <a:rect l="l" t="t" r="r" b="b"/>
            <a:pathLst>
              <a:path w="145260" h="173880">
                <a:moveTo>
                  <a:pt x="0" y="0"/>
                </a:moveTo>
                <a:lnTo>
                  <a:pt x="145260" y="0"/>
                </a:lnTo>
                <a:lnTo>
                  <a:pt x="145260" y="173880"/>
                </a:lnTo>
                <a:lnTo>
                  <a:pt x="0" y="17388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16042320" y="7718760"/>
            <a:ext cx="102060" cy="266220"/>
          </a:xfrm>
          <a:custGeom>
            <a:avLst/>
            <a:gdLst/>
            <a:ahLst/>
            <a:cxnLst/>
            <a:rect l="l" t="t" r="r" b="b"/>
            <a:pathLst>
              <a:path w="102060" h="266220">
                <a:moveTo>
                  <a:pt x="0" y="0"/>
                </a:moveTo>
                <a:lnTo>
                  <a:pt x="102060" y="0"/>
                </a:lnTo>
                <a:lnTo>
                  <a:pt x="102060" y="266220"/>
                </a:lnTo>
                <a:lnTo>
                  <a:pt x="0" y="266220"/>
                </a:lnTo>
                <a:lnTo>
                  <a:pt x="0" y="0"/>
                </a:lnTo>
                <a:close/>
              </a:path>
            </a:pathLst>
          </a:custGeom>
          <a:blipFill>
            <a:blip r:embed="rId101">
              <a:extLst>
                <a:ext uri="{96DAC541-7B7A-43D3-8B79-37D633B846F1}">
                  <asvg:svgBlip xmlns:asvg="http://schemas.microsoft.com/office/drawing/2016/SVG/main" r:embed="rId102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3"/>
          <p:cNvSpPr/>
          <p:nvPr/>
        </p:nvSpPr>
        <p:spPr>
          <a:xfrm>
            <a:off x="11158020" y="6260220"/>
            <a:ext cx="133380" cy="142560"/>
          </a:xfrm>
          <a:custGeom>
            <a:avLst/>
            <a:gdLst/>
            <a:ahLst/>
            <a:cxnLst/>
            <a:rect l="l" t="t" r="r" b="b"/>
            <a:pathLst>
              <a:path w="133380" h="142560">
                <a:moveTo>
                  <a:pt x="0" y="0"/>
                </a:moveTo>
                <a:lnTo>
                  <a:pt x="133380" y="0"/>
                </a:lnTo>
                <a:lnTo>
                  <a:pt x="133380" y="142560"/>
                </a:lnTo>
                <a:lnTo>
                  <a:pt x="0" y="142560"/>
                </a:lnTo>
                <a:lnTo>
                  <a:pt x="0" y="0"/>
                </a:lnTo>
                <a:close/>
              </a:path>
            </a:pathLst>
          </a:custGeom>
          <a:blipFill>
            <a:blip r:embed="rId103">
              <a:extLst>
                <a:ext uri="{96DAC541-7B7A-43D3-8B79-37D633B846F1}">
                  <asvg:svgBlip xmlns:asvg="http://schemas.microsoft.com/office/drawing/2016/SVG/main" r:embed="rId104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>
            <a:off x="16330140" y="7678260"/>
            <a:ext cx="204660" cy="275940"/>
          </a:xfrm>
          <a:custGeom>
            <a:avLst/>
            <a:gdLst/>
            <a:ahLst/>
            <a:cxnLst/>
            <a:rect l="l" t="t" r="r" b="b"/>
            <a:pathLst>
              <a:path w="204660" h="275940">
                <a:moveTo>
                  <a:pt x="0" y="0"/>
                </a:moveTo>
                <a:lnTo>
                  <a:pt x="204660" y="0"/>
                </a:lnTo>
                <a:lnTo>
                  <a:pt x="204660" y="275940"/>
                </a:lnTo>
                <a:lnTo>
                  <a:pt x="0" y="275940"/>
                </a:lnTo>
                <a:lnTo>
                  <a:pt x="0" y="0"/>
                </a:lnTo>
                <a:close/>
              </a:path>
            </a:pathLst>
          </a:custGeom>
          <a:blipFill>
            <a:blip r:embed="rId105">
              <a:extLst>
                <a:ext uri="{96DAC541-7B7A-43D3-8B79-37D633B846F1}">
                  <asvg:svgBlip xmlns:asvg="http://schemas.microsoft.com/office/drawing/2016/SVG/main" r:embed="rId106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16585020" y="8510940"/>
            <a:ext cx="257040" cy="92880"/>
          </a:xfrm>
          <a:custGeom>
            <a:avLst/>
            <a:gdLst/>
            <a:ahLst/>
            <a:cxnLst/>
            <a:rect l="l" t="t" r="r" b="b"/>
            <a:pathLst>
              <a:path w="257040" h="92880">
                <a:moveTo>
                  <a:pt x="0" y="0"/>
                </a:moveTo>
                <a:lnTo>
                  <a:pt x="257040" y="0"/>
                </a:lnTo>
                <a:lnTo>
                  <a:pt x="257040" y="92880"/>
                </a:lnTo>
                <a:lnTo>
                  <a:pt x="0" y="92880"/>
                </a:lnTo>
                <a:lnTo>
                  <a:pt x="0" y="0"/>
                </a:lnTo>
                <a:close/>
              </a:path>
            </a:pathLst>
          </a:custGeom>
          <a:blipFill>
            <a:blip r:embed="rId107">
              <a:extLst>
                <a:ext uri="{96DAC541-7B7A-43D3-8B79-37D633B846F1}">
                  <asvg:svgBlip xmlns:asvg="http://schemas.microsoft.com/office/drawing/2016/SVG/main" r:embed="rId108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11557620" y="6517260"/>
            <a:ext cx="133380" cy="111780"/>
          </a:xfrm>
          <a:custGeom>
            <a:avLst/>
            <a:gdLst/>
            <a:ahLst/>
            <a:cxnLst/>
            <a:rect l="l" t="t" r="r" b="b"/>
            <a:pathLst>
              <a:path w="133380" h="111780">
                <a:moveTo>
                  <a:pt x="0" y="0"/>
                </a:moveTo>
                <a:lnTo>
                  <a:pt x="133380" y="0"/>
                </a:lnTo>
                <a:lnTo>
                  <a:pt x="133380" y="111780"/>
                </a:lnTo>
                <a:lnTo>
                  <a:pt x="0" y="111780"/>
                </a:lnTo>
                <a:lnTo>
                  <a:pt x="0" y="0"/>
                </a:lnTo>
                <a:close/>
              </a:path>
            </a:pathLst>
          </a:custGeom>
          <a:blipFill>
            <a:blip r:embed="rId109">
              <a:extLst>
                <a:ext uri="{96DAC541-7B7A-43D3-8B79-37D633B846F1}">
                  <asvg:svgBlip xmlns:asvg="http://schemas.microsoft.com/office/drawing/2016/SVG/main" r:embed="rId110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>
            <a:off x="10779480" y="5869800"/>
            <a:ext cx="111780" cy="102060"/>
          </a:xfrm>
          <a:custGeom>
            <a:avLst/>
            <a:gdLst/>
            <a:ahLst/>
            <a:cxnLst/>
            <a:rect l="l" t="t" r="r" b="b"/>
            <a:pathLst>
              <a:path w="111780" h="102060">
                <a:moveTo>
                  <a:pt x="0" y="0"/>
                </a:moveTo>
                <a:lnTo>
                  <a:pt x="111780" y="0"/>
                </a:lnTo>
                <a:lnTo>
                  <a:pt x="111780" y="102060"/>
                </a:lnTo>
                <a:lnTo>
                  <a:pt x="0" y="102060"/>
                </a:lnTo>
                <a:lnTo>
                  <a:pt x="0" y="0"/>
                </a:lnTo>
                <a:close/>
              </a:path>
            </a:pathLst>
          </a:custGeom>
          <a:blipFill>
            <a:blip r:embed="rId111">
              <a:extLst>
                <a:ext uri="{96DAC541-7B7A-43D3-8B79-37D633B846F1}">
                  <asvg:svgBlip xmlns:asvg="http://schemas.microsoft.com/office/drawing/2016/SVG/main" r:embed="rId112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>
            <a:off x="11167200" y="5613300"/>
            <a:ext cx="52380" cy="102060"/>
          </a:xfrm>
          <a:custGeom>
            <a:avLst/>
            <a:gdLst/>
            <a:ahLst/>
            <a:cxnLst/>
            <a:rect l="l" t="t" r="r" b="b"/>
            <a:pathLst>
              <a:path w="52380" h="102060">
                <a:moveTo>
                  <a:pt x="0" y="0"/>
                </a:moveTo>
                <a:lnTo>
                  <a:pt x="52380" y="0"/>
                </a:lnTo>
                <a:lnTo>
                  <a:pt x="52380" y="102060"/>
                </a:lnTo>
                <a:lnTo>
                  <a:pt x="0" y="102060"/>
                </a:lnTo>
                <a:lnTo>
                  <a:pt x="0" y="0"/>
                </a:lnTo>
                <a:close/>
              </a:path>
            </a:pathLst>
          </a:custGeom>
          <a:blipFill>
            <a:blip r:embed="rId113">
              <a:extLst>
                <a:ext uri="{96DAC541-7B7A-43D3-8B79-37D633B846F1}">
                  <asvg:svgBlip xmlns:asvg="http://schemas.microsoft.com/office/drawing/2016/SVG/main" r:embed="rId114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14595660" y="7790040"/>
            <a:ext cx="164160" cy="123660"/>
          </a:xfrm>
          <a:custGeom>
            <a:avLst/>
            <a:gdLst/>
            <a:ahLst/>
            <a:cxnLst/>
            <a:rect l="l" t="t" r="r" b="b"/>
            <a:pathLst>
              <a:path w="164160" h="123660">
                <a:moveTo>
                  <a:pt x="0" y="0"/>
                </a:moveTo>
                <a:lnTo>
                  <a:pt x="164160" y="0"/>
                </a:lnTo>
                <a:lnTo>
                  <a:pt x="164160" y="123660"/>
                </a:lnTo>
                <a:lnTo>
                  <a:pt x="0" y="123660"/>
                </a:lnTo>
                <a:lnTo>
                  <a:pt x="0" y="0"/>
                </a:lnTo>
                <a:close/>
              </a:path>
            </a:pathLst>
          </a:custGeom>
          <a:blipFill>
            <a:blip r:embed="rId115">
              <a:extLst>
                <a:ext uri="{96DAC541-7B7A-43D3-8B79-37D633B846F1}">
                  <asvg:svgBlip xmlns:asvg="http://schemas.microsoft.com/office/drawing/2016/SVG/main" r:embed="rId116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0"/>
          <p:cNvSpPr/>
          <p:nvPr/>
        </p:nvSpPr>
        <p:spPr>
          <a:xfrm>
            <a:off x="14810040" y="7780320"/>
            <a:ext cx="145260" cy="133380"/>
          </a:xfrm>
          <a:custGeom>
            <a:avLst/>
            <a:gdLst/>
            <a:ahLst/>
            <a:cxnLst/>
            <a:rect l="l" t="t" r="r" b="b"/>
            <a:pathLst>
              <a:path w="145260" h="133380">
                <a:moveTo>
                  <a:pt x="0" y="0"/>
                </a:moveTo>
                <a:lnTo>
                  <a:pt x="145260" y="0"/>
                </a:lnTo>
                <a:lnTo>
                  <a:pt x="145260" y="133380"/>
                </a:lnTo>
                <a:lnTo>
                  <a:pt x="0" y="133380"/>
                </a:lnTo>
                <a:lnTo>
                  <a:pt x="0" y="0"/>
                </a:lnTo>
                <a:close/>
              </a:path>
            </a:pathLst>
          </a:custGeom>
          <a:blipFill>
            <a:blip r:embed="rId117">
              <a:extLst>
                <a:ext uri="{96DAC541-7B7A-43D3-8B79-37D633B846F1}">
                  <asvg:svgBlip xmlns:asvg="http://schemas.microsoft.com/office/drawing/2016/SVG/main" r:embed="rId118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14707440" y="7882920"/>
            <a:ext cx="123660" cy="113940"/>
          </a:xfrm>
          <a:custGeom>
            <a:avLst/>
            <a:gdLst/>
            <a:ahLst/>
            <a:cxnLst/>
            <a:rect l="l" t="t" r="r" b="b"/>
            <a:pathLst>
              <a:path w="123660" h="113940">
                <a:moveTo>
                  <a:pt x="0" y="0"/>
                </a:moveTo>
                <a:lnTo>
                  <a:pt x="123660" y="0"/>
                </a:lnTo>
                <a:lnTo>
                  <a:pt x="123660" y="113940"/>
                </a:lnTo>
                <a:lnTo>
                  <a:pt x="0" y="113940"/>
                </a:lnTo>
                <a:lnTo>
                  <a:pt x="0" y="0"/>
                </a:lnTo>
                <a:close/>
              </a:path>
            </a:pathLst>
          </a:custGeom>
          <a:blipFill>
            <a:blip r:embed="rId119">
              <a:extLst>
                <a:ext uri="{96DAC541-7B7A-43D3-8B79-37D633B846F1}">
                  <asvg:svgBlip xmlns:asvg="http://schemas.microsoft.com/office/drawing/2016/SVG/main" r:embed="rId120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62"/>
          <p:cNvSpPr/>
          <p:nvPr/>
        </p:nvSpPr>
        <p:spPr>
          <a:xfrm>
            <a:off x="10974960" y="4028400"/>
            <a:ext cx="142560" cy="411480"/>
          </a:xfrm>
          <a:custGeom>
            <a:avLst/>
            <a:gdLst/>
            <a:ahLst/>
            <a:cxnLst/>
            <a:rect l="l" t="t" r="r" b="b"/>
            <a:pathLst>
              <a:path w="142560" h="411480">
                <a:moveTo>
                  <a:pt x="0" y="0"/>
                </a:moveTo>
                <a:lnTo>
                  <a:pt x="142560" y="0"/>
                </a:lnTo>
                <a:lnTo>
                  <a:pt x="142560" y="411480"/>
                </a:lnTo>
                <a:lnTo>
                  <a:pt x="0" y="411480"/>
                </a:lnTo>
                <a:lnTo>
                  <a:pt x="0" y="0"/>
                </a:lnTo>
                <a:close/>
              </a:path>
            </a:pathLst>
          </a:custGeom>
          <a:blipFill>
            <a:blip r:embed="rId121">
              <a:extLst>
                <a:ext uri="{96DAC541-7B7A-43D3-8B79-37D633B846F1}">
                  <asvg:svgBlip xmlns:asvg="http://schemas.microsoft.com/office/drawing/2016/SVG/main" r:embed="rId122"/>
                </a:ext>
              </a:extLst>
            </a:blip>
            <a:stretch>
              <a:fillRect/>
            </a:stretch>
          </a:blipFill>
        </p:spPr>
      </p:sp>
      <p:sp>
        <p:nvSpPr>
          <p:cNvPr id="63" name="Freeform 63"/>
          <p:cNvSpPr/>
          <p:nvPr/>
        </p:nvSpPr>
        <p:spPr>
          <a:xfrm>
            <a:off x="10963080" y="4492260"/>
            <a:ext cx="164160" cy="164160"/>
          </a:xfrm>
          <a:custGeom>
            <a:avLst/>
            <a:gdLst/>
            <a:ahLst/>
            <a:cxnLst/>
            <a:rect l="l" t="t" r="r" b="b"/>
            <a:pathLst>
              <a:path w="164160" h="164160">
                <a:moveTo>
                  <a:pt x="0" y="0"/>
                </a:moveTo>
                <a:lnTo>
                  <a:pt x="164160" y="0"/>
                </a:lnTo>
                <a:lnTo>
                  <a:pt x="164160" y="164160"/>
                </a:lnTo>
                <a:lnTo>
                  <a:pt x="0" y="164160"/>
                </a:lnTo>
                <a:lnTo>
                  <a:pt x="0" y="0"/>
                </a:lnTo>
                <a:close/>
              </a:path>
            </a:pathLst>
          </a:custGeom>
          <a:blipFill>
            <a:blip r:embed="rId123">
              <a:extLst>
                <a:ext uri="{96DAC541-7B7A-43D3-8B79-37D633B846F1}">
                  <asvg:svgBlip xmlns:asvg="http://schemas.microsoft.com/office/drawing/2016/SVG/main" r:embed="rId124"/>
                </a:ext>
              </a:extLst>
            </a:blip>
            <a:stretch>
              <a:fillRect/>
            </a:stretch>
          </a:blipFill>
        </p:spPr>
      </p:sp>
      <p:sp>
        <p:nvSpPr>
          <p:cNvPr id="64" name="Freeform 64"/>
          <p:cNvSpPr/>
          <p:nvPr/>
        </p:nvSpPr>
        <p:spPr>
          <a:xfrm>
            <a:off x="16432740" y="4059720"/>
            <a:ext cx="399600" cy="606420"/>
          </a:xfrm>
          <a:custGeom>
            <a:avLst/>
            <a:gdLst/>
            <a:ahLst/>
            <a:cxnLst/>
            <a:rect l="l" t="t" r="r" b="b"/>
            <a:pathLst>
              <a:path w="399600" h="606420">
                <a:moveTo>
                  <a:pt x="0" y="0"/>
                </a:moveTo>
                <a:lnTo>
                  <a:pt x="399600" y="0"/>
                </a:lnTo>
                <a:lnTo>
                  <a:pt x="399600" y="606420"/>
                </a:lnTo>
                <a:lnTo>
                  <a:pt x="0" y="606420"/>
                </a:lnTo>
                <a:lnTo>
                  <a:pt x="0" y="0"/>
                </a:lnTo>
                <a:close/>
              </a:path>
            </a:pathLst>
          </a:custGeom>
          <a:blipFill>
            <a:blip r:embed="rId125">
              <a:extLst>
                <a:ext uri="{96DAC541-7B7A-43D3-8B79-37D633B846F1}">
                  <asvg:svgBlip xmlns:asvg="http://schemas.microsoft.com/office/drawing/2016/SVG/main" r:embed="rId126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65"/>
          <p:cNvSpPr/>
          <p:nvPr/>
        </p:nvSpPr>
        <p:spPr>
          <a:xfrm>
            <a:off x="12080880" y="5941620"/>
            <a:ext cx="758700" cy="656640"/>
          </a:xfrm>
          <a:custGeom>
            <a:avLst/>
            <a:gdLst/>
            <a:ahLst/>
            <a:cxnLst/>
            <a:rect l="l" t="t" r="r" b="b"/>
            <a:pathLst>
              <a:path w="758700" h="656640">
                <a:moveTo>
                  <a:pt x="0" y="0"/>
                </a:moveTo>
                <a:lnTo>
                  <a:pt x="758700" y="0"/>
                </a:lnTo>
                <a:lnTo>
                  <a:pt x="758700" y="656640"/>
                </a:lnTo>
                <a:lnTo>
                  <a:pt x="0" y="656640"/>
                </a:lnTo>
                <a:lnTo>
                  <a:pt x="0" y="0"/>
                </a:lnTo>
                <a:close/>
              </a:path>
            </a:pathLst>
          </a:custGeom>
          <a:blipFill>
            <a:blip r:embed="rId127">
              <a:extLst>
                <a:ext uri="{96DAC541-7B7A-43D3-8B79-37D633B846F1}">
                  <asvg:svgBlip xmlns:asvg="http://schemas.microsoft.com/office/drawing/2016/SVG/main" r:embed="rId128"/>
                </a:ext>
              </a:extLst>
            </a:blip>
            <a:stretch>
              <a:fillRect/>
            </a:stretch>
          </a:blipFill>
        </p:spPr>
      </p:sp>
      <p:sp>
        <p:nvSpPr>
          <p:cNvPr id="66" name="Freeform 66"/>
          <p:cNvSpPr/>
          <p:nvPr/>
        </p:nvSpPr>
        <p:spPr>
          <a:xfrm>
            <a:off x="16544520" y="6248340"/>
            <a:ext cx="275940" cy="278100"/>
          </a:xfrm>
          <a:custGeom>
            <a:avLst/>
            <a:gdLst/>
            <a:ahLst/>
            <a:cxnLst/>
            <a:rect l="l" t="t" r="r" b="b"/>
            <a:pathLst>
              <a:path w="275940" h="278100">
                <a:moveTo>
                  <a:pt x="0" y="0"/>
                </a:moveTo>
                <a:lnTo>
                  <a:pt x="275940" y="0"/>
                </a:lnTo>
                <a:lnTo>
                  <a:pt x="275940" y="278100"/>
                </a:lnTo>
                <a:lnTo>
                  <a:pt x="0" y="278100"/>
                </a:lnTo>
                <a:lnTo>
                  <a:pt x="0" y="0"/>
                </a:lnTo>
                <a:close/>
              </a:path>
            </a:pathLst>
          </a:custGeom>
          <a:blipFill>
            <a:blip r:embed="rId129">
              <a:extLst>
                <a:ext uri="{96DAC541-7B7A-43D3-8B79-37D633B846F1}">
                  <asvg:svgBlip xmlns:asvg="http://schemas.microsoft.com/office/drawing/2016/SVG/main" r:embed="rId13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6377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5" name="Text Placeholder 1">
            <a:extLst>
              <a:ext uri="{FF2B5EF4-FFF2-40B4-BE49-F238E27FC236}">
                <a16:creationId xmlns:a16="http://schemas.microsoft.com/office/drawing/2014/main" id="{A5C6A1D1-47B8-EEAC-4BDA-4A4AFD8BE1D5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36" name="Freeform 20">
            <a:extLst>
              <a:ext uri="{FF2B5EF4-FFF2-40B4-BE49-F238E27FC236}">
                <a16:creationId xmlns:a16="http://schemas.microsoft.com/office/drawing/2014/main" id="{88217272-D235-31CB-5C14-5B2EC51F7375}"/>
              </a:ext>
            </a:extLst>
          </p:cNvPr>
          <p:cNvSpPr/>
          <p:nvPr/>
        </p:nvSpPr>
        <p:spPr>
          <a:xfrm>
            <a:off x="6309360" y="2771255"/>
            <a:ext cx="784620" cy="786780"/>
          </a:xfrm>
          <a:custGeom>
            <a:avLst/>
            <a:gdLst/>
            <a:ahLst/>
            <a:cxnLst/>
            <a:rect l="l" t="t" r="r" b="b"/>
            <a:pathLst>
              <a:path w="784620" h="786780">
                <a:moveTo>
                  <a:pt x="0" y="0"/>
                </a:moveTo>
                <a:lnTo>
                  <a:pt x="784620" y="0"/>
                </a:lnTo>
                <a:lnTo>
                  <a:pt x="784620" y="786780"/>
                </a:lnTo>
                <a:lnTo>
                  <a:pt x="0" y="7867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7" name="Freeform 21">
            <a:extLst>
              <a:ext uri="{FF2B5EF4-FFF2-40B4-BE49-F238E27FC236}">
                <a16:creationId xmlns:a16="http://schemas.microsoft.com/office/drawing/2014/main" id="{EA75D929-CF98-ECEB-EC84-DD8ADA0EE927}"/>
              </a:ext>
            </a:extLst>
          </p:cNvPr>
          <p:cNvSpPr/>
          <p:nvPr/>
        </p:nvSpPr>
        <p:spPr>
          <a:xfrm>
            <a:off x="5051160" y="2877095"/>
            <a:ext cx="784620" cy="575640"/>
          </a:xfrm>
          <a:custGeom>
            <a:avLst/>
            <a:gdLst/>
            <a:ahLst/>
            <a:cxnLst/>
            <a:rect l="l" t="t" r="r" b="b"/>
            <a:pathLst>
              <a:path w="784620" h="575640">
                <a:moveTo>
                  <a:pt x="0" y="0"/>
                </a:moveTo>
                <a:lnTo>
                  <a:pt x="784620" y="0"/>
                </a:lnTo>
                <a:lnTo>
                  <a:pt x="784620" y="575640"/>
                </a:lnTo>
                <a:lnTo>
                  <a:pt x="0" y="5756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8" name="Freeform 22">
            <a:extLst>
              <a:ext uri="{FF2B5EF4-FFF2-40B4-BE49-F238E27FC236}">
                <a16:creationId xmlns:a16="http://schemas.microsoft.com/office/drawing/2014/main" id="{FF351750-1AF2-0D1F-C287-0639B8E5DAD7}"/>
              </a:ext>
            </a:extLst>
          </p:cNvPr>
          <p:cNvSpPr/>
          <p:nvPr/>
        </p:nvSpPr>
        <p:spPr>
          <a:xfrm>
            <a:off x="6312600" y="7313195"/>
            <a:ext cx="469800" cy="1061640"/>
          </a:xfrm>
          <a:custGeom>
            <a:avLst/>
            <a:gdLst/>
            <a:ahLst/>
            <a:cxnLst/>
            <a:rect l="l" t="t" r="r" b="b"/>
            <a:pathLst>
              <a:path w="469800" h="1061640">
                <a:moveTo>
                  <a:pt x="0" y="0"/>
                </a:moveTo>
                <a:lnTo>
                  <a:pt x="469800" y="0"/>
                </a:lnTo>
                <a:lnTo>
                  <a:pt x="469800" y="1061640"/>
                </a:lnTo>
                <a:lnTo>
                  <a:pt x="0" y="10616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9" name="Freeform 23">
            <a:extLst>
              <a:ext uri="{FF2B5EF4-FFF2-40B4-BE49-F238E27FC236}">
                <a16:creationId xmlns:a16="http://schemas.microsoft.com/office/drawing/2014/main" id="{C2DA8D7F-321D-D21B-67BC-4AB9A4541537}"/>
              </a:ext>
            </a:extLst>
          </p:cNvPr>
          <p:cNvSpPr/>
          <p:nvPr/>
        </p:nvSpPr>
        <p:spPr>
          <a:xfrm>
            <a:off x="11301801" y="6005186"/>
            <a:ext cx="772458" cy="772458"/>
          </a:xfrm>
          <a:custGeom>
            <a:avLst/>
            <a:gdLst/>
            <a:ahLst/>
            <a:cxnLst/>
            <a:rect l="l" t="t" r="r" b="b"/>
            <a:pathLst>
              <a:path w="772458" h="772458">
                <a:moveTo>
                  <a:pt x="0" y="0"/>
                </a:moveTo>
                <a:lnTo>
                  <a:pt x="772458" y="0"/>
                </a:lnTo>
                <a:lnTo>
                  <a:pt x="772458" y="772458"/>
                </a:lnTo>
                <a:lnTo>
                  <a:pt x="0" y="77245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40" name="Freeform 24">
            <a:extLst>
              <a:ext uri="{FF2B5EF4-FFF2-40B4-BE49-F238E27FC236}">
                <a16:creationId xmlns:a16="http://schemas.microsoft.com/office/drawing/2014/main" id="{53BC909D-762C-1928-A3DA-0AB661556ABB}"/>
              </a:ext>
            </a:extLst>
          </p:cNvPr>
          <p:cNvSpPr/>
          <p:nvPr/>
        </p:nvSpPr>
        <p:spPr>
          <a:xfrm>
            <a:off x="5041980" y="7495715"/>
            <a:ext cx="696600" cy="696600"/>
          </a:xfrm>
          <a:custGeom>
            <a:avLst/>
            <a:gdLst/>
            <a:ahLst/>
            <a:cxnLst/>
            <a:rect l="l" t="t" r="r" b="b"/>
            <a:pathLst>
              <a:path w="696600" h="696600">
                <a:moveTo>
                  <a:pt x="0" y="0"/>
                </a:moveTo>
                <a:lnTo>
                  <a:pt x="696600" y="0"/>
                </a:lnTo>
                <a:lnTo>
                  <a:pt x="696600" y="696600"/>
                </a:lnTo>
                <a:lnTo>
                  <a:pt x="0" y="696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41" name="Freeform 25">
            <a:extLst>
              <a:ext uri="{FF2B5EF4-FFF2-40B4-BE49-F238E27FC236}">
                <a16:creationId xmlns:a16="http://schemas.microsoft.com/office/drawing/2014/main" id="{1ADECAB7-12CA-5D86-28C7-6C5F0D10D81B}"/>
              </a:ext>
            </a:extLst>
          </p:cNvPr>
          <p:cNvSpPr/>
          <p:nvPr/>
        </p:nvSpPr>
        <p:spPr>
          <a:xfrm>
            <a:off x="8759340" y="5996675"/>
            <a:ext cx="691200" cy="679860"/>
          </a:xfrm>
          <a:custGeom>
            <a:avLst/>
            <a:gdLst/>
            <a:ahLst/>
            <a:cxnLst/>
            <a:rect l="l" t="t" r="r" b="b"/>
            <a:pathLst>
              <a:path w="691200" h="679860">
                <a:moveTo>
                  <a:pt x="0" y="0"/>
                </a:moveTo>
                <a:lnTo>
                  <a:pt x="691200" y="0"/>
                </a:lnTo>
                <a:lnTo>
                  <a:pt x="691200" y="679860"/>
                </a:lnTo>
                <a:lnTo>
                  <a:pt x="0" y="6798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42" name="Freeform 26">
            <a:extLst>
              <a:ext uri="{FF2B5EF4-FFF2-40B4-BE49-F238E27FC236}">
                <a16:creationId xmlns:a16="http://schemas.microsoft.com/office/drawing/2014/main" id="{097EA572-CA7C-4B52-122C-B25C0E4B9601}"/>
              </a:ext>
            </a:extLst>
          </p:cNvPr>
          <p:cNvSpPr/>
          <p:nvPr/>
        </p:nvSpPr>
        <p:spPr>
          <a:xfrm>
            <a:off x="13735980" y="5934035"/>
            <a:ext cx="696600" cy="694440"/>
          </a:xfrm>
          <a:custGeom>
            <a:avLst/>
            <a:gdLst/>
            <a:ahLst/>
            <a:cxnLst/>
            <a:rect l="l" t="t" r="r" b="b"/>
            <a:pathLst>
              <a:path w="696600" h="694440">
                <a:moveTo>
                  <a:pt x="0" y="0"/>
                </a:moveTo>
                <a:lnTo>
                  <a:pt x="696600" y="0"/>
                </a:lnTo>
                <a:lnTo>
                  <a:pt x="696600" y="694440"/>
                </a:lnTo>
                <a:lnTo>
                  <a:pt x="0" y="6944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3" name="Freeform 27">
            <a:extLst>
              <a:ext uri="{FF2B5EF4-FFF2-40B4-BE49-F238E27FC236}">
                <a16:creationId xmlns:a16="http://schemas.microsoft.com/office/drawing/2014/main" id="{A61A81AC-87B2-8552-B6BA-B12ED97816D4}"/>
              </a:ext>
            </a:extLst>
          </p:cNvPr>
          <p:cNvSpPr/>
          <p:nvPr/>
        </p:nvSpPr>
        <p:spPr>
          <a:xfrm>
            <a:off x="7567560" y="2811215"/>
            <a:ext cx="707400" cy="707400"/>
          </a:xfrm>
          <a:custGeom>
            <a:avLst/>
            <a:gdLst/>
            <a:ahLst/>
            <a:cxnLst/>
            <a:rect l="l" t="t" r="r" b="b"/>
            <a:pathLst>
              <a:path w="707400" h="707400">
                <a:moveTo>
                  <a:pt x="0" y="0"/>
                </a:moveTo>
                <a:lnTo>
                  <a:pt x="707400" y="0"/>
                </a:lnTo>
                <a:lnTo>
                  <a:pt x="707400" y="707400"/>
                </a:lnTo>
                <a:lnTo>
                  <a:pt x="0" y="7074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44" name="Freeform 28">
            <a:extLst>
              <a:ext uri="{FF2B5EF4-FFF2-40B4-BE49-F238E27FC236}">
                <a16:creationId xmlns:a16="http://schemas.microsoft.com/office/drawing/2014/main" id="{BCE9D609-7E7A-0668-2974-BAC13E288F78}"/>
              </a:ext>
            </a:extLst>
          </p:cNvPr>
          <p:cNvSpPr/>
          <p:nvPr/>
        </p:nvSpPr>
        <p:spPr>
          <a:xfrm>
            <a:off x="8748000" y="2810675"/>
            <a:ext cx="707400" cy="708480"/>
          </a:xfrm>
          <a:custGeom>
            <a:avLst/>
            <a:gdLst/>
            <a:ahLst/>
            <a:cxnLst/>
            <a:rect l="l" t="t" r="r" b="b"/>
            <a:pathLst>
              <a:path w="707400" h="708480">
                <a:moveTo>
                  <a:pt x="0" y="0"/>
                </a:moveTo>
                <a:lnTo>
                  <a:pt x="707400" y="0"/>
                </a:lnTo>
                <a:lnTo>
                  <a:pt x="70740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45" name="Freeform 29">
            <a:extLst>
              <a:ext uri="{FF2B5EF4-FFF2-40B4-BE49-F238E27FC236}">
                <a16:creationId xmlns:a16="http://schemas.microsoft.com/office/drawing/2014/main" id="{B0426060-8D1B-784F-934D-E4E538CD8942}"/>
              </a:ext>
            </a:extLst>
          </p:cNvPr>
          <p:cNvSpPr/>
          <p:nvPr/>
        </p:nvSpPr>
        <p:spPr>
          <a:xfrm>
            <a:off x="7355880" y="7461155"/>
            <a:ext cx="769500" cy="765180"/>
          </a:xfrm>
          <a:custGeom>
            <a:avLst/>
            <a:gdLst/>
            <a:ahLst/>
            <a:cxnLst/>
            <a:rect l="l" t="t" r="r" b="b"/>
            <a:pathLst>
              <a:path w="769500" h="765180">
                <a:moveTo>
                  <a:pt x="0" y="0"/>
                </a:moveTo>
                <a:lnTo>
                  <a:pt x="769500" y="0"/>
                </a:lnTo>
                <a:lnTo>
                  <a:pt x="769500" y="765180"/>
                </a:lnTo>
                <a:lnTo>
                  <a:pt x="0" y="76518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146" name="Freeform 30">
            <a:extLst>
              <a:ext uri="{FF2B5EF4-FFF2-40B4-BE49-F238E27FC236}">
                <a16:creationId xmlns:a16="http://schemas.microsoft.com/office/drawing/2014/main" id="{BB17F5FA-39E9-2734-495E-FD295C1B3BB0}"/>
              </a:ext>
            </a:extLst>
          </p:cNvPr>
          <p:cNvSpPr/>
          <p:nvPr/>
        </p:nvSpPr>
        <p:spPr>
          <a:xfrm>
            <a:off x="9928170" y="2739125"/>
            <a:ext cx="851580" cy="851040"/>
          </a:xfrm>
          <a:custGeom>
            <a:avLst/>
            <a:gdLst/>
            <a:ahLst/>
            <a:cxnLst/>
            <a:rect l="l" t="t" r="r" b="b"/>
            <a:pathLst>
              <a:path w="851580" h="851040">
                <a:moveTo>
                  <a:pt x="0" y="0"/>
                </a:moveTo>
                <a:lnTo>
                  <a:pt x="851580" y="0"/>
                </a:lnTo>
                <a:lnTo>
                  <a:pt x="85158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147" name="Freeform 31">
            <a:extLst>
              <a:ext uri="{FF2B5EF4-FFF2-40B4-BE49-F238E27FC236}">
                <a16:creationId xmlns:a16="http://schemas.microsoft.com/office/drawing/2014/main" id="{AAB12916-7513-ECBF-FC1F-4DF4FE0BE538}"/>
              </a:ext>
            </a:extLst>
          </p:cNvPr>
          <p:cNvSpPr/>
          <p:nvPr/>
        </p:nvSpPr>
        <p:spPr>
          <a:xfrm>
            <a:off x="11253600" y="2669735"/>
            <a:ext cx="710100" cy="990360"/>
          </a:xfrm>
          <a:custGeom>
            <a:avLst/>
            <a:gdLst/>
            <a:ahLst/>
            <a:cxnLst/>
            <a:rect l="l" t="t" r="r" b="b"/>
            <a:pathLst>
              <a:path w="710100" h="990360">
                <a:moveTo>
                  <a:pt x="0" y="0"/>
                </a:moveTo>
                <a:lnTo>
                  <a:pt x="710100" y="0"/>
                </a:lnTo>
                <a:lnTo>
                  <a:pt x="710100" y="990360"/>
                </a:lnTo>
                <a:lnTo>
                  <a:pt x="0" y="9903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148" name="Freeform 32">
            <a:extLst>
              <a:ext uri="{FF2B5EF4-FFF2-40B4-BE49-F238E27FC236}">
                <a16:creationId xmlns:a16="http://schemas.microsoft.com/office/drawing/2014/main" id="{4B65DA3A-31FE-073E-2668-316C73F27201}"/>
              </a:ext>
            </a:extLst>
          </p:cNvPr>
          <p:cNvSpPr/>
          <p:nvPr/>
        </p:nvSpPr>
        <p:spPr>
          <a:xfrm>
            <a:off x="8699400" y="7434155"/>
            <a:ext cx="578880" cy="819720"/>
          </a:xfrm>
          <a:custGeom>
            <a:avLst/>
            <a:gdLst/>
            <a:ahLst/>
            <a:cxnLst/>
            <a:rect l="l" t="t" r="r" b="b"/>
            <a:pathLst>
              <a:path w="578880" h="819720">
                <a:moveTo>
                  <a:pt x="0" y="0"/>
                </a:moveTo>
                <a:lnTo>
                  <a:pt x="578880" y="0"/>
                </a:lnTo>
                <a:lnTo>
                  <a:pt x="578880" y="819720"/>
                </a:lnTo>
                <a:lnTo>
                  <a:pt x="0" y="81972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149" name="Freeform 33">
            <a:extLst>
              <a:ext uri="{FF2B5EF4-FFF2-40B4-BE49-F238E27FC236}">
                <a16:creationId xmlns:a16="http://schemas.microsoft.com/office/drawing/2014/main" id="{820FE5F1-C7CA-1E6E-B78B-56BEFC8022B5}"/>
              </a:ext>
            </a:extLst>
          </p:cNvPr>
          <p:cNvSpPr/>
          <p:nvPr/>
        </p:nvSpPr>
        <p:spPr>
          <a:xfrm>
            <a:off x="6269986" y="5889222"/>
            <a:ext cx="977308" cy="893686"/>
          </a:xfrm>
          <a:custGeom>
            <a:avLst/>
            <a:gdLst/>
            <a:ahLst/>
            <a:cxnLst/>
            <a:rect l="l" t="t" r="r" b="b"/>
            <a:pathLst>
              <a:path w="977308" h="893686">
                <a:moveTo>
                  <a:pt x="0" y="0"/>
                </a:moveTo>
                <a:lnTo>
                  <a:pt x="977308" y="0"/>
                </a:lnTo>
                <a:lnTo>
                  <a:pt x="977308" y="893686"/>
                </a:lnTo>
                <a:lnTo>
                  <a:pt x="0" y="893686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150" name="Freeform 34">
            <a:extLst>
              <a:ext uri="{FF2B5EF4-FFF2-40B4-BE49-F238E27FC236}">
                <a16:creationId xmlns:a16="http://schemas.microsoft.com/office/drawing/2014/main" id="{80A1920C-CE1A-38D6-F34E-B9A12912F913}"/>
              </a:ext>
            </a:extLst>
          </p:cNvPr>
          <p:cNvSpPr/>
          <p:nvPr/>
        </p:nvSpPr>
        <p:spPr>
          <a:xfrm>
            <a:off x="3743280" y="5850875"/>
            <a:ext cx="791100" cy="740340"/>
          </a:xfrm>
          <a:custGeom>
            <a:avLst/>
            <a:gdLst/>
            <a:ahLst/>
            <a:cxnLst/>
            <a:rect l="l" t="t" r="r" b="b"/>
            <a:pathLst>
              <a:path w="791100" h="740340">
                <a:moveTo>
                  <a:pt x="0" y="0"/>
                </a:moveTo>
                <a:lnTo>
                  <a:pt x="791100" y="0"/>
                </a:lnTo>
                <a:lnTo>
                  <a:pt x="791100" y="740340"/>
                </a:lnTo>
                <a:lnTo>
                  <a:pt x="0" y="74034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151" name="Freeform 35">
            <a:extLst>
              <a:ext uri="{FF2B5EF4-FFF2-40B4-BE49-F238E27FC236}">
                <a16:creationId xmlns:a16="http://schemas.microsoft.com/office/drawing/2014/main" id="{9FA3EDA6-8863-AFE3-08A6-B16368A7DFC0}"/>
              </a:ext>
            </a:extLst>
          </p:cNvPr>
          <p:cNvSpPr/>
          <p:nvPr/>
        </p:nvSpPr>
        <p:spPr>
          <a:xfrm>
            <a:off x="3706020" y="7453055"/>
            <a:ext cx="761940" cy="761940"/>
          </a:xfrm>
          <a:custGeom>
            <a:avLst/>
            <a:gdLst/>
            <a:ahLst/>
            <a:cxnLst/>
            <a:rect l="l" t="t" r="r" b="b"/>
            <a:pathLst>
              <a:path w="761940" h="761940">
                <a:moveTo>
                  <a:pt x="0" y="0"/>
                </a:moveTo>
                <a:lnTo>
                  <a:pt x="761940" y="0"/>
                </a:lnTo>
                <a:lnTo>
                  <a:pt x="761940" y="761940"/>
                </a:lnTo>
                <a:lnTo>
                  <a:pt x="0" y="76194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152" name="Freeform 36">
            <a:extLst>
              <a:ext uri="{FF2B5EF4-FFF2-40B4-BE49-F238E27FC236}">
                <a16:creationId xmlns:a16="http://schemas.microsoft.com/office/drawing/2014/main" id="{622DE87B-07C6-F5D3-A753-95B2DBC71757}"/>
              </a:ext>
            </a:extLst>
          </p:cNvPr>
          <p:cNvSpPr/>
          <p:nvPr/>
        </p:nvSpPr>
        <p:spPr>
          <a:xfrm>
            <a:off x="12162810" y="2669417"/>
            <a:ext cx="1164000" cy="1164335"/>
          </a:xfrm>
          <a:custGeom>
            <a:avLst/>
            <a:gdLst/>
            <a:ahLst/>
            <a:cxnLst/>
            <a:rect l="l" t="t" r="r" b="b"/>
            <a:pathLst>
              <a:path w="1164000" h="1164335">
                <a:moveTo>
                  <a:pt x="0" y="0"/>
                </a:moveTo>
                <a:lnTo>
                  <a:pt x="1164000" y="0"/>
                </a:lnTo>
                <a:lnTo>
                  <a:pt x="1164000" y="1164336"/>
                </a:lnTo>
                <a:lnTo>
                  <a:pt x="0" y="1164336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153" name="Freeform 37">
            <a:extLst>
              <a:ext uri="{FF2B5EF4-FFF2-40B4-BE49-F238E27FC236}">
                <a16:creationId xmlns:a16="http://schemas.microsoft.com/office/drawing/2014/main" id="{67E92B03-8F10-238C-F399-C81598FFD2F8}"/>
              </a:ext>
            </a:extLst>
          </p:cNvPr>
          <p:cNvSpPr/>
          <p:nvPr/>
        </p:nvSpPr>
        <p:spPr>
          <a:xfrm>
            <a:off x="13539960" y="2842535"/>
            <a:ext cx="817020" cy="820260"/>
          </a:xfrm>
          <a:custGeom>
            <a:avLst/>
            <a:gdLst/>
            <a:ahLst/>
            <a:cxnLst/>
            <a:rect l="l" t="t" r="r" b="b"/>
            <a:pathLst>
              <a:path w="817020" h="820260">
                <a:moveTo>
                  <a:pt x="0" y="0"/>
                </a:moveTo>
                <a:lnTo>
                  <a:pt x="817020" y="0"/>
                </a:lnTo>
                <a:lnTo>
                  <a:pt x="81702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154" name="Freeform 38">
            <a:extLst>
              <a:ext uri="{FF2B5EF4-FFF2-40B4-BE49-F238E27FC236}">
                <a16:creationId xmlns:a16="http://schemas.microsoft.com/office/drawing/2014/main" id="{07D2F229-2A46-E9B1-71DD-2E82F8AD05A2}"/>
              </a:ext>
            </a:extLst>
          </p:cNvPr>
          <p:cNvSpPr/>
          <p:nvPr/>
        </p:nvSpPr>
        <p:spPr>
          <a:xfrm>
            <a:off x="11186100" y="7399595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155" name="Freeform 39">
            <a:extLst>
              <a:ext uri="{FF2B5EF4-FFF2-40B4-BE49-F238E27FC236}">
                <a16:creationId xmlns:a16="http://schemas.microsoft.com/office/drawing/2014/main" id="{55402C33-27AC-E3CA-8A8F-011F4410AB13}"/>
              </a:ext>
            </a:extLst>
          </p:cNvPr>
          <p:cNvSpPr/>
          <p:nvPr/>
        </p:nvSpPr>
        <p:spPr>
          <a:xfrm>
            <a:off x="9873360" y="7399595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156" name="Freeform 40">
            <a:extLst>
              <a:ext uri="{FF2B5EF4-FFF2-40B4-BE49-F238E27FC236}">
                <a16:creationId xmlns:a16="http://schemas.microsoft.com/office/drawing/2014/main" id="{EED3E23F-EBD6-BA98-8995-30C7EF1B28A4}"/>
              </a:ext>
            </a:extLst>
          </p:cNvPr>
          <p:cNvSpPr/>
          <p:nvPr/>
        </p:nvSpPr>
        <p:spPr>
          <a:xfrm>
            <a:off x="12498300" y="7399595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157" name="Freeform 41">
            <a:extLst>
              <a:ext uri="{FF2B5EF4-FFF2-40B4-BE49-F238E27FC236}">
                <a16:creationId xmlns:a16="http://schemas.microsoft.com/office/drawing/2014/main" id="{C0ACBD3B-431B-DFF6-8C6B-02606E8BF508}"/>
              </a:ext>
            </a:extLst>
          </p:cNvPr>
          <p:cNvSpPr/>
          <p:nvPr/>
        </p:nvSpPr>
        <p:spPr>
          <a:xfrm>
            <a:off x="13811040" y="7399595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158" name="Freeform 42">
            <a:extLst>
              <a:ext uri="{FF2B5EF4-FFF2-40B4-BE49-F238E27FC236}">
                <a16:creationId xmlns:a16="http://schemas.microsoft.com/office/drawing/2014/main" id="{F17342C2-0258-14E0-B17F-F787E95CFC8D}"/>
              </a:ext>
            </a:extLst>
          </p:cNvPr>
          <p:cNvSpPr/>
          <p:nvPr/>
        </p:nvSpPr>
        <p:spPr>
          <a:xfrm>
            <a:off x="3668220" y="2751275"/>
            <a:ext cx="906120" cy="924480"/>
          </a:xfrm>
          <a:custGeom>
            <a:avLst/>
            <a:gdLst/>
            <a:ahLst/>
            <a:cxnLst/>
            <a:rect l="l" t="t" r="r" b="b"/>
            <a:pathLst>
              <a:path w="906120" h="924480">
                <a:moveTo>
                  <a:pt x="0" y="0"/>
                </a:moveTo>
                <a:lnTo>
                  <a:pt x="906120" y="0"/>
                </a:lnTo>
                <a:lnTo>
                  <a:pt x="9061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159" name="Freeform 43">
            <a:extLst>
              <a:ext uri="{FF2B5EF4-FFF2-40B4-BE49-F238E27FC236}">
                <a16:creationId xmlns:a16="http://schemas.microsoft.com/office/drawing/2014/main" id="{75EDF78F-18DD-B578-DA39-B2531C5071ED}"/>
              </a:ext>
            </a:extLst>
          </p:cNvPr>
          <p:cNvSpPr/>
          <p:nvPr/>
        </p:nvSpPr>
        <p:spPr>
          <a:xfrm>
            <a:off x="11192580" y="8662655"/>
            <a:ext cx="606420" cy="840240"/>
          </a:xfrm>
          <a:custGeom>
            <a:avLst/>
            <a:gdLst/>
            <a:ahLst/>
            <a:cxnLst/>
            <a:rect l="l" t="t" r="r" b="b"/>
            <a:pathLst>
              <a:path w="606420" h="840240">
                <a:moveTo>
                  <a:pt x="0" y="0"/>
                </a:moveTo>
                <a:lnTo>
                  <a:pt x="606420" y="0"/>
                </a:lnTo>
                <a:lnTo>
                  <a:pt x="60642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160" name="Freeform 44">
            <a:extLst>
              <a:ext uri="{FF2B5EF4-FFF2-40B4-BE49-F238E27FC236}">
                <a16:creationId xmlns:a16="http://schemas.microsoft.com/office/drawing/2014/main" id="{B18C265F-EBD1-DDD6-C8AA-BD6B407FA5B0}"/>
              </a:ext>
            </a:extLst>
          </p:cNvPr>
          <p:cNvSpPr/>
          <p:nvPr/>
        </p:nvSpPr>
        <p:spPr>
          <a:xfrm>
            <a:off x="3612060" y="4134215"/>
            <a:ext cx="966060" cy="961740"/>
          </a:xfrm>
          <a:custGeom>
            <a:avLst/>
            <a:gdLst/>
            <a:ahLst/>
            <a:cxnLst/>
            <a:rect l="l" t="t" r="r" b="b"/>
            <a:pathLst>
              <a:path w="966060" h="961740">
                <a:moveTo>
                  <a:pt x="0" y="0"/>
                </a:moveTo>
                <a:lnTo>
                  <a:pt x="966060" y="0"/>
                </a:lnTo>
                <a:lnTo>
                  <a:pt x="966060" y="961740"/>
                </a:lnTo>
                <a:lnTo>
                  <a:pt x="0" y="9617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161" name="Freeform 45">
            <a:extLst>
              <a:ext uri="{FF2B5EF4-FFF2-40B4-BE49-F238E27FC236}">
                <a16:creationId xmlns:a16="http://schemas.microsoft.com/office/drawing/2014/main" id="{7C94AA85-7B1F-A3DF-F0E3-F45EC671445F}"/>
              </a:ext>
            </a:extLst>
          </p:cNvPr>
          <p:cNvSpPr/>
          <p:nvPr/>
        </p:nvSpPr>
        <p:spPr>
          <a:xfrm>
            <a:off x="3741120" y="8961275"/>
            <a:ext cx="743580" cy="662580"/>
          </a:xfrm>
          <a:custGeom>
            <a:avLst/>
            <a:gdLst/>
            <a:ahLst/>
            <a:cxnLst/>
            <a:rect l="l" t="t" r="r" b="b"/>
            <a:pathLst>
              <a:path w="743580" h="662580">
                <a:moveTo>
                  <a:pt x="0" y="0"/>
                </a:moveTo>
                <a:lnTo>
                  <a:pt x="743580" y="0"/>
                </a:lnTo>
                <a:lnTo>
                  <a:pt x="743580" y="662580"/>
                </a:lnTo>
                <a:lnTo>
                  <a:pt x="0" y="66258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162" name="Freeform 46">
            <a:extLst>
              <a:ext uri="{FF2B5EF4-FFF2-40B4-BE49-F238E27FC236}">
                <a16:creationId xmlns:a16="http://schemas.microsoft.com/office/drawing/2014/main" id="{67B22C0A-D6E6-0E4A-F40F-535A299255DB}"/>
              </a:ext>
            </a:extLst>
          </p:cNvPr>
          <p:cNvSpPr/>
          <p:nvPr/>
        </p:nvSpPr>
        <p:spPr>
          <a:xfrm>
            <a:off x="9790200" y="8785775"/>
            <a:ext cx="744120" cy="728460"/>
          </a:xfrm>
          <a:custGeom>
            <a:avLst/>
            <a:gdLst/>
            <a:ahLst/>
            <a:cxnLst/>
            <a:rect l="l" t="t" r="r" b="b"/>
            <a:pathLst>
              <a:path w="744120" h="728460">
                <a:moveTo>
                  <a:pt x="0" y="0"/>
                </a:moveTo>
                <a:lnTo>
                  <a:pt x="744120" y="0"/>
                </a:lnTo>
                <a:lnTo>
                  <a:pt x="744120" y="728460"/>
                </a:lnTo>
                <a:lnTo>
                  <a:pt x="0" y="7284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163" name="Freeform 47">
            <a:extLst>
              <a:ext uri="{FF2B5EF4-FFF2-40B4-BE49-F238E27FC236}">
                <a16:creationId xmlns:a16="http://schemas.microsoft.com/office/drawing/2014/main" id="{26B25014-70AC-0940-1175-D29BFF67BE9D}"/>
              </a:ext>
            </a:extLst>
          </p:cNvPr>
          <p:cNvSpPr/>
          <p:nvPr/>
        </p:nvSpPr>
        <p:spPr>
          <a:xfrm>
            <a:off x="5069520" y="8846795"/>
            <a:ext cx="704700" cy="713340"/>
          </a:xfrm>
          <a:custGeom>
            <a:avLst/>
            <a:gdLst/>
            <a:ahLst/>
            <a:cxnLst/>
            <a:rect l="l" t="t" r="r" b="b"/>
            <a:pathLst>
              <a:path w="704700" h="713340">
                <a:moveTo>
                  <a:pt x="0" y="0"/>
                </a:moveTo>
                <a:lnTo>
                  <a:pt x="704700" y="0"/>
                </a:lnTo>
                <a:lnTo>
                  <a:pt x="70470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164" name="Freeform 48">
            <a:extLst>
              <a:ext uri="{FF2B5EF4-FFF2-40B4-BE49-F238E27FC236}">
                <a16:creationId xmlns:a16="http://schemas.microsoft.com/office/drawing/2014/main" id="{CC0C6E70-58BF-AF77-6FCB-F92A43379D5A}"/>
              </a:ext>
            </a:extLst>
          </p:cNvPr>
          <p:cNvSpPr/>
          <p:nvPr/>
        </p:nvSpPr>
        <p:spPr>
          <a:xfrm>
            <a:off x="12472380" y="8879735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165" name="Freeform 49">
            <a:extLst>
              <a:ext uri="{FF2B5EF4-FFF2-40B4-BE49-F238E27FC236}">
                <a16:creationId xmlns:a16="http://schemas.microsoft.com/office/drawing/2014/main" id="{B4EF875E-B172-384B-BCEE-1109874AF9C1}"/>
              </a:ext>
            </a:extLst>
          </p:cNvPr>
          <p:cNvSpPr/>
          <p:nvPr/>
        </p:nvSpPr>
        <p:spPr>
          <a:xfrm>
            <a:off x="6257520" y="8847875"/>
            <a:ext cx="618300" cy="730080"/>
          </a:xfrm>
          <a:custGeom>
            <a:avLst/>
            <a:gdLst/>
            <a:ahLst/>
            <a:cxnLst/>
            <a:rect l="l" t="t" r="r" b="b"/>
            <a:pathLst>
              <a:path w="618300" h="730080">
                <a:moveTo>
                  <a:pt x="0" y="0"/>
                </a:moveTo>
                <a:lnTo>
                  <a:pt x="618300" y="0"/>
                </a:lnTo>
                <a:lnTo>
                  <a:pt x="61830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166" name="Freeform 50">
            <a:extLst>
              <a:ext uri="{FF2B5EF4-FFF2-40B4-BE49-F238E27FC236}">
                <a16:creationId xmlns:a16="http://schemas.microsoft.com/office/drawing/2014/main" id="{C8905352-1652-9284-B01F-BC0A366D515E}"/>
              </a:ext>
            </a:extLst>
          </p:cNvPr>
          <p:cNvSpPr/>
          <p:nvPr/>
        </p:nvSpPr>
        <p:spPr>
          <a:xfrm>
            <a:off x="13798620" y="8814395"/>
            <a:ext cx="713880" cy="726300"/>
          </a:xfrm>
          <a:custGeom>
            <a:avLst/>
            <a:gdLst/>
            <a:ahLst/>
            <a:cxnLst/>
            <a:rect l="l" t="t" r="r" b="b"/>
            <a:pathLst>
              <a:path w="713880" h="726300">
                <a:moveTo>
                  <a:pt x="0" y="0"/>
                </a:moveTo>
                <a:lnTo>
                  <a:pt x="713880" y="0"/>
                </a:lnTo>
                <a:lnTo>
                  <a:pt x="713880" y="726300"/>
                </a:lnTo>
                <a:lnTo>
                  <a:pt x="0" y="72630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167" name="Freeform 51">
            <a:extLst>
              <a:ext uri="{FF2B5EF4-FFF2-40B4-BE49-F238E27FC236}">
                <a16:creationId xmlns:a16="http://schemas.microsoft.com/office/drawing/2014/main" id="{EE69C168-6BF6-17E0-A126-A35EC85B879A}"/>
              </a:ext>
            </a:extLst>
          </p:cNvPr>
          <p:cNvSpPr/>
          <p:nvPr/>
        </p:nvSpPr>
        <p:spPr>
          <a:xfrm>
            <a:off x="7393680" y="8850035"/>
            <a:ext cx="730620" cy="726300"/>
          </a:xfrm>
          <a:custGeom>
            <a:avLst/>
            <a:gdLst/>
            <a:ahLst/>
            <a:cxnLst/>
            <a:rect l="l" t="t" r="r" b="b"/>
            <a:pathLst>
              <a:path w="730620" h="726300">
                <a:moveTo>
                  <a:pt x="0" y="0"/>
                </a:moveTo>
                <a:lnTo>
                  <a:pt x="730620" y="0"/>
                </a:lnTo>
                <a:lnTo>
                  <a:pt x="730620" y="726300"/>
                </a:lnTo>
                <a:lnTo>
                  <a:pt x="0" y="72630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168" name="Freeform 52">
            <a:extLst>
              <a:ext uri="{FF2B5EF4-FFF2-40B4-BE49-F238E27FC236}">
                <a16:creationId xmlns:a16="http://schemas.microsoft.com/office/drawing/2014/main" id="{A3759127-2C99-EE30-2A3A-DB5D8B14B1F6}"/>
              </a:ext>
            </a:extLst>
          </p:cNvPr>
          <p:cNvSpPr/>
          <p:nvPr/>
        </p:nvSpPr>
        <p:spPr>
          <a:xfrm>
            <a:off x="8607060" y="8919695"/>
            <a:ext cx="724680" cy="567540"/>
          </a:xfrm>
          <a:custGeom>
            <a:avLst/>
            <a:gdLst/>
            <a:ahLst/>
            <a:cxnLst/>
            <a:rect l="l" t="t" r="r" b="b"/>
            <a:pathLst>
              <a:path w="724680" h="567540">
                <a:moveTo>
                  <a:pt x="0" y="0"/>
                </a:moveTo>
                <a:lnTo>
                  <a:pt x="724680" y="0"/>
                </a:lnTo>
                <a:lnTo>
                  <a:pt x="724680" y="567540"/>
                </a:lnTo>
                <a:lnTo>
                  <a:pt x="0" y="56754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169" name="Freeform 53">
            <a:extLst>
              <a:ext uri="{FF2B5EF4-FFF2-40B4-BE49-F238E27FC236}">
                <a16:creationId xmlns:a16="http://schemas.microsoft.com/office/drawing/2014/main" id="{132EF524-63EE-7C0F-6422-13AE69F66845}"/>
              </a:ext>
            </a:extLst>
          </p:cNvPr>
          <p:cNvSpPr/>
          <p:nvPr/>
        </p:nvSpPr>
        <p:spPr>
          <a:xfrm>
            <a:off x="4988520" y="4316735"/>
            <a:ext cx="720900" cy="829440"/>
          </a:xfrm>
          <a:custGeom>
            <a:avLst/>
            <a:gdLst/>
            <a:ahLst/>
            <a:cxnLst/>
            <a:rect l="l" t="t" r="r" b="b"/>
            <a:pathLst>
              <a:path w="720900" h="829440">
                <a:moveTo>
                  <a:pt x="0" y="0"/>
                </a:moveTo>
                <a:lnTo>
                  <a:pt x="720900" y="0"/>
                </a:lnTo>
                <a:lnTo>
                  <a:pt x="72090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170" name="Freeform 54">
            <a:extLst>
              <a:ext uri="{FF2B5EF4-FFF2-40B4-BE49-F238E27FC236}">
                <a16:creationId xmlns:a16="http://schemas.microsoft.com/office/drawing/2014/main" id="{E92E27BA-E380-C468-BF40-5BE3F542DDB6}"/>
              </a:ext>
            </a:extLst>
          </p:cNvPr>
          <p:cNvSpPr/>
          <p:nvPr/>
        </p:nvSpPr>
        <p:spPr>
          <a:xfrm>
            <a:off x="11127780" y="4310255"/>
            <a:ext cx="832140" cy="830520"/>
          </a:xfrm>
          <a:custGeom>
            <a:avLst/>
            <a:gdLst/>
            <a:ahLst/>
            <a:cxnLst/>
            <a:rect l="l" t="t" r="r" b="b"/>
            <a:pathLst>
              <a:path w="832140" h="830520">
                <a:moveTo>
                  <a:pt x="0" y="0"/>
                </a:moveTo>
                <a:lnTo>
                  <a:pt x="832140" y="0"/>
                </a:lnTo>
                <a:lnTo>
                  <a:pt x="832140" y="830520"/>
                </a:lnTo>
                <a:lnTo>
                  <a:pt x="0" y="83052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171" name="Freeform 55">
            <a:extLst>
              <a:ext uri="{FF2B5EF4-FFF2-40B4-BE49-F238E27FC236}">
                <a16:creationId xmlns:a16="http://schemas.microsoft.com/office/drawing/2014/main" id="{006AFB9B-381A-BDC0-CE19-68573D37BB6F}"/>
              </a:ext>
            </a:extLst>
          </p:cNvPr>
          <p:cNvSpPr/>
          <p:nvPr/>
        </p:nvSpPr>
        <p:spPr>
          <a:xfrm>
            <a:off x="6280740" y="4316735"/>
            <a:ext cx="961200" cy="829980"/>
          </a:xfrm>
          <a:custGeom>
            <a:avLst/>
            <a:gdLst/>
            <a:ahLst/>
            <a:cxnLst/>
            <a:rect l="l" t="t" r="r" b="b"/>
            <a:pathLst>
              <a:path w="961200" h="829980">
                <a:moveTo>
                  <a:pt x="0" y="0"/>
                </a:moveTo>
                <a:lnTo>
                  <a:pt x="961200" y="0"/>
                </a:lnTo>
                <a:lnTo>
                  <a:pt x="961200" y="829980"/>
                </a:lnTo>
                <a:lnTo>
                  <a:pt x="0" y="82998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172" name="Freeform 56">
            <a:extLst>
              <a:ext uri="{FF2B5EF4-FFF2-40B4-BE49-F238E27FC236}">
                <a16:creationId xmlns:a16="http://schemas.microsoft.com/office/drawing/2014/main" id="{6C84BA49-3AC6-36A1-4873-EC0D176377D7}"/>
              </a:ext>
            </a:extLst>
          </p:cNvPr>
          <p:cNvSpPr/>
          <p:nvPr/>
        </p:nvSpPr>
        <p:spPr>
          <a:xfrm>
            <a:off x="12310920" y="4268135"/>
            <a:ext cx="844020" cy="828900"/>
          </a:xfrm>
          <a:custGeom>
            <a:avLst/>
            <a:gdLst/>
            <a:ahLst/>
            <a:cxnLst/>
            <a:rect l="l" t="t" r="r" b="b"/>
            <a:pathLst>
              <a:path w="844020" h="828900">
                <a:moveTo>
                  <a:pt x="0" y="0"/>
                </a:moveTo>
                <a:lnTo>
                  <a:pt x="844020" y="0"/>
                </a:lnTo>
                <a:lnTo>
                  <a:pt x="844020" y="828900"/>
                </a:lnTo>
                <a:lnTo>
                  <a:pt x="0" y="82890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173" name="Freeform 57">
            <a:extLst>
              <a:ext uri="{FF2B5EF4-FFF2-40B4-BE49-F238E27FC236}">
                <a16:creationId xmlns:a16="http://schemas.microsoft.com/office/drawing/2014/main" id="{D5B1805E-1172-7CBE-7E23-54F784CA3E9E}"/>
              </a:ext>
            </a:extLst>
          </p:cNvPr>
          <p:cNvSpPr/>
          <p:nvPr/>
        </p:nvSpPr>
        <p:spPr>
          <a:xfrm>
            <a:off x="7544880" y="4318355"/>
            <a:ext cx="815940" cy="826740"/>
          </a:xfrm>
          <a:custGeom>
            <a:avLst/>
            <a:gdLst/>
            <a:ahLst/>
            <a:cxnLst/>
            <a:rect l="l" t="t" r="r" b="b"/>
            <a:pathLst>
              <a:path w="815940" h="826740">
                <a:moveTo>
                  <a:pt x="0" y="0"/>
                </a:moveTo>
                <a:lnTo>
                  <a:pt x="815940" y="0"/>
                </a:lnTo>
                <a:lnTo>
                  <a:pt x="815940" y="826740"/>
                </a:lnTo>
                <a:lnTo>
                  <a:pt x="0" y="82674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174" name="Freeform 58">
            <a:extLst>
              <a:ext uri="{FF2B5EF4-FFF2-40B4-BE49-F238E27FC236}">
                <a16:creationId xmlns:a16="http://schemas.microsoft.com/office/drawing/2014/main" id="{57C9F650-FEA7-5555-123C-5A8F5FAF1AAC}"/>
              </a:ext>
            </a:extLst>
          </p:cNvPr>
          <p:cNvSpPr/>
          <p:nvPr/>
        </p:nvSpPr>
        <p:spPr>
          <a:xfrm>
            <a:off x="13601520" y="4268675"/>
            <a:ext cx="829980" cy="756000"/>
          </a:xfrm>
          <a:custGeom>
            <a:avLst/>
            <a:gdLst/>
            <a:ahLst/>
            <a:cxnLst/>
            <a:rect l="l" t="t" r="r" b="b"/>
            <a:pathLst>
              <a:path w="829980" h="756000">
                <a:moveTo>
                  <a:pt x="0" y="0"/>
                </a:moveTo>
                <a:lnTo>
                  <a:pt x="829980" y="0"/>
                </a:lnTo>
                <a:lnTo>
                  <a:pt x="82998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175" name="Freeform 59">
            <a:extLst>
              <a:ext uri="{FF2B5EF4-FFF2-40B4-BE49-F238E27FC236}">
                <a16:creationId xmlns:a16="http://schemas.microsoft.com/office/drawing/2014/main" id="{90AAAEEE-A894-CCEF-ACF3-BAA7F931200A}"/>
              </a:ext>
            </a:extLst>
          </p:cNvPr>
          <p:cNvSpPr/>
          <p:nvPr/>
        </p:nvSpPr>
        <p:spPr>
          <a:xfrm>
            <a:off x="8694000" y="4277855"/>
            <a:ext cx="829980" cy="829440"/>
          </a:xfrm>
          <a:custGeom>
            <a:avLst/>
            <a:gdLst/>
            <a:ahLst/>
            <a:cxnLst/>
            <a:rect l="l" t="t" r="r" b="b"/>
            <a:pathLst>
              <a:path w="829980" h="829440">
                <a:moveTo>
                  <a:pt x="0" y="0"/>
                </a:moveTo>
                <a:lnTo>
                  <a:pt x="829980" y="0"/>
                </a:lnTo>
                <a:lnTo>
                  <a:pt x="82998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176" name="Freeform 60">
            <a:extLst>
              <a:ext uri="{FF2B5EF4-FFF2-40B4-BE49-F238E27FC236}">
                <a16:creationId xmlns:a16="http://schemas.microsoft.com/office/drawing/2014/main" id="{3053DE8E-3730-A903-E2AD-2F84A66635EB}"/>
              </a:ext>
            </a:extLst>
          </p:cNvPr>
          <p:cNvSpPr/>
          <p:nvPr/>
        </p:nvSpPr>
        <p:spPr>
          <a:xfrm>
            <a:off x="9934920" y="4245995"/>
            <a:ext cx="836460" cy="826200"/>
          </a:xfrm>
          <a:custGeom>
            <a:avLst/>
            <a:gdLst/>
            <a:ahLst/>
            <a:cxnLst/>
            <a:rect l="l" t="t" r="r" b="b"/>
            <a:pathLst>
              <a:path w="836460" h="826200">
                <a:moveTo>
                  <a:pt x="0" y="0"/>
                </a:moveTo>
                <a:lnTo>
                  <a:pt x="836460" y="0"/>
                </a:lnTo>
                <a:lnTo>
                  <a:pt x="836460" y="826200"/>
                </a:lnTo>
                <a:lnTo>
                  <a:pt x="0" y="82620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177" name="Freeform 61">
            <a:extLst>
              <a:ext uri="{FF2B5EF4-FFF2-40B4-BE49-F238E27FC236}">
                <a16:creationId xmlns:a16="http://schemas.microsoft.com/office/drawing/2014/main" id="{A9708A77-B887-F13A-4FE6-54B26B2A34FF}"/>
              </a:ext>
            </a:extLst>
          </p:cNvPr>
          <p:cNvSpPr/>
          <p:nvPr/>
        </p:nvSpPr>
        <p:spPr>
          <a:xfrm>
            <a:off x="4912380" y="5732615"/>
            <a:ext cx="1003320" cy="1003320"/>
          </a:xfrm>
          <a:custGeom>
            <a:avLst/>
            <a:gdLst/>
            <a:ahLst/>
            <a:cxnLst/>
            <a:rect l="l" t="t" r="r" b="b"/>
            <a:pathLst>
              <a:path w="1003320" h="1003320">
                <a:moveTo>
                  <a:pt x="0" y="0"/>
                </a:moveTo>
                <a:lnTo>
                  <a:pt x="1003320" y="0"/>
                </a:lnTo>
                <a:lnTo>
                  <a:pt x="1003320" y="1003320"/>
                </a:lnTo>
                <a:lnTo>
                  <a:pt x="0" y="100332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178" name="Freeform 62">
            <a:extLst>
              <a:ext uri="{FF2B5EF4-FFF2-40B4-BE49-F238E27FC236}">
                <a16:creationId xmlns:a16="http://schemas.microsoft.com/office/drawing/2014/main" id="{A9481271-5D09-1B32-E11C-89CEB7ECD3DF}"/>
              </a:ext>
            </a:extLst>
          </p:cNvPr>
          <p:cNvSpPr/>
          <p:nvPr/>
        </p:nvSpPr>
        <p:spPr>
          <a:xfrm>
            <a:off x="7502760" y="5874095"/>
            <a:ext cx="790020" cy="790020"/>
          </a:xfrm>
          <a:custGeom>
            <a:avLst/>
            <a:gdLst/>
            <a:ahLst/>
            <a:cxnLst/>
            <a:rect l="l" t="t" r="r" b="b"/>
            <a:pathLst>
              <a:path w="790020" h="790020">
                <a:moveTo>
                  <a:pt x="0" y="0"/>
                </a:moveTo>
                <a:lnTo>
                  <a:pt x="790020" y="0"/>
                </a:lnTo>
                <a:lnTo>
                  <a:pt x="790020" y="790020"/>
                </a:lnTo>
                <a:lnTo>
                  <a:pt x="0" y="79002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179" name="Freeform 63">
            <a:extLst>
              <a:ext uri="{FF2B5EF4-FFF2-40B4-BE49-F238E27FC236}">
                <a16:creationId xmlns:a16="http://schemas.microsoft.com/office/drawing/2014/main" id="{82B60E0D-8F5A-E588-A6B8-8E4823C2C118}"/>
              </a:ext>
            </a:extLst>
          </p:cNvPr>
          <p:cNvSpPr/>
          <p:nvPr/>
        </p:nvSpPr>
        <p:spPr>
          <a:xfrm>
            <a:off x="12327120" y="5986955"/>
            <a:ext cx="882360" cy="568620"/>
          </a:xfrm>
          <a:custGeom>
            <a:avLst/>
            <a:gdLst/>
            <a:ahLst/>
            <a:cxnLst/>
            <a:rect l="l" t="t" r="r" b="b"/>
            <a:pathLst>
              <a:path w="882360" h="568620">
                <a:moveTo>
                  <a:pt x="0" y="0"/>
                </a:moveTo>
                <a:lnTo>
                  <a:pt x="882360" y="0"/>
                </a:lnTo>
                <a:lnTo>
                  <a:pt x="882360" y="568620"/>
                </a:lnTo>
                <a:lnTo>
                  <a:pt x="0" y="56862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180" name="Freeform 64">
            <a:extLst>
              <a:ext uri="{FF2B5EF4-FFF2-40B4-BE49-F238E27FC236}">
                <a16:creationId xmlns:a16="http://schemas.microsoft.com/office/drawing/2014/main" id="{2DCA06FF-4EF2-3905-7883-B42785C77151}"/>
              </a:ext>
            </a:extLst>
          </p:cNvPr>
          <p:cNvSpPr/>
          <p:nvPr/>
        </p:nvSpPr>
        <p:spPr>
          <a:xfrm>
            <a:off x="10005660" y="6029615"/>
            <a:ext cx="677700" cy="635040"/>
          </a:xfrm>
          <a:custGeom>
            <a:avLst/>
            <a:gdLst/>
            <a:ahLst/>
            <a:cxnLst/>
            <a:rect l="l" t="t" r="r" b="b"/>
            <a:pathLst>
              <a:path w="677700" h="635040">
                <a:moveTo>
                  <a:pt x="0" y="0"/>
                </a:moveTo>
                <a:lnTo>
                  <a:pt x="677700" y="0"/>
                </a:lnTo>
                <a:lnTo>
                  <a:pt x="67770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8185195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C9985A2-E785-4614-CC55-7BF1A552D26B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D07D7244-5273-4BBA-F560-517ABE655445}"/>
              </a:ext>
            </a:extLst>
          </p:cNvPr>
          <p:cNvSpPr/>
          <p:nvPr/>
        </p:nvSpPr>
        <p:spPr>
          <a:xfrm>
            <a:off x="6188942" y="3062937"/>
            <a:ext cx="830520" cy="978480"/>
          </a:xfrm>
          <a:custGeom>
            <a:avLst/>
            <a:gdLst/>
            <a:ahLst/>
            <a:cxnLst/>
            <a:rect l="l" t="t" r="r" b="b"/>
            <a:pathLst>
              <a:path w="830520" h="978480">
                <a:moveTo>
                  <a:pt x="0" y="0"/>
                </a:moveTo>
                <a:lnTo>
                  <a:pt x="830520" y="0"/>
                </a:lnTo>
                <a:lnTo>
                  <a:pt x="83052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58EC38B1-1283-871F-A72F-523683B490B1}"/>
              </a:ext>
            </a:extLst>
          </p:cNvPr>
          <p:cNvSpPr/>
          <p:nvPr/>
        </p:nvSpPr>
        <p:spPr>
          <a:xfrm>
            <a:off x="7575122" y="3084537"/>
            <a:ext cx="872640" cy="934740"/>
          </a:xfrm>
          <a:custGeom>
            <a:avLst/>
            <a:gdLst/>
            <a:ahLst/>
            <a:cxnLst/>
            <a:rect l="l" t="t" r="r" b="b"/>
            <a:pathLst>
              <a:path w="872640" h="934740">
                <a:moveTo>
                  <a:pt x="0" y="0"/>
                </a:moveTo>
                <a:lnTo>
                  <a:pt x="872640" y="0"/>
                </a:lnTo>
                <a:lnTo>
                  <a:pt x="87264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E76388D6-C32D-4E12-FF3A-7B14602A41BF}"/>
              </a:ext>
            </a:extLst>
          </p:cNvPr>
          <p:cNvSpPr/>
          <p:nvPr/>
        </p:nvSpPr>
        <p:spPr>
          <a:xfrm>
            <a:off x="4801682" y="3002376"/>
            <a:ext cx="882687" cy="1039041"/>
          </a:xfrm>
          <a:custGeom>
            <a:avLst/>
            <a:gdLst/>
            <a:ahLst/>
            <a:cxnLst/>
            <a:rect l="l" t="t" r="r" b="b"/>
            <a:pathLst>
              <a:path w="882687" h="1039041">
                <a:moveTo>
                  <a:pt x="0" y="0"/>
                </a:moveTo>
                <a:lnTo>
                  <a:pt x="882687" y="0"/>
                </a:lnTo>
                <a:lnTo>
                  <a:pt x="882687" y="1039041"/>
                </a:lnTo>
                <a:lnTo>
                  <a:pt x="0" y="103904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5148638E-52D8-8022-2B41-BD6C3E9395EF}"/>
              </a:ext>
            </a:extLst>
          </p:cNvPr>
          <p:cNvSpPr/>
          <p:nvPr/>
        </p:nvSpPr>
        <p:spPr>
          <a:xfrm>
            <a:off x="3443042" y="3115857"/>
            <a:ext cx="744660" cy="872100"/>
          </a:xfrm>
          <a:custGeom>
            <a:avLst/>
            <a:gdLst/>
            <a:ahLst/>
            <a:cxnLst/>
            <a:rect l="l" t="t" r="r" b="b"/>
            <a:pathLst>
              <a:path w="744660" h="872100">
                <a:moveTo>
                  <a:pt x="0" y="0"/>
                </a:moveTo>
                <a:lnTo>
                  <a:pt x="744660" y="0"/>
                </a:lnTo>
                <a:lnTo>
                  <a:pt x="744660" y="872100"/>
                </a:lnTo>
                <a:lnTo>
                  <a:pt x="0" y="8721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7551D344-72F2-E699-99DF-2508B8C1B778}"/>
              </a:ext>
            </a:extLst>
          </p:cNvPr>
          <p:cNvSpPr/>
          <p:nvPr/>
        </p:nvSpPr>
        <p:spPr>
          <a:xfrm>
            <a:off x="14094542" y="3084537"/>
            <a:ext cx="876960" cy="934740"/>
          </a:xfrm>
          <a:custGeom>
            <a:avLst/>
            <a:gdLst/>
            <a:ahLst/>
            <a:cxnLst/>
            <a:rect l="l" t="t" r="r" b="b"/>
            <a:pathLst>
              <a:path w="876960" h="934740">
                <a:moveTo>
                  <a:pt x="0" y="0"/>
                </a:moveTo>
                <a:lnTo>
                  <a:pt x="876960" y="0"/>
                </a:lnTo>
                <a:lnTo>
                  <a:pt x="87696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12F06D78-571D-E392-F58D-AB7FA3204144}"/>
              </a:ext>
            </a:extLst>
          </p:cNvPr>
          <p:cNvSpPr/>
          <p:nvPr/>
        </p:nvSpPr>
        <p:spPr>
          <a:xfrm>
            <a:off x="4787102" y="8740497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7CDDBC7F-7537-B30B-FAB8-8BEA7428D4F8}"/>
              </a:ext>
            </a:extLst>
          </p:cNvPr>
          <p:cNvSpPr/>
          <p:nvPr/>
        </p:nvSpPr>
        <p:spPr>
          <a:xfrm>
            <a:off x="3385262" y="8740497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7">
            <a:extLst>
              <a:ext uri="{FF2B5EF4-FFF2-40B4-BE49-F238E27FC236}">
                <a16:creationId xmlns:a16="http://schemas.microsoft.com/office/drawing/2014/main" id="{48D317AD-8138-F66C-F8A0-4A817D6918AE}"/>
              </a:ext>
            </a:extLst>
          </p:cNvPr>
          <p:cNvSpPr/>
          <p:nvPr/>
        </p:nvSpPr>
        <p:spPr>
          <a:xfrm>
            <a:off x="7581602" y="8740497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1FC77DB5-B35A-A73A-4941-6E075D636EBC}"/>
              </a:ext>
            </a:extLst>
          </p:cNvPr>
          <p:cNvSpPr/>
          <p:nvPr/>
        </p:nvSpPr>
        <p:spPr>
          <a:xfrm>
            <a:off x="6174362" y="8740497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4D61A9BF-BA0E-5C42-9FC0-A6E743BFB383}"/>
              </a:ext>
            </a:extLst>
          </p:cNvPr>
          <p:cNvSpPr/>
          <p:nvPr/>
        </p:nvSpPr>
        <p:spPr>
          <a:xfrm>
            <a:off x="9013682" y="8721597"/>
            <a:ext cx="862380" cy="934740"/>
          </a:xfrm>
          <a:custGeom>
            <a:avLst/>
            <a:gdLst/>
            <a:ahLst/>
            <a:cxnLst/>
            <a:rect l="l" t="t" r="r" b="b"/>
            <a:pathLst>
              <a:path w="862380" h="934740">
                <a:moveTo>
                  <a:pt x="0" y="0"/>
                </a:moveTo>
                <a:lnTo>
                  <a:pt x="862380" y="0"/>
                </a:lnTo>
                <a:lnTo>
                  <a:pt x="86238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0">
            <a:extLst>
              <a:ext uri="{FF2B5EF4-FFF2-40B4-BE49-F238E27FC236}">
                <a16:creationId xmlns:a16="http://schemas.microsoft.com/office/drawing/2014/main" id="{EE718FA9-ED1A-AA27-DF82-631668B6B9EC}"/>
              </a:ext>
            </a:extLst>
          </p:cNvPr>
          <p:cNvSpPr/>
          <p:nvPr/>
        </p:nvSpPr>
        <p:spPr>
          <a:xfrm>
            <a:off x="10348562" y="8785857"/>
            <a:ext cx="808920" cy="870480"/>
          </a:xfrm>
          <a:custGeom>
            <a:avLst/>
            <a:gdLst/>
            <a:ahLst/>
            <a:cxnLst/>
            <a:rect l="l" t="t" r="r" b="b"/>
            <a:pathLst>
              <a:path w="808920" h="870480">
                <a:moveTo>
                  <a:pt x="0" y="0"/>
                </a:moveTo>
                <a:lnTo>
                  <a:pt x="808920" y="0"/>
                </a:lnTo>
                <a:lnTo>
                  <a:pt x="80892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08F5989B-8DFD-4DC6-3154-272B522E63C6}"/>
              </a:ext>
            </a:extLst>
          </p:cNvPr>
          <p:cNvSpPr/>
          <p:nvPr/>
        </p:nvSpPr>
        <p:spPr>
          <a:xfrm>
            <a:off x="12829862" y="8703777"/>
            <a:ext cx="821880" cy="875880"/>
          </a:xfrm>
          <a:custGeom>
            <a:avLst/>
            <a:gdLst/>
            <a:ahLst/>
            <a:cxnLst/>
            <a:rect l="l" t="t" r="r" b="b"/>
            <a:pathLst>
              <a:path w="821880" h="875880">
                <a:moveTo>
                  <a:pt x="0" y="0"/>
                </a:moveTo>
                <a:lnTo>
                  <a:pt x="821880" y="0"/>
                </a:lnTo>
                <a:lnTo>
                  <a:pt x="821880" y="875880"/>
                </a:lnTo>
                <a:lnTo>
                  <a:pt x="0" y="87588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2">
            <a:extLst>
              <a:ext uri="{FF2B5EF4-FFF2-40B4-BE49-F238E27FC236}">
                <a16:creationId xmlns:a16="http://schemas.microsoft.com/office/drawing/2014/main" id="{C576CB81-860B-3984-B3F0-D085ED21313E}"/>
              </a:ext>
            </a:extLst>
          </p:cNvPr>
          <p:cNvSpPr/>
          <p:nvPr/>
        </p:nvSpPr>
        <p:spPr>
          <a:xfrm>
            <a:off x="5094362" y="6132297"/>
            <a:ext cx="785700" cy="761940"/>
          </a:xfrm>
          <a:custGeom>
            <a:avLst/>
            <a:gdLst/>
            <a:ahLst/>
            <a:cxnLst/>
            <a:rect l="l" t="t" r="r" b="b"/>
            <a:pathLst>
              <a:path w="785700" h="761940">
                <a:moveTo>
                  <a:pt x="0" y="0"/>
                </a:moveTo>
                <a:lnTo>
                  <a:pt x="785700" y="0"/>
                </a:lnTo>
                <a:lnTo>
                  <a:pt x="785700" y="761940"/>
                </a:lnTo>
                <a:lnTo>
                  <a:pt x="0" y="76194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3">
            <a:extLst>
              <a:ext uri="{FF2B5EF4-FFF2-40B4-BE49-F238E27FC236}">
                <a16:creationId xmlns:a16="http://schemas.microsoft.com/office/drawing/2014/main" id="{27F8C0C5-0D4D-9A6F-7CFA-CBAE623842E7}"/>
              </a:ext>
            </a:extLst>
          </p:cNvPr>
          <p:cNvSpPr/>
          <p:nvPr/>
        </p:nvSpPr>
        <p:spPr>
          <a:xfrm>
            <a:off x="6283442" y="6081537"/>
            <a:ext cx="785700" cy="820260"/>
          </a:xfrm>
          <a:custGeom>
            <a:avLst/>
            <a:gdLst/>
            <a:ahLst/>
            <a:cxnLst/>
            <a:rect l="l" t="t" r="r" b="b"/>
            <a:pathLst>
              <a:path w="785700" h="820260">
                <a:moveTo>
                  <a:pt x="0" y="0"/>
                </a:moveTo>
                <a:lnTo>
                  <a:pt x="785700" y="0"/>
                </a:lnTo>
                <a:lnTo>
                  <a:pt x="78570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4">
            <a:extLst>
              <a:ext uri="{FF2B5EF4-FFF2-40B4-BE49-F238E27FC236}">
                <a16:creationId xmlns:a16="http://schemas.microsoft.com/office/drawing/2014/main" id="{ABB428BD-B8C0-7F6E-D80D-341797A76592}"/>
              </a:ext>
            </a:extLst>
          </p:cNvPr>
          <p:cNvSpPr/>
          <p:nvPr/>
        </p:nvSpPr>
        <p:spPr>
          <a:xfrm>
            <a:off x="11386982" y="6099357"/>
            <a:ext cx="719280" cy="741960"/>
          </a:xfrm>
          <a:custGeom>
            <a:avLst/>
            <a:gdLst/>
            <a:ahLst/>
            <a:cxnLst/>
            <a:rect l="l" t="t" r="r" b="b"/>
            <a:pathLst>
              <a:path w="719280" h="741960">
                <a:moveTo>
                  <a:pt x="0" y="0"/>
                </a:moveTo>
                <a:lnTo>
                  <a:pt x="719280" y="0"/>
                </a:lnTo>
                <a:lnTo>
                  <a:pt x="719280" y="741960"/>
                </a:lnTo>
                <a:lnTo>
                  <a:pt x="0" y="74196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F328D234-3770-3631-7828-1757C64CFEA5}"/>
              </a:ext>
            </a:extLst>
          </p:cNvPr>
          <p:cNvSpPr/>
          <p:nvPr/>
        </p:nvSpPr>
        <p:spPr>
          <a:xfrm>
            <a:off x="9933842" y="2937117"/>
            <a:ext cx="1030860" cy="1087020"/>
          </a:xfrm>
          <a:custGeom>
            <a:avLst/>
            <a:gdLst/>
            <a:ahLst/>
            <a:cxnLst/>
            <a:rect l="l" t="t" r="r" b="b"/>
            <a:pathLst>
              <a:path w="1030860" h="1087020">
                <a:moveTo>
                  <a:pt x="0" y="0"/>
                </a:moveTo>
                <a:lnTo>
                  <a:pt x="1030860" y="0"/>
                </a:lnTo>
                <a:lnTo>
                  <a:pt x="1030860" y="1087020"/>
                </a:lnTo>
                <a:lnTo>
                  <a:pt x="0" y="108702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A65D69CB-D582-66D9-FB5E-EC755821F8B9}"/>
              </a:ext>
            </a:extLst>
          </p:cNvPr>
          <p:cNvSpPr/>
          <p:nvPr/>
        </p:nvSpPr>
        <p:spPr>
          <a:xfrm>
            <a:off x="7585922" y="6039417"/>
            <a:ext cx="791100" cy="833760"/>
          </a:xfrm>
          <a:custGeom>
            <a:avLst/>
            <a:gdLst/>
            <a:ahLst/>
            <a:cxnLst/>
            <a:rect l="l" t="t" r="r" b="b"/>
            <a:pathLst>
              <a:path w="791100" h="833760">
                <a:moveTo>
                  <a:pt x="0" y="0"/>
                </a:moveTo>
                <a:lnTo>
                  <a:pt x="791100" y="0"/>
                </a:lnTo>
                <a:lnTo>
                  <a:pt x="79110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7">
            <a:extLst>
              <a:ext uri="{FF2B5EF4-FFF2-40B4-BE49-F238E27FC236}">
                <a16:creationId xmlns:a16="http://schemas.microsoft.com/office/drawing/2014/main" id="{9996EBBF-BA61-4A7D-5327-245E56761D0B}"/>
              </a:ext>
            </a:extLst>
          </p:cNvPr>
          <p:cNvSpPr/>
          <p:nvPr/>
        </p:nvSpPr>
        <p:spPr>
          <a:xfrm>
            <a:off x="14075102" y="4723977"/>
            <a:ext cx="701460" cy="759240"/>
          </a:xfrm>
          <a:custGeom>
            <a:avLst/>
            <a:gdLst/>
            <a:ahLst/>
            <a:cxnLst/>
            <a:rect l="l" t="t" r="r" b="b"/>
            <a:pathLst>
              <a:path w="701460" h="759240">
                <a:moveTo>
                  <a:pt x="0" y="0"/>
                </a:moveTo>
                <a:lnTo>
                  <a:pt x="701460" y="0"/>
                </a:lnTo>
                <a:lnTo>
                  <a:pt x="701460" y="759240"/>
                </a:lnTo>
                <a:lnTo>
                  <a:pt x="0" y="75924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8">
            <a:extLst>
              <a:ext uri="{FF2B5EF4-FFF2-40B4-BE49-F238E27FC236}">
                <a16:creationId xmlns:a16="http://schemas.microsoft.com/office/drawing/2014/main" id="{6801AA9D-01CC-3271-7DCB-C668B894BABB}"/>
              </a:ext>
            </a:extLst>
          </p:cNvPr>
          <p:cNvSpPr/>
          <p:nvPr/>
        </p:nvSpPr>
        <p:spPr>
          <a:xfrm>
            <a:off x="8859782" y="2998677"/>
            <a:ext cx="855360" cy="1070820"/>
          </a:xfrm>
          <a:custGeom>
            <a:avLst/>
            <a:gdLst/>
            <a:ahLst/>
            <a:cxnLst/>
            <a:rect l="l" t="t" r="r" b="b"/>
            <a:pathLst>
              <a:path w="855360" h="1070820">
                <a:moveTo>
                  <a:pt x="0" y="0"/>
                </a:moveTo>
                <a:lnTo>
                  <a:pt x="855360" y="0"/>
                </a:lnTo>
                <a:lnTo>
                  <a:pt x="855360" y="1070820"/>
                </a:lnTo>
                <a:lnTo>
                  <a:pt x="0" y="107082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BE65880E-1F32-FCC2-113E-0941ED0ABB80}"/>
              </a:ext>
            </a:extLst>
          </p:cNvPr>
          <p:cNvSpPr/>
          <p:nvPr/>
        </p:nvSpPr>
        <p:spPr>
          <a:xfrm>
            <a:off x="9013682" y="6038337"/>
            <a:ext cx="785700" cy="837000"/>
          </a:xfrm>
          <a:custGeom>
            <a:avLst/>
            <a:gdLst/>
            <a:ahLst/>
            <a:cxnLst/>
            <a:rect l="l" t="t" r="r" b="b"/>
            <a:pathLst>
              <a:path w="785700" h="837000">
                <a:moveTo>
                  <a:pt x="0" y="0"/>
                </a:moveTo>
                <a:lnTo>
                  <a:pt x="785700" y="0"/>
                </a:lnTo>
                <a:lnTo>
                  <a:pt x="785700" y="837000"/>
                </a:lnTo>
                <a:lnTo>
                  <a:pt x="0" y="83700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764889FB-D1A2-E5DD-A512-ED4E094F8E34}"/>
              </a:ext>
            </a:extLst>
          </p:cNvPr>
          <p:cNvSpPr/>
          <p:nvPr/>
        </p:nvSpPr>
        <p:spPr>
          <a:xfrm>
            <a:off x="11264402" y="3025677"/>
            <a:ext cx="1025460" cy="1083240"/>
          </a:xfrm>
          <a:custGeom>
            <a:avLst/>
            <a:gdLst/>
            <a:ahLst/>
            <a:cxnLst/>
            <a:rect l="l" t="t" r="r" b="b"/>
            <a:pathLst>
              <a:path w="1025460" h="1083240">
                <a:moveTo>
                  <a:pt x="0" y="0"/>
                </a:moveTo>
                <a:lnTo>
                  <a:pt x="1025460" y="0"/>
                </a:lnTo>
                <a:lnTo>
                  <a:pt x="1025460" y="1083240"/>
                </a:lnTo>
                <a:lnTo>
                  <a:pt x="0" y="108324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1">
            <a:extLst>
              <a:ext uri="{FF2B5EF4-FFF2-40B4-BE49-F238E27FC236}">
                <a16:creationId xmlns:a16="http://schemas.microsoft.com/office/drawing/2014/main" id="{0B2D270B-E124-ED02-5961-CAEF1FAB48A5}"/>
              </a:ext>
            </a:extLst>
          </p:cNvPr>
          <p:cNvSpPr/>
          <p:nvPr/>
        </p:nvSpPr>
        <p:spPr>
          <a:xfrm>
            <a:off x="3541322" y="6036177"/>
            <a:ext cx="785700" cy="839160"/>
          </a:xfrm>
          <a:custGeom>
            <a:avLst/>
            <a:gdLst/>
            <a:ahLst/>
            <a:cxnLst/>
            <a:rect l="l" t="t" r="r" b="b"/>
            <a:pathLst>
              <a:path w="785700" h="839160">
                <a:moveTo>
                  <a:pt x="0" y="0"/>
                </a:moveTo>
                <a:lnTo>
                  <a:pt x="785700" y="0"/>
                </a:lnTo>
                <a:lnTo>
                  <a:pt x="785700" y="839160"/>
                </a:lnTo>
                <a:lnTo>
                  <a:pt x="0" y="83916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2">
            <a:extLst>
              <a:ext uri="{FF2B5EF4-FFF2-40B4-BE49-F238E27FC236}">
                <a16:creationId xmlns:a16="http://schemas.microsoft.com/office/drawing/2014/main" id="{91EA819D-AF03-D7A1-A6BD-5A9509576198}"/>
              </a:ext>
            </a:extLst>
          </p:cNvPr>
          <p:cNvSpPr/>
          <p:nvPr/>
        </p:nvSpPr>
        <p:spPr>
          <a:xfrm>
            <a:off x="10248662" y="6154437"/>
            <a:ext cx="789480" cy="656100"/>
          </a:xfrm>
          <a:custGeom>
            <a:avLst/>
            <a:gdLst/>
            <a:ahLst/>
            <a:cxnLst/>
            <a:rect l="l" t="t" r="r" b="b"/>
            <a:pathLst>
              <a:path w="789480" h="656100">
                <a:moveTo>
                  <a:pt x="0" y="0"/>
                </a:moveTo>
                <a:lnTo>
                  <a:pt x="789480" y="0"/>
                </a:lnTo>
                <a:lnTo>
                  <a:pt x="789480" y="656100"/>
                </a:lnTo>
                <a:lnTo>
                  <a:pt x="0" y="65610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3">
            <a:extLst>
              <a:ext uri="{FF2B5EF4-FFF2-40B4-BE49-F238E27FC236}">
                <a16:creationId xmlns:a16="http://schemas.microsoft.com/office/drawing/2014/main" id="{135EFA37-839B-7E0B-2D75-83975C3F5413}"/>
              </a:ext>
            </a:extLst>
          </p:cNvPr>
          <p:cNvSpPr/>
          <p:nvPr/>
        </p:nvSpPr>
        <p:spPr>
          <a:xfrm>
            <a:off x="12850922" y="6063177"/>
            <a:ext cx="719280" cy="757620"/>
          </a:xfrm>
          <a:custGeom>
            <a:avLst/>
            <a:gdLst/>
            <a:ahLst/>
            <a:cxnLst/>
            <a:rect l="l" t="t" r="r" b="b"/>
            <a:pathLst>
              <a:path w="719280" h="757620">
                <a:moveTo>
                  <a:pt x="0" y="0"/>
                </a:moveTo>
                <a:lnTo>
                  <a:pt x="719280" y="0"/>
                </a:lnTo>
                <a:lnTo>
                  <a:pt x="719280" y="757620"/>
                </a:lnTo>
                <a:lnTo>
                  <a:pt x="0" y="75762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4">
            <a:extLst>
              <a:ext uri="{FF2B5EF4-FFF2-40B4-BE49-F238E27FC236}">
                <a16:creationId xmlns:a16="http://schemas.microsoft.com/office/drawing/2014/main" id="{B2D966C0-B4CF-28FF-BE45-F09A94481DDB}"/>
              </a:ext>
            </a:extLst>
          </p:cNvPr>
          <p:cNvSpPr/>
          <p:nvPr/>
        </p:nvSpPr>
        <p:spPr>
          <a:xfrm>
            <a:off x="4798442" y="7511457"/>
            <a:ext cx="633960" cy="766800"/>
          </a:xfrm>
          <a:custGeom>
            <a:avLst/>
            <a:gdLst/>
            <a:ahLst/>
            <a:cxnLst/>
            <a:rect l="l" t="t" r="r" b="b"/>
            <a:pathLst>
              <a:path w="633960" h="766800">
                <a:moveTo>
                  <a:pt x="0" y="0"/>
                </a:moveTo>
                <a:lnTo>
                  <a:pt x="633960" y="0"/>
                </a:lnTo>
                <a:lnTo>
                  <a:pt x="63396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5">
            <a:extLst>
              <a:ext uri="{FF2B5EF4-FFF2-40B4-BE49-F238E27FC236}">
                <a16:creationId xmlns:a16="http://schemas.microsoft.com/office/drawing/2014/main" id="{5D37C4FD-6105-80AF-CF13-6EA8C77119C1}"/>
              </a:ext>
            </a:extLst>
          </p:cNvPr>
          <p:cNvSpPr/>
          <p:nvPr/>
        </p:nvSpPr>
        <p:spPr>
          <a:xfrm>
            <a:off x="7575122" y="7519017"/>
            <a:ext cx="730080" cy="720360"/>
          </a:xfrm>
          <a:custGeom>
            <a:avLst/>
            <a:gdLst/>
            <a:ahLst/>
            <a:cxnLst/>
            <a:rect l="l" t="t" r="r" b="b"/>
            <a:pathLst>
              <a:path w="730080" h="720360">
                <a:moveTo>
                  <a:pt x="0" y="0"/>
                </a:moveTo>
                <a:lnTo>
                  <a:pt x="730080" y="0"/>
                </a:lnTo>
                <a:lnTo>
                  <a:pt x="730080" y="720360"/>
                </a:lnTo>
                <a:lnTo>
                  <a:pt x="0" y="72036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650488B3-3A91-E6A7-0E84-59643977F45A}"/>
              </a:ext>
            </a:extLst>
          </p:cNvPr>
          <p:cNvSpPr/>
          <p:nvPr/>
        </p:nvSpPr>
        <p:spPr>
          <a:xfrm>
            <a:off x="8976422" y="7456377"/>
            <a:ext cx="720360" cy="767340"/>
          </a:xfrm>
          <a:custGeom>
            <a:avLst/>
            <a:gdLst/>
            <a:ahLst/>
            <a:cxnLst/>
            <a:rect l="l" t="t" r="r" b="b"/>
            <a:pathLst>
              <a:path w="720360" h="767340">
                <a:moveTo>
                  <a:pt x="0" y="0"/>
                </a:moveTo>
                <a:lnTo>
                  <a:pt x="720360" y="0"/>
                </a:lnTo>
                <a:lnTo>
                  <a:pt x="720360" y="767340"/>
                </a:lnTo>
                <a:lnTo>
                  <a:pt x="0" y="76734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BCACDCE8-1038-B64C-B5C1-384856EEE50B}"/>
              </a:ext>
            </a:extLst>
          </p:cNvPr>
          <p:cNvSpPr/>
          <p:nvPr/>
        </p:nvSpPr>
        <p:spPr>
          <a:xfrm>
            <a:off x="14182022" y="6075597"/>
            <a:ext cx="518940" cy="725220"/>
          </a:xfrm>
          <a:custGeom>
            <a:avLst/>
            <a:gdLst/>
            <a:ahLst/>
            <a:cxnLst/>
            <a:rect l="l" t="t" r="r" b="b"/>
            <a:pathLst>
              <a:path w="518940" h="725220">
                <a:moveTo>
                  <a:pt x="0" y="0"/>
                </a:moveTo>
                <a:lnTo>
                  <a:pt x="518940" y="0"/>
                </a:lnTo>
                <a:lnTo>
                  <a:pt x="518940" y="725220"/>
                </a:lnTo>
                <a:lnTo>
                  <a:pt x="0" y="72522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8">
            <a:extLst>
              <a:ext uri="{FF2B5EF4-FFF2-40B4-BE49-F238E27FC236}">
                <a16:creationId xmlns:a16="http://schemas.microsoft.com/office/drawing/2014/main" id="{F1C2EB59-7D26-EB37-6CB7-25313BC8EAC6}"/>
              </a:ext>
            </a:extLst>
          </p:cNvPr>
          <p:cNvSpPr/>
          <p:nvPr/>
        </p:nvSpPr>
        <p:spPr>
          <a:xfrm>
            <a:off x="10296182" y="7540077"/>
            <a:ext cx="722520" cy="677700"/>
          </a:xfrm>
          <a:custGeom>
            <a:avLst/>
            <a:gdLst/>
            <a:ahLst/>
            <a:cxnLst/>
            <a:rect l="l" t="t" r="r" b="b"/>
            <a:pathLst>
              <a:path w="722520" h="677700">
                <a:moveTo>
                  <a:pt x="0" y="0"/>
                </a:moveTo>
                <a:lnTo>
                  <a:pt x="722520" y="0"/>
                </a:lnTo>
                <a:lnTo>
                  <a:pt x="722520" y="677700"/>
                </a:lnTo>
                <a:lnTo>
                  <a:pt x="0" y="67770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5E7A7DAD-EC10-C7B9-63CD-8BF4B14A0ADD}"/>
              </a:ext>
            </a:extLst>
          </p:cNvPr>
          <p:cNvSpPr/>
          <p:nvPr/>
        </p:nvSpPr>
        <p:spPr>
          <a:xfrm>
            <a:off x="3392282" y="7398597"/>
            <a:ext cx="720360" cy="764100"/>
          </a:xfrm>
          <a:custGeom>
            <a:avLst/>
            <a:gdLst/>
            <a:ahLst/>
            <a:cxnLst/>
            <a:rect l="l" t="t" r="r" b="b"/>
            <a:pathLst>
              <a:path w="720360" h="764100">
                <a:moveTo>
                  <a:pt x="0" y="0"/>
                </a:moveTo>
                <a:lnTo>
                  <a:pt x="720360" y="0"/>
                </a:lnTo>
                <a:lnTo>
                  <a:pt x="720360" y="764100"/>
                </a:lnTo>
                <a:lnTo>
                  <a:pt x="0" y="76410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0">
            <a:extLst>
              <a:ext uri="{FF2B5EF4-FFF2-40B4-BE49-F238E27FC236}">
                <a16:creationId xmlns:a16="http://schemas.microsoft.com/office/drawing/2014/main" id="{2A8B53AC-B4B7-DB28-9FD2-CA639C44BB77}"/>
              </a:ext>
            </a:extLst>
          </p:cNvPr>
          <p:cNvSpPr/>
          <p:nvPr/>
        </p:nvSpPr>
        <p:spPr>
          <a:xfrm>
            <a:off x="11399942" y="7416417"/>
            <a:ext cx="724140" cy="773820"/>
          </a:xfrm>
          <a:custGeom>
            <a:avLst/>
            <a:gdLst/>
            <a:ahLst/>
            <a:cxnLst/>
            <a:rect l="l" t="t" r="r" b="b"/>
            <a:pathLst>
              <a:path w="724140" h="773820">
                <a:moveTo>
                  <a:pt x="0" y="0"/>
                </a:moveTo>
                <a:lnTo>
                  <a:pt x="724140" y="0"/>
                </a:lnTo>
                <a:lnTo>
                  <a:pt x="724140" y="773820"/>
                </a:lnTo>
                <a:lnTo>
                  <a:pt x="0" y="77382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1">
            <a:extLst>
              <a:ext uri="{FF2B5EF4-FFF2-40B4-BE49-F238E27FC236}">
                <a16:creationId xmlns:a16="http://schemas.microsoft.com/office/drawing/2014/main" id="{31F8A74E-BA4F-67F6-0008-7B684DE9F0DA}"/>
              </a:ext>
            </a:extLst>
          </p:cNvPr>
          <p:cNvSpPr/>
          <p:nvPr/>
        </p:nvSpPr>
        <p:spPr>
          <a:xfrm>
            <a:off x="11357282" y="8507217"/>
            <a:ext cx="1063800" cy="1051380"/>
          </a:xfrm>
          <a:custGeom>
            <a:avLst/>
            <a:gdLst/>
            <a:ahLst/>
            <a:cxnLst/>
            <a:rect l="l" t="t" r="r" b="b"/>
            <a:pathLst>
              <a:path w="1063800" h="1051380">
                <a:moveTo>
                  <a:pt x="0" y="0"/>
                </a:moveTo>
                <a:lnTo>
                  <a:pt x="1063800" y="0"/>
                </a:lnTo>
                <a:lnTo>
                  <a:pt x="1063800" y="1051380"/>
                </a:lnTo>
                <a:lnTo>
                  <a:pt x="0" y="105138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2">
            <a:extLst>
              <a:ext uri="{FF2B5EF4-FFF2-40B4-BE49-F238E27FC236}">
                <a16:creationId xmlns:a16="http://schemas.microsoft.com/office/drawing/2014/main" id="{774B12DE-CF06-F47F-6AF0-D0C1BF59AD52}"/>
              </a:ext>
            </a:extLst>
          </p:cNvPr>
          <p:cNvSpPr/>
          <p:nvPr/>
        </p:nvSpPr>
        <p:spPr>
          <a:xfrm>
            <a:off x="14098322" y="7252257"/>
            <a:ext cx="826740" cy="880740"/>
          </a:xfrm>
          <a:custGeom>
            <a:avLst/>
            <a:gdLst/>
            <a:ahLst/>
            <a:cxnLst/>
            <a:rect l="l" t="t" r="r" b="b"/>
            <a:pathLst>
              <a:path w="826740" h="880740">
                <a:moveTo>
                  <a:pt x="0" y="0"/>
                </a:moveTo>
                <a:lnTo>
                  <a:pt x="826740" y="0"/>
                </a:lnTo>
                <a:lnTo>
                  <a:pt x="82674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3">
            <a:extLst>
              <a:ext uri="{FF2B5EF4-FFF2-40B4-BE49-F238E27FC236}">
                <a16:creationId xmlns:a16="http://schemas.microsoft.com/office/drawing/2014/main" id="{35FB7133-D7F0-39C3-F657-874E1164A9F4}"/>
              </a:ext>
            </a:extLst>
          </p:cNvPr>
          <p:cNvSpPr/>
          <p:nvPr/>
        </p:nvSpPr>
        <p:spPr>
          <a:xfrm>
            <a:off x="6164102" y="7588677"/>
            <a:ext cx="724680" cy="769500"/>
          </a:xfrm>
          <a:custGeom>
            <a:avLst/>
            <a:gdLst/>
            <a:ahLst/>
            <a:cxnLst/>
            <a:rect l="l" t="t" r="r" b="b"/>
            <a:pathLst>
              <a:path w="724680" h="769500">
                <a:moveTo>
                  <a:pt x="0" y="0"/>
                </a:moveTo>
                <a:lnTo>
                  <a:pt x="724680" y="0"/>
                </a:lnTo>
                <a:lnTo>
                  <a:pt x="724680" y="769500"/>
                </a:lnTo>
                <a:lnTo>
                  <a:pt x="0" y="76950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4">
            <a:extLst>
              <a:ext uri="{FF2B5EF4-FFF2-40B4-BE49-F238E27FC236}">
                <a16:creationId xmlns:a16="http://schemas.microsoft.com/office/drawing/2014/main" id="{BCDF0722-E0F7-A0CB-D800-222B6EDE4C82}"/>
              </a:ext>
            </a:extLst>
          </p:cNvPr>
          <p:cNvSpPr/>
          <p:nvPr/>
        </p:nvSpPr>
        <p:spPr>
          <a:xfrm>
            <a:off x="12849842" y="7388337"/>
            <a:ext cx="679860" cy="720900"/>
          </a:xfrm>
          <a:custGeom>
            <a:avLst/>
            <a:gdLst/>
            <a:ahLst/>
            <a:cxnLst/>
            <a:rect l="l" t="t" r="r" b="b"/>
            <a:pathLst>
              <a:path w="679860" h="720900">
                <a:moveTo>
                  <a:pt x="0" y="0"/>
                </a:moveTo>
                <a:lnTo>
                  <a:pt x="679860" y="0"/>
                </a:lnTo>
                <a:lnTo>
                  <a:pt x="679860" y="720900"/>
                </a:lnTo>
                <a:lnTo>
                  <a:pt x="0" y="72090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5">
            <a:extLst>
              <a:ext uri="{FF2B5EF4-FFF2-40B4-BE49-F238E27FC236}">
                <a16:creationId xmlns:a16="http://schemas.microsoft.com/office/drawing/2014/main" id="{DD9162D9-DBB8-1352-A640-31E9B48E9C3A}"/>
              </a:ext>
            </a:extLst>
          </p:cNvPr>
          <p:cNvSpPr/>
          <p:nvPr/>
        </p:nvSpPr>
        <p:spPr>
          <a:xfrm>
            <a:off x="12687842" y="4486917"/>
            <a:ext cx="945540" cy="1004940"/>
          </a:xfrm>
          <a:custGeom>
            <a:avLst/>
            <a:gdLst/>
            <a:ahLst/>
            <a:cxnLst/>
            <a:rect l="l" t="t" r="r" b="b"/>
            <a:pathLst>
              <a:path w="945540" h="1004940">
                <a:moveTo>
                  <a:pt x="0" y="0"/>
                </a:moveTo>
                <a:lnTo>
                  <a:pt x="945540" y="0"/>
                </a:lnTo>
                <a:lnTo>
                  <a:pt x="9455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6">
            <a:extLst>
              <a:ext uri="{FF2B5EF4-FFF2-40B4-BE49-F238E27FC236}">
                <a16:creationId xmlns:a16="http://schemas.microsoft.com/office/drawing/2014/main" id="{42D3DCFD-E16C-B663-5376-2F4E3D0C454E}"/>
              </a:ext>
            </a:extLst>
          </p:cNvPr>
          <p:cNvSpPr/>
          <p:nvPr/>
        </p:nvSpPr>
        <p:spPr>
          <a:xfrm>
            <a:off x="4701242" y="4559277"/>
            <a:ext cx="940680" cy="1004940"/>
          </a:xfrm>
          <a:custGeom>
            <a:avLst/>
            <a:gdLst/>
            <a:ahLst/>
            <a:cxnLst/>
            <a:rect l="l" t="t" r="r" b="b"/>
            <a:pathLst>
              <a:path w="940680" h="1004940">
                <a:moveTo>
                  <a:pt x="0" y="0"/>
                </a:moveTo>
                <a:lnTo>
                  <a:pt x="940680" y="0"/>
                </a:lnTo>
                <a:lnTo>
                  <a:pt x="94068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F8C68BF3-7EA2-9014-F82A-5E0FE76B543E}"/>
              </a:ext>
            </a:extLst>
          </p:cNvPr>
          <p:cNvSpPr/>
          <p:nvPr/>
        </p:nvSpPr>
        <p:spPr>
          <a:xfrm>
            <a:off x="11377262" y="4567917"/>
            <a:ext cx="609660" cy="1004940"/>
          </a:xfrm>
          <a:custGeom>
            <a:avLst/>
            <a:gdLst/>
            <a:ahLst/>
            <a:cxnLst/>
            <a:rect l="l" t="t" r="r" b="b"/>
            <a:pathLst>
              <a:path w="609660" h="1004940">
                <a:moveTo>
                  <a:pt x="0" y="0"/>
                </a:moveTo>
                <a:lnTo>
                  <a:pt x="609660" y="0"/>
                </a:lnTo>
                <a:lnTo>
                  <a:pt x="60966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5F7D079F-CA5E-5A55-0CCC-3F8C1887CDD4}"/>
              </a:ext>
            </a:extLst>
          </p:cNvPr>
          <p:cNvSpPr/>
          <p:nvPr/>
        </p:nvSpPr>
        <p:spPr>
          <a:xfrm>
            <a:off x="6154382" y="4540917"/>
            <a:ext cx="940680" cy="1000080"/>
          </a:xfrm>
          <a:custGeom>
            <a:avLst/>
            <a:gdLst/>
            <a:ahLst/>
            <a:cxnLst/>
            <a:rect l="l" t="t" r="r" b="b"/>
            <a:pathLst>
              <a:path w="940680" h="1000080">
                <a:moveTo>
                  <a:pt x="0" y="0"/>
                </a:moveTo>
                <a:lnTo>
                  <a:pt x="940680" y="0"/>
                </a:lnTo>
                <a:lnTo>
                  <a:pt x="940680" y="1000080"/>
                </a:lnTo>
                <a:lnTo>
                  <a:pt x="0" y="100008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9">
            <a:extLst>
              <a:ext uri="{FF2B5EF4-FFF2-40B4-BE49-F238E27FC236}">
                <a16:creationId xmlns:a16="http://schemas.microsoft.com/office/drawing/2014/main" id="{8738E541-C061-0EA2-FA07-576723AF4039}"/>
              </a:ext>
            </a:extLst>
          </p:cNvPr>
          <p:cNvSpPr/>
          <p:nvPr/>
        </p:nvSpPr>
        <p:spPr>
          <a:xfrm>
            <a:off x="7493582" y="4558197"/>
            <a:ext cx="942840" cy="1008720"/>
          </a:xfrm>
          <a:custGeom>
            <a:avLst/>
            <a:gdLst/>
            <a:ahLst/>
            <a:cxnLst/>
            <a:rect l="l" t="t" r="r" b="b"/>
            <a:pathLst>
              <a:path w="942840" h="1008720">
                <a:moveTo>
                  <a:pt x="0" y="0"/>
                </a:moveTo>
                <a:lnTo>
                  <a:pt x="942840" y="0"/>
                </a:lnTo>
                <a:lnTo>
                  <a:pt x="94284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0">
            <a:extLst>
              <a:ext uri="{FF2B5EF4-FFF2-40B4-BE49-F238E27FC236}">
                <a16:creationId xmlns:a16="http://schemas.microsoft.com/office/drawing/2014/main" id="{07F9F001-1FF8-17A4-ABA1-A2C03FABC276}"/>
              </a:ext>
            </a:extLst>
          </p:cNvPr>
          <p:cNvSpPr/>
          <p:nvPr/>
        </p:nvSpPr>
        <p:spPr>
          <a:xfrm>
            <a:off x="3385262" y="4581417"/>
            <a:ext cx="942840" cy="1004940"/>
          </a:xfrm>
          <a:custGeom>
            <a:avLst/>
            <a:gdLst/>
            <a:ahLst/>
            <a:cxnLst/>
            <a:rect l="l" t="t" r="r" b="b"/>
            <a:pathLst>
              <a:path w="942840" h="1004940">
                <a:moveTo>
                  <a:pt x="0" y="0"/>
                </a:moveTo>
                <a:lnTo>
                  <a:pt x="942840" y="0"/>
                </a:lnTo>
                <a:lnTo>
                  <a:pt x="9428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61">
            <a:extLst>
              <a:ext uri="{FF2B5EF4-FFF2-40B4-BE49-F238E27FC236}">
                <a16:creationId xmlns:a16="http://schemas.microsoft.com/office/drawing/2014/main" id="{562C5198-9EB3-A575-2DEC-B906AA73FEF1}"/>
              </a:ext>
            </a:extLst>
          </p:cNvPr>
          <p:cNvSpPr/>
          <p:nvPr/>
        </p:nvSpPr>
        <p:spPr>
          <a:xfrm>
            <a:off x="8916482" y="4558737"/>
            <a:ext cx="882900" cy="1001160"/>
          </a:xfrm>
          <a:custGeom>
            <a:avLst/>
            <a:gdLst/>
            <a:ahLst/>
            <a:cxnLst/>
            <a:rect l="l" t="t" r="r" b="b"/>
            <a:pathLst>
              <a:path w="882900" h="1001160">
                <a:moveTo>
                  <a:pt x="0" y="0"/>
                </a:moveTo>
                <a:lnTo>
                  <a:pt x="882900" y="0"/>
                </a:lnTo>
                <a:lnTo>
                  <a:pt x="882900" y="1001160"/>
                </a:lnTo>
                <a:lnTo>
                  <a:pt x="0" y="100116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62">
            <a:extLst>
              <a:ext uri="{FF2B5EF4-FFF2-40B4-BE49-F238E27FC236}">
                <a16:creationId xmlns:a16="http://schemas.microsoft.com/office/drawing/2014/main" id="{C988B1DF-6072-FE22-6D69-5F6CCBE8C771}"/>
              </a:ext>
            </a:extLst>
          </p:cNvPr>
          <p:cNvSpPr/>
          <p:nvPr/>
        </p:nvSpPr>
        <p:spPr>
          <a:xfrm>
            <a:off x="10030502" y="4558197"/>
            <a:ext cx="957960" cy="1002240"/>
          </a:xfrm>
          <a:custGeom>
            <a:avLst/>
            <a:gdLst/>
            <a:ahLst/>
            <a:cxnLst/>
            <a:rect l="l" t="t" r="r" b="b"/>
            <a:pathLst>
              <a:path w="957960" h="1002240">
                <a:moveTo>
                  <a:pt x="0" y="0"/>
                </a:moveTo>
                <a:lnTo>
                  <a:pt x="957960" y="0"/>
                </a:lnTo>
                <a:lnTo>
                  <a:pt x="95796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63">
            <a:extLst>
              <a:ext uri="{FF2B5EF4-FFF2-40B4-BE49-F238E27FC236}">
                <a16:creationId xmlns:a16="http://schemas.microsoft.com/office/drawing/2014/main" id="{E2EFC767-CADE-AA7B-B372-111306691AA1}"/>
              </a:ext>
            </a:extLst>
          </p:cNvPr>
          <p:cNvSpPr/>
          <p:nvPr/>
        </p:nvSpPr>
        <p:spPr>
          <a:xfrm>
            <a:off x="14203622" y="8910597"/>
            <a:ext cx="655560" cy="648540"/>
          </a:xfrm>
          <a:custGeom>
            <a:avLst/>
            <a:gdLst/>
            <a:ahLst/>
            <a:cxnLst/>
            <a:rect l="l" t="t" r="r" b="b"/>
            <a:pathLst>
              <a:path w="655560" h="648540">
                <a:moveTo>
                  <a:pt x="0" y="0"/>
                </a:moveTo>
                <a:lnTo>
                  <a:pt x="655560" y="0"/>
                </a:lnTo>
                <a:lnTo>
                  <a:pt x="655560" y="648540"/>
                </a:lnTo>
                <a:lnTo>
                  <a:pt x="0" y="64854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64">
            <a:extLst>
              <a:ext uri="{FF2B5EF4-FFF2-40B4-BE49-F238E27FC236}">
                <a16:creationId xmlns:a16="http://schemas.microsoft.com/office/drawing/2014/main" id="{1F715AAB-06DE-18A3-73CB-91984D1078F3}"/>
              </a:ext>
            </a:extLst>
          </p:cNvPr>
          <p:cNvSpPr/>
          <p:nvPr/>
        </p:nvSpPr>
        <p:spPr>
          <a:xfrm>
            <a:off x="12746702" y="3206577"/>
            <a:ext cx="891000" cy="952020"/>
          </a:xfrm>
          <a:custGeom>
            <a:avLst/>
            <a:gdLst/>
            <a:ahLst/>
            <a:cxnLst/>
            <a:rect l="l" t="t" r="r" b="b"/>
            <a:pathLst>
              <a:path w="891000" h="952020">
                <a:moveTo>
                  <a:pt x="0" y="0"/>
                </a:moveTo>
                <a:lnTo>
                  <a:pt x="891000" y="0"/>
                </a:lnTo>
                <a:lnTo>
                  <a:pt x="891000" y="952020"/>
                </a:lnTo>
                <a:lnTo>
                  <a:pt x="0" y="95202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1151221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3281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514820" y="9127080"/>
            <a:ext cx="1351080" cy="880740"/>
          </a:xfrm>
          <a:custGeom>
            <a:avLst/>
            <a:gdLst/>
            <a:ahLst/>
            <a:cxnLst/>
            <a:rect l="l" t="t" r="r" b="b"/>
            <a:pathLst>
              <a:path w="1351080" h="880740">
                <a:moveTo>
                  <a:pt x="0" y="0"/>
                </a:moveTo>
                <a:lnTo>
                  <a:pt x="1351080" y="0"/>
                </a:lnTo>
                <a:lnTo>
                  <a:pt x="135108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 rot="-5336246">
            <a:off x="3484710" y="5431785"/>
            <a:ext cx="2096641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8" name="AutoShape 8"/>
          <p:cNvSpPr/>
          <p:nvPr/>
        </p:nvSpPr>
        <p:spPr>
          <a:xfrm rot="-5469064">
            <a:off x="12690598" y="5431785"/>
            <a:ext cx="2096703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9" name="TextBox 9"/>
          <p:cNvSpPr txBox="1"/>
          <p:nvPr/>
        </p:nvSpPr>
        <p:spPr>
          <a:xfrm>
            <a:off x="-1520654" y="-128100"/>
            <a:ext cx="17359380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54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اینفوگرافیک جدول زمانی</a:t>
            </a:r>
            <a:endParaRPr lang="en-US" sz="54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946160" y="3732480"/>
            <a:ext cx="630180" cy="630180"/>
          </a:xfrm>
          <a:custGeom>
            <a:avLst/>
            <a:gdLst/>
            <a:ahLst/>
            <a:cxnLst/>
            <a:rect l="l" t="t" r="r" b="b"/>
            <a:pathLst>
              <a:path w="630180" h="630180">
                <a:moveTo>
                  <a:pt x="0" y="0"/>
                </a:moveTo>
                <a:lnTo>
                  <a:pt x="630180" y="0"/>
                </a:lnTo>
                <a:lnTo>
                  <a:pt x="630180" y="630180"/>
                </a:lnTo>
                <a:lnTo>
                  <a:pt x="0" y="6301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277180" y="3732480"/>
            <a:ext cx="13784580" cy="71280"/>
          </a:xfrm>
          <a:custGeom>
            <a:avLst/>
            <a:gdLst/>
            <a:ahLst/>
            <a:cxnLst/>
            <a:rect l="l" t="t" r="r" b="b"/>
            <a:pathLst>
              <a:path w="13784580" h="71280">
                <a:moveTo>
                  <a:pt x="0" y="0"/>
                </a:moveTo>
                <a:lnTo>
                  <a:pt x="13784580" y="0"/>
                </a:lnTo>
                <a:lnTo>
                  <a:pt x="13784580" y="71280"/>
                </a:lnTo>
                <a:lnTo>
                  <a:pt x="0" y="712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277180" y="4291380"/>
            <a:ext cx="13784580" cy="71280"/>
          </a:xfrm>
          <a:custGeom>
            <a:avLst/>
            <a:gdLst/>
            <a:ahLst/>
            <a:cxnLst/>
            <a:rect l="l" t="t" r="r" b="b"/>
            <a:pathLst>
              <a:path w="13784580" h="71280">
                <a:moveTo>
                  <a:pt x="0" y="0"/>
                </a:moveTo>
                <a:lnTo>
                  <a:pt x="13784580" y="0"/>
                </a:lnTo>
                <a:lnTo>
                  <a:pt x="13784580" y="71280"/>
                </a:lnTo>
                <a:lnTo>
                  <a:pt x="0" y="712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711840" y="3745980"/>
            <a:ext cx="630180" cy="630180"/>
          </a:xfrm>
          <a:custGeom>
            <a:avLst/>
            <a:gdLst/>
            <a:ahLst/>
            <a:cxnLst/>
            <a:rect l="l" t="t" r="r" b="b"/>
            <a:pathLst>
              <a:path w="630180" h="630180">
                <a:moveTo>
                  <a:pt x="0" y="0"/>
                </a:moveTo>
                <a:lnTo>
                  <a:pt x="630180" y="0"/>
                </a:lnTo>
                <a:lnTo>
                  <a:pt x="630180" y="630180"/>
                </a:lnTo>
                <a:lnTo>
                  <a:pt x="0" y="6301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919720" y="3844260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432000" h="432000"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221200" y="3844260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432000" h="432000"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3522680" y="3844260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432000" h="432000"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316760" y="3844260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432000" h="432000"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618240" y="3844260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432000" h="432000">
                <a:moveTo>
                  <a:pt x="0" y="0"/>
                </a:moveTo>
                <a:lnTo>
                  <a:pt x="432000" y="0"/>
                </a:lnTo>
                <a:lnTo>
                  <a:pt x="43200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6321240" y="485352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5763060" y="594187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763060" y="633426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AutoShape 22"/>
          <p:cNvSpPr/>
          <p:nvPr/>
        </p:nvSpPr>
        <p:spPr>
          <a:xfrm rot="-5122183">
            <a:off x="6593694" y="4623675"/>
            <a:ext cx="481632" cy="0"/>
          </a:xfrm>
          <a:prstGeom prst="line">
            <a:avLst/>
          </a:prstGeom>
          <a:ln w="19050" cap="rnd">
            <a:solidFill>
              <a:srgbClr val="7D51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3" name="Freeform 23"/>
          <p:cNvSpPr/>
          <p:nvPr/>
        </p:nvSpPr>
        <p:spPr>
          <a:xfrm>
            <a:off x="10924200" y="485514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0366020" y="594349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366020" y="633642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AutoShape 26"/>
          <p:cNvSpPr/>
          <p:nvPr/>
        </p:nvSpPr>
        <p:spPr>
          <a:xfrm rot="-5164860">
            <a:off x="11153035" y="4581555"/>
            <a:ext cx="568870" cy="0"/>
          </a:xfrm>
          <a:prstGeom prst="line">
            <a:avLst/>
          </a:prstGeom>
          <a:ln w="19050" cap="rnd">
            <a:solidFill>
              <a:srgbClr val="7D51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7" name="Freeform 27"/>
          <p:cNvSpPr/>
          <p:nvPr/>
        </p:nvSpPr>
        <p:spPr>
          <a:xfrm>
            <a:off x="15527160" y="485676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14968980" y="594511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4968980" y="633804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AutoShape 30"/>
          <p:cNvSpPr/>
          <p:nvPr/>
        </p:nvSpPr>
        <p:spPr>
          <a:xfrm rot="-5737447">
            <a:off x="15809006" y="4636635"/>
            <a:ext cx="462848" cy="0"/>
          </a:xfrm>
          <a:prstGeom prst="line">
            <a:avLst/>
          </a:prstGeom>
          <a:ln w="19050" cap="rnd">
            <a:solidFill>
              <a:srgbClr val="E6260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1" name="Freeform 31"/>
          <p:cNvSpPr/>
          <p:nvPr/>
        </p:nvSpPr>
        <p:spPr>
          <a:xfrm>
            <a:off x="4019760" y="636822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32"/>
          <p:cNvSpPr txBox="1"/>
          <p:nvPr/>
        </p:nvSpPr>
        <p:spPr>
          <a:xfrm>
            <a:off x="3461580" y="744631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461580" y="783870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8622720" y="636282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8064540" y="744631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8064540" y="783870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7" name="AutoShape 37"/>
          <p:cNvSpPr/>
          <p:nvPr/>
        </p:nvSpPr>
        <p:spPr>
          <a:xfrm rot="-5310578">
            <a:off x="8087765" y="5394525"/>
            <a:ext cx="2096989" cy="0"/>
          </a:xfrm>
          <a:prstGeom prst="line">
            <a:avLst/>
          </a:prstGeom>
          <a:ln w="19050" cap="rnd">
            <a:solidFill>
              <a:srgbClr val="7D51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8" name="Freeform 38"/>
          <p:cNvSpPr/>
          <p:nvPr/>
        </p:nvSpPr>
        <p:spPr>
          <a:xfrm>
            <a:off x="13225680" y="635796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12667500" y="744631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2667500" y="783870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543230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313082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82934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52786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22638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2015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92490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2014</a:t>
            </a:r>
          </a:p>
        </p:txBody>
      </p:sp>
      <p:sp>
        <p:nvSpPr>
          <p:cNvPr id="47" name="Freeform 47"/>
          <p:cNvSpPr/>
          <p:nvPr/>
        </p:nvSpPr>
        <p:spPr>
          <a:xfrm>
            <a:off x="4291380" y="6629040"/>
            <a:ext cx="483300" cy="483300"/>
          </a:xfrm>
          <a:custGeom>
            <a:avLst/>
            <a:gdLst/>
            <a:ahLst/>
            <a:cxnLst/>
            <a:rect l="l" t="t" r="r" b="b"/>
            <a:pathLst>
              <a:path w="483300" h="483300">
                <a:moveTo>
                  <a:pt x="0" y="0"/>
                </a:moveTo>
                <a:lnTo>
                  <a:pt x="483300" y="0"/>
                </a:lnTo>
                <a:lnTo>
                  <a:pt x="483300" y="483300"/>
                </a:lnTo>
                <a:lnTo>
                  <a:pt x="0" y="4833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5781500" y="5098680"/>
            <a:ext cx="517860" cy="517860"/>
          </a:xfrm>
          <a:custGeom>
            <a:avLst/>
            <a:gdLst/>
            <a:ahLst/>
            <a:cxnLst/>
            <a:rect l="l" t="t" r="r" b="b"/>
            <a:pathLst>
              <a:path w="517860" h="517860">
                <a:moveTo>
                  <a:pt x="0" y="0"/>
                </a:moveTo>
                <a:lnTo>
                  <a:pt x="517860" y="0"/>
                </a:lnTo>
                <a:lnTo>
                  <a:pt x="517860" y="517860"/>
                </a:lnTo>
                <a:lnTo>
                  <a:pt x="0" y="5178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8860320" y="6662520"/>
            <a:ext cx="550800" cy="423360"/>
          </a:xfrm>
          <a:custGeom>
            <a:avLst/>
            <a:gdLst/>
            <a:ahLst/>
            <a:cxnLst/>
            <a:rect l="l" t="t" r="r" b="b"/>
            <a:pathLst>
              <a:path w="550800" h="423360">
                <a:moveTo>
                  <a:pt x="0" y="0"/>
                </a:moveTo>
                <a:lnTo>
                  <a:pt x="550800" y="0"/>
                </a:lnTo>
                <a:lnTo>
                  <a:pt x="550800" y="423360"/>
                </a:lnTo>
                <a:lnTo>
                  <a:pt x="0" y="4233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1156940" y="5107860"/>
            <a:ext cx="559980" cy="483300"/>
          </a:xfrm>
          <a:custGeom>
            <a:avLst/>
            <a:gdLst/>
            <a:ahLst/>
            <a:cxnLst/>
            <a:rect l="l" t="t" r="r" b="b"/>
            <a:pathLst>
              <a:path w="559980" h="483300">
                <a:moveTo>
                  <a:pt x="0" y="0"/>
                </a:moveTo>
                <a:lnTo>
                  <a:pt x="559980" y="0"/>
                </a:lnTo>
                <a:lnTo>
                  <a:pt x="559980" y="483300"/>
                </a:lnTo>
                <a:lnTo>
                  <a:pt x="0" y="4833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6650100" y="5084640"/>
            <a:ext cx="368280" cy="531900"/>
          </a:xfrm>
          <a:custGeom>
            <a:avLst/>
            <a:gdLst/>
            <a:ahLst/>
            <a:cxnLst/>
            <a:rect l="l" t="t" r="r" b="b"/>
            <a:pathLst>
              <a:path w="368280" h="531900">
                <a:moveTo>
                  <a:pt x="0" y="0"/>
                </a:moveTo>
                <a:lnTo>
                  <a:pt x="368280" y="0"/>
                </a:lnTo>
                <a:lnTo>
                  <a:pt x="368280" y="531900"/>
                </a:lnTo>
                <a:lnTo>
                  <a:pt x="0" y="5319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13475160" y="6669000"/>
            <a:ext cx="527580" cy="416880"/>
          </a:xfrm>
          <a:custGeom>
            <a:avLst/>
            <a:gdLst/>
            <a:ahLst/>
            <a:cxnLst/>
            <a:rect l="l" t="t" r="r" b="b"/>
            <a:pathLst>
              <a:path w="527580" h="416880">
                <a:moveTo>
                  <a:pt x="0" y="0"/>
                </a:moveTo>
                <a:lnTo>
                  <a:pt x="527580" y="0"/>
                </a:lnTo>
                <a:lnTo>
                  <a:pt x="527580" y="416880"/>
                </a:lnTo>
                <a:lnTo>
                  <a:pt x="0" y="41688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3"/>
          <p:cNvSpPr/>
          <p:nvPr/>
        </p:nvSpPr>
        <p:spPr>
          <a:xfrm>
            <a:off x="1718280" y="485352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54" name="TextBox 54"/>
          <p:cNvSpPr txBox="1"/>
          <p:nvPr/>
        </p:nvSpPr>
        <p:spPr>
          <a:xfrm>
            <a:off x="1160100" y="5941875"/>
            <a:ext cx="2142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1160100" y="6334260"/>
            <a:ext cx="21423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6" name="AutoShape 56"/>
          <p:cNvSpPr/>
          <p:nvPr/>
        </p:nvSpPr>
        <p:spPr>
          <a:xfrm rot="-5122183">
            <a:off x="1990734" y="4623675"/>
            <a:ext cx="481632" cy="0"/>
          </a:xfrm>
          <a:prstGeom prst="line">
            <a:avLst/>
          </a:prstGeom>
          <a:ln w="19050" cap="rnd">
            <a:solidFill>
              <a:srgbClr val="E6260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7" name="TextBox 57"/>
          <p:cNvSpPr txBox="1"/>
          <p:nvPr/>
        </p:nvSpPr>
        <p:spPr>
          <a:xfrm>
            <a:off x="1653120" y="2959845"/>
            <a:ext cx="1216260" cy="60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spc="-1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2013</a:t>
            </a:r>
          </a:p>
        </p:txBody>
      </p:sp>
      <p:sp>
        <p:nvSpPr>
          <p:cNvPr id="58" name="Freeform 58"/>
          <p:cNvSpPr/>
          <p:nvPr/>
        </p:nvSpPr>
        <p:spPr>
          <a:xfrm>
            <a:off x="1946160" y="5097060"/>
            <a:ext cx="540000" cy="505440"/>
          </a:xfrm>
          <a:custGeom>
            <a:avLst/>
            <a:gdLst/>
            <a:ahLst/>
            <a:cxnLst/>
            <a:rect l="l" t="t" r="r" b="b"/>
            <a:pathLst>
              <a:path w="540000" h="505440">
                <a:moveTo>
                  <a:pt x="0" y="0"/>
                </a:moveTo>
                <a:lnTo>
                  <a:pt x="540000" y="0"/>
                </a:lnTo>
                <a:lnTo>
                  <a:pt x="540000" y="505440"/>
                </a:lnTo>
                <a:lnTo>
                  <a:pt x="0" y="50544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E1F17523-6032-2570-654F-FDD20409A8C6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BAEBCCB5-A993-9346-4316-25172AE5B878}"/>
              </a:ext>
            </a:extLst>
          </p:cNvPr>
          <p:cNvSpPr/>
          <p:nvPr/>
        </p:nvSpPr>
        <p:spPr>
          <a:xfrm>
            <a:off x="9932701" y="7037685"/>
            <a:ext cx="374760" cy="1166400"/>
          </a:xfrm>
          <a:custGeom>
            <a:avLst/>
            <a:gdLst/>
            <a:ahLst/>
            <a:cxnLst/>
            <a:rect l="l" t="t" r="r" b="b"/>
            <a:pathLst>
              <a:path w="374760" h="1166400">
                <a:moveTo>
                  <a:pt x="0" y="0"/>
                </a:moveTo>
                <a:lnTo>
                  <a:pt x="374760" y="0"/>
                </a:lnTo>
                <a:lnTo>
                  <a:pt x="37476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3BECC96B-3D86-6A75-1C5C-9F804EE77FA6}"/>
              </a:ext>
            </a:extLst>
          </p:cNvPr>
          <p:cNvSpPr/>
          <p:nvPr/>
        </p:nvSpPr>
        <p:spPr>
          <a:xfrm>
            <a:off x="10889041" y="7172685"/>
            <a:ext cx="898560" cy="896940"/>
          </a:xfrm>
          <a:custGeom>
            <a:avLst/>
            <a:gdLst/>
            <a:ahLst/>
            <a:cxnLst/>
            <a:rect l="l" t="t" r="r" b="b"/>
            <a:pathLst>
              <a:path w="898560" h="896940">
                <a:moveTo>
                  <a:pt x="0" y="0"/>
                </a:moveTo>
                <a:lnTo>
                  <a:pt x="898560" y="0"/>
                </a:lnTo>
                <a:lnTo>
                  <a:pt x="898560" y="896940"/>
                </a:lnTo>
                <a:lnTo>
                  <a:pt x="0" y="8969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C8A08AD1-90E7-CF6A-F60D-768134E0F813}"/>
              </a:ext>
            </a:extLst>
          </p:cNvPr>
          <p:cNvSpPr/>
          <p:nvPr/>
        </p:nvSpPr>
        <p:spPr>
          <a:xfrm>
            <a:off x="13722421" y="7270965"/>
            <a:ext cx="867780" cy="700380"/>
          </a:xfrm>
          <a:custGeom>
            <a:avLst/>
            <a:gdLst/>
            <a:ahLst/>
            <a:cxnLst/>
            <a:rect l="l" t="t" r="r" b="b"/>
            <a:pathLst>
              <a:path w="867780" h="700380">
                <a:moveTo>
                  <a:pt x="0" y="0"/>
                </a:moveTo>
                <a:lnTo>
                  <a:pt x="867780" y="0"/>
                </a:lnTo>
                <a:lnTo>
                  <a:pt x="867780" y="700380"/>
                </a:lnTo>
                <a:lnTo>
                  <a:pt x="0" y="7003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F8048BF1-01AD-434F-FCC5-9D507A2C83E2}"/>
              </a:ext>
            </a:extLst>
          </p:cNvPr>
          <p:cNvSpPr/>
          <p:nvPr/>
        </p:nvSpPr>
        <p:spPr>
          <a:xfrm>
            <a:off x="13809901" y="9072945"/>
            <a:ext cx="996300" cy="730080"/>
          </a:xfrm>
          <a:custGeom>
            <a:avLst/>
            <a:gdLst/>
            <a:ahLst/>
            <a:cxnLst/>
            <a:rect l="l" t="t" r="r" b="b"/>
            <a:pathLst>
              <a:path w="996300" h="730080">
                <a:moveTo>
                  <a:pt x="0" y="0"/>
                </a:moveTo>
                <a:lnTo>
                  <a:pt x="996300" y="0"/>
                </a:lnTo>
                <a:lnTo>
                  <a:pt x="99630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0E61EFDE-74A2-9A59-A867-7F1FF170C2FB}"/>
              </a:ext>
            </a:extLst>
          </p:cNvPr>
          <p:cNvSpPr/>
          <p:nvPr/>
        </p:nvSpPr>
        <p:spPr>
          <a:xfrm>
            <a:off x="3620101" y="7132725"/>
            <a:ext cx="976860" cy="976860"/>
          </a:xfrm>
          <a:custGeom>
            <a:avLst/>
            <a:gdLst/>
            <a:ahLst/>
            <a:cxnLst/>
            <a:rect l="l" t="t" r="r" b="b"/>
            <a:pathLst>
              <a:path w="976860" h="976860">
                <a:moveTo>
                  <a:pt x="0" y="0"/>
                </a:moveTo>
                <a:lnTo>
                  <a:pt x="976860" y="0"/>
                </a:lnTo>
                <a:lnTo>
                  <a:pt x="976860" y="976860"/>
                </a:lnTo>
                <a:lnTo>
                  <a:pt x="0" y="9768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D613BCA4-279A-DBE2-A61D-EB32D008D778}"/>
              </a:ext>
            </a:extLst>
          </p:cNvPr>
          <p:cNvSpPr/>
          <p:nvPr/>
        </p:nvSpPr>
        <p:spPr>
          <a:xfrm>
            <a:off x="7348801" y="8753265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E88A4899-EE3E-2F59-C19A-101A93C6634C}"/>
              </a:ext>
            </a:extLst>
          </p:cNvPr>
          <p:cNvSpPr/>
          <p:nvPr/>
        </p:nvSpPr>
        <p:spPr>
          <a:xfrm>
            <a:off x="8604841" y="9009225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7">
            <a:extLst>
              <a:ext uri="{FF2B5EF4-FFF2-40B4-BE49-F238E27FC236}">
                <a16:creationId xmlns:a16="http://schemas.microsoft.com/office/drawing/2014/main" id="{430C75B4-8291-2D70-6D3E-71747508A248}"/>
              </a:ext>
            </a:extLst>
          </p:cNvPr>
          <p:cNvSpPr/>
          <p:nvPr/>
        </p:nvSpPr>
        <p:spPr>
          <a:xfrm>
            <a:off x="5037601" y="8849925"/>
            <a:ext cx="592920" cy="856980"/>
          </a:xfrm>
          <a:custGeom>
            <a:avLst/>
            <a:gdLst/>
            <a:ahLst/>
            <a:cxnLst/>
            <a:rect l="l" t="t" r="r" b="b"/>
            <a:pathLst>
              <a:path w="592920" h="856980">
                <a:moveTo>
                  <a:pt x="0" y="0"/>
                </a:moveTo>
                <a:lnTo>
                  <a:pt x="592920" y="0"/>
                </a:lnTo>
                <a:lnTo>
                  <a:pt x="592920" y="856980"/>
                </a:lnTo>
                <a:lnTo>
                  <a:pt x="0" y="8569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B4D26FDF-4594-3459-85DF-32B91C421168}"/>
              </a:ext>
            </a:extLst>
          </p:cNvPr>
          <p:cNvSpPr/>
          <p:nvPr/>
        </p:nvSpPr>
        <p:spPr>
          <a:xfrm>
            <a:off x="9873841" y="8913645"/>
            <a:ext cx="773820" cy="856980"/>
          </a:xfrm>
          <a:custGeom>
            <a:avLst/>
            <a:gdLst/>
            <a:ahLst/>
            <a:cxnLst/>
            <a:rect l="l" t="t" r="r" b="b"/>
            <a:pathLst>
              <a:path w="773820" h="856980">
                <a:moveTo>
                  <a:pt x="0" y="0"/>
                </a:moveTo>
                <a:lnTo>
                  <a:pt x="773820" y="0"/>
                </a:lnTo>
                <a:lnTo>
                  <a:pt x="773820" y="856980"/>
                </a:lnTo>
                <a:lnTo>
                  <a:pt x="0" y="85698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BBF09A8A-6D0C-FF2C-033C-B70CCB3336BE}"/>
              </a:ext>
            </a:extLst>
          </p:cNvPr>
          <p:cNvSpPr/>
          <p:nvPr/>
        </p:nvSpPr>
        <p:spPr>
          <a:xfrm>
            <a:off x="12463681" y="8966025"/>
            <a:ext cx="847800" cy="869400"/>
          </a:xfrm>
          <a:custGeom>
            <a:avLst/>
            <a:gdLst/>
            <a:ahLst/>
            <a:cxnLst/>
            <a:rect l="l" t="t" r="r" b="b"/>
            <a:pathLst>
              <a:path w="847800" h="869400">
                <a:moveTo>
                  <a:pt x="0" y="0"/>
                </a:moveTo>
                <a:lnTo>
                  <a:pt x="847800" y="0"/>
                </a:lnTo>
                <a:lnTo>
                  <a:pt x="847800" y="869400"/>
                </a:lnTo>
                <a:lnTo>
                  <a:pt x="0" y="8694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0">
            <a:extLst>
              <a:ext uri="{FF2B5EF4-FFF2-40B4-BE49-F238E27FC236}">
                <a16:creationId xmlns:a16="http://schemas.microsoft.com/office/drawing/2014/main" id="{D0F6B9E3-580E-E02E-8671-BBC78AC0FA91}"/>
              </a:ext>
            </a:extLst>
          </p:cNvPr>
          <p:cNvSpPr/>
          <p:nvPr/>
        </p:nvSpPr>
        <p:spPr>
          <a:xfrm>
            <a:off x="4835641" y="7328745"/>
            <a:ext cx="1042740" cy="706320"/>
          </a:xfrm>
          <a:custGeom>
            <a:avLst/>
            <a:gdLst/>
            <a:ahLst/>
            <a:cxnLst/>
            <a:rect l="l" t="t" r="r" b="b"/>
            <a:pathLst>
              <a:path w="1042740" h="706320">
                <a:moveTo>
                  <a:pt x="0" y="0"/>
                </a:moveTo>
                <a:lnTo>
                  <a:pt x="1042740" y="0"/>
                </a:lnTo>
                <a:lnTo>
                  <a:pt x="104274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8BF3574C-7FB9-234E-F975-B0CF499FDEEB}"/>
              </a:ext>
            </a:extLst>
          </p:cNvPr>
          <p:cNvSpPr/>
          <p:nvPr/>
        </p:nvSpPr>
        <p:spPr>
          <a:xfrm>
            <a:off x="3919801" y="8620965"/>
            <a:ext cx="536760" cy="1314900"/>
          </a:xfrm>
          <a:custGeom>
            <a:avLst/>
            <a:gdLst/>
            <a:ahLst/>
            <a:cxnLst/>
            <a:rect l="l" t="t" r="r" b="b"/>
            <a:pathLst>
              <a:path w="536760" h="1314900">
                <a:moveTo>
                  <a:pt x="0" y="0"/>
                </a:moveTo>
                <a:lnTo>
                  <a:pt x="536760" y="0"/>
                </a:lnTo>
                <a:lnTo>
                  <a:pt x="536760" y="1314900"/>
                </a:lnTo>
                <a:lnTo>
                  <a:pt x="0" y="13149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2">
            <a:extLst>
              <a:ext uri="{FF2B5EF4-FFF2-40B4-BE49-F238E27FC236}">
                <a16:creationId xmlns:a16="http://schemas.microsoft.com/office/drawing/2014/main" id="{AC1B680D-94F3-9DA6-C792-E249F5AC1D42}"/>
              </a:ext>
            </a:extLst>
          </p:cNvPr>
          <p:cNvSpPr/>
          <p:nvPr/>
        </p:nvSpPr>
        <p:spPr>
          <a:xfrm>
            <a:off x="10982461" y="8966025"/>
            <a:ext cx="983340" cy="777060"/>
          </a:xfrm>
          <a:custGeom>
            <a:avLst/>
            <a:gdLst/>
            <a:ahLst/>
            <a:cxnLst/>
            <a:rect l="l" t="t" r="r" b="b"/>
            <a:pathLst>
              <a:path w="983340" h="777060">
                <a:moveTo>
                  <a:pt x="0" y="0"/>
                </a:moveTo>
                <a:lnTo>
                  <a:pt x="983340" y="0"/>
                </a:lnTo>
                <a:lnTo>
                  <a:pt x="983340" y="777060"/>
                </a:lnTo>
                <a:lnTo>
                  <a:pt x="0" y="7770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3">
            <a:extLst>
              <a:ext uri="{FF2B5EF4-FFF2-40B4-BE49-F238E27FC236}">
                <a16:creationId xmlns:a16="http://schemas.microsoft.com/office/drawing/2014/main" id="{305B153B-C20F-C4D8-67CB-3AD4BA2362BF}"/>
              </a:ext>
            </a:extLst>
          </p:cNvPr>
          <p:cNvSpPr/>
          <p:nvPr/>
        </p:nvSpPr>
        <p:spPr>
          <a:xfrm>
            <a:off x="6190501" y="8927145"/>
            <a:ext cx="809460" cy="815940"/>
          </a:xfrm>
          <a:custGeom>
            <a:avLst/>
            <a:gdLst/>
            <a:ahLst/>
            <a:cxnLst/>
            <a:rect l="l" t="t" r="r" b="b"/>
            <a:pathLst>
              <a:path w="809460" h="815940">
                <a:moveTo>
                  <a:pt x="0" y="0"/>
                </a:moveTo>
                <a:lnTo>
                  <a:pt x="809460" y="0"/>
                </a:lnTo>
                <a:lnTo>
                  <a:pt x="809460" y="815940"/>
                </a:lnTo>
                <a:lnTo>
                  <a:pt x="0" y="81594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4">
            <a:extLst>
              <a:ext uri="{FF2B5EF4-FFF2-40B4-BE49-F238E27FC236}">
                <a16:creationId xmlns:a16="http://schemas.microsoft.com/office/drawing/2014/main" id="{DAB9D0D5-C860-4DE6-D84A-B3CF0BCB425E}"/>
              </a:ext>
            </a:extLst>
          </p:cNvPr>
          <p:cNvSpPr/>
          <p:nvPr/>
        </p:nvSpPr>
        <p:spPr>
          <a:xfrm>
            <a:off x="12369721" y="7157565"/>
            <a:ext cx="770580" cy="927180"/>
          </a:xfrm>
          <a:custGeom>
            <a:avLst/>
            <a:gdLst/>
            <a:ahLst/>
            <a:cxnLst/>
            <a:rect l="l" t="t" r="r" b="b"/>
            <a:pathLst>
              <a:path w="770580" h="927180">
                <a:moveTo>
                  <a:pt x="0" y="0"/>
                </a:moveTo>
                <a:lnTo>
                  <a:pt x="770580" y="0"/>
                </a:lnTo>
                <a:lnTo>
                  <a:pt x="770580" y="927180"/>
                </a:lnTo>
                <a:lnTo>
                  <a:pt x="0" y="92718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A7C04A37-9930-4576-DE7C-C5CCD05675E6}"/>
              </a:ext>
            </a:extLst>
          </p:cNvPr>
          <p:cNvSpPr/>
          <p:nvPr/>
        </p:nvSpPr>
        <p:spPr>
          <a:xfrm>
            <a:off x="13763461" y="2152305"/>
            <a:ext cx="850500" cy="849420"/>
          </a:xfrm>
          <a:custGeom>
            <a:avLst/>
            <a:gdLst/>
            <a:ahLst/>
            <a:cxnLst/>
            <a:rect l="l" t="t" r="r" b="b"/>
            <a:pathLst>
              <a:path w="850500" h="849420">
                <a:moveTo>
                  <a:pt x="0" y="0"/>
                </a:moveTo>
                <a:lnTo>
                  <a:pt x="850500" y="0"/>
                </a:lnTo>
                <a:lnTo>
                  <a:pt x="850500" y="849420"/>
                </a:lnTo>
                <a:lnTo>
                  <a:pt x="0" y="84942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9096F31A-7E42-6078-6EEA-E7C8BE06240E}"/>
              </a:ext>
            </a:extLst>
          </p:cNvPr>
          <p:cNvSpPr/>
          <p:nvPr/>
        </p:nvSpPr>
        <p:spPr>
          <a:xfrm>
            <a:off x="12331921" y="3756105"/>
            <a:ext cx="827820" cy="826200"/>
          </a:xfrm>
          <a:custGeom>
            <a:avLst/>
            <a:gdLst/>
            <a:ahLst/>
            <a:cxnLst/>
            <a:rect l="l" t="t" r="r" b="b"/>
            <a:pathLst>
              <a:path w="827820" h="826200">
                <a:moveTo>
                  <a:pt x="0" y="0"/>
                </a:moveTo>
                <a:lnTo>
                  <a:pt x="827820" y="0"/>
                </a:lnTo>
                <a:lnTo>
                  <a:pt x="827820" y="826200"/>
                </a:lnTo>
                <a:lnTo>
                  <a:pt x="0" y="82620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7">
            <a:extLst>
              <a:ext uri="{FF2B5EF4-FFF2-40B4-BE49-F238E27FC236}">
                <a16:creationId xmlns:a16="http://schemas.microsoft.com/office/drawing/2014/main" id="{148841BF-7925-DCE3-F624-57F996D89D09}"/>
              </a:ext>
            </a:extLst>
          </p:cNvPr>
          <p:cNvSpPr/>
          <p:nvPr/>
        </p:nvSpPr>
        <p:spPr>
          <a:xfrm>
            <a:off x="6212641" y="7265025"/>
            <a:ext cx="763020" cy="844560"/>
          </a:xfrm>
          <a:custGeom>
            <a:avLst/>
            <a:gdLst/>
            <a:ahLst/>
            <a:cxnLst/>
            <a:rect l="l" t="t" r="r" b="b"/>
            <a:pathLst>
              <a:path w="763020" h="844560">
                <a:moveTo>
                  <a:pt x="0" y="0"/>
                </a:moveTo>
                <a:lnTo>
                  <a:pt x="763020" y="0"/>
                </a:lnTo>
                <a:lnTo>
                  <a:pt x="76302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8">
            <a:extLst>
              <a:ext uri="{FF2B5EF4-FFF2-40B4-BE49-F238E27FC236}">
                <a16:creationId xmlns:a16="http://schemas.microsoft.com/office/drawing/2014/main" id="{4E7F19A4-901C-5E82-1F12-C90B7AAD6735}"/>
              </a:ext>
            </a:extLst>
          </p:cNvPr>
          <p:cNvSpPr/>
          <p:nvPr/>
        </p:nvSpPr>
        <p:spPr>
          <a:xfrm>
            <a:off x="4804321" y="2271645"/>
            <a:ext cx="747360" cy="745740"/>
          </a:xfrm>
          <a:custGeom>
            <a:avLst/>
            <a:gdLst/>
            <a:ahLst/>
            <a:cxnLst/>
            <a:rect l="l" t="t" r="r" b="b"/>
            <a:pathLst>
              <a:path w="747360" h="745740">
                <a:moveTo>
                  <a:pt x="0" y="0"/>
                </a:moveTo>
                <a:lnTo>
                  <a:pt x="747360" y="0"/>
                </a:lnTo>
                <a:lnTo>
                  <a:pt x="747360" y="745740"/>
                </a:lnTo>
                <a:lnTo>
                  <a:pt x="0" y="74574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4257B5F2-3270-2856-8C41-D9204ADDCB0A}"/>
              </a:ext>
            </a:extLst>
          </p:cNvPr>
          <p:cNvSpPr/>
          <p:nvPr/>
        </p:nvSpPr>
        <p:spPr>
          <a:xfrm>
            <a:off x="13720801" y="5415525"/>
            <a:ext cx="907200" cy="908820"/>
          </a:xfrm>
          <a:custGeom>
            <a:avLst/>
            <a:gdLst/>
            <a:ahLst/>
            <a:cxnLst/>
            <a:rect l="l" t="t" r="r" b="b"/>
            <a:pathLst>
              <a:path w="907200" h="908820">
                <a:moveTo>
                  <a:pt x="0" y="0"/>
                </a:moveTo>
                <a:lnTo>
                  <a:pt x="907200" y="0"/>
                </a:lnTo>
                <a:lnTo>
                  <a:pt x="907200" y="908820"/>
                </a:lnTo>
                <a:lnTo>
                  <a:pt x="0" y="90882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83E81FD9-4076-265F-BF6B-1834AA7BA79D}"/>
              </a:ext>
            </a:extLst>
          </p:cNvPr>
          <p:cNvSpPr/>
          <p:nvPr/>
        </p:nvSpPr>
        <p:spPr>
          <a:xfrm>
            <a:off x="3646561" y="2169585"/>
            <a:ext cx="750060" cy="901260"/>
          </a:xfrm>
          <a:custGeom>
            <a:avLst/>
            <a:gdLst/>
            <a:ahLst/>
            <a:cxnLst/>
            <a:rect l="l" t="t" r="r" b="b"/>
            <a:pathLst>
              <a:path w="750060" h="901260">
                <a:moveTo>
                  <a:pt x="0" y="0"/>
                </a:moveTo>
                <a:lnTo>
                  <a:pt x="750060" y="0"/>
                </a:lnTo>
                <a:lnTo>
                  <a:pt x="750060" y="901260"/>
                </a:lnTo>
                <a:lnTo>
                  <a:pt x="0" y="90126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1">
            <a:extLst>
              <a:ext uri="{FF2B5EF4-FFF2-40B4-BE49-F238E27FC236}">
                <a16:creationId xmlns:a16="http://schemas.microsoft.com/office/drawing/2014/main" id="{7AB7B59D-FC93-0C84-135A-C53CD513CACC}"/>
              </a:ext>
            </a:extLst>
          </p:cNvPr>
          <p:cNvSpPr/>
          <p:nvPr/>
        </p:nvSpPr>
        <p:spPr>
          <a:xfrm>
            <a:off x="9597361" y="2116125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2">
            <a:extLst>
              <a:ext uri="{FF2B5EF4-FFF2-40B4-BE49-F238E27FC236}">
                <a16:creationId xmlns:a16="http://schemas.microsoft.com/office/drawing/2014/main" id="{ADA9D0F1-2322-755E-E5BB-C8998875E7F4}"/>
              </a:ext>
            </a:extLst>
          </p:cNvPr>
          <p:cNvSpPr/>
          <p:nvPr/>
        </p:nvSpPr>
        <p:spPr>
          <a:xfrm>
            <a:off x="10731361" y="2131785"/>
            <a:ext cx="910980" cy="898560"/>
          </a:xfrm>
          <a:custGeom>
            <a:avLst/>
            <a:gdLst/>
            <a:ahLst/>
            <a:cxnLst/>
            <a:rect l="l" t="t" r="r" b="b"/>
            <a:pathLst>
              <a:path w="910980" h="898560">
                <a:moveTo>
                  <a:pt x="0" y="0"/>
                </a:moveTo>
                <a:lnTo>
                  <a:pt x="910980" y="0"/>
                </a:lnTo>
                <a:lnTo>
                  <a:pt x="91098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3">
            <a:extLst>
              <a:ext uri="{FF2B5EF4-FFF2-40B4-BE49-F238E27FC236}">
                <a16:creationId xmlns:a16="http://schemas.microsoft.com/office/drawing/2014/main" id="{385A5D5C-C1FC-267E-1D62-F058CC3CD997}"/>
              </a:ext>
            </a:extLst>
          </p:cNvPr>
          <p:cNvSpPr/>
          <p:nvPr/>
        </p:nvSpPr>
        <p:spPr>
          <a:xfrm>
            <a:off x="6132181" y="2132865"/>
            <a:ext cx="871560" cy="901260"/>
          </a:xfrm>
          <a:custGeom>
            <a:avLst/>
            <a:gdLst/>
            <a:ahLst/>
            <a:cxnLst/>
            <a:rect l="l" t="t" r="r" b="b"/>
            <a:pathLst>
              <a:path w="871560" h="901260">
                <a:moveTo>
                  <a:pt x="0" y="0"/>
                </a:moveTo>
                <a:lnTo>
                  <a:pt x="871560" y="0"/>
                </a:lnTo>
                <a:lnTo>
                  <a:pt x="871560" y="901260"/>
                </a:lnTo>
                <a:lnTo>
                  <a:pt x="0" y="90126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4">
            <a:extLst>
              <a:ext uri="{FF2B5EF4-FFF2-40B4-BE49-F238E27FC236}">
                <a16:creationId xmlns:a16="http://schemas.microsoft.com/office/drawing/2014/main" id="{13343833-85CD-2CF4-F1B1-F2E1FEE54E97}"/>
              </a:ext>
            </a:extLst>
          </p:cNvPr>
          <p:cNvSpPr/>
          <p:nvPr/>
        </p:nvSpPr>
        <p:spPr>
          <a:xfrm>
            <a:off x="12331921" y="2131785"/>
            <a:ext cx="856980" cy="902340"/>
          </a:xfrm>
          <a:custGeom>
            <a:avLst/>
            <a:gdLst/>
            <a:ahLst/>
            <a:cxnLst/>
            <a:rect l="l" t="t" r="r" b="b"/>
            <a:pathLst>
              <a:path w="856980" h="902340">
                <a:moveTo>
                  <a:pt x="0" y="0"/>
                </a:moveTo>
                <a:lnTo>
                  <a:pt x="856980" y="0"/>
                </a:lnTo>
                <a:lnTo>
                  <a:pt x="85698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5">
            <a:extLst>
              <a:ext uri="{FF2B5EF4-FFF2-40B4-BE49-F238E27FC236}">
                <a16:creationId xmlns:a16="http://schemas.microsoft.com/office/drawing/2014/main" id="{5ECE1A95-886F-981B-BF11-BAFBE7B2E8DA}"/>
              </a:ext>
            </a:extLst>
          </p:cNvPr>
          <p:cNvSpPr/>
          <p:nvPr/>
        </p:nvSpPr>
        <p:spPr>
          <a:xfrm>
            <a:off x="7283461" y="2132865"/>
            <a:ext cx="847260" cy="900720"/>
          </a:xfrm>
          <a:custGeom>
            <a:avLst/>
            <a:gdLst/>
            <a:ahLst/>
            <a:cxnLst/>
            <a:rect l="l" t="t" r="r" b="b"/>
            <a:pathLst>
              <a:path w="847260" h="900720">
                <a:moveTo>
                  <a:pt x="0" y="0"/>
                </a:moveTo>
                <a:lnTo>
                  <a:pt x="847260" y="0"/>
                </a:lnTo>
                <a:lnTo>
                  <a:pt x="84726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7E55C91F-6AFD-3294-423C-8F977C3FC758}"/>
              </a:ext>
            </a:extLst>
          </p:cNvPr>
          <p:cNvSpPr/>
          <p:nvPr/>
        </p:nvSpPr>
        <p:spPr>
          <a:xfrm>
            <a:off x="8372641" y="2132325"/>
            <a:ext cx="912600" cy="902340"/>
          </a:xfrm>
          <a:custGeom>
            <a:avLst/>
            <a:gdLst/>
            <a:ahLst/>
            <a:cxnLst/>
            <a:rect l="l" t="t" r="r" b="b"/>
            <a:pathLst>
              <a:path w="912600" h="902340">
                <a:moveTo>
                  <a:pt x="0" y="0"/>
                </a:moveTo>
                <a:lnTo>
                  <a:pt x="912600" y="0"/>
                </a:lnTo>
                <a:lnTo>
                  <a:pt x="91260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397596E-A7D6-3E46-0DCB-A8D7A6391E82}"/>
              </a:ext>
            </a:extLst>
          </p:cNvPr>
          <p:cNvSpPr/>
          <p:nvPr/>
        </p:nvSpPr>
        <p:spPr>
          <a:xfrm>
            <a:off x="13683001" y="3658365"/>
            <a:ext cx="997380" cy="992520"/>
          </a:xfrm>
          <a:custGeom>
            <a:avLst/>
            <a:gdLst/>
            <a:ahLst/>
            <a:cxnLst/>
            <a:rect l="l" t="t" r="r" b="b"/>
            <a:pathLst>
              <a:path w="997380" h="992520">
                <a:moveTo>
                  <a:pt x="0" y="0"/>
                </a:moveTo>
                <a:lnTo>
                  <a:pt x="997380" y="0"/>
                </a:lnTo>
                <a:lnTo>
                  <a:pt x="997380" y="992520"/>
                </a:lnTo>
                <a:lnTo>
                  <a:pt x="0" y="99252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8">
            <a:extLst>
              <a:ext uri="{FF2B5EF4-FFF2-40B4-BE49-F238E27FC236}">
                <a16:creationId xmlns:a16="http://schemas.microsoft.com/office/drawing/2014/main" id="{08F6B4A1-8CA2-D460-CFB8-02F59E13999B}"/>
              </a:ext>
            </a:extLst>
          </p:cNvPr>
          <p:cNvSpPr/>
          <p:nvPr/>
        </p:nvSpPr>
        <p:spPr>
          <a:xfrm>
            <a:off x="6035521" y="3715065"/>
            <a:ext cx="890460" cy="892620"/>
          </a:xfrm>
          <a:custGeom>
            <a:avLst/>
            <a:gdLst/>
            <a:ahLst/>
            <a:cxnLst/>
            <a:rect l="l" t="t" r="r" b="b"/>
            <a:pathLst>
              <a:path w="890460" h="892620">
                <a:moveTo>
                  <a:pt x="0" y="0"/>
                </a:moveTo>
                <a:lnTo>
                  <a:pt x="890460" y="0"/>
                </a:lnTo>
                <a:lnTo>
                  <a:pt x="890460" y="892620"/>
                </a:lnTo>
                <a:lnTo>
                  <a:pt x="0" y="89262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A8EAACE7-17EB-5A3B-0DB7-87F6B6F97F7E}"/>
              </a:ext>
            </a:extLst>
          </p:cNvPr>
          <p:cNvSpPr/>
          <p:nvPr/>
        </p:nvSpPr>
        <p:spPr>
          <a:xfrm>
            <a:off x="7157101" y="3711825"/>
            <a:ext cx="921780" cy="898560"/>
          </a:xfrm>
          <a:custGeom>
            <a:avLst/>
            <a:gdLst/>
            <a:ahLst/>
            <a:cxnLst/>
            <a:rect l="l" t="t" r="r" b="b"/>
            <a:pathLst>
              <a:path w="921780" h="898560">
                <a:moveTo>
                  <a:pt x="0" y="0"/>
                </a:moveTo>
                <a:lnTo>
                  <a:pt x="921780" y="0"/>
                </a:lnTo>
                <a:lnTo>
                  <a:pt x="92178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0">
            <a:extLst>
              <a:ext uri="{FF2B5EF4-FFF2-40B4-BE49-F238E27FC236}">
                <a16:creationId xmlns:a16="http://schemas.microsoft.com/office/drawing/2014/main" id="{660C46E0-0D52-1B13-D340-A38D6B524C7B}"/>
              </a:ext>
            </a:extLst>
          </p:cNvPr>
          <p:cNvSpPr/>
          <p:nvPr/>
        </p:nvSpPr>
        <p:spPr>
          <a:xfrm>
            <a:off x="8292721" y="3712365"/>
            <a:ext cx="900180" cy="897480"/>
          </a:xfrm>
          <a:custGeom>
            <a:avLst/>
            <a:gdLst/>
            <a:ahLst/>
            <a:cxnLst/>
            <a:rect l="l" t="t" r="r" b="b"/>
            <a:pathLst>
              <a:path w="900180" h="897480">
                <a:moveTo>
                  <a:pt x="0" y="0"/>
                </a:moveTo>
                <a:lnTo>
                  <a:pt x="900180" y="0"/>
                </a:lnTo>
                <a:lnTo>
                  <a:pt x="900180" y="897480"/>
                </a:lnTo>
                <a:lnTo>
                  <a:pt x="0" y="89748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1">
            <a:extLst>
              <a:ext uri="{FF2B5EF4-FFF2-40B4-BE49-F238E27FC236}">
                <a16:creationId xmlns:a16="http://schemas.microsoft.com/office/drawing/2014/main" id="{8329DA26-EBC5-99F5-D79F-D924C7A72802}"/>
              </a:ext>
            </a:extLst>
          </p:cNvPr>
          <p:cNvSpPr/>
          <p:nvPr/>
        </p:nvSpPr>
        <p:spPr>
          <a:xfrm>
            <a:off x="3637921" y="3750705"/>
            <a:ext cx="892620" cy="895320"/>
          </a:xfrm>
          <a:custGeom>
            <a:avLst/>
            <a:gdLst/>
            <a:ahLst/>
            <a:cxnLst/>
            <a:rect l="l" t="t" r="r" b="b"/>
            <a:pathLst>
              <a:path w="892620" h="895320">
                <a:moveTo>
                  <a:pt x="0" y="0"/>
                </a:moveTo>
                <a:lnTo>
                  <a:pt x="892620" y="0"/>
                </a:lnTo>
                <a:lnTo>
                  <a:pt x="892620" y="895320"/>
                </a:lnTo>
                <a:lnTo>
                  <a:pt x="0" y="89532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2">
            <a:extLst>
              <a:ext uri="{FF2B5EF4-FFF2-40B4-BE49-F238E27FC236}">
                <a16:creationId xmlns:a16="http://schemas.microsoft.com/office/drawing/2014/main" id="{B4E86E0A-D730-4C73-746D-689B33F0E65B}"/>
              </a:ext>
            </a:extLst>
          </p:cNvPr>
          <p:cNvSpPr/>
          <p:nvPr/>
        </p:nvSpPr>
        <p:spPr>
          <a:xfrm>
            <a:off x="9557401" y="3699405"/>
            <a:ext cx="890460" cy="890460"/>
          </a:xfrm>
          <a:custGeom>
            <a:avLst/>
            <a:gdLst/>
            <a:ahLst/>
            <a:cxnLst/>
            <a:rect l="l" t="t" r="r" b="b"/>
            <a:pathLst>
              <a:path w="890460" h="890460">
                <a:moveTo>
                  <a:pt x="0" y="0"/>
                </a:moveTo>
                <a:lnTo>
                  <a:pt x="890460" y="0"/>
                </a:lnTo>
                <a:lnTo>
                  <a:pt x="890460" y="890460"/>
                </a:lnTo>
                <a:lnTo>
                  <a:pt x="0" y="89046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3">
            <a:extLst>
              <a:ext uri="{FF2B5EF4-FFF2-40B4-BE49-F238E27FC236}">
                <a16:creationId xmlns:a16="http://schemas.microsoft.com/office/drawing/2014/main" id="{0B323DA9-ED93-9CD5-4F7B-C4B54B76D198}"/>
              </a:ext>
            </a:extLst>
          </p:cNvPr>
          <p:cNvSpPr/>
          <p:nvPr/>
        </p:nvSpPr>
        <p:spPr>
          <a:xfrm>
            <a:off x="4905301" y="3715065"/>
            <a:ext cx="938520" cy="892080"/>
          </a:xfrm>
          <a:custGeom>
            <a:avLst/>
            <a:gdLst/>
            <a:ahLst/>
            <a:cxnLst/>
            <a:rect l="l" t="t" r="r" b="b"/>
            <a:pathLst>
              <a:path w="938520" h="892080">
                <a:moveTo>
                  <a:pt x="0" y="0"/>
                </a:moveTo>
                <a:lnTo>
                  <a:pt x="938520" y="0"/>
                </a:lnTo>
                <a:lnTo>
                  <a:pt x="938520" y="892080"/>
                </a:lnTo>
                <a:lnTo>
                  <a:pt x="0" y="89208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4">
            <a:extLst>
              <a:ext uri="{FF2B5EF4-FFF2-40B4-BE49-F238E27FC236}">
                <a16:creationId xmlns:a16="http://schemas.microsoft.com/office/drawing/2014/main" id="{C36702EC-9F98-2A96-9C2E-4E1E049B7370}"/>
              </a:ext>
            </a:extLst>
          </p:cNvPr>
          <p:cNvSpPr/>
          <p:nvPr/>
        </p:nvSpPr>
        <p:spPr>
          <a:xfrm>
            <a:off x="10802641" y="3713445"/>
            <a:ext cx="892620" cy="890460"/>
          </a:xfrm>
          <a:custGeom>
            <a:avLst/>
            <a:gdLst/>
            <a:ahLst/>
            <a:cxnLst/>
            <a:rect l="l" t="t" r="r" b="b"/>
            <a:pathLst>
              <a:path w="892620" h="890460">
                <a:moveTo>
                  <a:pt x="0" y="0"/>
                </a:moveTo>
                <a:lnTo>
                  <a:pt x="892620" y="0"/>
                </a:lnTo>
                <a:lnTo>
                  <a:pt x="892620" y="890460"/>
                </a:lnTo>
                <a:lnTo>
                  <a:pt x="0" y="89046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5">
            <a:extLst>
              <a:ext uri="{FF2B5EF4-FFF2-40B4-BE49-F238E27FC236}">
                <a16:creationId xmlns:a16="http://schemas.microsoft.com/office/drawing/2014/main" id="{89E740F4-F07F-9062-5CE5-2769B2C22552}"/>
              </a:ext>
            </a:extLst>
          </p:cNvPr>
          <p:cNvSpPr/>
          <p:nvPr/>
        </p:nvSpPr>
        <p:spPr>
          <a:xfrm>
            <a:off x="6021481" y="5453325"/>
            <a:ext cx="901800" cy="926100"/>
          </a:xfrm>
          <a:custGeom>
            <a:avLst/>
            <a:gdLst/>
            <a:ahLst/>
            <a:cxnLst/>
            <a:rect l="l" t="t" r="r" b="b"/>
            <a:pathLst>
              <a:path w="901800" h="926100">
                <a:moveTo>
                  <a:pt x="0" y="0"/>
                </a:moveTo>
                <a:lnTo>
                  <a:pt x="901800" y="0"/>
                </a:lnTo>
                <a:lnTo>
                  <a:pt x="901800" y="926100"/>
                </a:lnTo>
                <a:lnTo>
                  <a:pt x="0" y="92610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6">
            <a:extLst>
              <a:ext uri="{FF2B5EF4-FFF2-40B4-BE49-F238E27FC236}">
                <a16:creationId xmlns:a16="http://schemas.microsoft.com/office/drawing/2014/main" id="{D5A3F8C6-ACAD-351D-5FC8-E56326E128CE}"/>
              </a:ext>
            </a:extLst>
          </p:cNvPr>
          <p:cNvSpPr/>
          <p:nvPr/>
        </p:nvSpPr>
        <p:spPr>
          <a:xfrm>
            <a:off x="7100941" y="5598045"/>
            <a:ext cx="918000" cy="781380"/>
          </a:xfrm>
          <a:custGeom>
            <a:avLst/>
            <a:gdLst/>
            <a:ahLst/>
            <a:cxnLst/>
            <a:rect l="l" t="t" r="r" b="b"/>
            <a:pathLst>
              <a:path w="918000" h="781380">
                <a:moveTo>
                  <a:pt x="0" y="0"/>
                </a:moveTo>
                <a:lnTo>
                  <a:pt x="918000" y="0"/>
                </a:lnTo>
                <a:lnTo>
                  <a:pt x="918000" y="781380"/>
                </a:lnTo>
                <a:lnTo>
                  <a:pt x="0" y="78138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D8049722-C64A-242B-6130-73498A4388A2}"/>
              </a:ext>
            </a:extLst>
          </p:cNvPr>
          <p:cNvSpPr/>
          <p:nvPr/>
        </p:nvSpPr>
        <p:spPr>
          <a:xfrm>
            <a:off x="8395321" y="5477625"/>
            <a:ext cx="922860" cy="923940"/>
          </a:xfrm>
          <a:custGeom>
            <a:avLst/>
            <a:gdLst/>
            <a:ahLst/>
            <a:cxnLst/>
            <a:rect l="l" t="t" r="r" b="b"/>
            <a:pathLst>
              <a:path w="922860" h="923940">
                <a:moveTo>
                  <a:pt x="0" y="0"/>
                </a:moveTo>
                <a:lnTo>
                  <a:pt x="922860" y="0"/>
                </a:lnTo>
                <a:lnTo>
                  <a:pt x="922860" y="923940"/>
                </a:lnTo>
                <a:lnTo>
                  <a:pt x="0" y="92394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B480A126-69D6-3361-D144-7414DD2038EE}"/>
              </a:ext>
            </a:extLst>
          </p:cNvPr>
          <p:cNvSpPr/>
          <p:nvPr/>
        </p:nvSpPr>
        <p:spPr>
          <a:xfrm>
            <a:off x="12049501" y="5441985"/>
            <a:ext cx="931500" cy="928800"/>
          </a:xfrm>
          <a:custGeom>
            <a:avLst/>
            <a:gdLst/>
            <a:ahLst/>
            <a:cxnLst/>
            <a:rect l="l" t="t" r="r" b="b"/>
            <a:pathLst>
              <a:path w="931500" h="928800">
                <a:moveTo>
                  <a:pt x="0" y="0"/>
                </a:moveTo>
                <a:lnTo>
                  <a:pt x="931500" y="0"/>
                </a:lnTo>
                <a:lnTo>
                  <a:pt x="93150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9">
            <a:extLst>
              <a:ext uri="{FF2B5EF4-FFF2-40B4-BE49-F238E27FC236}">
                <a16:creationId xmlns:a16="http://schemas.microsoft.com/office/drawing/2014/main" id="{AF6C573F-E059-A4EB-51EA-AAF55D770582}"/>
              </a:ext>
            </a:extLst>
          </p:cNvPr>
          <p:cNvSpPr/>
          <p:nvPr/>
        </p:nvSpPr>
        <p:spPr>
          <a:xfrm>
            <a:off x="7144681" y="7289325"/>
            <a:ext cx="812700" cy="817560"/>
          </a:xfrm>
          <a:custGeom>
            <a:avLst/>
            <a:gdLst/>
            <a:ahLst/>
            <a:cxnLst/>
            <a:rect l="l" t="t" r="r" b="b"/>
            <a:pathLst>
              <a:path w="812700" h="817560">
                <a:moveTo>
                  <a:pt x="0" y="0"/>
                </a:moveTo>
                <a:lnTo>
                  <a:pt x="812700" y="0"/>
                </a:lnTo>
                <a:lnTo>
                  <a:pt x="812700" y="817560"/>
                </a:lnTo>
                <a:lnTo>
                  <a:pt x="0" y="81756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0">
            <a:extLst>
              <a:ext uri="{FF2B5EF4-FFF2-40B4-BE49-F238E27FC236}">
                <a16:creationId xmlns:a16="http://schemas.microsoft.com/office/drawing/2014/main" id="{24F681C6-7C2B-1209-5DCB-CAD09ED9D02F}"/>
              </a:ext>
            </a:extLst>
          </p:cNvPr>
          <p:cNvSpPr/>
          <p:nvPr/>
        </p:nvSpPr>
        <p:spPr>
          <a:xfrm>
            <a:off x="9638401" y="5465205"/>
            <a:ext cx="545940" cy="923940"/>
          </a:xfrm>
          <a:custGeom>
            <a:avLst/>
            <a:gdLst/>
            <a:ahLst/>
            <a:cxnLst/>
            <a:rect l="l" t="t" r="r" b="b"/>
            <a:pathLst>
              <a:path w="545940" h="923940">
                <a:moveTo>
                  <a:pt x="0" y="0"/>
                </a:moveTo>
                <a:lnTo>
                  <a:pt x="545940" y="0"/>
                </a:lnTo>
                <a:lnTo>
                  <a:pt x="545940" y="923940"/>
                </a:lnTo>
                <a:lnTo>
                  <a:pt x="0" y="92394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61">
            <a:extLst>
              <a:ext uri="{FF2B5EF4-FFF2-40B4-BE49-F238E27FC236}">
                <a16:creationId xmlns:a16="http://schemas.microsoft.com/office/drawing/2014/main" id="{EBE01EFC-60BF-B469-1D7E-2A01F35B3DA7}"/>
              </a:ext>
            </a:extLst>
          </p:cNvPr>
          <p:cNvSpPr/>
          <p:nvPr/>
        </p:nvSpPr>
        <p:spPr>
          <a:xfrm>
            <a:off x="4934461" y="5507865"/>
            <a:ext cx="908820" cy="925020"/>
          </a:xfrm>
          <a:custGeom>
            <a:avLst/>
            <a:gdLst/>
            <a:ahLst/>
            <a:cxnLst/>
            <a:rect l="l" t="t" r="r" b="b"/>
            <a:pathLst>
              <a:path w="908820" h="925020">
                <a:moveTo>
                  <a:pt x="0" y="0"/>
                </a:moveTo>
                <a:lnTo>
                  <a:pt x="908820" y="0"/>
                </a:lnTo>
                <a:lnTo>
                  <a:pt x="908820" y="925020"/>
                </a:lnTo>
                <a:lnTo>
                  <a:pt x="0" y="92502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62">
            <a:extLst>
              <a:ext uri="{FF2B5EF4-FFF2-40B4-BE49-F238E27FC236}">
                <a16:creationId xmlns:a16="http://schemas.microsoft.com/office/drawing/2014/main" id="{3842D058-E28E-4489-F9F7-31867E161EC8}"/>
              </a:ext>
            </a:extLst>
          </p:cNvPr>
          <p:cNvSpPr/>
          <p:nvPr/>
        </p:nvSpPr>
        <p:spPr>
          <a:xfrm>
            <a:off x="10752421" y="5451705"/>
            <a:ext cx="913140" cy="928260"/>
          </a:xfrm>
          <a:custGeom>
            <a:avLst/>
            <a:gdLst/>
            <a:ahLst/>
            <a:cxnLst/>
            <a:rect l="l" t="t" r="r" b="b"/>
            <a:pathLst>
              <a:path w="913140" h="928260">
                <a:moveTo>
                  <a:pt x="0" y="0"/>
                </a:moveTo>
                <a:lnTo>
                  <a:pt x="913140" y="0"/>
                </a:lnTo>
                <a:lnTo>
                  <a:pt x="913140" y="928260"/>
                </a:lnTo>
                <a:lnTo>
                  <a:pt x="0" y="92826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63">
            <a:extLst>
              <a:ext uri="{FF2B5EF4-FFF2-40B4-BE49-F238E27FC236}">
                <a16:creationId xmlns:a16="http://schemas.microsoft.com/office/drawing/2014/main" id="{9631CD76-DE69-234C-C8B9-AD192C03A358}"/>
              </a:ext>
            </a:extLst>
          </p:cNvPr>
          <p:cNvSpPr/>
          <p:nvPr/>
        </p:nvSpPr>
        <p:spPr>
          <a:xfrm>
            <a:off x="8477401" y="7346025"/>
            <a:ext cx="984960" cy="775440"/>
          </a:xfrm>
          <a:custGeom>
            <a:avLst/>
            <a:gdLst/>
            <a:ahLst/>
            <a:cxnLst/>
            <a:rect l="l" t="t" r="r" b="b"/>
            <a:pathLst>
              <a:path w="984960" h="775440">
                <a:moveTo>
                  <a:pt x="0" y="0"/>
                </a:moveTo>
                <a:lnTo>
                  <a:pt x="984960" y="0"/>
                </a:lnTo>
                <a:lnTo>
                  <a:pt x="984960" y="775440"/>
                </a:lnTo>
                <a:lnTo>
                  <a:pt x="0" y="77544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64">
            <a:extLst>
              <a:ext uri="{FF2B5EF4-FFF2-40B4-BE49-F238E27FC236}">
                <a16:creationId xmlns:a16="http://schemas.microsoft.com/office/drawing/2014/main" id="{7F5325E5-4725-D69D-6C24-5D3B78359357}"/>
              </a:ext>
            </a:extLst>
          </p:cNvPr>
          <p:cNvSpPr/>
          <p:nvPr/>
        </p:nvSpPr>
        <p:spPr>
          <a:xfrm>
            <a:off x="3498061" y="5490585"/>
            <a:ext cx="1112940" cy="914760"/>
          </a:xfrm>
          <a:custGeom>
            <a:avLst/>
            <a:gdLst/>
            <a:ahLst/>
            <a:cxnLst/>
            <a:rect l="l" t="t" r="r" b="b"/>
            <a:pathLst>
              <a:path w="1112940" h="914760">
                <a:moveTo>
                  <a:pt x="0" y="0"/>
                </a:moveTo>
                <a:lnTo>
                  <a:pt x="1112940" y="0"/>
                </a:lnTo>
                <a:lnTo>
                  <a:pt x="1112940" y="914760"/>
                </a:lnTo>
                <a:lnTo>
                  <a:pt x="0" y="91476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839099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197;p70">
            <a:extLst>
              <a:ext uri="{FF2B5EF4-FFF2-40B4-BE49-F238E27FC236}">
                <a16:creationId xmlns:a16="http://schemas.microsoft.com/office/drawing/2014/main" id="{0BF6B2B7-FEDC-B00D-1B66-B263B092FA62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8" name="Google Shape;1198;p70">
            <a:extLst>
              <a:ext uri="{FF2B5EF4-FFF2-40B4-BE49-F238E27FC236}">
                <a16:creationId xmlns:a16="http://schemas.microsoft.com/office/drawing/2014/main" id="{1D4CF635-63BD-D6AA-CA87-B8FA464BCA20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9" name="Google Shape;1199;p70">
              <a:extLst>
                <a:ext uri="{FF2B5EF4-FFF2-40B4-BE49-F238E27FC236}">
                  <a16:creationId xmlns:a16="http://schemas.microsoft.com/office/drawing/2014/main" id="{F4F67BE1-93D3-8397-C44D-2ADAC75BB3D9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200;p70">
              <a:extLst>
                <a:ext uri="{FF2B5EF4-FFF2-40B4-BE49-F238E27FC236}">
                  <a16:creationId xmlns:a16="http://schemas.microsoft.com/office/drawing/2014/main" id="{FF5B3741-ECF5-F20C-33CE-6446955B1F2F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oogle Shape;1201;p70">
            <a:extLst>
              <a:ext uri="{FF2B5EF4-FFF2-40B4-BE49-F238E27FC236}">
                <a16:creationId xmlns:a16="http://schemas.microsoft.com/office/drawing/2014/main" id="{F2E47F98-D171-D27C-0329-FDB7869E9B55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" name="Google Shape;1202;p70">
              <a:extLst>
                <a:ext uri="{FF2B5EF4-FFF2-40B4-BE49-F238E27FC236}">
                  <a16:creationId xmlns:a16="http://schemas.microsoft.com/office/drawing/2014/main" id="{E1446B7E-CE5C-ED81-E298-2F902A69F241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" name="Google Shape;1203;p70">
              <a:extLst>
                <a:ext uri="{FF2B5EF4-FFF2-40B4-BE49-F238E27FC236}">
                  <a16:creationId xmlns:a16="http://schemas.microsoft.com/office/drawing/2014/main" id="{8E192CAD-4486-E6E8-0209-C62020A18A97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204;p70">
              <a:extLst>
                <a:ext uri="{FF2B5EF4-FFF2-40B4-BE49-F238E27FC236}">
                  <a16:creationId xmlns:a16="http://schemas.microsoft.com/office/drawing/2014/main" id="{3F0DA168-D72A-CB7B-4BCF-5AB1475303DD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" name="Google Shape;1205;p70">
              <a:extLst>
                <a:ext uri="{FF2B5EF4-FFF2-40B4-BE49-F238E27FC236}">
                  <a16:creationId xmlns:a16="http://schemas.microsoft.com/office/drawing/2014/main" id="{6B0B7CA2-A7F3-DE5E-F35B-948AC2ACA8A6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oogle Shape;1206;p70">
            <a:extLst>
              <a:ext uri="{FF2B5EF4-FFF2-40B4-BE49-F238E27FC236}">
                <a16:creationId xmlns:a16="http://schemas.microsoft.com/office/drawing/2014/main" id="{F1605D96-BC02-639B-D214-7AD98F9A2803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20" name="Google Shape;1207;p70">
              <a:extLst>
                <a:ext uri="{FF2B5EF4-FFF2-40B4-BE49-F238E27FC236}">
                  <a16:creationId xmlns:a16="http://schemas.microsoft.com/office/drawing/2014/main" id="{3D924445-B114-C25A-5023-572FAE686968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" name="Google Shape;1208;p70">
              <a:extLst>
                <a:ext uri="{FF2B5EF4-FFF2-40B4-BE49-F238E27FC236}">
                  <a16:creationId xmlns:a16="http://schemas.microsoft.com/office/drawing/2014/main" id="{EE33FA1F-362B-B98E-CFD9-C43DDB95DBF7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oogle Shape;1209;p70">
            <a:extLst>
              <a:ext uri="{FF2B5EF4-FFF2-40B4-BE49-F238E27FC236}">
                <a16:creationId xmlns:a16="http://schemas.microsoft.com/office/drawing/2014/main" id="{B9DCC66C-44ED-C34A-1244-34FC0BFE5413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3" name="Google Shape;1210;p70">
              <a:extLst>
                <a:ext uri="{FF2B5EF4-FFF2-40B4-BE49-F238E27FC236}">
                  <a16:creationId xmlns:a16="http://schemas.microsoft.com/office/drawing/2014/main" id="{B8DB1958-BBD6-E7A6-A7E9-14482891D117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211;p70">
              <a:extLst>
                <a:ext uri="{FF2B5EF4-FFF2-40B4-BE49-F238E27FC236}">
                  <a16:creationId xmlns:a16="http://schemas.microsoft.com/office/drawing/2014/main" id="{52D32D3E-7F38-D95A-189D-1349CDB6F04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212;p70">
              <a:extLst>
                <a:ext uri="{FF2B5EF4-FFF2-40B4-BE49-F238E27FC236}">
                  <a16:creationId xmlns:a16="http://schemas.microsoft.com/office/drawing/2014/main" id="{DFAAB948-3F30-2730-889B-655D55F54884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oogle Shape;1213;p70">
            <a:extLst>
              <a:ext uri="{FF2B5EF4-FFF2-40B4-BE49-F238E27FC236}">
                <a16:creationId xmlns:a16="http://schemas.microsoft.com/office/drawing/2014/main" id="{9FD42482-6563-907F-8815-F5EA48E2DE6D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7" name="Google Shape;1214;p70">
              <a:extLst>
                <a:ext uri="{FF2B5EF4-FFF2-40B4-BE49-F238E27FC236}">
                  <a16:creationId xmlns:a16="http://schemas.microsoft.com/office/drawing/2014/main" id="{8A4F12AF-99DF-D238-78CB-4AA5FDD946D3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1215;p70">
              <a:extLst>
                <a:ext uri="{FF2B5EF4-FFF2-40B4-BE49-F238E27FC236}">
                  <a16:creationId xmlns:a16="http://schemas.microsoft.com/office/drawing/2014/main" id="{E5E82B77-67FA-30DB-0514-B507DF1B9115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oogle Shape;1216;p70">
            <a:extLst>
              <a:ext uri="{FF2B5EF4-FFF2-40B4-BE49-F238E27FC236}">
                <a16:creationId xmlns:a16="http://schemas.microsoft.com/office/drawing/2014/main" id="{93FC8766-C38B-CC92-28BD-EC4011287902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30" name="Google Shape;1217;p70">
              <a:extLst>
                <a:ext uri="{FF2B5EF4-FFF2-40B4-BE49-F238E27FC236}">
                  <a16:creationId xmlns:a16="http://schemas.microsoft.com/office/drawing/2014/main" id="{885E48F9-E016-6766-5101-FA76D89ECAB0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1218;p70">
              <a:extLst>
                <a:ext uri="{FF2B5EF4-FFF2-40B4-BE49-F238E27FC236}">
                  <a16:creationId xmlns:a16="http://schemas.microsoft.com/office/drawing/2014/main" id="{A9FB133E-932B-2DBB-017A-7EC9AB8D4D8F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1219;p70">
              <a:extLst>
                <a:ext uri="{FF2B5EF4-FFF2-40B4-BE49-F238E27FC236}">
                  <a16:creationId xmlns:a16="http://schemas.microsoft.com/office/drawing/2014/main" id="{47E2D584-58DB-8825-1165-49761E24C50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220;p70">
              <a:extLst>
                <a:ext uri="{FF2B5EF4-FFF2-40B4-BE49-F238E27FC236}">
                  <a16:creationId xmlns:a16="http://schemas.microsoft.com/office/drawing/2014/main" id="{DC52BD80-23E3-0FB9-C344-06DD08F5FB3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oogle Shape;1221;p70">
            <a:extLst>
              <a:ext uri="{FF2B5EF4-FFF2-40B4-BE49-F238E27FC236}">
                <a16:creationId xmlns:a16="http://schemas.microsoft.com/office/drawing/2014/main" id="{A7B34F3E-2B29-E5CB-D5A6-43B2B4D63B56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5" name="Google Shape;1222;p70">
              <a:extLst>
                <a:ext uri="{FF2B5EF4-FFF2-40B4-BE49-F238E27FC236}">
                  <a16:creationId xmlns:a16="http://schemas.microsoft.com/office/drawing/2014/main" id="{5C903A92-5AF8-C887-53A1-3B7A132DAAC6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223;p70">
              <a:extLst>
                <a:ext uri="{FF2B5EF4-FFF2-40B4-BE49-F238E27FC236}">
                  <a16:creationId xmlns:a16="http://schemas.microsoft.com/office/drawing/2014/main" id="{A9764055-C1C8-D15C-15CA-9DF2899E30C2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" name="Google Shape;1224;p70">
              <a:extLst>
                <a:ext uri="{FF2B5EF4-FFF2-40B4-BE49-F238E27FC236}">
                  <a16:creationId xmlns:a16="http://schemas.microsoft.com/office/drawing/2014/main" id="{E4DC813C-B5B8-F9CC-F921-4FB1263A3E1A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" name="Google Shape;1225;p70">
              <a:extLst>
                <a:ext uri="{FF2B5EF4-FFF2-40B4-BE49-F238E27FC236}">
                  <a16:creationId xmlns:a16="http://schemas.microsoft.com/office/drawing/2014/main" id="{5F45CC15-8399-FD3D-C95C-2B350731F0CC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oogle Shape;1226;p70">
            <a:extLst>
              <a:ext uri="{FF2B5EF4-FFF2-40B4-BE49-F238E27FC236}">
                <a16:creationId xmlns:a16="http://schemas.microsoft.com/office/drawing/2014/main" id="{F632EF68-4F29-9F7C-A8C7-DCB188404F97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40" name="Google Shape;1227;p70">
              <a:extLst>
                <a:ext uri="{FF2B5EF4-FFF2-40B4-BE49-F238E27FC236}">
                  <a16:creationId xmlns:a16="http://schemas.microsoft.com/office/drawing/2014/main" id="{E711D094-303D-F21F-F2F7-BF2274BDF50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228;p70">
              <a:extLst>
                <a:ext uri="{FF2B5EF4-FFF2-40B4-BE49-F238E27FC236}">
                  <a16:creationId xmlns:a16="http://schemas.microsoft.com/office/drawing/2014/main" id="{4BBB73AF-C782-6B78-AF9E-B53D777BE98B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229;p70">
              <a:extLst>
                <a:ext uri="{FF2B5EF4-FFF2-40B4-BE49-F238E27FC236}">
                  <a16:creationId xmlns:a16="http://schemas.microsoft.com/office/drawing/2014/main" id="{767F5138-50AB-8373-250D-ECFDC34DECC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230;p70">
              <a:extLst>
                <a:ext uri="{FF2B5EF4-FFF2-40B4-BE49-F238E27FC236}">
                  <a16:creationId xmlns:a16="http://schemas.microsoft.com/office/drawing/2014/main" id="{F80F9D56-F6B8-2905-9779-391848C3F1B3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231;p70">
              <a:extLst>
                <a:ext uri="{FF2B5EF4-FFF2-40B4-BE49-F238E27FC236}">
                  <a16:creationId xmlns:a16="http://schemas.microsoft.com/office/drawing/2014/main" id="{1BB8FE3E-6F77-46C5-C1AE-9AD8AF8106D5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oogle Shape;1232;p70">
            <a:extLst>
              <a:ext uri="{FF2B5EF4-FFF2-40B4-BE49-F238E27FC236}">
                <a16:creationId xmlns:a16="http://schemas.microsoft.com/office/drawing/2014/main" id="{F5E4582E-77D8-3308-1638-9A1B28C9ADDA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6" name="Google Shape;1233;p70">
              <a:extLst>
                <a:ext uri="{FF2B5EF4-FFF2-40B4-BE49-F238E27FC236}">
                  <a16:creationId xmlns:a16="http://schemas.microsoft.com/office/drawing/2014/main" id="{1E817A60-49E8-4108-2EA4-F889452DE60F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234;p70">
              <a:extLst>
                <a:ext uri="{FF2B5EF4-FFF2-40B4-BE49-F238E27FC236}">
                  <a16:creationId xmlns:a16="http://schemas.microsoft.com/office/drawing/2014/main" id="{165CAD99-4A3D-3BF1-EF34-48A2E52A066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235;p70">
              <a:extLst>
                <a:ext uri="{FF2B5EF4-FFF2-40B4-BE49-F238E27FC236}">
                  <a16:creationId xmlns:a16="http://schemas.microsoft.com/office/drawing/2014/main" id="{7F828736-82FB-3EDC-E192-A2D8070FB3E4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236;p70">
              <a:extLst>
                <a:ext uri="{FF2B5EF4-FFF2-40B4-BE49-F238E27FC236}">
                  <a16:creationId xmlns:a16="http://schemas.microsoft.com/office/drawing/2014/main" id="{E74B6924-FB01-83A9-0E6B-D750142723A7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oogle Shape;1237;p70">
            <a:extLst>
              <a:ext uri="{FF2B5EF4-FFF2-40B4-BE49-F238E27FC236}">
                <a16:creationId xmlns:a16="http://schemas.microsoft.com/office/drawing/2014/main" id="{90C626FF-DC97-901D-2428-D9619A86AA15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51" name="Google Shape;1238;p70">
              <a:extLst>
                <a:ext uri="{FF2B5EF4-FFF2-40B4-BE49-F238E27FC236}">
                  <a16:creationId xmlns:a16="http://schemas.microsoft.com/office/drawing/2014/main" id="{51843124-E5C6-2441-D832-1605E4973A18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239;p70">
              <a:extLst>
                <a:ext uri="{FF2B5EF4-FFF2-40B4-BE49-F238E27FC236}">
                  <a16:creationId xmlns:a16="http://schemas.microsoft.com/office/drawing/2014/main" id="{B696E9A5-15ED-98F9-CDCD-60E5D6E9D701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240;p70">
              <a:extLst>
                <a:ext uri="{FF2B5EF4-FFF2-40B4-BE49-F238E27FC236}">
                  <a16:creationId xmlns:a16="http://schemas.microsoft.com/office/drawing/2014/main" id="{97BAAC73-1608-E83E-1C28-E6EDCBE7A369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oogle Shape;1241;p70">
            <a:extLst>
              <a:ext uri="{FF2B5EF4-FFF2-40B4-BE49-F238E27FC236}">
                <a16:creationId xmlns:a16="http://schemas.microsoft.com/office/drawing/2014/main" id="{A54F4D48-AD0E-6D60-951A-7BE2D217CD6B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5" name="Google Shape;1242;p70">
              <a:extLst>
                <a:ext uri="{FF2B5EF4-FFF2-40B4-BE49-F238E27FC236}">
                  <a16:creationId xmlns:a16="http://schemas.microsoft.com/office/drawing/2014/main" id="{1E74BFAB-AA16-25B9-9D6D-7B78AC99640D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" name="Google Shape;1243;p70">
              <a:extLst>
                <a:ext uri="{FF2B5EF4-FFF2-40B4-BE49-F238E27FC236}">
                  <a16:creationId xmlns:a16="http://schemas.microsoft.com/office/drawing/2014/main" id="{34D77B9B-39AD-5C8B-F046-FAAFDD162208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1244;p70">
              <a:extLst>
                <a:ext uri="{FF2B5EF4-FFF2-40B4-BE49-F238E27FC236}">
                  <a16:creationId xmlns:a16="http://schemas.microsoft.com/office/drawing/2014/main" id="{D78C9FF3-3797-8178-4B0B-8E9BE759EC92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" name="Google Shape;1245;p70">
              <a:extLst>
                <a:ext uri="{FF2B5EF4-FFF2-40B4-BE49-F238E27FC236}">
                  <a16:creationId xmlns:a16="http://schemas.microsoft.com/office/drawing/2014/main" id="{C5E985F2-C0F1-47C3-0300-FE7B4F679470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" name="Google Shape;1246;p70">
              <a:extLst>
                <a:ext uri="{FF2B5EF4-FFF2-40B4-BE49-F238E27FC236}">
                  <a16:creationId xmlns:a16="http://schemas.microsoft.com/office/drawing/2014/main" id="{56871BF1-083D-C24A-7D46-6FC875FF92E8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" name="Google Shape;1247;p70">
              <a:extLst>
                <a:ext uri="{FF2B5EF4-FFF2-40B4-BE49-F238E27FC236}">
                  <a16:creationId xmlns:a16="http://schemas.microsoft.com/office/drawing/2014/main" id="{5FEE2AC3-88F2-3814-A295-7A6317C38E7E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oogle Shape;1248;p70">
            <a:extLst>
              <a:ext uri="{FF2B5EF4-FFF2-40B4-BE49-F238E27FC236}">
                <a16:creationId xmlns:a16="http://schemas.microsoft.com/office/drawing/2014/main" id="{3FC25747-DB2B-EC4A-5D27-301089337535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2" name="Google Shape;1249;p70">
              <a:extLst>
                <a:ext uri="{FF2B5EF4-FFF2-40B4-BE49-F238E27FC236}">
                  <a16:creationId xmlns:a16="http://schemas.microsoft.com/office/drawing/2014/main" id="{DBB44D22-60E9-AD24-5436-0BC63878FA75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" name="Google Shape;1250;p70">
              <a:extLst>
                <a:ext uri="{FF2B5EF4-FFF2-40B4-BE49-F238E27FC236}">
                  <a16:creationId xmlns:a16="http://schemas.microsoft.com/office/drawing/2014/main" id="{AA4FC626-5C24-FB45-6710-CD2F42D59655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" name="Google Shape;1251;p70">
              <a:extLst>
                <a:ext uri="{FF2B5EF4-FFF2-40B4-BE49-F238E27FC236}">
                  <a16:creationId xmlns:a16="http://schemas.microsoft.com/office/drawing/2014/main" id="{486CD68D-0648-DC92-A9B1-2C25B479C01F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" name="Google Shape;1252;p70">
              <a:extLst>
                <a:ext uri="{FF2B5EF4-FFF2-40B4-BE49-F238E27FC236}">
                  <a16:creationId xmlns:a16="http://schemas.microsoft.com/office/drawing/2014/main" id="{F717C163-B878-638F-5F00-D3CCCDE487F9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" name="Google Shape;1253;p70">
              <a:extLst>
                <a:ext uri="{FF2B5EF4-FFF2-40B4-BE49-F238E27FC236}">
                  <a16:creationId xmlns:a16="http://schemas.microsoft.com/office/drawing/2014/main" id="{E49072EF-3D9D-9C4E-BB68-60F1B5373E18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" name="Google Shape;1254;p70">
              <a:extLst>
                <a:ext uri="{FF2B5EF4-FFF2-40B4-BE49-F238E27FC236}">
                  <a16:creationId xmlns:a16="http://schemas.microsoft.com/office/drawing/2014/main" id="{B915C7FD-FD4D-3905-ED00-9ABB977C6505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" name="Google Shape;1255;p70">
              <a:extLst>
                <a:ext uri="{FF2B5EF4-FFF2-40B4-BE49-F238E27FC236}">
                  <a16:creationId xmlns:a16="http://schemas.microsoft.com/office/drawing/2014/main" id="{7F01287F-D90C-F275-D29A-B1DFD807FAE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Google Shape;1256;p70">
            <a:extLst>
              <a:ext uri="{FF2B5EF4-FFF2-40B4-BE49-F238E27FC236}">
                <a16:creationId xmlns:a16="http://schemas.microsoft.com/office/drawing/2014/main" id="{A52045BD-6978-B13A-5211-4C0850505F3C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70" name="Google Shape;1257;p70">
              <a:extLst>
                <a:ext uri="{FF2B5EF4-FFF2-40B4-BE49-F238E27FC236}">
                  <a16:creationId xmlns:a16="http://schemas.microsoft.com/office/drawing/2014/main" id="{7E21F30C-1C57-7BAD-02CE-7E68E050218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" name="Google Shape;1258;p70">
              <a:extLst>
                <a:ext uri="{FF2B5EF4-FFF2-40B4-BE49-F238E27FC236}">
                  <a16:creationId xmlns:a16="http://schemas.microsoft.com/office/drawing/2014/main" id="{B12FBC5A-3AE3-B625-FDCD-AF2C7FFA06FD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" name="Google Shape;1259;p70">
              <a:extLst>
                <a:ext uri="{FF2B5EF4-FFF2-40B4-BE49-F238E27FC236}">
                  <a16:creationId xmlns:a16="http://schemas.microsoft.com/office/drawing/2014/main" id="{96EEE13C-84E9-59EA-102B-4466B0F7B184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" name="Google Shape;1260;p70">
              <a:extLst>
                <a:ext uri="{FF2B5EF4-FFF2-40B4-BE49-F238E27FC236}">
                  <a16:creationId xmlns:a16="http://schemas.microsoft.com/office/drawing/2014/main" id="{F9EC1C10-3202-2B9A-9D4F-F5BCF504197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oogle Shape;1261;p70">
            <a:extLst>
              <a:ext uri="{FF2B5EF4-FFF2-40B4-BE49-F238E27FC236}">
                <a16:creationId xmlns:a16="http://schemas.microsoft.com/office/drawing/2014/main" id="{A0CC8E65-272B-7690-11CA-118A00839BDA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5" name="Google Shape;1262;p70">
              <a:extLst>
                <a:ext uri="{FF2B5EF4-FFF2-40B4-BE49-F238E27FC236}">
                  <a16:creationId xmlns:a16="http://schemas.microsoft.com/office/drawing/2014/main" id="{77E35025-064B-CE01-5260-CDE0615ADF0B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6" name="Google Shape;1263;p70">
              <a:extLst>
                <a:ext uri="{FF2B5EF4-FFF2-40B4-BE49-F238E27FC236}">
                  <a16:creationId xmlns:a16="http://schemas.microsoft.com/office/drawing/2014/main" id="{FEF83D3A-32A4-C1BF-6951-4180F5260C73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7" name="Google Shape;1264;p70">
              <a:extLst>
                <a:ext uri="{FF2B5EF4-FFF2-40B4-BE49-F238E27FC236}">
                  <a16:creationId xmlns:a16="http://schemas.microsoft.com/office/drawing/2014/main" id="{96B5F278-EFE1-C292-1940-BE41E9D4A666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oogle Shape;1265;p70">
            <a:extLst>
              <a:ext uri="{FF2B5EF4-FFF2-40B4-BE49-F238E27FC236}">
                <a16:creationId xmlns:a16="http://schemas.microsoft.com/office/drawing/2014/main" id="{E4EE965D-2B37-92BE-0EDE-8029F88C3D2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9" name="Google Shape;1266;p70">
              <a:extLst>
                <a:ext uri="{FF2B5EF4-FFF2-40B4-BE49-F238E27FC236}">
                  <a16:creationId xmlns:a16="http://schemas.microsoft.com/office/drawing/2014/main" id="{59747475-1D0C-1826-AE1E-84A5EB1EFB5C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1267;p70">
              <a:extLst>
                <a:ext uri="{FF2B5EF4-FFF2-40B4-BE49-F238E27FC236}">
                  <a16:creationId xmlns:a16="http://schemas.microsoft.com/office/drawing/2014/main" id="{C3A91E46-6CB3-A140-B0A1-8F89EBF4FAAA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268;p70">
              <a:extLst>
                <a:ext uri="{FF2B5EF4-FFF2-40B4-BE49-F238E27FC236}">
                  <a16:creationId xmlns:a16="http://schemas.microsoft.com/office/drawing/2014/main" id="{8F947D5E-EFB2-D931-A009-88C027628767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Google Shape;1269;p70">
            <a:extLst>
              <a:ext uri="{FF2B5EF4-FFF2-40B4-BE49-F238E27FC236}">
                <a16:creationId xmlns:a16="http://schemas.microsoft.com/office/drawing/2014/main" id="{5225DA1D-53D2-02B8-B9C3-21DE19DD5799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3" name="Google Shape;1270;p70">
              <a:extLst>
                <a:ext uri="{FF2B5EF4-FFF2-40B4-BE49-F238E27FC236}">
                  <a16:creationId xmlns:a16="http://schemas.microsoft.com/office/drawing/2014/main" id="{EC474E39-317A-64D0-EE4E-FF917BFF38E0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1271;p70">
              <a:extLst>
                <a:ext uri="{FF2B5EF4-FFF2-40B4-BE49-F238E27FC236}">
                  <a16:creationId xmlns:a16="http://schemas.microsoft.com/office/drawing/2014/main" id="{A5F0312C-6BB6-5E0D-F9AE-83024FEFF303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85" name="Google Shape;1272;p70">
            <a:extLst>
              <a:ext uri="{FF2B5EF4-FFF2-40B4-BE49-F238E27FC236}">
                <a16:creationId xmlns:a16="http://schemas.microsoft.com/office/drawing/2014/main" id="{92DA1115-E790-88DB-E01E-73D85600301C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86" name="Google Shape;1273;p70">
            <a:extLst>
              <a:ext uri="{FF2B5EF4-FFF2-40B4-BE49-F238E27FC236}">
                <a16:creationId xmlns:a16="http://schemas.microsoft.com/office/drawing/2014/main" id="{9E4CB4B1-478A-488F-6D0A-0E3BCE4F6B33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7" name="Google Shape;1274;p70">
              <a:extLst>
                <a:ext uri="{FF2B5EF4-FFF2-40B4-BE49-F238E27FC236}">
                  <a16:creationId xmlns:a16="http://schemas.microsoft.com/office/drawing/2014/main" id="{1B779103-D23A-F77B-1F73-2C7274C2B6D1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275;p70">
              <a:extLst>
                <a:ext uri="{FF2B5EF4-FFF2-40B4-BE49-F238E27FC236}">
                  <a16:creationId xmlns:a16="http://schemas.microsoft.com/office/drawing/2014/main" id="{22EDA775-F5F4-B407-60FB-464F70A50ACB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276;p70">
              <a:extLst>
                <a:ext uri="{FF2B5EF4-FFF2-40B4-BE49-F238E27FC236}">
                  <a16:creationId xmlns:a16="http://schemas.microsoft.com/office/drawing/2014/main" id="{A0E94505-7A07-85A1-F190-C3FE89E2F08E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277;p70">
              <a:extLst>
                <a:ext uri="{FF2B5EF4-FFF2-40B4-BE49-F238E27FC236}">
                  <a16:creationId xmlns:a16="http://schemas.microsoft.com/office/drawing/2014/main" id="{CFC2B75C-3627-C9CF-3A9A-946FF316C65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oogle Shape;1278;p70">
            <a:extLst>
              <a:ext uri="{FF2B5EF4-FFF2-40B4-BE49-F238E27FC236}">
                <a16:creationId xmlns:a16="http://schemas.microsoft.com/office/drawing/2014/main" id="{485304F7-6474-C58B-FA4E-AE1B4018590F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2" name="Google Shape;1279;p70">
              <a:extLst>
                <a:ext uri="{FF2B5EF4-FFF2-40B4-BE49-F238E27FC236}">
                  <a16:creationId xmlns:a16="http://schemas.microsoft.com/office/drawing/2014/main" id="{34A90077-DBC6-A228-4E97-4DEAF0B0C1EA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280;p70">
              <a:extLst>
                <a:ext uri="{FF2B5EF4-FFF2-40B4-BE49-F238E27FC236}">
                  <a16:creationId xmlns:a16="http://schemas.microsoft.com/office/drawing/2014/main" id="{52ADFD8C-DAC5-A6C2-3835-D97FF6FBC776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281;p70">
            <a:extLst>
              <a:ext uri="{FF2B5EF4-FFF2-40B4-BE49-F238E27FC236}">
                <a16:creationId xmlns:a16="http://schemas.microsoft.com/office/drawing/2014/main" id="{B7F17D24-8B70-EECA-F167-326CA0ABFDBB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5" name="Google Shape;1282;p70">
              <a:extLst>
                <a:ext uri="{FF2B5EF4-FFF2-40B4-BE49-F238E27FC236}">
                  <a16:creationId xmlns:a16="http://schemas.microsoft.com/office/drawing/2014/main" id="{913C849C-4617-90AB-BB64-8AA508258B28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283;p70">
              <a:extLst>
                <a:ext uri="{FF2B5EF4-FFF2-40B4-BE49-F238E27FC236}">
                  <a16:creationId xmlns:a16="http://schemas.microsoft.com/office/drawing/2014/main" id="{719B5EE4-DE43-2700-D4C8-A2032DC3E33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97" name="Google Shape;1284;p70" descr="Timeline background shape">
            <a:extLst>
              <a:ext uri="{FF2B5EF4-FFF2-40B4-BE49-F238E27FC236}">
                <a16:creationId xmlns:a16="http://schemas.microsoft.com/office/drawing/2014/main" id="{4FDDDFEB-FF9D-B907-119C-226480C9E588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98" name="Google Shape;1285;p70">
            <a:extLst>
              <a:ext uri="{FF2B5EF4-FFF2-40B4-BE49-F238E27FC236}">
                <a16:creationId xmlns:a16="http://schemas.microsoft.com/office/drawing/2014/main" id="{452467BE-627B-51B7-2E4F-94E5E78CE5E1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9" name="Google Shape;1286;p70">
              <a:extLst>
                <a:ext uri="{FF2B5EF4-FFF2-40B4-BE49-F238E27FC236}">
                  <a16:creationId xmlns:a16="http://schemas.microsoft.com/office/drawing/2014/main" id="{A5AEA718-4C08-05D5-D808-2AC0D80BA34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287;p70">
              <a:extLst>
                <a:ext uri="{FF2B5EF4-FFF2-40B4-BE49-F238E27FC236}">
                  <a16:creationId xmlns:a16="http://schemas.microsoft.com/office/drawing/2014/main" id="{8970EA67-8081-51C6-7DB4-54568CE828CD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oogle Shape;1288;p70">
            <a:extLst>
              <a:ext uri="{FF2B5EF4-FFF2-40B4-BE49-F238E27FC236}">
                <a16:creationId xmlns:a16="http://schemas.microsoft.com/office/drawing/2014/main" id="{EC1509A3-5002-D6E1-8DFE-4F2D699E8BA4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2" name="Google Shape;1289;p70">
              <a:extLst>
                <a:ext uri="{FF2B5EF4-FFF2-40B4-BE49-F238E27FC236}">
                  <a16:creationId xmlns:a16="http://schemas.microsoft.com/office/drawing/2014/main" id="{C4E586F4-DA9B-00D9-39CC-A76CEE14E23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290;p70">
              <a:extLst>
                <a:ext uri="{FF2B5EF4-FFF2-40B4-BE49-F238E27FC236}">
                  <a16:creationId xmlns:a16="http://schemas.microsoft.com/office/drawing/2014/main" id="{6DC3EBC8-DB44-4ECC-2324-BE4616BB6F1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04" name="Google Shape;1291;p70">
            <a:extLst>
              <a:ext uri="{FF2B5EF4-FFF2-40B4-BE49-F238E27FC236}">
                <a16:creationId xmlns:a16="http://schemas.microsoft.com/office/drawing/2014/main" id="{8173BEA6-F473-DA84-B8F0-F4F800E80BEC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5" name="Google Shape;1292;p70">
              <a:extLst>
                <a:ext uri="{FF2B5EF4-FFF2-40B4-BE49-F238E27FC236}">
                  <a16:creationId xmlns:a16="http://schemas.microsoft.com/office/drawing/2014/main" id="{B0E5C79D-74D1-27D4-706A-95BFCB6E0F75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293;p70">
              <a:extLst>
                <a:ext uri="{FF2B5EF4-FFF2-40B4-BE49-F238E27FC236}">
                  <a16:creationId xmlns:a16="http://schemas.microsoft.com/office/drawing/2014/main" id="{5CE681F0-1BEB-9FF4-FCB6-8833650D3FE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07" name="Google Shape;1294;p70">
            <a:extLst>
              <a:ext uri="{FF2B5EF4-FFF2-40B4-BE49-F238E27FC236}">
                <a16:creationId xmlns:a16="http://schemas.microsoft.com/office/drawing/2014/main" id="{D43D540C-A996-70E0-DF02-2D909440AF40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8" name="Google Shape;1295;p70">
              <a:extLst>
                <a:ext uri="{FF2B5EF4-FFF2-40B4-BE49-F238E27FC236}">
                  <a16:creationId xmlns:a16="http://schemas.microsoft.com/office/drawing/2014/main" id="{3C34343A-B206-FB18-6B40-711DF6D7B50E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296;p70">
              <a:extLst>
                <a:ext uri="{FF2B5EF4-FFF2-40B4-BE49-F238E27FC236}">
                  <a16:creationId xmlns:a16="http://schemas.microsoft.com/office/drawing/2014/main" id="{559F1A62-C5BC-CDE3-0FE0-AEBF36DA58DB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297;p70">
              <a:extLst>
                <a:ext uri="{FF2B5EF4-FFF2-40B4-BE49-F238E27FC236}">
                  <a16:creationId xmlns:a16="http://schemas.microsoft.com/office/drawing/2014/main" id="{4203921A-4DF0-57A4-263E-F579ADC4A517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298;p70">
              <a:extLst>
                <a:ext uri="{FF2B5EF4-FFF2-40B4-BE49-F238E27FC236}">
                  <a16:creationId xmlns:a16="http://schemas.microsoft.com/office/drawing/2014/main" id="{4E9B3C4B-D83B-3C7B-B1CE-175E2BEB1F8D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299;p70">
              <a:extLst>
                <a:ext uri="{FF2B5EF4-FFF2-40B4-BE49-F238E27FC236}">
                  <a16:creationId xmlns:a16="http://schemas.microsoft.com/office/drawing/2014/main" id="{9E72B075-CFF0-6664-2ED6-3FD868CEF73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300;p70">
              <a:extLst>
                <a:ext uri="{FF2B5EF4-FFF2-40B4-BE49-F238E27FC236}">
                  <a16:creationId xmlns:a16="http://schemas.microsoft.com/office/drawing/2014/main" id="{DC27469A-1D21-9CD8-8397-5DB0325C0374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301;p70">
              <a:extLst>
                <a:ext uri="{FF2B5EF4-FFF2-40B4-BE49-F238E27FC236}">
                  <a16:creationId xmlns:a16="http://schemas.microsoft.com/office/drawing/2014/main" id="{7E3B6739-C4E5-DEA8-1D5C-2BB72A9B587B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302;p70">
              <a:extLst>
                <a:ext uri="{FF2B5EF4-FFF2-40B4-BE49-F238E27FC236}">
                  <a16:creationId xmlns:a16="http://schemas.microsoft.com/office/drawing/2014/main" id="{494F8B9F-BF0E-9548-592C-9F04A6E586B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16" name="Google Shape;1303;p70">
            <a:extLst>
              <a:ext uri="{FF2B5EF4-FFF2-40B4-BE49-F238E27FC236}">
                <a16:creationId xmlns:a16="http://schemas.microsoft.com/office/drawing/2014/main" id="{2EAAD970-E300-CD47-0718-FA41BBFDC7A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7" name="Google Shape;1304;p70">
              <a:extLst>
                <a:ext uri="{FF2B5EF4-FFF2-40B4-BE49-F238E27FC236}">
                  <a16:creationId xmlns:a16="http://schemas.microsoft.com/office/drawing/2014/main" id="{E4C06087-9C07-5905-8CAA-C7B7D8FBF6A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305;p70">
              <a:extLst>
                <a:ext uri="{FF2B5EF4-FFF2-40B4-BE49-F238E27FC236}">
                  <a16:creationId xmlns:a16="http://schemas.microsoft.com/office/drawing/2014/main" id="{B104F0E5-0D27-A5CE-998A-26C2A9C040CF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306;p70">
              <a:extLst>
                <a:ext uri="{FF2B5EF4-FFF2-40B4-BE49-F238E27FC236}">
                  <a16:creationId xmlns:a16="http://schemas.microsoft.com/office/drawing/2014/main" id="{5F239A99-9FA9-8B3F-D156-2964CBA36449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307;p70">
              <a:extLst>
                <a:ext uri="{FF2B5EF4-FFF2-40B4-BE49-F238E27FC236}">
                  <a16:creationId xmlns:a16="http://schemas.microsoft.com/office/drawing/2014/main" id="{8423CDEC-049A-B73B-A102-C22D67FBDB23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308;p70">
              <a:extLst>
                <a:ext uri="{FF2B5EF4-FFF2-40B4-BE49-F238E27FC236}">
                  <a16:creationId xmlns:a16="http://schemas.microsoft.com/office/drawing/2014/main" id="{31108D21-D14F-1A23-D66C-F31133A0865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309;p70">
              <a:extLst>
                <a:ext uri="{FF2B5EF4-FFF2-40B4-BE49-F238E27FC236}">
                  <a16:creationId xmlns:a16="http://schemas.microsoft.com/office/drawing/2014/main" id="{A7F1CF31-A040-D86B-1509-E2C6E71E1AB9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310;p70">
              <a:extLst>
                <a:ext uri="{FF2B5EF4-FFF2-40B4-BE49-F238E27FC236}">
                  <a16:creationId xmlns:a16="http://schemas.microsoft.com/office/drawing/2014/main" id="{662684EA-27C1-EA4C-225E-C652DAE2EFC0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311;p70">
              <a:extLst>
                <a:ext uri="{FF2B5EF4-FFF2-40B4-BE49-F238E27FC236}">
                  <a16:creationId xmlns:a16="http://schemas.microsoft.com/office/drawing/2014/main" id="{F830D83E-E0B6-7F4D-69D6-5EB22B109F4D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312;p70">
              <a:extLst>
                <a:ext uri="{FF2B5EF4-FFF2-40B4-BE49-F238E27FC236}">
                  <a16:creationId xmlns:a16="http://schemas.microsoft.com/office/drawing/2014/main" id="{9B0A381F-FDA7-9533-7FD2-056A3C18B4DB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313;p70">
              <a:extLst>
                <a:ext uri="{FF2B5EF4-FFF2-40B4-BE49-F238E27FC236}">
                  <a16:creationId xmlns:a16="http://schemas.microsoft.com/office/drawing/2014/main" id="{D96474F0-C3CC-661C-9E86-D6287C80051A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314;p70">
              <a:extLst>
                <a:ext uri="{FF2B5EF4-FFF2-40B4-BE49-F238E27FC236}">
                  <a16:creationId xmlns:a16="http://schemas.microsoft.com/office/drawing/2014/main" id="{91E97A40-B5B6-3D5B-3BA6-EFA8BA799BD4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315;p70">
              <a:extLst>
                <a:ext uri="{FF2B5EF4-FFF2-40B4-BE49-F238E27FC236}">
                  <a16:creationId xmlns:a16="http://schemas.microsoft.com/office/drawing/2014/main" id="{D7B45C7B-AD4A-52AD-302B-91F53CD440C2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316;p70">
              <a:extLst>
                <a:ext uri="{FF2B5EF4-FFF2-40B4-BE49-F238E27FC236}">
                  <a16:creationId xmlns:a16="http://schemas.microsoft.com/office/drawing/2014/main" id="{BF509B5F-8C7D-7974-1C07-7F3F91B216FA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17;p70">
              <a:extLst>
                <a:ext uri="{FF2B5EF4-FFF2-40B4-BE49-F238E27FC236}">
                  <a16:creationId xmlns:a16="http://schemas.microsoft.com/office/drawing/2014/main" id="{6CB0F525-13D7-718F-61DD-55477E06EA4A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318;p70">
              <a:extLst>
                <a:ext uri="{FF2B5EF4-FFF2-40B4-BE49-F238E27FC236}">
                  <a16:creationId xmlns:a16="http://schemas.microsoft.com/office/drawing/2014/main" id="{D4E11B8C-DC8E-B33A-6E5E-CFC4FCF82AB7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319;p70">
              <a:extLst>
                <a:ext uri="{FF2B5EF4-FFF2-40B4-BE49-F238E27FC236}">
                  <a16:creationId xmlns:a16="http://schemas.microsoft.com/office/drawing/2014/main" id="{00F6F94F-BFD9-AF7E-7212-447F8B71403B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320;p70">
              <a:extLst>
                <a:ext uri="{FF2B5EF4-FFF2-40B4-BE49-F238E27FC236}">
                  <a16:creationId xmlns:a16="http://schemas.microsoft.com/office/drawing/2014/main" id="{28603A7B-D6D5-E361-9539-3A52B419CFD9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321;p70">
              <a:extLst>
                <a:ext uri="{FF2B5EF4-FFF2-40B4-BE49-F238E27FC236}">
                  <a16:creationId xmlns:a16="http://schemas.microsoft.com/office/drawing/2014/main" id="{037AA429-E6E2-91E6-68E8-4B79E4DDEEC8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322;p70">
              <a:extLst>
                <a:ext uri="{FF2B5EF4-FFF2-40B4-BE49-F238E27FC236}">
                  <a16:creationId xmlns:a16="http://schemas.microsoft.com/office/drawing/2014/main" id="{14302F20-AA54-145C-8ECC-A4969FD952D2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323;p70">
              <a:extLst>
                <a:ext uri="{FF2B5EF4-FFF2-40B4-BE49-F238E27FC236}">
                  <a16:creationId xmlns:a16="http://schemas.microsoft.com/office/drawing/2014/main" id="{87803E31-0DDE-DCD4-67A8-017E620781DA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324;p70">
              <a:extLst>
                <a:ext uri="{FF2B5EF4-FFF2-40B4-BE49-F238E27FC236}">
                  <a16:creationId xmlns:a16="http://schemas.microsoft.com/office/drawing/2014/main" id="{DE630108-56FB-EA56-ED69-0E85F774B398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oogle Shape;1325;p70">
            <a:extLst>
              <a:ext uri="{FF2B5EF4-FFF2-40B4-BE49-F238E27FC236}">
                <a16:creationId xmlns:a16="http://schemas.microsoft.com/office/drawing/2014/main" id="{CE88E31B-7019-4C4F-AE24-B29E70627A67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9" name="Google Shape;1326;p70">
              <a:extLst>
                <a:ext uri="{FF2B5EF4-FFF2-40B4-BE49-F238E27FC236}">
                  <a16:creationId xmlns:a16="http://schemas.microsoft.com/office/drawing/2014/main" id="{0F1AE4A4-5EA0-88E1-9A44-9F8579D6C7C2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327;p70">
              <a:extLst>
                <a:ext uri="{FF2B5EF4-FFF2-40B4-BE49-F238E27FC236}">
                  <a16:creationId xmlns:a16="http://schemas.microsoft.com/office/drawing/2014/main" id="{A8300DDB-F358-B520-CD6A-719D7D03609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328;p70">
              <a:extLst>
                <a:ext uri="{FF2B5EF4-FFF2-40B4-BE49-F238E27FC236}">
                  <a16:creationId xmlns:a16="http://schemas.microsoft.com/office/drawing/2014/main" id="{55A12D5B-40B0-A020-26C9-2AF5BC2EE81B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329;p70">
              <a:extLst>
                <a:ext uri="{FF2B5EF4-FFF2-40B4-BE49-F238E27FC236}">
                  <a16:creationId xmlns:a16="http://schemas.microsoft.com/office/drawing/2014/main" id="{3FBD329C-9C15-816B-961C-2E3ADB3A9E11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43" name="Google Shape;1330;p70">
            <a:extLst>
              <a:ext uri="{FF2B5EF4-FFF2-40B4-BE49-F238E27FC236}">
                <a16:creationId xmlns:a16="http://schemas.microsoft.com/office/drawing/2014/main" id="{7695B688-2606-5743-3AD7-EA7971E7BE5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4" name="Google Shape;1331;p70">
              <a:extLst>
                <a:ext uri="{FF2B5EF4-FFF2-40B4-BE49-F238E27FC236}">
                  <a16:creationId xmlns:a16="http://schemas.microsoft.com/office/drawing/2014/main" id="{0C15EDE3-7BC6-8A7E-E665-DFF8BF80C3DA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332;p70">
              <a:extLst>
                <a:ext uri="{FF2B5EF4-FFF2-40B4-BE49-F238E27FC236}">
                  <a16:creationId xmlns:a16="http://schemas.microsoft.com/office/drawing/2014/main" id="{D738A402-5AE1-BAAC-01F9-3FDF19FED4F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333;p70">
              <a:extLst>
                <a:ext uri="{FF2B5EF4-FFF2-40B4-BE49-F238E27FC236}">
                  <a16:creationId xmlns:a16="http://schemas.microsoft.com/office/drawing/2014/main" id="{B02986E8-B13E-9765-766A-DCE903D0B71E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334;p70">
              <a:extLst>
                <a:ext uri="{FF2B5EF4-FFF2-40B4-BE49-F238E27FC236}">
                  <a16:creationId xmlns:a16="http://schemas.microsoft.com/office/drawing/2014/main" id="{457A036D-D1BA-1EFF-C41B-03F2A23052BE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335;p70">
              <a:extLst>
                <a:ext uri="{FF2B5EF4-FFF2-40B4-BE49-F238E27FC236}">
                  <a16:creationId xmlns:a16="http://schemas.microsoft.com/office/drawing/2014/main" id="{C6C7434C-C43F-48FB-EDC0-5D4068F26866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336;p70">
              <a:extLst>
                <a:ext uri="{FF2B5EF4-FFF2-40B4-BE49-F238E27FC236}">
                  <a16:creationId xmlns:a16="http://schemas.microsoft.com/office/drawing/2014/main" id="{A7BA5381-82BF-755D-A3F5-C73D5FCD5F2B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337;p70">
              <a:extLst>
                <a:ext uri="{FF2B5EF4-FFF2-40B4-BE49-F238E27FC236}">
                  <a16:creationId xmlns:a16="http://schemas.microsoft.com/office/drawing/2014/main" id="{D2C81D0C-7738-7D92-BBC0-1CEA23C3818D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338;p70">
              <a:extLst>
                <a:ext uri="{FF2B5EF4-FFF2-40B4-BE49-F238E27FC236}">
                  <a16:creationId xmlns:a16="http://schemas.microsoft.com/office/drawing/2014/main" id="{366A450F-C3F7-A583-FFE5-BAFE7FB02D77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339;p70">
              <a:extLst>
                <a:ext uri="{FF2B5EF4-FFF2-40B4-BE49-F238E27FC236}">
                  <a16:creationId xmlns:a16="http://schemas.microsoft.com/office/drawing/2014/main" id="{206C8CD9-8E86-7AC6-998F-9BC26190C619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340;p70">
              <a:extLst>
                <a:ext uri="{FF2B5EF4-FFF2-40B4-BE49-F238E27FC236}">
                  <a16:creationId xmlns:a16="http://schemas.microsoft.com/office/drawing/2014/main" id="{6E44A9E7-9F77-B75C-DC72-11609EF977FB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341;p70">
              <a:extLst>
                <a:ext uri="{FF2B5EF4-FFF2-40B4-BE49-F238E27FC236}">
                  <a16:creationId xmlns:a16="http://schemas.microsoft.com/office/drawing/2014/main" id="{A1FB71A0-C525-A286-79DA-A31E1FB62B0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342;p70">
              <a:extLst>
                <a:ext uri="{FF2B5EF4-FFF2-40B4-BE49-F238E27FC236}">
                  <a16:creationId xmlns:a16="http://schemas.microsoft.com/office/drawing/2014/main" id="{635FDBFD-FD3A-8A5E-15F4-04D27FED3EF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343;p70">
            <a:extLst>
              <a:ext uri="{FF2B5EF4-FFF2-40B4-BE49-F238E27FC236}">
                <a16:creationId xmlns:a16="http://schemas.microsoft.com/office/drawing/2014/main" id="{90E44F50-3A88-2034-29EA-21FA0CDC012C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7" name="Google Shape;1344;p70">
              <a:extLst>
                <a:ext uri="{FF2B5EF4-FFF2-40B4-BE49-F238E27FC236}">
                  <a16:creationId xmlns:a16="http://schemas.microsoft.com/office/drawing/2014/main" id="{30AAED4C-AD4D-73FC-A361-0129197F4FBD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345;p70">
              <a:extLst>
                <a:ext uri="{FF2B5EF4-FFF2-40B4-BE49-F238E27FC236}">
                  <a16:creationId xmlns:a16="http://schemas.microsoft.com/office/drawing/2014/main" id="{470F18D0-D213-3F95-FB61-4F57E6D1132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1346;p70">
            <a:extLst>
              <a:ext uri="{FF2B5EF4-FFF2-40B4-BE49-F238E27FC236}">
                <a16:creationId xmlns:a16="http://schemas.microsoft.com/office/drawing/2014/main" id="{FE4E8C57-CC2C-1634-1994-01B76217192F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60" name="Google Shape;1347;p70">
              <a:extLst>
                <a:ext uri="{FF2B5EF4-FFF2-40B4-BE49-F238E27FC236}">
                  <a16:creationId xmlns:a16="http://schemas.microsoft.com/office/drawing/2014/main" id="{0A539E50-E387-91D5-ED20-B50254342794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348;p70">
              <a:extLst>
                <a:ext uri="{FF2B5EF4-FFF2-40B4-BE49-F238E27FC236}">
                  <a16:creationId xmlns:a16="http://schemas.microsoft.com/office/drawing/2014/main" id="{61957D4D-1009-7EC5-47E5-6CD0F4512219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349;p70">
              <a:extLst>
                <a:ext uri="{FF2B5EF4-FFF2-40B4-BE49-F238E27FC236}">
                  <a16:creationId xmlns:a16="http://schemas.microsoft.com/office/drawing/2014/main" id="{1C70A425-3C8A-191F-BB98-E286AAC21A3C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163" name="Google Shape;1350;p70">
            <a:extLst>
              <a:ext uri="{FF2B5EF4-FFF2-40B4-BE49-F238E27FC236}">
                <a16:creationId xmlns:a16="http://schemas.microsoft.com/office/drawing/2014/main" id="{905C9542-DFAF-2536-5B4B-2D44EC61CF67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164" name="Google Shape;1351;p70">
            <a:extLst>
              <a:ext uri="{FF2B5EF4-FFF2-40B4-BE49-F238E27FC236}">
                <a16:creationId xmlns:a16="http://schemas.microsoft.com/office/drawing/2014/main" id="{6E6B84F7-AE79-8E43-3E0F-D2CE6F7D1CB5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165" name="Google Shape;1352;p70">
            <a:extLst>
              <a:ext uri="{FF2B5EF4-FFF2-40B4-BE49-F238E27FC236}">
                <a16:creationId xmlns:a16="http://schemas.microsoft.com/office/drawing/2014/main" id="{95064E7B-EF16-3552-A789-412C9C8A1D5E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166" name="Google Shape;1353;p70">
            <a:extLst>
              <a:ext uri="{FF2B5EF4-FFF2-40B4-BE49-F238E27FC236}">
                <a16:creationId xmlns:a16="http://schemas.microsoft.com/office/drawing/2014/main" id="{BB9977A1-4BCF-C8E5-221C-2CA7909470B4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167" name="Google Shape;1354;p70">
            <a:extLst>
              <a:ext uri="{FF2B5EF4-FFF2-40B4-BE49-F238E27FC236}">
                <a16:creationId xmlns:a16="http://schemas.microsoft.com/office/drawing/2014/main" id="{65A045CA-F7CD-82A3-C734-38C49D3EA44E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8" name="Google Shape;1355;p70">
              <a:extLst>
                <a:ext uri="{FF2B5EF4-FFF2-40B4-BE49-F238E27FC236}">
                  <a16:creationId xmlns:a16="http://schemas.microsoft.com/office/drawing/2014/main" id="{CF95D702-B286-DAA5-B364-ED5B68AB588F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356;p70">
              <a:extLst>
                <a:ext uri="{FF2B5EF4-FFF2-40B4-BE49-F238E27FC236}">
                  <a16:creationId xmlns:a16="http://schemas.microsoft.com/office/drawing/2014/main" id="{D3A6529B-D262-2B39-F833-B7AB5BDF70EC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0" name="Google Shape;1357;p70">
            <a:extLst>
              <a:ext uri="{FF2B5EF4-FFF2-40B4-BE49-F238E27FC236}">
                <a16:creationId xmlns:a16="http://schemas.microsoft.com/office/drawing/2014/main" id="{A75A2D19-99AC-5B5E-0B4C-5907B1B3372A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71" name="Google Shape;1358;p70">
              <a:extLst>
                <a:ext uri="{FF2B5EF4-FFF2-40B4-BE49-F238E27FC236}">
                  <a16:creationId xmlns:a16="http://schemas.microsoft.com/office/drawing/2014/main" id="{182F7F58-E664-5FCE-B499-D18F63C0849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359;p70">
              <a:extLst>
                <a:ext uri="{FF2B5EF4-FFF2-40B4-BE49-F238E27FC236}">
                  <a16:creationId xmlns:a16="http://schemas.microsoft.com/office/drawing/2014/main" id="{0DD5C8D8-FB78-1871-8A94-1099F46A0E1B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3" name="Google Shape;1360;p70">
            <a:extLst>
              <a:ext uri="{FF2B5EF4-FFF2-40B4-BE49-F238E27FC236}">
                <a16:creationId xmlns:a16="http://schemas.microsoft.com/office/drawing/2014/main" id="{09C66CBB-B7AC-AE2F-6172-9C4B4728B9A5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4" name="Google Shape;1361;p70">
              <a:extLst>
                <a:ext uri="{FF2B5EF4-FFF2-40B4-BE49-F238E27FC236}">
                  <a16:creationId xmlns:a16="http://schemas.microsoft.com/office/drawing/2014/main" id="{CB49F03B-D2BD-5794-7F8E-6C773C4ED186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362;p70">
              <a:extLst>
                <a:ext uri="{FF2B5EF4-FFF2-40B4-BE49-F238E27FC236}">
                  <a16:creationId xmlns:a16="http://schemas.microsoft.com/office/drawing/2014/main" id="{9919D81B-A52B-1C5E-98F2-6AE553C120FB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363;p70">
            <a:extLst>
              <a:ext uri="{FF2B5EF4-FFF2-40B4-BE49-F238E27FC236}">
                <a16:creationId xmlns:a16="http://schemas.microsoft.com/office/drawing/2014/main" id="{26E823B4-ED73-BBC4-1A42-3DA8D7B98E90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7" name="Google Shape;1364;p70">
              <a:extLst>
                <a:ext uri="{FF2B5EF4-FFF2-40B4-BE49-F238E27FC236}">
                  <a16:creationId xmlns:a16="http://schemas.microsoft.com/office/drawing/2014/main" id="{452CD9E4-706D-3D39-2236-304F072719AC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365;p70">
              <a:extLst>
                <a:ext uri="{FF2B5EF4-FFF2-40B4-BE49-F238E27FC236}">
                  <a16:creationId xmlns:a16="http://schemas.microsoft.com/office/drawing/2014/main" id="{68E50124-FCF0-A11B-5DF7-710EB490F595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9" name="Google Shape;1366;p70">
            <a:extLst>
              <a:ext uri="{FF2B5EF4-FFF2-40B4-BE49-F238E27FC236}">
                <a16:creationId xmlns:a16="http://schemas.microsoft.com/office/drawing/2014/main" id="{01798B57-3CA6-D8FC-DA48-EBAAF61B3611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80" name="Google Shape;1367;p70">
              <a:extLst>
                <a:ext uri="{FF2B5EF4-FFF2-40B4-BE49-F238E27FC236}">
                  <a16:creationId xmlns:a16="http://schemas.microsoft.com/office/drawing/2014/main" id="{A478BD68-38A8-ACA9-DE5F-1050620712DB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368;p70">
              <a:extLst>
                <a:ext uri="{FF2B5EF4-FFF2-40B4-BE49-F238E27FC236}">
                  <a16:creationId xmlns:a16="http://schemas.microsoft.com/office/drawing/2014/main" id="{DBA9D2C0-1728-4E8C-7A61-B8B5492D7A99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2" name="Google Shape;1369;p70">
            <a:extLst>
              <a:ext uri="{FF2B5EF4-FFF2-40B4-BE49-F238E27FC236}">
                <a16:creationId xmlns:a16="http://schemas.microsoft.com/office/drawing/2014/main" id="{9331D559-F2B3-1BF7-9BD5-AB04BF053360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3" name="Google Shape;1370;p70">
              <a:extLst>
                <a:ext uri="{FF2B5EF4-FFF2-40B4-BE49-F238E27FC236}">
                  <a16:creationId xmlns:a16="http://schemas.microsoft.com/office/drawing/2014/main" id="{4E75E6A9-F6A8-A920-999C-849FBEA2161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371;p70">
              <a:extLst>
                <a:ext uri="{FF2B5EF4-FFF2-40B4-BE49-F238E27FC236}">
                  <a16:creationId xmlns:a16="http://schemas.microsoft.com/office/drawing/2014/main" id="{18001A05-EF48-5D8F-084C-D91EBA367706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5" name="Google Shape;1372;p70">
            <a:extLst>
              <a:ext uri="{FF2B5EF4-FFF2-40B4-BE49-F238E27FC236}">
                <a16:creationId xmlns:a16="http://schemas.microsoft.com/office/drawing/2014/main" id="{4205312D-BB28-C792-E15F-2CE652844BD3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6" name="Google Shape;1373;p70">
              <a:extLst>
                <a:ext uri="{FF2B5EF4-FFF2-40B4-BE49-F238E27FC236}">
                  <a16:creationId xmlns:a16="http://schemas.microsoft.com/office/drawing/2014/main" id="{39122021-BAAB-FD0C-CE02-980B2E41C2AB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374;p70">
              <a:extLst>
                <a:ext uri="{FF2B5EF4-FFF2-40B4-BE49-F238E27FC236}">
                  <a16:creationId xmlns:a16="http://schemas.microsoft.com/office/drawing/2014/main" id="{7416AB8F-5C3D-1506-4B1B-08B7CD99E676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8" name="Google Shape;1375;p70">
            <a:extLst>
              <a:ext uri="{FF2B5EF4-FFF2-40B4-BE49-F238E27FC236}">
                <a16:creationId xmlns:a16="http://schemas.microsoft.com/office/drawing/2014/main" id="{A919543A-533F-E50F-4545-0C5DF39D43CA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9" name="Google Shape;1376;p70">
              <a:extLst>
                <a:ext uri="{FF2B5EF4-FFF2-40B4-BE49-F238E27FC236}">
                  <a16:creationId xmlns:a16="http://schemas.microsoft.com/office/drawing/2014/main" id="{02E72D91-4D6C-8B93-8306-EE05437B61A1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377;p70">
              <a:extLst>
                <a:ext uri="{FF2B5EF4-FFF2-40B4-BE49-F238E27FC236}">
                  <a16:creationId xmlns:a16="http://schemas.microsoft.com/office/drawing/2014/main" id="{1816FF99-A4B8-DE44-BFA0-037629D1CD0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378;p70">
              <a:extLst>
                <a:ext uri="{FF2B5EF4-FFF2-40B4-BE49-F238E27FC236}">
                  <a16:creationId xmlns:a16="http://schemas.microsoft.com/office/drawing/2014/main" id="{2B9FBCC5-DC1F-5999-0122-5658D947F6D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1379;p70">
            <a:extLst>
              <a:ext uri="{FF2B5EF4-FFF2-40B4-BE49-F238E27FC236}">
                <a16:creationId xmlns:a16="http://schemas.microsoft.com/office/drawing/2014/main" id="{A0B31C1B-CF89-4F50-C59E-C65FC29F9D2D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3" name="Google Shape;1380;p70">
              <a:extLst>
                <a:ext uri="{FF2B5EF4-FFF2-40B4-BE49-F238E27FC236}">
                  <a16:creationId xmlns:a16="http://schemas.microsoft.com/office/drawing/2014/main" id="{2838E228-9AEC-3415-8C59-4A7FC9E04079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381;p70">
              <a:extLst>
                <a:ext uri="{FF2B5EF4-FFF2-40B4-BE49-F238E27FC236}">
                  <a16:creationId xmlns:a16="http://schemas.microsoft.com/office/drawing/2014/main" id="{2E4D5DF4-160E-45EB-27FA-8620F07671DB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382;p70">
              <a:extLst>
                <a:ext uri="{FF2B5EF4-FFF2-40B4-BE49-F238E27FC236}">
                  <a16:creationId xmlns:a16="http://schemas.microsoft.com/office/drawing/2014/main" id="{9997638F-2139-F430-B484-0707F4FA7804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6" name="Google Shape;1383;p70">
            <a:extLst>
              <a:ext uri="{FF2B5EF4-FFF2-40B4-BE49-F238E27FC236}">
                <a16:creationId xmlns:a16="http://schemas.microsoft.com/office/drawing/2014/main" id="{26D26404-CDE5-6DFF-D50F-6544E7A613AD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7" name="Google Shape;1384;p70">
              <a:extLst>
                <a:ext uri="{FF2B5EF4-FFF2-40B4-BE49-F238E27FC236}">
                  <a16:creationId xmlns:a16="http://schemas.microsoft.com/office/drawing/2014/main" id="{DB470676-2B56-D6DC-5386-14BE2E2786ED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385;p70">
              <a:extLst>
                <a:ext uri="{FF2B5EF4-FFF2-40B4-BE49-F238E27FC236}">
                  <a16:creationId xmlns:a16="http://schemas.microsoft.com/office/drawing/2014/main" id="{37AB08E9-E5D4-5B97-8DC7-E9B7C6A0B7B6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386;p70">
              <a:extLst>
                <a:ext uri="{FF2B5EF4-FFF2-40B4-BE49-F238E27FC236}">
                  <a16:creationId xmlns:a16="http://schemas.microsoft.com/office/drawing/2014/main" id="{0BED068E-B8B3-A562-3D2B-07DCFAF3545D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00" name="Google Shape;1387;p70">
            <a:extLst>
              <a:ext uri="{FF2B5EF4-FFF2-40B4-BE49-F238E27FC236}">
                <a16:creationId xmlns:a16="http://schemas.microsoft.com/office/drawing/2014/main" id="{797FB606-BFDE-07D5-92E6-2251964CABBB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01" name="Google Shape;1388;p70">
              <a:extLst>
                <a:ext uri="{FF2B5EF4-FFF2-40B4-BE49-F238E27FC236}">
                  <a16:creationId xmlns:a16="http://schemas.microsoft.com/office/drawing/2014/main" id="{771DD92B-BF66-E848-4AC8-8C2B3FE613D3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389;p70">
              <a:extLst>
                <a:ext uri="{FF2B5EF4-FFF2-40B4-BE49-F238E27FC236}">
                  <a16:creationId xmlns:a16="http://schemas.microsoft.com/office/drawing/2014/main" id="{88F85DF8-14E2-61C4-C092-EAC9AD70AA87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390;p70">
              <a:extLst>
                <a:ext uri="{FF2B5EF4-FFF2-40B4-BE49-F238E27FC236}">
                  <a16:creationId xmlns:a16="http://schemas.microsoft.com/office/drawing/2014/main" id="{F71B04C8-4093-E306-C68B-CB52625F61C7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04" name="Google Shape;1391;p70">
            <a:extLst>
              <a:ext uri="{FF2B5EF4-FFF2-40B4-BE49-F238E27FC236}">
                <a16:creationId xmlns:a16="http://schemas.microsoft.com/office/drawing/2014/main" id="{90F2B163-895A-541A-4CF2-DB44C584FB52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5" name="Google Shape;1392;p70">
              <a:extLst>
                <a:ext uri="{FF2B5EF4-FFF2-40B4-BE49-F238E27FC236}">
                  <a16:creationId xmlns:a16="http://schemas.microsoft.com/office/drawing/2014/main" id="{8CBC6E70-5513-CAA8-E766-3FBE393C3D65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393;p70">
              <a:extLst>
                <a:ext uri="{FF2B5EF4-FFF2-40B4-BE49-F238E27FC236}">
                  <a16:creationId xmlns:a16="http://schemas.microsoft.com/office/drawing/2014/main" id="{A21E9630-5664-E445-2E78-2CB8EFBBC2B6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207" name="Google Shape;1394;p70">
            <a:extLst>
              <a:ext uri="{FF2B5EF4-FFF2-40B4-BE49-F238E27FC236}">
                <a16:creationId xmlns:a16="http://schemas.microsoft.com/office/drawing/2014/main" id="{0B2576B5-4F3D-7491-9A17-82EDF787F8E0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08" name="Google Shape;1395;p70">
            <a:extLst>
              <a:ext uri="{FF2B5EF4-FFF2-40B4-BE49-F238E27FC236}">
                <a16:creationId xmlns:a16="http://schemas.microsoft.com/office/drawing/2014/main" id="{A725280A-94FD-B08B-6739-025FB70E3D1B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09" name="Google Shape;1396;p70">
            <a:extLst>
              <a:ext uri="{FF2B5EF4-FFF2-40B4-BE49-F238E27FC236}">
                <a16:creationId xmlns:a16="http://schemas.microsoft.com/office/drawing/2014/main" id="{A7F70A97-DD4B-705F-BCC4-A60AFF759CC7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10" name="Google Shape;1397;p70">
            <a:extLst>
              <a:ext uri="{FF2B5EF4-FFF2-40B4-BE49-F238E27FC236}">
                <a16:creationId xmlns:a16="http://schemas.microsoft.com/office/drawing/2014/main" id="{3818F4A5-EBF1-5064-9F4B-16CF8404CFE9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11" name="Google Shape;1398;p70">
            <a:extLst>
              <a:ext uri="{FF2B5EF4-FFF2-40B4-BE49-F238E27FC236}">
                <a16:creationId xmlns:a16="http://schemas.microsoft.com/office/drawing/2014/main" id="{5252F4FD-85C4-73D1-E802-D156144154C7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12" name="Google Shape;1399;p70">
            <a:extLst>
              <a:ext uri="{FF2B5EF4-FFF2-40B4-BE49-F238E27FC236}">
                <a16:creationId xmlns:a16="http://schemas.microsoft.com/office/drawing/2014/main" id="{3E0786BD-65D7-0FC1-F2FA-6F194FB3E66C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213" name="Google Shape;1400;p70">
            <a:extLst>
              <a:ext uri="{FF2B5EF4-FFF2-40B4-BE49-F238E27FC236}">
                <a16:creationId xmlns:a16="http://schemas.microsoft.com/office/drawing/2014/main" id="{39A10466-33B5-8D58-C6FE-60A44B428C85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4" name="Google Shape;1401;p70">
              <a:extLst>
                <a:ext uri="{FF2B5EF4-FFF2-40B4-BE49-F238E27FC236}">
                  <a16:creationId xmlns:a16="http://schemas.microsoft.com/office/drawing/2014/main" id="{35F68B23-432A-179C-FF92-205DD1C8E169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402;p70">
              <a:extLst>
                <a:ext uri="{FF2B5EF4-FFF2-40B4-BE49-F238E27FC236}">
                  <a16:creationId xmlns:a16="http://schemas.microsoft.com/office/drawing/2014/main" id="{53DDA1FA-A074-C62C-8757-1F7677A54118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16" name="Google Shape;1403;p70">
            <a:extLst>
              <a:ext uri="{FF2B5EF4-FFF2-40B4-BE49-F238E27FC236}">
                <a16:creationId xmlns:a16="http://schemas.microsoft.com/office/drawing/2014/main" id="{E2C33063-39CA-DB97-BDCB-1FB8560798A9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7" name="Google Shape;1404;p70">
              <a:extLst>
                <a:ext uri="{FF2B5EF4-FFF2-40B4-BE49-F238E27FC236}">
                  <a16:creationId xmlns:a16="http://schemas.microsoft.com/office/drawing/2014/main" id="{6EAC81A1-92DA-6307-AB93-E8BAE6A813DD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8" name="Google Shape;1405;p70">
              <a:extLst>
                <a:ext uri="{FF2B5EF4-FFF2-40B4-BE49-F238E27FC236}">
                  <a16:creationId xmlns:a16="http://schemas.microsoft.com/office/drawing/2014/main" id="{D56EF09E-18E4-19F4-3FC4-33C5BD324646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19" name="Google Shape;1406;p70">
            <a:extLst>
              <a:ext uri="{FF2B5EF4-FFF2-40B4-BE49-F238E27FC236}">
                <a16:creationId xmlns:a16="http://schemas.microsoft.com/office/drawing/2014/main" id="{09A4EA77-3AB1-AA43-023E-DA57BD027BAE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20" name="Google Shape;1407;p70">
              <a:extLst>
                <a:ext uri="{FF2B5EF4-FFF2-40B4-BE49-F238E27FC236}">
                  <a16:creationId xmlns:a16="http://schemas.microsoft.com/office/drawing/2014/main" id="{2DC42F7E-F653-F44B-6489-7C60389AEB82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408;p70">
              <a:extLst>
                <a:ext uri="{FF2B5EF4-FFF2-40B4-BE49-F238E27FC236}">
                  <a16:creationId xmlns:a16="http://schemas.microsoft.com/office/drawing/2014/main" id="{47848F7A-F2A7-4828-0D9D-AAD1B90A96DC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222" name="Google Shape;1409;p70">
            <a:extLst>
              <a:ext uri="{FF2B5EF4-FFF2-40B4-BE49-F238E27FC236}">
                <a16:creationId xmlns:a16="http://schemas.microsoft.com/office/drawing/2014/main" id="{E1B64817-B764-3A99-815B-6BF101C5E8D9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23" name="Google Shape;1410;p70">
            <a:extLst>
              <a:ext uri="{FF2B5EF4-FFF2-40B4-BE49-F238E27FC236}">
                <a16:creationId xmlns:a16="http://schemas.microsoft.com/office/drawing/2014/main" id="{FD8D69A0-10E2-84B7-4BA7-28EDB36C81D2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224" name="Google Shape;1411;p70">
            <a:extLst>
              <a:ext uri="{FF2B5EF4-FFF2-40B4-BE49-F238E27FC236}">
                <a16:creationId xmlns:a16="http://schemas.microsoft.com/office/drawing/2014/main" id="{4431B8C9-F4FB-3E90-82D3-FAF55BC14C03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225" name="Google Shape;1412;p70">
            <a:extLst>
              <a:ext uri="{FF2B5EF4-FFF2-40B4-BE49-F238E27FC236}">
                <a16:creationId xmlns:a16="http://schemas.microsoft.com/office/drawing/2014/main" id="{25A00AFA-0300-A0AA-6948-24F514F10AD8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6" name="Google Shape;1413;p70">
              <a:extLst>
                <a:ext uri="{FF2B5EF4-FFF2-40B4-BE49-F238E27FC236}">
                  <a16:creationId xmlns:a16="http://schemas.microsoft.com/office/drawing/2014/main" id="{6FB95FC8-46A0-19AF-3640-81CD619CFA2B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7" name="Google Shape;1414;p70">
              <a:extLst>
                <a:ext uri="{FF2B5EF4-FFF2-40B4-BE49-F238E27FC236}">
                  <a16:creationId xmlns:a16="http://schemas.microsoft.com/office/drawing/2014/main" id="{E3757845-373D-E913-C49D-997ABEE5AC73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415;p70">
              <a:extLst>
                <a:ext uri="{FF2B5EF4-FFF2-40B4-BE49-F238E27FC236}">
                  <a16:creationId xmlns:a16="http://schemas.microsoft.com/office/drawing/2014/main" id="{EF4E8B94-18BE-9257-B248-FDFA58CBA9CA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1416;p70">
              <a:extLst>
                <a:ext uri="{FF2B5EF4-FFF2-40B4-BE49-F238E27FC236}">
                  <a16:creationId xmlns:a16="http://schemas.microsoft.com/office/drawing/2014/main" id="{826BCD5D-2520-FD18-1713-2C7D6A760DA4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417;p70">
              <a:extLst>
                <a:ext uri="{FF2B5EF4-FFF2-40B4-BE49-F238E27FC236}">
                  <a16:creationId xmlns:a16="http://schemas.microsoft.com/office/drawing/2014/main" id="{1E3BDEE4-63A9-A8ED-B089-95BECF46BAE9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418;p70">
              <a:extLst>
                <a:ext uri="{FF2B5EF4-FFF2-40B4-BE49-F238E27FC236}">
                  <a16:creationId xmlns:a16="http://schemas.microsoft.com/office/drawing/2014/main" id="{1A65CE3F-739B-0DF3-3AD0-1C77425EA51E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2" name="Google Shape;1419;p70">
              <a:extLst>
                <a:ext uri="{FF2B5EF4-FFF2-40B4-BE49-F238E27FC236}">
                  <a16:creationId xmlns:a16="http://schemas.microsoft.com/office/drawing/2014/main" id="{CE287D0C-976B-3212-712D-160CEBA4C455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3" name="Google Shape;1420;p70">
              <a:extLst>
                <a:ext uri="{FF2B5EF4-FFF2-40B4-BE49-F238E27FC236}">
                  <a16:creationId xmlns:a16="http://schemas.microsoft.com/office/drawing/2014/main" id="{38677694-587D-FB75-19D2-92D00D718442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421;p70">
              <a:extLst>
                <a:ext uri="{FF2B5EF4-FFF2-40B4-BE49-F238E27FC236}">
                  <a16:creationId xmlns:a16="http://schemas.microsoft.com/office/drawing/2014/main" id="{6ECB9EFE-BA2A-704F-3EB2-F68065606F99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5" name="Google Shape;1422;p70">
            <a:extLst>
              <a:ext uri="{FF2B5EF4-FFF2-40B4-BE49-F238E27FC236}">
                <a16:creationId xmlns:a16="http://schemas.microsoft.com/office/drawing/2014/main" id="{B2D48814-A362-3FDC-4925-A3B972F1D62E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6" name="Google Shape;1423;p70">
              <a:extLst>
                <a:ext uri="{FF2B5EF4-FFF2-40B4-BE49-F238E27FC236}">
                  <a16:creationId xmlns:a16="http://schemas.microsoft.com/office/drawing/2014/main" id="{66564C80-E0D7-8FE4-790E-DA476F97A10A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424;p70">
              <a:extLst>
                <a:ext uri="{FF2B5EF4-FFF2-40B4-BE49-F238E27FC236}">
                  <a16:creationId xmlns:a16="http://schemas.microsoft.com/office/drawing/2014/main" id="{10FE5B47-3AAE-4357-FDDC-16A4C1CC8C8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8" name="Google Shape;1425;p70">
            <a:extLst>
              <a:ext uri="{FF2B5EF4-FFF2-40B4-BE49-F238E27FC236}">
                <a16:creationId xmlns:a16="http://schemas.microsoft.com/office/drawing/2014/main" id="{2AF3441C-3677-AF2C-6EB0-272211FADAD3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9" name="Google Shape;1426;p70">
              <a:extLst>
                <a:ext uri="{FF2B5EF4-FFF2-40B4-BE49-F238E27FC236}">
                  <a16:creationId xmlns:a16="http://schemas.microsoft.com/office/drawing/2014/main" id="{5B8736FE-A5F9-0E42-7834-BB64FE18C74B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427;p70">
              <a:extLst>
                <a:ext uri="{FF2B5EF4-FFF2-40B4-BE49-F238E27FC236}">
                  <a16:creationId xmlns:a16="http://schemas.microsoft.com/office/drawing/2014/main" id="{CB74F8FF-38F1-77CA-9B35-E07D33A3A19D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428;p70">
              <a:extLst>
                <a:ext uri="{FF2B5EF4-FFF2-40B4-BE49-F238E27FC236}">
                  <a16:creationId xmlns:a16="http://schemas.microsoft.com/office/drawing/2014/main" id="{45225D77-D3B1-75DA-1E5F-6CC12521A8C6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429;p70">
              <a:extLst>
                <a:ext uri="{FF2B5EF4-FFF2-40B4-BE49-F238E27FC236}">
                  <a16:creationId xmlns:a16="http://schemas.microsoft.com/office/drawing/2014/main" id="{1F26DD03-A094-74FE-CE84-7E928DB08C6E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430;p70">
              <a:extLst>
                <a:ext uri="{FF2B5EF4-FFF2-40B4-BE49-F238E27FC236}">
                  <a16:creationId xmlns:a16="http://schemas.microsoft.com/office/drawing/2014/main" id="{2F4FFCA0-2AAA-FAEE-742A-5ED41BDEBFF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431;p70">
              <a:extLst>
                <a:ext uri="{FF2B5EF4-FFF2-40B4-BE49-F238E27FC236}">
                  <a16:creationId xmlns:a16="http://schemas.microsoft.com/office/drawing/2014/main" id="{814A5D8F-0A3C-05F6-98D6-62A629B74A02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5" name="Google Shape;1432;p70">
              <a:extLst>
                <a:ext uri="{FF2B5EF4-FFF2-40B4-BE49-F238E27FC236}">
                  <a16:creationId xmlns:a16="http://schemas.microsoft.com/office/drawing/2014/main" id="{DBD85EA2-23BC-8EA9-2AC7-F7142A34ECC4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6" name="Google Shape;1433;p70">
              <a:extLst>
                <a:ext uri="{FF2B5EF4-FFF2-40B4-BE49-F238E27FC236}">
                  <a16:creationId xmlns:a16="http://schemas.microsoft.com/office/drawing/2014/main" id="{4605C80F-B66A-41B8-AFB0-5C01B93DD2B3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434;p70">
              <a:extLst>
                <a:ext uri="{FF2B5EF4-FFF2-40B4-BE49-F238E27FC236}">
                  <a16:creationId xmlns:a16="http://schemas.microsoft.com/office/drawing/2014/main" id="{9913D9A4-B6F7-3962-E5E4-65E2E070FE4B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435;p70">
              <a:extLst>
                <a:ext uri="{FF2B5EF4-FFF2-40B4-BE49-F238E27FC236}">
                  <a16:creationId xmlns:a16="http://schemas.microsoft.com/office/drawing/2014/main" id="{F98BF443-C6E0-750C-8B01-BFAA547D15B3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436;p70">
              <a:extLst>
                <a:ext uri="{FF2B5EF4-FFF2-40B4-BE49-F238E27FC236}">
                  <a16:creationId xmlns:a16="http://schemas.microsoft.com/office/drawing/2014/main" id="{CA1D518E-066F-8F79-6BDD-BB5A6239B960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437;p70">
              <a:extLst>
                <a:ext uri="{FF2B5EF4-FFF2-40B4-BE49-F238E27FC236}">
                  <a16:creationId xmlns:a16="http://schemas.microsoft.com/office/drawing/2014/main" id="{E801D40F-C39B-F828-E2FE-E107C2EB0E4E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438;p70">
              <a:extLst>
                <a:ext uri="{FF2B5EF4-FFF2-40B4-BE49-F238E27FC236}">
                  <a16:creationId xmlns:a16="http://schemas.microsoft.com/office/drawing/2014/main" id="{F8466D35-1A24-82E1-14D9-233FB57C004F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439;p70">
              <a:extLst>
                <a:ext uri="{FF2B5EF4-FFF2-40B4-BE49-F238E27FC236}">
                  <a16:creationId xmlns:a16="http://schemas.microsoft.com/office/drawing/2014/main" id="{0F972A6D-F161-A344-E231-FF9ED98BF322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440;p70">
              <a:extLst>
                <a:ext uri="{FF2B5EF4-FFF2-40B4-BE49-F238E27FC236}">
                  <a16:creationId xmlns:a16="http://schemas.microsoft.com/office/drawing/2014/main" id="{105B3746-0CA6-806E-1132-56853E6E3B53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441;p70">
              <a:extLst>
                <a:ext uri="{FF2B5EF4-FFF2-40B4-BE49-F238E27FC236}">
                  <a16:creationId xmlns:a16="http://schemas.microsoft.com/office/drawing/2014/main" id="{1807AA37-A8E4-CC97-3D3A-84B4F5206C9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442;p70">
              <a:extLst>
                <a:ext uri="{FF2B5EF4-FFF2-40B4-BE49-F238E27FC236}">
                  <a16:creationId xmlns:a16="http://schemas.microsoft.com/office/drawing/2014/main" id="{60A7FF10-A056-E5AB-B6C0-A6AF44BA8170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6" name="Google Shape;1443;p70">
              <a:extLst>
                <a:ext uri="{FF2B5EF4-FFF2-40B4-BE49-F238E27FC236}">
                  <a16:creationId xmlns:a16="http://schemas.microsoft.com/office/drawing/2014/main" id="{3694E9E1-2355-5F1E-90F0-5EEC17869F74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7" name="Google Shape;1444;p70">
              <a:extLst>
                <a:ext uri="{FF2B5EF4-FFF2-40B4-BE49-F238E27FC236}">
                  <a16:creationId xmlns:a16="http://schemas.microsoft.com/office/drawing/2014/main" id="{2187E210-A6A4-DA85-A3B4-DFBC8116E3CD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445;p70">
              <a:extLst>
                <a:ext uri="{FF2B5EF4-FFF2-40B4-BE49-F238E27FC236}">
                  <a16:creationId xmlns:a16="http://schemas.microsoft.com/office/drawing/2014/main" id="{19E56743-A860-DBEF-27DF-78460FD09454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59" name="Google Shape;1446;p70">
            <a:extLst>
              <a:ext uri="{FF2B5EF4-FFF2-40B4-BE49-F238E27FC236}">
                <a16:creationId xmlns:a16="http://schemas.microsoft.com/office/drawing/2014/main" id="{25A60535-0FC7-2ECB-67D8-F52FCF79667C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60" name="Google Shape;1447;p70">
              <a:extLst>
                <a:ext uri="{FF2B5EF4-FFF2-40B4-BE49-F238E27FC236}">
                  <a16:creationId xmlns:a16="http://schemas.microsoft.com/office/drawing/2014/main" id="{1C3BCCC9-2A4B-E9EF-AF6C-69DA7D94B18E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448;p70">
              <a:extLst>
                <a:ext uri="{FF2B5EF4-FFF2-40B4-BE49-F238E27FC236}">
                  <a16:creationId xmlns:a16="http://schemas.microsoft.com/office/drawing/2014/main" id="{E38AD73F-E401-3186-8114-156CE21EE79B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449;p70">
              <a:extLst>
                <a:ext uri="{FF2B5EF4-FFF2-40B4-BE49-F238E27FC236}">
                  <a16:creationId xmlns:a16="http://schemas.microsoft.com/office/drawing/2014/main" id="{122EF688-E47D-D947-7936-5871D62618FB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450;p70">
              <a:extLst>
                <a:ext uri="{FF2B5EF4-FFF2-40B4-BE49-F238E27FC236}">
                  <a16:creationId xmlns:a16="http://schemas.microsoft.com/office/drawing/2014/main" id="{903EA3E9-8D03-02E1-74AA-4CD17C9FEE7A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451;p70">
              <a:extLst>
                <a:ext uri="{FF2B5EF4-FFF2-40B4-BE49-F238E27FC236}">
                  <a16:creationId xmlns:a16="http://schemas.microsoft.com/office/drawing/2014/main" id="{B88A7D74-5994-B24A-DD69-954A35BC6BB8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452;p70">
              <a:extLst>
                <a:ext uri="{FF2B5EF4-FFF2-40B4-BE49-F238E27FC236}">
                  <a16:creationId xmlns:a16="http://schemas.microsoft.com/office/drawing/2014/main" id="{806FFE94-BD0F-F352-BBAD-F3B91EFB66C9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453;p70">
              <a:extLst>
                <a:ext uri="{FF2B5EF4-FFF2-40B4-BE49-F238E27FC236}">
                  <a16:creationId xmlns:a16="http://schemas.microsoft.com/office/drawing/2014/main" id="{A0EFE87D-4F6A-2ED1-06B4-5538B58335FF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454;p70">
              <a:extLst>
                <a:ext uri="{FF2B5EF4-FFF2-40B4-BE49-F238E27FC236}">
                  <a16:creationId xmlns:a16="http://schemas.microsoft.com/office/drawing/2014/main" id="{AF3E99C2-9DFE-079C-1B3A-A656BE8A68D4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455;p70">
              <a:extLst>
                <a:ext uri="{FF2B5EF4-FFF2-40B4-BE49-F238E27FC236}">
                  <a16:creationId xmlns:a16="http://schemas.microsoft.com/office/drawing/2014/main" id="{9639586A-2628-A8CB-1508-B785C46FB609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456;p70">
              <a:extLst>
                <a:ext uri="{FF2B5EF4-FFF2-40B4-BE49-F238E27FC236}">
                  <a16:creationId xmlns:a16="http://schemas.microsoft.com/office/drawing/2014/main" id="{D69FE2C9-C93F-D656-82DE-5B42572708C4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457;p70">
              <a:extLst>
                <a:ext uri="{FF2B5EF4-FFF2-40B4-BE49-F238E27FC236}">
                  <a16:creationId xmlns:a16="http://schemas.microsoft.com/office/drawing/2014/main" id="{4C19ADFE-FBD7-4F05-1A78-DA421F89384F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458;p70">
              <a:extLst>
                <a:ext uri="{FF2B5EF4-FFF2-40B4-BE49-F238E27FC236}">
                  <a16:creationId xmlns:a16="http://schemas.microsoft.com/office/drawing/2014/main" id="{D45CDD3B-7B32-83DC-9C93-0C7F245EA6D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459;p70">
              <a:extLst>
                <a:ext uri="{FF2B5EF4-FFF2-40B4-BE49-F238E27FC236}">
                  <a16:creationId xmlns:a16="http://schemas.microsoft.com/office/drawing/2014/main" id="{93254F30-956C-971B-4F33-A8BBEB49702B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460;p70">
              <a:extLst>
                <a:ext uri="{FF2B5EF4-FFF2-40B4-BE49-F238E27FC236}">
                  <a16:creationId xmlns:a16="http://schemas.microsoft.com/office/drawing/2014/main" id="{BC0071F6-5F79-AC39-382A-F6068D95DBB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461;p70">
              <a:extLst>
                <a:ext uri="{FF2B5EF4-FFF2-40B4-BE49-F238E27FC236}">
                  <a16:creationId xmlns:a16="http://schemas.microsoft.com/office/drawing/2014/main" id="{754EA2C9-7CBA-D930-8FD1-8E330E09E977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462;p70">
              <a:extLst>
                <a:ext uri="{FF2B5EF4-FFF2-40B4-BE49-F238E27FC236}">
                  <a16:creationId xmlns:a16="http://schemas.microsoft.com/office/drawing/2014/main" id="{A2FBF23E-05AB-DFD9-E5D2-DD7E73B13C8B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463;p70">
              <a:extLst>
                <a:ext uri="{FF2B5EF4-FFF2-40B4-BE49-F238E27FC236}">
                  <a16:creationId xmlns:a16="http://schemas.microsoft.com/office/drawing/2014/main" id="{CC17BE9B-805A-5E9B-D084-F85AC2F2FAEE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464;p70">
              <a:extLst>
                <a:ext uri="{FF2B5EF4-FFF2-40B4-BE49-F238E27FC236}">
                  <a16:creationId xmlns:a16="http://schemas.microsoft.com/office/drawing/2014/main" id="{2EB27FC6-FEE3-6214-27C3-48B35C1FFB3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465;p70">
              <a:extLst>
                <a:ext uri="{FF2B5EF4-FFF2-40B4-BE49-F238E27FC236}">
                  <a16:creationId xmlns:a16="http://schemas.microsoft.com/office/drawing/2014/main" id="{30F72C4F-4DB7-514D-3755-8F38A9659CEC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466;p70">
              <a:extLst>
                <a:ext uri="{FF2B5EF4-FFF2-40B4-BE49-F238E27FC236}">
                  <a16:creationId xmlns:a16="http://schemas.microsoft.com/office/drawing/2014/main" id="{D0E3E622-FF9C-D65C-AC9B-31A8EA9FB9EC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467;p70">
              <a:extLst>
                <a:ext uri="{FF2B5EF4-FFF2-40B4-BE49-F238E27FC236}">
                  <a16:creationId xmlns:a16="http://schemas.microsoft.com/office/drawing/2014/main" id="{C079D385-5985-4186-CB12-94B555A3CAE4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468;p70">
              <a:extLst>
                <a:ext uri="{FF2B5EF4-FFF2-40B4-BE49-F238E27FC236}">
                  <a16:creationId xmlns:a16="http://schemas.microsoft.com/office/drawing/2014/main" id="{F3CCB5AF-C833-CF90-4588-5B1A4F00901E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469;p70">
              <a:extLst>
                <a:ext uri="{FF2B5EF4-FFF2-40B4-BE49-F238E27FC236}">
                  <a16:creationId xmlns:a16="http://schemas.microsoft.com/office/drawing/2014/main" id="{0C505B4F-6C9C-DD44-FD7E-621FA6C37CE9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470;p70">
              <a:extLst>
                <a:ext uri="{FF2B5EF4-FFF2-40B4-BE49-F238E27FC236}">
                  <a16:creationId xmlns:a16="http://schemas.microsoft.com/office/drawing/2014/main" id="{D6A80043-B656-D09F-EA64-846003B2B71F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471;p70">
              <a:extLst>
                <a:ext uri="{FF2B5EF4-FFF2-40B4-BE49-F238E27FC236}">
                  <a16:creationId xmlns:a16="http://schemas.microsoft.com/office/drawing/2014/main" id="{E7705F0F-960C-CA36-C993-952DAA5CEFF1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472;p70">
              <a:extLst>
                <a:ext uri="{FF2B5EF4-FFF2-40B4-BE49-F238E27FC236}">
                  <a16:creationId xmlns:a16="http://schemas.microsoft.com/office/drawing/2014/main" id="{0CE54CEE-0CDB-15FD-E553-7E8861F5D84C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473;p70">
              <a:extLst>
                <a:ext uri="{FF2B5EF4-FFF2-40B4-BE49-F238E27FC236}">
                  <a16:creationId xmlns:a16="http://schemas.microsoft.com/office/drawing/2014/main" id="{A3326A7A-3778-5D00-4956-943E8AF3D24C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474;p70">
              <a:extLst>
                <a:ext uri="{FF2B5EF4-FFF2-40B4-BE49-F238E27FC236}">
                  <a16:creationId xmlns:a16="http://schemas.microsoft.com/office/drawing/2014/main" id="{2E3FEA3D-B91B-2601-6400-F7B9F466E762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475;p70">
              <a:extLst>
                <a:ext uri="{FF2B5EF4-FFF2-40B4-BE49-F238E27FC236}">
                  <a16:creationId xmlns:a16="http://schemas.microsoft.com/office/drawing/2014/main" id="{FA90EE3E-88D5-5F07-DD73-DCF4304FF2F0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476;p70">
              <a:extLst>
                <a:ext uri="{FF2B5EF4-FFF2-40B4-BE49-F238E27FC236}">
                  <a16:creationId xmlns:a16="http://schemas.microsoft.com/office/drawing/2014/main" id="{A5C99BA8-3EFB-E15C-686A-F1B44F49254E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477;p70">
              <a:extLst>
                <a:ext uri="{FF2B5EF4-FFF2-40B4-BE49-F238E27FC236}">
                  <a16:creationId xmlns:a16="http://schemas.microsoft.com/office/drawing/2014/main" id="{4B332A2A-A824-5F9C-7ABB-B57B6F741726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478;p70">
              <a:extLst>
                <a:ext uri="{FF2B5EF4-FFF2-40B4-BE49-F238E27FC236}">
                  <a16:creationId xmlns:a16="http://schemas.microsoft.com/office/drawing/2014/main" id="{477B8B27-6E3A-D882-535B-B2DDCCADEAD9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479;p70">
              <a:extLst>
                <a:ext uri="{FF2B5EF4-FFF2-40B4-BE49-F238E27FC236}">
                  <a16:creationId xmlns:a16="http://schemas.microsoft.com/office/drawing/2014/main" id="{2346BA21-E44A-B47C-0AE2-682B5A8B488A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480;p70">
              <a:extLst>
                <a:ext uri="{FF2B5EF4-FFF2-40B4-BE49-F238E27FC236}">
                  <a16:creationId xmlns:a16="http://schemas.microsoft.com/office/drawing/2014/main" id="{BE9B4842-46D3-67C9-EE6C-1D4EE7C0EA3A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481;p70">
              <a:extLst>
                <a:ext uri="{FF2B5EF4-FFF2-40B4-BE49-F238E27FC236}">
                  <a16:creationId xmlns:a16="http://schemas.microsoft.com/office/drawing/2014/main" id="{D0978E90-41E2-56C6-7192-B2CE79A62D34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482;p70">
              <a:extLst>
                <a:ext uri="{FF2B5EF4-FFF2-40B4-BE49-F238E27FC236}">
                  <a16:creationId xmlns:a16="http://schemas.microsoft.com/office/drawing/2014/main" id="{EAAA23F7-2914-B1BB-0C07-57D235208D1D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483;p70">
              <a:extLst>
                <a:ext uri="{FF2B5EF4-FFF2-40B4-BE49-F238E27FC236}">
                  <a16:creationId xmlns:a16="http://schemas.microsoft.com/office/drawing/2014/main" id="{8021F49F-8313-903D-E5B8-6AD1033A0347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484;p70">
              <a:extLst>
                <a:ext uri="{FF2B5EF4-FFF2-40B4-BE49-F238E27FC236}">
                  <a16:creationId xmlns:a16="http://schemas.microsoft.com/office/drawing/2014/main" id="{2CCC828A-0E39-6B0B-FFE9-4E60F352CA19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485;p70">
              <a:extLst>
                <a:ext uri="{FF2B5EF4-FFF2-40B4-BE49-F238E27FC236}">
                  <a16:creationId xmlns:a16="http://schemas.microsoft.com/office/drawing/2014/main" id="{C9CE6E4B-91B0-45E6-CDBF-A977F3B68B22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486;p70">
              <a:extLst>
                <a:ext uri="{FF2B5EF4-FFF2-40B4-BE49-F238E27FC236}">
                  <a16:creationId xmlns:a16="http://schemas.microsoft.com/office/drawing/2014/main" id="{8E23FBF8-3124-D362-A58B-A1E59CB05EB5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487;p70">
              <a:extLst>
                <a:ext uri="{FF2B5EF4-FFF2-40B4-BE49-F238E27FC236}">
                  <a16:creationId xmlns:a16="http://schemas.microsoft.com/office/drawing/2014/main" id="{1719CA1B-4C8F-9D3F-2AA3-54EB6DA6ADE0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488;p70">
              <a:extLst>
                <a:ext uri="{FF2B5EF4-FFF2-40B4-BE49-F238E27FC236}">
                  <a16:creationId xmlns:a16="http://schemas.microsoft.com/office/drawing/2014/main" id="{BF3CF4A3-3CC9-0AB3-C711-734390D47547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489;p70">
              <a:extLst>
                <a:ext uri="{FF2B5EF4-FFF2-40B4-BE49-F238E27FC236}">
                  <a16:creationId xmlns:a16="http://schemas.microsoft.com/office/drawing/2014/main" id="{1862BC29-BE52-7051-0DF7-815CCBCC504C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490;p70">
              <a:extLst>
                <a:ext uri="{FF2B5EF4-FFF2-40B4-BE49-F238E27FC236}">
                  <a16:creationId xmlns:a16="http://schemas.microsoft.com/office/drawing/2014/main" id="{657A6BCF-FF98-8152-C7DA-219C8B51635B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491;p70">
              <a:extLst>
                <a:ext uri="{FF2B5EF4-FFF2-40B4-BE49-F238E27FC236}">
                  <a16:creationId xmlns:a16="http://schemas.microsoft.com/office/drawing/2014/main" id="{AAECE96C-3C03-FFE0-20FB-460C45269E76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492;p70">
              <a:extLst>
                <a:ext uri="{FF2B5EF4-FFF2-40B4-BE49-F238E27FC236}">
                  <a16:creationId xmlns:a16="http://schemas.microsoft.com/office/drawing/2014/main" id="{F6CA3214-6787-0AE5-50E2-13553A54D119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493;p70">
              <a:extLst>
                <a:ext uri="{FF2B5EF4-FFF2-40B4-BE49-F238E27FC236}">
                  <a16:creationId xmlns:a16="http://schemas.microsoft.com/office/drawing/2014/main" id="{DCAE4A40-DFDC-7743-6823-D65232169E8B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494;p70">
              <a:extLst>
                <a:ext uri="{FF2B5EF4-FFF2-40B4-BE49-F238E27FC236}">
                  <a16:creationId xmlns:a16="http://schemas.microsoft.com/office/drawing/2014/main" id="{039248CD-8EAB-76A0-27F3-EDD80A58D823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495;p70">
              <a:extLst>
                <a:ext uri="{FF2B5EF4-FFF2-40B4-BE49-F238E27FC236}">
                  <a16:creationId xmlns:a16="http://schemas.microsoft.com/office/drawing/2014/main" id="{9C172716-008D-1713-68DD-2F5C825BD32B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496;p70">
              <a:extLst>
                <a:ext uri="{FF2B5EF4-FFF2-40B4-BE49-F238E27FC236}">
                  <a16:creationId xmlns:a16="http://schemas.microsoft.com/office/drawing/2014/main" id="{91FDB467-884C-3079-75DC-4F08F7941B9D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497;p70">
              <a:extLst>
                <a:ext uri="{FF2B5EF4-FFF2-40B4-BE49-F238E27FC236}">
                  <a16:creationId xmlns:a16="http://schemas.microsoft.com/office/drawing/2014/main" id="{D8437B2B-EB9B-E642-6516-2240EFE79CC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498;p70">
              <a:extLst>
                <a:ext uri="{FF2B5EF4-FFF2-40B4-BE49-F238E27FC236}">
                  <a16:creationId xmlns:a16="http://schemas.microsoft.com/office/drawing/2014/main" id="{B9C2CF7C-2D73-00B8-3060-70C51646B131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499;p70">
              <a:extLst>
                <a:ext uri="{FF2B5EF4-FFF2-40B4-BE49-F238E27FC236}">
                  <a16:creationId xmlns:a16="http://schemas.microsoft.com/office/drawing/2014/main" id="{8C234390-DC68-61EF-C0A0-124A66F5F314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3" name="Google Shape;1500;p70">
              <a:extLst>
                <a:ext uri="{FF2B5EF4-FFF2-40B4-BE49-F238E27FC236}">
                  <a16:creationId xmlns:a16="http://schemas.microsoft.com/office/drawing/2014/main" id="{1AF8B13A-5740-0636-075F-325738141342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4" name="Google Shape;1501;p70">
              <a:extLst>
                <a:ext uri="{FF2B5EF4-FFF2-40B4-BE49-F238E27FC236}">
                  <a16:creationId xmlns:a16="http://schemas.microsoft.com/office/drawing/2014/main" id="{D6E75677-D3B1-3D46-8E88-A326613F3CA1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502;p70">
              <a:extLst>
                <a:ext uri="{FF2B5EF4-FFF2-40B4-BE49-F238E27FC236}">
                  <a16:creationId xmlns:a16="http://schemas.microsoft.com/office/drawing/2014/main" id="{7C3D3220-7734-2006-3733-379AFC74EB78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503;p70">
              <a:extLst>
                <a:ext uri="{FF2B5EF4-FFF2-40B4-BE49-F238E27FC236}">
                  <a16:creationId xmlns:a16="http://schemas.microsoft.com/office/drawing/2014/main" id="{F796B970-4A04-8CF0-9F39-D5B4C4617DCC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504;p70">
              <a:extLst>
                <a:ext uri="{FF2B5EF4-FFF2-40B4-BE49-F238E27FC236}">
                  <a16:creationId xmlns:a16="http://schemas.microsoft.com/office/drawing/2014/main" id="{B843C650-45F6-4DB1-EDB4-268390D916BA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8" name="Google Shape;1505;p70">
              <a:extLst>
                <a:ext uri="{FF2B5EF4-FFF2-40B4-BE49-F238E27FC236}">
                  <a16:creationId xmlns:a16="http://schemas.microsoft.com/office/drawing/2014/main" id="{D423DD77-EE69-158B-E899-EEB354AADB19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506;p70">
              <a:extLst>
                <a:ext uri="{FF2B5EF4-FFF2-40B4-BE49-F238E27FC236}">
                  <a16:creationId xmlns:a16="http://schemas.microsoft.com/office/drawing/2014/main" id="{6E14461D-27A2-65FC-358E-C2CA16A95C7A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507;p70">
              <a:extLst>
                <a:ext uri="{FF2B5EF4-FFF2-40B4-BE49-F238E27FC236}">
                  <a16:creationId xmlns:a16="http://schemas.microsoft.com/office/drawing/2014/main" id="{66061D34-E041-FD2A-5BFC-35F6DB18C810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508;p70">
              <a:extLst>
                <a:ext uri="{FF2B5EF4-FFF2-40B4-BE49-F238E27FC236}">
                  <a16:creationId xmlns:a16="http://schemas.microsoft.com/office/drawing/2014/main" id="{85251EA0-A96A-15C1-BAC5-5C9B1CD31679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509;p70">
              <a:extLst>
                <a:ext uri="{FF2B5EF4-FFF2-40B4-BE49-F238E27FC236}">
                  <a16:creationId xmlns:a16="http://schemas.microsoft.com/office/drawing/2014/main" id="{5F9D2293-4EC0-AE18-C74C-187A5E1CF17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510;p70">
              <a:extLst>
                <a:ext uri="{FF2B5EF4-FFF2-40B4-BE49-F238E27FC236}">
                  <a16:creationId xmlns:a16="http://schemas.microsoft.com/office/drawing/2014/main" id="{43D9BE79-667D-AE14-EB70-72878B73BDFA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511;p70">
              <a:extLst>
                <a:ext uri="{FF2B5EF4-FFF2-40B4-BE49-F238E27FC236}">
                  <a16:creationId xmlns:a16="http://schemas.microsoft.com/office/drawing/2014/main" id="{97CD8905-D37A-B845-2E06-EC32C19E7D8F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512;p70">
              <a:extLst>
                <a:ext uri="{FF2B5EF4-FFF2-40B4-BE49-F238E27FC236}">
                  <a16:creationId xmlns:a16="http://schemas.microsoft.com/office/drawing/2014/main" id="{3A2AAB88-90E5-A666-6502-ABBCF71380EE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6" name="Google Shape;1513;p70">
              <a:extLst>
                <a:ext uri="{FF2B5EF4-FFF2-40B4-BE49-F238E27FC236}">
                  <a16:creationId xmlns:a16="http://schemas.microsoft.com/office/drawing/2014/main" id="{AC0A94DF-7E5C-088E-D645-7F5B2642B4CB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7" name="Google Shape;1514;p70">
              <a:extLst>
                <a:ext uri="{FF2B5EF4-FFF2-40B4-BE49-F238E27FC236}">
                  <a16:creationId xmlns:a16="http://schemas.microsoft.com/office/drawing/2014/main" id="{21AC189F-ECEB-F8E9-478C-170A8059DFD9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515;p70">
              <a:extLst>
                <a:ext uri="{FF2B5EF4-FFF2-40B4-BE49-F238E27FC236}">
                  <a16:creationId xmlns:a16="http://schemas.microsoft.com/office/drawing/2014/main" id="{DBDC1788-AE6A-3241-34C8-C704B2E9A38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516;p70">
              <a:extLst>
                <a:ext uri="{FF2B5EF4-FFF2-40B4-BE49-F238E27FC236}">
                  <a16:creationId xmlns:a16="http://schemas.microsoft.com/office/drawing/2014/main" id="{529B44FC-8687-E2CD-654D-469DD1D5095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517;p70">
              <a:extLst>
                <a:ext uri="{FF2B5EF4-FFF2-40B4-BE49-F238E27FC236}">
                  <a16:creationId xmlns:a16="http://schemas.microsoft.com/office/drawing/2014/main" id="{2A1CE72E-6B7A-3682-FFE4-663CACAC00B0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518;p70">
              <a:extLst>
                <a:ext uri="{FF2B5EF4-FFF2-40B4-BE49-F238E27FC236}">
                  <a16:creationId xmlns:a16="http://schemas.microsoft.com/office/drawing/2014/main" id="{E108F4E8-5D61-8C33-8751-AAD1B2920E8F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519;p70">
              <a:extLst>
                <a:ext uri="{FF2B5EF4-FFF2-40B4-BE49-F238E27FC236}">
                  <a16:creationId xmlns:a16="http://schemas.microsoft.com/office/drawing/2014/main" id="{FE27146F-8DA3-98A5-AD2C-D92A18F9CEF3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520;p70">
              <a:extLst>
                <a:ext uri="{FF2B5EF4-FFF2-40B4-BE49-F238E27FC236}">
                  <a16:creationId xmlns:a16="http://schemas.microsoft.com/office/drawing/2014/main" id="{E16DB880-BD09-BAE0-D66F-F9D08949864D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4" name="Google Shape;1521;p70">
              <a:extLst>
                <a:ext uri="{FF2B5EF4-FFF2-40B4-BE49-F238E27FC236}">
                  <a16:creationId xmlns:a16="http://schemas.microsoft.com/office/drawing/2014/main" id="{324FD380-6B9D-8E79-3CF4-BC2429E3A9CC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5" name="Google Shape;1522;p70">
              <a:extLst>
                <a:ext uri="{FF2B5EF4-FFF2-40B4-BE49-F238E27FC236}">
                  <a16:creationId xmlns:a16="http://schemas.microsoft.com/office/drawing/2014/main" id="{C401BCA1-D64C-E343-9CEE-F6FC0CD96CC9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6" name="Google Shape;1523;p70">
              <a:extLst>
                <a:ext uri="{FF2B5EF4-FFF2-40B4-BE49-F238E27FC236}">
                  <a16:creationId xmlns:a16="http://schemas.microsoft.com/office/drawing/2014/main" id="{135228B3-A381-C6C2-3D40-0BF5CBF80D7C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7" name="Google Shape;1524;p70">
              <a:extLst>
                <a:ext uri="{FF2B5EF4-FFF2-40B4-BE49-F238E27FC236}">
                  <a16:creationId xmlns:a16="http://schemas.microsoft.com/office/drawing/2014/main" id="{71872650-A097-4C83-4F57-CCE8E784351F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338" name="Google Shape;1525;p70">
            <a:extLst>
              <a:ext uri="{FF2B5EF4-FFF2-40B4-BE49-F238E27FC236}">
                <a16:creationId xmlns:a16="http://schemas.microsoft.com/office/drawing/2014/main" id="{0A3A47A1-DEC4-6F40-C141-E0A6D89F0EE1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339" name="Google Shape;1526;p70">
            <a:extLst>
              <a:ext uri="{FF2B5EF4-FFF2-40B4-BE49-F238E27FC236}">
                <a16:creationId xmlns:a16="http://schemas.microsoft.com/office/drawing/2014/main" id="{715BF881-1B13-27D0-43F9-B63DFBD389FF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340" name="Google Shape;1527;p70">
            <a:extLst>
              <a:ext uri="{FF2B5EF4-FFF2-40B4-BE49-F238E27FC236}">
                <a16:creationId xmlns:a16="http://schemas.microsoft.com/office/drawing/2014/main" id="{173BCFFB-EFF3-E07E-B95A-FCADD4101965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341" name="Google Shape;1528;p70">
            <a:extLst>
              <a:ext uri="{FF2B5EF4-FFF2-40B4-BE49-F238E27FC236}">
                <a16:creationId xmlns:a16="http://schemas.microsoft.com/office/drawing/2014/main" id="{E53392EA-C6E2-7128-B10B-8FFF413A2D12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342" name="Google Shape;1529;p70">
            <a:extLst>
              <a:ext uri="{FF2B5EF4-FFF2-40B4-BE49-F238E27FC236}">
                <a16:creationId xmlns:a16="http://schemas.microsoft.com/office/drawing/2014/main" id="{56C1C664-3BF7-E03F-A5E9-08615135E75C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4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922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2249;p21">
            <a:extLst>
              <a:ext uri="{FF2B5EF4-FFF2-40B4-BE49-F238E27FC236}">
                <a16:creationId xmlns:a16="http://schemas.microsoft.com/office/drawing/2014/main" id="{98F2CA4E-0289-55BA-9EE1-D8CF5E063BD2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" name="Google Shape;12250;p21">
            <a:extLst>
              <a:ext uri="{FF2B5EF4-FFF2-40B4-BE49-F238E27FC236}">
                <a16:creationId xmlns:a16="http://schemas.microsoft.com/office/drawing/2014/main" id="{37A7E47F-FF8B-556F-AD3E-DB587B06394A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251;p21">
            <a:extLst>
              <a:ext uri="{FF2B5EF4-FFF2-40B4-BE49-F238E27FC236}">
                <a16:creationId xmlns:a16="http://schemas.microsoft.com/office/drawing/2014/main" id="{90DD7288-661C-D9A3-A08B-A38EFD1452B9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252;p21">
            <a:extLst>
              <a:ext uri="{FF2B5EF4-FFF2-40B4-BE49-F238E27FC236}">
                <a16:creationId xmlns:a16="http://schemas.microsoft.com/office/drawing/2014/main" id="{B67EFD8B-21AD-AAA7-B0F7-F0CEEA65A77F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" name="Google Shape;12253;p21">
            <a:extLst>
              <a:ext uri="{FF2B5EF4-FFF2-40B4-BE49-F238E27FC236}">
                <a16:creationId xmlns:a16="http://schemas.microsoft.com/office/drawing/2014/main" id="{B001BC19-5918-19A6-E99F-5DE0DBB721A2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254;p21">
            <a:extLst>
              <a:ext uri="{FF2B5EF4-FFF2-40B4-BE49-F238E27FC236}">
                <a16:creationId xmlns:a16="http://schemas.microsoft.com/office/drawing/2014/main" id="{B1E316D8-E013-1C37-D97C-5EB654C5DD45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255;p21">
            <a:extLst>
              <a:ext uri="{FF2B5EF4-FFF2-40B4-BE49-F238E27FC236}">
                <a16:creationId xmlns:a16="http://schemas.microsoft.com/office/drawing/2014/main" id="{03173B2D-E5E8-B12D-855F-4A6FF0B1F6BB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256;p21">
            <a:extLst>
              <a:ext uri="{FF2B5EF4-FFF2-40B4-BE49-F238E27FC236}">
                <a16:creationId xmlns:a16="http://schemas.microsoft.com/office/drawing/2014/main" id="{97378A5D-81CC-F4C3-1D06-CE6C744AA00B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257;p21">
            <a:extLst>
              <a:ext uri="{FF2B5EF4-FFF2-40B4-BE49-F238E27FC236}">
                <a16:creationId xmlns:a16="http://schemas.microsoft.com/office/drawing/2014/main" id="{F6BF7299-9C01-A6E5-E272-C6DEF07127EA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258;p21">
            <a:extLst>
              <a:ext uri="{FF2B5EF4-FFF2-40B4-BE49-F238E27FC236}">
                <a16:creationId xmlns:a16="http://schemas.microsoft.com/office/drawing/2014/main" id="{134B730A-5C19-4B4F-6766-36BD542899E8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" name="Google Shape;12259;p21">
            <a:extLst>
              <a:ext uri="{FF2B5EF4-FFF2-40B4-BE49-F238E27FC236}">
                <a16:creationId xmlns:a16="http://schemas.microsoft.com/office/drawing/2014/main" id="{01850653-9F3B-79B2-8CFF-3232658AAD2D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" name="Google Shape;12260;p21">
            <a:extLst>
              <a:ext uri="{FF2B5EF4-FFF2-40B4-BE49-F238E27FC236}">
                <a16:creationId xmlns:a16="http://schemas.microsoft.com/office/drawing/2014/main" id="{EB5DCF77-6000-AC52-F293-FE08E5C4E12A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" name="Google Shape;12261;p21">
            <a:extLst>
              <a:ext uri="{FF2B5EF4-FFF2-40B4-BE49-F238E27FC236}">
                <a16:creationId xmlns:a16="http://schemas.microsoft.com/office/drawing/2014/main" id="{610E51AE-A693-0EC5-8003-D63405641BD9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" name="Google Shape;12262;p21">
            <a:extLst>
              <a:ext uri="{FF2B5EF4-FFF2-40B4-BE49-F238E27FC236}">
                <a16:creationId xmlns:a16="http://schemas.microsoft.com/office/drawing/2014/main" id="{56E1CACC-D5E7-7317-6165-4F1A786FE48E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" name="Google Shape;12263;p21">
            <a:extLst>
              <a:ext uri="{FF2B5EF4-FFF2-40B4-BE49-F238E27FC236}">
                <a16:creationId xmlns:a16="http://schemas.microsoft.com/office/drawing/2014/main" id="{71FEB9F3-BB0A-59BE-63A3-3D8EF93D3AD2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" name="Google Shape;12264;p21">
            <a:extLst>
              <a:ext uri="{FF2B5EF4-FFF2-40B4-BE49-F238E27FC236}">
                <a16:creationId xmlns:a16="http://schemas.microsoft.com/office/drawing/2014/main" id="{AA0D94F0-7C8A-4D91-CCD8-0342A868CC1A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6" name="Google Shape;12265;p21">
            <a:extLst>
              <a:ext uri="{FF2B5EF4-FFF2-40B4-BE49-F238E27FC236}">
                <a16:creationId xmlns:a16="http://schemas.microsoft.com/office/drawing/2014/main" id="{A5A16D7F-AC79-94A0-FAD7-341FFF990159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7" name="Google Shape;12266;p21">
              <a:extLst>
                <a:ext uri="{FF2B5EF4-FFF2-40B4-BE49-F238E27FC236}">
                  <a16:creationId xmlns:a16="http://schemas.microsoft.com/office/drawing/2014/main" id="{FFB48434-5AB9-7E82-6E6F-DA045FEC057D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2267;p21">
              <a:extLst>
                <a:ext uri="{FF2B5EF4-FFF2-40B4-BE49-F238E27FC236}">
                  <a16:creationId xmlns:a16="http://schemas.microsoft.com/office/drawing/2014/main" id="{B4E0F987-AC31-9FB5-6BE4-267716D76F7B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2268;p21">
              <a:extLst>
                <a:ext uri="{FF2B5EF4-FFF2-40B4-BE49-F238E27FC236}">
                  <a16:creationId xmlns:a16="http://schemas.microsoft.com/office/drawing/2014/main" id="{B0D4F09D-0A6D-90A2-D686-AE993B936B11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" name="Google Shape;12269;p21">
            <a:extLst>
              <a:ext uri="{FF2B5EF4-FFF2-40B4-BE49-F238E27FC236}">
                <a16:creationId xmlns:a16="http://schemas.microsoft.com/office/drawing/2014/main" id="{5D1CA898-674C-EA55-32E3-8D2F3E2F0C56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31" name="Google Shape;12270;p21">
              <a:extLst>
                <a:ext uri="{FF2B5EF4-FFF2-40B4-BE49-F238E27FC236}">
                  <a16:creationId xmlns:a16="http://schemas.microsoft.com/office/drawing/2014/main" id="{0579C654-A40E-66AF-08AE-AF67BD6BCA34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2271;p21">
              <a:extLst>
                <a:ext uri="{FF2B5EF4-FFF2-40B4-BE49-F238E27FC236}">
                  <a16:creationId xmlns:a16="http://schemas.microsoft.com/office/drawing/2014/main" id="{28339E29-63D0-B8B8-D5B8-89FF49E24969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2272;p21">
              <a:extLst>
                <a:ext uri="{FF2B5EF4-FFF2-40B4-BE49-F238E27FC236}">
                  <a16:creationId xmlns:a16="http://schemas.microsoft.com/office/drawing/2014/main" id="{ED789336-F194-D84E-C895-D47DB1574541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" name="Google Shape;12273;p21">
            <a:extLst>
              <a:ext uri="{FF2B5EF4-FFF2-40B4-BE49-F238E27FC236}">
                <a16:creationId xmlns:a16="http://schemas.microsoft.com/office/drawing/2014/main" id="{193C06AA-136E-6E76-4A61-AFF397E78F77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5" name="Google Shape;12274;p21">
              <a:extLst>
                <a:ext uri="{FF2B5EF4-FFF2-40B4-BE49-F238E27FC236}">
                  <a16:creationId xmlns:a16="http://schemas.microsoft.com/office/drawing/2014/main" id="{76EFF164-A12E-32CC-78B9-E49F5EBCD610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275;p21">
              <a:extLst>
                <a:ext uri="{FF2B5EF4-FFF2-40B4-BE49-F238E27FC236}">
                  <a16:creationId xmlns:a16="http://schemas.microsoft.com/office/drawing/2014/main" id="{6610686E-A3E5-5108-2196-6CD3E7DD989E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" name="Google Shape;12276;p21">
              <a:extLst>
                <a:ext uri="{FF2B5EF4-FFF2-40B4-BE49-F238E27FC236}">
                  <a16:creationId xmlns:a16="http://schemas.microsoft.com/office/drawing/2014/main" id="{F259BA1E-A9F9-920F-F9BB-308D489B91C7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" name="Google Shape;12277;p21">
            <a:extLst>
              <a:ext uri="{FF2B5EF4-FFF2-40B4-BE49-F238E27FC236}">
                <a16:creationId xmlns:a16="http://schemas.microsoft.com/office/drawing/2014/main" id="{36BF0EC0-4E77-9CD4-A38C-3106F7C3996E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278;p21">
            <a:extLst>
              <a:ext uri="{FF2B5EF4-FFF2-40B4-BE49-F238E27FC236}">
                <a16:creationId xmlns:a16="http://schemas.microsoft.com/office/drawing/2014/main" id="{10CA957A-3AE3-FFD2-82E1-546E2345BB07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435D74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40" name="Google Shape;12279;p21">
            <a:extLst>
              <a:ext uri="{FF2B5EF4-FFF2-40B4-BE49-F238E27FC236}">
                <a16:creationId xmlns:a16="http://schemas.microsoft.com/office/drawing/2014/main" id="{21F5238E-CC69-940A-5D5A-0DC9CD6C25AC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41" name="Google Shape;12280;p21">
              <a:extLst>
                <a:ext uri="{FF2B5EF4-FFF2-40B4-BE49-F238E27FC236}">
                  <a16:creationId xmlns:a16="http://schemas.microsoft.com/office/drawing/2014/main" id="{CEE3FD4F-6C2C-532C-37C4-7E7B193637D8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" name="Google Shape;12281;p21">
              <a:extLst>
                <a:ext uri="{FF2B5EF4-FFF2-40B4-BE49-F238E27FC236}">
                  <a16:creationId xmlns:a16="http://schemas.microsoft.com/office/drawing/2014/main" id="{2943A40C-C38F-5554-40E8-C40195737815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" name="Google Shape;12282;p21">
              <a:extLst>
                <a:ext uri="{FF2B5EF4-FFF2-40B4-BE49-F238E27FC236}">
                  <a16:creationId xmlns:a16="http://schemas.microsoft.com/office/drawing/2014/main" id="{86064CD1-02EE-A3C2-FB6A-32245A7DA38D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435D74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44" name="Google Shape;12283;p21">
            <a:extLst>
              <a:ext uri="{FF2B5EF4-FFF2-40B4-BE49-F238E27FC236}">
                <a16:creationId xmlns:a16="http://schemas.microsoft.com/office/drawing/2014/main" id="{FA2A798D-85E8-B45E-DD7D-39B147170E47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284;p21">
            <a:extLst>
              <a:ext uri="{FF2B5EF4-FFF2-40B4-BE49-F238E27FC236}">
                <a16:creationId xmlns:a16="http://schemas.microsoft.com/office/drawing/2014/main" id="{6E71EBBF-BA54-E1E4-5CB0-A77081E8E69E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6" name="Google Shape;12285;p21">
            <a:extLst>
              <a:ext uri="{FF2B5EF4-FFF2-40B4-BE49-F238E27FC236}">
                <a16:creationId xmlns:a16="http://schemas.microsoft.com/office/drawing/2014/main" id="{BC3E2B4B-21E6-D511-5872-DF9FFEB4C984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7" name="Google Shape;12286;p21">
            <a:extLst>
              <a:ext uri="{FF2B5EF4-FFF2-40B4-BE49-F238E27FC236}">
                <a16:creationId xmlns:a16="http://schemas.microsoft.com/office/drawing/2014/main" id="{97C67540-77AC-118F-A732-D6F1B77387C1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287;p21">
            <a:extLst>
              <a:ext uri="{FF2B5EF4-FFF2-40B4-BE49-F238E27FC236}">
                <a16:creationId xmlns:a16="http://schemas.microsoft.com/office/drawing/2014/main" id="{00EB573C-83BB-76D3-FE2C-305722CD3A25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9" name="Google Shape;12288;p21">
            <a:extLst>
              <a:ext uri="{FF2B5EF4-FFF2-40B4-BE49-F238E27FC236}">
                <a16:creationId xmlns:a16="http://schemas.microsoft.com/office/drawing/2014/main" id="{9E2FEB75-49B5-7316-F829-F88B1FA9D077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0" name="Google Shape;12289;p21">
            <a:extLst>
              <a:ext uri="{FF2B5EF4-FFF2-40B4-BE49-F238E27FC236}">
                <a16:creationId xmlns:a16="http://schemas.microsoft.com/office/drawing/2014/main" id="{6FBC6649-47B4-9FCE-20DF-4B2D35601FDC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1" name="Google Shape;12290;p21">
            <a:extLst>
              <a:ext uri="{FF2B5EF4-FFF2-40B4-BE49-F238E27FC236}">
                <a16:creationId xmlns:a16="http://schemas.microsoft.com/office/drawing/2014/main" id="{4B32D3C2-D6DC-EDB1-F316-5B48C693E1EF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2" name="Google Shape;12291;p21">
            <a:extLst>
              <a:ext uri="{FF2B5EF4-FFF2-40B4-BE49-F238E27FC236}">
                <a16:creationId xmlns:a16="http://schemas.microsoft.com/office/drawing/2014/main" id="{2FCBB950-E5EA-B3AB-7561-FF4AEFA8D17D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3" name="Google Shape;12292;p21">
            <a:extLst>
              <a:ext uri="{FF2B5EF4-FFF2-40B4-BE49-F238E27FC236}">
                <a16:creationId xmlns:a16="http://schemas.microsoft.com/office/drawing/2014/main" id="{F49C190F-FA7D-0751-1DBA-240630AE934A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4" name="Google Shape;12293;p21">
            <a:extLst>
              <a:ext uri="{FF2B5EF4-FFF2-40B4-BE49-F238E27FC236}">
                <a16:creationId xmlns:a16="http://schemas.microsoft.com/office/drawing/2014/main" id="{792B4FA4-7B08-615C-EBEF-B2C483D839B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5" name="Google Shape;12294;p21">
            <a:extLst>
              <a:ext uri="{FF2B5EF4-FFF2-40B4-BE49-F238E27FC236}">
                <a16:creationId xmlns:a16="http://schemas.microsoft.com/office/drawing/2014/main" id="{AE434491-C5F5-6D19-FF9A-B57A445684E5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6" name="Google Shape;12295;p21">
            <a:extLst>
              <a:ext uri="{FF2B5EF4-FFF2-40B4-BE49-F238E27FC236}">
                <a16:creationId xmlns:a16="http://schemas.microsoft.com/office/drawing/2014/main" id="{75087A72-96DC-D8A6-BB40-57045DDEF9E3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7" name="Google Shape;12296;p21">
            <a:extLst>
              <a:ext uri="{FF2B5EF4-FFF2-40B4-BE49-F238E27FC236}">
                <a16:creationId xmlns:a16="http://schemas.microsoft.com/office/drawing/2014/main" id="{3E623BDF-61E3-CA3C-29FC-E58B111527E4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8" name="Google Shape;12297;p21">
            <a:extLst>
              <a:ext uri="{FF2B5EF4-FFF2-40B4-BE49-F238E27FC236}">
                <a16:creationId xmlns:a16="http://schemas.microsoft.com/office/drawing/2014/main" id="{59AEF1C6-A390-BAF6-3765-50F927879974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9" name="Google Shape;12298;p21">
            <a:extLst>
              <a:ext uri="{FF2B5EF4-FFF2-40B4-BE49-F238E27FC236}">
                <a16:creationId xmlns:a16="http://schemas.microsoft.com/office/drawing/2014/main" id="{E81748A8-403C-6E21-0108-0132A3F881D2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0" name="Google Shape;12299;p21">
            <a:extLst>
              <a:ext uri="{FF2B5EF4-FFF2-40B4-BE49-F238E27FC236}">
                <a16:creationId xmlns:a16="http://schemas.microsoft.com/office/drawing/2014/main" id="{2A7C60C5-0108-C956-1954-9925626B132B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1" name="Google Shape;12300;p21">
            <a:extLst>
              <a:ext uri="{FF2B5EF4-FFF2-40B4-BE49-F238E27FC236}">
                <a16:creationId xmlns:a16="http://schemas.microsoft.com/office/drawing/2014/main" id="{FE02B6CA-7FE1-EFB7-EA89-EB6DC94F94A4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62" name="Google Shape;12301;p21">
            <a:extLst>
              <a:ext uri="{FF2B5EF4-FFF2-40B4-BE49-F238E27FC236}">
                <a16:creationId xmlns:a16="http://schemas.microsoft.com/office/drawing/2014/main" id="{87FC9BB1-2F9F-C383-B557-33C8AA0EE7EC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2;p21">
            <a:extLst>
              <a:ext uri="{FF2B5EF4-FFF2-40B4-BE49-F238E27FC236}">
                <a16:creationId xmlns:a16="http://schemas.microsoft.com/office/drawing/2014/main" id="{A83A5CB8-A44F-99ED-146A-94E7A8F93024}"/>
              </a:ext>
            </a:extLst>
          </p:cNvPr>
          <p:cNvCxnSpPr>
            <a:stCxn id="52" idx="4"/>
            <a:endCxn id="58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3;p21">
            <a:extLst>
              <a:ext uri="{FF2B5EF4-FFF2-40B4-BE49-F238E27FC236}">
                <a16:creationId xmlns:a16="http://schemas.microsoft.com/office/drawing/2014/main" id="{2DF914BE-C10D-F20A-2A90-64388EFA7BEB}"/>
              </a:ext>
            </a:extLst>
          </p:cNvPr>
          <p:cNvCxnSpPr>
            <a:stCxn id="51" idx="4"/>
            <a:endCxn id="57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4;p21">
            <a:extLst>
              <a:ext uri="{FF2B5EF4-FFF2-40B4-BE49-F238E27FC236}">
                <a16:creationId xmlns:a16="http://schemas.microsoft.com/office/drawing/2014/main" id="{A9327303-4AD2-D981-2790-DCCE375CD87C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5;p21">
            <a:extLst>
              <a:ext uri="{FF2B5EF4-FFF2-40B4-BE49-F238E27FC236}">
                <a16:creationId xmlns:a16="http://schemas.microsoft.com/office/drawing/2014/main" id="{6D92C5B5-FA3E-CAFC-F3F2-095019298EF5}"/>
              </a:ext>
            </a:extLst>
          </p:cNvPr>
          <p:cNvCxnSpPr>
            <a:stCxn id="55" idx="0"/>
            <a:endCxn id="61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12306;p21">
            <a:extLst>
              <a:ext uri="{FF2B5EF4-FFF2-40B4-BE49-F238E27FC236}">
                <a16:creationId xmlns:a16="http://schemas.microsoft.com/office/drawing/2014/main" id="{7C9C56E2-0CD8-A37D-AEEA-0707B5D6FDEF}"/>
              </a:ext>
            </a:extLst>
          </p:cNvPr>
          <p:cNvCxnSpPr>
            <a:stCxn id="54" idx="0"/>
            <a:endCxn id="60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" name="Google Shape;12307;p21">
            <a:extLst>
              <a:ext uri="{FF2B5EF4-FFF2-40B4-BE49-F238E27FC236}">
                <a16:creationId xmlns:a16="http://schemas.microsoft.com/office/drawing/2014/main" id="{CA738C0B-A757-655B-265C-E9D47D06A854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9" name="Google Shape;12308;p21">
            <a:extLst>
              <a:ext uri="{FF2B5EF4-FFF2-40B4-BE49-F238E27FC236}">
                <a16:creationId xmlns:a16="http://schemas.microsoft.com/office/drawing/2014/main" id="{6E9535BD-46A1-19C9-F772-C0BEF3466581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0" name="Google Shape;12309;p21">
            <a:extLst>
              <a:ext uri="{FF2B5EF4-FFF2-40B4-BE49-F238E27FC236}">
                <a16:creationId xmlns:a16="http://schemas.microsoft.com/office/drawing/2014/main" id="{A486A9D9-C0A2-6C11-EFFE-B5ACF264374C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1" name="Google Shape;12310;p21">
            <a:extLst>
              <a:ext uri="{FF2B5EF4-FFF2-40B4-BE49-F238E27FC236}">
                <a16:creationId xmlns:a16="http://schemas.microsoft.com/office/drawing/2014/main" id="{C6FEF8E5-1E0E-EE97-9C17-EE16A9F770A3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2" name="Google Shape;12311;p21">
            <a:extLst>
              <a:ext uri="{FF2B5EF4-FFF2-40B4-BE49-F238E27FC236}">
                <a16:creationId xmlns:a16="http://schemas.microsoft.com/office/drawing/2014/main" id="{DEC127E1-84E8-A0F1-6497-F8B682CE34C9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3" name="Google Shape;12312;p21">
            <a:extLst>
              <a:ext uri="{FF2B5EF4-FFF2-40B4-BE49-F238E27FC236}">
                <a16:creationId xmlns:a16="http://schemas.microsoft.com/office/drawing/2014/main" id="{55E1B309-A023-D36A-20DD-CECDF0A4F28A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4" name="Google Shape;12313;p21">
            <a:extLst>
              <a:ext uri="{FF2B5EF4-FFF2-40B4-BE49-F238E27FC236}">
                <a16:creationId xmlns:a16="http://schemas.microsoft.com/office/drawing/2014/main" id="{81A20A8B-BD07-850B-DD69-34E8ED1A8200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5" name="Google Shape;12314;p21">
            <a:extLst>
              <a:ext uri="{FF2B5EF4-FFF2-40B4-BE49-F238E27FC236}">
                <a16:creationId xmlns:a16="http://schemas.microsoft.com/office/drawing/2014/main" id="{CE205EBF-48D9-C711-B597-C764B157BEE1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6" name="Google Shape;12315;p21">
            <a:extLst>
              <a:ext uri="{FF2B5EF4-FFF2-40B4-BE49-F238E27FC236}">
                <a16:creationId xmlns:a16="http://schemas.microsoft.com/office/drawing/2014/main" id="{CC133E63-A232-02FE-B245-D3F753B8B422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16;p21">
            <a:extLst>
              <a:ext uri="{FF2B5EF4-FFF2-40B4-BE49-F238E27FC236}">
                <a16:creationId xmlns:a16="http://schemas.microsoft.com/office/drawing/2014/main" id="{554F9EB5-DA0E-B6B0-EDF3-D02B71EDB479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17;p21">
            <a:extLst>
              <a:ext uri="{FF2B5EF4-FFF2-40B4-BE49-F238E27FC236}">
                <a16:creationId xmlns:a16="http://schemas.microsoft.com/office/drawing/2014/main" id="{904A7B5C-24F3-E42B-9717-DDBC24492893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9" name="Google Shape;12318;p21">
            <a:extLst>
              <a:ext uri="{FF2B5EF4-FFF2-40B4-BE49-F238E27FC236}">
                <a16:creationId xmlns:a16="http://schemas.microsoft.com/office/drawing/2014/main" id="{2C882A0E-958C-49AC-755E-BC16CBC6F9DC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0" name="Google Shape;12319;p21">
            <a:extLst>
              <a:ext uri="{FF2B5EF4-FFF2-40B4-BE49-F238E27FC236}">
                <a16:creationId xmlns:a16="http://schemas.microsoft.com/office/drawing/2014/main" id="{AEE6147A-B2A6-5F15-D797-6C2E78A94C52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1" name="Google Shape;12320;p21">
            <a:extLst>
              <a:ext uri="{FF2B5EF4-FFF2-40B4-BE49-F238E27FC236}">
                <a16:creationId xmlns:a16="http://schemas.microsoft.com/office/drawing/2014/main" id="{76A10B9F-E02A-F6AA-411C-CFA8D21B993D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2" name="Google Shape;12321;p21">
            <a:extLst>
              <a:ext uri="{FF2B5EF4-FFF2-40B4-BE49-F238E27FC236}">
                <a16:creationId xmlns:a16="http://schemas.microsoft.com/office/drawing/2014/main" id="{A9245B66-7B39-EED7-9922-372F3B000EC4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3" name="Google Shape;12322;p21">
            <a:extLst>
              <a:ext uri="{FF2B5EF4-FFF2-40B4-BE49-F238E27FC236}">
                <a16:creationId xmlns:a16="http://schemas.microsoft.com/office/drawing/2014/main" id="{23B770BE-8566-3211-B531-6E08414EF535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4" name="Google Shape;12323;p21">
            <a:extLst>
              <a:ext uri="{FF2B5EF4-FFF2-40B4-BE49-F238E27FC236}">
                <a16:creationId xmlns:a16="http://schemas.microsoft.com/office/drawing/2014/main" id="{DE633F58-BF0C-4B7F-F2DC-71523D393D96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5" name="Google Shape;12324;p21">
            <a:extLst>
              <a:ext uri="{FF2B5EF4-FFF2-40B4-BE49-F238E27FC236}">
                <a16:creationId xmlns:a16="http://schemas.microsoft.com/office/drawing/2014/main" id="{263A44BD-9581-2625-5A13-695778CE6707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6" name="Google Shape;12325;p21">
            <a:extLst>
              <a:ext uri="{FF2B5EF4-FFF2-40B4-BE49-F238E27FC236}">
                <a16:creationId xmlns:a16="http://schemas.microsoft.com/office/drawing/2014/main" id="{3D7CAF59-00F1-5532-04B3-2A46A0B0495C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7" name="Google Shape;12326;p21">
            <a:extLst>
              <a:ext uri="{FF2B5EF4-FFF2-40B4-BE49-F238E27FC236}">
                <a16:creationId xmlns:a16="http://schemas.microsoft.com/office/drawing/2014/main" id="{107A9C0E-EEB1-543E-ED77-1E04A92E1EAE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8" name="Google Shape;12327;p21">
            <a:extLst>
              <a:ext uri="{FF2B5EF4-FFF2-40B4-BE49-F238E27FC236}">
                <a16:creationId xmlns:a16="http://schemas.microsoft.com/office/drawing/2014/main" id="{4B75AF7E-BCB6-26DC-C013-5B280BDDB900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9" name="Google Shape;12328;p21">
            <a:extLst>
              <a:ext uri="{FF2B5EF4-FFF2-40B4-BE49-F238E27FC236}">
                <a16:creationId xmlns:a16="http://schemas.microsoft.com/office/drawing/2014/main" id="{34BA6CDD-81F0-4EEC-DC46-314FF2991C6E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29;p21">
            <a:extLst>
              <a:ext uri="{FF2B5EF4-FFF2-40B4-BE49-F238E27FC236}">
                <a16:creationId xmlns:a16="http://schemas.microsoft.com/office/drawing/2014/main" id="{C0309C6F-351F-919E-63C9-CCD169DB9E7C}"/>
              </a:ext>
            </a:extLst>
          </p:cNvPr>
          <p:cNvCxnSpPr>
            <a:stCxn id="79" idx="0"/>
            <a:endCxn id="85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0;p21">
            <a:extLst>
              <a:ext uri="{FF2B5EF4-FFF2-40B4-BE49-F238E27FC236}">
                <a16:creationId xmlns:a16="http://schemas.microsoft.com/office/drawing/2014/main" id="{3F916973-0728-3D62-2AE8-018DEFE9FF14}"/>
              </a:ext>
            </a:extLst>
          </p:cNvPr>
          <p:cNvCxnSpPr>
            <a:stCxn id="80" idx="0"/>
            <a:endCxn id="86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2" name="Google Shape;12331;p21">
            <a:extLst>
              <a:ext uri="{FF2B5EF4-FFF2-40B4-BE49-F238E27FC236}">
                <a16:creationId xmlns:a16="http://schemas.microsoft.com/office/drawing/2014/main" id="{6671E290-D365-31A0-4BCE-FDB5E8D72EB5}"/>
              </a:ext>
            </a:extLst>
          </p:cNvPr>
          <p:cNvCxnSpPr>
            <a:stCxn id="81" idx="4"/>
            <a:endCxn id="87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12332;p21">
            <a:extLst>
              <a:ext uri="{FF2B5EF4-FFF2-40B4-BE49-F238E27FC236}">
                <a16:creationId xmlns:a16="http://schemas.microsoft.com/office/drawing/2014/main" id="{20957449-4B10-2283-5E35-1C3D3F603D6C}"/>
              </a:ext>
            </a:extLst>
          </p:cNvPr>
          <p:cNvCxnSpPr>
            <a:stCxn id="82" idx="4"/>
            <a:endCxn id="88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4" name="Google Shape;12333;p21">
            <a:extLst>
              <a:ext uri="{FF2B5EF4-FFF2-40B4-BE49-F238E27FC236}">
                <a16:creationId xmlns:a16="http://schemas.microsoft.com/office/drawing/2014/main" id="{606227F6-3A7D-3C14-634A-3F179E2759F5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5" name="Google Shape;12334;p21">
            <a:extLst>
              <a:ext uri="{FF2B5EF4-FFF2-40B4-BE49-F238E27FC236}">
                <a16:creationId xmlns:a16="http://schemas.microsoft.com/office/drawing/2014/main" id="{9DFF0103-2C4B-145A-5A8E-20E114EB55A3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6" name="Google Shape;12335;p21">
            <a:extLst>
              <a:ext uri="{FF2B5EF4-FFF2-40B4-BE49-F238E27FC236}">
                <a16:creationId xmlns:a16="http://schemas.microsoft.com/office/drawing/2014/main" id="{F9EE45C7-3694-8E24-89E5-A338730A53BB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7" name="Google Shape;12336;p21">
            <a:extLst>
              <a:ext uri="{FF2B5EF4-FFF2-40B4-BE49-F238E27FC236}">
                <a16:creationId xmlns:a16="http://schemas.microsoft.com/office/drawing/2014/main" id="{37008AE7-A70A-5398-1671-837CEA1A89A0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FFFF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solidFill>
                <a:srgbClr val="FFFFFF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8" name="Google Shape;12337;p21">
            <a:extLst>
              <a:ext uri="{FF2B5EF4-FFF2-40B4-BE49-F238E27FC236}">
                <a16:creationId xmlns:a16="http://schemas.microsoft.com/office/drawing/2014/main" id="{22C37FF2-E648-4365-84C3-EF2BC90D7035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9" name="Google Shape;12338;p21">
            <a:extLst>
              <a:ext uri="{FF2B5EF4-FFF2-40B4-BE49-F238E27FC236}">
                <a16:creationId xmlns:a16="http://schemas.microsoft.com/office/drawing/2014/main" id="{7E64C5B5-F686-E4E6-90F7-42A26F4FC90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00" name="Google Shape;12339;p21">
              <a:extLst>
                <a:ext uri="{FF2B5EF4-FFF2-40B4-BE49-F238E27FC236}">
                  <a16:creationId xmlns:a16="http://schemas.microsoft.com/office/drawing/2014/main" id="{2D625FCB-1EB3-AAB7-20CA-F75380437E6C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1" name="Google Shape;12340;p21">
              <a:extLst>
                <a:ext uri="{FF2B5EF4-FFF2-40B4-BE49-F238E27FC236}">
                  <a16:creationId xmlns:a16="http://schemas.microsoft.com/office/drawing/2014/main" id="{72159792-276C-8E8E-5D85-B489E6CD77D1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2" name="Google Shape;12341;p21">
            <a:extLst>
              <a:ext uri="{FF2B5EF4-FFF2-40B4-BE49-F238E27FC236}">
                <a16:creationId xmlns:a16="http://schemas.microsoft.com/office/drawing/2014/main" id="{078AB51C-F5A8-14AE-5F96-0831EA59504E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3" name="Google Shape;12342;p21">
              <a:extLst>
                <a:ext uri="{FF2B5EF4-FFF2-40B4-BE49-F238E27FC236}">
                  <a16:creationId xmlns:a16="http://schemas.microsoft.com/office/drawing/2014/main" id="{278B13C8-D0AB-05DB-4267-A584EED2CF2F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4" name="Google Shape;12343;p21">
              <a:extLst>
                <a:ext uri="{FF2B5EF4-FFF2-40B4-BE49-F238E27FC236}">
                  <a16:creationId xmlns:a16="http://schemas.microsoft.com/office/drawing/2014/main" id="{B5A404A8-330F-DDEE-470A-C9AC4B513B48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5" name="Google Shape;12344;p21">
            <a:extLst>
              <a:ext uri="{FF2B5EF4-FFF2-40B4-BE49-F238E27FC236}">
                <a16:creationId xmlns:a16="http://schemas.microsoft.com/office/drawing/2014/main" id="{4519E4ED-F86C-AF1A-DFD0-2A9C8DC64539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6" name="Google Shape;12345;p21">
              <a:extLst>
                <a:ext uri="{FF2B5EF4-FFF2-40B4-BE49-F238E27FC236}">
                  <a16:creationId xmlns:a16="http://schemas.microsoft.com/office/drawing/2014/main" id="{E79553BA-C0CA-F7E7-FD52-426618C36964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7" name="Google Shape;12346;p21">
              <a:extLst>
                <a:ext uri="{FF2B5EF4-FFF2-40B4-BE49-F238E27FC236}">
                  <a16:creationId xmlns:a16="http://schemas.microsoft.com/office/drawing/2014/main" id="{3BA19942-EF4B-D283-D8B6-BFF8637CD1A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8" name="Google Shape;12347;p21">
              <a:extLst>
                <a:ext uri="{FF2B5EF4-FFF2-40B4-BE49-F238E27FC236}">
                  <a16:creationId xmlns:a16="http://schemas.microsoft.com/office/drawing/2014/main" id="{0AAC4DE3-0D1D-189F-8A19-6BC81922E2A1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9" name="Google Shape;12348;p21">
            <a:extLst>
              <a:ext uri="{FF2B5EF4-FFF2-40B4-BE49-F238E27FC236}">
                <a16:creationId xmlns:a16="http://schemas.microsoft.com/office/drawing/2014/main" id="{FE36EF52-D283-2F03-B03E-08435DF1E651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10" name="Google Shape;12349;p21">
              <a:extLst>
                <a:ext uri="{FF2B5EF4-FFF2-40B4-BE49-F238E27FC236}">
                  <a16:creationId xmlns:a16="http://schemas.microsoft.com/office/drawing/2014/main" id="{ED77826D-C8D4-4ECB-4BED-E95DCF6ED49A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1" name="Google Shape;12350;p21">
              <a:extLst>
                <a:ext uri="{FF2B5EF4-FFF2-40B4-BE49-F238E27FC236}">
                  <a16:creationId xmlns:a16="http://schemas.microsoft.com/office/drawing/2014/main" id="{F742C4B6-3E60-6E48-92C8-12D4BEFC122B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2" name="Google Shape;12351;p21">
              <a:extLst>
                <a:ext uri="{FF2B5EF4-FFF2-40B4-BE49-F238E27FC236}">
                  <a16:creationId xmlns:a16="http://schemas.microsoft.com/office/drawing/2014/main" id="{A54788B9-4A1B-7859-2866-664B8A1E859C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3" name="Google Shape;12352;p21">
              <a:extLst>
                <a:ext uri="{FF2B5EF4-FFF2-40B4-BE49-F238E27FC236}">
                  <a16:creationId xmlns:a16="http://schemas.microsoft.com/office/drawing/2014/main" id="{412B67DF-74DF-5C8E-E58C-A8F9B3284423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4" name="Google Shape;12353;p21">
            <a:extLst>
              <a:ext uri="{FF2B5EF4-FFF2-40B4-BE49-F238E27FC236}">
                <a16:creationId xmlns:a16="http://schemas.microsoft.com/office/drawing/2014/main" id="{71EA7241-F0D4-BB40-F84E-E03527E33BED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4;p21">
            <a:extLst>
              <a:ext uri="{FF2B5EF4-FFF2-40B4-BE49-F238E27FC236}">
                <a16:creationId xmlns:a16="http://schemas.microsoft.com/office/drawing/2014/main" id="{A7518D2B-6B93-FE99-E30C-406B3CA85B66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5;p21">
            <a:extLst>
              <a:ext uri="{FF2B5EF4-FFF2-40B4-BE49-F238E27FC236}">
                <a16:creationId xmlns:a16="http://schemas.microsoft.com/office/drawing/2014/main" id="{DBF025E2-C6AD-08AA-817C-C9A82106E9E7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7" name="Google Shape;12356;p21">
            <a:extLst>
              <a:ext uri="{FF2B5EF4-FFF2-40B4-BE49-F238E27FC236}">
                <a16:creationId xmlns:a16="http://schemas.microsoft.com/office/drawing/2014/main" id="{5EE73992-C625-BA58-50FD-F253D00BDBAE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8" name="Google Shape;12357;p21">
            <a:extLst>
              <a:ext uri="{FF2B5EF4-FFF2-40B4-BE49-F238E27FC236}">
                <a16:creationId xmlns:a16="http://schemas.microsoft.com/office/drawing/2014/main" id="{B20C003E-1C65-06E5-2857-6D98BCAB76B1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9" name="Google Shape;12358;p21">
            <a:extLst>
              <a:ext uri="{FF2B5EF4-FFF2-40B4-BE49-F238E27FC236}">
                <a16:creationId xmlns:a16="http://schemas.microsoft.com/office/drawing/2014/main" id="{B5F06E9F-E902-C1A8-3235-9F821072666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2767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2363;p22">
            <a:extLst>
              <a:ext uri="{FF2B5EF4-FFF2-40B4-BE49-F238E27FC236}">
                <a16:creationId xmlns:a16="http://schemas.microsoft.com/office/drawing/2014/main" id="{108F5458-90EF-4DDC-330C-0BCD5B78D2E7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8" name="Google Shape;12364;p22">
            <a:extLst>
              <a:ext uri="{FF2B5EF4-FFF2-40B4-BE49-F238E27FC236}">
                <a16:creationId xmlns:a16="http://schemas.microsoft.com/office/drawing/2014/main" id="{136FCDD8-C729-A184-A8F3-EED8590491A6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9" name="Google Shape;12365;p22">
              <a:extLst>
                <a:ext uri="{FF2B5EF4-FFF2-40B4-BE49-F238E27FC236}">
                  <a16:creationId xmlns:a16="http://schemas.microsoft.com/office/drawing/2014/main" id="{2F992711-0D00-4846-8C98-280E07F5DB7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2366;p22">
              <a:extLst>
                <a:ext uri="{FF2B5EF4-FFF2-40B4-BE49-F238E27FC236}">
                  <a16:creationId xmlns:a16="http://schemas.microsoft.com/office/drawing/2014/main" id="{93BF643A-F3AB-B009-C01C-6751A8434E4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" name="Google Shape;12367;p22">
            <a:extLst>
              <a:ext uri="{FF2B5EF4-FFF2-40B4-BE49-F238E27FC236}">
                <a16:creationId xmlns:a16="http://schemas.microsoft.com/office/drawing/2014/main" id="{E0FFC60F-8B4C-6178-A021-063A3A9BB4CC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368;p22">
            <a:extLst>
              <a:ext uri="{FF2B5EF4-FFF2-40B4-BE49-F238E27FC236}">
                <a16:creationId xmlns:a16="http://schemas.microsoft.com/office/drawing/2014/main" id="{BFEFEC65-35F8-6984-6968-F56EDA692C1D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6" name="Google Shape;12369;p22">
            <a:extLst>
              <a:ext uri="{FF2B5EF4-FFF2-40B4-BE49-F238E27FC236}">
                <a16:creationId xmlns:a16="http://schemas.microsoft.com/office/drawing/2014/main" id="{C58A5E72-3EE4-113E-C647-74A389B522D6}"/>
              </a:ext>
            </a:extLst>
          </p:cNvPr>
          <p:cNvCxnSpPr>
            <a:stCxn id="9" idx="4"/>
            <a:endCxn id="11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Google Shape;12370;p22">
            <a:extLst>
              <a:ext uri="{FF2B5EF4-FFF2-40B4-BE49-F238E27FC236}">
                <a16:creationId xmlns:a16="http://schemas.microsoft.com/office/drawing/2014/main" id="{CCC21DAE-FBAE-CD09-5315-08BA924C5344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12371;p22">
            <a:extLst>
              <a:ext uri="{FF2B5EF4-FFF2-40B4-BE49-F238E27FC236}">
                <a16:creationId xmlns:a16="http://schemas.microsoft.com/office/drawing/2014/main" id="{221BC123-704E-61E3-246E-6E443ECA6E57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A5B7C6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9" name="Google Shape;12372;p22">
            <a:extLst>
              <a:ext uri="{FF2B5EF4-FFF2-40B4-BE49-F238E27FC236}">
                <a16:creationId xmlns:a16="http://schemas.microsoft.com/office/drawing/2014/main" id="{3D4DA9EB-ADE0-4735-353C-09CCDD867925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Google Shape;12373;p22">
            <a:extLst>
              <a:ext uri="{FF2B5EF4-FFF2-40B4-BE49-F238E27FC236}">
                <a16:creationId xmlns:a16="http://schemas.microsoft.com/office/drawing/2014/main" id="{02C8A88A-DD25-FF5E-A26F-3B8973FC94A6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solidFill>
                <a:srgbClr val="A5B7C6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" name="Google Shape;12374;p22">
            <a:extLst>
              <a:ext uri="{FF2B5EF4-FFF2-40B4-BE49-F238E27FC236}">
                <a16:creationId xmlns:a16="http://schemas.microsoft.com/office/drawing/2014/main" id="{66CB042C-8C57-D7CD-89DC-8F041CA2619E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solidFill>
                <a:srgbClr val="A5B7C6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" name="Google Shape;12375;p22">
            <a:extLst>
              <a:ext uri="{FF2B5EF4-FFF2-40B4-BE49-F238E27FC236}">
                <a16:creationId xmlns:a16="http://schemas.microsoft.com/office/drawing/2014/main" id="{1EFC6BD1-EDE4-0DA3-D6C3-8D2EF7E8E6EF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" name="Google Shape;12376;p22">
            <a:extLst>
              <a:ext uri="{FF2B5EF4-FFF2-40B4-BE49-F238E27FC236}">
                <a16:creationId xmlns:a16="http://schemas.microsoft.com/office/drawing/2014/main" id="{3CBA2BD8-0481-DABD-1B36-764B117C67FD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" name="Google Shape;12377;p22">
            <a:extLst>
              <a:ext uri="{FF2B5EF4-FFF2-40B4-BE49-F238E27FC236}">
                <a16:creationId xmlns:a16="http://schemas.microsoft.com/office/drawing/2014/main" id="{C3A941B9-B43D-359C-E119-4242659ABACF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5" name="Google Shape;12378;p22">
              <a:extLst>
                <a:ext uri="{FF2B5EF4-FFF2-40B4-BE49-F238E27FC236}">
                  <a16:creationId xmlns:a16="http://schemas.microsoft.com/office/drawing/2014/main" id="{CCFA0308-A632-6919-7559-73602C2C306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379;p22">
              <a:extLst>
                <a:ext uri="{FF2B5EF4-FFF2-40B4-BE49-F238E27FC236}">
                  <a16:creationId xmlns:a16="http://schemas.microsoft.com/office/drawing/2014/main" id="{F1743E3D-2942-1A55-CB7A-4415BDBD00C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7" name="Google Shape;12380;p22">
            <a:extLst>
              <a:ext uri="{FF2B5EF4-FFF2-40B4-BE49-F238E27FC236}">
                <a16:creationId xmlns:a16="http://schemas.microsoft.com/office/drawing/2014/main" id="{E7237A32-CF8D-BD93-AF0E-15D68D53869C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8" name="Google Shape;12381;p22">
              <a:extLst>
                <a:ext uri="{FF2B5EF4-FFF2-40B4-BE49-F238E27FC236}">
                  <a16:creationId xmlns:a16="http://schemas.microsoft.com/office/drawing/2014/main" id="{D2D1C98F-3231-3E16-E23A-A31FA576666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2382;p22">
              <a:extLst>
                <a:ext uri="{FF2B5EF4-FFF2-40B4-BE49-F238E27FC236}">
                  <a16:creationId xmlns:a16="http://schemas.microsoft.com/office/drawing/2014/main" id="{4E1B7E45-DF33-BCC5-77DC-22559586872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0" name="Google Shape;12383;p22">
            <a:extLst>
              <a:ext uri="{FF2B5EF4-FFF2-40B4-BE49-F238E27FC236}">
                <a16:creationId xmlns:a16="http://schemas.microsoft.com/office/drawing/2014/main" id="{C0ADDEEF-B435-0AD6-A340-75EC214D1F5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A5B7C6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1" name="Google Shape;12384;p22">
            <a:extLst>
              <a:ext uri="{FF2B5EF4-FFF2-40B4-BE49-F238E27FC236}">
                <a16:creationId xmlns:a16="http://schemas.microsoft.com/office/drawing/2014/main" id="{A7676C0E-705C-7D02-3641-EB4D943400CA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2" name="Google Shape;12385;p22">
            <a:extLst>
              <a:ext uri="{FF2B5EF4-FFF2-40B4-BE49-F238E27FC236}">
                <a16:creationId xmlns:a16="http://schemas.microsoft.com/office/drawing/2014/main" id="{A2B2166E-6F6C-46F4-7338-6A82BF3A2255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33" name="Google Shape;12386;p22">
              <a:extLst>
                <a:ext uri="{FF2B5EF4-FFF2-40B4-BE49-F238E27FC236}">
                  <a16:creationId xmlns:a16="http://schemas.microsoft.com/office/drawing/2014/main" id="{172C9525-28CC-3785-CD24-127BF489D44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2387;p22">
              <a:extLst>
                <a:ext uri="{FF2B5EF4-FFF2-40B4-BE49-F238E27FC236}">
                  <a16:creationId xmlns:a16="http://schemas.microsoft.com/office/drawing/2014/main" id="{A22D56CC-1F67-292D-D379-9B3829D7744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5" name="Google Shape;12388;p22">
            <a:extLst>
              <a:ext uri="{FF2B5EF4-FFF2-40B4-BE49-F238E27FC236}">
                <a16:creationId xmlns:a16="http://schemas.microsoft.com/office/drawing/2014/main" id="{CC9E3615-68A7-2D9E-EC6A-FC9B93DE7B2E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6" name="Google Shape;12389;p22">
            <a:extLst>
              <a:ext uri="{FF2B5EF4-FFF2-40B4-BE49-F238E27FC236}">
                <a16:creationId xmlns:a16="http://schemas.microsoft.com/office/drawing/2014/main" id="{2539FD5F-87B5-31F1-6122-045476A918B1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7" name="Google Shape;12390;p22">
            <a:extLst>
              <a:ext uri="{FF2B5EF4-FFF2-40B4-BE49-F238E27FC236}">
                <a16:creationId xmlns:a16="http://schemas.microsoft.com/office/drawing/2014/main" id="{3BF77E07-674C-C649-423E-2DEA154F6095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8" name="Google Shape;12391;p22">
              <a:extLst>
                <a:ext uri="{FF2B5EF4-FFF2-40B4-BE49-F238E27FC236}">
                  <a16:creationId xmlns:a16="http://schemas.microsoft.com/office/drawing/2014/main" id="{9ABA39CB-C114-A035-9A8B-1D618BAAEB7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" name="Google Shape;12392;p22">
              <a:extLst>
                <a:ext uri="{FF2B5EF4-FFF2-40B4-BE49-F238E27FC236}">
                  <a16:creationId xmlns:a16="http://schemas.microsoft.com/office/drawing/2014/main" id="{043DF7B9-485C-0B7D-A9C6-0430574B34F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40" name="Google Shape;12393;p22">
            <a:extLst>
              <a:ext uri="{FF2B5EF4-FFF2-40B4-BE49-F238E27FC236}">
                <a16:creationId xmlns:a16="http://schemas.microsoft.com/office/drawing/2014/main" id="{4B232A1E-C6AA-1927-8E78-A06B09342089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A5B7C6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41" name="Google Shape;12394;p22">
            <a:extLst>
              <a:ext uri="{FF2B5EF4-FFF2-40B4-BE49-F238E27FC236}">
                <a16:creationId xmlns:a16="http://schemas.microsoft.com/office/drawing/2014/main" id="{11424E34-81C4-1740-A036-F51AEA04B407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395;p22">
            <a:extLst>
              <a:ext uri="{FF2B5EF4-FFF2-40B4-BE49-F238E27FC236}">
                <a16:creationId xmlns:a16="http://schemas.microsoft.com/office/drawing/2014/main" id="{83BB2AB2-4703-1E11-EEAC-EC50DFB7B182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3" name="Google Shape;12396;p22">
            <a:extLst>
              <a:ext uri="{FF2B5EF4-FFF2-40B4-BE49-F238E27FC236}">
                <a16:creationId xmlns:a16="http://schemas.microsoft.com/office/drawing/2014/main" id="{9371B1E1-F80A-AC44-B9B4-EDA01F150FFA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44" name="Google Shape;12397;p22">
            <a:extLst>
              <a:ext uri="{FF2B5EF4-FFF2-40B4-BE49-F238E27FC236}">
                <a16:creationId xmlns:a16="http://schemas.microsoft.com/office/drawing/2014/main" id="{6B7FF290-5890-D090-44E9-9BC30E79FC2D}"/>
              </a:ext>
            </a:extLst>
          </p:cNvPr>
          <p:cNvCxnSpPr>
            <a:stCxn id="43" idx="6"/>
            <a:endCxn id="29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" name="Google Shape;12398;p22">
            <a:extLst>
              <a:ext uri="{FF2B5EF4-FFF2-40B4-BE49-F238E27FC236}">
                <a16:creationId xmlns:a16="http://schemas.microsoft.com/office/drawing/2014/main" id="{795C4A62-47FA-3F11-E20F-DDC88D79F2AA}"/>
              </a:ext>
            </a:extLst>
          </p:cNvPr>
          <p:cNvCxnSpPr>
            <a:stCxn id="43" idx="6"/>
            <a:endCxn id="39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" name="Google Shape;12399;p22">
            <a:extLst>
              <a:ext uri="{FF2B5EF4-FFF2-40B4-BE49-F238E27FC236}">
                <a16:creationId xmlns:a16="http://schemas.microsoft.com/office/drawing/2014/main" id="{BB037AEF-E1D8-E3AF-F72A-FC20C677EE5D}"/>
              </a:ext>
            </a:extLst>
          </p:cNvPr>
          <p:cNvCxnSpPr>
            <a:stCxn id="43" idx="6"/>
            <a:endCxn id="34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12400;p22">
            <a:extLst>
              <a:ext uri="{FF2B5EF4-FFF2-40B4-BE49-F238E27FC236}">
                <a16:creationId xmlns:a16="http://schemas.microsoft.com/office/drawing/2014/main" id="{B374A082-926A-44F5-52E6-CF86F0FFD0D6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213B55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solidFill>
                <a:srgbClr val="213B55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401;p22">
            <a:extLst>
              <a:ext uri="{FF2B5EF4-FFF2-40B4-BE49-F238E27FC236}">
                <a16:creationId xmlns:a16="http://schemas.microsoft.com/office/drawing/2014/main" id="{A6DCBF36-2C67-FD72-799D-85C79BAED81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932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ر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282" name="Google Shape;7448;p72">
            <a:extLst>
              <a:ext uri="{FF2B5EF4-FFF2-40B4-BE49-F238E27FC236}">
                <a16:creationId xmlns:a16="http://schemas.microsoft.com/office/drawing/2014/main" id="{D28D67D4-1E4A-62E1-D8FB-14E1A24B6CEB}"/>
              </a:ext>
            </a:extLst>
          </p:cNvPr>
          <p:cNvGrpSpPr/>
          <p:nvPr/>
        </p:nvGrpSpPr>
        <p:grpSpPr>
          <a:xfrm>
            <a:off x="4056040" y="8063309"/>
            <a:ext cx="2205782" cy="1520674"/>
            <a:chOff x="4967783" y="2151471"/>
            <a:chExt cx="3920692" cy="2702940"/>
          </a:xfrm>
        </p:grpSpPr>
        <p:grpSp>
          <p:nvGrpSpPr>
            <p:cNvPr id="1283" name="Google Shape;7449;p72">
              <a:extLst>
                <a:ext uri="{FF2B5EF4-FFF2-40B4-BE49-F238E27FC236}">
                  <a16:creationId xmlns:a16="http://schemas.microsoft.com/office/drawing/2014/main" id="{DB7F207B-FCA6-4D1B-5C6A-A8FEF64D1F4A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90" name="Google Shape;7450;p72">
                <a:extLst>
                  <a:ext uri="{FF2B5EF4-FFF2-40B4-BE49-F238E27FC236}">
                    <a16:creationId xmlns:a16="http://schemas.microsoft.com/office/drawing/2014/main" id="{70FECC33-D3E4-67B0-4E78-E119EE4D6C7A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1" name="Google Shape;7451;p72">
                <a:extLst>
                  <a:ext uri="{FF2B5EF4-FFF2-40B4-BE49-F238E27FC236}">
                    <a16:creationId xmlns:a16="http://schemas.microsoft.com/office/drawing/2014/main" id="{8B2A0E56-576E-E23F-E426-62E70EDB8801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2" name="Google Shape;7452;p72">
                <a:extLst>
                  <a:ext uri="{FF2B5EF4-FFF2-40B4-BE49-F238E27FC236}">
                    <a16:creationId xmlns:a16="http://schemas.microsoft.com/office/drawing/2014/main" id="{CEECB280-85AA-F1F8-5300-D3DB1733EA7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3" name="Google Shape;7453;p72">
                <a:extLst>
                  <a:ext uri="{FF2B5EF4-FFF2-40B4-BE49-F238E27FC236}">
                    <a16:creationId xmlns:a16="http://schemas.microsoft.com/office/drawing/2014/main" id="{F36D81BE-9073-80E8-D722-CB7D87961395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4" name="Google Shape;7454;p72">
                <a:extLst>
                  <a:ext uri="{FF2B5EF4-FFF2-40B4-BE49-F238E27FC236}">
                    <a16:creationId xmlns:a16="http://schemas.microsoft.com/office/drawing/2014/main" id="{4C8A36D4-7917-F801-1855-D8071A60FED2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5" name="Google Shape;7455;p72">
                <a:extLst>
                  <a:ext uri="{FF2B5EF4-FFF2-40B4-BE49-F238E27FC236}">
                    <a16:creationId xmlns:a16="http://schemas.microsoft.com/office/drawing/2014/main" id="{2E060DB3-E09D-9B37-F40C-53DC9B3517B0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6" name="Google Shape;7456;p72">
                <a:extLst>
                  <a:ext uri="{FF2B5EF4-FFF2-40B4-BE49-F238E27FC236}">
                    <a16:creationId xmlns:a16="http://schemas.microsoft.com/office/drawing/2014/main" id="{3490C42D-51BD-80DF-7D82-CC5D1811E5C0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84" name="Google Shape;7457;p72">
              <a:extLst>
                <a:ext uri="{FF2B5EF4-FFF2-40B4-BE49-F238E27FC236}">
                  <a16:creationId xmlns:a16="http://schemas.microsoft.com/office/drawing/2014/main" id="{E378891B-637B-5290-9D56-6D3A69D734B2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285" name="Google Shape;7458;p72">
                <a:extLst>
                  <a:ext uri="{FF2B5EF4-FFF2-40B4-BE49-F238E27FC236}">
                    <a16:creationId xmlns:a16="http://schemas.microsoft.com/office/drawing/2014/main" id="{B2648F80-678D-ADD6-7ACD-5287D8B26D37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6" name="Google Shape;7459;p72">
                <a:extLst>
                  <a:ext uri="{FF2B5EF4-FFF2-40B4-BE49-F238E27FC236}">
                    <a16:creationId xmlns:a16="http://schemas.microsoft.com/office/drawing/2014/main" id="{F97549AC-A803-3A36-C8FF-21B84D081C92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7" name="Google Shape;7460;p72">
                <a:extLst>
                  <a:ext uri="{FF2B5EF4-FFF2-40B4-BE49-F238E27FC236}">
                    <a16:creationId xmlns:a16="http://schemas.microsoft.com/office/drawing/2014/main" id="{D896CBAE-84F7-6756-6879-CE48284B9C15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8" name="Google Shape;7461;p72">
                <a:extLst>
                  <a:ext uri="{FF2B5EF4-FFF2-40B4-BE49-F238E27FC236}">
                    <a16:creationId xmlns:a16="http://schemas.microsoft.com/office/drawing/2014/main" id="{1862D4F2-8B80-0CC8-1FA4-15A494DE6093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9" name="Google Shape;7462;p72">
                <a:extLst>
                  <a:ext uri="{FF2B5EF4-FFF2-40B4-BE49-F238E27FC236}">
                    <a16:creationId xmlns:a16="http://schemas.microsoft.com/office/drawing/2014/main" id="{091D23BE-5C42-B645-828B-7DDC1EBBED6C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97" name="Google Shape;7463;p72">
            <a:extLst>
              <a:ext uri="{FF2B5EF4-FFF2-40B4-BE49-F238E27FC236}">
                <a16:creationId xmlns:a16="http://schemas.microsoft.com/office/drawing/2014/main" id="{967AF105-2F4F-5E95-439F-299106E26E4C}"/>
              </a:ext>
            </a:extLst>
          </p:cNvPr>
          <p:cNvGrpSpPr/>
          <p:nvPr/>
        </p:nvGrpSpPr>
        <p:grpSpPr>
          <a:xfrm>
            <a:off x="6863856" y="3839862"/>
            <a:ext cx="3123822" cy="1417160"/>
            <a:chOff x="3530532" y="1496185"/>
            <a:chExt cx="1561911" cy="708580"/>
          </a:xfrm>
        </p:grpSpPr>
        <p:grpSp>
          <p:nvGrpSpPr>
            <p:cNvPr id="1298" name="Google Shape;7464;p72">
              <a:extLst>
                <a:ext uri="{FF2B5EF4-FFF2-40B4-BE49-F238E27FC236}">
                  <a16:creationId xmlns:a16="http://schemas.microsoft.com/office/drawing/2014/main" id="{14589836-A438-CF20-C186-4CD27DC7268A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1315" name="Google Shape;7465;p72">
                <a:extLst>
                  <a:ext uri="{FF2B5EF4-FFF2-40B4-BE49-F238E27FC236}">
                    <a16:creationId xmlns:a16="http://schemas.microsoft.com/office/drawing/2014/main" id="{5984C8EC-1F57-2EDC-B5BD-57A3826CC78E}"/>
                  </a:ext>
                </a:extLst>
              </p:cNvPr>
              <p:cNvCxnSpPr>
                <a:endCxn id="130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6" name="Google Shape;7467;p72">
                <a:extLst>
                  <a:ext uri="{FF2B5EF4-FFF2-40B4-BE49-F238E27FC236}">
                    <a16:creationId xmlns:a16="http://schemas.microsoft.com/office/drawing/2014/main" id="{BFE74D59-AB93-C3A0-CF48-83DAE11F5B79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7" name="Google Shape;7468;p72">
                <a:extLst>
                  <a:ext uri="{FF2B5EF4-FFF2-40B4-BE49-F238E27FC236}">
                    <a16:creationId xmlns:a16="http://schemas.microsoft.com/office/drawing/2014/main" id="{C61734E7-0F4D-7956-E58A-FD38F95C4975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8" name="Google Shape;7469;p72">
                <a:extLst>
                  <a:ext uri="{FF2B5EF4-FFF2-40B4-BE49-F238E27FC236}">
                    <a16:creationId xmlns:a16="http://schemas.microsoft.com/office/drawing/2014/main" id="{BC4C2642-E979-6C27-5567-94A5FD0DFC33}"/>
                  </a:ext>
                </a:extLst>
              </p:cNvPr>
              <p:cNvCxnSpPr>
                <a:stCxn id="130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299" name="Google Shape;7470;p72">
              <a:extLst>
                <a:ext uri="{FF2B5EF4-FFF2-40B4-BE49-F238E27FC236}">
                  <a16:creationId xmlns:a16="http://schemas.microsoft.com/office/drawing/2014/main" id="{C494B077-4A2A-3161-7151-C0A068102D9E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1313" name="Google Shape;7471;p72">
                <a:extLst>
                  <a:ext uri="{FF2B5EF4-FFF2-40B4-BE49-F238E27FC236}">
                    <a16:creationId xmlns:a16="http://schemas.microsoft.com/office/drawing/2014/main" id="{4FDBA44C-728B-3CD6-0251-AE703B5C3336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14" name="Google Shape;7472;p72">
                <a:extLst>
                  <a:ext uri="{FF2B5EF4-FFF2-40B4-BE49-F238E27FC236}">
                    <a16:creationId xmlns:a16="http://schemas.microsoft.com/office/drawing/2014/main" id="{50974DF1-223A-7D55-AAF2-23B731C8A574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00" name="Google Shape;7473;p72">
              <a:extLst>
                <a:ext uri="{FF2B5EF4-FFF2-40B4-BE49-F238E27FC236}">
                  <a16:creationId xmlns:a16="http://schemas.microsoft.com/office/drawing/2014/main" id="{DED14C7C-D7D1-0EF8-0451-41FA9044EDDD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01" name="Google Shape;7474;p72">
              <a:extLst>
                <a:ext uri="{FF2B5EF4-FFF2-40B4-BE49-F238E27FC236}">
                  <a16:creationId xmlns:a16="http://schemas.microsoft.com/office/drawing/2014/main" id="{78618531-11FE-9F23-8554-46941B3CAC9C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302" name="Google Shape;7475;p72">
              <a:extLst>
                <a:ext uri="{FF2B5EF4-FFF2-40B4-BE49-F238E27FC236}">
                  <a16:creationId xmlns:a16="http://schemas.microsoft.com/office/drawing/2014/main" id="{828975C2-766C-8334-A7F9-351AA9512565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1311" name="Google Shape;7476;p72">
                <a:extLst>
                  <a:ext uri="{FF2B5EF4-FFF2-40B4-BE49-F238E27FC236}">
                    <a16:creationId xmlns:a16="http://schemas.microsoft.com/office/drawing/2014/main" id="{1A53EDDF-FA96-9496-B0F6-89DEB043BCC6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12" name="Google Shape;7477;p72">
                <a:extLst>
                  <a:ext uri="{FF2B5EF4-FFF2-40B4-BE49-F238E27FC236}">
                    <a16:creationId xmlns:a16="http://schemas.microsoft.com/office/drawing/2014/main" id="{14C4C401-B14F-C134-AF4D-2ECFCECF14D7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3" name="Google Shape;7478;p72">
              <a:extLst>
                <a:ext uri="{FF2B5EF4-FFF2-40B4-BE49-F238E27FC236}">
                  <a16:creationId xmlns:a16="http://schemas.microsoft.com/office/drawing/2014/main" id="{D53753B9-D638-73A1-F957-F1794B329076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1309" name="Google Shape;7479;p72">
                <a:extLst>
                  <a:ext uri="{FF2B5EF4-FFF2-40B4-BE49-F238E27FC236}">
                    <a16:creationId xmlns:a16="http://schemas.microsoft.com/office/drawing/2014/main" id="{9AD774C8-B2F2-3FFC-D25E-5F82F15FBFB9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10" name="Google Shape;7480;p72">
                <a:extLst>
                  <a:ext uri="{FF2B5EF4-FFF2-40B4-BE49-F238E27FC236}">
                    <a16:creationId xmlns:a16="http://schemas.microsoft.com/office/drawing/2014/main" id="{45BC8F2F-2610-12E1-56E1-CB4A259C2B84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04" name="Google Shape;7481;p72">
              <a:extLst>
                <a:ext uri="{FF2B5EF4-FFF2-40B4-BE49-F238E27FC236}">
                  <a16:creationId xmlns:a16="http://schemas.microsoft.com/office/drawing/2014/main" id="{47C5EC79-5BC5-A9F1-28B1-3FCBAC1C6059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05" name="Google Shape;7466;p72">
              <a:extLst>
                <a:ext uri="{FF2B5EF4-FFF2-40B4-BE49-F238E27FC236}">
                  <a16:creationId xmlns:a16="http://schemas.microsoft.com/office/drawing/2014/main" id="{4B778052-54B4-1940-528E-BC2379CEDC5A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306" name="Google Shape;7482;p72">
              <a:extLst>
                <a:ext uri="{FF2B5EF4-FFF2-40B4-BE49-F238E27FC236}">
                  <a16:creationId xmlns:a16="http://schemas.microsoft.com/office/drawing/2014/main" id="{F3C3BDD9-FCB1-8658-EBAC-6761C749B256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1307" name="Google Shape;7483;p72">
                <a:extLst>
                  <a:ext uri="{FF2B5EF4-FFF2-40B4-BE49-F238E27FC236}">
                    <a16:creationId xmlns:a16="http://schemas.microsoft.com/office/drawing/2014/main" id="{336C3701-486A-9E3C-EF77-0E6C620D30C6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08" name="Google Shape;7484;p72">
                <a:extLst>
                  <a:ext uri="{FF2B5EF4-FFF2-40B4-BE49-F238E27FC236}">
                    <a16:creationId xmlns:a16="http://schemas.microsoft.com/office/drawing/2014/main" id="{6B4CF8AB-156F-104C-01C1-407ECE371D10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19" name="Google Shape;7485;p72">
            <a:extLst>
              <a:ext uri="{FF2B5EF4-FFF2-40B4-BE49-F238E27FC236}">
                <a16:creationId xmlns:a16="http://schemas.microsoft.com/office/drawing/2014/main" id="{B07880D1-DFD2-1E14-5E20-2B21E9BC0274}"/>
              </a:ext>
            </a:extLst>
          </p:cNvPr>
          <p:cNvGrpSpPr/>
          <p:nvPr/>
        </p:nvGrpSpPr>
        <p:grpSpPr>
          <a:xfrm>
            <a:off x="6827895" y="5564055"/>
            <a:ext cx="3194064" cy="757298"/>
            <a:chOff x="3512551" y="2358282"/>
            <a:chExt cx="1597032" cy="378649"/>
          </a:xfrm>
        </p:grpSpPr>
        <p:grpSp>
          <p:nvGrpSpPr>
            <p:cNvPr id="1320" name="Google Shape;7486;p72">
              <a:extLst>
                <a:ext uri="{FF2B5EF4-FFF2-40B4-BE49-F238E27FC236}">
                  <a16:creationId xmlns:a16="http://schemas.microsoft.com/office/drawing/2014/main" id="{7414ED27-DC5A-92CB-0B1F-C6130B18E612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1337" name="Google Shape;7487;p72">
                <a:extLst>
                  <a:ext uri="{FF2B5EF4-FFF2-40B4-BE49-F238E27FC236}">
                    <a16:creationId xmlns:a16="http://schemas.microsoft.com/office/drawing/2014/main" id="{F8C682A8-40BE-D3E5-0957-81D48414105F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8" name="Google Shape;7488;p72">
                <a:extLst>
                  <a:ext uri="{FF2B5EF4-FFF2-40B4-BE49-F238E27FC236}">
                    <a16:creationId xmlns:a16="http://schemas.microsoft.com/office/drawing/2014/main" id="{9E2CF65B-1B08-5B48-BD61-C5DB00B7A014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9" name="Google Shape;7489;p72">
                <a:extLst>
                  <a:ext uri="{FF2B5EF4-FFF2-40B4-BE49-F238E27FC236}">
                    <a16:creationId xmlns:a16="http://schemas.microsoft.com/office/drawing/2014/main" id="{7E37B159-5192-E60C-FE24-9AF14510199B}"/>
                  </a:ext>
                </a:extLst>
              </p:cNvPr>
              <p:cNvCxnSpPr>
                <a:stCxn id="1326" idx="6"/>
                <a:endCxn id="133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21" name="Google Shape;7492;p72">
              <a:extLst>
                <a:ext uri="{FF2B5EF4-FFF2-40B4-BE49-F238E27FC236}">
                  <a16:creationId xmlns:a16="http://schemas.microsoft.com/office/drawing/2014/main" id="{6924F244-1B12-1113-6FB6-B6EE4660497F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1334" name="Google Shape;7493;p72">
                <a:extLst>
                  <a:ext uri="{FF2B5EF4-FFF2-40B4-BE49-F238E27FC236}">
                    <a16:creationId xmlns:a16="http://schemas.microsoft.com/office/drawing/2014/main" id="{F33BA99E-5070-3A44-B991-D97C295EA094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35" name="Google Shape;7491;p72">
                <a:extLst>
                  <a:ext uri="{FF2B5EF4-FFF2-40B4-BE49-F238E27FC236}">
                    <a16:creationId xmlns:a16="http://schemas.microsoft.com/office/drawing/2014/main" id="{B8E252DF-DF13-E096-7E9B-28C5BAB26797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7494;p72">
                <a:extLst>
                  <a:ext uri="{FF2B5EF4-FFF2-40B4-BE49-F238E27FC236}">
                    <a16:creationId xmlns:a16="http://schemas.microsoft.com/office/drawing/2014/main" id="{C7216174-D526-C338-0C87-8D776CB64C74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2" name="Google Shape;7495;p72">
              <a:extLst>
                <a:ext uri="{FF2B5EF4-FFF2-40B4-BE49-F238E27FC236}">
                  <a16:creationId xmlns:a16="http://schemas.microsoft.com/office/drawing/2014/main" id="{1906E191-D71A-D701-2039-E5CC8942F934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1331" name="Google Shape;7496;p72">
                <a:extLst>
                  <a:ext uri="{FF2B5EF4-FFF2-40B4-BE49-F238E27FC236}">
                    <a16:creationId xmlns:a16="http://schemas.microsoft.com/office/drawing/2014/main" id="{FC623EAF-41CE-89A9-BE3D-D559488C84FD}"/>
                  </a:ext>
                </a:extLst>
              </p:cNvPr>
              <p:cNvCxnSpPr>
                <a:stCxn id="133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32" name="Google Shape;7498;p72">
                <a:extLst>
                  <a:ext uri="{FF2B5EF4-FFF2-40B4-BE49-F238E27FC236}">
                    <a16:creationId xmlns:a16="http://schemas.microsoft.com/office/drawing/2014/main" id="{D2DB0AB3-3919-B7C8-FC8C-49694B9390B7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7497;p72">
                <a:extLst>
                  <a:ext uri="{FF2B5EF4-FFF2-40B4-BE49-F238E27FC236}">
                    <a16:creationId xmlns:a16="http://schemas.microsoft.com/office/drawing/2014/main" id="{CE9D687D-1479-2466-6155-381CD0B0A2FA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3" name="Google Shape;7499;p72">
              <a:extLst>
                <a:ext uri="{FF2B5EF4-FFF2-40B4-BE49-F238E27FC236}">
                  <a16:creationId xmlns:a16="http://schemas.microsoft.com/office/drawing/2014/main" id="{13734F1A-C54F-0411-6A47-1CA91E3DBFEA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1328" name="Google Shape;7500;p72">
                <a:extLst>
                  <a:ext uri="{FF2B5EF4-FFF2-40B4-BE49-F238E27FC236}">
                    <a16:creationId xmlns:a16="http://schemas.microsoft.com/office/drawing/2014/main" id="{13B89D59-2141-489D-762B-B83FDD406B32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29" name="Google Shape;7501;p72">
                <a:extLst>
                  <a:ext uri="{FF2B5EF4-FFF2-40B4-BE49-F238E27FC236}">
                    <a16:creationId xmlns:a16="http://schemas.microsoft.com/office/drawing/2014/main" id="{B93CFE58-1717-A649-83AF-ABB5005C798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7502;p72">
                <a:extLst>
                  <a:ext uri="{FF2B5EF4-FFF2-40B4-BE49-F238E27FC236}">
                    <a16:creationId xmlns:a16="http://schemas.microsoft.com/office/drawing/2014/main" id="{16A65822-F0BC-CC16-B48D-7720B1EB3E26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4" name="Google Shape;7503;p72">
              <a:extLst>
                <a:ext uri="{FF2B5EF4-FFF2-40B4-BE49-F238E27FC236}">
                  <a16:creationId xmlns:a16="http://schemas.microsoft.com/office/drawing/2014/main" id="{F16668A5-91FC-21C2-8778-7E83DAFBD7B1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1325" name="Google Shape;7504;p72">
                <a:extLst>
                  <a:ext uri="{FF2B5EF4-FFF2-40B4-BE49-F238E27FC236}">
                    <a16:creationId xmlns:a16="http://schemas.microsoft.com/office/drawing/2014/main" id="{70AF040D-0038-0A44-7B4E-8B308DC95105}"/>
                  </a:ext>
                </a:extLst>
              </p:cNvPr>
              <p:cNvCxnSpPr>
                <a:stCxn id="132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26" name="Google Shape;7490;p72">
                <a:extLst>
                  <a:ext uri="{FF2B5EF4-FFF2-40B4-BE49-F238E27FC236}">
                    <a16:creationId xmlns:a16="http://schemas.microsoft.com/office/drawing/2014/main" id="{52E6C9E8-B461-4667-0E5B-42845979CC3E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7505;p72">
                <a:extLst>
                  <a:ext uri="{FF2B5EF4-FFF2-40B4-BE49-F238E27FC236}">
                    <a16:creationId xmlns:a16="http://schemas.microsoft.com/office/drawing/2014/main" id="{36918044-C2B1-2538-1DD3-435C74B0C6DB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40" name="Google Shape;7506;p72">
            <a:extLst>
              <a:ext uri="{FF2B5EF4-FFF2-40B4-BE49-F238E27FC236}">
                <a16:creationId xmlns:a16="http://schemas.microsoft.com/office/drawing/2014/main" id="{70D46E2C-31F4-3FF9-CACE-C3604840E77C}"/>
              </a:ext>
            </a:extLst>
          </p:cNvPr>
          <p:cNvGrpSpPr/>
          <p:nvPr/>
        </p:nvGrpSpPr>
        <p:grpSpPr>
          <a:xfrm>
            <a:off x="13548060" y="3211650"/>
            <a:ext cx="3119618" cy="1445220"/>
            <a:chOff x="634175" y="2986275"/>
            <a:chExt cx="3147949" cy="1458344"/>
          </a:xfrm>
        </p:grpSpPr>
        <p:cxnSp>
          <p:nvCxnSpPr>
            <p:cNvPr id="1341" name="Google Shape;7507;p72">
              <a:extLst>
                <a:ext uri="{FF2B5EF4-FFF2-40B4-BE49-F238E27FC236}">
                  <a16:creationId xmlns:a16="http://schemas.microsoft.com/office/drawing/2014/main" id="{CC569527-82B3-8F45-9E27-EEF3364F745E}"/>
                </a:ext>
              </a:extLst>
            </p:cNvPr>
            <p:cNvCxnSpPr>
              <a:stCxn id="1347" idx="4"/>
              <a:endCxn id="134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2" name="Google Shape;7510;p72">
              <a:extLst>
                <a:ext uri="{FF2B5EF4-FFF2-40B4-BE49-F238E27FC236}">
                  <a16:creationId xmlns:a16="http://schemas.microsoft.com/office/drawing/2014/main" id="{6C1E1DB2-28A7-3340-D0E5-EF3DEFAE1B9A}"/>
                </a:ext>
              </a:extLst>
            </p:cNvPr>
            <p:cNvCxnSpPr>
              <a:stCxn id="1349" idx="0"/>
              <a:endCxn id="1346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3" name="Google Shape;7512;p72">
              <a:extLst>
                <a:ext uri="{FF2B5EF4-FFF2-40B4-BE49-F238E27FC236}">
                  <a16:creationId xmlns:a16="http://schemas.microsoft.com/office/drawing/2014/main" id="{CF2452A1-E813-E2B8-90B0-E310AEF1CBCB}"/>
                </a:ext>
              </a:extLst>
            </p:cNvPr>
            <p:cNvCxnSpPr>
              <a:stCxn id="1346" idx="4"/>
              <a:endCxn id="1348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4" name="Google Shape;7514;p72">
              <a:extLst>
                <a:ext uri="{FF2B5EF4-FFF2-40B4-BE49-F238E27FC236}">
                  <a16:creationId xmlns:a16="http://schemas.microsoft.com/office/drawing/2014/main" id="{24A2D1D8-CF08-B7A6-0666-4217FA457D31}"/>
                </a:ext>
              </a:extLst>
            </p:cNvPr>
            <p:cNvCxnSpPr>
              <a:stCxn id="1348" idx="0"/>
              <a:endCxn id="134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45" name="Google Shape;7515;p72">
              <a:extLst>
                <a:ext uri="{FF2B5EF4-FFF2-40B4-BE49-F238E27FC236}">
                  <a16:creationId xmlns:a16="http://schemas.microsoft.com/office/drawing/2014/main" id="{BBAFA18C-5397-793D-A9A4-331A5F4254F7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6" name="Google Shape;7511;p72">
              <a:extLst>
                <a:ext uri="{FF2B5EF4-FFF2-40B4-BE49-F238E27FC236}">
                  <a16:creationId xmlns:a16="http://schemas.microsoft.com/office/drawing/2014/main" id="{93FE7F18-5648-5D9A-6D1B-AB6ACC22DD09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7" name="Google Shape;7508;p72">
              <a:extLst>
                <a:ext uri="{FF2B5EF4-FFF2-40B4-BE49-F238E27FC236}">
                  <a16:creationId xmlns:a16="http://schemas.microsoft.com/office/drawing/2014/main" id="{402FA8AF-0241-BE3D-77EE-B1C418EF9FCF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8" name="Google Shape;7513;p72">
              <a:extLst>
                <a:ext uri="{FF2B5EF4-FFF2-40B4-BE49-F238E27FC236}">
                  <a16:creationId xmlns:a16="http://schemas.microsoft.com/office/drawing/2014/main" id="{0F76BF8C-9A3D-A780-ADA9-F8F1E96973CF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9" name="Google Shape;7509;p72">
              <a:extLst>
                <a:ext uri="{FF2B5EF4-FFF2-40B4-BE49-F238E27FC236}">
                  <a16:creationId xmlns:a16="http://schemas.microsoft.com/office/drawing/2014/main" id="{971AAB95-EC40-6706-D03D-F149AAD34A97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50" name="Google Shape;7516;p72">
            <a:extLst>
              <a:ext uri="{FF2B5EF4-FFF2-40B4-BE49-F238E27FC236}">
                <a16:creationId xmlns:a16="http://schemas.microsoft.com/office/drawing/2014/main" id="{A7DE7439-8083-5DEE-1A97-6967B6893E80}"/>
              </a:ext>
            </a:extLst>
          </p:cNvPr>
          <p:cNvGrpSpPr/>
          <p:nvPr/>
        </p:nvGrpSpPr>
        <p:grpSpPr>
          <a:xfrm>
            <a:off x="6855640" y="6631465"/>
            <a:ext cx="3141438" cy="588246"/>
            <a:chOff x="998425" y="1182125"/>
            <a:chExt cx="1065400" cy="199500"/>
          </a:xfrm>
        </p:grpSpPr>
        <p:sp>
          <p:nvSpPr>
            <p:cNvPr id="1351" name="Google Shape;7517;p72">
              <a:extLst>
                <a:ext uri="{FF2B5EF4-FFF2-40B4-BE49-F238E27FC236}">
                  <a16:creationId xmlns:a16="http://schemas.microsoft.com/office/drawing/2014/main" id="{A7A89F23-2F2F-7685-A6CC-69A42927766D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2" name="Google Shape;7518;p72">
              <a:extLst>
                <a:ext uri="{FF2B5EF4-FFF2-40B4-BE49-F238E27FC236}">
                  <a16:creationId xmlns:a16="http://schemas.microsoft.com/office/drawing/2014/main" id="{5EC25713-67CC-4EC8-4997-6C887ECB16CA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3" name="Google Shape;7519;p72">
              <a:extLst>
                <a:ext uri="{FF2B5EF4-FFF2-40B4-BE49-F238E27FC236}">
                  <a16:creationId xmlns:a16="http://schemas.microsoft.com/office/drawing/2014/main" id="{6D42A967-B609-0C3B-28E5-7072C0894C4E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4" name="Google Shape;7520;p72">
              <a:extLst>
                <a:ext uri="{FF2B5EF4-FFF2-40B4-BE49-F238E27FC236}">
                  <a16:creationId xmlns:a16="http://schemas.microsoft.com/office/drawing/2014/main" id="{628146CC-E894-1719-D7D8-2AF1CEADBBDA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5" name="Google Shape;7521;p72">
              <a:extLst>
                <a:ext uri="{FF2B5EF4-FFF2-40B4-BE49-F238E27FC236}">
                  <a16:creationId xmlns:a16="http://schemas.microsoft.com/office/drawing/2014/main" id="{31750BD6-4D6E-2048-4353-359417AF7A64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56" name="Google Shape;7522;p72">
            <a:extLst>
              <a:ext uri="{FF2B5EF4-FFF2-40B4-BE49-F238E27FC236}">
                <a16:creationId xmlns:a16="http://schemas.microsoft.com/office/drawing/2014/main" id="{316CEF17-A15D-D1E7-FB29-349B8CB36F05}"/>
              </a:ext>
            </a:extLst>
          </p:cNvPr>
          <p:cNvGrpSpPr/>
          <p:nvPr/>
        </p:nvGrpSpPr>
        <p:grpSpPr>
          <a:xfrm>
            <a:off x="13542151" y="4866439"/>
            <a:ext cx="3131432" cy="733458"/>
            <a:chOff x="1247650" y="2075423"/>
            <a:chExt cx="6648477" cy="1557238"/>
          </a:xfrm>
        </p:grpSpPr>
        <p:sp>
          <p:nvSpPr>
            <p:cNvPr id="1357" name="Google Shape;7523;p72">
              <a:extLst>
                <a:ext uri="{FF2B5EF4-FFF2-40B4-BE49-F238E27FC236}">
                  <a16:creationId xmlns:a16="http://schemas.microsoft.com/office/drawing/2014/main" id="{56E4F38D-C845-9EAA-A909-0F98CBCFE30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8" name="Google Shape;7524;p72">
              <a:extLst>
                <a:ext uri="{FF2B5EF4-FFF2-40B4-BE49-F238E27FC236}">
                  <a16:creationId xmlns:a16="http://schemas.microsoft.com/office/drawing/2014/main" id="{F10B56A5-9B77-F5F4-D9CF-6A3CC668A17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9" name="Google Shape;7525;p72">
              <a:extLst>
                <a:ext uri="{FF2B5EF4-FFF2-40B4-BE49-F238E27FC236}">
                  <a16:creationId xmlns:a16="http://schemas.microsoft.com/office/drawing/2014/main" id="{26FA55C8-E458-EA41-7F91-F66844E56F47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7526;p72">
              <a:extLst>
                <a:ext uri="{FF2B5EF4-FFF2-40B4-BE49-F238E27FC236}">
                  <a16:creationId xmlns:a16="http://schemas.microsoft.com/office/drawing/2014/main" id="{05AEA58E-DECC-F979-069A-46F903DC4C9E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7527;p72">
              <a:extLst>
                <a:ext uri="{FF2B5EF4-FFF2-40B4-BE49-F238E27FC236}">
                  <a16:creationId xmlns:a16="http://schemas.microsoft.com/office/drawing/2014/main" id="{1B64CA33-82BC-9625-9328-AF4911C001A5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2" name="Google Shape;7528;p72">
              <a:extLst>
                <a:ext uri="{FF2B5EF4-FFF2-40B4-BE49-F238E27FC236}">
                  <a16:creationId xmlns:a16="http://schemas.microsoft.com/office/drawing/2014/main" id="{9EB2109F-4551-CBF5-436A-CB2555E3DD4A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63" name="Google Shape;7529;p72">
            <a:extLst>
              <a:ext uri="{FF2B5EF4-FFF2-40B4-BE49-F238E27FC236}">
                <a16:creationId xmlns:a16="http://schemas.microsoft.com/office/drawing/2014/main" id="{69E1AF8B-D35F-C2B8-B3F5-BCFE07452800}"/>
              </a:ext>
            </a:extLst>
          </p:cNvPr>
          <p:cNvGrpSpPr/>
          <p:nvPr/>
        </p:nvGrpSpPr>
        <p:grpSpPr>
          <a:xfrm>
            <a:off x="13510776" y="7164068"/>
            <a:ext cx="3194122" cy="1326880"/>
            <a:chOff x="6796238" y="3158297"/>
            <a:chExt cx="1630319" cy="677257"/>
          </a:xfrm>
        </p:grpSpPr>
        <p:cxnSp>
          <p:nvCxnSpPr>
            <p:cNvPr id="1364" name="Google Shape;7530;p72">
              <a:extLst>
                <a:ext uri="{FF2B5EF4-FFF2-40B4-BE49-F238E27FC236}">
                  <a16:creationId xmlns:a16="http://schemas.microsoft.com/office/drawing/2014/main" id="{E03127E3-B51F-9B21-7A28-CA5FF5EC7A2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365" name="Google Shape;7531;p72">
              <a:extLst>
                <a:ext uri="{FF2B5EF4-FFF2-40B4-BE49-F238E27FC236}">
                  <a16:creationId xmlns:a16="http://schemas.microsoft.com/office/drawing/2014/main" id="{608E330F-F369-556D-5692-74F4C95127A5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366" name="Google Shape;7532;p72">
              <a:extLst>
                <a:ext uri="{FF2B5EF4-FFF2-40B4-BE49-F238E27FC236}">
                  <a16:creationId xmlns:a16="http://schemas.microsoft.com/office/drawing/2014/main" id="{63A5327F-10E4-388B-D837-C2AFAE7F39D5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367" name="Google Shape;7533;p72">
              <a:extLst>
                <a:ext uri="{FF2B5EF4-FFF2-40B4-BE49-F238E27FC236}">
                  <a16:creationId xmlns:a16="http://schemas.microsoft.com/office/drawing/2014/main" id="{AAFD7FAD-1A02-51C4-CEBE-A762C1EFA33F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368" name="Google Shape;7534;p72">
              <a:extLst>
                <a:ext uri="{FF2B5EF4-FFF2-40B4-BE49-F238E27FC236}">
                  <a16:creationId xmlns:a16="http://schemas.microsoft.com/office/drawing/2014/main" id="{0A0E5B70-E745-B133-EB8F-84C98B4707F5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369" name="Google Shape;7535;p72">
                <a:extLst>
                  <a:ext uri="{FF2B5EF4-FFF2-40B4-BE49-F238E27FC236}">
                    <a16:creationId xmlns:a16="http://schemas.microsoft.com/office/drawing/2014/main" id="{DDC73188-103B-BF4C-5413-2D567D6D6B61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7536;p72">
                <a:extLst>
                  <a:ext uri="{FF2B5EF4-FFF2-40B4-BE49-F238E27FC236}">
                    <a16:creationId xmlns:a16="http://schemas.microsoft.com/office/drawing/2014/main" id="{FBBDEDE6-63B2-412A-4AD8-31856591413A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7537;p72">
                <a:extLst>
                  <a:ext uri="{FF2B5EF4-FFF2-40B4-BE49-F238E27FC236}">
                    <a16:creationId xmlns:a16="http://schemas.microsoft.com/office/drawing/2014/main" id="{EC63004D-0E61-9994-7E73-4C1E3B19BDDC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72" name="Google Shape;7538;p72">
            <a:extLst>
              <a:ext uri="{FF2B5EF4-FFF2-40B4-BE49-F238E27FC236}">
                <a16:creationId xmlns:a16="http://schemas.microsoft.com/office/drawing/2014/main" id="{AD1648BA-5E58-1BB1-45A5-C3136A43CF94}"/>
              </a:ext>
            </a:extLst>
          </p:cNvPr>
          <p:cNvGrpSpPr/>
          <p:nvPr/>
        </p:nvGrpSpPr>
        <p:grpSpPr>
          <a:xfrm>
            <a:off x="10553051" y="3206853"/>
            <a:ext cx="2737212" cy="3187610"/>
            <a:chOff x="1839112" y="2209163"/>
            <a:chExt cx="1918159" cy="2233784"/>
          </a:xfrm>
        </p:grpSpPr>
        <p:sp>
          <p:nvSpPr>
            <p:cNvPr id="1373" name="Google Shape;7539;p72">
              <a:extLst>
                <a:ext uri="{FF2B5EF4-FFF2-40B4-BE49-F238E27FC236}">
                  <a16:creationId xmlns:a16="http://schemas.microsoft.com/office/drawing/2014/main" id="{67FCCC62-F9D3-0A5E-37A0-B285A2408F0E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74" name="Google Shape;7540;p72">
              <a:extLst>
                <a:ext uri="{FF2B5EF4-FFF2-40B4-BE49-F238E27FC236}">
                  <a16:creationId xmlns:a16="http://schemas.microsoft.com/office/drawing/2014/main" id="{FF2AF52B-518D-FF31-E7C6-BE2A621F9C41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75" name="Google Shape;7541;p72">
              <a:extLst>
                <a:ext uri="{FF2B5EF4-FFF2-40B4-BE49-F238E27FC236}">
                  <a16:creationId xmlns:a16="http://schemas.microsoft.com/office/drawing/2014/main" id="{70C22A3D-F742-C21A-3A24-350618E1561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1376" name="Google Shape;7542;p72">
              <a:extLst>
                <a:ext uri="{FF2B5EF4-FFF2-40B4-BE49-F238E27FC236}">
                  <a16:creationId xmlns:a16="http://schemas.microsoft.com/office/drawing/2014/main" id="{8EE63C81-9CA1-72E9-84C2-5B5EEC0A846F}"/>
                </a:ext>
              </a:extLst>
            </p:cNvPr>
            <p:cNvCxnSpPr>
              <a:stCxn id="1373" idx="6"/>
              <a:endCxn id="1374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7" name="Google Shape;7543;p72">
              <a:extLst>
                <a:ext uri="{FF2B5EF4-FFF2-40B4-BE49-F238E27FC236}">
                  <a16:creationId xmlns:a16="http://schemas.microsoft.com/office/drawing/2014/main" id="{23F2280C-08D7-0129-5C98-530425B45BCA}"/>
                </a:ext>
              </a:extLst>
            </p:cNvPr>
            <p:cNvCxnSpPr>
              <a:stCxn id="1374" idx="4"/>
              <a:endCxn id="1380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8" name="Google Shape;7545;p72">
              <a:extLst>
                <a:ext uri="{FF2B5EF4-FFF2-40B4-BE49-F238E27FC236}">
                  <a16:creationId xmlns:a16="http://schemas.microsoft.com/office/drawing/2014/main" id="{FC15013A-0F8F-09D1-0E94-0B6287E521C7}"/>
                </a:ext>
              </a:extLst>
            </p:cNvPr>
            <p:cNvCxnSpPr>
              <a:stCxn id="1380" idx="6"/>
              <a:endCxn id="1375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9" name="Google Shape;7546;p72">
              <a:extLst>
                <a:ext uri="{FF2B5EF4-FFF2-40B4-BE49-F238E27FC236}">
                  <a16:creationId xmlns:a16="http://schemas.microsoft.com/office/drawing/2014/main" id="{CB29E2B8-EFCE-75B3-C457-2445C2C042CE}"/>
                </a:ext>
              </a:extLst>
            </p:cNvPr>
            <p:cNvCxnSpPr>
              <a:stCxn id="1375" idx="4"/>
              <a:endCxn id="1381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0" name="Google Shape;7544;p72">
              <a:extLst>
                <a:ext uri="{FF2B5EF4-FFF2-40B4-BE49-F238E27FC236}">
                  <a16:creationId xmlns:a16="http://schemas.microsoft.com/office/drawing/2014/main" id="{29E499D9-60CD-14DE-901D-E064384A8BE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1" name="Google Shape;7547;p72">
              <a:extLst>
                <a:ext uri="{FF2B5EF4-FFF2-40B4-BE49-F238E27FC236}">
                  <a16:creationId xmlns:a16="http://schemas.microsoft.com/office/drawing/2014/main" id="{10CD18E6-B7AD-E963-6DFD-A765648CDBD9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7548;p72">
              <a:extLst>
                <a:ext uri="{FF2B5EF4-FFF2-40B4-BE49-F238E27FC236}">
                  <a16:creationId xmlns:a16="http://schemas.microsoft.com/office/drawing/2014/main" id="{6442AF48-F6BD-F998-CDA0-E89AA86E40F4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1383" name="Google Shape;7549;p72">
              <a:extLst>
                <a:ext uri="{FF2B5EF4-FFF2-40B4-BE49-F238E27FC236}">
                  <a16:creationId xmlns:a16="http://schemas.microsoft.com/office/drawing/2014/main" id="{EC8F7C71-34B4-4ACF-B895-36A8E1D0A2C6}"/>
                </a:ext>
              </a:extLst>
            </p:cNvPr>
            <p:cNvCxnSpPr>
              <a:endCxn id="1382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84" name="Google Shape;7550;p72">
            <a:extLst>
              <a:ext uri="{FF2B5EF4-FFF2-40B4-BE49-F238E27FC236}">
                <a16:creationId xmlns:a16="http://schemas.microsoft.com/office/drawing/2014/main" id="{6B88F774-B31C-F30D-CFD5-955018BDD023}"/>
              </a:ext>
            </a:extLst>
          </p:cNvPr>
          <p:cNvGrpSpPr/>
          <p:nvPr/>
        </p:nvGrpSpPr>
        <p:grpSpPr>
          <a:xfrm>
            <a:off x="6817797" y="3219324"/>
            <a:ext cx="3275936" cy="309884"/>
            <a:chOff x="238125" y="2506075"/>
            <a:chExt cx="7115411" cy="673075"/>
          </a:xfrm>
        </p:grpSpPr>
        <p:sp>
          <p:nvSpPr>
            <p:cNvPr id="1385" name="Google Shape;7551;p72">
              <a:extLst>
                <a:ext uri="{FF2B5EF4-FFF2-40B4-BE49-F238E27FC236}">
                  <a16:creationId xmlns:a16="http://schemas.microsoft.com/office/drawing/2014/main" id="{01DE2174-2D94-E7A6-B5CA-E73A8CB02BC0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7552;p72">
              <a:extLst>
                <a:ext uri="{FF2B5EF4-FFF2-40B4-BE49-F238E27FC236}">
                  <a16:creationId xmlns:a16="http://schemas.microsoft.com/office/drawing/2014/main" id="{31CE85EE-ACB1-5889-2978-F3334EE38C92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7" name="Google Shape;7553;p72">
              <a:extLst>
                <a:ext uri="{FF2B5EF4-FFF2-40B4-BE49-F238E27FC236}">
                  <a16:creationId xmlns:a16="http://schemas.microsoft.com/office/drawing/2014/main" id="{B517F1A4-2DA9-4852-F10B-CB5C59CF1DF4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8" name="Google Shape;7554;p72">
              <a:extLst>
                <a:ext uri="{FF2B5EF4-FFF2-40B4-BE49-F238E27FC236}">
                  <a16:creationId xmlns:a16="http://schemas.microsoft.com/office/drawing/2014/main" id="{3E049305-9A62-46FD-88D2-BFAAE0DC5CCF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9" name="Google Shape;7555;p72">
              <a:extLst>
                <a:ext uri="{FF2B5EF4-FFF2-40B4-BE49-F238E27FC236}">
                  <a16:creationId xmlns:a16="http://schemas.microsoft.com/office/drawing/2014/main" id="{9BE76393-51DA-C069-377C-BC72EB5E48A8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90" name="Google Shape;7556;p72">
            <a:extLst>
              <a:ext uri="{FF2B5EF4-FFF2-40B4-BE49-F238E27FC236}">
                <a16:creationId xmlns:a16="http://schemas.microsoft.com/office/drawing/2014/main" id="{4691B877-78A7-3F86-681A-EB7FCA52891A}"/>
              </a:ext>
            </a:extLst>
          </p:cNvPr>
          <p:cNvGrpSpPr/>
          <p:nvPr/>
        </p:nvGrpSpPr>
        <p:grpSpPr>
          <a:xfrm>
            <a:off x="1295167" y="3862521"/>
            <a:ext cx="4953524" cy="183486"/>
            <a:chOff x="1464850" y="436376"/>
            <a:chExt cx="6001362" cy="222300"/>
          </a:xfrm>
        </p:grpSpPr>
        <p:sp>
          <p:nvSpPr>
            <p:cNvPr id="1391" name="Google Shape;7557;p72">
              <a:extLst>
                <a:ext uri="{FF2B5EF4-FFF2-40B4-BE49-F238E27FC236}">
                  <a16:creationId xmlns:a16="http://schemas.microsoft.com/office/drawing/2014/main" id="{F57282CC-CEB1-21D8-B39F-EE79C403480A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2" name="Google Shape;7558;p72">
              <a:extLst>
                <a:ext uri="{FF2B5EF4-FFF2-40B4-BE49-F238E27FC236}">
                  <a16:creationId xmlns:a16="http://schemas.microsoft.com/office/drawing/2014/main" id="{ECD26596-ACB7-5C1A-B08F-60F25C7CCCF2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3" name="Google Shape;7559;p72">
              <a:extLst>
                <a:ext uri="{FF2B5EF4-FFF2-40B4-BE49-F238E27FC236}">
                  <a16:creationId xmlns:a16="http://schemas.microsoft.com/office/drawing/2014/main" id="{B6EE49B1-9B35-CED4-3D7C-25A9D99B29B5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4" name="Google Shape;7560;p72">
              <a:extLst>
                <a:ext uri="{FF2B5EF4-FFF2-40B4-BE49-F238E27FC236}">
                  <a16:creationId xmlns:a16="http://schemas.microsoft.com/office/drawing/2014/main" id="{AB6CEA45-A41B-5E99-7A33-3640E94021B9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5" name="Google Shape;7561;p72">
              <a:extLst>
                <a:ext uri="{FF2B5EF4-FFF2-40B4-BE49-F238E27FC236}">
                  <a16:creationId xmlns:a16="http://schemas.microsoft.com/office/drawing/2014/main" id="{4A32B5B9-E61B-A547-7104-54643472DF4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1396" name="Google Shape;7562;p72">
              <a:extLst>
                <a:ext uri="{FF2B5EF4-FFF2-40B4-BE49-F238E27FC236}">
                  <a16:creationId xmlns:a16="http://schemas.microsoft.com/office/drawing/2014/main" id="{12C26F95-65AA-5664-F3A9-957DCB7A3CAE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7" name="Google Shape;7563;p72">
              <a:extLst>
                <a:ext uri="{FF2B5EF4-FFF2-40B4-BE49-F238E27FC236}">
                  <a16:creationId xmlns:a16="http://schemas.microsoft.com/office/drawing/2014/main" id="{C787B8A6-36B5-F51C-A8BD-D94D5E99CB5E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8" name="Google Shape;7564;p72">
              <a:extLst>
                <a:ext uri="{FF2B5EF4-FFF2-40B4-BE49-F238E27FC236}">
                  <a16:creationId xmlns:a16="http://schemas.microsoft.com/office/drawing/2014/main" id="{42EFDDE4-D5E1-27DD-2136-80E4F85E25ED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99" name="Google Shape;7565;p72">
              <a:extLst>
                <a:ext uri="{FF2B5EF4-FFF2-40B4-BE49-F238E27FC236}">
                  <a16:creationId xmlns:a16="http://schemas.microsoft.com/office/drawing/2014/main" id="{26445069-0130-E7D1-F5DD-2211D009C5B0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00" name="Google Shape;7566;p72">
            <a:extLst>
              <a:ext uri="{FF2B5EF4-FFF2-40B4-BE49-F238E27FC236}">
                <a16:creationId xmlns:a16="http://schemas.microsoft.com/office/drawing/2014/main" id="{416462C8-33DA-DC7A-2134-334FB8D686C9}"/>
              </a:ext>
            </a:extLst>
          </p:cNvPr>
          <p:cNvGrpSpPr/>
          <p:nvPr/>
        </p:nvGrpSpPr>
        <p:grpSpPr>
          <a:xfrm>
            <a:off x="1267701" y="6333451"/>
            <a:ext cx="2905420" cy="1303846"/>
            <a:chOff x="803162" y="2667727"/>
            <a:chExt cx="1411906" cy="633611"/>
          </a:xfrm>
        </p:grpSpPr>
        <p:cxnSp>
          <p:nvCxnSpPr>
            <p:cNvPr id="1401" name="Google Shape;7567;p72">
              <a:extLst>
                <a:ext uri="{FF2B5EF4-FFF2-40B4-BE49-F238E27FC236}">
                  <a16:creationId xmlns:a16="http://schemas.microsoft.com/office/drawing/2014/main" id="{D78E5569-0060-5412-88CC-346D90938E39}"/>
                </a:ext>
              </a:extLst>
            </p:cNvPr>
            <p:cNvCxnSpPr>
              <a:stCxn id="1413" idx="2"/>
              <a:endCxn id="1411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2" name="Google Shape;7570;p72">
              <a:extLst>
                <a:ext uri="{FF2B5EF4-FFF2-40B4-BE49-F238E27FC236}">
                  <a16:creationId xmlns:a16="http://schemas.microsoft.com/office/drawing/2014/main" id="{1C15D8C8-F70B-6644-28C7-9F9EA95D3BC6}"/>
                </a:ext>
              </a:extLst>
            </p:cNvPr>
            <p:cNvCxnSpPr>
              <a:stCxn id="1412" idx="0"/>
              <a:endCxn id="1413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3" name="Google Shape;7572;p72">
              <a:extLst>
                <a:ext uri="{FF2B5EF4-FFF2-40B4-BE49-F238E27FC236}">
                  <a16:creationId xmlns:a16="http://schemas.microsoft.com/office/drawing/2014/main" id="{1C5BA2E8-9E1A-2874-58D9-2F0E22182BAC}"/>
                </a:ext>
              </a:extLst>
            </p:cNvPr>
            <p:cNvCxnSpPr>
              <a:stCxn id="1412" idx="2"/>
              <a:endCxn id="1408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4" name="Google Shape;7574;p72">
              <a:extLst>
                <a:ext uri="{FF2B5EF4-FFF2-40B4-BE49-F238E27FC236}">
                  <a16:creationId xmlns:a16="http://schemas.microsoft.com/office/drawing/2014/main" id="{588AC55F-398C-242F-3F87-E2F8B72F1024}"/>
                </a:ext>
              </a:extLst>
            </p:cNvPr>
            <p:cNvCxnSpPr>
              <a:stCxn id="1407" idx="0"/>
              <a:endCxn id="1412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5" name="Google Shape;7576;p72">
              <a:extLst>
                <a:ext uri="{FF2B5EF4-FFF2-40B4-BE49-F238E27FC236}">
                  <a16:creationId xmlns:a16="http://schemas.microsoft.com/office/drawing/2014/main" id="{F31F2BC6-12B5-1743-7190-2FDEA6CBC797}"/>
                </a:ext>
              </a:extLst>
            </p:cNvPr>
            <p:cNvCxnSpPr>
              <a:stCxn id="1411" idx="2"/>
              <a:endCxn id="1410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6" name="Google Shape;7578;p72">
              <a:extLst>
                <a:ext uri="{FF2B5EF4-FFF2-40B4-BE49-F238E27FC236}">
                  <a16:creationId xmlns:a16="http://schemas.microsoft.com/office/drawing/2014/main" id="{444C3690-DD6E-87A6-773E-7EF638A27063}"/>
                </a:ext>
              </a:extLst>
            </p:cNvPr>
            <p:cNvCxnSpPr>
              <a:stCxn id="1409" idx="0"/>
              <a:endCxn id="1411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07" name="Google Shape;7575;p72">
              <a:extLst>
                <a:ext uri="{FF2B5EF4-FFF2-40B4-BE49-F238E27FC236}">
                  <a16:creationId xmlns:a16="http://schemas.microsoft.com/office/drawing/2014/main" id="{5C8479A6-6FD9-D95A-3DA8-E5A468E18742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8" name="Google Shape;7573;p72">
              <a:extLst>
                <a:ext uri="{FF2B5EF4-FFF2-40B4-BE49-F238E27FC236}">
                  <a16:creationId xmlns:a16="http://schemas.microsoft.com/office/drawing/2014/main" id="{CCC8A741-9B58-8A82-096D-78315A8831F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9" name="Google Shape;7579;p72">
              <a:extLst>
                <a:ext uri="{FF2B5EF4-FFF2-40B4-BE49-F238E27FC236}">
                  <a16:creationId xmlns:a16="http://schemas.microsoft.com/office/drawing/2014/main" id="{1A9D3D9D-D76E-ACFF-85DB-B85361CD2BF3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0" name="Google Shape;7577;p72">
              <a:extLst>
                <a:ext uri="{FF2B5EF4-FFF2-40B4-BE49-F238E27FC236}">
                  <a16:creationId xmlns:a16="http://schemas.microsoft.com/office/drawing/2014/main" id="{430924A7-8DEE-E20C-295C-7C2EC1952D70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1" name="Google Shape;7569;p72">
              <a:extLst>
                <a:ext uri="{FF2B5EF4-FFF2-40B4-BE49-F238E27FC236}">
                  <a16:creationId xmlns:a16="http://schemas.microsoft.com/office/drawing/2014/main" id="{D178D93F-CB69-7B55-827F-2E5A020FC614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2" name="Google Shape;7571;p72">
              <a:extLst>
                <a:ext uri="{FF2B5EF4-FFF2-40B4-BE49-F238E27FC236}">
                  <a16:creationId xmlns:a16="http://schemas.microsoft.com/office/drawing/2014/main" id="{0CE58AB3-E69E-A37B-F4CA-361DB5C7E21F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3" name="Google Shape;7568;p72">
              <a:extLst>
                <a:ext uri="{FF2B5EF4-FFF2-40B4-BE49-F238E27FC236}">
                  <a16:creationId xmlns:a16="http://schemas.microsoft.com/office/drawing/2014/main" id="{3F69D576-B2D2-2A5A-A0C5-E60E6F5FF20F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14" name="Google Shape;7580;p72">
            <a:extLst>
              <a:ext uri="{FF2B5EF4-FFF2-40B4-BE49-F238E27FC236}">
                <a16:creationId xmlns:a16="http://schemas.microsoft.com/office/drawing/2014/main" id="{203E7C43-21D3-9C01-E595-905638C4C3A1}"/>
              </a:ext>
            </a:extLst>
          </p:cNvPr>
          <p:cNvGrpSpPr/>
          <p:nvPr/>
        </p:nvGrpSpPr>
        <p:grpSpPr>
          <a:xfrm>
            <a:off x="1267706" y="3204529"/>
            <a:ext cx="5037082" cy="418618"/>
            <a:chOff x="803163" y="1111966"/>
            <a:chExt cx="2447800" cy="203430"/>
          </a:xfrm>
        </p:grpSpPr>
        <p:grpSp>
          <p:nvGrpSpPr>
            <p:cNvPr id="1415" name="Google Shape;7581;p72">
              <a:extLst>
                <a:ext uri="{FF2B5EF4-FFF2-40B4-BE49-F238E27FC236}">
                  <a16:creationId xmlns:a16="http://schemas.microsoft.com/office/drawing/2014/main" id="{B4A4F88C-7EC1-899A-899A-0BBEAFAF16B8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433" name="Google Shape;7582;p72">
                <a:extLst>
                  <a:ext uri="{FF2B5EF4-FFF2-40B4-BE49-F238E27FC236}">
                    <a16:creationId xmlns:a16="http://schemas.microsoft.com/office/drawing/2014/main" id="{6AC109FA-9759-33C2-E649-CC749205E686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434" name="Google Shape;7583;p72">
                <a:extLst>
                  <a:ext uri="{FF2B5EF4-FFF2-40B4-BE49-F238E27FC236}">
                    <a16:creationId xmlns:a16="http://schemas.microsoft.com/office/drawing/2014/main" id="{BE3AAF50-4CCF-1BD4-3DB4-D15CD4B07AFE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435" name="Google Shape;7584;p72">
                  <a:extLst>
                    <a:ext uri="{FF2B5EF4-FFF2-40B4-BE49-F238E27FC236}">
                      <a16:creationId xmlns:a16="http://schemas.microsoft.com/office/drawing/2014/main" id="{22525BAF-8E26-433C-BAA5-1AE020F75CA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36" name="Google Shape;7585;p72">
                  <a:extLst>
                    <a:ext uri="{FF2B5EF4-FFF2-40B4-BE49-F238E27FC236}">
                      <a16:creationId xmlns:a16="http://schemas.microsoft.com/office/drawing/2014/main" id="{65753014-3796-399A-025E-D6972951386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1416" name="Google Shape;7586;p72">
              <a:extLst>
                <a:ext uri="{FF2B5EF4-FFF2-40B4-BE49-F238E27FC236}">
                  <a16:creationId xmlns:a16="http://schemas.microsoft.com/office/drawing/2014/main" id="{2C19A7FE-F616-061C-17CA-C33BAA745003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7" name="Google Shape;7587;p72">
              <a:extLst>
                <a:ext uri="{FF2B5EF4-FFF2-40B4-BE49-F238E27FC236}">
                  <a16:creationId xmlns:a16="http://schemas.microsoft.com/office/drawing/2014/main" id="{7F9B55E2-CE06-3937-E282-590CB105F51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418" name="Google Shape;7588;p72">
              <a:extLst>
                <a:ext uri="{FF2B5EF4-FFF2-40B4-BE49-F238E27FC236}">
                  <a16:creationId xmlns:a16="http://schemas.microsoft.com/office/drawing/2014/main" id="{49061D60-84DF-60CD-2528-4471FCE64728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429" name="Google Shape;7589;p72">
                <a:extLst>
                  <a:ext uri="{FF2B5EF4-FFF2-40B4-BE49-F238E27FC236}">
                    <a16:creationId xmlns:a16="http://schemas.microsoft.com/office/drawing/2014/main" id="{4EF25A50-7FB1-7E4F-33FC-65C2F97B5B98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431" name="Google Shape;7590;p72">
                  <a:extLst>
                    <a:ext uri="{FF2B5EF4-FFF2-40B4-BE49-F238E27FC236}">
                      <a16:creationId xmlns:a16="http://schemas.microsoft.com/office/drawing/2014/main" id="{0BB46B6B-5D03-3A30-8AAD-EBFF31CC400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32" name="Google Shape;7591;p72">
                  <a:extLst>
                    <a:ext uri="{FF2B5EF4-FFF2-40B4-BE49-F238E27FC236}">
                      <a16:creationId xmlns:a16="http://schemas.microsoft.com/office/drawing/2014/main" id="{765C9112-B6C3-815F-A7E7-688CFFD1A0F7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30" name="Google Shape;7592;p72">
                <a:extLst>
                  <a:ext uri="{FF2B5EF4-FFF2-40B4-BE49-F238E27FC236}">
                    <a16:creationId xmlns:a16="http://schemas.microsoft.com/office/drawing/2014/main" id="{41B414CC-EEC4-CA5D-92A5-EBBAD594DDBA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19" name="Google Shape;7593;p72">
              <a:extLst>
                <a:ext uri="{FF2B5EF4-FFF2-40B4-BE49-F238E27FC236}">
                  <a16:creationId xmlns:a16="http://schemas.microsoft.com/office/drawing/2014/main" id="{C2337664-07C4-E989-02B8-6838168BD289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25" name="Google Shape;7594;p72">
                <a:extLst>
                  <a:ext uri="{FF2B5EF4-FFF2-40B4-BE49-F238E27FC236}">
                    <a16:creationId xmlns:a16="http://schemas.microsoft.com/office/drawing/2014/main" id="{25022231-D257-C6BF-331C-12D5AF430BA5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27" name="Google Shape;7595;p72">
                  <a:extLst>
                    <a:ext uri="{FF2B5EF4-FFF2-40B4-BE49-F238E27FC236}">
                      <a16:creationId xmlns:a16="http://schemas.microsoft.com/office/drawing/2014/main" id="{56B29CFA-8523-C9ED-9F46-0BE0D861CA9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28" name="Google Shape;7596;p72">
                  <a:extLst>
                    <a:ext uri="{FF2B5EF4-FFF2-40B4-BE49-F238E27FC236}">
                      <a16:creationId xmlns:a16="http://schemas.microsoft.com/office/drawing/2014/main" id="{FAA299F9-F084-B9BC-C990-1AC19A266D5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26" name="Google Shape;7597;p72">
                <a:extLst>
                  <a:ext uri="{FF2B5EF4-FFF2-40B4-BE49-F238E27FC236}">
                    <a16:creationId xmlns:a16="http://schemas.microsoft.com/office/drawing/2014/main" id="{2C1943DD-B1E8-FACD-7597-C5536BD5429D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20" name="Google Shape;7598;p72">
              <a:extLst>
                <a:ext uri="{FF2B5EF4-FFF2-40B4-BE49-F238E27FC236}">
                  <a16:creationId xmlns:a16="http://schemas.microsoft.com/office/drawing/2014/main" id="{9F1E7A94-15B5-29ED-A0BD-1BA983B7CD91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21" name="Google Shape;7599;p72">
                <a:extLst>
                  <a:ext uri="{FF2B5EF4-FFF2-40B4-BE49-F238E27FC236}">
                    <a16:creationId xmlns:a16="http://schemas.microsoft.com/office/drawing/2014/main" id="{35299D6D-F8C4-9178-D0E1-865FA99405EE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23" name="Google Shape;7600;p72">
                  <a:extLst>
                    <a:ext uri="{FF2B5EF4-FFF2-40B4-BE49-F238E27FC236}">
                      <a16:creationId xmlns:a16="http://schemas.microsoft.com/office/drawing/2014/main" id="{628338C9-AF8F-23EF-B955-FA5928001744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24" name="Google Shape;7601;p72">
                  <a:extLst>
                    <a:ext uri="{FF2B5EF4-FFF2-40B4-BE49-F238E27FC236}">
                      <a16:creationId xmlns:a16="http://schemas.microsoft.com/office/drawing/2014/main" id="{BFC63A3F-0FB0-BC32-0A13-2DAB800ECE6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422" name="Google Shape;7602;p72">
                <a:extLst>
                  <a:ext uri="{FF2B5EF4-FFF2-40B4-BE49-F238E27FC236}">
                    <a16:creationId xmlns:a16="http://schemas.microsoft.com/office/drawing/2014/main" id="{76675D6F-63E0-12EB-4091-B2F3A2941246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37" name="Google Shape;7603;p72">
            <a:extLst>
              <a:ext uri="{FF2B5EF4-FFF2-40B4-BE49-F238E27FC236}">
                <a16:creationId xmlns:a16="http://schemas.microsoft.com/office/drawing/2014/main" id="{FA9D04CD-2139-E757-F752-60C8BFE2F1E4}"/>
              </a:ext>
            </a:extLst>
          </p:cNvPr>
          <p:cNvGrpSpPr/>
          <p:nvPr/>
        </p:nvGrpSpPr>
        <p:grpSpPr>
          <a:xfrm>
            <a:off x="6853725" y="8597791"/>
            <a:ext cx="3135556" cy="983354"/>
            <a:chOff x="5194708" y="3484366"/>
            <a:chExt cx="3148148" cy="987304"/>
          </a:xfrm>
        </p:grpSpPr>
        <p:grpSp>
          <p:nvGrpSpPr>
            <p:cNvPr id="1438" name="Google Shape;7604;p72">
              <a:extLst>
                <a:ext uri="{FF2B5EF4-FFF2-40B4-BE49-F238E27FC236}">
                  <a16:creationId xmlns:a16="http://schemas.microsoft.com/office/drawing/2014/main" id="{BD8369ED-49B9-EFFA-C682-E1881F7AB70B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451" name="Google Shape;7605;p72">
                <a:extLst>
                  <a:ext uri="{FF2B5EF4-FFF2-40B4-BE49-F238E27FC236}">
                    <a16:creationId xmlns:a16="http://schemas.microsoft.com/office/drawing/2014/main" id="{5BDB05EB-A37F-42E8-5AC0-2F6860BC7039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2" name="Google Shape;7606;p72">
                <a:extLst>
                  <a:ext uri="{FF2B5EF4-FFF2-40B4-BE49-F238E27FC236}">
                    <a16:creationId xmlns:a16="http://schemas.microsoft.com/office/drawing/2014/main" id="{51391D53-CB2C-6DB4-6B12-180E8DC483C4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3" name="Google Shape;7607;p72">
                <a:extLst>
                  <a:ext uri="{FF2B5EF4-FFF2-40B4-BE49-F238E27FC236}">
                    <a16:creationId xmlns:a16="http://schemas.microsoft.com/office/drawing/2014/main" id="{0702AB08-155C-41E6-04BD-C1C633CD53A1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39" name="Google Shape;7608;p72">
              <a:extLst>
                <a:ext uri="{FF2B5EF4-FFF2-40B4-BE49-F238E27FC236}">
                  <a16:creationId xmlns:a16="http://schemas.microsoft.com/office/drawing/2014/main" id="{0EE8E196-37FC-F863-BDB9-1FC9FAD3F369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448" name="Google Shape;7609;p72">
                <a:extLst>
                  <a:ext uri="{FF2B5EF4-FFF2-40B4-BE49-F238E27FC236}">
                    <a16:creationId xmlns:a16="http://schemas.microsoft.com/office/drawing/2014/main" id="{FB5215A0-523A-DE7C-2632-927D5109B944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9" name="Google Shape;7610;p72">
                <a:extLst>
                  <a:ext uri="{FF2B5EF4-FFF2-40B4-BE49-F238E27FC236}">
                    <a16:creationId xmlns:a16="http://schemas.microsoft.com/office/drawing/2014/main" id="{58F7610E-E8D5-8248-F005-8D48939D560A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0" name="Google Shape;7611;p72">
                <a:extLst>
                  <a:ext uri="{FF2B5EF4-FFF2-40B4-BE49-F238E27FC236}">
                    <a16:creationId xmlns:a16="http://schemas.microsoft.com/office/drawing/2014/main" id="{8BFC62C2-100B-AF16-30D4-B002DDE71972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40" name="Google Shape;7612;p72">
              <a:extLst>
                <a:ext uri="{FF2B5EF4-FFF2-40B4-BE49-F238E27FC236}">
                  <a16:creationId xmlns:a16="http://schemas.microsoft.com/office/drawing/2014/main" id="{B68A8A28-0F2C-09A6-2E44-7DF8E109F7B5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445" name="Google Shape;7613;p72">
                <a:extLst>
                  <a:ext uri="{FF2B5EF4-FFF2-40B4-BE49-F238E27FC236}">
                    <a16:creationId xmlns:a16="http://schemas.microsoft.com/office/drawing/2014/main" id="{CE9B5932-DE0F-6CF3-F66B-DDF570DA8EC3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6" name="Google Shape;7614;p72">
                <a:extLst>
                  <a:ext uri="{FF2B5EF4-FFF2-40B4-BE49-F238E27FC236}">
                    <a16:creationId xmlns:a16="http://schemas.microsoft.com/office/drawing/2014/main" id="{98FCC501-8E93-3F33-D839-6B598A4CDE7C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7" name="Google Shape;7615;p72">
                <a:extLst>
                  <a:ext uri="{FF2B5EF4-FFF2-40B4-BE49-F238E27FC236}">
                    <a16:creationId xmlns:a16="http://schemas.microsoft.com/office/drawing/2014/main" id="{D5CD1E2E-CE0D-B806-56EE-749FE3BE22E2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41" name="Google Shape;7616;p72">
              <a:extLst>
                <a:ext uri="{FF2B5EF4-FFF2-40B4-BE49-F238E27FC236}">
                  <a16:creationId xmlns:a16="http://schemas.microsoft.com/office/drawing/2014/main" id="{CFCFC48E-6586-DA35-6312-1F92E1B54F0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442" name="Google Shape;7617;p72">
                <a:extLst>
                  <a:ext uri="{FF2B5EF4-FFF2-40B4-BE49-F238E27FC236}">
                    <a16:creationId xmlns:a16="http://schemas.microsoft.com/office/drawing/2014/main" id="{29B940C7-558F-8EDE-3753-395F9BA8DE10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3" name="Google Shape;7618;p72">
                <a:extLst>
                  <a:ext uri="{FF2B5EF4-FFF2-40B4-BE49-F238E27FC236}">
                    <a16:creationId xmlns:a16="http://schemas.microsoft.com/office/drawing/2014/main" id="{27BACD6C-46F9-AE89-D8FB-4F1F333E00F2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4" name="Google Shape;7619;p72">
                <a:extLst>
                  <a:ext uri="{FF2B5EF4-FFF2-40B4-BE49-F238E27FC236}">
                    <a16:creationId xmlns:a16="http://schemas.microsoft.com/office/drawing/2014/main" id="{980D32A8-ECA5-C773-A6D3-F01816AFD1ED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54" name="Google Shape;7620;p72">
            <a:extLst>
              <a:ext uri="{FF2B5EF4-FFF2-40B4-BE49-F238E27FC236}">
                <a16:creationId xmlns:a16="http://schemas.microsoft.com/office/drawing/2014/main" id="{BF23650F-6756-C888-8471-7CDD2E17ACDE}"/>
              </a:ext>
            </a:extLst>
          </p:cNvPr>
          <p:cNvGrpSpPr/>
          <p:nvPr/>
        </p:nvGrpSpPr>
        <p:grpSpPr>
          <a:xfrm>
            <a:off x="6774943" y="7558612"/>
            <a:ext cx="3233928" cy="692512"/>
            <a:chOff x="1808063" y="4294338"/>
            <a:chExt cx="3370782" cy="721817"/>
          </a:xfrm>
        </p:grpSpPr>
        <p:sp>
          <p:nvSpPr>
            <p:cNvPr id="1455" name="Google Shape;7621;p72">
              <a:extLst>
                <a:ext uri="{FF2B5EF4-FFF2-40B4-BE49-F238E27FC236}">
                  <a16:creationId xmlns:a16="http://schemas.microsoft.com/office/drawing/2014/main" id="{15F49515-64E6-3576-5633-18130A8E4DF2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6" name="Google Shape;7622;p72">
              <a:extLst>
                <a:ext uri="{FF2B5EF4-FFF2-40B4-BE49-F238E27FC236}">
                  <a16:creationId xmlns:a16="http://schemas.microsoft.com/office/drawing/2014/main" id="{BBC4015D-8C00-6237-5D59-BA4893B57C6F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7623;p72">
              <a:extLst>
                <a:ext uri="{FF2B5EF4-FFF2-40B4-BE49-F238E27FC236}">
                  <a16:creationId xmlns:a16="http://schemas.microsoft.com/office/drawing/2014/main" id="{50BB74E8-9BC4-FC3B-09A8-95BC48D55E32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7624;p72">
              <a:extLst>
                <a:ext uri="{FF2B5EF4-FFF2-40B4-BE49-F238E27FC236}">
                  <a16:creationId xmlns:a16="http://schemas.microsoft.com/office/drawing/2014/main" id="{403ADA24-9B8B-866B-A804-22BA512EEE2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7625;p72">
              <a:extLst>
                <a:ext uri="{FF2B5EF4-FFF2-40B4-BE49-F238E27FC236}">
                  <a16:creationId xmlns:a16="http://schemas.microsoft.com/office/drawing/2014/main" id="{FFBF3FCD-3BF1-1859-4370-1076BE948E9B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7626;p72">
              <a:extLst>
                <a:ext uri="{FF2B5EF4-FFF2-40B4-BE49-F238E27FC236}">
                  <a16:creationId xmlns:a16="http://schemas.microsoft.com/office/drawing/2014/main" id="{9375B304-41A4-8055-E0D0-55321779EB9C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7627;p72">
              <a:extLst>
                <a:ext uri="{FF2B5EF4-FFF2-40B4-BE49-F238E27FC236}">
                  <a16:creationId xmlns:a16="http://schemas.microsoft.com/office/drawing/2014/main" id="{1723F8B9-C9F0-AA64-90E5-8C9504E7564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2" name="Google Shape;7628;p72">
              <a:extLst>
                <a:ext uri="{FF2B5EF4-FFF2-40B4-BE49-F238E27FC236}">
                  <a16:creationId xmlns:a16="http://schemas.microsoft.com/office/drawing/2014/main" id="{F0F96F9C-808C-94D5-86FD-CD32DFBCDB9E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3" name="Google Shape;7629;p72">
              <a:extLst>
                <a:ext uri="{FF2B5EF4-FFF2-40B4-BE49-F238E27FC236}">
                  <a16:creationId xmlns:a16="http://schemas.microsoft.com/office/drawing/2014/main" id="{ED968772-C2DB-858B-4F6D-B7D5E8FDE35F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4" name="Google Shape;7630;p72">
              <a:extLst>
                <a:ext uri="{FF2B5EF4-FFF2-40B4-BE49-F238E27FC236}">
                  <a16:creationId xmlns:a16="http://schemas.microsoft.com/office/drawing/2014/main" id="{E1D3F06E-6933-FB0F-4F9E-18C3A8E97DC9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465" name="Google Shape;7631;p72">
            <a:extLst>
              <a:ext uri="{FF2B5EF4-FFF2-40B4-BE49-F238E27FC236}">
                <a16:creationId xmlns:a16="http://schemas.microsoft.com/office/drawing/2014/main" id="{F49CD214-7CD9-4D0B-F501-727C0CFC7C13}"/>
              </a:ext>
            </a:extLst>
          </p:cNvPr>
          <p:cNvGrpSpPr/>
          <p:nvPr/>
        </p:nvGrpSpPr>
        <p:grpSpPr>
          <a:xfrm>
            <a:off x="1331367" y="8130671"/>
            <a:ext cx="2591764" cy="1293174"/>
            <a:chOff x="834100" y="3642869"/>
            <a:chExt cx="1259483" cy="628426"/>
          </a:xfrm>
        </p:grpSpPr>
        <p:sp>
          <p:nvSpPr>
            <p:cNvPr id="1466" name="Google Shape;7632;p72">
              <a:extLst>
                <a:ext uri="{FF2B5EF4-FFF2-40B4-BE49-F238E27FC236}">
                  <a16:creationId xmlns:a16="http://schemas.microsoft.com/office/drawing/2014/main" id="{B7C673A4-77CC-D814-5E80-9642E852ABAC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7633;p72">
              <a:extLst>
                <a:ext uri="{FF2B5EF4-FFF2-40B4-BE49-F238E27FC236}">
                  <a16:creationId xmlns:a16="http://schemas.microsoft.com/office/drawing/2014/main" id="{073008AD-75A1-FED9-9DA3-C981C7F15A68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7634;p72">
              <a:extLst>
                <a:ext uri="{FF2B5EF4-FFF2-40B4-BE49-F238E27FC236}">
                  <a16:creationId xmlns:a16="http://schemas.microsoft.com/office/drawing/2014/main" id="{58C46061-35C3-A9CD-7DFA-82F8B7598659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9" name="Google Shape;7635;p72">
              <a:extLst>
                <a:ext uri="{FF2B5EF4-FFF2-40B4-BE49-F238E27FC236}">
                  <a16:creationId xmlns:a16="http://schemas.microsoft.com/office/drawing/2014/main" id="{3478D914-D0D3-95CC-EF17-122ECC0F9960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0" name="Google Shape;7636;p72">
              <a:extLst>
                <a:ext uri="{FF2B5EF4-FFF2-40B4-BE49-F238E27FC236}">
                  <a16:creationId xmlns:a16="http://schemas.microsoft.com/office/drawing/2014/main" id="{A5E467BE-B2C5-2A8C-4C30-6DEF87AE17E8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7637;p72">
              <a:extLst>
                <a:ext uri="{FF2B5EF4-FFF2-40B4-BE49-F238E27FC236}">
                  <a16:creationId xmlns:a16="http://schemas.microsoft.com/office/drawing/2014/main" id="{FDE51B87-B931-85CC-9E0F-D6A9B74D78A5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7638;p72">
              <a:extLst>
                <a:ext uri="{FF2B5EF4-FFF2-40B4-BE49-F238E27FC236}">
                  <a16:creationId xmlns:a16="http://schemas.microsoft.com/office/drawing/2014/main" id="{83A2AB7A-DD76-9EA2-75FB-83AE60D19B1A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7639;p72">
              <a:extLst>
                <a:ext uri="{FF2B5EF4-FFF2-40B4-BE49-F238E27FC236}">
                  <a16:creationId xmlns:a16="http://schemas.microsoft.com/office/drawing/2014/main" id="{F86B1014-9160-24BF-22D5-671176C0FED0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7640;p72">
              <a:extLst>
                <a:ext uri="{FF2B5EF4-FFF2-40B4-BE49-F238E27FC236}">
                  <a16:creationId xmlns:a16="http://schemas.microsoft.com/office/drawing/2014/main" id="{7C44549D-1E99-A93B-BB4E-780AE1BC58DB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7641;p72">
              <a:extLst>
                <a:ext uri="{FF2B5EF4-FFF2-40B4-BE49-F238E27FC236}">
                  <a16:creationId xmlns:a16="http://schemas.microsoft.com/office/drawing/2014/main" id="{EA9ECAB1-95D5-249F-67CD-085B62264C12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6" name="Google Shape;7642;p72">
              <a:extLst>
                <a:ext uri="{FF2B5EF4-FFF2-40B4-BE49-F238E27FC236}">
                  <a16:creationId xmlns:a16="http://schemas.microsoft.com/office/drawing/2014/main" id="{DA982FF2-CAD4-0F65-9FD1-DCCEF3040DC5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7" name="Google Shape;7643;p72">
              <a:extLst>
                <a:ext uri="{FF2B5EF4-FFF2-40B4-BE49-F238E27FC236}">
                  <a16:creationId xmlns:a16="http://schemas.microsoft.com/office/drawing/2014/main" id="{634DC289-FA55-DF6A-CC2B-48999033F03E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8" name="Google Shape;7644;p72">
              <a:extLst>
                <a:ext uri="{FF2B5EF4-FFF2-40B4-BE49-F238E27FC236}">
                  <a16:creationId xmlns:a16="http://schemas.microsoft.com/office/drawing/2014/main" id="{BEFBB58D-E083-9436-549C-D14723ED39B8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9" name="Google Shape;7645;p72">
              <a:extLst>
                <a:ext uri="{FF2B5EF4-FFF2-40B4-BE49-F238E27FC236}">
                  <a16:creationId xmlns:a16="http://schemas.microsoft.com/office/drawing/2014/main" id="{B9C788CD-F1F4-8BA6-CAF9-6D716402A5FC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0" name="Google Shape;7646;p72">
              <a:extLst>
                <a:ext uri="{FF2B5EF4-FFF2-40B4-BE49-F238E27FC236}">
                  <a16:creationId xmlns:a16="http://schemas.microsoft.com/office/drawing/2014/main" id="{F0A0136A-6DD4-B40D-12D0-6B384460EBD2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1" name="Google Shape;7647;p72">
              <a:extLst>
                <a:ext uri="{FF2B5EF4-FFF2-40B4-BE49-F238E27FC236}">
                  <a16:creationId xmlns:a16="http://schemas.microsoft.com/office/drawing/2014/main" id="{184D8324-6567-F69D-4C02-BC303EEF22F6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2" name="Google Shape;7648;p72">
              <a:extLst>
                <a:ext uri="{FF2B5EF4-FFF2-40B4-BE49-F238E27FC236}">
                  <a16:creationId xmlns:a16="http://schemas.microsoft.com/office/drawing/2014/main" id="{1EFD3E42-D195-241A-4470-CF5B5D22A31F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3" name="Google Shape;7649;p72">
              <a:extLst>
                <a:ext uri="{FF2B5EF4-FFF2-40B4-BE49-F238E27FC236}">
                  <a16:creationId xmlns:a16="http://schemas.microsoft.com/office/drawing/2014/main" id="{90021728-4ABF-8195-2354-115FFAB31162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4" name="Google Shape;7650;p72">
              <a:extLst>
                <a:ext uri="{FF2B5EF4-FFF2-40B4-BE49-F238E27FC236}">
                  <a16:creationId xmlns:a16="http://schemas.microsoft.com/office/drawing/2014/main" id="{D89F258F-FC05-591F-0839-40A046151F91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5" name="Google Shape;7651;p72">
              <a:extLst>
                <a:ext uri="{FF2B5EF4-FFF2-40B4-BE49-F238E27FC236}">
                  <a16:creationId xmlns:a16="http://schemas.microsoft.com/office/drawing/2014/main" id="{84E3A755-FF7A-CFB7-2F0B-A05C8368E8B4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6" name="Google Shape;7652;p72">
              <a:extLst>
                <a:ext uri="{FF2B5EF4-FFF2-40B4-BE49-F238E27FC236}">
                  <a16:creationId xmlns:a16="http://schemas.microsoft.com/office/drawing/2014/main" id="{DB73D9DB-D52A-4D27-6370-41DD44627FDF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7" name="Google Shape;7653;p72">
              <a:extLst>
                <a:ext uri="{FF2B5EF4-FFF2-40B4-BE49-F238E27FC236}">
                  <a16:creationId xmlns:a16="http://schemas.microsoft.com/office/drawing/2014/main" id="{4FBFF892-9A47-0DB6-3740-503EB9C17CB6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8" name="Google Shape;7654;p72">
              <a:extLst>
                <a:ext uri="{FF2B5EF4-FFF2-40B4-BE49-F238E27FC236}">
                  <a16:creationId xmlns:a16="http://schemas.microsoft.com/office/drawing/2014/main" id="{5CA04AEE-4BB5-0E4E-38C1-730266038F06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9" name="Google Shape;7655;p72">
              <a:extLst>
                <a:ext uri="{FF2B5EF4-FFF2-40B4-BE49-F238E27FC236}">
                  <a16:creationId xmlns:a16="http://schemas.microsoft.com/office/drawing/2014/main" id="{AEDA19AB-1FA7-A261-9772-11276D474500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0" name="Google Shape;7656;p72">
              <a:extLst>
                <a:ext uri="{FF2B5EF4-FFF2-40B4-BE49-F238E27FC236}">
                  <a16:creationId xmlns:a16="http://schemas.microsoft.com/office/drawing/2014/main" id="{E48EFBDA-4A25-570C-5364-9D8726058A7B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491" name="Google Shape;7657;p72">
              <a:extLst>
                <a:ext uri="{FF2B5EF4-FFF2-40B4-BE49-F238E27FC236}">
                  <a16:creationId xmlns:a16="http://schemas.microsoft.com/office/drawing/2014/main" id="{64D58D4F-AD7C-9B4E-89FF-64F1307D7474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1506" name="Google Shape;7658;p72">
                <a:extLst>
                  <a:ext uri="{FF2B5EF4-FFF2-40B4-BE49-F238E27FC236}">
                    <a16:creationId xmlns:a16="http://schemas.microsoft.com/office/drawing/2014/main" id="{83DB276F-463A-A289-D649-5B8190BBA47C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07" name="Google Shape;7659;p72">
                <a:extLst>
                  <a:ext uri="{FF2B5EF4-FFF2-40B4-BE49-F238E27FC236}">
                    <a16:creationId xmlns:a16="http://schemas.microsoft.com/office/drawing/2014/main" id="{792FA35B-B320-CB68-9394-F6A9740DE18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08" name="Google Shape;7660;p72">
                <a:extLst>
                  <a:ext uri="{FF2B5EF4-FFF2-40B4-BE49-F238E27FC236}">
                    <a16:creationId xmlns:a16="http://schemas.microsoft.com/office/drawing/2014/main" id="{975B0944-38B3-9DF0-7B44-51687FCA0C45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09" name="Google Shape;7661;p72">
                <a:extLst>
                  <a:ext uri="{FF2B5EF4-FFF2-40B4-BE49-F238E27FC236}">
                    <a16:creationId xmlns:a16="http://schemas.microsoft.com/office/drawing/2014/main" id="{1DB21DB0-D361-D7FB-9A8D-986A43B92D27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0" name="Google Shape;7662;p72">
                <a:extLst>
                  <a:ext uri="{FF2B5EF4-FFF2-40B4-BE49-F238E27FC236}">
                    <a16:creationId xmlns:a16="http://schemas.microsoft.com/office/drawing/2014/main" id="{AD3C3695-7B02-2299-844D-9C25D1036F6B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1" name="Google Shape;7663;p72">
                <a:extLst>
                  <a:ext uri="{FF2B5EF4-FFF2-40B4-BE49-F238E27FC236}">
                    <a16:creationId xmlns:a16="http://schemas.microsoft.com/office/drawing/2014/main" id="{8B6359B6-9FFA-E0B5-B94C-721B94B0A94F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2" name="Google Shape;7664;p72">
                <a:extLst>
                  <a:ext uri="{FF2B5EF4-FFF2-40B4-BE49-F238E27FC236}">
                    <a16:creationId xmlns:a16="http://schemas.microsoft.com/office/drawing/2014/main" id="{340BB55C-D096-F46E-19D0-CD1E74BADB4F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3" name="Google Shape;7665;p72">
                <a:extLst>
                  <a:ext uri="{FF2B5EF4-FFF2-40B4-BE49-F238E27FC236}">
                    <a16:creationId xmlns:a16="http://schemas.microsoft.com/office/drawing/2014/main" id="{621C24EA-40FA-9402-3C0B-08DAD577979E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4" name="Google Shape;7666;p72">
                <a:extLst>
                  <a:ext uri="{FF2B5EF4-FFF2-40B4-BE49-F238E27FC236}">
                    <a16:creationId xmlns:a16="http://schemas.microsoft.com/office/drawing/2014/main" id="{1EC20C82-6EC8-9800-5201-FC9B17EC6166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5" name="Google Shape;7667;p72">
                <a:extLst>
                  <a:ext uri="{FF2B5EF4-FFF2-40B4-BE49-F238E27FC236}">
                    <a16:creationId xmlns:a16="http://schemas.microsoft.com/office/drawing/2014/main" id="{2F8D25FA-9CDD-0CD0-EE55-0327700E76FD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6" name="Google Shape;7668;p72">
                <a:extLst>
                  <a:ext uri="{FF2B5EF4-FFF2-40B4-BE49-F238E27FC236}">
                    <a16:creationId xmlns:a16="http://schemas.microsoft.com/office/drawing/2014/main" id="{91BC6006-9C4D-F1B9-C43E-FC91696AF16B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7" name="Google Shape;7669;p72">
                <a:extLst>
                  <a:ext uri="{FF2B5EF4-FFF2-40B4-BE49-F238E27FC236}">
                    <a16:creationId xmlns:a16="http://schemas.microsoft.com/office/drawing/2014/main" id="{F7200791-7147-4064-F604-0384AFC92556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8" name="Google Shape;7670;p72">
                <a:extLst>
                  <a:ext uri="{FF2B5EF4-FFF2-40B4-BE49-F238E27FC236}">
                    <a16:creationId xmlns:a16="http://schemas.microsoft.com/office/drawing/2014/main" id="{E7B421C1-CBDB-39F0-A147-6F7C92717687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9" name="Google Shape;7671;p72">
                <a:extLst>
                  <a:ext uri="{FF2B5EF4-FFF2-40B4-BE49-F238E27FC236}">
                    <a16:creationId xmlns:a16="http://schemas.microsoft.com/office/drawing/2014/main" id="{9BEAA70F-2307-FC50-F19A-5C872015225C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0" name="Google Shape;7672;p72">
                <a:extLst>
                  <a:ext uri="{FF2B5EF4-FFF2-40B4-BE49-F238E27FC236}">
                    <a16:creationId xmlns:a16="http://schemas.microsoft.com/office/drawing/2014/main" id="{10B59DAA-1B6A-9FBB-B6D7-4B06B1C0ABBA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1" name="Google Shape;7673;p72">
                <a:extLst>
                  <a:ext uri="{FF2B5EF4-FFF2-40B4-BE49-F238E27FC236}">
                    <a16:creationId xmlns:a16="http://schemas.microsoft.com/office/drawing/2014/main" id="{DDF18F21-FC72-28B4-3CA4-84CF93E9AC3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2" name="Google Shape;7674;p72">
                <a:extLst>
                  <a:ext uri="{FF2B5EF4-FFF2-40B4-BE49-F238E27FC236}">
                    <a16:creationId xmlns:a16="http://schemas.microsoft.com/office/drawing/2014/main" id="{15D0E71C-E918-D881-9D97-D009929C264B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3" name="Google Shape;7675;p72">
                <a:extLst>
                  <a:ext uri="{FF2B5EF4-FFF2-40B4-BE49-F238E27FC236}">
                    <a16:creationId xmlns:a16="http://schemas.microsoft.com/office/drawing/2014/main" id="{C86FD15E-0A06-5C59-7F11-4E6656C3882C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4" name="Google Shape;7676;p72">
                <a:extLst>
                  <a:ext uri="{FF2B5EF4-FFF2-40B4-BE49-F238E27FC236}">
                    <a16:creationId xmlns:a16="http://schemas.microsoft.com/office/drawing/2014/main" id="{DADB207E-A754-481D-F02E-F8674652742F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5" name="Google Shape;7677;p72">
                <a:extLst>
                  <a:ext uri="{FF2B5EF4-FFF2-40B4-BE49-F238E27FC236}">
                    <a16:creationId xmlns:a16="http://schemas.microsoft.com/office/drawing/2014/main" id="{9557AA8E-DDFD-215F-A2A5-3F26AF1695E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92" name="Google Shape;7678;p72">
              <a:extLst>
                <a:ext uri="{FF2B5EF4-FFF2-40B4-BE49-F238E27FC236}">
                  <a16:creationId xmlns:a16="http://schemas.microsoft.com/office/drawing/2014/main" id="{61ACCE90-04C8-C882-FED7-1A756727F6A7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3" name="Google Shape;7679;p72">
              <a:extLst>
                <a:ext uri="{FF2B5EF4-FFF2-40B4-BE49-F238E27FC236}">
                  <a16:creationId xmlns:a16="http://schemas.microsoft.com/office/drawing/2014/main" id="{22C09EF3-EF78-9A9E-8FF6-444849FE040E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7680;p72">
              <a:extLst>
                <a:ext uri="{FF2B5EF4-FFF2-40B4-BE49-F238E27FC236}">
                  <a16:creationId xmlns:a16="http://schemas.microsoft.com/office/drawing/2014/main" id="{5E06C81E-03B5-130F-A0BC-C9E6A1FF7AEE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7681;p72">
              <a:extLst>
                <a:ext uri="{FF2B5EF4-FFF2-40B4-BE49-F238E27FC236}">
                  <a16:creationId xmlns:a16="http://schemas.microsoft.com/office/drawing/2014/main" id="{4BB366D0-3C48-5F43-4CF2-5E34ACE19F3D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7682;p72">
              <a:extLst>
                <a:ext uri="{FF2B5EF4-FFF2-40B4-BE49-F238E27FC236}">
                  <a16:creationId xmlns:a16="http://schemas.microsoft.com/office/drawing/2014/main" id="{E32E402F-7C8D-5A6D-250A-02D74C8E3CB3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7683;p72">
              <a:extLst>
                <a:ext uri="{FF2B5EF4-FFF2-40B4-BE49-F238E27FC236}">
                  <a16:creationId xmlns:a16="http://schemas.microsoft.com/office/drawing/2014/main" id="{830221B7-2288-06C8-5130-F351C97D4D1E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7684;p72">
              <a:extLst>
                <a:ext uri="{FF2B5EF4-FFF2-40B4-BE49-F238E27FC236}">
                  <a16:creationId xmlns:a16="http://schemas.microsoft.com/office/drawing/2014/main" id="{824C6A25-4C95-6192-98C1-94A3E12695F7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7685;p72">
              <a:extLst>
                <a:ext uri="{FF2B5EF4-FFF2-40B4-BE49-F238E27FC236}">
                  <a16:creationId xmlns:a16="http://schemas.microsoft.com/office/drawing/2014/main" id="{02C109A3-FFE0-CAE9-8F73-52B7DBBBA2D9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7686;p72">
              <a:extLst>
                <a:ext uri="{FF2B5EF4-FFF2-40B4-BE49-F238E27FC236}">
                  <a16:creationId xmlns:a16="http://schemas.microsoft.com/office/drawing/2014/main" id="{E92A1010-F2A5-A9A4-5795-A3A7CE3779B0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1" name="Google Shape;7687;p72">
              <a:extLst>
                <a:ext uri="{FF2B5EF4-FFF2-40B4-BE49-F238E27FC236}">
                  <a16:creationId xmlns:a16="http://schemas.microsoft.com/office/drawing/2014/main" id="{6E463A9E-CDD3-800C-1A8A-A33163B2DCA0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2" name="Google Shape;7688;p72">
              <a:extLst>
                <a:ext uri="{FF2B5EF4-FFF2-40B4-BE49-F238E27FC236}">
                  <a16:creationId xmlns:a16="http://schemas.microsoft.com/office/drawing/2014/main" id="{5664C521-C73A-AD7A-9D88-0F6C89A65416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7689;p72">
              <a:extLst>
                <a:ext uri="{FF2B5EF4-FFF2-40B4-BE49-F238E27FC236}">
                  <a16:creationId xmlns:a16="http://schemas.microsoft.com/office/drawing/2014/main" id="{DF5D9490-E2EA-60AE-491E-D5413C9FBBB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7690;p72">
              <a:extLst>
                <a:ext uri="{FF2B5EF4-FFF2-40B4-BE49-F238E27FC236}">
                  <a16:creationId xmlns:a16="http://schemas.microsoft.com/office/drawing/2014/main" id="{FA2986BA-9468-A01F-43CB-E03DE994065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7691;p72">
              <a:extLst>
                <a:ext uri="{FF2B5EF4-FFF2-40B4-BE49-F238E27FC236}">
                  <a16:creationId xmlns:a16="http://schemas.microsoft.com/office/drawing/2014/main" id="{8312F975-1F33-4587-A0F7-592ACCE5649F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26" name="Google Shape;7692;p72">
            <a:extLst>
              <a:ext uri="{FF2B5EF4-FFF2-40B4-BE49-F238E27FC236}">
                <a16:creationId xmlns:a16="http://schemas.microsoft.com/office/drawing/2014/main" id="{2071E864-9C02-1C98-BD9C-6F909F28C8F7}"/>
              </a:ext>
            </a:extLst>
          </p:cNvPr>
          <p:cNvGrpSpPr/>
          <p:nvPr/>
        </p:nvGrpSpPr>
        <p:grpSpPr>
          <a:xfrm rot="5400000">
            <a:off x="11757593" y="7723664"/>
            <a:ext cx="328128" cy="2829832"/>
            <a:chOff x="4428249" y="1369375"/>
            <a:chExt cx="36905" cy="429569"/>
          </a:xfrm>
        </p:grpSpPr>
        <p:sp>
          <p:nvSpPr>
            <p:cNvPr id="1527" name="Google Shape;7693;p72">
              <a:extLst>
                <a:ext uri="{FF2B5EF4-FFF2-40B4-BE49-F238E27FC236}">
                  <a16:creationId xmlns:a16="http://schemas.microsoft.com/office/drawing/2014/main" id="{1B3E7253-207D-5D6C-3DDC-029CC06BD410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7694;p72">
              <a:extLst>
                <a:ext uri="{FF2B5EF4-FFF2-40B4-BE49-F238E27FC236}">
                  <a16:creationId xmlns:a16="http://schemas.microsoft.com/office/drawing/2014/main" id="{0A031F34-ADEB-E9C5-7219-FA0E35278C1B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7695;p72">
              <a:extLst>
                <a:ext uri="{FF2B5EF4-FFF2-40B4-BE49-F238E27FC236}">
                  <a16:creationId xmlns:a16="http://schemas.microsoft.com/office/drawing/2014/main" id="{FEC46ABE-4579-032E-1338-7189DB773026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7696;p72">
              <a:extLst>
                <a:ext uri="{FF2B5EF4-FFF2-40B4-BE49-F238E27FC236}">
                  <a16:creationId xmlns:a16="http://schemas.microsoft.com/office/drawing/2014/main" id="{AD875749-9689-2C81-4EFB-C88C379D78E4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7697;p72">
              <a:extLst>
                <a:ext uri="{FF2B5EF4-FFF2-40B4-BE49-F238E27FC236}">
                  <a16:creationId xmlns:a16="http://schemas.microsoft.com/office/drawing/2014/main" id="{52A17AEC-2B60-5140-8F0A-276F2916A2D7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7698;p72">
              <a:extLst>
                <a:ext uri="{FF2B5EF4-FFF2-40B4-BE49-F238E27FC236}">
                  <a16:creationId xmlns:a16="http://schemas.microsoft.com/office/drawing/2014/main" id="{CA9E2D5D-118C-5A78-3F45-8795B3D02794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7699;p72">
              <a:extLst>
                <a:ext uri="{FF2B5EF4-FFF2-40B4-BE49-F238E27FC236}">
                  <a16:creationId xmlns:a16="http://schemas.microsoft.com/office/drawing/2014/main" id="{AD8D3F4D-806F-4E7E-B951-C5710DAC7CFA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7700;p72">
              <a:extLst>
                <a:ext uri="{FF2B5EF4-FFF2-40B4-BE49-F238E27FC236}">
                  <a16:creationId xmlns:a16="http://schemas.microsoft.com/office/drawing/2014/main" id="{4E879E7B-519F-B3EC-794B-781562760CC0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7701;p72">
              <a:extLst>
                <a:ext uri="{FF2B5EF4-FFF2-40B4-BE49-F238E27FC236}">
                  <a16:creationId xmlns:a16="http://schemas.microsoft.com/office/drawing/2014/main" id="{BED3B967-BFCB-C766-5D03-38F5E8DD2530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7702;p72">
              <a:extLst>
                <a:ext uri="{FF2B5EF4-FFF2-40B4-BE49-F238E27FC236}">
                  <a16:creationId xmlns:a16="http://schemas.microsoft.com/office/drawing/2014/main" id="{5AB201DF-C59E-E0E9-B4B6-ADA98B9269B3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7703;p72">
              <a:extLst>
                <a:ext uri="{FF2B5EF4-FFF2-40B4-BE49-F238E27FC236}">
                  <a16:creationId xmlns:a16="http://schemas.microsoft.com/office/drawing/2014/main" id="{424D7DE6-A524-3466-C02C-372A66A0DDFF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7704;p72">
              <a:extLst>
                <a:ext uri="{FF2B5EF4-FFF2-40B4-BE49-F238E27FC236}">
                  <a16:creationId xmlns:a16="http://schemas.microsoft.com/office/drawing/2014/main" id="{4E74EF41-3B35-19E3-DDFB-FFB1DFF196DC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7705;p72">
              <a:extLst>
                <a:ext uri="{FF2B5EF4-FFF2-40B4-BE49-F238E27FC236}">
                  <a16:creationId xmlns:a16="http://schemas.microsoft.com/office/drawing/2014/main" id="{049D8EEA-0625-9F63-A474-85ABC43879F6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7706;p72">
              <a:extLst>
                <a:ext uri="{FF2B5EF4-FFF2-40B4-BE49-F238E27FC236}">
                  <a16:creationId xmlns:a16="http://schemas.microsoft.com/office/drawing/2014/main" id="{129EF49F-8136-4E50-C3D2-CD242E57418D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7707;p72">
              <a:extLst>
                <a:ext uri="{FF2B5EF4-FFF2-40B4-BE49-F238E27FC236}">
                  <a16:creationId xmlns:a16="http://schemas.microsoft.com/office/drawing/2014/main" id="{3AC22BEE-C44B-F84D-7076-5AA8630953F6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7708;p72">
              <a:extLst>
                <a:ext uri="{FF2B5EF4-FFF2-40B4-BE49-F238E27FC236}">
                  <a16:creationId xmlns:a16="http://schemas.microsoft.com/office/drawing/2014/main" id="{D7CD2310-009D-5B9C-FD06-F308D1268C94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7709;p72">
              <a:extLst>
                <a:ext uri="{FF2B5EF4-FFF2-40B4-BE49-F238E27FC236}">
                  <a16:creationId xmlns:a16="http://schemas.microsoft.com/office/drawing/2014/main" id="{1C6D043B-37E8-042E-CEF0-37658AF86AB4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4" name="Google Shape;7710;p72">
              <a:extLst>
                <a:ext uri="{FF2B5EF4-FFF2-40B4-BE49-F238E27FC236}">
                  <a16:creationId xmlns:a16="http://schemas.microsoft.com/office/drawing/2014/main" id="{75CC6ED5-98EE-13E0-2B87-96C322D577BE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5" name="Google Shape;7711;p72">
              <a:extLst>
                <a:ext uri="{FF2B5EF4-FFF2-40B4-BE49-F238E27FC236}">
                  <a16:creationId xmlns:a16="http://schemas.microsoft.com/office/drawing/2014/main" id="{B69E2294-3779-4953-BAFF-CA375C3AAAC9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6" name="Google Shape;7712;p72">
              <a:extLst>
                <a:ext uri="{FF2B5EF4-FFF2-40B4-BE49-F238E27FC236}">
                  <a16:creationId xmlns:a16="http://schemas.microsoft.com/office/drawing/2014/main" id="{2E2A8EEA-1881-4DD5-DA4E-187403C6B7CC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7" name="Google Shape;7713;p72">
              <a:extLst>
                <a:ext uri="{FF2B5EF4-FFF2-40B4-BE49-F238E27FC236}">
                  <a16:creationId xmlns:a16="http://schemas.microsoft.com/office/drawing/2014/main" id="{85AF12E2-AF7D-0D3D-F9A5-DC02B8D9B4CF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8" name="Google Shape;7714;p72">
              <a:extLst>
                <a:ext uri="{FF2B5EF4-FFF2-40B4-BE49-F238E27FC236}">
                  <a16:creationId xmlns:a16="http://schemas.microsoft.com/office/drawing/2014/main" id="{56AAA4CA-C6AD-F657-854D-A319014B58A8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9" name="Google Shape;7715;p72">
              <a:extLst>
                <a:ext uri="{FF2B5EF4-FFF2-40B4-BE49-F238E27FC236}">
                  <a16:creationId xmlns:a16="http://schemas.microsoft.com/office/drawing/2014/main" id="{124D5582-F469-7E2E-D69F-BF0F7497E695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0" name="Google Shape;7716;p72">
              <a:extLst>
                <a:ext uri="{FF2B5EF4-FFF2-40B4-BE49-F238E27FC236}">
                  <a16:creationId xmlns:a16="http://schemas.microsoft.com/office/drawing/2014/main" id="{980EB949-5617-EA5C-395C-AA8935A61E27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1" name="Google Shape;7717;p72">
              <a:extLst>
                <a:ext uri="{FF2B5EF4-FFF2-40B4-BE49-F238E27FC236}">
                  <a16:creationId xmlns:a16="http://schemas.microsoft.com/office/drawing/2014/main" id="{B8CE6030-1503-D200-0880-453BBCEAF9A7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2" name="Google Shape;7718;p72">
              <a:extLst>
                <a:ext uri="{FF2B5EF4-FFF2-40B4-BE49-F238E27FC236}">
                  <a16:creationId xmlns:a16="http://schemas.microsoft.com/office/drawing/2014/main" id="{2AD3A027-CD9E-8105-309D-9F227217EBA2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3" name="Google Shape;7719;p72">
              <a:extLst>
                <a:ext uri="{FF2B5EF4-FFF2-40B4-BE49-F238E27FC236}">
                  <a16:creationId xmlns:a16="http://schemas.microsoft.com/office/drawing/2014/main" id="{A4B8589F-F421-96FA-21FA-F235BE362780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4" name="Google Shape;7720;p72">
              <a:extLst>
                <a:ext uri="{FF2B5EF4-FFF2-40B4-BE49-F238E27FC236}">
                  <a16:creationId xmlns:a16="http://schemas.microsoft.com/office/drawing/2014/main" id="{24AA76FA-BE83-0AB6-A4B1-5A1ECB893BF7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5" name="Google Shape;7721;p72">
              <a:extLst>
                <a:ext uri="{FF2B5EF4-FFF2-40B4-BE49-F238E27FC236}">
                  <a16:creationId xmlns:a16="http://schemas.microsoft.com/office/drawing/2014/main" id="{98DFDDC2-90AA-F333-1D8F-9A0B2CE11FB3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6" name="Google Shape;7722;p72">
              <a:extLst>
                <a:ext uri="{FF2B5EF4-FFF2-40B4-BE49-F238E27FC236}">
                  <a16:creationId xmlns:a16="http://schemas.microsoft.com/office/drawing/2014/main" id="{52C04241-54FC-B4FA-92C0-1124A5DE1199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7" name="Google Shape;7723;p72">
              <a:extLst>
                <a:ext uri="{FF2B5EF4-FFF2-40B4-BE49-F238E27FC236}">
                  <a16:creationId xmlns:a16="http://schemas.microsoft.com/office/drawing/2014/main" id="{8780989F-C0E2-A71C-B868-6669F0C8CA0B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8" name="Google Shape;7724;p72">
              <a:extLst>
                <a:ext uri="{FF2B5EF4-FFF2-40B4-BE49-F238E27FC236}">
                  <a16:creationId xmlns:a16="http://schemas.microsoft.com/office/drawing/2014/main" id="{A48A70C8-7260-92CA-5393-8CA8C9982E12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59" name="Google Shape;7725;p72">
            <a:extLst>
              <a:ext uri="{FF2B5EF4-FFF2-40B4-BE49-F238E27FC236}">
                <a16:creationId xmlns:a16="http://schemas.microsoft.com/office/drawing/2014/main" id="{ED6EEA25-22CA-26B9-BCBE-8A251D3E4E48}"/>
              </a:ext>
            </a:extLst>
          </p:cNvPr>
          <p:cNvGrpSpPr/>
          <p:nvPr/>
        </p:nvGrpSpPr>
        <p:grpSpPr>
          <a:xfrm rot="10800000" flipH="1">
            <a:off x="10502452" y="6900752"/>
            <a:ext cx="2838414" cy="49616"/>
            <a:chOff x="219558" y="4738465"/>
            <a:chExt cx="5852400" cy="102300"/>
          </a:xfrm>
        </p:grpSpPr>
        <p:cxnSp>
          <p:nvCxnSpPr>
            <p:cNvPr id="1560" name="Google Shape;7726;p72">
              <a:extLst>
                <a:ext uri="{FF2B5EF4-FFF2-40B4-BE49-F238E27FC236}">
                  <a16:creationId xmlns:a16="http://schemas.microsoft.com/office/drawing/2014/main" id="{9D1889F4-4923-2A0B-2CFD-A55ACA64D5EB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561" name="Google Shape;7727;p72">
              <a:extLst>
                <a:ext uri="{FF2B5EF4-FFF2-40B4-BE49-F238E27FC236}">
                  <a16:creationId xmlns:a16="http://schemas.microsoft.com/office/drawing/2014/main" id="{2BE7A258-B32E-F14E-5D23-4E2966F8EEF2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2" name="Google Shape;7728;p72">
              <a:extLst>
                <a:ext uri="{FF2B5EF4-FFF2-40B4-BE49-F238E27FC236}">
                  <a16:creationId xmlns:a16="http://schemas.microsoft.com/office/drawing/2014/main" id="{BD5A1AD3-BB28-3831-42C6-3E4BA34E6065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3" name="Google Shape;7729;p72">
              <a:extLst>
                <a:ext uri="{FF2B5EF4-FFF2-40B4-BE49-F238E27FC236}">
                  <a16:creationId xmlns:a16="http://schemas.microsoft.com/office/drawing/2014/main" id="{8D38156A-3F25-21F8-93EB-E372B67F4B5A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4" name="Google Shape;7730;p72">
              <a:extLst>
                <a:ext uri="{FF2B5EF4-FFF2-40B4-BE49-F238E27FC236}">
                  <a16:creationId xmlns:a16="http://schemas.microsoft.com/office/drawing/2014/main" id="{9950AD6F-130A-F961-CB9E-71DE6E79FD5C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5" name="Google Shape;7731;p72">
              <a:extLst>
                <a:ext uri="{FF2B5EF4-FFF2-40B4-BE49-F238E27FC236}">
                  <a16:creationId xmlns:a16="http://schemas.microsoft.com/office/drawing/2014/main" id="{310B90E0-F91D-2CEA-A006-4877A0CE4C40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66" name="Google Shape;7732;p72">
            <a:extLst>
              <a:ext uri="{FF2B5EF4-FFF2-40B4-BE49-F238E27FC236}">
                <a16:creationId xmlns:a16="http://schemas.microsoft.com/office/drawing/2014/main" id="{08E9E952-AD05-C3F6-7D23-662B27688584}"/>
              </a:ext>
            </a:extLst>
          </p:cNvPr>
          <p:cNvGrpSpPr/>
          <p:nvPr/>
        </p:nvGrpSpPr>
        <p:grpSpPr>
          <a:xfrm>
            <a:off x="10525087" y="7646878"/>
            <a:ext cx="2793140" cy="770032"/>
            <a:chOff x="5286284" y="2966544"/>
            <a:chExt cx="1396570" cy="385016"/>
          </a:xfrm>
        </p:grpSpPr>
        <p:cxnSp>
          <p:nvCxnSpPr>
            <p:cNvPr id="1567" name="Google Shape;7733;p72">
              <a:extLst>
                <a:ext uri="{FF2B5EF4-FFF2-40B4-BE49-F238E27FC236}">
                  <a16:creationId xmlns:a16="http://schemas.microsoft.com/office/drawing/2014/main" id="{6EEBC4BF-8A81-7354-1011-A134F6D4C1B0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68" name="Google Shape;7734;p72">
              <a:extLst>
                <a:ext uri="{FF2B5EF4-FFF2-40B4-BE49-F238E27FC236}">
                  <a16:creationId xmlns:a16="http://schemas.microsoft.com/office/drawing/2014/main" id="{F2C14B49-E5A0-B682-4E72-5E1EA9DBED8D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569" name="Google Shape;7735;p72">
              <a:extLst>
                <a:ext uri="{FF2B5EF4-FFF2-40B4-BE49-F238E27FC236}">
                  <a16:creationId xmlns:a16="http://schemas.microsoft.com/office/drawing/2014/main" id="{E52A60DA-EF2F-AC80-3245-EE65EFBCC0CD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1571" name="Google Shape;7736;p72">
                <a:extLst>
                  <a:ext uri="{FF2B5EF4-FFF2-40B4-BE49-F238E27FC236}">
                    <a16:creationId xmlns:a16="http://schemas.microsoft.com/office/drawing/2014/main" id="{5B714D53-590F-CD95-5FCE-F0C0FEE4DFD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2" name="Google Shape;7737;p72">
                <a:extLst>
                  <a:ext uri="{FF2B5EF4-FFF2-40B4-BE49-F238E27FC236}">
                    <a16:creationId xmlns:a16="http://schemas.microsoft.com/office/drawing/2014/main" id="{5F4EE490-5037-FBBF-5CCC-08F3CE7975AC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3" name="Google Shape;7738;p72">
                <a:extLst>
                  <a:ext uri="{FF2B5EF4-FFF2-40B4-BE49-F238E27FC236}">
                    <a16:creationId xmlns:a16="http://schemas.microsoft.com/office/drawing/2014/main" id="{E5ED0447-B7C3-C8E0-E3A8-666A35EBAD9F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4" name="Google Shape;7739;p72">
                <a:extLst>
                  <a:ext uri="{FF2B5EF4-FFF2-40B4-BE49-F238E27FC236}">
                    <a16:creationId xmlns:a16="http://schemas.microsoft.com/office/drawing/2014/main" id="{327623C4-4F66-2AF9-F7B7-D3749A0A5A81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5" name="Google Shape;7740;p72">
                <a:extLst>
                  <a:ext uri="{FF2B5EF4-FFF2-40B4-BE49-F238E27FC236}">
                    <a16:creationId xmlns:a16="http://schemas.microsoft.com/office/drawing/2014/main" id="{57F54EE4-32E2-4E6F-06BD-8B60775C8E44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6" name="Google Shape;7741;p72">
                <a:extLst>
                  <a:ext uri="{FF2B5EF4-FFF2-40B4-BE49-F238E27FC236}">
                    <a16:creationId xmlns:a16="http://schemas.microsoft.com/office/drawing/2014/main" id="{40B3ED82-2478-F6D0-3D35-8A9D651D9DCD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7" name="Google Shape;7742;p72">
                <a:extLst>
                  <a:ext uri="{FF2B5EF4-FFF2-40B4-BE49-F238E27FC236}">
                    <a16:creationId xmlns:a16="http://schemas.microsoft.com/office/drawing/2014/main" id="{F235496A-E1A1-AF0C-C9C6-62E465CFAFB1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8" name="Google Shape;7743;p72">
                <a:extLst>
                  <a:ext uri="{FF2B5EF4-FFF2-40B4-BE49-F238E27FC236}">
                    <a16:creationId xmlns:a16="http://schemas.microsoft.com/office/drawing/2014/main" id="{BB1D07F1-786B-55D3-BF5B-7B1799EB31A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570" name="Google Shape;7744;p72">
              <a:extLst>
                <a:ext uri="{FF2B5EF4-FFF2-40B4-BE49-F238E27FC236}">
                  <a16:creationId xmlns:a16="http://schemas.microsoft.com/office/drawing/2014/main" id="{47CD0652-13A5-7DBC-EB21-B8BEC1DA6B40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1579" name="Google Shape;7745;p72">
            <a:extLst>
              <a:ext uri="{FF2B5EF4-FFF2-40B4-BE49-F238E27FC236}">
                <a16:creationId xmlns:a16="http://schemas.microsoft.com/office/drawing/2014/main" id="{B0228CD4-7119-DB83-3470-CD5264F7AB73}"/>
              </a:ext>
            </a:extLst>
          </p:cNvPr>
          <p:cNvGrpSpPr/>
          <p:nvPr/>
        </p:nvGrpSpPr>
        <p:grpSpPr>
          <a:xfrm>
            <a:off x="3897219" y="4484431"/>
            <a:ext cx="2364552" cy="1324054"/>
            <a:chOff x="2029517" y="1732295"/>
            <a:chExt cx="1149068" cy="643432"/>
          </a:xfrm>
        </p:grpSpPr>
        <p:grpSp>
          <p:nvGrpSpPr>
            <p:cNvPr id="1580" name="Google Shape;7746;p72">
              <a:extLst>
                <a:ext uri="{FF2B5EF4-FFF2-40B4-BE49-F238E27FC236}">
                  <a16:creationId xmlns:a16="http://schemas.microsoft.com/office/drawing/2014/main" id="{4156FD10-1126-BC2A-972B-9D05AD8AB16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1597" name="Google Shape;7747;p72">
                <a:extLst>
                  <a:ext uri="{FF2B5EF4-FFF2-40B4-BE49-F238E27FC236}">
                    <a16:creationId xmlns:a16="http://schemas.microsoft.com/office/drawing/2014/main" id="{C021605A-99BF-D650-6E7B-794F60E922D6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1601" name="Google Shape;7748;p72">
                  <a:extLst>
                    <a:ext uri="{FF2B5EF4-FFF2-40B4-BE49-F238E27FC236}">
                      <a16:creationId xmlns:a16="http://schemas.microsoft.com/office/drawing/2014/main" id="{A05457C8-127B-7482-FB91-485184307626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602" name="Google Shape;7749;p72">
                  <a:extLst>
                    <a:ext uri="{FF2B5EF4-FFF2-40B4-BE49-F238E27FC236}">
                      <a16:creationId xmlns:a16="http://schemas.microsoft.com/office/drawing/2014/main" id="{4B112EDF-0739-A0BE-E3D3-1A9D7716DD3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98" name="Google Shape;7750;p72">
                <a:extLst>
                  <a:ext uri="{FF2B5EF4-FFF2-40B4-BE49-F238E27FC236}">
                    <a16:creationId xmlns:a16="http://schemas.microsoft.com/office/drawing/2014/main" id="{CBF6943F-E2EE-D005-1EE7-8BB8FD1946B7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1599" name="Google Shape;7751;p72">
                  <a:extLst>
                    <a:ext uri="{FF2B5EF4-FFF2-40B4-BE49-F238E27FC236}">
                      <a16:creationId xmlns:a16="http://schemas.microsoft.com/office/drawing/2014/main" id="{23E71340-1AA1-498D-CD57-CCC79AE7A4E6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600" name="Google Shape;7752;p72">
                  <a:extLst>
                    <a:ext uri="{FF2B5EF4-FFF2-40B4-BE49-F238E27FC236}">
                      <a16:creationId xmlns:a16="http://schemas.microsoft.com/office/drawing/2014/main" id="{9FD0C2E3-DDB4-6536-3BA5-0916D93B624F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581" name="Google Shape;7753;p72">
              <a:extLst>
                <a:ext uri="{FF2B5EF4-FFF2-40B4-BE49-F238E27FC236}">
                  <a16:creationId xmlns:a16="http://schemas.microsoft.com/office/drawing/2014/main" id="{74C816D3-2628-9CBA-06D9-BAFF1E7842C9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1582" name="Google Shape;7754;p72">
                <a:extLst>
                  <a:ext uri="{FF2B5EF4-FFF2-40B4-BE49-F238E27FC236}">
                    <a16:creationId xmlns:a16="http://schemas.microsoft.com/office/drawing/2014/main" id="{908427AE-4BBE-B540-C709-38B98C0AC2C5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1591" name="Google Shape;7755;p72">
                  <a:extLst>
                    <a:ext uri="{FF2B5EF4-FFF2-40B4-BE49-F238E27FC236}">
                      <a16:creationId xmlns:a16="http://schemas.microsoft.com/office/drawing/2014/main" id="{9EC7DA6A-308A-90B9-ED8F-966CA2BD953B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1595" name="Google Shape;7756;p72">
                    <a:extLst>
                      <a:ext uri="{FF2B5EF4-FFF2-40B4-BE49-F238E27FC236}">
                        <a16:creationId xmlns:a16="http://schemas.microsoft.com/office/drawing/2014/main" id="{3847012C-AFAF-6673-30B4-42188BE02AAD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596" name="Google Shape;7757;p72">
                    <a:extLst>
                      <a:ext uri="{FF2B5EF4-FFF2-40B4-BE49-F238E27FC236}">
                        <a16:creationId xmlns:a16="http://schemas.microsoft.com/office/drawing/2014/main" id="{9D9F4741-7A05-3587-4F63-965E5E93CF9B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592" name="Google Shape;7758;p72">
                  <a:extLst>
                    <a:ext uri="{FF2B5EF4-FFF2-40B4-BE49-F238E27FC236}">
                      <a16:creationId xmlns:a16="http://schemas.microsoft.com/office/drawing/2014/main" id="{0D298867-66D1-2E32-DEEA-A260109AC8AB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1593" name="Google Shape;7759;p72">
                    <a:extLst>
                      <a:ext uri="{FF2B5EF4-FFF2-40B4-BE49-F238E27FC236}">
                        <a16:creationId xmlns:a16="http://schemas.microsoft.com/office/drawing/2014/main" id="{A5DB5113-0892-AD79-9E30-2515C968A3E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594" name="Google Shape;7760;p72">
                    <a:extLst>
                      <a:ext uri="{FF2B5EF4-FFF2-40B4-BE49-F238E27FC236}">
                        <a16:creationId xmlns:a16="http://schemas.microsoft.com/office/drawing/2014/main" id="{8A774B54-F6BD-08FE-1C4F-399A3AECAA41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583" name="Google Shape;7761;p72">
                <a:extLst>
                  <a:ext uri="{FF2B5EF4-FFF2-40B4-BE49-F238E27FC236}">
                    <a16:creationId xmlns:a16="http://schemas.microsoft.com/office/drawing/2014/main" id="{3B2E9C84-6257-124D-DBF0-ED728C026C18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1584" name="Google Shape;7762;p72">
                  <a:extLst>
                    <a:ext uri="{FF2B5EF4-FFF2-40B4-BE49-F238E27FC236}">
                      <a16:creationId xmlns:a16="http://schemas.microsoft.com/office/drawing/2014/main" id="{DEAA3778-C8AD-A0B9-3FF1-AC1F1D99AE83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585" name="Google Shape;7763;p72">
                  <a:extLst>
                    <a:ext uri="{FF2B5EF4-FFF2-40B4-BE49-F238E27FC236}">
                      <a16:creationId xmlns:a16="http://schemas.microsoft.com/office/drawing/2014/main" id="{A032892F-5099-0B23-A241-6A26F1CC0D7E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1589" name="Google Shape;7764;p72">
                    <a:extLst>
                      <a:ext uri="{FF2B5EF4-FFF2-40B4-BE49-F238E27FC236}">
                        <a16:creationId xmlns:a16="http://schemas.microsoft.com/office/drawing/2014/main" id="{42FBF911-10B9-650A-901B-E68097CF0407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590" name="Google Shape;7765;p72">
                    <a:extLst>
                      <a:ext uri="{FF2B5EF4-FFF2-40B4-BE49-F238E27FC236}">
                        <a16:creationId xmlns:a16="http://schemas.microsoft.com/office/drawing/2014/main" id="{9A9FC4B6-34A6-EAA9-3524-F10E2D3DE443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586" name="Google Shape;7766;p72">
                  <a:extLst>
                    <a:ext uri="{FF2B5EF4-FFF2-40B4-BE49-F238E27FC236}">
                      <a16:creationId xmlns:a16="http://schemas.microsoft.com/office/drawing/2014/main" id="{F43EECD8-B87F-E988-6CB4-7A5205DFB84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1587" name="Google Shape;7767;p72">
                    <a:extLst>
                      <a:ext uri="{FF2B5EF4-FFF2-40B4-BE49-F238E27FC236}">
                        <a16:creationId xmlns:a16="http://schemas.microsoft.com/office/drawing/2014/main" id="{F652AA8B-AB46-3097-243E-F58553DCFBA0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588" name="Google Shape;7768;p72">
                    <a:extLst>
                      <a:ext uri="{FF2B5EF4-FFF2-40B4-BE49-F238E27FC236}">
                        <a16:creationId xmlns:a16="http://schemas.microsoft.com/office/drawing/2014/main" id="{C9234F32-65AF-9287-8AEC-E5D33276C0FE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1603" name="Google Shape;7769;p72">
            <a:extLst>
              <a:ext uri="{FF2B5EF4-FFF2-40B4-BE49-F238E27FC236}">
                <a16:creationId xmlns:a16="http://schemas.microsoft.com/office/drawing/2014/main" id="{F420E82B-8B17-4FD5-A8B7-7EFC922ADD3C}"/>
              </a:ext>
            </a:extLst>
          </p:cNvPr>
          <p:cNvGrpSpPr/>
          <p:nvPr/>
        </p:nvGrpSpPr>
        <p:grpSpPr>
          <a:xfrm>
            <a:off x="1267718" y="4379656"/>
            <a:ext cx="1925302" cy="1620116"/>
            <a:chOff x="844912" y="1681380"/>
            <a:chExt cx="935611" cy="787305"/>
          </a:xfrm>
        </p:grpSpPr>
        <p:grpSp>
          <p:nvGrpSpPr>
            <p:cNvPr id="1604" name="Google Shape;7770;p72">
              <a:extLst>
                <a:ext uri="{FF2B5EF4-FFF2-40B4-BE49-F238E27FC236}">
                  <a16:creationId xmlns:a16="http://schemas.microsoft.com/office/drawing/2014/main" id="{23399551-0FA1-51F6-F44C-6D8AD5D3EB9F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1631" name="Google Shape;7771;p72">
                <a:extLst>
                  <a:ext uri="{FF2B5EF4-FFF2-40B4-BE49-F238E27FC236}">
                    <a16:creationId xmlns:a16="http://schemas.microsoft.com/office/drawing/2014/main" id="{1A2143A6-089C-F2F1-0BC9-0975E648D129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2" name="Google Shape;7772;p72">
                <a:extLst>
                  <a:ext uri="{FF2B5EF4-FFF2-40B4-BE49-F238E27FC236}">
                    <a16:creationId xmlns:a16="http://schemas.microsoft.com/office/drawing/2014/main" id="{51B4E420-3CC0-07B7-5EEF-5F157A914A2A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3" name="Google Shape;7773;p72">
                <a:extLst>
                  <a:ext uri="{FF2B5EF4-FFF2-40B4-BE49-F238E27FC236}">
                    <a16:creationId xmlns:a16="http://schemas.microsoft.com/office/drawing/2014/main" id="{15740A80-BD41-D4A4-68D1-47D9993BC90F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4" name="Google Shape;7774;p72">
                <a:extLst>
                  <a:ext uri="{FF2B5EF4-FFF2-40B4-BE49-F238E27FC236}">
                    <a16:creationId xmlns:a16="http://schemas.microsoft.com/office/drawing/2014/main" id="{9D87F835-77AB-0D4B-0971-782F891CBC21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5" name="Google Shape;7775;p72">
                <a:extLst>
                  <a:ext uri="{FF2B5EF4-FFF2-40B4-BE49-F238E27FC236}">
                    <a16:creationId xmlns:a16="http://schemas.microsoft.com/office/drawing/2014/main" id="{1DEF58BD-991C-8B2C-5CF5-2F0E87B12AE9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6" name="Google Shape;7776;p72">
                <a:extLst>
                  <a:ext uri="{FF2B5EF4-FFF2-40B4-BE49-F238E27FC236}">
                    <a16:creationId xmlns:a16="http://schemas.microsoft.com/office/drawing/2014/main" id="{5B8E032F-6AF5-17AE-11CA-C32B912CA2DC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05" name="Google Shape;7777;p72">
              <a:extLst>
                <a:ext uri="{FF2B5EF4-FFF2-40B4-BE49-F238E27FC236}">
                  <a16:creationId xmlns:a16="http://schemas.microsoft.com/office/drawing/2014/main" id="{D6938A21-F8BF-E50E-11C1-FECBC277CFE4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1619" name="Google Shape;7778;p72">
                <a:extLst>
                  <a:ext uri="{FF2B5EF4-FFF2-40B4-BE49-F238E27FC236}">
                    <a16:creationId xmlns:a16="http://schemas.microsoft.com/office/drawing/2014/main" id="{DC043650-D278-5E40-2AC2-579359FD2F9D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620" name="Google Shape;7779;p72">
                <a:extLst>
                  <a:ext uri="{FF2B5EF4-FFF2-40B4-BE49-F238E27FC236}">
                    <a16:creationId xmlns:a16="http://schemas.microsoft.com/office/drawing/2014/main" id="{341E21B2-14E7-F31D-BBE5-BB08C14BCE13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1621" name="Google Shape;7780;p72">
                  <a:extLst>
                    <a:ext uri="{FF2B5EF4-FFF2-40B4-BE49-F238E27FC236}">
                      <a16:creationId xmlns:a16="http://schemas.microsoft.com/office/drawing/2014/main" id="{C82EFEA9-BA0A-E4D5-57B4-A49E738C3717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1624" name="Google Shape;7781;p72">
                    <a:extLst>
                      <a:ext uri="{FF2B5EF4-FFF2-40B4-BE49-F238E27FC236}">
                        <a16:creationId xmlns:a16="http://schemas.microsoft.com/office/drawing/2014/main" id="{2DFAACD5-A4AF-47F2-A53B-9C27FF58F01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5" name="Google Shape;7782;p72">
                    <a:extLst>
                      <a:ext uri="{FF2B5EF4-FFF2-40B4-BE49-F238E27FC236}">
                        <a16:creationId xmlns:a16="http://schemas.microsoft.com/office/drawing/2014/main" id="{E90E9D0D-926D-2797-1748-CF4BECF5408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6" name="Google Shape;7783;p72">
                    <a:extLst>
                      <a:ext uri="{FF2B5EF4-FFF2-40B4-BE49-F238E27FC236}">
                        <a16:creationId xmlns:a16="http://schemas.microsoft.com/office/drawing/2014/main" id="{4783762E-F387-DFD0-E3B9-C319369CA1AA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7" name="Google Shape;7784;p72">
                    <a:extLst>
                      <a:ext uri="{FF2B5EF4-FFF2-40B4-BE49-F238E27FC236}">
                        <a16:creationId xmlns:a16="http://schemas.microsoft.com/office/drawing/2014/main" id="{034CEEBF-59BA-837F-C251-C00AE83D1A8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8" name="Google Shape;7785;p72">
                    <a:extLst>
                      <a:ext uri="{FF2B5EF4-FFF2-40B4-BE49-F238E27FC236}">
                        <a16:creationId xmlns:a16="http://schemas.microsoft.com/office/drawing/2014/main" id="{7EAB91D8-EACB-3EB9-902F-520ED5176075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29" name="Google Shape;7786;p72">
                    <a:extLst>
                      <a:ext uri="{FF2B5EF4-FFF2-40B4-BE49-F238E27FC236}">
                        <a16:creationId xmlns:a16="http://schemas.microsoft.com/office/drawing/2014/main" id="{B1790D35-7C14-D590-1B43-50BE812AACF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30" name="Google Shape;7787;p72">
                    <a:extLst>
                      <a:ext uri="{FF2B5EF4-FFF2-40B4-BE49-F238E27FC236}">
                        <a16:creationId xmlns:a16="http://schemas.microsoft.com/office/drawing/2014/main" id="{59643B2C-7286-45E5-EAB5-460D1644EE9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622" name="Google Shape;7788;p72">
                  <a:extLst>
                    <a:ext uri="{FF2B5EF4-FFF2-40B4-BE49-F238E27FC236}">
                      <a16:creationId xmlns:a16="http://schemas.microsoft.com/office/drawing/2014/main" id="{D1797A35-11ED-EC18-93F4-49F0FD355F48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23" name="Google Shape;7789;p72">
                  <a:extLst>
                    <a:ext uri="{FF2B5EF4-FFF2-40B4-BE49-F238E27FC236}">
                      <a16:creationId xmlns:a16="http://schemas.microsoft.com/office/drawing/2014/main" id="{3DAED326-7139-EA59-9BC7-D81235A46827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606" name="Google Shape;7790;p72">
              <a:extLst>
                <a:ext uri="{FF2B5EF4-FFF2-40B4-BE49-F238E27FC236}">
                  <a16:creationId xmlns:a16="http://schemas.microsoft.com/office/drawing/2014/main" id="{A7B03710-077B-2EAC-BB1B-C7F45E2D1DE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1607" name="Google Shape;7791;p72">
                <a:extLst>
                  <a:ext uri="{FF2B5EF4-FFF2-40B4-BE49-F238E27FC236}">
                    <a16:creationId xmlns:a16="http://schemas.microsoft.com/office/drawing/2014/main" id="{E809D41B-1519-7B1A-F8B1-21860F8230D3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608" name="Google Shape;7792;p72">
                <a:extLst>
                  <a:ext uri="{FF2B5EF4-FFF2-40B4-BE49-F238E27FC236}">
                    <a16:creationId xmlns:a16="http://schemas.microsoft.com/office/drawing/2014/main" id="{316BB134-C878-3700-DD20-4D3C1D6D0613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1609" name="Google Shape;7793;p72">
                  <a:extLst>
                    <a:ext uri="{FF2B5EF4-FFF2-40B4-BE49-F238E27FC236}">
                      <a16:creationId xmlns:a16="http://schemas.microsoft.com/office/drawing/2014/main" id="{5BF87398-B30D-D62B-0536-6974429B414D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1612" name="Google Shape;7794;p72">
                    <a:extLst>
                      <a:ext uri="{FF2B5EF4-FFF2-40B4-BE49-F238E27FC236}">
                        <a16:creationId xmlns:a16="http://schemas.microsoft.com/office/drawing/2014/main" id="{A32CAB9A-F62B-1AF9-E369-31DFAA5F404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3" name="Google Shape;7795;p72">
                    <a:extLst>
                      <a:ext uri="{FF2B5EF4-FFF2-40B4-BE49-F238E27FC236}">
                        <a16:creationId xmlns:a16="http://schemas.microsoft.com/office/drawing/2014/main" id="{95625D3A-D6E9-FD81-60CE-D11FF1D83697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4" name="Google Shape;7796;p72">
                    <a:extLst>
                      <a:ext uri="{FF2B5EF4-FFF2-40B4-BE49-F238E27FC236}">
                        <a16:creationId xmlns:a16="http://schemas.microsoft.com/office/drawing/2014/main" id="{37FBF2CE-10E1-881D-F63A-396DB466FA3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5" name="Google Shape;7797;p72">
                    <a:extLst>
                      <a:ext uri="{FF2B5EF4-FFF2-40B4-BE49-F238E27FC236}">
                        <a16:creationId xmlns:a16="http://schemas.microsoft.com/office/drawing/2014/main" id="{B73F7A21-4BC0-AABC-AB10-118016FF19E9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6" name="Google Shape;7798;p72">
                    <a:extLst>
                      <a:ext uri="{FF2B5EF4-FFF2-40B4-BE49-F238E27FC236}">
                        <a16:creationId xmlns:a16="http://schemas.microsoft.com/office/drawing/2014/main" id="{DDDD4517-28BC-7E60-803B-CF3BEAEBABDD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7" name="Google Shape;7799;p72">
                    <a:extLst>
                      <a:ext uri="{FF2B5EF4-FFF2-40B4-BE49-F238E27FC236}">
                        <a16:creationId xmlns:a16="http://schemas.microsoft.com/office/drawing/2014/main" id="{48CC1D33-3329-7DC4-60EB-54BEE6F83BD5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18" name="Google Shape;7800;p72">
                    <a:extLst>
                      <a:ext uri="{FF2B5EF4-FFF2-40B4-BE49-F238E27FC236}">
                        <a16:creationId xmlns:a16="http://schemas.microsoft.com/office/drawing/2014/main" id="{2B3EE860-C014-4344-8B11-890CA467B401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610" name="Google Shape;7801;p72">
                  <a:extLst>
                    <a:ext uri="{FF2B5EF4-FFF2-40B4-BE49-F238E27FC236}">
                      <a16:creationId xmlns:a16="http://schemas.microsoft.com/office/drawing/2014/main" id="{587B492D-0728-1C8E-BC64-154F15B98B0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11" name="Google Shape;7802;p72">
                  <a:extLst>
                    <a:ext uri="{FF2B5EF4-FFF2-40B4-BE49-F238E27FC236}">
                      <a16:creationId xmlns:a16="http://schemas.microsoft.com/office/drawing/2014/main" id="{135E94F7-F686-B66E-60B7-7A0BAB48B84B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637" name="Google Shape;7803;p72">
            <a:extLst>
              <a:ext uri="{FF2B5EF4-FFF2-40B4-BE49-F238E27FC236}">
                <a16:creationId xmlns:a16="http://schemas.microsoft.com/office/drawing/2014/main" id="{9AE4C3CD-A410-609A-FBF1-8F5DDAAD9C2F}"/>
              </a:ext>
            </a:extLst>
          </p:cNvPr>
          <p:cNvGrpSpPr/>
          <p:nvPr/>
        </p:nvGrpSpPr>
        <p:grpSpPr>
          <a:xfrm>
            <a:off x="13485598" y="5914517"/>
            <a:ext cx="3244538" cy="1104886"/>
            <a:chOff x="6894650" y="2574740"/>
            <a:chExt cx="1445100" cy="492111"/>
          </a:xfrm>
        </p:grpSpPr>
        <p:sp>
          <p:nvSpPr>
            <p:cNvPr id="1638" name="Google Shape;7804;p72">
              <a:extLst>
                <a:ext uri="{FF2B5EF4-FFF2-40B4-BE49-F238E27FC236}">
                  <a16:creationId xmlns:a16="http://schemas.microsoft.com/office/drawing/2014/main" id="{684C62BA-4C80-E59B-C932-3A8A16741263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39" name="Google Shape;7805;p72">
              <a:extLst>
                <a:ext uri="{FF2B5EF4-FFF2-40B4-BE49-F238E27FC236}">
                  <a16:creationId xmlns:a16="http://schemas.microsoft.com/office/drawing/2014/main" id="{7CDB25DC-09B0-8392-30CE-FF87A7706609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0" name="Google Shape;7806;p72">
              <a:extLst>
                <a:ext uri="{FF2B5EF4-FFF2-40B4-BE49-F238E27FC236}">
                  <a16:creationId xmlns:a16="http://schemas.microsoft.com/office/drawing/2014/main" id="{AD7CC294-F114-FDE9-3395-61A1B4508451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1" name="Google Shape;7807;p72">
              <a:extLst>
                <a:ext uri="{FF2B5EF4-FFF2-40B4-BE49-F238E27FC236}">
                  <a16:creationId xmlns:a16="http://schemas.microsoft.com/office/drawing/2014/main" id="{B6923D92-6928-7B21-33F7-9D244960400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2" name="Google Shape;7808;p72">
              <a:extLst>
                <a:ext uri="{FF2B5EF4-FFF2-40B4-BE49-F238E27FC236}">
                  <a16:creationId xmlns:a16="http://schemas.microsoft.com/office/drawing/2014/main" id="{282B7687-D48F-1F86-C08B-9BE1E1A7B28C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1643" name="Google Shape;7809;p72">
              <a:extLst>
                <a:ext uri="{FF2B5EF4-FFF2-40B4-BE49-F238E27FC236}">
                  <a16:creationId xmlns:a16="http://schemas.microsoft.com/office/drawing/2014/main" id="{30B856ED-3D10-F7FC-356F-CEB9637D0397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44" name="Google Shape;7810;p72">
            <a:extLst>
              <a:ext uri="{FF2B5EF4-FFF2-40B4-BE49-F238E27FC236}">
                <a16:creationId xmlns:a16="http://schemas.microsoft.com/office/drawing/2014/main" id="{D7E7C682-40E4-21D2-5DD1-AB17CABB136D}"/>
              </a:ext>
            </a:extLst>
          </p:cNvPr>
          <p:cNvGrpSpPr/>
          <p:nvPr/>
        </p:nvGrpSpPr>
        <p:grpSpPr>
          <a:xfrm>
            <a:off x="13524683" y="8663027"/>
            <a:ext cx="3166412" cy="951410"/>
            <a:chOff x="6953919" y="3907920"/>
            <a:chExt cx="1377300" cy="475705"/>
          </a:xfrm>
        </p:grpSpPr>
        <p:cxnSp>
          <p:nvCxnSpPr>
            <p:cNvPr id="1645" name="Google Shape;7811;p72">
              <a:extLst>
                <a:ext uri="{FF2B5EF4-FFF2-40B4-BE49-F238E27FC236}">
                  <a16:creationId xmlns:a16="http://schemas.microsoft.com/office/drawing/2014/main" id="{D7D91DCB-9A46-6186-9A21-ED6C280A7AD9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6" name="Google Shape;7812;p72">
              <a:extLst>
                <a:ext uri="{FF2B5EF4-FFF2-40B4-BE49-F238E27FC236}">
                  <a16:creationId xmlns:a16="http://schemas.microsoft.com/office/drawing/2014/main" id="{826D4D91-9627-44B0-7B97-CEF568EA613A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7" name="Google Shape;7813;p72">
              <a:extLst>
                <a:ext uri="{FF2B5EF4-FFF2-40B4-BE49-F238E27FC236}">
                  <a16:creationId xmlns:a16="http://schemas.microsoft.com/office/drawing/2014/main" id="{96DD2A4F-1E4F-AA29-104F-AAB49101B3A4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8" name="Google Shape;7814;p72">
              <a:extLst>
                <a:ext uri="{FF2B5EF4-FFF2-40B4-BE49-F238E27FC236}">
                  <a16:creationId xmlns:a16="http://schemas.microsoft.com/office/drawing/2014/main" id="{1A783388-DCC7-75D5-29A1-592647A929C9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9" name="Google Shape;7815;p72">
              <a:extLst>
                <a:ext uri="{FF2B5EF4-FFF2-40B4-BE49-F238E27FC236}">
                  <a16:creationId xmlns:a16="http://schemas.microsoft.com/office/drawing/2014/main" id="{8F72B368-9A96-62B8-888E-6AE7EE07785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50" name="Google Shape;7816;p72">
            <a:extLst>
              <a:ext uri="{FF2B5EF4-FFF2-40B4-BE49-F238E27FC236}">
                <a16:creationId xmlns:a16="http://schemas.microsoft.com/office/drawing/2014/main" id="{D1002B30-D773-6058-4088-4F637DFC506C}"/>
              </a:ext>
            </a:extLst>
          </p:cNvPr>
          <p:cNvGrpSpPr/>
          <p:nvPr/>
        </p:nvGrpSpPr>
        <p:grpSpPr>
          <a:xfrm>
            <a:off x="4531859" y="6185319"/>
            <a:ext cx="1672572" cy="1649058"/>
            <a:chOff x="2389399" y="2595741"/>
            <a:chExt cx="812796" cy="801369"/>
          </a:xfrm>
        </p:grpSpPr>
        <p:grpSp>
          <p:nvGrpSpPr>
            <p:cNvPr id="1651" name="Google Shape;7817;p72">
              <a:extLst>
                <a:ext uri="{FF2B5EF4-FFF2-40B4-BE49-F238E27FC236}">
                  <a16:creationId xmlns:a16="http://schemas.microsoft.com/office/drawing/2014/main" id="{B1231CC5-6985-C9AE-E885-7FADC9295D23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1702" name="Google Shape;7818;p72">
                <a:extLst>
                  <a:ext uri="{FF2B5EF4-FFF2-40B4-BE49-F238E27FC236}">
                    <a16:creationId xmlns:a16="http://schemas.microsoft.com/office/drawing/2014/main" id="{CBDB5F06-9726-EE96-D678-0B78F1911E46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03" name="Google Shape;7819;p72">
                <a:extLst>
                  <a:ext uri="{FF2B5EF4-FFF2-40B4-BE49-F238E27FC236}">
                    <a16:creationId xmlns:a16="http://schemas.microsoft.com/office/drawing/2014/main" id="{2901D667-A5AD-44F2-2192-434D31C4714A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04" name="Google Shape;7820;p72">
                <a:extLst>
                  <a:ext uri="{FF2B5EF4-FFF2-40B4-BE49-F238E27FC236}">
                    <a16:creationId xmlns:a16="http://schemas.microsoft.com/office/drawing/2014/main" id="{BC7F2BF6-BA84-7D2E-F706-B8B350E81D2B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52" name="Google Shape;7821;p72">
              <a:extLst>
                <a:ext uri="{FF2B5EF4-FFF2-40B4-BE49-F238E27FC236}">
                  <a16:creationId xmlns:a16="http://schemas.microsoft.com/office/drawing/2014/main" id="{49310E78-6223-F6DF-6E01-27D726CACC9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1678" name="Google Shape;7822;p72">
                <a:extLst>
                  <a:ext uri="{FF2B5EF4-FFF2-40B4-BE49-F238E27FC236}">
                    <a16:creationId xmlns:a16="http://schemas.microsoft.com/office/drawing/2014/main" id="{DD353B6D-E411-2C9C-D7BF-8EB34AB828BC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1695" name="Google Shape;7823;p72">
                  <a:extLst>
                    <a:ext uri="{FF2B5EF4-FFF2-40B4-BE49-F238E27FC236}">
                      <a16:creationId xmlns:a16="http://schemas.microsoft.com/office/drawing/2014/main" id="{59561E18-1574-E422-CCAC-995D63400B3A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1699" name="Google Shape;7824;p72">
                    <a:extLst>
                      <a:ext uri="{FF2B5EF4-FFF2-40B4-BE49-F238E27FC236}">
                        <a16:creationId xmlns:a16="http://schemas.microsoft.com/office/drawing/2014/main" id="{7D893F09-66AA-E167-2361-F84E35A8ED68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00" name="Google Shape;7825;p72">
                    <a:extLst>
                      <a:ext uri="{FF2B5EF4-FFF2-40B4-BE49-F238E27FC236}">
                        <a16:creationId xmlns:a16="http://schemas.microsoft.com/office/drawing/2014/main" id="{87F9FE05-1D0E-CB74-7C7D-E5FFCBE0E90B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01" name="Google Shape;7826;p72">
                    <a:extLst>
                      <a:ext uri="{FF2B5EF4-FFF2-40B4-BE49-F238E27FC236}">
                        <a16:creationId xmlns:a16="http://schemas.microsoft.com/office/drawing/2014/main" id="{F6D45FE2-8259-4ADB-0C0F-2F5C0DF8751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96" name="Google Shape;7827;p72">
                  <a:extLst>
                    <a:ext uri="{FF2B5EF4-FFF2-40B4-BE49-F238E27FC236}">
                      <a16:creationId xmlns:a16="http://schemas.microsoft.com/office/drawing/2014/main" id="{0558AD5C-005F-22CC-48F5-AD156F97B62A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1697" name="Google Shape;7828;p72">
                    <a:extLst>
                      <a:ext uri="{FF2B5EF4-FFF2-40B4-BE49-F238E27FC236}">
                        <a16:creationId xmlns:a16="http://schemas.microsoft.com/office/drawing/2014/main" id="{90156E62-48FA-C270-4111-EA1D49F1BB59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98" name="Google Shape;7829;p72">
                    <a:extLst>
                      <a:ext uri="{FF2B5EF4-FFF2-40B4-BE49-F238E27FC236}">
                        <a16:creationId xmlns:a16="http://schemas.microsoft.com/office/drawing/2014/main" id="{FE6E7F0A-46AB-E6EF-856E-FABE0951ECB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679" name="Google Shape;7830;p72">
                <a:extLst>
                  <a:ext uri="{FF2B5EF4-FFF2-40B4-BE49-F238E27FC236}">
                    <a16:creationId xmlns:a16="http://schemas.microsoft.com/office/drawing/2014/main" id="{6A54DD7B-5850-3A83-71D3-561D4B8DB4CA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1688" name="Google Shape;7831;p72">
                  <a:extLst>
                    <a:ext uri="{FF2B5EF4-FFF2-40B4-BE49-F238E27FC236}">
                      <a16:creationId xmlns:a16="http://schemas.microsoft.com/office/drawing/2014/main" id="{31B48279-05AF-BCED-4382-2AC0B425F91D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1692" name="Google Shape;7832;p72">
                    <a:extLst>
                      <a:ext uri="{FF2B5EF4-FFF2-40B4-BE49-F238E27FC236}">
                        <a16:creationId xmlns:a16="http://schemas.microsoft.com/office/drawing/2014/main" id="{6D1B5073-B2C4-931C-A0B8-6C813713968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93" name="Google Shape;7833;p72">
                    <a:extLst>
                      <a:ext uri="{FF2B5EF4-FFF2-40B4-BE49-F238E27FC236}">
                        <a16:creationId xmlns:a16="http://schemas.microsoft.com/office/drawing/2014/main" id="{4B37E8AD-9FD1-8FA1-A4C0-20168C22E157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94" name="Google Shape;7834;p72">
                    <a:extLst>
                      <a:ext uri="{FF2B5EF4-FFF2-40B4-BE49-F238E27FC236}">
                        <a16:creationId xmlns:a16="http://schemas.microsoft.com/office/drawing/2014/main" id="{75A0B00B-1FA8-218C-ED9C-4573FA0DE34C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89" name="Google Shape;7835;p72">
                  <a:extLst>
                    <a:ext uri="{FF2B5EF4-FFF2-40B4-BE49-F238E27FC236}">
                      <a16:creationId xmlns:a16="http://schemas.microsoft.com/office/drawing/2014/main" id="{27DD242E-CA9F-A1CB-7DD3-2C9F3FE520EA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1690" name="Google Shape;7836;p72">
                    <a:extLst>
                      <a:ext uri="{FF2B5EF4-FFF2-40B4-BE49-F238E27FC236}">
                        <a16:creationId xmlns:a16="http://schemas.microsoft.com/office/drawing/2014/main" id="{341F198C-0BC0-21F8-FF2D-D07EC99AF0A6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91" name="Google Shape;7837;p72">
                    <a:extLst>
                      <a:ext uri="{FF2B5EF4-FFF2-40B4-BE49-F238E27FC236}">
                        <a16:creationId xmlns:a16="http://schemas.microsoft.com/office/drawing/2014/main" id="{FA051EE2-0F2B-F005-D3A9-B3C77977F5B3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680" name="Google Shape;7838;p72">
                <a:extLst>
                  <a:ext uri="{FF2B5EF4-FFF2-40B4-BE49-F238E27FC236}">
                    <a16:creationId xmlns:a16="http://schemas.microsoft.com/office/drawing/2014/main" id="{844F66FA-70C2-8823-AFCA-E048CB3EF026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1681" name="Google Shape;7839;p72">
                  <a:extLst>
                    <a:ext uri="{FF2B5EF4-FFF2-40B4-BE49-F238E27FC236}">
                      <a16:creationId xmlns:a16="http://schemas.microsoft.com/office/drawing/2014/main" id="{3D4FB442-41E5-B0AF-31F6-F9D6521C4768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1685" name="Google Shape;7840;p72">
                    <a:extLst>
                      <a:ext uri="{FF2B5EF4-FFF2-40B4-BE49-F238E27FC236}">
                        <a16:creationId xmlns:a16="http://schemas.microsoft.com/office/drawing/2014/main" id="{188324D0-FC5C-02FA-2CB7-EF7C0150F787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86" name="Google Shape;7841;p72">
                    <a:extLst>
                      <a:ext uri="{FF2B5EF4-FFF2-40B4-BE49-F238E27FC236}">
                        <a16:creationId xmlns:a16="http://schemas.microsoft.com/office/drawing/2014/main" id="{0DE22431-04F3-7179-22CA-AB1CC6B75598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87" name="Google Shape;7842;p72">
                    <a:extLst>
                      <a:ext uri="{FF2B5EF4-FFF2-40B4-BE49-F238E27FC236}">
                        <a16:creationId xmlns:a16="http://schemas.microsoft.com/office/drawing/2014/main" id="{C9076877-985A-03C1-66E0-7F8B3319714D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82" name="Google Shape;7843;p72">
                  <a:extLst>
                    <a:ext uri="{FF2B5EF4-FFF2-40B4-BE49-F238E27FC236}">
                      <a16:creationId xmlns:a16="http://schemas.microsoft.com/office/drawing/2014/main" id="{36D27C20-6581-2D11-29C9-5C1093FFB218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1683" name="Google Shape;7844;p72">
                    <a:extLst>
                      <a:ext uri="{FF2B5EF4-FFF2-40B4-BE49-F238E27FC236}">
                        <a16:creationId xmlns:a16="http://schemas.microsoft.com/office/drawing/2014/main" id="{04FA4AA7-D592-7059-E646-207514EAA826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84" name="Google Shape;7845;p72">
                    <a:extLst>
                      <a:ext uri="{FF2B5EF4-FFF2-40B4-BE49-F238E27FC236}">
                        <a16:creationId xmlns:a16="http://schemas.microsoft.com/office/drawing/2014/main" id="{CDA338F3-200D-2A12-8F3D-0889F3015421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653" name="Google Shape;7846;p72">
              <a:extLst>
                <a:ext uri="{FF2B5EF4-FFF2-40B4-BE49-F238E27FC236}">
                  <a16:creationId xmlns:a16="http://schemas.microsoft.com/office/drawing/2014/main" id="{295CBC12-B843-48FC-254A-FBE49D9296C3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1654" name="Google Shape;7847;p72">
                <a:extLst>
                  <a:ext uri="{FF2B5EF4-FFF2-40B4-BE49-F238E27FC236}">
                    <a16:creationId xmlns:a16="http://schemas.microsoft.com/office/drawing/2014/main" id="{755AB5BD-492A-E87D-07FF-889D77C87CF3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1671" name="Google Shape;7848;p72">
                  <a:extLst>
                    <a:ext uri="{FF2B5EF4-FFF2-40B4-BE49-F238E27FC236}">
                      <a16:creationId xmlns:a16="http://schemas.microsoft.com/office/drawing/2014/main" id="{06F682B4-1D34-C4B7-2041-B0B80AF433ED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1675" name="Google Shape;7849;p72">
                    <a:extLst>
                      <a:ext uri="{FF2B5EF4-FFF2-40B4-BE49-F238E27FC236}">
                        <a16:creationId xmlns:a16="http://schemas.microsoft.com/office/drawing/2014/main" id="{4020E40D-BF38-4EA3-D2A1-EAF38C1F6261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76" name="Google Shape;7850;p72">
                    <a:extLst>
                      <a:ext uri="{FF2B5EF4-FFF2-40B4-BE49-F238E27FC236}">
                        <a16:creationId xmlns:a16="http://schemas.microsoft.com/office/drawing/2014/main" id="{5D408539-5FC8-2869-F431-30E49C007F9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77" name="Google Shape;7851;p72">
                    <a:extLst>
                      <a:ext uri="{FF2B5EF4-FFF2-40B4-BE49-F238E27FC236}">
                        <a16:creationId xmlns:a16="http://schemas.microsoft.com/office/drawing/2014/main" id="{C778E051-BEED-2238-DA89-B26F27C6127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72" name="Google Shape;7852;p72">
                  <a:extLst>
                    <a:ext uri="{FF2B5EF4-FFF2-40B4-BE49-F238E27FC236}">
                      <a16:creationId xmlns:a16="http://schemas.microsoft.com/office/drawing/2014/main" id="{C2411292-4F7C-023F-9943-FD875046CBF3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1673" name="Google Shape;7853;p72">
                    <a:extLst>
                      <a:ext uri="{FF2B5EF4-FFF2-40B4-BE49-F238E27FC236}">
                        <a16:creationId xmlns:a16="http://schemas.microsoft.com/office/drawing/2014/main" id="{C4C863E2-71F1-3912-6340-3CA3F89337D7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74" name="Google Shape;7854;p72">
                    <a:extLst>
                      <a:ext uri="{FF2B5EF4-FFF2-40B4-BE49-F238E27FC236}">
                        <a16:creationId xmlns:a16="http://schemas.microsoft.com/office/drawing/2014/main" id="{27324E6C-321C-4DA3-8379-AE1595050C81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655" name="Google Shape;7855;p72">
                <a:extLst>
                  <a:ext uri="{FF2B5EF4-FFF2-40B4-BE49-F238E27FC236}">
                    <a16:creationId xmlns:a16="http://schemas.microsoft.com/office/drawing/2014/main" id="{32CE0951-5126-7478-911F-B30A95960351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1664" name="Google Shape;7856;p72">
                  <a:extLst>
                    <a:ext uri="{FF2B5EF4-FFF2-40B4-BE49-F238E27FC236}">
                      <a16:creationId xmlns:a16="http://schemas.microsoft.com/office/drawing/2014/main" id="{CBFD7969-AF0E-7803-0196-7B811ADD5246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1668" name="Google Shape;7857;p72">
                    <a:extLst>
                      <a:ext uri="{FF2B5EF4-FFF2-40B4-BE49-F238E27FC236}">
                        <a16:creationId xmlns:a16="http://schemas.microsoft.com/office/drawing/2014/main" id="{17D7CF5C-080E-AF8D-DC17-6B86C39EDA9E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9" name="Google Shape;7858;p72">
                    <a:extLst>
                      <a:ext uri="{FF2B5EF4-FFF2-40B4-BE49-F238E27FC236}">
                        <a16:creationId xmlns:a16="http://schemas.microsoft.com/office/drawing/2014/main" id="{18D23454-0E18-AE0D-9596-FC559BA6D9D1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70" name="Google Shape;7859;p72">
                    <a:extLst>
                      <a:ext uri="{FF2B5EF4-FFF2-40B4-BE49-F238E27FC236}">
                        <a16:creationId xmlns:a16="http://schemas.microsoft.com/office/drawing/2014/main" id="{4BC61ECC-4A5C-71FB-7888-42B044C9FCBC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65" name="Google Shape;7860;p72">
                  <a:extLst>
                    <a:ext uri="{FF2B5EF4-FFF2-40B4-BE49-F238E27FC236}">
                      <a16:creationId xmlns:a16="http://schemas.microsoft.com/office/drawing/2014/main" id="{6F0D9A4E-9EBB-9D50-1398-AF7A4B8874E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1666" name="Google Shape;7861;p72">
                    <a:extLst>
                      <a:ext uri="{FF2B5EF4-FFF2-40B4-BE49-F238E27FC236}">
                        <a16:creationId xmlns:a16="http://schemas.microsoft.com/office/drawing/2014/main" id="{82F1E50F-02EE-00FE-9C9A-88EE6E054808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7" name="Google Shape;7862;p72">
                    <a:extLst>
                      <a:ext uri="{FF2B5EF4-FFF2-40B4-BE49-F238E27FC236}">
                        <a16:creationId xmlns:a16="http://schemas.microsoft.com/office/drawing/2014/main" id="{8FE671A7-587B-5835-E174-21D1171A4429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656" name="Google Shape;7863;p72">
                <a:extLst>
                  <a:ext uri="{FF2B5EF4-FFF2-40B4-BE49-F238E27FC236}">
                    <a16:creationId xmlns:a16="http://schemas.microsoft.com/office/drawing/2014/main" id="{31B7F679-F129-0010-12E8-47E740A9B733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1657" name="Google Shape;7864;p72">
                  <a:extLst>
                    <a:ext uri="{FF2B5EF4-FFF2-40B4-BE49-F238E27FC236}">
                      <a16:creationId xmlns:a16="http://schemas.microsoft.com/office/drawing/2014/main" id="{5AADB646-AFC9-98E6-D606-71BF2AD760B9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1661" name="Google Shape;7865;p72">
                    <a:extLst>
                      <a:ext uri="{FF2B5EF4-FFF2-40B4-BE49-F238E27FC236}">
                        <a16:creationId xmlns:a16="http://schemas.microsoft.com/office/drawing/2014/main" id="{24B0FF1B-D226-6BEE-C1D3-7361795DDA93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2" name="Google Shape;7866;p72">
                    <a:extLst>
                      <a:ext uri="{FF2B5EF4-FFF2-40B4-BE49-F238E27FC236}">
                        <a16:creationId xmlns:a16="http://schemas.microsoft.com/office/drawing/2014/main" id="{F697EB23-900F-D765-8A65-7EF20B7C847B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3" name="Google Shape;7867;p72">
                    <a:extLst>
                      <a:ext uri="{FF2B5EF4-FFF2-40B4-BE49-F238E27FC236}">
                        <a16:creationId xmlns:a16="http://schemas.microsoft.com/office/drawing/2014/main" id="{03D0B598-6227-9E15-B042-9F40FC0C4E24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58" name="Google Shape;7868;p72">
                  <a:extLst>
                    <a:ext uri="{FF2B5EF4-FFF2-40B4-BE49-F238E27FC236}">
                      <a16:creationId xmlns:a16="http://schemas.microsoft.com/office/drawing/2014/main" id="{EA1B03F3-4F23-C34D-8580-9D14676448B8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1659" name="Google Shape;7869;p72">
                    <a:extLst>
                      <a:ext uri="{FF2B5EF4-FFF2-40B4-BE49-F238E27FC236}">
                        <a16:creationId xmlns:a16="http://schemas.microsoft.com/office/drawing/2014/main" id="{1387EC64-BF1A-0D6F-9BE1-5D8950189863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0" name="Google Shape;7870;p72">
                    <a:extLst>
                      <a:ext uri="{FF2B5EF4-FFF2-40B4-BE49-F238E27FC236}">
                        <a16:creationId xmlns:a16="http://schemas.microsoft.com/office/drawing/2014/main" id="{0E798A66-2CA3-4CFB-13BC-489C25DFCCE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1705" name="Google Shape;1529;p70">
            <a:extLst>
              <a:ext uri="{FF2B5EF4-FFF2-40B4-BE49-F238E27FC236}">
                <a16:creationId xmlns:a16="http://schemas.microsoft.com/office/drawing/2014/main" id="{8E59539D-CB0C-94E0-5F94-A5E84E2825CC}"/>
              </a:ext>
            </a:extLst>
          </p:cNvPr>
          <p:cNvSpPr txBox="1">
            <a:spLocks/>
          </p:cNvSpPr>
          <p:nvPr/>
        </p:nvSpPr>
        <p:spPr>
          <a:xfrm>
            <a:off x="1107625" y="503186"/>
            <a:ext cx="10190567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lt1"/>
                </a:solidFill>
                <a:cs typeface="B Nazanin" panose="00000400000000000000" pitchFamily="2" charset="-78"/>
              </a:rPr>
              <a:t>انواع جدولها و نمودارها: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288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7875;p73">
            <a:extLst>
              <a:ext uri="{FF2B5EF4-FFF2-40B4-BE49-F238E27FC236}">
                <a16:creationId xmlns:a16="http://schemas.microsoft.com/office/drawing/2014/main" id="{AA9096A4-FC47-5BB8-DB20-9DF1320E5DD6}"/>
              </a:ext>
            </a:extLst>
          </p:cNvPr>
          <p:cNvGrpSpPr/>
          <p:nvPr/>
        </p:nvGrpSpPr>
        <p:grpSpPr>
          <a:xfrm>
            <a:off x="1646191" y="7532131"/>
            <a:ext cx="4780828" cy="2049600"/>
            <a:chOff x="728925" y="3296613"/>
            <a:chExt cx="2390414" cy="1024800"/>
          </a:xfrm>
        </p:grpSpPr>
        <p:grpSp>
          <p:nvGrpSpPr>
            <p:cNvPr id="8" name="Google Shape;7876;p73">
              <a:extLst>
                <a:ext uri="{FF2B5EF4-FFF2-40B4-BE49-F238E27FC236}">
                  <a16:creationId xmlns:a16="http://schemas.microsoft.com/office/drawing/2014/main" id="{034B3870-AF27-1691-3D33-12813A81E191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9" name="Google Shape;7877;p73">
                <a:extLst>
                  <a:ext uri="{FF2B5EF4-FFF2-40B4-BE49-F238E27FC236}">
                    <a16:creationId xmlns:a16="http://schemas.microsoft.com/office/drawing/2014/main" id="{6A77F4B1-6178-F35F-974B-48F2BC581864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7878;p73">
                <a:extLst>
                  <a:ext uri="{FF2B5EF4-FFF2-40B4-BE49-F238E27FC236}">
                    <a16:creationId xmlns:a16="http://schemas.microsoft.com/office/drawing/2014/main" id="{8F67641A-2D34-17C2-44A5-CC6C187043B2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7879;p73">
              <a:extLst>
                <a:ext uri="{FF2B5EF4-FFF2-40B4-BE49-F238E27FC236}">
                  <a16:creationId xmlns:a16="http://schemas.microsoft.com/office/drawing/2014/main" id="{35A7839A-7FCF-0D3A-3361-772DC3E9F69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4" name="Google Shape;7880;p73">
                <a:extLst>
                  <a:ext uri="{FF2B5EF4-FFF2-40B4-BE49-F238E27FC236}">
                    <a16:creationId xmlns:a16="http://schemas.microsoft.com/office/drawing/2014/main" id="{1DBD68E2-277A-BEE9-53F1-446BACC440D8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7881;p73">
                <a:extLst>
                  <a:ext uri="{FF2B5EF4-FFF2-40B4-BE49-F238E27FC236}">
                    <a16:creationId xmlns:a16="http://schemas.microsoft.com/office/drawing/2014/main" id="{281BE074-8348-3AD8-6515-940420899787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7882;p73">
                <a:extLst>
                  <a:ext uri="{FF2B5EF4-FFF2-40B4-BE49-F238E27FC236}">
                    <a16:creationId xmlns:a16="http://schemas.microsoft.com/office/drawing/2014/main" id="{BF949C23-5A14-3A72-1102-3217FA032B34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7883;p73">
                <a:extLst>
                  <a:ext uri="{FF2B5EF4-FFF2-40B4-BE49-F238E27FC236}">
                    <a16:creationId xmlns:a16="http://schemas.microsoft.com/office/drawing/2014/main" id="{E64B3895-1B9E-24C7-EF0F-EED4FA4F9BB4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7884;p73">
                <a:extLst>
                  <a:ext uri="{FF2B5EF4-FFF2-40B4-BE49-F238E27FC236}">
                    <a16:creationId xmlns:a16="http://schemas.microsoft.com/office/drawing/2014/main" id="{EE6DE3A1-66BE-5939-E7D4-6C3E0EF34E1E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7885;p73">
              <a:extLst>
                <a:ext uri="{FF2B5EF4-FFF2-40B4-BE49-F238E27FC236}">
                  <a16:creationId xmlns:a16="http://schemas.microsoft.com/office/drawing/2014/main" id="{059633B8-463B-997F-C384-011D6984E1C2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1" name="Google Shape;7886;p73">
                <a:extLst>
                  <a:ext uri="{FF2B5EF4-FFF2-40B4-BE49-F238E27FC236}">
                    <a16:creationId xmlns:a16="http://schemas.microsoft.com/office/drawing/2014/main" id="{15F32F21-6D65-8DA7-3F32-8FB2D0433CD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7887;p73">
                <a:extLst>
                  <a:ext uri="{FF2B5EF4-FFF2-40B4-BE49-F238E27FC236}">
                    <a16:creationId xmlns:a16="http://schemas.microsoft.com/office/drawing/2014/main" id="{F7D5855C-7999-139F-344B-767106615982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888;p73">
                <a:extLst>
                  <a:ext uri="{FF2B5EF4-FFF2-40B4-BE49-F238E27FC236}">
                    <a16:creationId xmlns:a16="http://schemas.microsoft.com/office/drawing/2014/main" id="{4789B83C-D6FE-77B3-A165-BF79FF0FB756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889;p73">
                <a:extLst>
                  <a:ext uri="{FF2B5EF4-FFF2-40B4-BE49-F238E27FC236}">
                    <a16:creationId xmlns:a16="http://schemas.microsoft.com/office/drawing/2014/main" id="{FC7FD22D-2176-08F6-57E6-F3E5A08F5025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890;p73">
                <a:extLst>
                  <a:ext uri="{FF2B5EF4-FFF2-40B4-BE49-F238E27FC236}">
                    <a16:creationId xmlns:a16="http://schemas.microsoft.com/office/drawing/2014/main" id="{70160F1E-B784-DC7A-36D0-188106CED680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7891;p73">
                <a:extLst>
                  <a:ext uri="{FF2B5EF4-FFF2-40B4-BE49-F238E27FC236}">
                    <a16:creationId xmlns:a16="http://schemas.microsoft.com/office/drawing/2014/main" id="{D9063A5E-A709-7E6B-0541-60452D40AB6A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7892;p73">
                <a:extLst>
                  <a:ext uri="{FF2B5EF4-FFF2-40B4-BE49-F238E27FC236}">
                    <a16:creationId xmlns:a16="http://schemas.microsoft.com/office/drawing/2014/main" id="{63843314-BE66-2350-5D61-3718905AE09D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7893;p73">
                <a:extLst>
                  <a:ext uri="{FF2B5EF4-FFF2-40B4-BE49-F238E27FC236}">
                    <a16:creationId xmlns:a16="http://schemas.microsoft.com/office/drawing/2014/main" id="{F33D8C10-4532-81E4-642B-71EDFC86C895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7894;p73">
                <a:extLst>
                  <a:ext uri="{FF2B5EF4-FFF2-40B4-BE49-F238E27FC236}">
                    <a16:creationId xmlns:a16="http://schemas.microsoft.com/office/drawing/2014/main" id="{039E0FCB-68F6-651B-F4B4-EA9CF123E27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7895;p73">
                <a:extLst>
                  <a:ext uri="{FF2B5EF4-FFF2-40B4-BE49-F238E27FC236}">
                    <a16:creationId xmlns:a16="http://schemas.microsoft.com/office/drawing/2014/main" id="{A7197ADA-455A-10BF-C6B5-14AA16786B14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7896;p73">
                <a:extLst>
                  <a:ext uri="{FF2B5EF4-FFF2-40B4-BE49-F238E27FC236}">
                    <a16:creationId xmlns:a16="http://schemas.microsoft.com/office/drawing/2014/main" id="{7DDF11F1-A8A5-CEA9-91F0-387E29E19A78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7897;p73">
                <a:extLst>
                  <a:ext uri="{FF2B5EF4-FFF2-40B4-BE49-F238E27FC236}">
                    <a16:creationId xmlns:a16="http://schemas.microsoft.com/office/drawing/2014/main" id="{A8AF84F7-8DA9-5729-D011-51167F84DFF7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7898;p73">
                <a:extLst>
                  <a:ext uri="{FF2B5EF4-FFF2-40B4-BE49-F238E27FC236}">
                    <a16:creationId xmlns:a16="http://schemas.microsoft.com/office/drawing/2014/main" id="{7108CA2E-A759-EEEA-516D-9D95609FC8AF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7899;p73">
                <a:extLst>
                  <a:ext uri="{FF2B5EF4-FFF2-40B4-BE49-F238E27FC236}">
                    <a16:creationId xmlns:a16="http://schemas.microsoft.com/office/drawing/2014/main" id="{F9D50D39-697C-8266-4A1F-BFDDAA236E15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7900;p73">
                <a:extLst>
                  <a:ext uri="{FF2B5EF4-FFF2-40B4-BE49-F238E27FC236}">
                    <a16:creationId xmlns:a16="http://schemas.microsoft.com/office/drawing/2014/main" id="{B7D787F9-20D8-49FA-DF8A-4C3135202E28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7901;p73">
                <a:extLst>
                  <a:ext uri="{FF2B5EF4-FFF2-40B4-BE49-F238E27FC236}">
                    <a16:creationId xmlns:a16="http://schemas.microsoft.com/office/drawing/2014/main" id="{71F5A393-CF64-FF92-2035-544B2A81D9A6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7902;p73">
                <a:extLst>
                  <a:ext uri="{FF2B5EF4-FFF2-40B4-BE49-F238E27FC236}">
                    <a16:creationId xmlns:a16="http://schemas.microsoft.com/office/drawing/2014/main" id="{3A1C0F2E-251F-B456-38B3-59CBDEE8F551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7903;p73">
                <a:extLst>
                  <a:ext uri="{FF2B5EF4-FFF2-40B4-BE49-F238E27FC236}">
                    <a16:creationId xmlns:a16="http://schemas.microsoft.com/office/drawing/2014/main" id="{F1BD5800-7198-E6AA-296E-3BAE6E58E25B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7904;p73">
                <a:extLst>
                  <a:ext uri="{FF2B5EF4-FFF2-40B4-BE49-F238E27FC236}">
                    <a16:creationId xmlns:a16="http://schemas.microsoft.com/office/drawing/2014/main" id="{0BA3E288-0596-842E-C9A8-D20B3A316062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7905;p73">
                <a:extLst>
                  <a:ext uri="{FF2B5EF4-FFF2-40B4-BE49-F238E27FC236}">
                    <a16:creationId xmlns:a16="http://schemas.microsoft.com/office/drawing/2014/main" id="{D127364D-0457-3047-6D7F-D8311A1040CB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41" name="Google Shape;7906;p73">
            <a:extLst>
              <a:ext uri="{FF2B5EF4-FFF2-40B4-BE49-F238E27FC236}">
                <a16:creationId xmlns:a16="http://schemas.microsoft.com/office/drawing/2014/main" id="{9B9C8785-51D1-3F16-9014-9026A8B648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6607267"/>
              </p:ext>
            </p:extLst>
          </p:nvPr>
        </p:nvGraphicFramePr>
        <p:xfrm>
          <a:off x="12117589" y="5527955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2" name="Google Shape;7907;p73">
            <a:extLst>
              <a:ext uri="{FF2B5EF4-FFF2-40B4-BE49-F238E27FC236}">
                <a16:creationId xmlns:a16="http://schemas.microsoft.com/office/drawing/2014/main" id="{3F8D9526-82DE-0314-3572-475B9D42A42D}"/>
              </a:ext>
            </a:extLst>
          </p:cNvPr>
          <p:cNvGrpSpPr/>
          <p:nvPr/>
        </p:nvGrpSpPr>
        <p:grpSpPr>
          <a:xfrm>
            <a:off x="1662944" y="3183485"/>
            <a:ext cx="4793010" cy="1953004"/>
            <a:chOff x="749309" y="1112739"/>
            <a:chExt cx="2371603" cy="976502"/>
          </a:xfrm>
        </p:grpSpPr>
        <p:grpSp>
          <p:nvGrpSpPr>
            <p:cNvPr id="43" name="Google Shape;7908;p73">
              <a:extLst>
                <a:ext uri="{FF2B5EF4-FFF2-40B4-BE49-F238E27FC236}">
                  <a16:creationId xmlns:a16="http://schemas.microsoft.com/office/drawing/2014/main" id="{A422E470-D35E-0947-21D3-5D7CF0058A49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3" name="Google Shape;7909;p73">
                <a:extLst>
                  <a:ext uri="{FF2B5EF4-FFF2-40B4-BE49-F238E27FC236}">
                    <a16:creationId xmlns:a16="http://schemas.microsoft.com/office/drawing/2014/main" id="{46584FB6-D592-097D-C8C0-2B7E356DEF34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7910;p73">
                <a:extLst>
                  <a:ext uri="{FF2B5EF4-FFF2-40B4-BE49-F238E27FC236}">
                    <a16:creationId xmlns:a16="http://schemas.microsoft.com/office/drawing/2014/main" id="{77F7D068-F962-FAE7-241A-92AF9F7CA442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7911;p73">
                <a:extLst>
                  <a:ext uri="{FF2B5EF4-FFF2-40B4-BE49-F238E27FC236}">
                    <a16:creationId xmlns:a16="http://schemas.microsoft.com/office/drawing/2014/main" id="{041886F8-20A7-C111-8594-1E32DC684F32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7912;p73">
                <a:extLst>
                  <a:ext uri="{FF2B5EF4-FFF2-40B4-BE49-F238E27FC236}">
                    <a16:creationId xmlns:a16="http://schemas.microsoft.com/office/drawing/2014/main" id="{6752DFAD-136B-E24E-804B-65960189959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7913;p73">
                <a:extLst>
                  <a:ext uri="{FF2B5EF4-FFF2-40B4-BE49-F238E27FC236}">
                    <a16:creationId xmlns:a16="http://schemas.microsoft.com/office/drawing/2014/main" id="{FB474E26-77A7-7084-A77E-64631851FAFE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7914;p73">
                <a:extLst>
                  <a:ext uri="{FF2B5EF4-FFF2-40B4-BE49-F238E27FC236}">
                    <a16:creationId xmlns:a16="http://schemas.microsoft.com/office/drawing/2014/main" id="{2B12BD64-9BF8-2DF7-5459-152539FAE2C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915;p73">
                <a:extLst>
                  <a:ext uri="{FF2B5EF4-FFF2-40B4-BE49-F238E27FC236}">
                    <a16:creationId xmlns:a16="http://schemas.microsoft.com/office/drawing/2014/main" id="{0492C361-CF6C-F874-F2ED-18128E29B4E8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916;p73">
                <a:extLst>
                  <a:ext uri="{FF2B5EF4-FFF2-40B4-BE49-F238E27FC236}">
                    <a16:creationId xmlns:a16="http://schemas.microsoft.com/office/drawing/2014/main" id="{62971EE2-CF79-FCF1-71BA-064F0596ED65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917;p73">
                <a:extLst>
                  <a:ext uri="{FF2B5EF4-FFF2-40B4-BE49-F238E27FC236}">
                    <a16:creationId xmlns:a16="http://schemas.microsoft.com/office/drawing/2014/main" id="{0BA34A34-6010-658B-458F-8E3E2B859D03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918;p73">
                <a:extLst>
                  <a:ext uri="{FF2B5EF4-FFF2-40B4-BE49-F238E27FC236}">
                    <a16:creationId xmlns:a16="http://schemas.microsoft.com/office/drawing/2014/main" id="{DAAC323A-54DD-E0AE-D5FB-58BD0B73EFF0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919;p73">
                <a:extLst>
                  <a:ext uri="{FF2B5EF4-FFF2-40B4-BE49-F238E27FC236}">
                    <a16:creationId xmlns:a16="http://schemas.microsoft.com/office/drawing/2014/main" id="{5C5340FE-7458-29AE-0100-B2AA796B83AB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920;p73">
                <a:extLst>
                  <a:ext uri="{FF2B5EF4-FFF2-40B4-BE49-F238E27FC236}">
                    <a16:creationId xmlns:a16="http://schemas.microsoft.com/office/drawing/2014/main" id="{05BA51B3-1CEC-788A-82E5-6DCF68F93E9E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921;p73">
                <a:extLst>
                  <a:ext uri="{FF2B5EF4-FFF2-40B4-BE49-F238E27FC236}">
                    <a16:creationId xmlns:a16="http://schemas.microsoft.com/office/drawing/2014/main" id="{6E5236C5-8A81-3E1C-C43E-7EDF68A2E8E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922;p73">
                <a:extLst>
                  <a:ext uri="{FF2B5EF4-FFF2-40B4-BE49-F238E27FC236}">
                    <a16:creationId xmlns:a16="http://schemas.microsoft.com/office/drawing/2014/main" id="{B3678853-B730-BFA9-BC3E-1BFD7365E8BD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923;p73">
                <a:extLst>
                  <a:ext uri="{FF2B5EF4-FFF2-40B4-BE49-F238E27FC236}">
                    <a16:creationId xmlns:a16="http://schemas.microsoft.com/office/drawing/2014/main" id="{6241956A-6E57-0D3C-FAAC-CC3B06D621E3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924;p73">
                <a:extLst>
                  <a:ext uri="{FF2B5EF4-FFF2-40B4-BE49-F238E27FC236}">
                    <a16:creationId xmlns:a16="http://schemas.microsoft.com/office/drawing/2014/main" id="{C534FFF7-8BDC-DE65-89E8-54F8AED4C143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925;p73">
                <a:extLst>
                  <a:ext uri="{FF2B5EF4-FFF2-40B4-BE49-F238E27FC236}">
                    <a16:creationId xmlns:a16="http://schemas.microsoft.com/office/drawing/2014/main" id="{4BB67276-B60E-C69E-1873-B9FC253EB2F3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926;p73">
                <a:extLst>
                  <a:ext uri="{FF2B5EF4-FFF2-40B4-BE49-F238E27FC236}">
                    <a16:creationId xmlns:a16="http://schemas.microsoft.com/office/drawing/2014/main" id="{AC113B9B-88ED-4206-F350-C94472F9821F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7927;p73">
                <a:extLst>
                  <a:ext uri="{FF2B5EF4-FFF2-40B4-BE49-F238E27FC236}">
                    <a16:creationId xmlns:a16="http://schemas.microsoft.com/office/drawing/2014/main" id="{D420BD57-F772-9ECD-B532-10E39BFB00DE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928;p73">
                <a:extLst>
                  <a:ext uri="{FF2B5EF4-FFF2-40B4-BE49-F238E27FC236}">
                    <a16:creationId xmlns:a16="http://schemas.microsoft.com/office/drawing/2014/main" id="{CAE578B2-1755-B1E7-AB17-AE6F04DC84AA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929;p73">
                <a:extLst>
                  <a:ext uri="{FF2B5EF4-FFF2-40B4-BE49-F238E27FC236}">
                    <a16:creationId xmlns:a16="http://schemas.microsoft.com/office/drawing/2014/main" id="{AA365D13-A005-5EDF-10CB-96C286D5ABF7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7930;p73">
                <a:extLst>
                  <a:ext uri="{FF2B5EF4-FFF2-40B4-BE49-F238E27FC236}">
                    <a16:creationId xmlns:a16="http://schemas.microsoft.com/office/drawing/2014/main" id="{F372B075-16DD-F6CE-B1EB-FCE151FC2DD0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7931;p73">
                <a:extLst>
                  <a:ext uri="{FF2B5EF4-FFF2-40B4-BE49-F238E27FC236}">
                    <a16:creationId xmlns:a16="http://schemas.microsoft.com/office/drawing/2014/main" id="{7BCCC94F-2108-6624-393B-8CF657E572C5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7932;p73">
                <a:extLst>
                  <a:ext uri="{FF2B5EF4-FFF2-40B4-BE49-F238E27FC236}">
                    <a16:creationId xmlns:a16="http://schemas.microsoft.com/office/drawing/2014/main" id="{228DB866-1402-1613-EF33-F798C204E0C7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oogle Shape;7933;p73">
              <a:extLst>
                <a:ext uri="{FF2B5EF4-FFF2-40B4-BE49-F238E27FC236}">
                  <a16:creationId xmlns:a16="http://schemas.microsoft.com/office/drawing/2014/main" id="{F71BE776-8F83-A70E-358C-FAB865149107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9" name="Google Shape;7934;p73">
                <a:extLst>
                  <a:ext uri="{FF2B5EF4-FFF2-40B4-BE49-F238E27FC236}">
                    <a16:creationId xmlns:a16="http://schemas.microsoft.com/office/drawing/2014/main" id="{223B2688-B6E8-5002-A837-02E654353776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7935;p73">
                <a:extLst>
                  <a:ext uri="{FF2B5EF4-FFF2-40B4-BE49-F238E27FC236}">
                    <a16:creationId xmlns:a16="http://schemas.microsoft.com/office/drawing/2014/main" id="{78B84C07-17B5-3213-2FB2-48A07751F375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7936;p73">
                <a:extLst>
                  <a:ext uri="{FF2B5EF4-FFF2-40B4-BE49-F238E27FC236}">
                    <a16:creationId xmlns:a16="http://schemas.microsoft.com/office/drawing/2014/main" id="{80A54DA1-CD91-C93F-AC8A-F8A640A8D539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7937;p73">
                <a:extLst>
                  <a:ext uri="{FF2B5EF4-FFF2-40B4-BE49-F238E27FC236}">
                    <a16:creationId xmlns:a16="http://schemas.microsoft.com/office/drawing/2014/main" id="{0FF9D745-A951-4A6D-A56B-4CD84A865347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5" name="Google Shape;7938;p73">
              <a:extLst>
                <a:ext uri="{FF2B5EF4-FFF2-40B4-BE49-F238E27FC236}">
                  <a16:creationId xmlns:a16="http://schemas.microsoft.com/office/drawing/2014/main" id="{6BCEE2A5-AEF0-C8C4-B287-DADA5170CFD4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7939;p73">
              <a:extLst>
                <a:ext uri="{FF2B5EF4-FFF2-40B4-BE49-F238E27FC236}">
                  <a16:creationId xmlns:a16="http://schemas.microsoft.com/office/drawing/2014/main" id="{0C8DD0E8-073D-19DF-B09E-4EBCB848501B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7940;p73">
              <a:extLst>
                <a:ext uri="{FF2B5EF4-FFF2-40B4-BE49-F238E27FC236}">
                  <a16:creationId xmlns:a16="http://schemas.microsoft.com/office/drawing/2014/main" id="{146E0932-7B89-6413-6CE9-47EA90537A03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7941;p73">
              <a:extLst>
                <a:ext uri="{FF2B5EF4-FFF2-40B4-BE49-F238E27FC236}">
                  <a16:creationId xmlns:a16="http://schemas.microsoft.com/office/drawing/2014/main" id="{6CA28217-4511-EE3B-678C-A5B8E46F07E7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7" name="Google Shape;7942;p73">
            <a:extLst>
              <a:ext uri="{FF2B5EF4-FFF2-40B4-BE49-F238E27FC236}">
                <a16:creationId xmlns:a16="http://schemas.microsoft.com/office/drawing/2014/main" id="{B28D6E3B-0E5B-487A-B7EE-0B7C5E01D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981095"/>
              </p:ext>
            </p:extLst>
          </p:nvPr>
        </p:nvGraphicFramePr>
        <p:xfrm>
          <a:off x="12117639" y="3183455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8" name="Google Shape;7943;p73">
            <a:extLst>
              <a:ext uri="{FF2B5EF4-FFF2-40B4-BE49-F238E27FC236}">
                <a16:creationId xmlns:a16="http://schemas.microsoft.com/office/drawing/2014/main" id="{13FFC639-E389-4330-8DA1-47D71D1F39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666084"/>
              </p:ext>
            </p:extLst>
          </p:nvPr>
        </p:nvGraphicFramePr>
        <p:xfrm>
          <a:off x="6959365" y="5527956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" name="Google Shape;7944;p73">
            <a:extLst>
              <a:ext uri="{FF2B5EF4-FFF2-40B4-BE49-F238E27FC236}">
                <a16:creationId xmlns:a16="http://schemas.microsoft.com/office/drawing/2014/main" id="{44683C94-315D-F28B-ECC9-30E9E47BA76A}"/>
              </a:ext>
            </a:extLst>
          </p:cNvPr>
          <p:cNvGrpSpPr/>
          <p:nvPr/>
        </p:nvGrpSpPr>
        <p:grpSpPr>
          <a:xfrm>
            <a:off x="6963338" y="7509877"/>
            <a:ext cx="4726754" cy="2094124"/>
            <a:chOff x="3358399" y="3285485"/>
            <a:chExt cx="2363377" cy="1047062"/>
          </a:xfrm>
        </p:grpSpPr>
        <p:grpSp>
          <p:nvGrpSpPr>
            <p:cNvPr id="80" name="Google Shape;7945;p73">
              <a:extLst>
                <a:ext uri="{FF2B5EF4-FFF2-40B4-BE49-F238E27FC236}">
                  <a16:creationId xmlns:a16="http://schemas.microsoft.com/office/drawing/2014/main" id="{6C59FCE5-9745-3BA9-557F-C6E240E3623F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1" name="Google Shape;7946;p73">
                <a:extLst>
                  <a:ext uri="{FF2B5EF4-FFF2-40B4-BE49-F238E27FC236}">
                    <a16:creationId xmlns:a16="http://schemas.microsoft.com/office/drawing/2014/main" id="{1F3045B8-5D3B-38EE-CD46-EF52935F71DC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7947;p73">
                <a:extLst>
                  <a:ext uri="{FF2B5EF4-FFF2-40B4-BE49-F238E27FC236}">
                    <a16:creationId xmlns:a16="http://schemas.microsoft.com/office/drawing/2014/main" id="{4B8A5B9C-1EB5-5047-5494-8EA4237D35EA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7948;p73">
                <a:extLst>
                  <a:ext uri="{FF2B5EF4-FFF2-40B4-BE49-F238E27FC236}">
                    <a16:creationId xmlns:a16="http://schemas.microsoft.com/office/drawing/2014/main" id="{D52C0148-7773-0A33-9BC9-947F84DCF883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7949;p73">
                <a:extLst>
                  <a:ext uri="{FF2B5EF4-FFF2-40B4-BE49-F238E27FC236}">
                    <a16:creationId xmlns:a16="http://schemas.microsoft.com/office/drawing/2014/main" id="{12D966C0-4F49-397C-A6B4-11CA3F19D721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7950;p73">
                <a:extLst>
                  <a:ext uri="{FF2B5EF4-FFF2-40B4-BE49-F238E27FC236}">
                    <a16:creationId xmlns:a16="http://schemas.microsoft.com/office/drawing/2014/main" id="{5FF84738-67CE-A2F4-CF3C-11C2DE65EDA4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1" name="Google Shape;7951;p73">
              <a:extLst>
                <a:ext uri="{FF2B5EF4-FFF2-40B4-BE49-F238E27FC236}">
                  <a16:creationId xmlns:a16="http://schemas.microsoft.com/office/drawing/2014/main" id="{B2AB6315-1463-B77F-68E0-9B58E38B9DEC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6" name="Google Shape;7952;p73">
                <a:extLst>
                  <a:ext uri="{FF2B5EF4-FFF2-40B4-BE49-F238E27FC236}">
                    <a16:creationId xmlns:a16="http://schemas.microsoft.com/office/drawing/2014/main" id="{0C16A4F1-4C8F-FC3E-AAE7-1270620270DE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7953;p73">
                <a:extLst>
                  <a:ext uri="{FF2B5EF4-FFF2-40B4-BE49-F238E27FC236}">
                    <a16:creationId xmlns:a16="http://schemas.microsoft.com/office/drawing/2014/main" id="{5481732F-24F9-661C-AC95-55C8C9D2F85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7954;p73">
                <a:extLst>
                  <a:ext uri="{FF2B5EF4-FFF2-40B4-BE49-F238E27FC236}">
                    <a16:creationId xmlns:a16="http://schemas.microsoft.com/office/drawing/2014/main" id="{4341839C-4470-EA09-E93A-3C0BA9024003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7955;p73">
                <a:extLst>
                  <a:ext uri="{FF2B5EF4-FFF2-40B4-BE49-F238E27FC236}">
                    <a16:creationId xmlns:a16="http://schemas.microsoft.com/office/drawing/2014/main" id="{B92F6D55-3CBE-9715-8AF6-736E818D1B9C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7956;p73">
                <a:extLst>
                  <a:ext uri="{FF2B5EF4-FFF2-40B4-BE49-F238E27FC236}">
                    <a16:creationId xmlns:a16="http://schemas.microsoft.com/office/drawing/2014/main" id="{73E3A832-0BDF-94D0-D132-9CAFA63D1C50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2" name="Google Shape;7957;p73">
              <a:extLst>
                <a:ext uri="{FF2B5EF4-FFF2-40B4-BE49-F238E27FC236}">
                  <a16:creationId xmlns:a16="http://schemas.microsoft.com/office/drawing/2014/main" id="{7BEDEA8C-C52B-A1C0-5F96-9DE2B6F92ACC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1" name="Google Shape;7958;p73">
                <a:extLst>
                  <a:ext uri="{FF2B5EF4-FFF2-40B4-BE49-F238E27FC236}">
                    <a16:creationId xmlns:a16="http://schemas.microsoft.com/office/drawing/2014/main" id="{74374F8B-FFCD-B56A-2940-97F035CCF5DF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7959;p73">
                <a:extLst>
                  <a:ext uri="{FF2B5EF4-FFF2-40B4-BE49-F238E27FC236}">
                    <a16:creationId xmlns:a16="http://schemas.microsoft.com/office/drawing/2014/main" id="{BA427E09-8418-55C9-BD77-FB86F5C44193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7960;p73">
                <a:extLst>
                  <a:ext uri="{FF2B5EF4-FFF2-40B4-BE49-F238E27FC236}">
                    <a16:creationId xmlns:a16="http://schemas.microsoft.com/office/drawing/2014/main" id="{4D616DDC-ABC4-2F9F-8C73-D378BCF2E3F1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7961;p73">
                <a:extLst>
                  <a:ext uri="{FF2B5EF4-FFF2-40B4-BE49-F238E27FC236}">
                    <a16:creationId xmlns:a16="http://schemas.microsoft.com/office/drawing/2014/main" id="{95CD45A6-CE5C-F4E4-EB7F-7310901F8E62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7962;p73">
                <a:extLst>
                  <a:ext uri="{FF2B5EF4-FFF2-40B4-BE49-F238E27FC236}">
                    <a16:creationId xmlns:a16="http://schemas.microsoft.com/office/drawing/2014/main" id="{55325096-ACE1-3820-83FA-AC1726FE323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3" name="Google Shape;7963;p73">
              <a:extLst>
                <a:ext uri="{FF2B5EF4-FFF2-40B4-BE49-F238E27FC236}">
                  <a16:creationId xmlns:a16="http://schemas.microsoft.com/office/drawing/2014/main" id="{857A1908-4BF8-3ABB-BD24-58085B0EB6C9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6" name="Google Shape;7964;p73">
                <a:extLst>
                  <a:ext uri="{FF2B5EF4-FFF2-40B4-BE49-F238E27FC236}">
                    <a16:creationId xmlns:a16="http://schemas.microsoft.com/office/drawing/2014/main" id="{090B6905-1CCF-F71F-3163-3A843D406A9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65;p73">
                <a:extLst>
                  <a:ext uri="{FF2B5EF4-FFF2-40B4-BE49-F238E27FC236}">
                    <a16:creationId xmlns:a16="http://schemas.microsoft.com/office/drawing/2014/main" id="{3A4CD597-71EB-46F3-B094-D5EB1AB79846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966;p73">
                <a:extLst>
                  <a:ext uri="{FF2B5EF4-FFF2-40B4-BE49-F238E27FC236}">
                    <a16:creationId xmlns:a16="http://schemas.microsoft.com/office/drawing/2014/main" id="{FA074A03-A3F6-25F3-4CA1-2B786EE5040B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67;p73">
                <a:extLst>
                  <a:ext uri="{FF2B5EF4-FFF2-40B4-BE49-F238E27FC236}">
                    <a16:creationId xmlns:a16="http://schemas.microsoft.com/office/drawing/2014/main" id="{9003AD81-C530-7515-4453-4C2078DE8B2B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7968;p73">
                <a:extLst>
                  <a:ext uri="{FF2B5EF4-FFF2-40B4-BE49-F238E27FC236}">
                    <a16:creationId xmlns:a16="http://schemas.microsoft.com/office/drawing/2014/main" id="{EEE1960C-170C-589D-0135-304435C5AFA3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" name="Google Shape;7969;p73">
              <a:extLst>
                <a:ext uri="{FF2B5EF4-FFF2-40B4-BE49-F238E27FC236}">
                  <a16:creationId xmlns:a16="http://schemas.microsoft.com/office/drawing/2014/main" id="{60156A89-5FA8-DBF2-811B-E18BA87BF688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1" name="Google Shape;7970;p73">
                <a:extLst>
                  <a:ext uri="{FF2B5EF4-FFF2-40B4-BE49-F238E27FC236}">
                    <a16:creationId xmlns:a16="http://schemas.microsoft.com/office/drawing/2014/main" id="{82F63797-03B2-E228-358C-EF510BA0A8D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71;p73">
                <a:extLst>
                  <a:ext uri="{FF2B5EF4-FFF2-40B4-BE49-F238E27FC236}">
                    <a16:creationId xmlns:a16="http://schemas.microsoft.com/office/drawing/2014/main" id="{65B530F4-9286-BCBF-D8AB-52E392458916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972;p73">
                <a:extLst>
                  <a:ext uri="{FF2B5EF4-FFF2-40B4-BE49-F238E27FC236}">
                    <a16:creationId xmlns:a16="http://schemas.microsoft.com/office/drawing/2014/main" id="{B3991D88-DD79-2DDE-E798-D40E7330653B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73;p73">
                <a:extLst>
                  <a:ext uri="{FF2B5EF4-FFF2-40B4-BE49-F238E27FC236}">
                    <a16:creationId xmlns:a16="http://schemas.microsoft.com/office/drawing/2014/main" id="{182AFC74-CD52-EEBF-20BF-E608D874668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7974;p73">
                <a:extLst>
                  <a:ext uri="{FF2B5EF4-FFF2-40B4-BE49-F238E27FC236}">
                    <a16:creationId xmlns:a16="http://schemas.microsoft.com/office/drawing/2014/main" id="{1BC41D0D-04FC-01EE-0E79-43C625746251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" name="Google Shape;7975;p73">
              <a:extLst>
                <a:ext uri="{FF2B5EF4-FFF2-40B4-BE49-F238E27FC236}">
                  <a16:creationId xmlns:a16="http://schemas.microsoft.com/office/drawing/2014/main" id="{32D94692-622B-E790-ECA1-9124316D665E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6" name="Google Shape;7976;p73">
                <a:extLst>
                  <a:ext uri="{FF2B5EF4-FFF2-40B4-BE49-F238E27FC236}">
                    <a16:creationId xmlns:a16="http://schemas.microsoft.com/office/drawing/2014/main" id="{17CF8DE1-B731-28D6-CBBA-05F9636A08CD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977;p73">
                <a:extLst>
                  <a:ext uri="{FF2B5EF4-FFF2-40B4-BE49-F238E27FC236}">
                    <a16:creationId xmlns:a16="http://schemas.microsoft.com/office/drawing/2014/main" id="{4E3AA921-18F6-CE8B-244D-2D278B1E4AC8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7978;p73">
                <a:extLst>
                  <a:ext uri="{FF2B5EF4-FFF2-40B4-BE49-F238E27FC236}">
                    <a16:creationId xmlns:a16="http://schemas.microsoft.com/office/drawing/2014/main" id="{F813DFB1-95E0-18BC-9AD7-41A28519C154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979;p73">
                <a:extLst>
                  <a:ext uri="{FF2B5EF4-FFF2-40B4-BE49-F238E27FC236}">
                    <a16:creationId xmlns:a16="http://schemas.microsoft.com/office/drawing/2014/main" id="{0F46E04E-40B6-52B9-B975-36B4DC71CC14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7980;p73">
                <a:extLst>
                  <a:ext uri="{FF2B5EF4-FFF2-40B4-BE49-F238E27FC236}">
                    <a16:creationId xmlns:a16="http://schemas.microsoft.com/office/drawing/2014/main" id="{95AB0E18-320D-E945-CCE1-DE59CAE999F7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16" name="Google Shape;7981;p73">
            <a:extLst>
              <a:ext uri="{FF2B5EF4-FFF2-40B4-BE49-F238E27FC236}">
                <a16:creationId xmlns:a16="http://schemas.microsoft.com/office/drawing/2014/main" id="{6CA37803-9DA4-F680-4A8F-DD2C3E53A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5622040"/>
              </p:ext>
            </p:extLst>
          </p:nvPr>
        </p:nvGraphicFramePr>
        <p:xfrm>
          <a:off x="1664941" y="5527955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7" name="Google Shape;7982;p73">
            <a:extLst>
              <a:ext uri="{FF2B5EF4-FFF2-40B4-BE49-F238E27FC236}">
                <a16:creationId xmlns:a16="http://schemas.microsoft.com/office/drawing/2014/main" id="{32773182-E95B-9ED5-3702-77621C853E17}"/>
              </a:ext>
            </a:extLst>
          </p:cNvPr>
          <p:cNvGrpSpPr/>
          <p:nvPr/>
        </p:nvGrpSpPr>
        <p:grpSpPr>
          <a:xfrm>
            <a:off x="8564280" y="6335586"/>
            <a:ext cx="2604190" cy="121918"/>
            <a:chOff x="3558802" y="4011427"/>
            <a:chExt cx="1866000" cy="111300"/>
          </a:xfrm>
        </p:grpSpPr>
        <p:sp>
          <p:nvSpPr>
            <p:cNvPr id="118" name="Google Shape;7983;p73">
              <a:extLst>
                <a:ext uri="{FF2B5EF4-FFF2-40B4-BE49-F238E27FC236}">
                  <a16:creationId xmlns:a16="http://schemas.microsoft.com/office/drawing/2014/main" id="{D44A73B0-E256-0510-88E9-D3C54EFEB40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7984;p73">
              <a:extLst>
                <a:ext uri="{FF2B5EF4-FFF2-40B4-BE49-F238E27FC236}">
                  <a16:creationId xmlns:a16="http://schemas.microsoft.com/office/drawing/2014/main" id="{6FE0A156-2A55-3D94-95BC-8C2D6F8B1D6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oogle Shape;7985;p73">
            <a:extLst>
              <a:ext uri="{FF2B5EF4-FFF2-40B4-BE49-F238E27FC236}">
                <a16:creationId xmlns:a16="http://schemas.microsoft.com/office/drawing/2014/main" id="{6278BA74-C5D7-DA9B-25EA-9BCCE781B44F}"/>
              </a:ext>
            </a:extLst>
          </p:cNvPr>
          <p:cNvGrpSpPr/>
          <p:nvPr/>
        </p:nvGrpSpPr>
        <p:grpSpPr>
          <a:xfrm>
            <a:off x="9655255" y="6899904"/>
            <a:ext cx="1828680" cy="121918"/>
            <a:chOff x="3558802" y="4011427"/>
            <a:chExt cx="1866000" cy="111300"/>
          </a:xfrm>
        </p:grpSpPr>
        <p:sp>
          <p:nvSpPr>
            <p:cNvPr id="121" name="Google Shape;7986;p73">
              <a:extLst>
                <a:ext uri="{FF2B5EF4-FFF2-40B4-BE49-F238E27FC236}">
                  <a16:creationId xmlns:a16="http://schemas.microsoft.com/office/drawing/2014/main" id="{ABEA059E-F1C0-BB4B-5994-D2AE069A94E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2" name="Google Shape;7987;p73">
              <a:extLst>
                <a:ext uri="{FF2B5EF4-FFF2-40B4-BE49-F238E27FC236}">
                  <a16:creationId xmlns:a16="http://schemas.microsoft.com/office/drawing/2014/main" id="{7E3FB731-80E8-E54B-4B1A-89B3A83B0507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oogle Shape;7988;p73">
            <a:extLst>
              <a:ext uri="{FF2B5EF4-FFF2-40B4-BE49-F238E27FC236}">
                <a16:creationId xmlns:a16="http://schemas.microsoft.com/office/drawing/2014/main" id="{575EF16D-B23C-DB25-AE53-D7901CE22C42}"/>
              </a:ext>
            </a:extLst>
          </p:cNvPr>
          <p:cNvGrpSpPr/>
          <p:nvPr/>
        </p:nvGrpSpPr>
        <p:grpSpPr>
          <a:xfrm>
            <a:off x="11984854" y="7555499"/>
            <a:ext cx="5045734" cy="2002908"/>
            <a:chOff x="1904318" y="789980"/>
            <a:chExt cx="1489472" cy="606868"/>
          </a:xfrm>
        </p:grpSpPr>
        <p:cxnSp>
          <p:nvCxnSpPr>
            <p:cNvPr id="124" name="Google Shape;7989;p73">
              <a:extLst>
                <a:ext uri="{FF2B5EF4-FFF2-40B4-BE49-F238E27FC236}">
                  <a16:creationId xmlns:a16="http://schemas.microsoft.com/office/drawing/2014/main" id="{43DE58B9-7FED-470C-595E-B6302B9B1269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990;p73">
              <a:extLst>
                <a:ext uri="{FF2B5EF4-FFF2-40B4-BE49-F238E27FC236}">
                  <a16:creationId xmlns:a16="http://schemas.microsoft.com/office/drawing/2014/main" id="{0AD1D30C-F61C-BBF6-5AB7-0EFD9B4BBB54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7991;p73">
              <a:extLst>
                <a:ext uri="{FF2B5EF4-FFF2-40B4-BE49-F238E27FC236}">
                  <a16:creationId xmlns:a16="http://schemas.microsoft.com/office/drawing/2014/main" id="{CF410ACA-B58B-5917-7DF3-B21358AC109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7" name="Google Shape;7992;p73">
              <a:extLst>
                <a:ext uri="{FF2B5EF4-FFF2-40B4-BE49-F238E27FC236}">
                  <a16:creationId xmlns:a16="http://schemas.microsoft.com/office/drawing/2014/main" id="{4DAEB95D-51B8-DDBB-B41E-CAD4385510D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7993;p73">
              <a:extLst>
                <a:ext uri="{FF2B5EF4-FFF2-40B4-BE49-F238E27FC236}">
                  <a16:creationId xmlns:a16="http://schemas.microsoft.com/office/drawing/2014/main" id="{4F5CB4DB-C312-116B-FDDC-DB90F2F8CE7E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7994;p73">
              <a:extLst>
                <a:ext uri="{FF2B5EF4-FFF2-40B4-BE49-F238E27FC236}">
                  <a16:creationId xmlns:a16="http://schemas.microsoft.com/office/drawing/2014/main" id="{7ADE558B-58C7-1706-E076-E70B7E78F5E3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7995;p73">
              <a:extLst>
                <a:ext uri="{FF2B5EF4-FFF2-40B4-BE49-F238E27FC236}">
                  <a16:creationId xmlns:a16="http://schemas.microsoft.com/office/drawing/2014/main" id="{80255750-7345-E7F2-F1BD-8D55EA0DCDC5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7996;p73">
              <a:extLst>
                <a:ext uri="{FF2B5EF4-FFF2-40B4-BE49-F238E27FC236}">
                  <a16:creationId xmlns:a16="http://schemas.microsoft.com/office/drawing/2014/main" id="{3170177B-18A2-AF9E-9FD8-39EDE825D6D9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7997;p73">
              <a:extLst>
                <a:ext uri="{FF2B5EF4-FFF2-40B4-BE49-F238E27FC236}">
                  <a16:creationId xmlns:a16="http://schemas.microsoft.com/office/drawing/2014/main" id="{5938031C-DA82-0EE1-2634-10F32993770A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7998;p73">
              <a:extLst>
                <a:ext uri="{FF2B5EF4-FFF2-40B4-BE49-F238E27FC236}">
                  <a16:creationId xmlns:a16="http://schemas.microsoft.com/office/drawing/2014/main" id="{DEEE2A15-E208-D126-3949-87D8DFA1AAC5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7999;p73">
              <a:extLst>
                <a:ext uri="{FF2B5EF4-FFF2-40B4-BE49-F238E27FC236}">
                  <a16:creationId xmlns:a16="http://schemas.microsoft.com/office/drawing/2014/main" id="{E55175A9-B3D0-7B29-E36D-BE191C7681B6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" name="Google Shape;8000;p73">
              <a:extLst>
                <a:ext uri="{FF2B5EF4-FFF2-40B4-BE49-F238E27FC236}">
                  <a16:creationId xmlns:a16="http://schemas.microsoft.com/office/drawing/2014/main" id="{4D56BBCD-C652-7BE9-1904-C7A00DC2370F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" name="Google Shape;8001;p73">
              <a:extLst>
                <a:ext uri="{FF2B5EF4-FFF2-40B4-BE49-F238E27FC236}">
                  <a16:creationId xmlns:a16="http://schemas.microsoft.com/office/drawing/2014/main" id="{FD5D8A9B-0F1F-C390-33E6-36C0D25FCC13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8002;p73">
              <a:extLst>
                <a:ext uri="{FF2B5EF4-FFF2-40B4-BE49-F238E27FC236}">
                  <a16:creationId xmlns:a16="http://schemas.microsoft.com/office/drawing/2014/main" id="{23B99A01-0CF4-0490-4E35-C8E347815C92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8003;p73">
              <a:extLst>
                <a:ext uri="{FF2B5EF4-FFF2-40B4-BE49-F238E27FC236}">
                  <a16:creationId xmlns:a16="http://schemas.microsoft.com/office/drawing/2014/main" id="{7F1B783D-FE67-47AB-9A96-B1F95C96E3C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004;p73">
              <a:extLst>
                <a:ext uri="{FF2B5EF4-FFF2-40B4-BE49-F238E27FC236}">
                  <a16:creationId xmlns:a16="http://schemas.microsoft.com/office/drawing/2014/main" id="{3CC8E568-9EAE-3269-DD25-1F26FB26010D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005;p73">
              <a:extLst>
                <a:ext uri="{FF2B5EF4-FFF2-40B4-BE49-F238E27FC236}">
                  <a16:creationId xmlns:a16="http://schemas.microsoft.com/office/drawing/2014/main" id="{F24A8121-ACC1-BDF9-3CB7-2B8C3E7C5EE7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41" name="Google Shape;8006;p73">
            <a:extLst>
              <a:ext uri="{FF2B5EF4-FFF2-40B4-BE49-F238E27FC236}">
                <a16:creationId xmlns:a16="http://schemas.microsoft.com/office/drawing/2014/main" id="{5D6E8CC1-9B9C-36B9-6227-EFC3F26C88F9}"/>
              </a:ext>
            </a:extLst>
          </p:cNvPr>
          <p:cNvGrpSpPr/>
          <p:nvPr/>
        </p:nvGrpSpPr>
        <p:grpSpPr>
          <a:xfrm>
            <a:off x="6953664" y="3123572"/>
            <a:ext cx="4726786" cy="2011730"/>
            <a:chOff x="3292400" y="1193188"/>
            <a:chExt cx="2615240" cy="1131075"/>
          </a:xfrm>
        </p:grpSpPr>
        <p:sp>
          <p:nvSpPr>
            <p:cNvPr id="142" name="Google Shape;8007;p73">
              <a:extLst>
                <a:ext uri="{FF2B5EF4-FFF2-40B4-BE49-F238E27FC236}">
                  <a16:creationId xmlns:a16="http://schemas.microsoft.com/office/drawing/2014/main" id="{5EFE6E4D-CBD5-2E67-C7CE-440B2827878A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008;p73">
              <a:extLst>
                <a:ext uri="{FF2B5EF4-FFF2-40B4-BE49-F238E27FC236}">
                  <a16:creationId xmlns:a16="http://schemas.microsoft.com/office/drawing/2014/main" id="{A7C23E29-EA2D-6C3F-8EAA-6C7F40E31988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009;p73">
              <a:extLst>
                <a:ext uri="{FF2B5EF4-FFF2-40B4-BE49-F238E27FC236}">
                  <a16:creationId xmlns:a16="http://schemas.microsoft.com/office/drawing/2014/main" id="{6D62FE61-7E9F-03B2-D3CB-C97863382C0E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010;p73">
              <a:extLst>
                <a:ext uri="{FF2B5EF4-FFF2-40B4-BE49-F238E27FC236}">
                  <a16:creationId xmlns:a16="http://schemas.microsoft.com/office/drawing/2014/main" id="{92E7122F-2E9B-ABCD-E994-04AEF76DA00D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011;p73">
              <a:extLst>
                <a:ext uri="{FF2B5EF4-FFF2-40B4-BE49-F238E27FC236}">
                  <a16:creationId xmlns:a16="http://schemas.microsoft.com/office/drawing/2014/main" id="{2F0490FD-B5CF-3F72-4C16-0978BEF31367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012;p73">
              <a:extLst>
                <a:ext uri="{FF2B5EF4-FFF2-40B4-BE49-F238E27FC236}">
                  <a16:creationId xmlns:a16="http://schemas.microsoft.com/office/drawing/2014/main" id="{84BE0447-23EA-905A-BC19-78686B62F72A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013;p73">
              <a:extLst>
                <a:ext uri="{FF2B5EF4-FFF2-40B4-BE49-F238E27FC236}">
                  <a16:creationId xmlns:a16="http://schemas.microsoft.com/office/drawing/2014/main" id="{84636C11-29C6-2CDE-03CA-4ACD2EDBC1DD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MAY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014;p73">
              <a:extLst>
                <a:ext uri="{FF2B5EF4-FFF2-40B4-BE49-F238E27FC236}">
                  <a16:creationId xmlns:a16="http://schemas.microsoft.com/office/drawing/2014/main" id="{E0F16D13-FC7C-DCCF-4B1C-F5C05E1EC6B8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JUNE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015;p73">
              <a:extLst>
                <a:ext uri="{FF2B5EF4-FFF2-40B4-BE49-F238E27FC236}">
                  <a16:creationId xmlns:a16="http://schemas.microsoft.com/office/drawing/2014/main" id="{3CFCA994-C325-80F8-3E67-3B9CF26D31B3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016;p73">
              <a:extLst>
                <a:ext uri="{FF2B5EF4-FFF2-40B4-BE49-F238E27FC236}">
                  <a16:creationId xmlns:a16="http://schemas.microsoft.com/office/drawing/2014/main" id="{ECF79F51-06B4-7D57-D704-8C7BEED8DB9F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PHASE 2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017;p73">
              <a:extLst>
                <a:ext uri="{FF2B5EF4-FFF2-40B4-BE49-F238E27FC236}">
                  <a16:creationId xmlns:a16="http://schemas.microsoft.com/office/drawing/2014/main" id="{6981DD60-C7DB-3527-02AA-0840B4214F43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018;p73">
              <a:extLst>
                <a:ext uri="{FF2B5EF4-FFF2-40B4-BE49-F238E27FC236}">
                  <a16:creationId xmlns:a16="http://schemas.microsoft.com/office/drawing/2014/main" id="{8569D0C5-F388-CF52-971F-248E2D6E9C4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019;p73">
              <a:extLst>
                <a:ext uri="{FF2B5EF4-FFF2-40B4-BE49-F238E27FC236}">
                  <a16:creationId xmlns:a16="http://schemas.microsoft.com/office/drawing/2014/main" id="{4E837F7A-2390-6057-5C18-B39CA3AF7631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020;p73">
              <a:extLst>
                <a:ext uri="{FF2B5EF4-FFF2-40B4-BE49-F238E27FC236}">
                  <a16:creationId xmlns:a16="http://schemas.microsoft.com/office/drawing/2014/main" id="{0DF6971C-BAA8-D241-97EF-CFECB01CA208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6" name="Google Shape;8021;p73">
              <a:extLst>
                <a:ext uri="{FF2B5EF4-FFF2-40B4-BE49-F238E27FC236}">
                  <a16:creationId xmlns:a16="http://schemas.microsoft.com/office/drawing/2014/main" id="{7F9B6A0B-1027-2A7F-7FFE-C010EF8E633F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7" name="Google Shape;8022;p73">
                <a:extLst>
                  <a:ext uri="{FF2B5EF4-FFF2-40B4-BE49-F238E27FC236}">
                    <a16:creationId xmlns:a16="http://schemas.microsoft.com/office/drawing/2014/main" id="{9A0EDCE0-CE41-AC27-3D9F-F441AF083AA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023;p73">
                <a:extLst>
                  <a:ext uri="{FF2B5EF4-FFF2-40B4-BE49-F238E27FC236}">
                    <a16:creationId xmlns:a16="http://schemas.microsoft.com/office/drawing/2014/main" id="{A58C2002-6232-DE74-85F6-C9F40BE3FC8A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024;p73">
                <a:extLst>
                  <a:ext uri="{FF2B5EF4-FFF2-40B4-BE49-F238E27FC236}">
                    <a16:creationId xmlns:a16="http://schemas.microsoft.com/office/drawing/2014/main" id="{26A04F3D-004D-0818-663F-84C2237D61B6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025;p73">
                <a:extLst>
                  <a:ext uri="{FF2B5EF4-FFF2-40B4-BE49-F238E27FC236}">
                    <a16:creationId xmlns:a16="http://schemas.microsoft.com/office/drawing/2014/main" id="{54DACD01-6558-DB6F-9FB7-873E0523D660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026;p73">
                <a:extLst>
                  <a:ext uri="{FF2B5EF4-FFF2-40B4-BE49-F238E27FC236}">
                    <a16:creationId xmlns:a16="http://schemas.microsoft.com/office/drawing/2014/main" id="{7B169007-6AAA-147A-395B-933AB9B529B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027;p73">
                <a:extLst>
                  <a:ext uri="{FF2B5EF4-FFF2-40B4-BE49-F238E27FC236}">
                    <a16:creationId xmlns:a16="http://schemas.microsoft.com/office/drawing/2014/main" id="{A1F9499B-172E-1CFE-84AB-EDBDA38F121D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Google Shape;8028;p73">
                <a:extLst>
                  <a:ext uri="{FF2B5EF4-FFF2-40B4-BE49-F238E27FC236}">
                    <a16:creationId xmlns:a16="http://schemas.microsoft.com/office/drawing/2014/main" id="{E2B0EE1F-FF26-F435-2F71-D919863A633D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Google Shape;8029;p73">
                <a:extLst>
                  <a:ext uri="{FF2B5EF4-FFF2-40B4-BE49-F238E27FC236}">
                    <a16:creationId xmlns:a16="http://schemas.microsoft.com/office/drawing/2014/main" id="{67C7E507-3F62-7257-6004-7CB9F1EEF673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030;p73">
                <a:extLst>
                  <a:ext uri="{FF2B5EF4-FFF2-40B4-BE49-F238E27FC236}">
                    <a16:creationId xmlns:a16="http://schemas.microsoft.com/office/drawing/2014/main" id="{280D1F17-8709-E0D2-1D16-DEF3CBE0CCBF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031;p73">
                <a:extLst>
                  <a:ext uri="{FF2B5EF4-FFF2-40B4-BE49-F238E27FC236}">
                    <a16:creationId xmlns:a16="http://schemas.microsoft.com/office/drawing/2014/main" id="{6CBA94F6-E50B-4A9B-C8CE-2EB65A3290BE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Google Shape;8032;p73">
                <a:extLst>
                  <a:ext uri="{FF2B5EF4-FFF2-40B4-BE49-F238E27FC236}">
                    <a16:creationId xmlns:a16="http://schemas.microsoft.com/office/drawing/2014/main" id="{D28DE9E5-1481-20BA-C00A-90A417C13349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Google Shape;8033;p73">
                <a:extLst>
                  <a:ext uri="{FF2B5EF4-FFF2-40B4-BE49-F238E27FC236}">
                    <a16:creationId xmlns:a16="http://schemas.microsoft.com/office/drawing/2014/main" id="{0ABCCBEF-49DA-1266-6CF7-CE1E7D6AB709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9" name="Google Shape;1529;p70">
            <a:extLst>
              <a:ext uri="{FF2B5EF4-FFF2-40B4-BE49-F238E27FC236}">
                <a16:creationId xmlns:a16="http://schemas.microsoft.com/office/drawing/2014/main" id="{C75F78A9-46C4-7447-0B54-9132012A7AF0}"/>
              </a:ext>
            </a:extLst>
          </p:cNvPr>
          <p:cNvSpPr txBox="1">
            <a:spLocks/>
          </p:cNvSpPr>
          <p:nvPr/>
        </p:nvSpPr>
        <p:spPr>
          <a:xfrm>
            <a:off x="745020" y="67451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جدولهای و نمودار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10942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8038;p74">
            <a:extLst>
              <a:ext uri="{FF2B5EF4-FFF2-40B4-BE49-F238E27FC236}">
                <a16:creationId xmlns:a16="http://schemas.microsoft.com/office/drawing/2014/main" id="{90BA60A6-B4C7-58A3-145E-BCD4FF31FBB1}"/>
              </a:ext>
            </a:extLst>
          </p:cNvPr>
          <p:cNvGrpSpPr/>
          <p:nvPr/>
        </p:nvGrpSpPr>
        <p:grpSpPr>
          <a:xfrm>
            <a:off x="9355094" y="3191455"/>
            <a:ext cx="1490862" cy="1437726"/>
            <a:chOff x="4249973" y="1201875"/>
            <a:chExt cx="1958568" cy="1888762"/>
          </a:xfrm>
        </p:grpSpPr>
        <p:sp>
          <p:nvSpPr>
            <p:cNvPr id="8" name="Google Shape;8039;p74">
              <a:extLst>
                <a:ext uri="{FF2B5EF4-FFF2-40B4-BE49-F238E27FC236}">
                  <a16:creationId xmlns:a16="http://schemas.microsoft.com/office/drawing/2014/main" id="{C13DD098-A579-6032-1FD1-BB8A92C179E2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9" name="Google Shape;8040;p74">
              <a:extLst>
                <a:ext uri="{FF2B5EF4-FFF2-40B4-BE49-F238E27FC236}">
                  <a16:creationId xmlns:a16="http://schemas.microsoft.com/office/drawing/2014/main" id="{0D9484E0-E2DF-2EC6-7A6B-43C7436222B7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5" name="Google Shape;8041;p74">
                <a:extLst>
                  <a:ext uri="{FF2B5EF4-FFF2-40B4-BE49-F238E27FC236}">
                    <a16:creationId xmlns:a16="http://schemas.microsoft.com/office/drawing/2014/main" id="{130D26B7-154E-5B65-C3C1-70B9E2FFA030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6" name="Google Shape;8042;p74">
                <a:extLst>
                  <a:ext uri="{FF2B5EF4-FFF2-40B4-BE49-F238E27FC236}">
                    <a16:creationId xmlns:a16="http://schemas.microsoft.com/office/drawing/2014/main" id="{E58FB404-946C-D585-1A81-1B79EC4D2B5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043;p74">
              <a:extLst>
                <a:ext uri="{FF2B5EF4-FFF2-40B4-BE49-F238E27FC236}">
                  <a16:creationId xmlns:a16="http://schemas.microsoft.com/office/drawing/2014/main" id="{3413CA0C-0C6A-F545-23B3-108152A60193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3" name="Google Shape;8044;p74">
                <a:extLst>
                  <a:ext uri="{FF2B5EF4-FFF2-40B4-BE49-F238E27FC236}">
                    <a16:creationId xmlns:a16="http://schemas.microsoft.com/office/drawing/2014/main" id="{8D8847C7-E715-9500-8ED3-8C6FB9BED78B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4" name="Google Shape;8045;p74">
                <a:extLst>
                  <a:ext uri="{FF2B5EF4-FFF2-40B4-BE49-F238E27FC236}">
                    <a16:creationId xmlns:a16="http://schemas.microsoft.com/office/drawing/2014/main" id="{DF3C5019-F178-54A0-821B-90C86757D309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oogle Shape;8046;p74">
              <a:extLst>
                <a:ext uri="{FF2B5EF4-FFF2-40B4-BE49-F238E27FC236}">
                  <a16:creationId xmlns:a16="http://schemas.microsoft.com/office/drawing/2014/main" id="{367E8408-0576-6078-E24A-D1AD832B4D27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21" name="Google Shape;8047;p74">
                <a:extLst>
                  <a:ext uri="{FF2B5EF4-FFF2-40B4-BE49-F238E27FC236}">
                    <a16:creationId xmlns:a16="http://schemas.microsoft.com/office/drawing/2014/main" id="{DEDE8578-0C77-85B3-8A86-7DDC30D43847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2" name="Google Shape;8048;p74">
                <a:extLst>
                  <a:ext uri="{FF2B5EF4-FFF2-40B4-BE49-F238E27FC236}">
                    <a16:creationId xmlns:a16="http://schemas.microsoft.com/office/drawing/2014/main" id="{3E976F98-61CF-6ED3-34D9-8F93666E3315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oogle Shape;8049;p74">
              <a:extLst>
                <a:ext uri="{FF2B5EF4-FFF2-40B4-BE49-F238E27FC236}">
                  <a16:creationId xmlns:a16="http://schemas.microsoft.com/office/drawing/2014/main" id="{0E9046AF-CF79-4715-7699-92D4A9061A96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9" name="Google Shape;8050;p74">
                <a:extLst>
                  <a:ext uri="{FF2B5EF4-FFF2-40B4-BE49-F238E27FC236}">
                    <a16:creationId xmlns:a16="http://schemas.microsoft.com/office/drawing/2014/main" id="{4E4F1C82-D8E3-88B2-5BA2-7D445D4FB35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0" name="Google Shape;8051;p74">
                <a:extLst>
                  <a:ext uri="{FF2B5EF4-FFF2-40B4-BE49-F238E27FC236}">
                    <a16:creationId xmlns:a16="http://schemas.microsoft.com/office/drawing/2014/main" id="{FA3F5BB5-0D56-BFFD-F4A3-F95E80BC987E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oogle Shape;8052;p74">
              <a:extLst>
                <a:ext uri="{FF2B5EF4-FFF2-40B4-BE49-F238E27FC236}">
                  <a16:creationId xmlns:a16="http://schemas.microsoft.com/office/drawing/2014/main" id="{9D3177EC-134E-8BEE-4242-FC6E5DAD5680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7" name="Google Shape;8053;p74">
                <a:extLst>
                  <a:ext uri="{FF2B5EF4-FFF2-40B4-BE49-F238E27FC236}">
                    <a16:creationId xmlns:a16="http://schemas.microsoft.com/office/drawing/2014/main" id="{CDA48E4D-3DB5-355C-DB9D-9ED6754B6D5B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8" name="Google Shape;8054;p74">
                <a:extLst>
                  <a:ext uri="{FF2B5EF4-FFF2-40B4-BE49-F238E27FC236}">
                    <a16:creationId xmlns:a16="http://schemas.microsoft.com/office/drawing/2014/main" id="{0CFB6FEC-5E89-C7A8-250C-21AA97CB6304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" name="Google Shape;8055;p74">
            <a:extLst>
              <a:ext uri="{FF2B5EF4-FFF2-40B4-BE49-F238E27FC236}">
                <a16:creationId xmlns:a16="http://schemas.microsoft.com/office/drawing/2014/main" id="{FA23DC69-12F9-0EAB-7C4E-FEFA1127AE33}"/>
              </a:ext>
            </a:extLst>
          </p:cNvPr>
          <p:cNvGrpSpPr/>
          <p:nvPr/>
        </p:nvGrpSpPr>
        <p:grpSpPr>
          <a:xfrm>
            <a:off x="1187840" y="4948354"/>
            <a:ext cx="1523534" cy="1459792"/>
            <a:chOff x="2657744" y="2337745"/>
            <a:chExt cx="832987" cy="798137"/>
          </a:xfrm>
        </p:grpSpPr>
        <p:sp>
          <p:nvSpPr>
            <p:cNvPr id="28" name="Google Shape;8056;p74">
              <a:extLst>
                <a:ext uri="{FF2B5EF4-FFF2-40B4-BE49-F238E27FC236}">
                  <a16:creationId xmlns:a16="http://schemas.microsoft.com/office/drawing/2014/main" id="{A3BFA2D9-A122-154A-7754-5FCEB9BFF660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" name="Google Shape;8057;p74">
              <a:extLst>
                <a:ext uri="{FF2B5EF4-FFF2-40B4-BE49-F238E27FC236}">
                  <a16:creationId xmlns:a16="http://schemas.microsoft.com/office/drawing/2014/main" id="{0BFEC1AE-0AE1-4852-B1AA-E98E1DDC6A7C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" name="Google Shape;8058;p74">
              <a:extLst>
                <a:ext uri="{FF2B5EF4-FFF2-40B4-BE49-F238E27FC236}">
                  <a16:creationId xmlns:a16="http://schemas.microsoft.com/office/drawing/2014/main" id="{DA1B2627-A01C-118F-0D09-33D5D4BD4449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8059;p74">
              <a:extLst>
                <a:ext uri="{FF2B5EF4-FFF2-40B4-BE49-F238E27FC236}">
                  <a16:creationId xmlns:a16="http://schemas.microsoft.com/office/drawing/2014/main" id="{27C780E6-B073-6D7A-27C8-19AE53564CF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8060;p74">
              <a:extLst>
                <a:ext uri="{FF2B5EF4-FFF2-40B4-BE49-F238E27FC236}">
                  <a16:creationId xmlns:a16="http://schemas.microsoft.com/office/drawing/2014/main" id="{0E183E6B-09D5-AAB7-B9C2-7E9F27D5FA39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8061;p74">
              <a:extLst>
                <a:ext uri="{FF2B5EF4-FFF2-40B4-BE49-F238E27FC236}">
                  <a16:creationId xmlns:a16="http://schemas.microsoft.com/office/drawing/2014/main" id="{1AF8F919-A0E6-54E7-BB0C-A5238CE4CD6B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oogle Shape;8062;p74">
            <a:extLst>
              <a:ext uri="{FF2B5EF4-FFF2-40B4-BE49-F238E27FC236}">
                <a16:creationId xmlns:a16="http://schemas.microsoft.com/office/drawing/2014/main" id="{817C86A5-3406-ACB6-5DC8-53A9209C6B1B}"/>
              </a:ext>
            </a:extLst>
          </p:cNvPr>
          <p:cNvGrpSpPr/>
          <p:nvPr/>
        </p:nvGrpSpPr>
        <p:grpSpPr>
          <a:xfrm>
            <a:off x="6209768" y="4954766"/>
            <a:ext cx="1371138" cy="1447172"/>
            <a:chOff x="3398134" y="2057755"/>
            <a:chExt cx="704087" cy="743130"/>
          </a:xfrm>
        </p:grpSpPr>
        <p:grpSp>
          <p:nvGrpSpPr>
            <p:cNvPr id="35" name="Google Shape;8063;p74">
              <a:extLst>
                <a:ext uri="{FF2B5EF4-FFF2-40B4-BE49-F238E27FC236}">
                  <a16:creationId xmlns:a16="http://schemas.microsoft.com/office/drawing/2014/main" id="{3735D622-078F-A6C0-9F20-BC258F5D62A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8" name="Google Shape;8064;p74">
                <a:extLst>
                  <a:ext uri="{FF2B5EF4-FFF2-40B4-BE49-F238E27FC236}">
                    <a16:creationId xmlns:a16="http://schemas.microsoft.com/office/drawing/2014/main" id="{153AA440-D733-1564-3FDC-5DD777E9E12B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9" name="Google Shape;8065;p74">
                <a:extLst>
                  <a:ext uri="{FF2B5EF4-FFF2-40B4-BE49-F238E27FC236}">
                    <a16:creationId xmlns:a16="http://schemas.microsoft.com/office/drawing/2014/main" id="{A1079C69-43FE-6D08-4DAD-3EEAED623C82}"/>
                  </a:ext>
                </a:extLst>
              </p:cNvPr>
              <p:cNvCxnSpPr>
                <a:stCxn id="48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66;p74">
              <a:extLst>
                <a:ext uri="{FF2B5EF4-FFF2-40B4-BE49-F238E27FC236}">
                  <a16:creationId xmlns:a16="http://schemas.microsoft.com/office/drawing/2014/main" id="{F17B3EC1-AD6A-1A0B-EA16-50BC6121FAC8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6" name="Google Shape;8067;p74">
                <a:extLst>
                  <a:ext uri="{FF2B5EF4-FFF2-40B4-BE49-F238E27FC236}">
                    <a16:creationId xmlns:a16="http://schemas.microsoft.com/office/drawing/2014/main" id="{E123499A-4DC1-C65E-CD7C-C75955665811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7" name="Google Shape;8068;p74">
                <a:extLst>
                  <a:ext uri="{FF2B5EF4-FFF2-40B4-BE49-F238E27FC236}">
                    <a16:creationId xmlns:a16="http://schemas.microsoft.com/office/drawing/2014/main" id="{9E37E8EA-CD32-5CF0-17E2-29887A2F5D3B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69;p74">
              <a:extLst>
                <a:ext uri="{FF2B5EF4-FFF2-40B4-BE49-F238E27FC236}">
                  <a16:creationId xmlns:a16="http://schemas.microsoft.com/office/drawing/2014/main" id="{07D0B2EB-3108-5CBD-EBEC-C7EBB352E9E6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4" name="Google Shape;8070;p74">
                <a:extLst>
                  <a:ext uri="{FF2B5EF4-FFF2-40B4-BE49-F238E27FC236}">
                    <a16:creationId xmlns:a16="http://schemas.microsoft.com/office/drawing/2014/main" id="{25F93843-54E2-055A-FE40-5F5AF7B0DE71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5" name="Google Shape;8071;p74">
                <a:extLst>
                  <a:ext uri="{FF2B5EF4-FFF2-40B4-BE49-F238E27FC236}">
                    <a16:creationId xmlns:a16="http://schemas.microsoft.com/office/drawing/2014/main" id="{D1696B3C-856B-849A-C56F-AFA33CD8D2D5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8" name="Google Shape;8072;p74">
              <a:extLst>
                <a:ext uri="{FF2B5EF4-FFF2-40B4-BE49-F238E27FC236}">
                  <a16:creationId xmlns:a16="http://schemas.microsoft.com/office/drawing/2014/main" id="{8DE3ACDE-B685-C288-1F68-A21872A11EF7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2" name="Google Shape;8073;p74">
                <a:extLst>
                  <a:ext uri="{FF2B5EF4-FFF2-40B4-BE49-F238E27FC236}">
                    <a16:creationId xmlns:a16="http://schemas.microsoft.com/office/drawing/2014/main" id="{71AC0462-D1DC-52F7-885E-79E2B123E255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3" name="Google Shape;8074;p74">
                <a:extLst>
                  <a:ext uri="{FF2B5EF4-FFF2-40B4-BE49-F238E27FC236}">
                    <a16:creationId xmlns:a16="http://schemas.microsoft.com/office/drawing/2014/main" id="{B3A73E59-AB2C-CA13-6597-28F09ACF6A0E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" name="Google Shape;8075;p74">
              <a:extLst>
                <a:ext uri="{FF2B5EF4-FFF2-40B4-BE49-F238E27FC236}">
                  <a16:creationId xmlns:a16="http://schemas.microsoft.com/office/drawing/2014/main" id="{8C820E7F-0E03-13BF-9BDE-A20CB589C22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40" name="Google Shape;8076;p74">
                <a:extLst>
                  <a:ext uri="{FF2B5EF4-FFF2-40B4-BE49-F238E27FC236}">
                    <a16:creationId xmlns:a16="http://schemas.microsoft.com/office/drawing/2014/main" id="{0D5A5514-04D7-C8B6-BEE0-13CD8C96AC68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1" name="Google Shape;8077;p74">
                <a:extLst>
                  <a:ext uri="{FF2B5EF4-FFF2-40B4-BE49-F238E27FC236}">
                    <a16:creationId xmlns:a16="http://schemas.microsoft.com/office/drawing/2014/main" id="{1560C7DC-EC8D-ACEC-3CD0-AE6E41E27252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0" name="Google Shape;8078;p74">
            <a:extLst>
              <a:ext uri="{FF2B5EF4-FFF2-40B4-BE49-F238E27FC236}">
                <a16:creationId xmlns:a16="http://schemas.microsoft.com/office/drawing/2014/main" id="{83AA1DB7-F57E-0C0A-5B41-FB5AFF4F528C}"/>
              </a:ext>
            </a:extLst>
          </p:cNvPr>
          <p:cNvGrpSpPr/>
          <p:nvPr/>
        </p:nvGrpSpPr>
        <p:grpSpPr>
          <a:xfrm>
            <a:off x="9560212" y="4968159"/>
            <a:ext cx="1420306" cy="1420306"/>
            <a:chOff x="5007123" y="2079403"/>
            <a:chExt cx="687600" cy="687600"/>
          </a:xfrm>
        </p:grpSpPr>
        <p:sp>
          <p:nvSpPr>
            <p:cNvPr id="51" name="Google Shape;8079;p74">
              <a:extLst>
                <a:ext uri="{FF2B5EF4-FFF2-40B4-BE49-F238E27FC236}">
                  <a16:creationId xmlns:a16="http://schemas.microsoft.com/office/drawing/2014/main" id="{FB3AE0EA-2BD0-07E8-5554-75C7C432D2C4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8080;p74">
              <a:extLst>
                <a:ext uri="{FF2B5EF4-FFF2-40B4-BE49-F238E27FC236}">
                  <a16:creationId xmlns:a16="http://schemas.microsoft.com/office/drawing/2014/main" id="{C22CAAE6-2AD2-46DB-9012-FFB340D473AB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8081;p74">
              <a:extLst>
                <a:ext uri="{FF2B5EF4-FFF2-40B4-BE49-F238E27FC236}">
                  <a16:creationId xmlns:a16="http://schemas.microsoft.com/office/drawing/2014/main" id="{52F9B390-CA5F-392F-0727-94CF9083E89F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" name="Google Shape;8082;p74">
              <a:extLst>
                <a:ext uri="{FF2B5EF4-FFF2-40B4-BE49-F238E27FC236}">
                  <a16:creationId xmlns:a16="http://schemas.microsoft.com/office/drawing/2014/main" id="{06A0C125-C2A9-3D73-BD2E-8FBCB8BB3A66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oogle Shape;8083;p74">
            <a:extLst>
              <a:ext uri="{FF2B5EF4-FFF2-40B4-BE49-F238E27FC236}">
                <a16:creationId xmlns:a16="http://schemas.microsoft.com/office/drawing/2014/main" id="{0DD35C76-0455-BDB4-64C8-B8FD3235D719}"/>
              </a:ext>
            </a:extLst>
          </p:cNvPr>
          <p:cNvGrpSpPr/>
          <p:nvPr/>
        </p:nvGrpSpPr>
        <p:grpSpPr>
          <a:xfrm>
            <a:off x="11179087" y="4957171"/>
            <a:ext cx="1441996" cy="1442366"/>
            <a:chOff x="5797446" y="2063053"/>
            <a:chExt cx="698100" cy="698280"/>
          </a:xfrm>
        </p:grpSpPr>
        <p:sp>
          <p:nvSpPr>
            <p:cNvPr id="56" name="Google Shape;8084;p74">
              <a:extLst>
                <a:ext uri="{FF2B5EF4-FFF2-40B4-BE49-F238E27FC236}">
                  <a16:creationId xmlns:a16="http://schemas.microsoft.com/office/drawing/2014/main" id="{2D34C67C-0155-0205-6970-6263A3EFFCAF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8085;p74">
              <a:extLst>
                <a:ext uri="{FF2B5EF4-FFF2-40B4-BE49-F238E27FC236}">
                  <a16:creationId xmlns:a16="http://schemas.microsoft.com/office/drawing/2014/main" id="{D7439A99-AC9E-069D-1931-87CF33DD065D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" name="Google Shape;8086;p74">
              <a:extLst>
                <a:ext uri="{FF2B5EF4-FFF2-40B4-BE49-F238E27FC236}">
                  <a16:creationId xmlns:a16="http://schemas.microsoft.com/office/drawing/2014/main" id="{79AFA1B0-3821-36F6-317D-5F56B452484A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" name="Google Shape;8087;p74">
              <a:extLst>
                <a:ext uri="{FF2B5EF4-FFF2-40B4-BE49-F238E27FC236}">
                  <a16:creationId xmlns:a16="http://schemas.microsoft.com/office/drawing/2014/main" id="{67962E42-818E-1C7F-9DD5-755C88A9EA4A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oogle Shape;8088;p74">
            <a:extLst>
              <a:ext uri="{FF2B5EF4-FFF2-40B4-BE49-F238E27FC236}">
                <a16:creationId xmlns:a16="http://schemas.microsoft.com/office/drawing/2014/main" id="{EE02903C-B9BF-B59E-92CB-FA7EDDF6F987}"/>
              </a:ext>
            </a:extLst>
          </p:cNvPr>
          <p:cNvGrpSpPr/>
          <p:nvPr/>
        </p:nvGrpSpPr>
        <p:grpSpPr>
          <a:xfrm>
            <a:off x="16069382" y="8248380"/>
            <a:ext cx="561170" cy="1346328"/>
            <a:chOff x="8075075" y="3754290"/>
            <a:chExt cx="255612" cy="613194"/>
          </a:xfrm>
        </p:grpSpPr>
        <p:grpSp>
          <p:nvGrpSpPr>
            <p:cNvPr id="61" name="Google Shape;8089;p74">
              <a:extLst>
                <a:ext uri="{FF2B5EF4-FFF2-40B4-BE49-F238E27FC236}">
                  <a16:creationId xmlns:a16="http://schemas.microsoft.com/office/drawing/2014/main" id="{7C9C896A-1586-D2D2-7795-F4E78EB642CC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3" name="Google Shape;8090;p74">
                <a:extLst>
                  <a:ext uri="{FF2B5EF4-FFF2-40B4-BE49-F238E27FC236}">
                    <a16:creationId xmlns:a16="http://schemas.microsoft.com/office/drawing/2014/main" id="{38A47E22-6911-D52A-5B8B-FC11C075B6D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091;p74">
                <a:extLst>
                  <a:ext uri="{FF2B5EF4-FFF2-40B4-BE49-F238E27FC236}">
                    <a16:creationId xmlns:a16="http://schemas.microsoft.com/office/drawing/2014/main" id="{193EF5F1-4824-AB60-5340-77CC0F385571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2" name="Google Shape;8092;p74">
              <a:extLst>
                <a:ext uri="{FF2B5EF4-FFF2-40B4-BE49-F238E27FC236}">
                  <a16:creationId xmlns:a16="http://schemas.microsoft.com/office/drawing/2014/main" id="{45F0095E-6683-F919-7A22-CF4CFA43311C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oogle Shape;8093;p74">
            <a:extLst>
              <a:ext uri="{FF2B5EF4-FFF2-40B4-BE49-F238E27FC236}">
                <a16:creationId xmlns:a16="http://schemas.microsoft.com/office/drawing/2014/main" id="{830F4993-9275-7C8F-69E2-30BCA4AA5B7D}"/>
              </a:ext>
            </a:extLst>
          </p:cNvPr>
          <p:cNvGrpSpPr/>
          <p:nvPr/>
        </p:nvGrpSpPr>
        <p:grpSpPr>
          <a:xfrm>
            <a:off x="10303497" y="8225975"/>
            <a:ext cx="940704" cy="1367490"/>
            <a:chOff x="1697726" y="3244179"/>
            <a:chExt cx="788124" cy="1146069"/>
          </a:xfrm>
        </p:grpSpPr>
        <p:sp>
          <p:nvSpPr>
            <p:cNvPr id="66" name="Google Shape;8094;p74">
              <a:extLst>
                <a:ext uri="{FF2B5EF4-FFF2-40B4-BE49-F238E27FC236}">
                  <a16:creationId xmlns:a16="http://schemas.microsoft.com/office/drawing/2014/main" id="{984604B0-457B-0C3A-414D-3428B5A6EE2D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" name="Google Shape;8095;p74">
              <a:extLst>
                <a:ext uri="{FF2B5EF4-FFF2-40B4-BE49-F238E27FC236}">
                  <a16:creationId xmlns:a16="http://schemas.microsoft.com/office/drawing/2014/main" id="{8599D9D8-FC0B-7283-5B84-1D20885701D5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68" name="Google Shape;8096;p74">
            <a:extLst>
              <a:ext uri="{FF2B5EF4-FFF2-40B4-BE49-F238E27FC236}">
                <a16:creationId xmlns:a16="http://schemas.microsoft.com/office/drawing/2014/main" id="{A606A40A-25B2-E4ED-9690-4617596D1AEF}"/>
              </a:ext>
            </a:extLst>
          </p:cNvPr>
          <p:cNvSpPr/>
          <p:nvPr/>
        </p:nvSpPr>
        <p:spPr>
          <a:xfrm>
            <a:off x="16018427" y="8053978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69" name="Google Shape;8097;p74">
            <a:extLst>
              <a:ext uri="{FF2B5EF4-FFF2-40B4-BE49-F238E27FC236}">
                <a16:creationId xmlns:a16="http://schemas.microsoft.com/office/drawing/2014/main" id="{2B92B2A0-D0C0-BCBB-7B56-E5C65F63D159}"/>
              </a:ext>
            </a:extLst>
          </p:cNvPr>
          <p:cNvGrpSpPr/>
          <p:nvPr/>
        </p:nvGrpSpPr>
        <p:grpSpPr>
          <a:xfrm>
            <a:off x="11545800" y="8248379"/>
            <a:ext cx="587782" cy="587690"/>
            <a:chOff x="6134814" y="3754290"/>
            <a:chExt cx="293891" cy="293845"/>
          </a:xfrm>
        </p:grpSpPr>
        <p:sp>
          <p:nvSpPr>
            <p:cNvPr id="70" name="Google Shape;8098;p74">
              <a:extLst>
                <a:ext uri="{FF2B5EF4-FFF2-40B4-BE49-F238E27FC236}">
                  <a16:creationId xmlns:a16="http://schemas.microsoft.com/office/drawing/2014/main" id="{A197123C-73F3-DE3D-6AA5-DD1593C0B56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" name="Google Shape;8099;p74">
              <a:extLst>
                <a:ext uri="{FF2B5EF4-FFF2-40B4-BE49-F238E27FC236}">
                  <a16:creationId xmlns:a16="http://schemas.microsoft.com/office/drawing/2014/main" id="{6DDC5274-2A70-D44D-616B-4ADC2FC4FE8F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8100;p74">
            <a:extLst>
              <a:ext uri="{FF2B5EF4-FFF2-40B4-BE49-F238E27FC236}">
                <a16:creationId xmlns:a16="http://schemas.microsoft.com/office/drawing/2014/main" id="{25753F2B-1CEE-DF93-93E0-F76BC51E286C}"/>
              </a:ext>
            </a:extLst>
          </p:cNvPr>
          <p:cNvGrpSpPr/>
          <p:nvPr/>
        </p:nvGrpSpPr>
        <p:grpSpPr>
          <a:xfrm>
            <a:off x="11545800" y="9005721"/>
            <a:ext cx="587782" cy="587782"/>
            <a:chOff x="6134814" y="4086186"/>
            <a:chExt cx="293891" cy="293891"/>
          </a:xfrm>
        </p:grpSpPr>
        <p:sp>
          <p:nvSpPr>
            <p:cNvPr id="73" name="Google Shape;8101;p74">
              <a:extLst>
                <a:ext uri="{FF2B5EF4-FFF2-40B4-BE49-F238E27FC236}">
                  <a16:creationId xmlns:a16="http://schemas.microsoft.com/office/drawing/2014/main" id="{CA957D10-1B6A-87D7-6B41-331DC34421AD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" name="Google Shape;8102;p74">
              <a:extLst>
                <a:ext uri="{FF2B5EF4-FFF2-40B4-BE49-F238E27FC236}">
                  <a16:creationId xmlns:a16="http://schemas.microsoft.com/office/drawing/2014/main" id="{F099F6E3-6BC2-7B67-D176-122121E6591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75" name="Google Shape;8103;p74">
            <a:extLst>
              <a:ext uri="{FF2B5EF4-FFF2-40B4-BE49-F238E27FC236}">
                <a16:creationId xmlns:a16="http://schemas.microsoft.com/office/drawing/2014/main" id="{AD297042-34C0-0EEB-7F52-DEDB2F0063F0}"/>
              </a:ext>
            </a:extLst>
          </p:cNvPr>
          <p:cNvSpPr/>
          <p:nvPr/>
        </p:nvSpPr>
        <p:spPr>
          <a:xfrm>
            <a:off x="13622654" y="8246772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76" name="Google Shape;8104;p74">
            <a:extLst>
              <a:ext uri="{FF2B5EF4-FFF2-40B4-BE49-F238E27FC236}">
                <a16:creationId xmlns:a16="http://schemas.microsoft.com/office/drawing/2014/main" id="{F19BB042-279D-70E1-93A3-E7036378382C}"/>
              </a:ext>
            </a:extLst>
          </p:cNvPr>
          <p:cNvSpPr/>
          <p:nvPr/>
        </p:nvSpPr>
        <p:spPr>
          <a:xfrm rot="10800000">
            <a:off x="12435178" y="8242248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77" name="Google Shape;8105;p74">
            <a:extLst>
              <a:ext uri="{FF2B5EF4-FFF2-40B4-BE49-F238E27FC236}">
                <a16:creationId xmlns:a16="http://schemas.microsoft.com/office/drawing/2014/main" id="{11FDA2BB-8D16-3352-58C2-65A16477A367}"/>
              </a:ext>
            </a:extLst>
          </p:cNvPr>
          <p:cNvGrpSpPr/>
          <p:nvPr/>
        </p:nvGrpSpPr>
        <p:grpSpPr>
          <a:xfrm>
            <a:off x="15395750" y="6663106"/>
            <a:ext cx="1245766" cy="1243888"/>
            <a:chOff x="1187048" y="238125"/>
            <a:chExt cx="5256397" cy="5248476"/>
          </a:xfrm>
        </p:grpSpPr>
        <p:sp>
          <p:nvSpPr>
            <p:cNvPr id="78" name="Google Shape;8106;p74">
              <a:extLst>
                <a:ext uri="{FF2B5EF4-FFF2-40B4-BE49-F238E27FC236}">
                  <a16:creationId xmlns:a16="http://schemas.microsoft.com/office/drawing/2014/main" id="{056CD227-C5D5-636B-EA65-5657E6AB5157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9" name="Google Shape;8107;p74">
              <a:extLst>
                <a:ext uri="{FF2B5EF4-FFF2-40B4-BE49-F238E27FC236}">
                  <a16:creationId xmlns:a16="http://schemas.microsoft.com/office/drawing/2014/main" id="{C8543643-DD95-0764-0167-5A9366A08ED1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8108;p74">
              <a:extLst>
                <a:ext uri="{FF2B5EF4-FFF2-40B4-BE49-F238E27FC236}">
                  <a16:creationId xmlns:a16="http://schemas.microsoft.com/office/drawing/2014/main" id="{A618C67E-9305-08C4-488D-06223EF9291B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8109;p74">
              <a:extLst>
                <a:ext uri="{FF2B5EF4-FFF2-40B4-BE49-F238E27FC236}">
                  <a16:creationId xmlns:a16="http://schemas.microsoft.com/office/drawing/2014/main" id="{0B728723-7E35-5E21-970E-22B11168092A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Google Shape;8110;p74">
            <a:extLst>
              <a:ext uri="{FF2B5EF4-FFF2-40B4-BE49-F238E27FC236}">
                <a16:creationId xmlns:a16="http://schemas.microsoft.com/office/drawing/2014/main" id="{7ED8C1E2-B16E-A6F5-C4C1-FF1978922CB1}"/>
              </a:ext>
            </a:extLst>
          </p:cNvPr>
          <p:cNvGrpSpPr/>
          <p:nvPr/>
        </p:nvGrpSpPr>
        <p:grpSpPr>
          <a:xfrm>
            <a:off x="4309960" y="6682323"/>
            <a:ext cx="2621974" cy="1224814"/>
            <a:chOff x="238125" y="1188750"/>
            <a:chExt cx="7140450" cy="3335550"/>
          </a:xfrm>
        </p:grpSpPr>
        <p:sp>
          <p:nvSpPr>
            <p:cNvPr id="83" name="Google Shape;8111;p74">
              <a:extLst>
                <a:ext uri="{FF2B5EF4-FFF2-40B4-BE49-F238E27FC236}">
                  <a16:creationId xmlns:a16="http://schemas.microsoft.com/office/drawing/2014/main" id="{0FA602E5-A378-B382-570C-327AB32A6A44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8112;p74">
              <a:extLst>
                <a:ext uri="{FF2B5EF4-FFF2-40B4-BE49-F238E27FC236}">
                  <a16:creationId xmlns:a16="http://schemas.microsoft.com/office/drawing/2014/main" id="{3AD0FED8-7ED1-91D1-0B0C-E016A10AF151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8113;p74">
              <a:extLst>
                <a:ext uri="{FF2B5EF4-FFF2-40B4-BE49-F238E27FC236}">
                  <a16:creationId xmlns:a16="http://schemas.microsoft.com/office/drawing/2014/main" id="{20C2FE33-435E-05CD-78A5-B55CC3348E4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8114;p74">
              <a:extLst>
                <a:ext uri="{FF2B5EF4-FFF2-40B4-BE49-F238E27FC236}">
                  <a16:creationId xmlns:a16="http://schemas.microsoft.com/office/drawing/2014/main" id="{1908FF7A-81AE-FC87-3675-23865FBC1C60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8115;p74">
              <a:extLst>
                <a:ext uri="{FF2B5EF4-FFF2-40B4-BE49-F238E27FC236}">
                  <a16:creationId xmlns:a16="http://schemas.microsoft.com/office/drawing/2014/main" id="{24D3328C-525B-C50B-ECC1-BB15EE3DA388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oogle Shape;8116;p74">
            <a:extLst>
              <a:ext uri="{FF2B5EF4-FFF2-40B4-BE49-F238E27FC236}">
                <a16:creationId xmlns:a16="http://schemas.microsoft.com/office/drawing/2014/main" id="{F2316ABB-6F29-1AA5-DEDB-02F669CD331A}"/>
              </a:ext>
            </a:extLst>
          </p:cNvPr>
          <p:cNvGrpSpPr/>
          <p:nvPr/>
        </p:nvGrpSpPr>
        <p:grpSpPr>
          <a:xfrm>
            <a:off x="12961704" y="6663432"/>
            <a:ext cx="2220598" cy="1243404"/>
            <a:chOff x="238125" y="1335475"/>
            <a:chExt cx="5418735" cy="3034175"/>
          </a:xfrm>
        </p:grpSpPr>
        <p:sp>
          <p:nvSpPr>
            <p:cNvPr id="89" name="Google Shape;8117;p74">
              <a:extLst>
                <a:ext uri="{FF2B5EF4-FFF2-40B4-BE49-F238E27FC236}">
                  <a16:creationId xmlns:a16="http://schemas.microsoft.com/office/drawing/2014/main" id="{061695B4-49F1-B792-782A-1E291103C9E9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8118;p74">
              <a:extLst>
                <a:ext uri="{FF2B5EF4-FFF2-40B4-BE49-F238E27FC236}">
                  <a16:creationId xmlns:a16="http://schemas.microsoft.com/office/drawing/2014/main" id="{D77A34D2-5E5B-EB42-919A-845228B7B4FC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8119;p74">
              <a:extLst>
                <a:ext uri="{FF2B5EF4-FFF2-40B4-BE49-F238E27FC236}">
                  <a16:creationId xmlns:a16="http://schemas.microsoft.com/office/drawing/2014/main" id="{55A56627-42D4-E48D-1353-ED5362F4581A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2" name="Google Shape;8120;p74">
            <a:extLst>
              <a:ext uri="{FF2B5EF4-FFF2-40B4-BE49-F238E27FC236}">
                <a16:creationId xmlns:a16="http://schemas.microsoft.com/office/drawing/2014/main" id="{E684E2A8-2E15-6C70-B041-F1C925F8B583}"/>
              </a:ext>
            </a:extLst>
          </p:cNvPr>
          <p:cNvGrpSpPr/>
          <p:nvPr/>
        </p:nvGrpSpPr>
        <p:grpSpPr>
          <a:xfrm>
            <a:off x="10597024" y="6657227"/>
            <a:ext cx="2148902" cy="1254362"/>
            <a:chOff x="5359127" y="2910889"/>
            <a:chExt cx="1097723" cy="640831"/>
          </a:xfrm>
        </p:grpSpPr>
        <p:grpSp>
          <p:nvGrpSpPr>
            <p:cNvPr id="93" name="Google Shape;8121;p74">
              <a:extLst>
                <a:ext uri="{FF2B5EF4-FFF2-40B4-BE49-F238E27FC236}">
                  <a16:creationId xmlns:a16="http://schemas.microsoft.com/office/drawing/2014/main" id="{BD25E261-2842-5429-69FF-59C3FAEAD23A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3" name="Google Shape;8122;p74">
                <a:extLst>
                  <a:ext uri="{FF2B5EF4-FFF2-40B4-BE49-F238E27FC236}">
                    <a16:creationId xmlns:a16="http://schemas.microsoft.com/office/drawing/2014/main" id="{7CBB534A-ADA9-5690-CEB0-AE5E56CDC9EC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123;p74">
                <a:extLst>
                  <a:ext uri="{FF2B5EF4-FFF2-40B4-BE49-F238E27FC236}">
                    <a16:creationId xmlns:a16="http://schemas.microsoft.com/office/drawing/2014/main" id="{E84F5F7D-CC53-B077-6540-AE16BA00FFED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4" name="Google Shape;8124;p74">
              <a:extLst>
                <a:ext uri="{FF2B5EF4-FFF2-40B4-BE49-F238E27FC236}">
                  <a16:creationId xmlns:a16="http://schemas.microsoft.com/office/drawing/2014/main" id="{6A1603CC-1B09-FF21-C62E-0A71DAC2C93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1" name="Google Shape;8125;p74">
                <a:extLst>
                  <a:ext uri="{FF2B5EF4-FFF2-40B4-BE49-F238E27FC236}">
                    <a16:creationId xmlns:a16="http://schemas.microsoft.com/office/drawing/2014/main" id="{9BA12C95-8809-D2F4-A2C4-F8EAB7ED8C16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126;p74">
                <a:extLst>
                  <a:ext uri="{FF2B5EF4-FFF2-40B4-BE49-F238E27FC236}">
                    <a16:creationId xmlns:a16="http://schemas.microsoft.com/office/drawing/2014/main" id="{F9F7C7DB-C6B0-CCF3-47BC-198D06565ABE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5" name="Google Shape;8127;p74">
              <a:extLst>
                <a:ext uri="{FF2B5EF4-FFF2-40B4-BE49-F238E27FC236}">
                  <a16:creationId xmlns:a16="http://schemas.microsoft.com/office/drawing/2014/main" id="{91B0774A-0231-2182-3D57-1950F2EAF753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9" name="Google Shape;8128;p74">
                <a:extLst>
                  <a:ext uri="{FF2B5EF4-FFF2-40B4-BE49-F238E27FC236}">
                    <a16:creationId xmlns:a16="http://schemas.microsoft.com/office/drawing/2014/main" id="{640A0402-5B02-C9CC-36E1-D76A61B218EA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129;p74">
                <a:extLst>
                  <a:ext uri="{FF2B5EF4-FFF2-40B4-BE49-F238E27FC236}">
                    <a16:creationId xmlns:a16="http://schemas.microsoft.com/office/drawing/2014/main" id="{7BB72AAA-C09D-D7D9-FB55-D026A4010FFC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6" name="Google Shape;8130;p74">
              <a:extLst>
                <a:ext uri="{FF2B5EF4-FFF2-40B4-BE49-F238E27FC236}">
                  <a16:creationId xmlns:a16="http://schemas.microsoft.com/office/drawing/2014/main" id="{7C1AA7A0-D6E9-C580-1AAB-3E0CC6C65B62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7" name="Google Shape;8131;p74">
                <a:extLst>
                  <a:ext uri="{FF2B5EF4-FFF2-40B4-BE49-F238E27FC236}">
                    <a16:creationId xmlns:a16="http://schemas.microsoft.com/office/drawing/2014/main" id="{DBED913F-06B4-0390-B85C-4F7B5A51E851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8132;p74">
                <a:extLst>
                  <a:ext uri="{FF2B5EF4-FFF2-40B4-BE49-F238E27FC236}">
                    <a16:creationId xmlns:a16="http://schemas.microsoft.com/office/drawing/2014/main" id="{EEADF2E4-E75F-12CD-F3BB-87A73BDAC33F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5" name="Google Shape;8133;p74">
            <a:extLst>
              <a:ext uri="{FF2B5EF4-FFF2-40B4-BE49-F238E27FC236}">
                <a16:creationId xmlns:a16="http://schemas.microsoft.com/office/drawing/2014/main" id="{C2F0DC34-E23E-91A3-3DE2-9796D2691C64}"/>
              </a:ext>
            </a:extLst>
          </p:cNvPr>
          <p:cNvGrpSpPr/>
          <p:nvPr/>
        </p:nvGrpSpPr>
        <p:grpSpPr>
          <a:xfrm>
            <a:off x="14899449" y="4958650"/>
            <a:ext cx="1749952" cy="1439200"/>
            <a:chOff x="7608988" y="2093194"/>
            <a:chExt cx="817276" cy="672147"/>
          </a:xfrm>
        </p:grpSpPr>
        <p:cxnSp>
          <p:nvCxnSpPr>
            <p:cNvPr id="106" name="Google Shape;8134;p74">
              <a:extLst>
                <a:ext uri="{FF2B5EF4-FFF2-40B4-BE49-F238E27FC236}">
                  <a16:creationId xmlns:a16="http://schemas.microsoft.com/office/drawing/2014/main" id="{DD7F97D2-1DA3-AC81-98F1-FCFD24FC5591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5;p74">
              <a:extLst>
                <a:ext uri="{FF2B5EF4-FFF2-40B4-BE49-F238E27FC236}">
                  <a16:creationId xmlns:a16="http://schemas.microsoft.com/office/drawing/2014/main" id="{12310882-AE11-8DAA-43D1-950A13EE9C3D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6;p74">
              <a:extLst>
                <a:ext uri="{FF2B5EF4-FFF2-40B4-BE49-F238E27FC236}">
                  <a16:creationId xmlns:a16="http://schemas.microsoft.com/office/drawing/2014/main" id="{DA523EB6-DEE3-9DFE-BB1C-D332105F7F58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7;p74">
              <a:extLst>
                <a:ext uri="{FF2B5EF4-FFF2-40B4-BE49-F238E27FC236}">
                  <a16:creationId xmlns:a16="http://schemas.microsoft.com/office/drawing/2014/main" id="{37723CF1-D3F1-E710-92ED-E6F2B72EEE02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8;p74">
              <a:extLst>
                <a:ext uri="{FF2B5EF4-FFF2-40B4-BE49-F238E27FC236}">
                  <a16:creationId xmlns:a16="http://schemas.microsoft.com/office/drawing/2014/main" id="{82B5BFDE-E9CA-AEC7-C409-2D20B47AC148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8139;p74">
              <a:extLst>
                <a:ext uri="{FF2B5EF4-FFF2-40B4-BE49-F238E27FC236}">
                  <a16:creationId xmlns:a16="http://schemas.microsoft.com/office/drawing/2014/main" id="{033A31E7-05CD-F6DC-9772-B73AEBF8C7E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2" name="Google Shape;8140;p74">
              <a:extLst>
                <a:ext uri="{FF2B5EF4-FFF2-40B4-BE49-F238E27FC236}">
                  <a16:creationId xmlns:a16="http://schemas.microsoft.com/office/drawing/2014/main" id="{0E7573F4-8491-E46F-9A23-9BE04B0B7210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3" name="Google Shape;8141;p74">
                <a:extLst>
                  <a:ext uri="{FF2B5EF4-FFF2-40B4-BE49-F238E27FC236}">
                    <a16:creationId xmlns:a16="http://schemas.microsoft.com/office/drawing/2014/main" id="{65549DEC-01B1-3565-1A53-DE9EFE91902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2" name="Google Shape;8142;p74">
                  <a:extLst>
                    <a:ext uri="{FF2B5EF4-FFF2-40B4-BE49-F238E27FC236}">
                      <a16:creationId xmlns:a16="http://schemas.microsoft.com/office/drawing/2014/main" id="{1793440B-23A1-01C4-FA7A-DC3B1A35C23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3" name="Google Shape;8143;p74">
                  <a:extLst>
                    <a:ext uri="{FF2B5EF4-FFF2-40B4-BE49-F238E27FC236}">
                      <a16:creationId xmlns:a16="http://schemas.microsoft.com/office/drawing/2014/main" id="{F2583C87-652B-36B6-764B-DA7C7E658A8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4" name="Google Shape;8144;p74">
                  <a:extLst>
                    <a:ext uri="{FF2B5EF4-FFF2-40B4-BE49-F238E27FC236}">
                      <a16:creationId xmlns:a16="http://schemas.microsoft.com/office/drawing/2014/main" id="{0D0F2E3E-F585-C2EA-0E99-E306FA2EBC5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5" name="Google Shape;8145;p74">
                  <a:extLst>
                    <a:ext uri="{FF2B5EF4-FFF2-40B4-BE49-F238E27FC236}">
                      <a16:creationId xmlns:a16="http://schemas.microsoft.com/office/drawing/2014/main" id="{EC07ACCE-9EA4-0AEE-F6FF-BF804DAD3870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6" name="Google Shape;8146;p74">
                  <a:extLst>
                    <a:ext uri="{FF2B5EF4-FFF2-40B4-BE49-F238E27FC236}">
                      <a16:creationId xmlns:a16="http://schemas.microsoft.com/office/drawing/2014/main" id="{D3DD3730-48E7-0C11-C4F0-E53D93C89E7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" name="Google Shape;8147;p74">
                  <a:extLst>
                    <a:ext uri="{FF2B5EF4-FFF2-40B4-BE49-F238E27FC236}">
                      <a16:creationId xmlns:a16="http://schemas.microsoft.com/office/drawing/2014/main" id="{D767CCCD-C269-0E63-4C3A-7F2B8921E08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8" name="Google Shape;8148;p74">
                  <a:extLst>
                    <a:ext uri="{FF2B5EF4-FFF2-40B4-BE49-F238E27FC236}">
                      <a16:creationId xmlns:a16="http://schemas.microsoft.com/office/drawing/2014/main" id="{3A867F01-B336-0F5B-DC97-4FD72BD8795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4" name="Google Shape;8149;p74">
                <a:extLst>
                  <a:ext uri="{FF2B5EF4-FFF2-40B4-BE49-F238E27FC236}">
                    <a16:creationId xmlns:a16="http://schemas.microsoft.com/office/drawing/2014/main" id="{3C28BF05-C569-A2D2-C5F8-1F340C3EE172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5" name="Google Shape;8150;p74">
                  <a:extLst>
                    <a:ext uri="{FF2B5EF4-FFF2-40B4-BE49-F238E27FC236}">
                      <a16:creationId xmlns:a16="http://schemas.microsoft.com/office/drawing/2014/main" id="{EE16EF7D-7B98-11BB-8316-07A3FDAA0D0C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6" name="Google Shape;8151;p74">
                  <a:extLst>
                    <a:ext uri="{FF2B5EF4-FFF2-40B4-BE49-F238E27FC236}">
                      <a16:creationId xmlns:a16="http://schemas.microsoft.com/office/drawing/2014/main" id="{474EE265-3851-F098-381D-6DAA97ACCB61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7" name="Google Shape;8152;p74">
                  <a:extLst>
                    <a:ext uri="{FF2B5EF4-FFF2-40B4-BE49-F238E27FC236}">
                      <a16:creationId xmlns:a16="http://schemas.microsoft.com/office/drawing/2014/main" id="{90B6C564-98CF-6205-3FEE-B0A6D666247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Google Shape;8153;p74">
                  <a:extLst>
                    <a:ext uri="{FF2B5EF4-FFF2-40B4-BE49-F238E27FC236}">
                      <a16:creationId xmlns:a16="http://schemas.microsoft.com/office/drawing/2014/main" id="{29D61BEC-03E7-7902-3AF9-5CD2BFD8DBE2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9" name="Google Shape;8154;p74">
                  <a:extLst>
                    <a:ext uri="{FF2B5EF4-FFF2-40B4-BE49-F238E27FC236}">
                      <a16:creationId xmlns:a16="http://schemas.microsoft.com/office/drawing/2014/main" id="{2FF16A0D-B68C-9FB0-862C-C6615E6C2AC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Google Shape;8155;p74">
                  <a:extLst>
                    <a:ext uri="{FF2B5EF4-FFF2-40B4-BE49-F238E27FC236}">
                      <a16:creationId xmlns:a16="http://schemas.microsoft.com/office/drawing/2014/main" id="{9D912102-1084-008E-CF5B-9C171E062B5B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1" name="Google Shape;8156;p74">
                  <a:extLst>
                    <a:ext uri="{FF2B5EF4-FFF2-40B4-BE49-F238E27FC236}">
                      <a16:creationId xmlns:a16="http://schemas.microsoft.com/office/drawing/2014/main" id="{04AAF288-F4AF-F1D6-1B9C-85725E78FE3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29" name="Google Shape;8157;p74">
            <a:extLst>
              <a:ext uri="{FF2B5EF4-FFF2-40B4-BE49-F238E27FC236}">
                <a16:creationId xmlns:a16="http://schemas.microsoft.com/office/drawing/2014/main" id="{2218DC8D-8884-3686-627E-BFBDA4A049A7}"/>
              </a:ext>
            </a:extLst>
          </p:cNvPr>
          <p:cNvGrpSpPr/>
          <p:nvPr/>
        </p:nvGrpSpPr>
        <p:grpSpPr>
          <a:xfrm>
            <a:off x="7788322" y="3191455"/>
            <a:ext cx="1425114" cy="1571802"/>
            <a:chOff x="4206459" y="1191441"/>
            <a:chExt cx="712557" cy="785901"/>
          </a:xfrm>
        </p:grpSpPr>
        <p:sp>
          <p:nvSpPr>
            <p:cNvPr id="130" name="Google Shape;8158;p74">
              <a:extLst>
                <a:ext uri="{FF2B5EF4-FFF2-40B4-BE49-F238E27FC236}">
                  <a16:creationId xmlns:a16="http://schemas.microsoft.com/office/drawing/2014/main" id="{2F773382-90A2-FA04-8751-712F6A3EE0FA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1" name="Google Shape;8159;p74">
              <a:extLst>
                <a:ext uri="{FF2B5EF4-FFF2-40B4-BE49-F238E27FC236}">
                  <a16:creationId xmlns:a16="http://schemas.microsoft.com/office/drawing/2014/main" id="{7C5CE29D-306D-F1F2-DB37-94CCA553BDF2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8160;p74">
              <a:extLst>
                <a:ext uri="{FF2B5EF4-FFF2-40B4-BE49-F238E27FC236}">
                  <a16:creationId xmlns:a16="http://schemas.microsoft.com/office/drawing/2014/main" id="{2CD82EF5-E038-0D84-6FE5-90B55B562005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8161;p74">
              <a:extLst>
                <a:ext uri="{FF2B5EF4-FFF2-40B4-BE49-F238E27FC236}">
                  <a16:creationId xmlns:a16="http://schemas.microsoft.com/office/drawing/2014/main" id="{144C6139-BDC2-4B74-518B-B4D3696A085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34" name="Google Shape;8162;p74">
              <a:extLst>
                <a:ext uri="{FF2B5EF4-FFF2-40B4-BE49-F238E27FC236}">
                  <a16:creationId xmlns:a16="http://schemas.microsoft.com/office/drawing/2014/main" id="{5CB18D46-0A20-E2AD-10D6-17BB48FA7D60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4" name="Google Shape;8163;p74">
                <a:extLst>
                  <a:ext uri="{FF2B5EF4-FFF2-40B4-BE49-F238E27FC236}">
                    <a16:creationId xmlns:a16="http://schemas.microsoft.com/office/drawing/2014/main" id="{80073314-8544-5EEB-D746-4E3B402F4CCD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164;p74">
                <a:extLst>
                  <a:ext uri="{FF2B5EF4-FFF2-40B4-BE49-F238E27FC236}">
                    <a16:creationId xmlns:a16="http://schemas.microsoft.com/office/drawing/2014/main" id="{7882DA21-3D47-2B74-9F83-44A55BA044E4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165;p74">
                <a:extLst>
                  <a:ext uri="{FF2B5EF4-FFF2-40B4-BE49-F238E27FC236}">
                    <a16:creationId xmlns:a16="http://schemas.microsoft.com/office/drawing/2014/main" id="{CF84AD36-21D6-D503-162B-2E1D4B48EBF1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Google Shape;8166;p74">
                <a:extLst>
                  <a:ext uri="{FF2B5EF4-FFF2-40B4-BE49-F238E27FC236}">
                    <a16:creationId xmlns:a16="http://schemas.microsoft.com/office/drawing/2014/main" id="{9DBA28FB-D3C1-D3A2-046D-1EC271A7D931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" name="Google Shape;8167;p74">
              <a:extLst>
                <a:ext uri="{FF2B5EF4-FFF2-40B4-BE49-F238E27FC236}">
                  <a16:creationId xmlns:a16="http://schemas.microsoft.com/office/drawing/2014/main" id="{D8B787BD-375D-9FFD-785C-2468EF487DB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0" name="Google Shape;8168;p74">
                <a:extLst>
                  <a:ext uri="{FF2B5EF4-FFF2-40B4-BE49-F238E27FC236}">
                    <a16:creationId xmlns:a16="http://schemas.microsoft.com/office/drawing/2014/main" id="{581712B6-CBEC-B2C8-0819-144B254FFC7F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169;p74">
                <a:extLst>
                  <a:ext uri="{FF2B5EF4-FFF2-40B4-BE49-F238E27FC236}">
                    <a16:creationId xmlns:a16="http://schemas.microsoft.com/office/drawing/2014/main" id="{ED946B12-FDAF-677D-A11B-56634315EED2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170;p74">
                <a:extLst>
                  <a:ext uri="{FF2B5EF4-FFF2-40B4-BE49-F238E27FC236}">
                    <a16:creationId xmlns:a16="http://schemas.microsoft.com/office/drawing/2014/main" id="{3815D200-80A4-1DDE-5D04-02C5AA204717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Google Shape;8171;p74">
                <a:extLst>
                  <a:ext uri="{FF2B5EF4-FFF2-40B4-BE49-F238E27FC236}">
                    <a16:creationId xmlns:a16="http://schemas.microsoft.com/office/drawing/2014/main" id="{165AE4F1-F2B5-5459-E8E9-41C3586E3044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6" name="Google Shape;8172;p74">
              <a:extLst>
                <a:ext uri="{FF2B5EF4-FFF2-40B4-BE49-F238E27FC236}">
                  <a16:creationId xmlns:a16="http://schemas.microsoft.com/office/drawing/2014/main" id="{F50B6643-BB9C-87F7-9AD4-F068F78CB18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6" name="Google Shape;8173;p74">
                <a:extLst>
                  <a:ext uri="{FF2B5EF4-FFF2-40B4-BE49-F238E27FC236}">
                    <a16:creationId xmlns:a16="http://schemas.microsoft.com/office/drawing/2014/main" id="{0FEAF874-2482-3E74-EC3D-BF341AAE9880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174;p74">
                <a:extLst>
                  <a:ext uri="{FF2B5EF4-FFF2-40B4-BE49-F238E27FC236}">
                    <a16:creationId xmlns:a16="http://schemas.microsoft.com/office/drawing/2014/main" id="{5814E2B3-691C-048C-4FA4-335A1DA1826B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175;p74">
                <a:extLst>
                  <a:ext uri="{FF2B5EF4-FFF2-40B4-BE49-F238E27FC236}">
                    <a16:creationId xmlns:a16="http://schemas.microsoft.com/office/drawing/2014/main" id="{22303D22-5F26-E3F5-65F5-EAAC8B62FC32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176;p74">
                <a:extLst>
                  <a:ext uri="{FF2B5EF4-FFF2-40B4-BE49-F238E27FC236}">
                    <a16:creationId xmlns:a16="http://schemas.microsoft.com/office/drawing/2014/main" id="{8E3BA220-B258-CD25-B988-2A858D53A40C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7" name="Google Shape;8177;p74">
              <a:extLst>
                <a:ext uri="{FF2B5EF4-FFF2-40B4-BE49-F238E27FC236}">
                  <a16:creationId xmlns:a16="http://schemas.microsoft.com/office/drawing/2014/main" id="{73DAEC93-E87A-8491-22A4-EE80FABCCB46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2" name="Google Shape;8178;p74">
                <a:extLst>
                  <a:ext uri="{FF2B5EF4-FFF2-40B4-BE49-F238E27FC236}">
                    <a16:creationId xmlns:a16="http://schemas.microsoft.com/office/drawing/2014/main" id="{5BC84D35-D05A-461B-900A-D67A6E89CD6E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179;p74">
                <a:extLst>
                  <a:ext uri="{FF2B5EF4-FFF2-40B4-BE49-F238E27FC236}">
                    <a16:creationId xmlns:a16="http://schemas.microsoft.com/office/drawing/2014/main" id="{3AC1FDCE-B2B0-59F8-D425-AA63F4458557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8180;p74">
                <a:extLst>
                  <a:ext uri="{FF2B5EF4-FFF2-40B4-BE49-F238E27FC236}">
                    <a16:creationId xmlns:a16="http://schemas.microsoft.com/office/drawing/2014/main" id="{7BC90A80-34CF-FE30-F1B8-3AFD255E8A4A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8181;p74">
                <a:extLst>
                  <a:ext uri="{FF2B5EF4-FFF2-40B4-BE49-F238E27FC236}">
                    <a16:creationId xmlns:a16="http://schemas.microsoft.com/office/drawing/2014/main" id="{14B910AA-2399-3D73-4D64-2F5F5FD21B9D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8" name="Google Shape;8182;p74">
              <a:extLst>
                <a:ext uri="{FF2B5EF4-FFF2-40B4-BE49-F238E27FC236}">
                  <a16:creationId xmlns:a16="http://schemas.microsoft.com/office/drawing/2014/main" id="{EB39BD25-5B3B-848F-51D1-3A3037E6B4D8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183;p74">
              <a:extLst>
                <a:ext uri="{FF2B5EF4-FFF2-40B4-BE49-F238E27FC236}">
                  <a16:creationId xmlns:a16="http://schemas.microsoft.com/office/drawing/2014/main" id="{1D34103F-2860-96EE-8F4E-66BAA35D5D88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184;p74">
              <a:extLst>
                <a:ext uri="{FF2B5EF4-FFF2-40B4-BE49-F238E27FC236}">
                  <a16:creationId xmlns:a16="http://schemas.microsoft.com/office/drawing/2014/main" id="{2483B527-5040-C6D0-C74E-A0194FA21F33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1" name="Google Shape;8185;p74">
              <a:extLst>
                <a:ext uri="{FF2B5EF4-FFF2-40B4-BE49-F238E27FC236}">
                  <a16:creationId xmlns:a16="http://schemas.microsoft.com/office/drawing/2014/main" id="{9A946FF0-215F-6812-C5FB-DF2D2CCF7E0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42" name="Google Shape;8186;p74">
              <a:extLst>
                <a:ext uri="{FF2B5EF4-FFF2-40B4-BE49-F238E27FC236}">
                  <a16:creationId xmlns:a16="http://schemas.microsoft.com/office/drawing/2014/main" id="{7375E209-0CE9-67AB-27F8-1699A0330903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8" name="Google Shape;8187;p74">
                <a:extLst>
                  <a:ext uri="{FF2B5EF4-FFF2-40B4-BE49-F238E27FC236}">
                    <a16:creationId xmlns:a16="http://schemas.microsoft.com/office/drawing/2014/main" id="{450BA56F-63EE-2625-860C-A19049AB6DC6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8188;p74">
                <a:extLst>
                  <a:ext uri="{FF2B5EF4-FFF2-40B4-BE49-F238E27FC236}">
                    <a16:creationId xmlns:a16="http://schemas.microsoft.com/office/drawing/2014/main" id="{8656BF90-3AB5-80E1-8D3D-6AAE77619C3A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8189;p74">
                <a:extLst>
                  <a:ext uri="{FF2B5EF4-FFF2-40B4-BE49-F238E27FC236}">
                    <a16:creationId xmlns:a16="http://schemas.microsoft.com/office/drawing/2014/main" id="{6E835C01-7909-2EC3-0327-92708FD2D44D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8190;p74">
                <a:extLst>
                  <a:ext uri="{FF2B5EF4-FFF2-40B4-BE49-F238E27FC236}">
                    <a16:creationId xmlns:a16="http://schemas.microsoft.com/office/drawing/2014/main" id="{3DE9077A-926F-6A08-BF74-8148C682F06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3" name="Google Shape;8191;p74">
              <a:extLst>
                <a:ext uri="{FF2B5EF4-FFF2-40B4-BE49-F238E27FC236}">
                  <a16:creationId xmlns:a16="http://schemas.microsoft.com/office/drawing/2014/main" id="{1CAFE702-6975-5C43-BB9E-61433FA1CC04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4" name="Google Shape;8192;p74">
                <a:extLst>
                  <a:ext uri="{FF2B5EF4-FFF2-40B4-BE49-F238E27FC236}">
                    <a16:creationId xmlns:a16="http://schemas.microsoft.com/office/drawing/2014/main" id="{A042E7F0-1C0D-C6D4-794A-A0818280FDD7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193;p74">
                <a:extLst>
                  <a:ext uri="{FF2B5EF4-FFF2-40B4-BE49-F238E27FC236}">
                    <a16:creationId xmlns:a16="http://schemas.microsoft.com/office/drawing/2014/main" id="{14CDE9D2-7538-266D-90B2-A21BB6F60CA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8194;p74">
                <a:extLst>
                  <a:ext uri="{FF2B5EF4-FFF2-40B4-BE49-F238E27FC236}">
                    <a16:creationId xmlns:a16="http://schemas.microsoft.com/office/drawing/2014/main" id="{EF1EDA49-4D1B-1B3B-E6B4-C24E0FEA1500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8195;p74">
                <a:extLst>
                  <a:ext uri="{FF2B5EF4-FFF2-40B4-BE49-F238E27FC236}">
                    <a16:creationId xmlns:a16="http://schemas.microsoft.com/office/drawing/2014/main" id="{D85F8606-A256-52A0-D453-1D9326D12BC6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8" name="Google Shape;8196;p74">
            <a:extLst>
              <a:ext uri="{FF2B5EF4-FFF2-40B4-BE49-F238E27FC236}">
                <a16:creationId xmlns:a16="http://schemas.microsoft.com/office/drawing/2014/main" id="{097ACB34-D914-732E-40DB-F1E3EBAF8D55}"/>
              </a:ext>
            </a:extLst>
          </p:cNvPr>
          <p:cNvGrpSpPr/>
          <p:nvPr/>
        </p:nvGrpSpPr>
        <p:grpSpPr>
          <a:xfrm>
            <a:off x="7779274" y="4957900"/>
            <a:ext cx="1582574" cy="1440700"/>
            <a:chOff x="267375" y="1071875"/>
            <a:chExt cx="470500" cy="428550"/>
          </a:xfrm>
        </p:grpSpPr>
        <p:sp>
          <p:nvSpPr>
            <p:cNvPr id="169" name="Google Shape;8197;p74">
              <a:extLst>
                <a:ext uri="{FF2B5EF4-FFF2-40B4-BE49-F238E27FC236}">
                  <a16:creationId xmlns:a16="http://schemas.microsoft.com/office/drawing/2014/main" id="{31D7C599-1A6E-C439-6EC2-1B83A8CBD12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198;p74">
              <a:extLst>
                <a:ext uri="{FF2B5EF4-FFF2-40B4-BE49-F238E27FC236}">
                  <a16:creationId xmlns:a16="http://schemas.microsoft.com/office/drawing/2014/main" id="{C96C54B2-8E15-006C-14AD-C13808BA2BEB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8199;p74">
              <a:extLst>
                <a:ext uri="{FF2B5EF4-FFF2-40B4-BE49-F238E27FC236}">
                  <a16:creationId xmlns:a16="http://schemas.microsoft.com/office/drawing/2014/main" id="{0BE12560-D08A-91AD-BC9E-9A921A87475F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8200;p74">
              <a:extLst>
                <a:ext uri="{FF2B5EF4-FFF2-40B4-BE49-F238E27FC236}">
                  <a16:creationId xmlns:a16="http://schemas.microsoft.com/office/drawing/2014/main" id="{22B4B18F-1463-5E3D-C871-609CC42F1690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8201;p74">
              <a:extLst>
                <a:ext uri="{FF2B5EF4-FFF2-40B4-BE49-F238E27FC236}">
                  <a16:creationId xmlns:a16="http://schemas.microsoft.com/office/drawing/2014/main" id="{30C47DC3-13E4-FF2E-351F-0B8DB264664B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8202;p74">
              <a:extLst>
                <a:ext uri="{FF2B5EF4-FFF2-40B4-BE49-F238E27FC236}">
                  <a16:creationId xmlns:a16="http://schemas.microsoft.com/office/drawing/2014/main" id="{2799A3FD-D963-1260-69F2-F450BB434923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8203;p74">
              <a:extLst>
                <a:ext uri="{FF2B5EF4-FFF2-40B4-BE49-F238E27FC236}">
                  <a16:creationId xmlns:a16="http://schemas.microsoft.com/office/drawing/2014/main" id="{2D38AAC4-5963-896C-5B3D-23A040FD0CCA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8204;p74">
              <a:extLst>
                <a:ext uri="{FF2B5EF4-FFF2-40B4-BE49-F238E27FC236}">
                  <a16:creationId xmlns:a16="http://schemas.microsoft.com/office/drawing/2014/main" id="{375D8664-11B5-4841-F6EF-2D68E441946B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7" name="Google Shape;8205;p74">
            <a:extLst>
              <a:ext uri="{FF2B5EF4-FFF2-40B4-BE49-F238E27FC236}">
                <a16:creationId xmlns:a16="http://schemas.microsoft.com/office/drawing/2014/main" id="{D6F28AB3-CFDA-7E66-2223-B8C3BEEF778B}"/>
              </a:ext>
            </a:extLst>
          </p:cNvPr>
          <p:cNvGrpSpPr/>
          <p:nvPr/>
        </p:nvGrpSpPr>
        <p:grpSpPr>
          <a:xfrm>
            <a:off x="1180263" y="8247160"/>
            <a:ext cx="2816888" cy="1346332"/>
            <a:chOff x="712664" y="3693287"/>
            <a:chExt cx="1460738" cy="698160"/>
          </a:xfrm>
        </p:grpSpPr>
        <p:grpSp>
          <p:nvGrpSpPr>
            <p:cNvPr id="178" name="Google Shape;8206;p74">
              <a:extLst>
                <a:ext uri="{FF2B5EF4-FFF2-40B4-BE49-F238E27FC236}">
                  <a16:creationId xmlns:a16="http://schemas.microsoft.com/office/drawing/2014/main" id="{073C22D1-652D-8274-30C1-E5BF91394B28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0" name="Google Shape;8207;p74">
                <a:extLst>
                  <a:ext uri="{FF2B5EF4-FFF2-40B4-BE49-F238E27FC236}">
                    <a16:creationId xmlns:a16="http://schemas.microsoft.com/office/drawing/2014/main" id="{4FB847EB-53C9-9BBD-D97A-1846F58A1F30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Google Shape;8208;p74">
                <a:extLst>
                  <a:ext uri="{FF2B5EF4-FFF2-40B4-BE49-F238E27FC236}">
                    <a16:creationId xmlns:a16="http://schemas.microsoft.com/office/drawing/2014/main" id="{90CA5778-A900-C1EE-E6AB-DE87D9F75193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Google Shape;8209;p74">
                <a:extLst>
                  <a:ext uri="{FF2B5EF4-FFF2-40B4-BE49-F238E27FC236}">
                    <a16:creationId xmlns:a16="http://schemas.microsoft.com/office/drawing/2014/main" id="{A44D4677-48A9-D5B0-FC15-877FB42887B2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9" name="Google Shape;8210;p74">
              <a:extLst>
                <a:ext uri="{FF2B5EF4-FFF2-40B4-BE49-F238E27FC236}">
                  <a16:creationId xmlns:a16="http://schemas.microsoft.com/office/drawing/2014/main" id="{4387E9FB-8883-F2AF-1529-F32D8CC9DBFE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7" name="Google Shape;8211;p74">
                <a:extLst>
                  <a:ext uri="{FF2B5EF4-FFF2-40B4-BE49-F238E27FC236}">
                    <a16:creationId xmlns:a16="http://schemas.microsoft.com/office/drawing/2014/main" id="{52CD0B37-3322-B2C6-28C2-CD8C2BA520E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Google Shape;8212;p74">
                <a:extLst>
                  <a:ext uri="{FF2B5EF4-FFF2-40B4-BE49-F238E27FC236}">
                    <a16:creationId xmlns:a16="http://schemas.microsoft.com/office/drawing/2014/main" id="{D9956EC7-F42E-35F1-F86A-96BA095317B6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Google Shape;8213;p74">
                <a:extLst>
                  <a:ext uri="{FF2B5EF4-FFF2-40B4-BE49-F238E27FC236}">
                    <a16:creationId xmlns:a16="http://schemas.microsoft.com/office/drawing/2014/main" id="{9206ED06-781B-9DC8-13B9-33E6CA349ED6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0" name="Google Shape;8214;p74">
              <a:extLst>
                <a:ext uri="{FF2B5EF4-FFF2-40B4-BE49-F238E27FC236}">
                  <a16:creationId xmlns:a16="http://schemas.microsoft.com/office/drawing/2014/main" id="{8834F112-027F-1226-D3E9-07DBF466D85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1" name="Google Shape;8215;p74">
                <a:extLst>
                  <a:ext uri="{FF2B5EF4-FFF2-40B4-BE49-F238E27FC236}">
                    <a16:creationId xmlns:a16="http://schemas.microsoft.com/office/drawing/2014/main" id="{B674706F-3E72-A0AE-BB21-390ABB14FC91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Google Shape;8216;p74">
                <a:extLst>
                  <a:ext uri="{FF2B5EF4-FFF2-40B4-BE49-F238E27FC236}">
                    <a16:creationId xmlns:a16="http://schemas.microsoft.com/office/drawing/2014/main" id="{3F193F6B-34F3-B071-B83A-C22007B8E222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Google Shape;8217;p74">
                <a:extLst>
                  <a:ext uri="{FF2B5EF4-FFF2-40B4-BE49-F238E27FC236}">
                    <a16:creationId xmlns:a16="http://schemas.microsoft.com/office/drawing/2014/main" id="{ED680075-BDD3-2134-05D8-FBF2E7D9E92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Google Shape;8218;p74">
                <a:extLst>
                  <a:ext uri="{FF2B5EF4-FFF2-40B4-BE49-F238E27FC236}">
                    <a16:creationId xmlns:a16="http://schemas.microsoft.com/office/drawing/2014/main" id="{DD795DFB-27EF-3DA9-8A3C-A3E145561794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8219;p74">
                <a:extLst>
                  <a:ext uri="{FF2B5EF4-FFF2-40B4-BE49-F238E27FC236}">
                    <a16:creationId xmlns:a16="http://schemas.microsoft.com/office/drawing/2014/main" id="{2A8F4EE1-B04A-6959-0DF0-BE866507EA5A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Google Shape;8220;p74">
                <a:extLst>
                  <a:ext uri="{FF2B5EF4-FFF2-40B4-BE49-F238E27FC236}">
                    <a16:creationId xmlns:a16="http://schemas.microsoft.com/office/drawing/2014/main" id="{C15FEDDF-51B2-D80A-40C0-77BFB5183A9C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3" name="Google Shape;8221;p74">
            <a:extLst>
              <a:ext uri="{FF2B5EF4-FFF2-40B4-BE49-F238E27FC236}">
                <a16:creationId xmlns:a16="http://schemas.microsoft.com/office/drawing/2014/main" id="{A7EB8C84-F8FE-5CCA-9A36-A79D0F3C89CD}"/>
              </a:ext>
            </a:extLst>
          </p:cNvPr>
          <p:cNvGrpSpPr/>
          <p:nvPr/>
        </p:nvGrpSpPr>
        <p:grpSpPr>
          <a:xfrm>
            <a:off x="6055694" y="3191455"/>
            <a:ext cx="1590970" cy="1477662"/>
            <a:chOff x="3348603" y="1236445"/>
            <a:chExt cx="749256" cy="695894"/>
          </a:xfrm>
        </p:grpSpPr>
        <p:grpSp>
          <p:nvGrpSpPr>
            <p:cNvPr id="194" name="Google Shape;8222;p74">
              <a:extLst>
                <a:ext uri="{FF2B5EF4-FFF2-40B4-BE49-F238E27FC236}">
                  <a16:creationId xmlns:a16="http://schemas.microsoft.com/office/drawing/2014/main" id="{D2AC0647-27B9-3E1C-5C3F-90A0729B86D3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4" name="Google Shape;8223;p74">
                <a:extLst>
                  <a:ext uri="{FF2B5EF4-FFF2-40B4-BE49-F238E27FC236}">
                    <a16:creationId xmlns:a16="http://schemas.microsoft.com/office/drawing/2014/main" id="{4CA00745-1F89-0C05-44B6-3C898B65A188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Google Shape;8224;p74">
                <a:extLst>
                  <a:ext uri="{FF2B5EF4-FFF2-40B4-BE49-F238E27FC236}">
                    <a16:creationId xmlns:a16="http://schemas.microsoft.com/office/drawing/2014/main" id="{6F8C1730-23EE-E45E-0170-21DDDFA30F43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5" name="Google Shape;8225;p74">
              <a:extLst>
                <a:ext uri="{FF2B5EF4-FFF2-40B4-BE49-F238E27FC236}">
                  <a16:creationId xmlns:a16="http://schemas.microsoft.com/office/drawing/2014/main" id="{5C8E1E2F-040E-2E8F-0DF3-61A270E22543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2" name="Google Shape;8226;p74">
                <a:extLst>
                  <a:ext uri="{FF2B5EF4-FFF2-40B4-BE49-F238E27FC236}">
                    <a16:creationId xmlns:a16="http://schemas.microsoft.com/office/drawing/2014/main" id="{6A1E5C06-BEC5-B54F-F7C4-A5ECCA4CAAAE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Google Shape;8227;p74">
                <a:extLst>
                  <a:ext uri="{FF2B5EF4-FFF2-40B4-BE49-F238E27FC236}">
                    <a16:creationId xmlns:a16="http://schemas.microsoft.com/office/drawing/2014/main" id="{02FD6BF0-06CD-C70B-3802-9AC41BE7EA37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6" name="Google Shape;8228;p74">
              <a:extLst>
                <a:ext uri="{FF2B5EF4-FFF2-40B4-BE49-F238E27FC236}">
                  <a16:creationId xmlns:a16="http://schemas.microsoft.com/office/drawing/2014/main" id="{7930D64E-20E1-8177-8E88-DFC02493A5F0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0" name="Google Shape;8229;p74">
                <a:extLst>
                  <a:ext uri="{FF2B5EF4-FFF2-40B4-BE49-F238E27FC236}">
                    <a16:creationId xmlns:a16="http://schemas.microsoft.com/office/drawing/2014/main" id="{E6FC743F-CACC-FB7B-34C1-3C9A68E86621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Google Shape;8230;p74">
                <a:extLst>
                  <a:ext uri="{FF2B5EF4-FFF2-40B4-BE49-F238E27FC236}">
                    <a16:creationId xmlns:a16="http://schemas.microsoft.com/office/drawing/2014/main" id="{D7F014BF-070F-335E-3043-F488F84DD287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7" name="Google Shape;8231;p74">
              <a:extLst>
                <a:ext uri="{FF2B5EF4-FFF2-40B4-BE49-F238E27FC236}">
                  <a16:creationId xmlns:a16="http://schemas.microsoft.com/office/drawing/2014/main" id="{7309CE23-38FC-076E-167A-2285E3C18314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8" name="Google Shape;8232;p74">
                <a:extLst>
                  <a:ext uri="{FF2B5EF4-FFF2-40B4-BE49-F238E27FC236}">
                    <a16:creationId xmlns:a16="http://schemas.microsoft.com/office/drawing/2014/main" id="{1FBB8B7C-F16E-63C4-2A13-3AD4C302F54A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233;p74">
                <a:extLst>
                  <a:ext uri="{FF2B5EF4-FFF2-40B4-BE49-F238E27FC236}">
                    <a16:creationId xmlns:a16="http://schemas.microsoft.com/office/drawing/2014/main" id="{B8CDC3A7-C67E-BE98-8308-A3AAE0BDCAD7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6" name="Google Shape;8234;p74">
            <a:extLst>
              <a:ext uri="{FF2B5EF4-FFF2-40B4-BE49-F238E27FC236}">
                <a16:creationId xmlns:a16="http://schemas.microsoft.com/office/drawing/2014/main" id="{D5F3964D-914E-164B-03E4-67623D4ECA9A}"/>
              </a:ext>
            </a:extLst>
          </p:cNvPr>
          <p:cNvGrpSpPr/>
          <p:nvPr/>
        </p:nvGrpSpPr>
        <p:grpSpPr>
          <a:xfrm>
            <a:off x="4298747" y="8237247"/>
            <a:ext cx="2649848" cy="1356166"/>
            <a:chOff x="2413923" y="3711366"/>
            <a:chExt cx="1374117" cy="703260"/>
          </a:xfrm>
        </p:grpSpPr>
        <p:grpSp>
          <p:nvGrpSpPr>
            <p:cNvPr id="207" name="Google Shape;8235;p74">
              <a:extLst>
                <a:ext uri="{FF2B5EF4-FFF2-40B4-BE49-F238E27FC236}">
                  <a16:creationId xmlns:a16="http://schemas.microsoft.com/office/drawing/2014/main" id="{6915CCF4-CF36-30C0-89C2-6386BBAFA0F3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1" name="Google Shape;8236;p74">
                <a:extLst>
                  <a:ext uri="{FF2B5EF4-FFF2-40B4-BE49-F238E27FC236}">
                    <a16:creationId xmlns:a16="http://schemas.microsoft.com/office/drawing/2014/main" id="{63CB51D2-52A0-FA1D-6BCE-793EB689FA45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2" name="Google Shape;8237;p74">
                <a:extLst>
                  <a:ext uri="{FF2B5EF4-FFF2-40B4-BE49-F238E27FC236}">
                    <a16:creationId xmlns:a16="http://schemas.microsoft.com/office/drawing/2014/main" id="{F8D472AC-93B0-F52E-4C03-8A3D857A066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5" name="Google Shape;8238;p74">
                  <a:extLst>
                    <a:ext uri="{FF2B5EF4-FFF2-40B4-BE49-F238E27FC236}">
                      <a16:creationId xmlns:a16="http://schemas.microsoft.com/office/drawing/2014/main" id="{9C59A137-168F-193D-F317-8A583F95E30C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6" name="Google Shape;8239;p74">
                  <a:extLst>
                    <a:ext uri="{FF2B5EF4-FFF2-40B4-BE49-F238E27FC236}">
                      <a16:creationId xmlns:a16="http://schemas.microsoft.com/office/drawing/2014/main" id="{17EBBF93-AA7D-81BB-A848-86048E3C5EDB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0;p74">
                <a:extLst>
                  <a:ext uri="{FF2B5EF4-FFF2-40B4-BE49-F238E27FC236}">
                    <a16:creationId xmlns:a16="http://schemas.microsoft.com/office/drawing/2014/main" id="{9B3DBC23-17EA-9FA2-FA8E-032859F460B8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3" name="Google Shape;8241;p74">
                  <a:extLst>
                    <a:ext uri="{FF2B5EF4-FFF2-40B4-BE49-F238E27FC236}">
                      <a16:creationId xmlns:a16="http://schemas.microsoft.com/office/drawing/2014/main" id="{3AF9402D-15C4-9FEF-1A08-9FC2266D3180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4" name="Google Shape;8242;p74">
                  <a:extLst>
                    <a:ext uri="{FF2B5EF4-FFF2-40B4-BE49-F238E27FC236}">
                      <a16:creationId xmlns:a16="http://schemas.microsoft.com/office/drawing/2014/main" id="{C95F61CD-816E-D1EA-F0B2-9B0004C78CE1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3;p74">
                <a:extLst>
                  <a:ext uri="{FF2B5EF4-FFF2-40B4-BE49-F238E27FC236}">
                    <a16:creationId xmlns:a16="http://schemas.microsoft.com/office/drawing/2014/main" id="{5A2AA5A0-3566-B429-A072-B66B3BA2D7A6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1" name="Google Shape;8244;p74">
                  <a:extLst>
                    <a:ext uri="{FF2B5EF4-FFF2-40B4-BE49-F238E27FC236}">
                      <a16:creationId xmlns:a16="http://schemas.microsoft.com/office/drawing/2014/main" id="{5A276354-1D55-A481-C9F0-685C39F62452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2" name="Google Shape;8245;p74">
                  <a:extLst>
                    <a:ext uri="{FF2B5EF4-FFF2-40B4-BE49-F238E27FC236}">
                      <a16:creationId xmlns:a16="http://schemas.microsoft.com/office/drawing/2014/main" id="{521D3605-D0D6-C197-8ED7-5FE349855536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5" name="Google Shape;8246;p74">
                <a:extLst>
                  <a:ext uri="{FF2B5EF4-FFF2-40B4-BE49-F238E27FC236}">
                    <a16:creationId xmlns:a16="http://schemas.microsoft.com/office/drawing/2014/main" id="{2824B55B-5776-211A-BFE5-F14C21765197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9" name="Google Shape;8247;p74">
                  <a:extLst>
                    <a:ext uri="{FF2B5EF4-FFF2-40B4-BE49-F238E27FC236}">
                      <a16:creationId xmlns:a16="http://schemas.microsoft.com/office/drawing/2014/main" id="{6CF09683-1CB8-3C77-FD72-183B2ED1C58C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0" name="Google Shape;8248;p74">
                  <a:extLst>
                    <a:ext uri="{FF2B5EF4-FFF2-40B4-BE49-F238E27FC236}">
                      <a16:creationId xmlns:a16="http://schemas.microsoft.com/office/drawing/2014/main" id="{C705C12A-BBFF-1C8B-7404-64925329AFD4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6" name="Google Shape;8249;p74">
                <a:extLst>
                  <a:ext uri="{FF2B5EF4-FFF2-40B4-BE49-F238E27FC236}">
                    <a16:creationId xmlns:a16="http://schemas.microsoft.com/office/drawing/2014/main" id="{254B131B-DD04-39D0-D000-63C8E4D0E22A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7" name="Google Shape;8250;p74">
                  <a:extLst>
                    <a:ext uri="{FF2B5EF4-FFF2-40B4-BE49-F238E27FC236}">
                      <a16:creationId xmlns:a16="http://schemas.microsoft.com/office/drawing/2014/main" id="{F38DDA77-28AC-6626-94DB-A53ACD885EF2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18" name="Google Shape;8251;p74">
                  <a:extLst>
                    <a:ext uri="{FF2B5EF4-FFF2-40B4-BE49-F238E27FC236}">
                      <a16:creationId xmlns:a16="http://schemas.microsoft.com/office/drawing/2014/main" id="{9F3E4511-0B27-A8BB-5F6E-DE1AB552F594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8" name="Google Shape;8252;p74">
              <a:extLst>
                <a:ext uri="{FF2B5EF4-FFF2-40B4-BE49-F238E27FC236}">
                  <a16:creationId xmlns:a16="http://schemas.microsoft.com/office/drawing/2014/main" id="{CC9937CD-742B-8655-8193-7AA1A810A335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9" name="Google Shape;8253;p74">
                <a:extLst>
                  <a:ext uri="{FF2B5EF4-FFF2-40B4-BE49-F238E27FC236}">
                    <a16:creationId xmlns:a16="http://schemas.microsoft.com/office/drawing/2014/main" id="{A548392A-5549-DA24-EABC-12FB2D8CFAC0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8254;p74">
                <a:extLst>
                  <a:ext uri="{FF2B5EF4-FFF2-40B4-BE49-F238E27FC236}">
                    <a16:creationId xmlns:a16="http://schemas.microsoft.com/office/drawing/2014/main" id="{1A68D9F0-E10F-3BDA-6219-12AB2C25C9C5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7" name="Google Shape;8255;p74">
            <a:extLst>
              <a:ext uri="{FF2B5EF4-FFF2-40B4-BE49-F238E27FC236}">
                <a16:creationId xmlns:a16="http://schemas.microsoft.com/office/drawing/2014/main" id="{D6C08018-FF8A-103F-5115-FBA1E34C18D8}"/>
              </a:ext>
            </a:extLst>
          </p:cNvPr>
          <p:cNvGrpSpPr/>
          <p:nvPr/>
        </p:nvGrpSpPr>
        <p:grpSpPr>
          <a:xfrm>
            <a:off x="12547292" y="3338343"/>
            <a:ext cx="2262174" cy="1174766"/>
            <a:chOff x="238125" y="999450"/>
            <a:chExt cx="7140700" cy="3708225"/>
          </a:xfrm>
        </p:grpSpPr>
        <p:sp>
          <p:nvSpPr>
            <p:cNvPr id="228" name="Google Shape;8256;p74">
              <a:extLst>
                <a:ext uri="{FF2B5EF4-FFF2-40B4-BE49-F238E27FC236}">
                  <a16:creationId xmlns:a16="http://schemas.microsoft.com/office/drawing/2014/main" id="{F5AE2F42-A294-5949-457A-1E46885C7301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257;p74">
              <a:extLst>
                <a:ext uri="{FF2B5EF4-FFF2-40B4-BE49-F238E27FC236}">
                  <a16:creationId xmlns:a16="http://schemas.microsoft.com/office/drawing/2014/main" id="{25E15DE2-1AE6-BB96-2EEE-B990853A3476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258;p74">
              <a:extLst>
                <a:ext uri="{FF2B5EF4-FFF2-40B4-BE49-F238E27FC236}">
                  <a16:creationId xmlns:a16="http://schemas.microsoft.com/office/drawing/2014/main" id="{B4940063-56B9-9D54-BDE7-2AAF0EC1EEB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259;p74">
              <a:extLst>
                <a:ext uri="{FF2B5EF4-FFF2-40B4-BE49-F238E27FC236}">
                  <a16:creationId xmlns:a16="http://schemas.microsoft.com/office/drawing/2014/main" id="{C9E4204A-1B04-4332-1E3F-EBA080F84AB4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260;p74">
              <a:extLst>
                <a:ext uri="{FF2B5EF4-FFF2-40B4-BE49-F238E27FC236}">
                  <a16:creationId xmlns:a16="http://schemas.microsoft.com/office/drawing/2014/main" id="{C4F819B5-AFA0-B04B-779C-6272FB77ED65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3" name="Google Shape;8261;p74">
              <a:extLst>
                <a:ext uri="{FF2B5EF4-FFF2-40B4-BE49-F238E27FC236}">
                  <a16:creationId xmlns:a16="http://schemas.microsoft.com/office/drawing/2014/main" id="{C55F3741-FF09-B29A-1F40-670300479D7F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4" name="Google Shape;8262;p74">
              <a:extLst>
                <a:ext uri="{FF2B5EF4-FFF2-40B4-BE49-F238E27FC236}">
                  <a16:creationId xmlns:a16="http://schemas.microsoft.com/office/drawing/2014/main" id="{8F693693-BACB-0556-E162-37543D712CE1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5" name="Google Shape;8263;p74">
              <a:extLst>
                <a:ext uri="{FF2B5EF4-FFF2-40B4-BE49-F238E27FC236}">
                  <a16:creationId xmlns:a16="http://schemas.microsoft.com/office/drawing/2014/main" id="{9E5B26D3-D06A-F30C-4C31-51EC1829DC9D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6" name="Google Shape;8264;p74">
              <a:extLst>
                <a:ext uri="{FF2B5EF4-FFF2-40B4-BE49-F238E27FC236}">
                  <a16:creationId xmlns:a16="http://schemas.microsoft.com/office/drawing/2014/main" id="{6E44DD38-BA0D-D693-A047-5C98ABC55F3F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7" name="Google Shape;8265;p74">
            <a:extLst>
              <a:ext uri="{FF2B5EF4-FFF2-40B4-BE49-F238E27FC236}">
                <a16:creationId xmlns:a16="http://schemas.microsoft.com/office/drawing/2014/main" id="{C81D17BD-7819-F49F-D98C-BD670252B952}"/>
              </a:ext>
            </a:extLst>
          </p:cNvPr>
          <p:cNvGrpSpPr/>
          <p:nvPr/>
        </p:nvGrpSpPr>
        <p:grpSpPr>
          <a:xfrm>
            <a:off x="7250193" y="8237331"/>
            <a:ext cx="2751708" cy="1356262"/>
            <a:chOff x="3913765" y="3641905"/>
            <a:chExt cx="1522805" cy="750560"/>
          </a:xfrm>
        </p:grpSpPr>
        <p:grpSp>
          <p:nvGrpSpPr>
            <p:cNvPr id="238" name="Google Shape;8266;p74">
              <a:extLst>
                <a:ext uri="{FF2B5EF4-FFF2-40B4-BE49-F238E27FC236}">
                  <a16:creationId xmlns:a16="http://schemas.microsoft.com/office/drawing/2014/main" id="{519EC65F-F4BF-3482-8588-93D3B0DBA362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4" name="Google Shape;8267;p74">
                <a:extLst>
                  <a:ext uri="{FF2B5EF4-FFF2-40B4-BE49-F238E27FC236}">
                    <a16:creationId xmlns:a16="http://schemas.microsoft.com/office/drawing/2014/main" id="{E46755F7-9876-C5EC-D129-85F6F1F37C97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1" name="Google Shape;8268;p74">
                  <a:extLst>
                    <a:ext uri="{FF2B5EF4-FFF2-40B4-BE49-F238E27FC236}">
                      <a16:creationId xmlns:a16="http://schemas.microsoft.com/office/drawing/2014/main" id="{CE98E7BC-5840-5FE6-A2AB-2D54F53CA6AE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2" name="Google Shape;8269;p74">
                  <a:extLst>
                    <a:ext uri="{FF2B5EF4-FFF2-40B4-BE49-F238E27FC236}">
                      <a16:creationId xmlns:a16="http://schemas.microsoft.com/office/drawing/2014/main" id="{3E498AF2-CBBB-83C5-30F5-03B56ED3F591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cs typeface="B Nazanin" panose="00000400000000000000" pitchFamily="2" charset="-78"/>
                    </a:rPr>
                    <a:t>     </a:t>
                  </a:r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5" name="Google Shape;8270;p74">
                <a:extLst>
                  <a:ext uri="{FF2B5EF4-FFF2-40B4-BE49-F238E27FC236}">
                    <a16:creationId xmlns:a16="http://schemas.microsoft.com/office/drawing/2014/main" id="{646CC31F-1ABA-94DB-1812-CFC0A69B4C42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9" name="Google Shape;8271;p74">
                  <a:extLst>
                    <a:ext uri="{FF2B5EF4-FFF2-40B4-BE49-F238E27FC236}">
                      <a16:creationId xmlns:a16="http://schemas.microsoft.com/office/drawing/2014/main" id="{936F4CBF-F5C3-E68F-9FC3-F08AA03173BC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0" name="Google Shape;8272;p74">
                  <a:extLst>
                    <a:ext uri="{FF2B5EF4-FFF2-40B4-BE49-F238E27FC236}">
                      <a16:creationId xmlns:a16="http://schemas.microsoft.com/office/drawing/2014/main" id="{A5AFC208-02CE-870B-BF75-A13377CED930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6" name="Google Shape;8273;p74">
                <a:extLst>
                  <a:ext uri="{FF2B5EF4-FFF2-40B4-BE49-F238E27FC236}">
                    <a16:creationId xmlns:a16="http://schemas.microsoft.com/office/drawing/2014/main" id="{1AE47BD8-9895-F6E1-7E66-0886A8A8EEF6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7" name="Google Shape;8274;p74">
                  <a:extLst>
                    <a:ext uri="{FF2B5EF4-FFF2-40B4-BE49-F238E27FC236}">
                      <a16:creationId xmlns:a16="http://schemas.microsoft.com/office/drawing/2014/main" id="{1CDB402A-63C7-DD7C-0F22-DADA8488863B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8" name="Google Shape;8275;p74">
                  <a:extLst>
                    <a:ext uri="{FF2B5EF4-FFF2-40B4-BE49-F238E27FC236}">
                      <a16:creationId xmlns:a16="http://schemas.microsoft.com/office/drawing/2014/main" id="{575BA1F4-B136-8600-B90F-F68686C0AABD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39" name="Google Shape;8276;p74">
              <a:extLst>
                <a:ext uri="{FF2B5EF4-FFF2-40B4-BE49-F238E27FC236}">
                  <a16:creationId xmlns:a16="http://schemas.microsoft.com/office/drawing/2014/main" id="{265E7095-1F72-681D-181E-D80AF92F338E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0" name="Google Shape;8277;p74">
                <a:extLst>
                  <a:ext uri="{FF2B5EF4-FFF2-40B4-BE49-F238E27FC236}">
                    <a16:creationId xmlns:a16="http://schemas.microsoft.com/office/drawing/2014/main" id="{C5B41F7B-40DF-F173-1617-06AA2B41708C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8278;p74">
                <a:extLst>
                  <a:ext uri="{FF2B5EF4-FFF2-40B4-BE49-F238E27FC236}">
                    <a16:creationId xmlns:a16="http://schemas.microsoft.com/office/drawing/2014/main" id="{626B83CF-2739-FC8C-35BE-529F90610E6A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8279;p74">
                <a:extLst>
                  <a:ext uri="{FF2B5EF4-FFF2-40B4-BE49-F238E27FC236}">
                    <a16:creationId xmlns:a16="http://schemas.microsoft.com/office/drawing/2014/main" id="{21CE62FE-47D6-8B0C-C038-7CA80854A6DD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8280;p74">
                <a:extLst>
                  <a:ext uri="{FF2B5EF4-FFF2-40B4-BE49-F238E27FC236}">
                    <a16:creationId xmlns:a16="http://schemas.microsoft.com/office/drawing/2014/main" id="{7CE09CE1-2A63-3E03-6B60-9CDEF82B08AA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3" name="Google Shape;8281;p74">
            <a:extLst>
              <a:ext uri="{FF2B5EF4-FFF2-40B4-BE49-F238E27FC236}">
                <a16:creationId xmlns:a16="http://schemas.microsoft.com/office/drawing/2014/main" id="{2E40F001-E807-ECEE-C529-08FDB68BAB08}"/>
              </a:ext>
            </a:extLst>
          </p:cNvPr>
          <p:cNvGrpSpPr/>
          <p:nvPr/>
        </p:nvGrpSpPr>
        <p:grpSpPr>
          <a:xfrm>
            <a:off x="12819612" y="4957185"/>
            <a:ext cx="1881474" cy="1442134"/>
            <a:chOff x="6599718" y="2068734"/>
            <a:chExt cx="940737" cy="721067"/>
          </a:xfrm>
        </p:grpSpPr>
        <p:sp>
          <p:nvSpPr>
            <p:cNvPr id="254" name="Google Shape;8282;p74">
              <a:extLst>
                <a:ext uri="{FF2B5EF4-FFF2-40B4-BE49-F238E27FC236}">
                  <a16:creationId xmlns:a16="http://schemas.microsoft.com/office/drawing/2014/main" id="{15D2F227-0E94-32D0-83CC-A618D58B74F1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5" name="Google Shape;8283;p74">
              <a:extLst>
                <a:ext uri="{FF2B5EF4-FFF2-40B4-BE49-F238E27FC236}">
                  <a16:creationId xmlns:a16="http://schemas.microsoft.com/office/drawing/2014/main" id="{C106D99E-6B31-8765-75A3-13E1C23C8ED5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6" name="Google Shape;8284;p74">
              <a:extLst>
                <a:ext uri="{FF2B5EF4-FFF2-40B4-BE49-F238E27FC236}">
                  <a16:creationId xmlns:a16="http://schemas.microsoft.com/office/drawing/2014/main" id="{CE5250ED-A689-8CC1-0A1D-9607ADD17DD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7" name="Google Shape;8285;p74">
              <a:extLst>
                <a:ext uri="{FF2B5EF4-FFF2-40B4-BE49-F238E27FC236}">
                  <a16:creationId xmlns:a16="http://schemas.microsoft.com/office/drawing/2014/main" id="{DBA48C6E-00C6-5981-1524-0F17CBC1D800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8" name="Google Shape;8286;p74">
              <a:extLst>
                <a:ext uri="{FF2B5EF4-FFF2-40B4-BE49-F238E27FC236}">
                  <a16:creationId xmlns:a16="http://schemas.microsoft.com/office/drawing/2014/main" id="{0A17BF4C-0FF2-700C-9FFB-577A22123E63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9" name="Google Shape;8287;p74">
              <a:extLst>
                <a:ext uri="{FF2B5EF4-FFF2-40B4-BE49-F238E27FC236}">
                  <a16:creationId xmlns:a16="http://schemas.microsoft.com/office/drawing/2014/main" id="{1DDF72F2-C22E-CEC3-E2FF-48A3374CC29F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260" name="Google Shape;8288;p74">
              <a:extLst>
                <a:ext uri="{FF2B5EF4-FFF2-40B4-BE49-F238E27FC236}">
                  <a16:creationId xmlns:a16="http://schemas.microsoft.com/office/drawing/2014/main" id="{63258C18-AE5C-6303-39DF-25A5AD4FF7D6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1" name="Google Shape;8289;p74">
                <a:extLst>
                  <a:ext uri="{FF2B5EF4-FFF2-40B4-BE49-F238E27FC236}">
                    <a16:creationId xmlns:a16="http://schemas.microsoft.com/office/drawing/2014/main" id="{0F0BE442-D4C6-C945-66AF-EA7E637DDE61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290;p74">
                <a:extLst>
                  <a:ext uri="{FF2B5EF4-FFF2-40B4-BE49-F238E27FC236}">
                    <a16:creationId xmlns:a16="http://schemas.microsoft.com/office/drawing/2014/main" id="{6E3E8D00-54AC-5683-5E66-DD0DD4552356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8291;p74">
                <a:extLst>
                  <a:ext uri="{FF2B5EF4-FFF2-40B4-BE49-F238E27FC236}">
                    <a16:creationId xmlns:a16="http://schemas.microsoft.com/office/drawing/2014/main" id="{212FDC27-C8E1-4A27-EA8B-CCEBF17C52EE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8292;p74">
                <a:extLst>
                  <a:ext uri="{FF2B5EF4-FFF2-40B4-BE49-F238E27FC236}">
                    <a16:creationId xmlns:a16="http://schemas.microsoft.com/office/drawing/2014/main" id="{F1172B4B-1379-F781-6138-5C4C8CBD975E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293;p74">
                <a:extLst>
                  <a:ext uri="{FF2B5EF4-FFF2-40B4-BE49-F238E27FC236}">
                    <a16:creationId xmlns:a16="http://schemas.microsoft.com/office/drawing/2014/main" id="{F4205235-132B-B14B-8CC9-168C0BAEE066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8294;p74">
                <a:extLst>
                  <a:ext uri="{FF2B5EF4-FFF2-40B4-BE49-F238E27FC236}">
                    <a16:creationId xmlns:a16="http://schemas.microsoft.com/office/drawing/2014/main" id="{DC03D762-B616-2F23-1786-6C9404CF3E6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67" name="Google Shape;8295;p74">
                <a:extLst>
                  <a:ext uri="{FF2B5EF4-FFF2-40B4-BE49-F238E27FC236}">
                    <a16:creationId xmlns:a16="http://schemas.microsoft.com/office/drawing/2014/main" id="{A7925D7E-2954-3EDC-0505-3B2AB5F8827C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8" name="Google Shape;8296;p74">
                  <a:extLst>
                    <a:ext uri="{FF2B5EF4-FFF2-40B4-BE49-F238E27FC236}">
                      <a16:creationId xmlns:a16="http://schemas.microsoft.com/office/drawing/2014/main" id="{D661716E-D770-C592-801E-110401EE4D8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9" name="Google Shape;8297;p74">
                  <a:extLst>
                    <a:ext uri="{FF2B5EF4-FFF2-40B4-BE49-F238E27FC236}">
                      <a16:creationId xmlns:a16="http://schemas.microsoft.com/office/drawing/2014/main" id="{89693D3F-F924-C96B-7A83-D911DA7B10A2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0" name="Google Shape;8298;p74">
                  <a:extLst>
                    <a:ext uri="{FF2B5EF4-FFF2-40B4-BE49-F238E27FC236}">
                      <a16:creationId xmlns:a16="http://schemas.microsoft.com/office/drawing/2014/main" id="{C201296C-2095-F0BF-4164-2FF49A54CEB9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1" name="Google Shape;8299;p74">
                  <a:extLst>
                    <a:ext uri="{FF2B5EF4-FFF2-40B4-BE49-F238E27FC236}">
                      <a16:creationId xmlns:a16="http://schemas.microsoft.com/office/drawing/2014/main" id="{DC593309-EEF9-5815-8B64-745155C2F367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2" name="Google Shape;8300;p74">
                  <a:extLst>
                    <a:ext uri="{FF2B5EF4-FFF2-40B4-BE49-F238E27FC236}">
                      <a16:creationId xmlns:a16="http://schemas.microsoft.com/office/drawing/2014/main" id="{654E3E0E-A70E-433E-D9A3-71AFCFE3242D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3" name="Google Shape;8301;p74">
                  <a:extLst>
                    <a:ext uri="{FF2B5EF4-FFF2-40B4-BE49-F238E27FC236}">
                      <a16:creationId xmlns:a16="http://schemas.microsoft.com/office/drawing/2014/main" id="{95E81C9C-FF21-260C-C63C-0BF3A3041F96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4" name="Google Shape;8302;p74">
                  <a:extLst>
                    <a:ext uri="{FF2B5EF4-FFF2-40B4-BE49-F238E27FC236}">
                      <a16:creationId xmlns:a16="http://schemas.microsoft.com/office/drawing/2014/main" id="{901848F1-BF8B-B129-A758-B668489D953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75" name="Google Shape;8303;p74">
            <a:extLst>
              <a:ext uri="{FF2B5EF4-FFF2-40B4-BE49-F238E27FC236}">
                <a16:creationId xmlns:a16="http://schemas.microsoft.com/office/drawing/2014/main" id="{2AAFB76E-4BAC-FBFC-5084-174D6FA8940C}"/>
              </a:ext>
            </a:extLst>
          </p:cNvPr>
          <p:cNvGrpSpPr/>
          <p:nvPr/>
        </p:nvGrpSpPr>
        <p:grpSpPr>
          <a:xfrm>
            <a:off x="4586248" y="4965876"/>
            <a:ext cx="1425154" cy="1424748"/>
            <a:chOff x="2559249" y="2069323"/>
            <a:chExt cx="685566" cy="685634"/>
          </a:xfrm>
        </p:grpSpPr>
        <p:sp>
          <p:nvSpPr>
            <p:cNvPr id="276" name="Google Shape;8304;p74">
              <a:extLst>
                <a:ext uri="{FF2B5EF4-FFF2-40B4-BE49-F238E27FC236}">
                  <a16:creationId xmlns:a16="http://schemas.microsoft.com/office/drawing/2014/main" id="{6BFAEADA-8CB9-8D7D-EC9B-C7730472EFFA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7" name="Google Shape;8305;p74">
              <a:extLst>
                <a:ext uri="{FF2B5EF4-FFF2-40B4-BE49-F238E27FC236}">
                  <a16:creationId xmlns:a16="http://schemas.microsoft.com/office/drawing/2014/main" id="{DD69DDD8-4A1E-4868-4F9C-D32E3667EC23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8" name="Google Shape;8306;p74">
              <a:extLst>
                <a:ext uri="{FF2B5EF4-FFF2-40B4-BE49-F238E27FC236}">
                  <a16:creationId xmlns:a16="http://schemas.microsoft.com/office/drawing/2014/main" id="{281935C6-8DA6-39C5-3C06-9496CF97D619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9" name="Google Shape;8307;p74">
              <a:extLst>
                <a:ext uri="{FF2B5EF4-FFF2-40B4-BE49-F238E27FC236}">
                  <a16:creationId xmlns:a16="http://schemas.microsoft.com/office/drawing/2014/main" id="{90E76E6B-A4B0-3F70-A5E7-251D2D4FC596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0" name="Google Shape;8308;p74">
              <a:extLst>
                <a:ext uri="{FF2B5EF4-FFF2-40B4-BE49-F238E27FC236}">
                  <a16:creationId xmlns:a16="http://schemas.microsoft.com/office/drawing/2014/main" id="{DD81D8C4-2143-009D-737D-8F271247CD71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1" name="Google Shape;8309;p74">
              <a:extLst>
                <a:ext uri="{FF2B5EF4-FFF2-40B4-BE49-F238E27FC236}">
                  <a16:creationId xmlns:a16="http://schemas.microsoft.com/office/drawing/2014/main" id="{05D4DC02-A724-87C5-5F49-D8AD22098FD0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2" name="Google Shape;8310;p74">
              <a:extLst>
                <a:ext uri="{FF2B5EF4-FFF2-40B4-BE49-F238E27FC236}">
                  <a16:creationId xmlns:a16="http://schemas.microsoft.com/office/drawing/2014/main" id="{B3B30013-DB31-5C43-08F3-869CA54D4408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3" name="Google Shape;8311;p74">
              <a:extLst>
                <a:ext uri="{FF2B5EF4-FFF2-40B4-BE49-F238E27FC236}">
                  <a16:creationId xmlns:a16="http://schemas.microsoft.com/office/drawing/2014/main" id="{B811A788-1766-2ACB-B2CE-6395B29F9EB0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4" name="Google Shape;8312;p74">
              <a:extLst>
                <a:ext uri="{FF2B5EF4-FFF2-40B4-BE49-F238E27FC236}">
                  <a16:creationId xmlns:a16="http://schemas.microsoft.com/office/drawing/2014/main" id="{8F8BDE03-C7B6-4D17-89FB-999EE9DE522E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5" name="Google Shape;8313;p74">
              <a:extLst>
                <a:ext uri="{FF2B5EF4-FFF2-40B4-BE49-F238E27FC236}">
                  <a16:creationId xmlns:a16="http://schemas.microsoft.com/office/drawing/2014/main" id="{6F0DABCB-919F-83A3-75C5-03D1D4D0A48D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6" name="Google Shape;8314;p74">
              <a:extLst>
                <a:ext uri="{FF2B5EF4-FFF2-40B4-BE49-F238E27FC236}">
                  <a16:creationId xmlns:a16="http://schemas.microsoft.com/office/drawing/2014/main" id="{E1286E33-168C-BD8B-AC71-24B24BA68845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7" name="Google Shape;8315;p74">
              <a:extLst>
                <a:ext uri="{FF2B5EF4-FFF2-40B4-BE49-F238E27FC236}">
                  <a16:creationId xmlns:a16="http://schemas.microsoft.com/office/drawing/2014/main" id="{8938D38C-94FD-5A9C-06F2-E9F2CC94965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8" name="Google Shape;8316;p74">
              <a:extLst>
                <a:ext uri="{FF2B5EF4-FFF2-40B4-BE49-F238E27FC236}">
                  <a16:creationId xmlns:a16="http://schemas.microsoft.com/office/drawing/2014/main" id="{26ADF769-C1CB-BA10-D1F8-A9034C78A3C9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89" name="Google Shape;8317;p74">
            <a:extLst>
              <a:ext uri="{FF2B5EF4-FFF2-40B4-BE49-F238E27FC236}">
                <a16:creationId xmlns:a16="http://schemas.microsoft.com/office/drawing/2014/main" id="{2CC0C9BF-6D35-5186-8457-2C15A1E45957}"/>
              </a:ext>
            </a:extLst>
          </p:cNvPr>
          <p:cNvGrpSpPr/>
          <p:nvPr/>
        </p:nvGrpSpPr>
        <p:grpSpPr>
          <a:xfrm>
            <a:off x="14951124" y="3191455"/>
            <a:ext cx="1691290" cy="1423822"/>
            <a:chOff x="951975" y="315800"/>
            <a:chExt cx="5860325" cy="4933550"/>
          </a:xfrm>
        </p:grpSpPr>
        <p:sp>
          <p:nvSpPr>
            <p:cNvPr id="290" name="Google Shape;8318;p74">
              <a:extLst>
                <a:ext uri="{FF2B5EF4-FFF2-40B4-BE49-F238E27FC236}">
                  <a16:creationId xmlns:a16="http://schemas.microsoft.com/office/drawing/2014/main" id="{85CED590-3219-1B7D-A60E-FF3507E2F2C1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319;p74">
              <a:extLst>
                <a:ext uri="{FF2B5EF4-FFF2-40B4-BE49-F238E27FC236}">
                  <a16:creationId xmlns:a16="http://schemas.microsoft.com/office/drawing/2014/main" id="{DC1A944D-8BA0-F333-E8F2-7344C3232EB4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2" name="Google Shape;8320;p74">
              <a:extLst>
                <a:ext uri="{FF2B5EF4-FFF2-40B4-BE49-F238E27FC236}">
                  <a16:creationId xmlns:a16="http://schemas.microsoft.com/office/drawing/2014/main" id="{59408FDC-268F-2923-6913-5013214A0B43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3" name="Google Shape;8321;p74">
              <a:extLst>
                <a:ext uri="{FF2B5EF4-FFF2-40B4-BE49-F238E27FC236}">
                  <a16:creationId xmlns:a16="http://schemas.microsoft.com/office/drawing/2014/main" id="{BCC7A1B8-67A4-1E3D-5740-4A83CB6EA940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4" name="Google Shape;8322;p74">
              <a:extLst>
                <a:ext uri="{FF2B5EF4-FFF2-40B4-BE49-F238E27FC236}">
                  <a16:creationId xmlns:a16="http://schemas.microsoft.com/office/drawing/2014/main" id="{9D23B99C-F3A5-79F7-B898-E67EDBBF45F3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5" name="Google Shape;8323;p74">
              <a:extLst>
                <a:ext uri="{FF2B5EF4-FFF2-40B4-BE49-F238E27FC236}">
                  <a16:creationId xmlns:a16="http://schemas.microsoft.com/office/drawing/2014/main" id="{457DCB00-A32A-C1CD-7496-8BFD53E3CEC8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6" name="Google Shape;8324;p74">
              <a:extLst>
                <a:ext uri="{FF2B5EF4-FFF2-40B4-BE49-F238E27FC236}">
                  <a16:creationId xmlns:a16="http://schemas.microsoft.com/office/drawing/2014/main" id="{66D3EB9D-61FA-54E1-5CEB-35D39296B58F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7" name="Google Shape;8325;p74">
              <a:extLst>
                <a:ext uri="{FF2B5EF4-FFF2-40B4-BE49-F238E27FC236}">
                  <a16:creationId xmlns:a16="http://schemas.microsoft.com/office/drawing/2014/main" id="{2387E26C-74E8-B4A7-3D06-31C7EBB154D2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98" name="Google Shape;8326;p74">
            <a:extLst>
              <a:ext uri="{FF2B5EF4-FFF2-40B4-BE49-F238E27FC236}">
                <a16:creationId xmlns:a16="http://schemas.microsoft.com/office/drawing/2014/main" id="{279173E4-F816-A717-A0D7-2424696967B8}"/>
              </a:ext>
            </a:extLst>
          </p:cNvPr>
          <p:cNvGrpSpPr/>
          <p:nvPr/>
        </p:nvGrpSpPr>
        <p:grpSpPr>
          <a:xfrm>
            <a:off x="7145381" y="6663672"/>
            <a:ext cx="3235864" cy="1243448"/>
            <a:chOff x="3862800" y="3038525"/>
            <a:chExt cx="1329006" cy="510698"/>
          </a:xfrm>
        </p:grpSpPr>
        <p:sp>
          <p:nvSpPr>
            <p:cNvPr id="299" name="Google Shape;8327;p74">
              <a:extLst>
                <a:ext uri="{FF2B5EF4-FFF2-40B4-BE49-F238E27FC236}">
                  <a16:creationId xmlns:a16="http://schemas.microsoft.com/office/drawing/2014/main" id="{295325AA-92BE-EBC9-0DA7-81964EF146CF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0" name="Google Shape;8328;p74">
              <a:extLst>
                <a:ext uri="{FF2B5EF4-FFF2-40B4-BE49-F238E27FC236}">
                  <a16:creationId xmlns:a16="http://schemas.microsoft.com/office/drawing/2014/main" id="{1C474275-6888-4572-E1A1-76C634390AD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301" name="Google Shape;8329;p74">
              <a:extLst>
                <a:ext uri="{FF2B5EF4-FFF2-40B4-BE49-F238E27FC236}">
                  <a16:creationId xmlns:a16="http://schemas.microsoft.com/office/drawing/2014/main" id="{1DCE86C6-5287-EE97-433C-E75302752839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1" name="Google Shape;8330;p74">
                <a:extLst>
                  <a:ext uri="{FF2B5EF4-FFF2-40B4-BE49-F238E27FC236}">
                    <a16:creationId xmlns:a16="http://schemas.microsoft.com/office/drawing/2014/main" id="{6D58805F-631F-7ED6-DF9C-FF676B2B6564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8331;p74">
                <a:extLst>
                  <a:ext uri="{FF2B5EF4-FFF2-40B4-BE49-F238E27FC236}">
                    <a16:creationId xmlns:a16="http://schemas.microsoft.com/office/drawing/2014/main" id="{96DE93BD-BFB2-CD3E-D910-EA8DF0BCE2E8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2" name="Google Shape;8332;p74">
              <a:extLst>
                <a:ext uri="{FF2B5EF4-FFF2-40B4-BE49-F238E27FC236}">
                  <a16:creationId xmlns:a16="http://schemas.microsoft.com/office/drawing/2014/main" id="{12867C70-3B76-6635-49FE-7E123900588A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9" name="Google Shape;8333;p74">
                <a:extLst>
                  <a:ext uri="{FF2B5EF4-FFF2-40B4-BE49-F238E27FC236}">
                    <a16:creationId xmlns:a16="http://schemas.microsoft.com/office/drawing/2014/main" id="{51409015-C2B9-A126-29FF-BBFC2EB36928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8334;p74">
                <a:extLst>
                  <a:ext uri="{FF2B5EF4-FFF2-40B4-BE49-F238E27FC236}">
                    <a16:creationId xmlns:a16="http://schemas.microsoft.com/office/drawing/2014/main" id="{68B5A38E-390E-0724-54EE-368CEAEE4030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3" name="Google Shape;8335;p74">
              <a:extLst>
                <a:ext uri="{FF2B5EF4-FFF2-40B4-BE49-F238E27FC236}">
                  <a16:creationId xmlns:a16="http://schemas.microsoft.com/office/drawing/2014/main" id="{C6DC2F3D-666A-AE3C-8F86-BC29588B2F9D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7" name="Google Shape;8336;p74">
                <a:extLst>
                  <a:ext uri="{FF2B5EF4-FFF2-40B4-BE49-F238E27FC236}">
                    <a16:creationId xmlns:a16="http://schemas.microsoft.com/office/drawing/2014/main" id="{67B457DA-D23C-3178-8A4B-49BAB721E6D2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8337;p74">
                <a:extLst>
                  <a:ext uri="{FF2B5EF4-FFF2-40B4-BE49-F238E27FC236}">
                    <a16:creationId xmlns:a16="http://schemas.microsoft.com/office/drawing/2014/main" id="{4202B13A-BCBD-D995-3C3B-E9E51D25A805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4" name="Google Shape;8338;p74">
              <a:extLst>
                <a:ext uri="{FF2B5EF4-FFF2-40B4-BE49-F238E27FC236}">
                  <a16:creationId xmlns:a16="http://schemas.microsoft.com/office/drawing/2014/main" id="{C9CDCDFF-B95D-5989-9B48-47FBEA20B752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5" name="Google Shape;8339;p74">
                <a:extLst>
                  <a:ext uri="{FF2B5EF4-FFF2-40B4-BE49-F238E27FC236}">
                    <a16:creationId xmlns:a16="http://schemas.microsoft.com/office/drawing/2014/main" id="{EF173918-EB52-333B-F590-B3560A177187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340;p74">
                <a:extLst>
                  <a:ext uri="{FF2B5EF4-FFF2-40B4-BE49-F238E27FC236}">
                    <a16:creationId xmlns:a16="http://schemas.microsoft.com/office/drawing/2014/main" id="{512FF493-5BCA-08F9-202C-796133857636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3" name="Google Shape;8341;p74">
            <a:extLst>
              <a:ext uri="{FF2B5EF4-FFF2-40B4-BE49-F238E27FC236}">
                <a16:creationId xmlns:a16="http://schemas.microsoft.com/office/drawing/2014/main" id="{EA69567E-909A-07F5-5D04-8E57965EFCAE}"/>
              </a:ext>
            </a:extLst>
          </p:cNvPr>
          <p:cNvGrpSpPr/>
          <p:nvPr/>
        </p:nvGrpSpPr>
        <p:grpSpPr>
          <a:xfrm>
            <a:off x="1162026" y="3191454"/>
            <a:ext cx="1766410" cy="1550352"/>
            <a:chOff x="649648" y="271400"/>
            <a:chExt cx="6215377" cy="5455143"/>
          </a:xfrm>
        </p:grpSpPr>
        <p:sp>
          <p:nvSpPr>
            <p:cNvPr id="314" name="Google Shape;8342;p74">
              <a:extLst>
                <a:ext uri="{FF2B5EF4-FFF2-40B4-BE49-F238E27FC236}">
                  <a16:creationId xmlns:a16="http://schemas.microsoft.com/office/drawing/2014/main" id="{7D7031E5-9F63-9756-7FB8-2088AE48581F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5" name="Google Shape;8343;p74">
              <a:extLst>
                <a:ext uri="{FF2B5EF4-FFF2-40B4-BE49-F238E27FC236}">
                  <a16:creationId xmlns:a16="http://schemas.microsoft.com/office/drawing/2014/main" id="{22AB5515-2F40-151C-5783-3B5E79130A79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6" name="Google Shape;8344;p74">
              <a:extLst>
                <a:ext uri="{FF2B5EF4-FFF2-40B4-BE49-F238E27FC236}">
                  <a16:creationId xmlns:a16="http://schemas.microsoft.com/office/drawing/2014/main" id="{A9957D5B-B134-E8FA-33C5-AE39C57C053C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7" name="Google Shape;8345;p74">
              <a:extLst>
                <a:ext uri="{FF2B5EF4-FFF2-40B4-BE49-F238E27FC236}">
                  <a16:creationId xmlns:a16="http://schemas.microsoft.com/office/drawing/2014/main" id="{63A4DEF2-DA53-41CD-2A4F-2AE43502E84B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8" name="Google Shape;8346;p74">
              <a:extLst>
                <a:ext uri="{FF2B5EF4-FFF2-40B4-BE49-F238E27FC236}">
                  <a16:creationId xmlns:a16="http://schemas.microsoft.com/office/drawing/2014/main" id="{63AAF940-4C07-DADF-22D7-ACD63DE8574A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347;p74">
              <a:extLst>
                <a:ext uri="{FF2B5EF4-FFF2-40B4-BE49-F238E27FC236}">
                  <a16:creationId xmlns:a16="http://schemas.microsoft.com/office/drawing/2014/main" id="{07DFE534-702F-C13F-2FFF-F631F2FCBEA6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8348;p74">
              <a:extLst>
                <a:ext uri="{FF2B5EF4-FFF2-40B4-BE49-F238E27FC236}">
                  <a16:creationId xmlns:a16="http://schemas.microsoft.com/office/drawing/2014/main" id="{EE16DC6B-EDF2-970F-12E7-CC97F39BDE9B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1" name="Google Shape;8349;p74">
              <a:extLst>
                <a:ext uri="{FF2B5EF4-FFF2-40B4-BE49-F238E27FC236}">
                  <a16:creationId xmlns:a16="http://schemas.microsoft.com/office/drawing/2014/main" id="{086ABD6B-AA38-5062-BEEE-42E2494C3609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350;p74">
              <a:extLst>
                <a:ext uri="{FF2B5EF4-FFF2-40B4-BE49-F238E27FC236}">
                  <a16:creationId xmlns:a16="http://schemas.microsoft.com/office/drawing/2014/main" id="{60D3B09C-6B8E-03DE-79AC-382F9157CB58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351;p74">
              <a:extLst>
                <a:ext uri="{FF2B5EF4-FFF2-40B4-BE49-F238E27FC236}">
                  <a16:creationId xmlns:a16="http://schemas.microsoft.com/office/drawing/2014/main" id="{6BA29F84-1F92-C38B-2B5E-20011A45E82F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352;p74">
              <a:extLst>
                <a:ext uri="{FF2B5EF4-FFF2-40B4-BE49-F238E27FC236}">
                  <a16:creationId xmlns:a16="http://schemas.microsoft.com/office/drawing/2014/main" id="{84D3CE85-AC11-0A85-956A-94FF0A3D5170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353;p74">
              <a:extLst>
                <a:ext uri="{FF2B5EF4-FFF2-40B4-BE49-F238E27FC236}">
                  <a16:creationId xmlns:a16="http://schemas.microsoft.com/office/drawing/2014/main" id="{93190059-A17F-A41C-A447-DC373570F4CF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26" name="Google Shape;8354;p74">
            <a:extLst>
              <a:ext uri="{FF2B5EF4-FFF2-40B4-BE49-F238E27FC236}">
                <a16:creationId xmlns:a16="http://schemas.microsoft.com/office/drawing/2014/main" id="{0DD03681-35CC-26E7-AE3D-3FEA5364175F}"/>
              </a:ext>
            </a:extLst>
          </p:cNvPr>
          <p:cNvGrpSpPr/>
          <p:nvPr/>
        </p:nvGrpSpPr>
        <p:grpSpPr>
          <a:xfrm>
            <a:off x="4378627" y="3191455"/>
            <a:ext cx="1535408" cy="1630978"/>
            <a:chOff x="2499700" y="1135950"/>
            <a:chExt cx="732402" cy="777990"/>
          </a:xfrm>
        </p:grpSpPr>
        <p:grpSp>
          <p:nvGrpSpPr>
            <p:cNvPr id="327" name="Google Shape;8355;p74">
              <a:extLst>
                <a:ext uri="{FF2B5EF4-FFF2-40B4-BE49-F238E27FC236}">
                  <a16:creationId xmlns:a16="http://schemas.microsoft.com/office/drawing/2014/main" id="{EE6121D6-4E83-19E3-6AA5-CD4E67BFA00E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4" name="Google Shape;8356;p74">
                <a:extLst>
                  <a:ext uri="{FF2B5EF4-FFF2-40B4-BE49-F238E27FC236}">
                    <a16:creationId xmlns:a16="http://schemas.microsoft.com/office/drawing/2014/main" id="{390EA86C-8757-CA1E-3DC6-540F9CBB4A58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8357;p74">
                <a:extLst>
                  <a:ext uri="{FF2B5EF4-FFF2-40B4-BE49-F238E27FC236}">
                    <a16:creationId xmlns:a16="http://schemas.microsoft.com/office/drawing/2014/main" id="{0B5464B9-610B-D1EE-A76F-CA22A1E917A4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8358;p74">
                <a:extLst>
                  <a:ext uri="{FF2B5EF4-FFF2-40B4-BE49-F238E27FC236}">
                    <a16:creationId xmlns:a16="http://schemas.microsoft.com/office/drawing/2014/main" id="{D1DAEB6F-21E0-458E-148B-214335CC2DBF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8359;p74">
                <a:extLst>
                  <a:ext uri="{FF2B5EF4-FFF2-40B4-BE49-F238E27FC236}">
                    <a16:creationId xmlns:a16="http://schemas.microsoft.com/office/drawing/2014/main" id="{BE56D1C3-BBBA-D6CE-8006-64AD131B62DE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8360;p74">
                <a:extLst>
                  <a:ext uri="{FF2B5EF4-FFF2-40B4-BE49-F238E27FC236}">
                    <a16:creationId xmlns:a16="http://schemas.microsoft.com/office/drawing/2014/main" id="{A34AABDF-D4EC-8686-DBD5-4EB0CD3DB127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8361;p74">
                <a:extLst>
                  <a:ext uri="{FF2B5EF4-FFF2-40B4-BE49-F238E27FC236}">
                    <a16:creationId xmlns:a16="http://schemas.microsoft.com/office/drawing/2014/main" id="{360221A6-F6EC-6C2A-7130-AFA66DDD8D1E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8362;p74">
                <a:extLst>
                  <a:ext uri="{FF2B5EF4-FFF2-40B4-BE49-F238E27FC236}">
                    <a16:creationId xmlns:a16="http://schemas.microsoft.com/office/drawing/2014/main" id="{CD64D262-0F27-B388-0FA4-2A89A2719CA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8363;p74">
                <a:extLst>
                  <a:ext uri="{FF2B5EF4-FFF2-40B4-BE49-F238E27FC236}">
                    <a16:creationId xmlns:a16="http://schemas.microsoft.com/office/drawing/2014/main" id="{4585C209-948C-9C0B-AA30-C4CDED986D2D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8364;p74">
                <a:extLst>
                  <a:ext uri="{FF2B5EF4-FFF2-40B4-BE49-F238E27FC236}">
                    <a16:creationId xmlns:a16="http://schemas.microsoft.com/office/drawing/2014/main" id="{8B550407-965E-BF60-73EB-7A87F6DC840C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8365;p74">
                <a:extLst>
                  <a:ext uri="{FF2B5EF4-FFF2-40B4-BE49-F238E27FC236}">
                    <a16:creationId xmlns:a16="http://schemas.microsoft.com/office/drawing/2014/main" id="{B19FD257-DF3A-079A-96EA-C1A86AC4C32B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8366;p74">
                <a:extLst>
                  <a:ext uri="{FF2B5EF4-FFF2-40B4-BE49-F238E27FC236}">
                    <a16:creationId xmlns:a16="http://schemas.microsoft.com/office/drawing/2014/main" id="{EE4535D1-0551-F4BB-1CDE-1D82E2E0D5A6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8367;p74">
                <a:extLst>
                  <a:ext uri="{FF2B5EF4-FFF2-40B4-BE49-F238E27FC236}">
                    <a16:creationId xmlns:a16="http://schemas.microsoft.com/office/drawing/2014/main" id="{7200AFA1-A9C8-8C6E-787C-619636792AD8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8368;p74">
                <a:extLst>
                  <a:ext uri="{FF2B5EF4-FFF2-40B4-BE49-F238E27FC236}">
                    <a16:creationId xmlns:a16="http://schemas.microsoft.com/office/drawing/2014/main" id="{3609D300-F3D8-CABB-66D8-E3D1414E70DB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8369;p74">
                <a:extLst>
                  <a:ext uri="{FF2B5EF4-FFF2-40B4-BE49-F238E27FC236}">
                    <a16:creationId xmlns:a16="http://schemas.microsoft.com/office/drawing/2014/main" id="{61065DF7-BE5C-8DA5-A7AF-C26EABD7C704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8370;p74">
                <a:extLst>
                  <a:ext uri="{FF2B5EF4-FFF2-40B4-BE49-F238E27FC236}">
                    <a16:creationId xmlns:a16="http://schemas.microsoft.com/office/drawing/2014/main" id="{24D9EE3C-F765-4305-65B0-751BA7903F12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8371;p74">
                <a:extLst>
                  <a:ext uri="{FF2B5EF4-FFF2-40B4-BE49-F238E27FC236}">
                    <a16:creationId xmlns:a16="http://schemas.microsoft.com/office/drawing/2014/main" id="{2D48C17B-47C4-790B-D052-438660713E90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8372;p74">
                <a:extLst>
                  <a:ext uri="{FF2B5EF4-FFF2-40B4-BE49-F238E27FC236}">
                    <a16:creationId xmlns:a16="http://schemas.microsoft.com/office/drawing/2014/main" id="{9B5A4248-DE98-C53F-2A95-739554A70504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373;p74">
                <a:extLst>
                  <a:ext uri="{FF2B5EF4-FFF2-40B4-BE49-F238E27FC236}">
                    <a16:creationId xmlns:a16="http://schemas.microsoft.com/office/drawing/2014/main" id="{7E5F1C18-F20D-9759-0799-85A396AF15B4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8374;p74">
                <a:extLst>
                  <a:ext uri="{FF2B5EF4-FFF2-40B4-BE49-F238E27FC236}">
                    <a16:creationId xmlns:a16="http://schemas.microsoft.com/office/drawing/2014/main" id="{244921A1-0881-8DB0-3751-C93D5BA03DA4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375;p74">
                <a:extLst>
                  <a:ext uri="{FF2B5EF4-FFF2-40B4-BE49-F238E27FC236}">
                    <a16:creationId xmlns:a16="http://schemas.microsoft.com/office/drawing/2014/main" id="{E9D199B4-749C-C9AD-12E6-C21394D17399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8376;p74">
                <a:extLst>
                  <a:ext uri="{FF2B5EF4-FFF2-40B4-BE49-F238E27FC236}">
                    <a16:creationId xmlns:a16="http://schemas.microsoft.com/office/drawing/2014/main" id="{D3F9E85F-1909-7B29-BB3A-439D3C6CB989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8377;p74">
                <a:extLst>
                  <a:ext uri="{FF2B5EF4-FFF2-40B4-BE49-F238E27FC236}">
                    <a16:creationId xmlns:a16="http://schemas.microsoft.com/office/drawing/2014/main" id="{35AFC2FD-F63A-BE0E-BA01-24DF38EB4CAC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8378;p74">
                <a:extLst>
                  <a:ext uri="{FF2B5EF4-FFF2-40B4-BE49-F238E27FC236}">
                    <a16:creationId xmlns:a16="http://schemas.microsoft.com/office/drawing/2014/main" id="{315B72A3-6068-01FD-7F70-94500C5BFDB5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8379;p74">
                <a:extLst>
                  <a:ext uri="{FF2B5EF4-FFF2-40B4-BE49-F238E27FC236}">
                    <a16:creationId xmlns:a16="http://schemas.microsoft.com/office/drawing/2014/main" id="{06C9CB4E-DBB0-871B-A0CA-070BECD79BF7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8380;p74">
                <a:extLst>
                  <a:ext uri="{FF2B5EF4-FFF2-40B4-BE49-F238E27FC236}">
                    <a16:creationId xmlns:a16="http://schemas.microsoft.com/office/drawing/2014/main" id="{876F405F-68A4-399D-9F3E-A5BA4C25280E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8381;p74">
                <a:extLst>
                  <a:ext uri="{FF2B5EF4-FFF2-40B4-BE49-F238E27FC236}">
                    <a16:creationId xmlns:a16="http://schemas.microsoft.com/office/drawing/2014/main" id="{A766C10C-E11A-BA77-8486-8EB0ABACD11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8382;p74">
                <a:extLst>
                  <a:ext uri="{FF2B5EF4-FFF2-40B4-BE49-F238E27FC236}">
                    <a16:creationId xmlns:a16="http://schemas.microsoft.com/office/drawing/2014/main" id="{947D42EA-1231-2AC6-33F8-877F851F7DCD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8" name="Google Shape;8383;p74">
              <a:extLst>
                <a:ext uri="{FF2B5EF4-FFF2-40B4-BE49-F238E27FC236}">
                  <a16:creationId xmlns:a16="http://schemas.microsoft.com/office/drawing/2014/main" id="{2262CFA9-0B98-C9C2-1D53-A5136A9BCE02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9" name="Google Shape;8384;p74">
                <a:extLst>
                  <a:ext uri="{FF2B5EF4-FFF2-40B4-BE49-F238E27FC236}">
                    <a16:creationId xmlns:a16="http://schemas.microsoft.com/office/drawing/2014/main" id="{E14A0A9A-546C-87AC-5C8C-13E168A23A92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8385;p74">
                <a:extLst>
                  <a:ext uri="{FF2B5EF4-FFF2-40B4-BE49-F238E27FC236}">
                    <a16:creationId xmlns:a16="http://schemas.microsoft.com/office/drawing/2014/main" id="{D8233782-072D-10D8-EBCA-5EF4DBE2DE88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8386;p74">
                <a:extLst>
                  <a:ext uri="{FF2B5EF4-FFF2-40B4-BE49-F238E27FC236}">
                    <a16:creationId xmlns:a16="http://schemas.microsoft.com/office/drawing/2014/main" id="{0432F817-B796-E374-D41F-6BA22C6F2E16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8387;p74">
                <a:extLst>
                  <a:ext uri="{FF2B5EF4-FFF2-40B4-BE49-F238E27FC236}">
                    <a16:creationId xmlns:a16="http://schemas.microsoft.com/office/drawing/2014/main" id="{676C4A96-0D79-978C-EC5F-52DE02CAE106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8388;p74">
                <a:extLst>
                  <a:ext uri="{FF2B5EF4-FFF2-40B4-BE49-F238E27FC236}">
                    <a16:creationId xmlns:a16="http://schemas.microsoft.com/office/drawing/2014/main" id="{838EA223-782F-5B0D-CD41-F3E0046C423B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1" name="Google Shape;8389;p74">
            <a:extLst>
              <a:ext uri="{FF2B5EF4-FFF2-40B4-BE49-F238E27FC236}">
                <a16:creationId xmlns:a16="http://schemas.microsoft.com/office/drawing/2014/main" id="{8B7F6F6D-FC62-53CB-C7E6-1B131228C266}"/>
              </a:ext>
            </a:extLst>
          </p:cNvPr>
          <p:cNvGrpSpPr/>
          <p:nvPr/>
        </p:nvGrpSpPr>
        <p:grpSpPr>
          <a:xfrm>
            <a:off x="3070092" y="3191455"/>
            <a:ext cx="1166878" cy="1740458"/>
            <a:chOff x="1716825" y="1121550"/>
            <a:chExt cx="622800" cy="928938"/>
          </a:xfrm>
        </p:grpSpPr>
        <p:grpSp>
          <p:nvGrpSpPr>
            <p:cNvPr id="362" name="Google Shape;8390;p74">
              <a:extLst>
                <a:ext uri="{FF2B5EF4-FFF2-40B4-BE49-F238E27FC236}">
                  <a16:creationId xmlns:a16="http://schemas.microsoft.com/office/drawing/2014/main" id="{D7458486-B7D4-424B-7695-17384CC7DED6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3" name="Google Shape;8391;p74">
                <a:extLst>
                  <a:ext uri="{FF2B5EF4-FFF2-40B4-BE49-F238E27FC236}">
                    <a16:creationId xmlns:a16="http://schemas.microsoft.com/office/drawing/2014/main" id="{BC5C8A94-4A48-D82F-46B4-9E91965A3CEB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4" name="Google Shape;8392;p74">
                <a:extLst>
                  <a:ext uri="{FF2B5EF4-FFF2-40B4-BE49-F238E27FC236}">
                    <a16:creationId xmlns:a16="http://schemas.microsoft.com/office/drawing/2014/main" id="{4E0D66E9-E4FD-C273-E443-C72DF68F3FB9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8393;p74">
              <a:extLst>
                <a:ext uri="{FF2B5EF4-FFF2-40B4-BE49-F238E27FC236}">
                  <a16:creationId xmlns:a16="http://schemas.microsoft.com/office/drawing/2014/main" id="{890D0B8A-C55A-5E16-CA0D-FB2C656C34EB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1" name="Google Shape;8394;p74">
                <a:extLst>
                  <a:ext uri="{FF2B5EF4-FFF2-40B4-BE49-F238E27FC236}">
                    <a16:creationId xmlns:a16="http://schemas.microsoft.com/office/drawing/2014/main" id="{065A4550-3A8F-1861-D82B-D5386BA92EBF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5;p74">
                <a:extLst>
                  <a:ext uri="{FF2B5EF4-FFF2-40B4-BE49-F238E27FC236}">
                    <a16:creationId xmlns:a16="http://schemas.microsoft.com/office/drawing/2014/main" id="{612B550B-1BF1-532E-AD14-A91AEB8C311E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4" name="Google Shape;8396;p74">
              <a:extLst>
                <a:ext uri="{FF2B5EF4-FFF2-40B4-BE49-F238E27FC236}">
                  <a16:creationId xmlns:a16="http://schemas.microsoft.com/office/drawing/2014/main" id="{7CCE02A6-376B-25E1-954D-CC06F699D2F0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9" name="Google Shape;8397;p74">
                <a:extLst>
                  <a:ext uri="{FF2B5EF4-FFF2-40B4-BE49-F238E27FC236}">
                    <a16:creationId xmlns:a16="http://schemas.microsoft.com/office/drawing/2014/main" id="{3D7BA048-CA8E-23BC-09FC-AB243CB4B6B2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8;p74">
                <a:extLst>
                  <a:ext uri="{FF2B5EF4-FFF2-40B4-BE49-F238E27FC236}">
                    <a16:creationId xmlns:a16="http://schemas.microsoft.com/office/drawing/2014/main" id="{08F88E3A-A591-5B08-6000-A129614950BE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5" name="Google Shape;8399;p74">
              <a:extLst>
                <a:ext uri="{FF2B5EF4-FFF2-40B4-BE49-F238E27FC236}">
                  <a16:creationId xmlns:a16="http://schemas.microsoft.com/office/drawing/2014/main" id="{24C4BFBB-B797-6CF4-C884-3F1E877D0214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7" name="Google Shape;8400;p74">
                <a:extLst>
                  <a:ext uri="{FF2B5EF4-FFF2-40B4-BE49-F238E27FC236}">
                    <a16:creationId xmlns:a16="http://schemas.microsoft.com/office/drawing/2014/main" id="{75513B1B-8B7D-98C7-FDFD-C599F8BF039C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401;p74">
                <a:extLst>
                  <a:ext uri="{FF2B5EF4-FFF2-40B4-BE49-F238E27FC236}">
                    <a16:creationId xmlns:a16="http://schemas.microsoft.com/office/drawing/2014/main" id="{C743ED21-162A-2F94-F87C-D5A23B549836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6" name="Google Shape;8402;p74">
              <a:extLst>
                <a:ext uri="{FF2B5EF4-FFF2-40B4-BE49-F238E27FC236}">
                  <a16:creationId xmlns:a16="http://schemas.microsoft.com/office/drawing/2014/main" id="{F800E56C-7EFA-4351-FECD-FBB81D28E076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75" name="Google Shape;8403;p74">
            <a:extLst>
              <a:ext uri="{FF2B5EF4-FFF2-40B4-BE49-F238E27FC236}">
                <a16:creationId xmlns:a16="http://schemas.microsoft.com/office/drawing/2014/main" id="{972C3D0B-6848-6C03-5C93-D1A6FF88A5CF}"/>
              </a:ext>
            </a:extLst>
          </p:cNvPr>
          <p:cNvGrpSpPr/>
          <p:nvPr/>
        </p:nvGrpSpPr>
        <p:grpSpPr>
          <a:xfrm>
            <a:off x="2909737" y="4964098"/>
            <a:ext cx="1478144" cy="1428304"/>
            <a:chOff x="4334725" y="1355875"/>
            <a:chExt cx="3106650" cy="3001900"/>
          </a:xfrm>
        </p:grpSpPr>
        <p:grpSp>
          <p:nvGrpSpPr>
            <p:cNvPr id="376" name="Google Shape;8404;p74">
              <a:extLst>
                <a:ext uri="{FF2B5EF4-FFF2-40B4-BE49-F238E27FC236}">
                  <a16:creationId xmlns:a16="http://schemas.microsoft.com/office/drawing/2014/main" id="{ACEB2FA3-A896-3A1C-FED1-22D96F28DD5F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1" name="Google Shape;8405;p74">
                <a:extLst>
                  <a:ext uri="{FF2B5EF4-FFF2-40B4-BE49-F238E27FC236}">
                    <a16:creationId xmlns:a16="http://schemas.microsoft.com/office/drawing/2014/main" id="{FC023E2A-23C6-D088-E36F-4FC949151949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8406;p74">
                <a:extLst>
                  <a:ext uri="{FF2B5EF4-FFF2-40B4-BE49-F238E27FC236}">
                    <a16:creationId xmlns:a16="http://schemas.microsoft.com/office/drawing/2014/main" id="{4D2BC81C-E308-41EA-4FB7-54D4112B26B6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8407;p74">
                <a:extLst>
                  <a:ext uri="{FF2B5EF4-FFF2-40B4-BE49-F238E27FC236}">
                    <a16:creationId xmlns:a16="http://schemas.microsoft.com/office/drawing/2014/main" id="{B994C5B8-918D-B1DD-35FE-C61420BE2E2E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7" name="Google Shape;8408;p74">
              <a:extLst>
                <a:ext uri="{FF2B5EF4-FFF2-40B4-BE49-F238E27FC236}">
                  <a16:creationId xmlns:a16="http://schemas.microsoft.com/office/drawing/2014/main" id="{D12B7AC8-785A-28ED-64CD-EC8EB2E6C66C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8" name="Google Shape;8409;p74">
                <a:extLst>
                  <a:ext uri="{FF2B5EF4-FFF2-40B4-BE49-F238E27FC236}">
                    <a16:creationId xmlns:a16="http://schemas.microsoft.com/office/drawing/2014/main" id="{D7E125DA-BB6E-6714-6A8C-36211D07AEC0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8410;p74">
                <a:extLst>
                  <a:ext uri="{FF2B5EF4-FFF2-40B4-BE49-F238E27FC236}">
                    <a16:creationId xmlns:a16="http://schemas.microsoft.com/office/drawing/2014/main" id="{F08F71F6-E9BC-4440-1406-C9E69E44ECD7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8411;p74">
                <a:extLst>
                  <a:ext uri="{FF2B5EF4-FFF2-40B4-BE49-F238E27FC236}">
                    <a16:creationId xmlns:a16="http://schemas.microsoft.com/office/drawing/2014/main" id="{DBD583A4-C397-63CF-3A87-70722CAA1C96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4" name="Google Shape;8412;p74">
            <a:extLst>
              <a:ext uri="{FF2B5EF4-FFF2-40B4-BE49-F238E27FC236}">
                <a16:creationId xmlns:a16="http://schemas.microsoft.com/office/drawing/2014/main" id="{CE7B036A-E762-B783-D1A7-6A6D787A2D98}"/>
              </a:ext>
            </a:extLst>
          </p:cNvPr>
          <p:cNvGrpSpPr/>
          <p:nvPr/>
        </p:nvGrpSpPr>
        <p:grpSpPr>
          <a:xfrm>
            <a:off x="15143635" y="8225641"/>
            <a:ext cx="624148" cy="1368346"/>
            <a:chOff x="7645573" y="3754300"/>
            <a:chExt cx="293855" cy="644170"/>
          </a:xfrm>
        </p:grpSpPr>
        <p:sp>
          <p:nvSpPr>
            <p:cNvPr id="385" name="Google Shape;8413;p74">
              <a:extLst>
                <a:ext uri="{FF2B5EF4-FFF2-40B4-BE49-F238E27FC236}">
                  <a16:creationId xmlns:a16="http://schemas.microsoft.com/office/drawing/2014/main" id="{7701E35E-5E92-1733-0F8C-0514950A81B0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6" name="Google Shape;8414;p74">
              <a:extLst>
                <a:ext uri="{FF2B5EF4-FFF2-40B4-BE49-F238E27FC236}">
                  <a16:creationId xmlns:a16="http://schemas.microsoft.com/office/drawing/2014/main" id="{AC81713B-DF1F-46C3-FB43-85C95FFE3818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87" name="Google Shape;8415;p74">
            <a:extLst>
              <a:ext uri="{FF2B5EF4-FFF2-40B4-BE49-F238E27FC236}">
                <a16:creationId xmlns:a16="http://schemas.microsoft.com/office/drawing/2014/main" id="{9161CA1D-6E4C-EEA8-14DC-E36BFD329FDB}"/>
              </a:ext>
            </a:extLst>
          </p:cNvPr>
          <p:cNvGrpSpPr/>
          <p:nvPr/>
        </p:nvGrpSpPr>
        <p:grpSpPr>
          <a:xfrm>
            <a:off x="10987612" y="3191455"/>
            <a:ext cx="1418022" cy="1478718"/>
            <a:chOff x="5830645" y="1256617"/>
            <a:chExt cx="530340" cy="553040"/>
          </a:xfrm>
        </p:grpSpPr>
        <p:grpSp>
          <p:nvGrpSpPr>
            <p:cNvPr id="388" name="Google Shape;8416;p74">
              <a:extLst>
                <a:ext uri="{FF2B5EF4-FFF2-40B4-BE49-F238E27FC236}">
                  <a16:creationId xmlns:a16="http://schemas.microsoft.com/office/drawing/2014/main" id="{B3B13E4D-AB8D-475A-64CC-B75078020DB2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9" name="Google Shape;8417;p74">
                <a:extLst>
                  <a:ext uri="{FF2B5EF4-FFF2-40B4-BE49-F238E27FC236}">
                    <a16:creationId xmlns:a16="http://schemas.microsoft.com/office/drawing/2014/main" id="{CCFF06C8-C94D-C5B6-5E7F-77BF2B8BCE3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8418;p74">
                <a:extLst>
                  <a:ext uri="{FF2B5EF4-FFF2-40B4-BE49-F238E27FC236}">
                    <a16:creationId xmlns:a16="http://schemas.microsoft.com/office/drawing/2014/main" id="{8A002357-CBE8-0B8F-B3DC-0B82A7FB0447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9" name="Google Shape;8419;p74">
              <a:extLst>
                <a:ext uri="{FF2B5EF4-FFF2-40B4-BE49-F238E27FC236}">
                  <a16:creationId xmlns:a16="http://schemas.microsoft.com/office/drawing/2014/main" id="{5C069A9A-BB2C-1F58-2307-07033E9D02DD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7" name="Google Shape;8420;p74">
                <a:extLst>
                  <a:ext uri="{FF2B5EF4-FFF2-40B4-BE49-F238E27FC236}">
                    <a16:creationId xmlns:a16="http://schemas.microsoft.com/office/drawing/2014/main" id="{B395746C-552E-0597-0871-6C4CCFE45016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8421;p74">
                <a:extLst>
                  <a:ext uri="{FF2B5EF4-FFF2-40B4-BE49-F238E27FC236}">
                    <a16:creationId xmlns:a16="http://schemas.microsoft.com/office/drawing/2014/main" id="{CA8D3836-D6AE-1735-28BB-51EB7E98B4C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0" name="Google Shape;8422;p74">
              <a:extLst>
                <a:ext uri="{FF2B5EF4-FFF2-40B4-BE49-F238E27FC236}">
                  <a16:creationId xmlns:a16="http://schemas.microsoft.com/office/drawing/2014/main" id="{E063DC14-9E36-FCDF-78DA-CDAEF6FFB0F2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5" name="Google Shape;8423;p74">
                <a:extLst>
                  <a:ext uri="{FF2B5EF4-FFF2-40B4-BE49-F238E27FC236}">
                    <a16:creationId xmlns:a16="http://schemas.microsoft.com/office/drawing/2014/main" id="{1D460995-D420-E221-7C3E-0E11A7C3AFCA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8424;p74">
                <a:extLst>
                  <a:ext uri="{FF2B5EF4-FFF2-40B4-BE49-F238E27FC236}">
                    <a16:creationId xmlns:a16="http://schemas.microsoft.com/office/drawing/2014/main" id="{1B38C8B1-0208-F28D-A165-2C4F5D521A6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1" name="Google Shape;8425;p74">
              <a:extLst>
                <a:ext uri="{FF2B5EF4-FFF2-40B4-BE49-F238E27FC236}">
                  <a16:creationId xmlns:a16="http://schemas.microsoft.com/office/drawing/2014/main" id="{73D3F62A-0E6A-3AA6-428F-2A306B52EFE0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3" name="Google Shape;8426;p74">
                <a:extLst>
                  <a:ext uri="{FF2B5EF4-FFF2-40B4-BE49-F238E27FC236}">
                    <a16:creationId xmlns:a16="http://schemas.microsoft.com/office/drawing/2014/main" id="{49FAADDB-F3C0-4608-DE5D-11298FA382EF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8427;p74">
                <a:extLst>
                  <a:ext uri="{FF2B5EF4-FFF2-40B4-BE49-F238E27FC236}">
                    <a16:creationId xmlns:a16="http://schemas.microsoft.com/office/drawing/2014/main" id="{D365ACB6-725C-18D3-2E01-6A42F7BDBEE1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2" name="Google Shape;8428;p74">
              <a:extLst>
                <a:ext uri="{FF2B5EF4-FFF2-40B4-BE49-F238E27FC236}">
                  <a16:creationId xmlns:a16="http://schemas.microsoft.com/office/drawing/2014/main" id="{D37191D0-BB72-DCB8-B5C7-D01D7FA2DAE2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01" name="Google Shape;8429;p74">
            <a:extLst>
              <a:ext uri="{FF2B5EF4-FFF2-40B4-BE49-F238E27FC236}">
                <a16:creationId xmlns:a16="http://schemas.microsoft.com/office/drawing/2014/main" id="{09A69844-0316-2197-5A8B-8EAB131A20DD}"/>
              </a:ext>
            </a:extLst>
          </p:cNvPr>
          <p:cNvGrpSpPr/>
          <p:nvPr/>
        </p:nvGrpSpPr>
        <p:grpSpPr>
          <a:xfrm>
            <a:off x="1190602" y="6663686"/>
            <a:ext cx="2905910" cy="1242720"/>
            <a:chOff x="732422" y="2990152"/>
            <a:chExt cx="1337773" cy="572102"/>
          </a:xfrm>
        </p:grpSpPr>
        <p:sp>
          <p:nvSpPr>
            <p:cNvPr id="402" name="Google Shape;8430;p74">
              <a:extLst>
                <a:ext uri="{FF2B5EF4-FFF2-40B4-BE49-F238E27FC236}">
                  <a16:creationId xmlns:a16="http://schemas.microsoft.com/office/drawing/2014/main" id="{E956179A-5ACE-D35F-0742-626DDA7FA007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3" name="Google Shape;8431;p74">
              <a:extLst>
                <a:ext uri="{FF2B5EF4-FFF2-40B4-BE49-F238E27FC236}">
                  <a16:creationId xmlns:a16="http://schemas.microsoft.com/office/drawing/2014/main" id="{E6E62AC0-14F0-A0B9-0D3D-BF9882AF8BD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4" name="Google Shape;8432;p74">
              <a:extLst>
                <a:ext uri="{FF2B5EF4-FFF2-40B4-BE49-F238E27FC236}">
                  <a16:creationId xmlns:a16="http://schemas.microsoft.com/office/drawing/2014/main" id="{2C481B5F-95AE-0335-1338-D7EB6CC9C869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5" name="Google Shape;8433;p74">
              <a:extLst>
                <a:ext uri="{FF2B5EF4-FFF2-40B4-BE49-F238E27FC236}">
                  <a16:creationId xmlns:a16="http://schemas.microsoft.com/office/drawing/2014/main" id="{A3083413-D4ED-CF43-B7AE-4F0393FE6432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6" name="Google Shape;8434;p74">
              <a:extLst>
                <a:ext uri="{FF2B5EF4-FFF2-40B4-BE49-F238E27FC236}">
                  <a16:creationId xmlns:a16="http://schemas.microsoft.com/office/drawing/2014/main" id="{C7AFE393-3AC7-13BE-BA26-722BD07D7733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7" name="Google Shape;8435;p74">
              <a:extLst>
                <a:ext uri="{FF2B5EF4-FFF2-40B4-BE49-F238E27FC236}">
                  <a16:creationId xmlns:a16="http://schemas.microsoft.com/office/drawing/2014/main" id="{DE3649FB-B5D7-5D7F-6AB2-85EB02A5748A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408" name="Google Shape;1529;p70">
            <a:extLst>
              <a:ext uri="{FF2B5EF4-FFF2-40B4-BE49-F238E27FC236}">
                <a16:creationId xmlns:a16="http://schemas.microsoft.com/office/drawing/2014/main" id="{871E384E-0149-862F-F556-CE85B172F63C}"/>
              </a:ext>
            </a:extLst>
          </p:cNvPr>
          <p:cNvSpPr txBox="1">
            <a:spLocks/>
          </p:cNvSpPr>
          <p:nvPr/>
        </p:nvSpPr>
        <p:spPr>
          <a:xfrm>
            <a:off x="822010" y="444008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422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8440;p75">
            <a:extLst>
              <a:ext uri="{FF2B5EF4-FFF2-40B4-BE49-F238E27FC236}">
                <a16:creationId xmlns:a16="http://schemas.microsoft.com/office/drawing/2014/main" id="{7C071D6F-BA24-ED34-A0F5-F329D990BC70}"/>
              </a:ext>
            </a:extLst>
          </p:cNvPr>
          <p:cNvGrpSpPr/>
          <p:nvPr/>
        </p:nvGrpSpPr>
        <p:grpSpPr>
          <a:xfrm>
            <a:off x="1402061" y="2827649"/>
            <a:ext cx="3272234" cy="3052288"/>
            <a:chOff x="729238" y="1179665"/>
            <a:chExt cx="1636117" cy="1526144"/>
          </a:xfrm>
        </p:grpSpPr>
        <p:grpSp>
          <p:nvGrpSpPr>
            <p:cNvPr id="8" name="Google Shape;8441;p75">
              <a:extLst>
                <a:ext uri="{FF2B5EF4-FFF2-40B4-BE49-F238E27FC236}">
                  <a16:creationId xmlns:a16="http://schemas.microsoft.com/office/drawing/2014/main" id="{494EF5F2-B784-4C21-9889-D5980628700C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1" name="Google Shape;8442;p75">
                <a:extLst>
                  <a:ext uri="{FF2B5EF4-FFF2-40B4-BE49-F238E27FC236}">
                    <a16:creationId xmlns:a16="http://schemas.microsoft.com/office/drawing/2014/main" id="{8B576652-E381-BBEC-8F4C-8A958DAC47C5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443;p75">
                <a:extLst>
                  <a:ext uri="{FF2B5EF4-FFF2-40B4-BE49-F238E27FC236}">
                    <a16:creationId xmlns:a16="http://schemas.microsoft.com/office/drawing/2014/main" id="{10F5F120-2974-3B60-5B5D-2534DD4DD96D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444;p75">
                <a:extLst>
                  <a:ext uri="{FF2B5EF4-FFF2-40B4-BE49-F238E27FC236}">
                    <a16:creationId xmlns:a16="http://schemas.microsoft.com/office/drawing/2014/main" id="{3A948FF2-8180-EE21-EAA8-D9A93C84A470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445;p75">
                <a:extLst>
                  <a:ext uri="{FF2B5EF4-FFF2-40B4-BE49-F238E27FC236}">
                    <a16:creationId xmlns:a16="http://schemas.microsoft.com/office/drawing/2014/main" id="{8BE95ED1-F72D-4103-B5C8-02D52C91A634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8446;p75">
                <a:extLst>
                  <a:ext uri="{FF2B5EF4-FFF2-40B4-BE49-F238E27FC236}">
                    <a16:creationId xmlns:a16="http://schemas.microsoft.com/office/drawing/2014/main" id="{46643750-A2FC-EB8B-C467-9A0634860039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8447;p75">
                <a:extLst>
                  <a:ext uri="{FF2B5EF4-FFF2-40B4-BE49-F238E27FC236}">
                    <a16:creationId xmlns:a16="http://schemas.microsoft.com/office/drawing/2014/main" id="{BC69B9BF-4B26-7A58-F039-E292DF475378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8448;p75">
                <a:extLst>
                  <a:ext uri="{FF2B5EF4-FFF2-40B4-BE49-F238E27FC236}">
                    <a16:creationId xmlns:a16="http://schemas.microsoft.com/office/drawing/2014/main" id="{DB753D1C-30BD-CE9F-5DD3-BB04D4F8D8CF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8449;p75">
                <a:extLst>
                  <a:ext uri="{FF2B5EF4-FFF2-40B4-BE49-F238E27FC236}">
                    <a16:creationId xmlns:a16="http://schemas.microsoft.com/office/drawing/2014/main" id="{60CD8F2F-0F70-6732-F979-FF7D589FA227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8450;p75">
                <a:extLst>
                  <a:ext uri="{FF2B5EF4-FFF2-40B4-BE49-F238E27FC236}">
                    <a16:creationId xmlns:a16="http://schemas.microsoft.com/office/drawing/2014/main" id="{9ABDD1C3-0A06-DDE3-43D7-E2FA8D4D849E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8451;p75">
                <a:extLst>
                  <a:ext uri="{FF2B5EF4-FFF2-40B4-BE49-F238E27FC236}">
                    <a16:creationId xmlns:a16="http://schemas.microsoft.com/office/drawing/2014/main" id="{28B44A61-519D-BA4B-3456-D9119A47786F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452;p75">
              <a:extLst>
                <a:ext uri="{FF2B5EF4-FFF2-40B4-BE49-F238E27FC236}">
                  <a16:creationId xmlns:a16="http://schemas.microsoft.com/office/drawing/2014/main" id="{AD28CF2F-E17E-062D-4445-84A5B0E0307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1" name="Google Shape;8453;p75">
                <a:extLst>
                  <a:ext uri="{FF2B5EF4-FFF2-40B4-BE49-F238E27FC236}">
                    <a16:creationId xmlns:a16="http://schemas.microsoft.com/office/drawing/2014/main" id="{AB8334D5-C84C-2A8C-BC72-7E92B786CEBD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454;p75">
                <a:extLst>
                  <a:ext uri="{FF2B5EF4-FFF2-40B4-BE49-F238E27FC236}">
                    <a16:creationId xmlns:a16="http://schemas.microsoft.com/office/drawing/2014/main" id="{31F7A97B-9B45-180B-0D63-5242C890E25B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455;p75">
                <a:extLst>
                  <a:ext uri="{FF2B5EF4-FFF2-40B4-BE49-F238E27FC236}">
                    <a16:creationId xmlns:a16="http://schemas.microsoft.com/office/drawing/2014/main" id="{88119EB3-E113-6FEC-C862-29F2CF8B227F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456;p75">
                <a:extLst>
                  <a:ext uri="{FF2B5EF4-FFF2-40B4-BE49-F238E27FC236}">
                    <a16:creationId xmlns:a16="http://schemas.microsoft.com/office/drawing/2014/main" id="{E033D4A7-3770-7BED-94DB-37AC77631DC5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457;p75">
                <a:extLst>
                  <a:ext uri="{FF2B5EF4-FFF2-40B4-BE49-F238E27FC236}">
                    <a16:creationId xmlns:a16="http://schemas.microsoft.com/office/drawing/2014/main" id="{7560D86A-2CBD-F3B6-59E9-3CE7D601E50C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458;p75">
                <a:extLst>
                  <a:ext uri="{FF2B5EF4-FFF2-40B4-BE49-F238E27FC236}">
                    <a16:creationId xmlns:a16="http://schemas.microsoft.com/office/drawing/2014/main" id="{FDB1D90E-9847-7024-0A81-41FF4AEE2724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459;p75">
                <a:extLst>
                  <a:ext uri="{FF2B5EF4-FFF2-40B4-BE49-F238E27FC236}">
                    <a16:creationId xmlns:a16="http://schemas.microsoft.com/office/drawing/2014/main" id="{2EF14F53-D9E2-C1F6-781D-EA4D5904AEC8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8460;p75">
                <a:extLst>
                  <a:ext uri="{FF2B5EF4-FFF2-40B4-BE49-F238E27FC236}">
                    <a16:creationId xmlns:a16="http://schemas.microsoft.com/office/drawing/2014/main" id="{4A223B4B-89B2-F4B9-62BA-CEB7661ABFC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461;p75">
                <a:extLst>
                  <a:ext uri="{FF2B5EF4-FFF2-40B4-BE49-F238E27FC236}">
                    <a16:creationId xmlns:a16="http://schemas.microsoft.com/office/drawing/2014/main" id="{5FCF06E2-1B4C-D294-24C5-098A1D6154D1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8462;p75">
                <a:extLst>
                  <a:ext uri="{FF2B5EF4-FFF2-40B4-BE49-F238E27FC236}">
                    <a16:creationId xmlns:a16="http://schemas.microsoft.com/office/drawing/2014/main" id="{4025B3C1-4E6C-516D-FA60-86969043127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463;p75">
              <a:extLst>
                <a:ext uri="{FF2B5EF4-FFF2-40B4-BE49-F238E27FC236}">
                  <a16:creationId xmlns:a16="http://schemas.microsoft.com/office/drawing/2014/main" id="{1C61FE69-F603-1AFA-BD8F-A2D901BB0BEC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1" name="Google Shape;8464;p75">
                <a:extLst>
                  <a:ext uri="{FF2B5EF4-FFF2-40B4-BE49-F238E27FC236}">
                    <a16:creationId xmlns:a16="http://schemas.microsoft.com/office/drawing/2014/main" id="{34235AFD-526D-5E8C-83D8-69CCBBED6636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8465;p75">
                <a:extLst>
                  <a:ext uri="{FF2B5EF4-FFF2-40B4-BE49-F238E27FC236}">
                    <a16:creationId xmlns:a16="http://schemas.microsoft.com/office/drawing/2014/main" id="{10918C39-1F7E-ABF1-6CBE-BB280A87CF09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8466;p75">
                <a:extLst>
                  <a:ext uri="{FF2B5EF4-FFF2-40B4-BE49-F238E27FC236}">
                    <a16:creationId xmlns:a16="http://schemas.microsoft.com/office/drawing/2014/main" id="{125B3C86-BC28-6D34-8E0E-F24274D6E030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8467;p75">
                <a:extLst>
                  <a:ext uri="{FF2B5EF4-FFF2-40B4-BE49-F238E27FC236}">
                    <a16:creationId xmlns:a16="http://schemas.microsoft.com/office/drawing/2014/main" id="{285D0DB5-518C-5C1B-D6DA-91AAC695A4EF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8468;p75">
                <a:extLst>
                  <a:ext uri="{FF2B5EF4-FFF2-40B4-BE49-F238E27FC236}">
                    <a16:creationId xmlns:a16="http://schemas.microsoft.com/office/drawing/2014/main" id="{6E0C38C0-1BF2-66D0-B94E-7B93E85CD9F2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8469;p75">
                <a:extLst>
                  <a:ext uri="{FF2B5EF4-FFF2-40B4-BE49-F238E27FC236}">
                    <a16:creationId xmlns:a16="http://schemas.microsoft.com/office/drawing/2014/main" id="{834AC38B-DD92-28F5-C4E9-B30D76A4907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8470;p75">
                <a:extLst>
                  <a:ext uri="{FF2B5EF4-FFF2-40B4-BE49-F238E27FC236}">
                    <a16:creationId xmlns:a16="http://schemas.microsoft.com/office/drawing/2014/main" id="{D7627A47-0A5E-6526-42D2-255D1E673AC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8471;p75">
                <a:extLst>
                  <a:ext uri="{FF2B5EF4-FFF2-40B4-BE49-F238E27FC236}">
                    <a16:creationId xmlns:a16="http://schemas.microsoft.com/office/drawing/2014/main" id="{782C5BEF-27C1-55C3-FC2F-B8BB846C3964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8472;p75">
                <a:extLst>
                  <a:ext uri="{FF2B5EF4-FFF2-40B4-BE49-F238E27FC236}">
                    <a16:creationId xmlns:a16="http://schemas.microsoft.com/office/drawing/2014/main" id="{B3DCE916-8B24-A01E-94B8-9582D25ED582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473;p75">
                <a:extLst>
                  <a:ext uri="{FF2B5EF4-FFF2-40B4-BE49-F238E27FC236}">
                    <a16:creationId xmlns:a16="http://schemas.microsoft.com/office/drawing/2014/main" id="{8AD36CE3-2864-D847-F61B-C3236EB719BE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oogle Shape;8474;p75">
              <a:extLst>
                <a:ext uri="{FF2B5EF4-FFF2-40B4-BE49-F238E27FC236}">
                  <a16:creationId xmlns:a16="http://schemas.microsoft.com/office/drawing/2014/main" id="{6E190D75-B82E-F716-710E-A18AC5E37793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1" name="Google Shape;8475;p75">
                <a:extLst>
                  <a:ext uri="{FF2B5EF4-FFF2-40B4-BE49-F238E27FC236}">
                    <a16:creationId xmlns:a16="http://schemas.microsoft.com/office/drawing/2014/main" id="{813768BE-0DAB-886E-3811-7461BCFCFC52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8476;p75">
                <a:extLst>
                  <a:ext uri="{FF2B5EF4-FFF2-40B4-BE49-F238E27FC236}">
                    <a16:creationId xmlns:a16="http://schemas.microsoft.com/office/drawing/2014/main" id="{0E872443-8C82-BE6D-A067-07744D8B3B9E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8477;p75">
                <a:extLst>
                  <a:ext uri="{FF2B5EF4-FFF2-40B4-BE49-F238E27FC236}">
                    <a16:creationId xmlns:a16="http://schemas.microsoft.com/office/drawing/2014/main" id="{6A33BC92-55F2-BEC2-4ECB-371653E6F14F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8478;p75">
                <a:extLst>
                  <a:ext uri="{FF2B5EF4-FFF2-40B4-BE49-F238E27FC236}">
                    <a16:creationId xmlns:a16="http://schemas.microsoft.com/office/drawing/2014/main" id="{BDB50A44-8FD4-9E94-D5EF-8A7F19BF1C35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8479;p75">
                <a:extLst>
                  <a:ext uri="{FF2B5EF4-FFF2-40B4-BE49-F238E27FC236}">
                    <a16:creationId xmlns:a16="http://schemas.microsoft.com/office/drawing/2014/main" id="{124891CE-8C3F-17D5-DBB6-010D01D4D588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8480;p75">
                <a:extLst>
                  <a:ext uri="{FF2B5EF4-FFF2-40B4-BE49-F238E27FC236}">
                    <a16:creationId xmlns:a16="http://schemas.microsoft.com/office/drawing/2014/main" id="{E4112A84-C9FD-E152-D110-7338AAC24FC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8481;p75">
                <a:extLst>
                  <a:ext uri="{FF2B5EF4-FFF2-40B4-BE49-F238E27FC236}">
                    <a16:creationId xmlns:a16="http://schemas.microsoft.com/office/drawing/2014/main" id="{D33A57E5-98E1-5BB5-94C9-9136CCD688B0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8482;p75">
                <a:extLst>
                  <a:ext uri="{FF2B5EF4-FFF2-40B4-BE49-F238E27FC236}">
                    <a16:creationId xmlns:a16="http://schemas.microsoft.com/office/drawing/2014/main" id="{48789752-2981-C187-DCD1-BB98507FF3E9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8483;p75">
                <a:extLst>
                  <a:ext uri="{FF2B5EF4-FFF2-40B4-BE49-F238E27FC236}">
                    <a16:creationId xmlns:a16="http://schemas.microsoft.com/office/drawing/2014/main" id="{37BCF244-39E6-C0B7-E5B9-7C236D5E7B09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8484;p75">
                <a:extLst>
                  <a:ext uri="{FF2B5EF4-FFF2-40B4-BE49-F238E27FC236}">
                    <a16:creationId xmlns:a16="http://schemas.microsoft.com/office/drawing/2014/main" id="{5CAE7EEA-32B7-7832-5EB4-C610193520C9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oogle Shape;8485;p75">
              <a:extLst>
                <a:ext uri="{FF2B5EF4-FFF2-40B4-BE49-F238E27FC236}">
                  <a16:creationId xmlns:a16="http://schemas.microsoft.com/office/drawing/2014/main" id="{02EBC430-EF5E-FA47-E427-B83088929379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1" name="Google Shape;8486;p75">
                <a:extLst>
                  <a:ext uri="{FF2B5EF4-FFF2-40B4-BE49-F238E27FC236}">
                    <a16:creationId xmlns:a16="http://schemas.microsoft.com/office/drawing/2014/main" id="{C677CE35-8805-F59F-2672-F9DAC497A804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8487;p75">
                <a:extLst>
                  <a:ext uri="{FF2B5EF4-FFF2-40B4-BE49-F238E27FC236}">
                    <a16:creationId xmlns:a16="http://schemas.microsoft.com/office/drawing/2014/main" id="{1FD059E7-A62D-8C44-72BD-2F172013D614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8488;p75">
                <a:extLst>
                  <a:ext uri="{FF2B5EF4-FFF2-40B4-BE49-F238E27FC236}">
                    <a16:creationId xmlns:a16="http://schemas.microsoft.com/office/drawing/2014/main" id="{163D81D8-93FB-7180-9E54-1E511A9317AE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8489;p75">
                <a:extLst>
                  <a:ext uri="{FF2B5EF4-FFF2-40B4-BE49-F238E27FC236}">
                    <a16:creationId xmlns:a16="http://schemas.microsoft.com/office/drawing/2014/main" id="{B2BF1927-D4CC-5A44-9BB9-8ACD78152A9C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8490;p75">
                <a:extLst>
                  <a:ext uri="{FF2B5EF4-FFF2-40B4-BE49-F238E27FC236}">
                    <a16:creationId xmlns:a16="http://schemas.microsoft.com/office/drawing/2014/main" id="{07B6C667-BC95-C823-6B69-827F221A0CB9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8491;p75">
                <a:extLst>
                  <a:ext uri="{FF2B5EF4-FFF2-40B4-BE49-F238E27FC236}">
                    <a16:creationId xmlns:a16="http://schemas.microsoft.com/office/drawing/2014/main" id="{4AA979BE-2AC9-2A40-7F5E-8812CAAD6E6D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8492;p75">
                <a:extLst>
                  <a:ext uri="{FF2B5EF4-FFF2-40B4-BE49-F238E27FC236}">
                    <a16:creationId xmlns:a16="http://schemas.microsoft.com/office/drawing/2014/main" id="{AE86865E-4B53-7EED-73F4-E4415423C554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8493;p75">
                <a:extLst>
                  <a:ext uri="{FF2B5EF4-FFF2-40B4-BE49-F238E27FC236}">
                    <a16:creationId xmlns:a16="http://schemas.microsoft.com/office/drawing/2014/main" id="{6F2EE035-5A60-4A8A-43E8-92E4619F5C2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8494;p75">
                <a:extLst>
                  <a:ext uri="{FF2B5EF4-FFF2-40B4-BE49-F238E27FC236}">
                    <a16:creationId xmlns:a16="http://schemas.microsoft.com/office/drawing/2014/main" id="{DD0B28FF-3F7F-5C83-32EA-A9D3321FB653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8495;p75">
                <a:extLst>
                  <a:ext uri="{FF2B5EF4-FFF2-40B4-BE49-F238E27FC236}">
                    <a16:creationId xmlns:a16="http://schemas.microsoft.com/office/drawing/2014/main" id="{0BE09509-4511-B991-ED58-E3AB3B13A19D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oogle Shape;8496;p75">
              <a:extLst>
                <a:ext uri="{FF2B5EF4-FFF2-40B4-BE49-F238E27FC236}">
                  <a16:creationId xmlns:a16="http://schemas.microsoft.com/office/drawing/2014/main" id="{B67C51B7-0D3B-FF2F-9846-F9675C17B838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1" name="Google Shape;8497;p75">
                <a:extLst>
                  <a:ext uri="{FF2B5EF4-FFF2-40B4-BE49-F238E27FC236}">
                    <a16:creationId xmlns:a16="http://schemas.microsoft.com/office/drawing/2014/main" id="{5921B808-559B-9BDF-80E8-7B2A27C00427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8498;p75">
                <a:extLst>
                  <a:ext uri="{FF2B5EF4-FFF2-40B4-BE49-F238E27FC236}">
                    <a16:creationId xmlns:a16="http://schemas.microsoft.com/office/drawing/2014/main" id="{4CAD59F7-12A2-3E6A-8242-835120DF394E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8499;p75">
                <a:extLst>
                  <a:ext uri="{FF2B5EF4-FFF2-40B4-BE49-F238E27FC236}">
                    <a16:creationId xmlns:a16="http://schemas.microsoft.com/office/drawing/2014/main" id="{8C2DB32D-9A11-8BE2-BBD1-6C37A001449A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500;p75">
                <a:extLst>
                  <a:ext uri="{FF2B5EF4-FFF2-40B4-BE49-F238E27FC236}">
                    <a16:creationId xmlns:a16="http://schemas.microsoft.com/office/drawing/2014/main" id="{3676DEFA-6908-72A8-C046-F3D4F07D54AD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8501;p75">
                <a:extLst>
                  <a:ext uri="{FF2B5EF4-FFF2-40B4-BE49-F238E27FC236}">
                    <a16:creationId xmlns:a16="http://schemas.microsoft.com/office/drawing/2014/main" id="{4D3E83AC-B09C-429F-3414-408B06FC179B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8502;p75">
                <a:extLst>
                  <a:ext uri="{FF2B5EF4-FFF2-40B4-BE49-F238E27FC236}">
                    <a16:creationId xmlns:a16="http://schemas.microsoft.com/office/drawing/2014/main" id="{04106008-71C9-404B-D69D-BD824CF9B5D8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8503;p75">
                <a:extLst>
                  <a:ext uri="{FF2B5EF4-FFF2-40B4-BE49-F238E27FC236}">
                    <a16:creationId xmlns:a16="http://schemas.microsoft.com/office/drawing/2014/main" id="{56314C3C-FA27-DA33-D27D-DB161D170EAD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8504;p75">
                <a:extLst>
                  <a:ext uri="{FF2B5EF4-FFF2-40B4-BE49-F238E27FC236}">
                    <a16:creationId xmlns:a16="http://schemas.microsoft.com/office/drawing/2014/main" id="{7F4B7F91-DA65-CF47-6B51-B8C0F60B710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8505;p75">
                <a:extLst>
                  <a:ext uri="{FF2B5EF4-FFF2-40B4-BE49-F238E27FC236}">
                    <a16:creationId xmlns:a16="http://schemas.microsoft.com/office/drawing/2014/main" id="{0B10C87A-F9BC-277F-9760-D08D504A4EE7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8506;p75">
                <a:extLst>
                  <a:ext uri="{FF2B5EF4-FFF2-40B4-BE49-F238E27FC236}">
                    <a16:creationId xmlns:a16="http://schemas.microsoft.com/office/drawing/2014/main" id="{AF0EF06F-A594-2C8D-56C3-4BC1051C0724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oogle Shape;8507;p75">
              <a:extLst>
                <a:ext uri="{FF2B5EF4-FFF2-40B4-BE49-F238E27FC236}">
                  <a16:creationId xmlns:a16="http://schemas.microsoft.com/office/drawing/2014/main" id="{9902B131-06A4-9C06-949D-B37A19339ECB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1" name="Google Shape;8508;p75">
                <a:extLst>
                  <a:ext uri="{FF2B5EF4-FFF2-40B4-BE49-F238E27FC236}">
                    <a16:creationId xmlns:a16="http://schemas.microsoft.com/office/drawing/2014/main" id="{3E9E7EBD-F581-49C8-9C3D-6739761DBD1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509;p75">
                <a:extLst>
                  <a:ext uri="{FF2B5EF4-FFF2-40B4-BE49-F238E27FC236}">
                    <a16:creationId xmlns:a16="http://schemas.microsoft.com/office/drawing/2014/main" id="{9DBCF350-A213-11B5-D747-613A22BB2C4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8510;p75">
                <a:extLst>
                  <a:ext uri="{FF2B5EF4-FFF2-40B4-BE49-F238E27FC236}">
                    <a16:creationId xmlns:a16="http://schemas.microsoft.com/office/drawing/2014/main" id="{6C5FBDCA-058E-579F-1C81-7AECC38F8796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8511;p75">
                <a:extLst>
                  <a:ext uri="{FF2B5EF4-FFF2-40B4-BE49-F238E27FC236}">
                    <a16:creationId xmlns:a16="http://schemas.microsoft.com/office/drawing/2014/main" id="{547CB3B7-3B18-4DF8-E9F0-D8CB36E8EA5D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8512;p75">
                <a:extLst>
                  <a:ext uri="{FF2B5EF4-FFF2-40B4-BE49-F238E27FC236}">
                    <a16:creationId xmlns:a16="http://schemas.microsoft.com/office/drawing/2014/main" id="{8B23B6DC-5EB1-17AA-8D32-29110A13C408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8513;p75">
                <a:extLst>
                  <a:ext uri="{FF2B5EF4-FFF2-40B4-BE49-F238E27FC236}">
                    <a16:creationId xmlns:a16="http://schemas.microsoft.com/office/drawing/2014/main" id="{CE4CFA4D-2F72-B427-10D2-79A644D174CB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8514;p75">
                <a:extLst>
                  <a:ext uri="{FF2B5EF4-FFF2-40B4-BE49-F238E27FC236}">
                    <a16:creationId xmlns:a16="http://schemas.microsoft.com/office/drawing/2014/main" id="{D4EE6789-777A-60BF-D843-741DF30ED8B2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8515;p75">
                <a:extLst>
                  <a:ext uri="{FF2B5EF4-FFF2-40B4-BE49-F238E27FC236}">
                    <a16:creationId xmlns:a16="http://schemas.microsoft.com/office/drawing/2014/main" id="{CCADB747-CAE4-2866-184A-11C5DCB5BB2D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8516;p75">
                <a:extLst>
                  <a:ext uri="{FF2B5EF4-FFF2-40B4-BE49-F238E27FC236}">
                    <a16:creationId xmlns:a16="http://schemas.microsoft.com/office/drawing/2014/main" id="{D303A340-1213-BC30-7591-F0B0FF9B53C4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8517;p75">
                <a:extLst>
                  <a:ext uri="{FF2B5EF4-FFF2-40B4-BE49-F238E27FC236}">
                    <a16:creationId xmlns:a16="http://schemas.microsoft.com/office/drawing/2014/main" id="{67330D88-6B31-6982-C4BE-3C74476CAED5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oogle Shape;8518;p75">
              <a:extLst>
                <a:ext uri="{FF2B5EF4-FFF2-40B4-BE49-F238E27FC236}">
                  <a16:creationId xmlns:a16="http://schemas.microsoft.com/office/drawing/2014/main" id="{3B35446F-8AC1-A906-6EEA-8C016204A1D6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1" name="Google Shape;8519;p75">
                <a:extLst>
                  <a:ext uri="{FF2B5EF4-FFF2-40B4-BE49-F238E27FC236}">
                    <a16:creationId xmlns:a16="http://schemas.microsoft.com/office/drawing/2014/main" id="{419F3CCC-3853-1272-4B83-9F42EDAE2FE3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8520;p75">
                <a:extLst>
                  <a:ext uri="{FF2B5EF4-FFF2-40B4-BE49-F238E27FC236}">
                    <a16:creationId xmlns:a16="http://schemas.microsoft.com/office/drawing/2014/main" id="{EBE0AAE2-7D4A-1548-A324-C08D7A82A28B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8521;p75">
                <a:extLst>
                  <a:ext uri="{FF2B5EF4-FFF2-40B4-BE49-F238E27FC236}">
                    <a16:creationId xmlns:a16="http://schemas.microsoft.com/office/drawing/2014/main" id="{E7B84B85-CA50-AD79-A442-F460BE22E91F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8522;p75">
                <a:extLst>
                  <a:ext uri="{FF2B5EF4-FFF2-40B4-BE49-F238E27FC236}">
                    <a16:creationId xmlns:a16="http://schemas.microsoft.com/office/drawing/2014/main" id="{95898EAB-5463-5FB6-8716-CA18F3FCFF62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8523;p75">
                <a:extLst>
                  <a:ext uri="{FF2B5EF4-FFF2-40B4-BE49-F238E27FC236}">
                    <a16:creationId xmlns:a16="http://schemas.microsoft.com/office/drawing/2014/main" id="{E7C892FE-80CA-4278-BD18-CB0871A2FFDA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8524;p75">
                <a:extLst>
                  <a:ext uri="{FF2B5EF4-FFF2-40B4-BE49-F238E27FC236}">
                    <a16:creationId xmlns:a16="http://schemas.microsoft.com/office/drawing/2014/main" id="{24FC5BC8-319A-18BE-0AC4-320B72178E05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8525;p75">
                <a:extLst>
                  <a:ext uri="{FF2B5EF4-FFF2-40B4-BE49-F238E27FC236}">
                    <a16:creationId xmlns:a16="http://schemas.microsoft.com/office/drawing/2014/main" id="{A1572984-C4D6-9A3B-AEF5-9483770363A1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8526;p75">
                <a:extLst>
                  <a:ext uri="{FF2B5EF4-FFF2-40B4-BE49-F238E27FC236}">
                    <a16:creationId xmlns:a16="http://schemas.microsoft.com/office/drawing/2014/main" id="{9CAA18D1-4E82-BAB7-5BD9-566C035E4F33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527;p75">
                <a:extLst>
                  <a:ext uri="{FF2B5EF4-FFF2-40B4-BE49-F238E27FC236}">
                    <a16:creationId xmlns:a16="http://schemas.microsoft.com/office/drawing/2014/main" id="{66449D88-5283-D764-BF7A-B8027B1FC4F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8528;p75">
                <a:extLst>
                  <a:ext uri="{FF2B5EF4-FFF2-40B4-BE49-F238E27FC236}">
                    <a16:creationId xmlns:a16="http://schemas.microsoft.com/office/drawing/2014/main" id="{C725A239-F676-FB35-CB47-9B2093B79757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8529;p75">
              <a:extLst>
                <a:ext uri="{FF2B5EF4-FFF2-40B4-BE49-F238E27FC236}">
                  <a16:creationId xmlns:a16="http://schemas.microsoft.com/office/drawing/2014/main" id="{CE3D46D2-F893-F020-FC72-95B90429585E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1" name="Google Shape;8530;p75">
                <a:extLst>
                  <a:ext uri="{FF2B5EF4-FFF2-40B4-BE49-F238E27FC236}">
                    <a16:creationId xmlns:a16="http://schemas.microsoft.com/office/drawing/2014/main" id="{764FB320-A93B-713A-32C7-938698A5A82D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8531;p75">
                <a:extLst>
                  <a:ext uri="{FF2B5EF4-FFF2-40B4-BE49-F238E27FC236}">
                    <a16:creationId xmlns:a16="http://schemas.microsoft.com/office/drawing/2014/main" id="{0BE8ACA5-5FC5-98D6-C200-C51EA2DA6994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8532;p75">
                <a:extLst>
                  <a:ext uri="{FF2B5EF4-FFF2-40B4-BE49-F238E27FC236}">
                    <a16:creationId xmlns:a16="http://schemas.microsoft.com/office/drawing/2014/main" id="{5A52E300-CF71-E80F-4E22-07563AD641FA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8533;p75">
                <a:extLst>
                  <a:ext uri="{FF2B5EF4-FFF2-40B4-BE49-F238E27FC236}">
                    <a16:creationId xmlns:a16="http://schemas.microsoft.com/office/drawing/2014/main" id="{627AD0F2-4D6B-49F7-76A2-123C1DC5DB71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8534;p75">
                <a:extLst>
                  <a:ext uri="{FF2B5EF4-FFF2-40B4-BE49-F238E27FC236}">
                    <a16:creationId xmlns:a16="http://schemas.microsoft.com/office/drawing/2014/main" id="{5877E78E-938B-45EA-4A91-94294D3BABF1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8535;p75">
                <a:extLst>
                  <a:ext uri="{FF2B5EF4-FFF2-40B4-BE49-F238E27FC236}">
                    <a16:creationId xmlns:a16="http://schemas.microsoft.com/office/drawing/2014/main" id="{084BB65F-8469-42F9-A123-926F127FF82C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8536;p75">
                <a:extLst>
                  <a:ext uri="{FF2B5EF4-FFF2-40B4-BE49-F238E27FC236}">
                    <a16:creationId xmlns:a16="http://schemas.microsoft.com/office/drawing/2014/main" id="{510D751A-677B-4604-8BF6-E5F41D1886FD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8537;p75">
                <a:extLst>
                  <a:ext uri="{FF2B5EF4-FFF2-40B4-BE49-F238E27FC236}">
                    <a16:creationId xmlns:a16="http://schemas.microsoft.com/office/drawing/2014/main" id="{95CCC07B-D112-C85F-F7EB-62B4944A5C58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8538;p75">
                <a:extLst>
                  <a:ext uri="{FF2B5EF4-FFF2-40B4-BE49-F238E27FC236}">
                    <a16:creationId xmlns:a16="http://schemas.microsoft.com/office/drawing/2014/main" id="{2DDAD035-CCCA-FD09-9EF6-68F3B678ACD5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8539;p75">
                <a:extLst>
                  <a:ext uri="{FF2B5EF4-FFF2-40B4-BE49-F238E27FC236}">
                    <a16:creationId xmlns:a16="http://schemas.microsoft.com/office/drawing/2014/main" id="{9BA869CC-A23D-3394-CEBD-5E9929972749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oogle Shape;8540;p75">
              <a:extLst>
                <a:ext uri="{FF2B5EF4-FFF2-40B4-BE49-F238E27FC236}">
                  <a16:creationId xmlns:a16="http://schemas.microsoft.com/office/drawing/2014/main" id="{9AC1B12F-F70D-3981-AFAB-A197C07249BB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21" name="Google Shape;8541;p75">
                <a:extLst>
                  <a:ext uri="{FF2B5EF4-FFF2-40B4-BE49-F238E27FC236}">
                    <a16:creationId xmlns:a16="http://schemas.microsoft.com/office/drawing/2014/main" id="{E069994E-CB86-6FC7-8F1C-3CA74EA5E883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8542;p75">
                <a:extLst>
                  <a:ext uri="{FF2B5EF4-FFF2-40B4-BE49-F238E27FC236}">
                    <a16:creationId xmlns:a16="http://schemas.microsoft.com/office/drawing/2014/main" id="{4D524AA3-D4FF-9CFB-AB69-F8CCC6054CF3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8543;p75">
                <a:extLst>
                  <a:ext uri="{FF2B5EF4-FFF2-40B4-BE49-F238E27FC236}">
                    <a16:creationId xmlns:a16="http://schemas.microsoft.com/office/drawing/2014/main" id="{E2ECB240-3030-0C0F-B3CB-B5E370E0D917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8544;p75">
                <a:extLst>
                  <a:ext uri="{FF2B5EF4-FFF2-40B4-BE49-F238E27FC236}">
                    <a16:creationId xmlns:a16="http://schemas.microsoft.com/office/drawing/2014/main" id="{8C3A6FCA-726D-672F-0B05-7F61DFF3ECD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8545;p75">
                <a:extLst>
                  <a:ext uri="{FF2B5EF4-FFF2-40B4-BE49-F238E27FC236}">
                    <a16:creationId xmlns:a16="http://schemas.microsoft.com/office/drawing/2014/main" id="{D86E2CEA-7A1F-16CF-C2AD-CD67504CB9B2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8546;p75">
                <a:extLst>
                  <a:ext uri="{FF2B5EF4-FFF2-40B4-BE49-F238E27FC236}">
                    <a16:creationId xmlns:a16="http://schemas.microsoft.com/office/drawing/2014/main" id="{9C8184FD-4CE8-29FD-7263-815BC3484632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8547;p75">
                <a:extLst>
                  <a:ext uri="{FF2B5EF4-FFF2-40B4-BE49-F238E27FC236}">
                    <a16:creationId xmlns:a16="http://schemas.microsoft.com/office/drawing/2014/main" id="{2988EC08-7D1E-1260-B2E6-69B4256D2403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8548;p75">
                <a:extLst>
                  <a:ext uri="{FF2B5EF4-FFF2-40B4-BE49-F238E27FC236}">
                    <a16:creationId xmlns:a16="http://schemas.microsoft.com/office/drawing/2014/main" id="{1548F83B-9B93-39BF-3F67-9D4C3870AC60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8549;p75">
                <a:extLst>
                  <a:ext uri="{FF2B5EF4-FFF2-40B4-BE49-F238E27FC236}">
                    <a16:creationId xmlns:a16="http://schemas.microsoft.com/office/drawing/2014/main" id="{8090DD4C-9687-7975-0D54-53B55110BE32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8550;p75">
                <a:extLst>
                  <a:ext uri="{FF2B5EF4-FFF2-40B4-BE49-F238E27FC236}">
                    <a16:creationId xmlns:a16="http://schemas.microsoft.com/office/drawing/2014/main" id="{47D3033E-7C27-5730-4894-EFABC800BA62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1" name="Google Shape;8551;p75">
            <a:extLst>
              <a:ext uri="{FF2B5EF4-FFF2-40B4-BE49-F238E27FC236}">
                <a16:creationId xmlns:a16="http://schemas.microsoft.com/office/drawing/2014/main" id="{4E84B74C-421A-74F8-53C0-B46EDA9F8BBF}"/>
              </a:ext>
            </a:extLst>
          </p:cNvPr>
          <p:cNvGrpSpPr/>
          <p:nvPr/>
        </p:nvGrpSpPr>
        <p:grpSpPr>
          <a:xfrm>
            <a:off x="5191392" y="2865928"/>
            <a:ext cx="2728496" cy="2204266"/>
            <a:chOff x="2623904" y="1198803"/>
            <a:chExt cx="1364248" cy="1102133"/>
          </a:xfrm>
        </p:grpSpPr>
        <p:grpSp>
          <p:nvGrpSpPr>
            <p:cNvPr id="122" name="Google Shape;8552;p75">
              <a:extLst>
                <a:ext uri="{FF2B5EF4-FFF2-40B4-BE49-F238E27FC236}">
                  <a16:creationId xmlns:a16="http://schemas.microsoft.com/office/drawing/2014/main" id="{AF0C34B0-5F3A-FB33-9366-BB2E657823FD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1" name="Google Shape;8553;p75">
                <a:extLst>
                  <a:ext uri="{FF2B5EF4-FFF2-40B4-BE49-F238E27FC236}">
                    <a16:creationId xmlns:a16="http://schemas.microsoft.com/office/drawing/2014/main" id="{3CE830AE-0AE4-4502-8121-BAFDBE290D50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8554;p75">
                <a:extLst>
                  <a:ext uri="{FF2B5EF4-FFF2-40B4-BE49-F238E27FC236}">
                    <a16:creationId xmlns:a16="http://schemas.microsoft.com/office/drawing/2014/main" id="{10A845C1-DFB7-7977-4BD9-FBE693738F3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8555;p75">
                <a:extLst>
                  <a:ext uri="{FF2B5EF4-FFF2-40B4-BE49-F238E27FC236}">
                    <a16:creationId xmlns:a16="http://schemas.microsoft.com/office/drawing/2014/main" id="{53F1A8B1-EAD0-7CD9-F49B-DB092A3CE897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556;p75">
                <a:extLst>
                  <a:ext uri="{FF2B5EF4-FFF2-40B4-BE49-F238E27FC236}">
                    <a16:creationId xmlns:a16="http://schemas.microsoft.com/office/drawing/2014/main" id="{7BDC5A45-D84B-06B3-77D0-616DB53C3FF1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557;p75">
                <a:extLst>
                  <a:ext uri="{FF2B5EF4-FFF2-40B4-BE49-F238E27FC236}">
                    <a16:creationId xmlns:a16="http://schemas.microsoft.com/office/drawing/2014/main" id="{1C05F6F1-1597-0AEA-7A5B-25C912B1CF40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3" name="Google Shape;8558;p75">
              <a:extLst>
                <a:ext uri="{FF2B5EF4-FFF2-40B4-BE49-F238E27FC236}">
                  <a16:creationId xmlns:a16="http://schemas.microsoft.com/office/drawing/2014/main" id="{625E9078-B491-1A89-E9BC-34AD61A45E6C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6" name="Google Shape;8559;p75">
                <a:extLst>
                  <a:ext uri="{FF2B5EF4-FFF2-40B4-BE49-F238E27FC236}">
                    <a16:creationId xmlns:a16="http://schemas.microsoft.com/office/drawing/2014/main" id="{4B9B2AA5-D185-73D3-697E-1A33DC36F552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8560;p75">
                <a:extLst>
                  <a:ext uri="{FF2B5EF4-FFF2-40B4-BE49-F238E27FC236}">
                    <a16:creationId xmlns:a16="http://schemas.microsoft.com/office/drawing/2014/main" id="{1C6003E0-A9CF-7616-E89B-C007FE474C8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8561;p75">
                <a:extLst>
                  <a:ext uri="{FF2B5EF4-FFF2-40B4-BE49-F238E27FC236}">
                    <a16:creationId xmlns:a16="http://schemas.microsoft.com/office/drawing/2014/main" id="{ECF73CD1-B202-4E4C-A82B-2026E7267CCD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8562;p75">
                <a:extLst>
                  <a:ext uri="{FF2B5EF4-FFF2-40B4-BE49-F238E27FC236}">
                    <a16:creationId xmlns:a16="http://schemas.microsoft.com/office/drawing/2014/main" id="{21A11356-8BA2-C657-69EF-41D6F22FF0A2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8563;p75">
                <a:extLst>
                  <a:ext uri="{FF2B5EF4-FFF2-40B4-BE49-F238E27FC236}">
                    <a16:creationId xmlns:a16="http://schemas.microsoft.com/office/drawing/2014/main" id="{422CCFC3-B7E8-DD0F-4751-5D70E1AB3143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4" name="Google Shape;8564;p75">
              <a:extLst>
                <a:ext uri="{FF2B5EF4-FFF2-40B4-BE49-F238E27FC236}">
                  <a16:creationId xmlns:a16="http://schemas.microsoft.com/office/drawing/2014/main" id="{57C9FBC6-4F52-7294-25D9-FBD578D8DE59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1" name="Google Shape;8565;p75">
                <a:extLst>
                  <a:ext uri="{FF2B5EF4-FFF2-40B4-BE49-F238E27FC236}">
                    <a16:creationId xmlns:a16="http://schemas.microsoft.com/office/drawing/2014/main" id="{3A895E2E-EB0D-5FDE-468A-EA78474FD55B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8566;p75">
                <a:extLst>
                  <a:ext uri="{FF2B5EF4-FFF2-40B4-BE49-F238E27FC236}">
                    <a16:creationId xmlns:a16="http://schemas.microsoft.com/office/drawing/2014/main" id="{3BE2F8F4-00DB-6F2F-9C90-C9D7B7DF17B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8567;p75">
                <a:extLst>
                  <a:ext uri="{FF2B5EF4-FFF2-40B4-BE49-F238E27FC236}">
                    <a16:creationId xmlns:a16="http://schemas.microsoft.com/office/drawing/2014/main" id="{2912EC55-AAC6-7316-3A0D-6E9E4DDEF2E8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8568;p75">
                <a:extLst>
                  <a:ext uri="{FF2B5EF4-FFF2-40B4-BE49-F238E27FC236}">
                    <a16:creationId xmlns:a16="http://schemas.microsoft.com/office/drawing/2014/main" id="{06CC404C-4F66-8B32-C0A2-05D9074F10CD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8569;p75">
                <a:extLst>
                  <a:ext uri="{FF2B5EF4-FFF2-40B4-BE49-F238E27FC236}">
                    <a16:creationId xmlns:a16="http://schemas.microsoft.com/office/drawing/2014/main" id="{4EE44802-FC4D-883D-D25E-82C21AE08EE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5" name="Google Shape;8570;p75">
              <a:extLst>
                <a:ext uri="{FF2B5EF4-FFF2-40B4-BE49-F238E27FC236}">
                  <a16:creationId xmlns:a16="http://schemas.microsoft.com/office/drawing/2014/main" id="{F50A35B0-AFD0-7A2B-37E2-84C9EAD0F22B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6" name="Google Shape;8571;p75">
                <a:extLst>
                  <a:ext uri="{FF2B5EF4-FFF2-40B4-BE49-F238E27FC236}">
                    <a16:creationId xmlns:a16="http://schemas.microsoft.com/office/drawing/2014/main" id="{5A914E69-9B8A-BA19-8D17-CDDBD4891123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8572;p75">
                <a:extLst>
                  <a:ext uri="{FF2B5EF4-FFF2-40B4-BE49-F238E27FC236}">
                    <a16:creationId xmlns:a16="http://schemas.microsoft.com/office/drawing/2014/main" id="{D924642F-82A9-3F03-6721-2A130C05FDE5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8573;p75">
                <a:extLst>
                  <a:ext uri="{FF2B5EF4-FFF2-40B4-BE49-F238E27FC236}">
                    <a16:creationId xmlns:a16="http://schemas.microsoft.com/office/drawing/2014/main" id="{0459A113-442D-B5E1-2691-3A1366EA51A8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8574;p75">
                <a:extLst>
                  <a:ext uri="{FF2B5EF4-FFF2-40B4-BE49-F238E27FC236}">
                    <a16:creationId xmlns:a16="http://schemas.microsoft.com/office/drawing/2014/main" id="{EC1DC1BF-8C97-B8A1-2936-39159A4E6FCE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8575;p75">
                <a:extLst>
                  <a:ext uri="{FF2B5EF4-FFF2-40B4-BE49-F238E27FC236}">
                    <a16:creationId xmlns:a16="http://schemas.microsoft.com/office/drawing/2014/main" id="{822F3BB3-4958-203C-EAD8-12BD248A9C24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6" name="Google Shape;8576;p75">
            <a:extLst>
              <a:ext uri="{FF2B5EF4-FFF2-40B4-BE49-F238E27FC236}">
                <a16:creationId xmlns:a16="http://schemas.microsoft.com/office/drawing/2014/main" id="{99926B79-0EBD-0113-D82B-0E2FC04BEEE8}"/>
              </a:ext>
            </a:extLst>
          </p:cNvPr>
          <p:cNvGrpSpPr/>
          <p:nvPr/>
        </p:nvGrpSpPr>
        <p:grpSpPr>
          <a:xfrm>
            <a:off x="5170315" y="5784291"/>
            <a:ext cx="2775082" cy="318248"/>
            <a:chOff x="3200660" y="2180272"/>
            <a:chExt cx="2563824" cy="378237"/>
          </a:xfrm>
        </p:grpSpPr>
        <p:sp>
          <p:nvSpPr>
            <p:cNvPr id="147" name="Google Shape;8577;p75">
              <a:extLst>
                <a:ext uri="{FF2B5EF4-FFF2-40B4-BE49-F238E27FC236}">
                  <a16:creationId xmlns:a16="http://schemas.microsoft.com/office/drawing/2014/main" id="{7F2CCB26-4D08-1B38-E43B-365D45473A04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578;p75">
              <a:extLst>
                <a:ext uri="{FF2B5EF4-FFF2-40B4-BE49-F238E27FC236}">
                  <a16:creationId xmlns:a16="http://schemas.microsoft.com/office/drawing/2014/main" id="{CE418331-DE00-404A-3F24-097668D4F3C2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579;p75">
              <a:extLst>
                <a:ext uri="{FF2B5EF4-FFF2-40B4-BE49-F238E27FC236}">
                  <a16:creationId xmlns:a16="http://schemas.microsoft.com/office/drawing/2014/main" id="{886AC81A-9929-3199-FE6B-6F11FE19B9E8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580;p75">
              <a:extLst>
                <a:ext uri="{FF2B5EF4-FFF2-40B4-BE49-F238E27FC236}">
                  <a16:creationId xmlns:a16="http://schemas.microsoft.com/office/drawing/2014/main" id="{BAFE8B70-41F9-DA30-CCEE-56716149822A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581;p75">
              <a:extLst>
                <a:ext uri="{FF2B5EF4-FFF2-40B4-BE49-F238E27FC236}">
                  <a16:creationId xmlns:a16="http://schemas.microsoft.com/office/drawing/2014/main" id="{4ED88525-E0BA-2370-BD74-4EA5BB22C40D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582;p75">
              <a:extLst>
                <a:ext uri="{FF2B5EF4-FFF2-40B4-BE49-F238E27FC236}">
                  <a16:creationId xmlns:a16="http://schemas.microsoft.com/office/drawing/2014/main" id="{EA930AE1-C927-09C0-9B83-6967BBD52E61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583;p75">
              <a:extLst>
                <a:ext uri="{FF2B5EF4-FFF2-40B4-BE49-F238E27FC236}">
                  <a16:creationId xmlns:a16="http://schemas.microsoft.com/office/drawing/2014/main" id="{AC070340-1CC4-7CB8-5CB9-6A57A952B2A4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584;p75">
              <a:extLst>
                <a:ext uri="{FF2B5EF4-FFF2-40B4-BE49-F238E27FC236}">
                  <a16:creationId xmlns:a16="http://schemas.microsoft.com/office/drawing/2014/main" id="{3B9C3B83-4292-FA75-B856-1BF141F3F676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585;p75">
              <a:extLst>
                <a:ext uri="{FF2B5EF4-FFF2-40B4-BE49-F238E27FC236}">
                  <a16:creationId xmlns:a16="http://schemas.microsoft.com/office/drawing/2014/main" id="{D17A44CE-91CC-D692-ED0D-908CC5898225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8586;p75">
              <a:extLst>
                <a:ext uri="{FF2B5EF4-FFF2-40B4-BE49-F238E27FC236}">
                  <a16:creationId xmlns:a16="http://schemas.microsoft.com/office/drawing/2014/main" id="{CB35350F-E5B5-2DC1-DA9B-519EC265209B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8587;p75">
              <a:extLst>
                <a:ext uri="{FF2B5EF4-FFF2-40B4-BE49-F238E27FC236}">
                  <a16:creationId xmlns:a16="http://schemas.microsoft.com/office/drawing/2014/main" id="{10E44653-2554-2EB4-5BF7-822A26F8EDC9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8588;p75">
              <a:extLst>
                <a:ext uri="{FF2B5EF4-FFF2-40B4-BE49-F238E27FC236}">
                  <a16:creationId xmlns:a16="http://schemas.microsoft.com/office/drawing/2014/main" id="{AED215FC-3D4A-B544-0C14-5401E44EB94E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8589;p75">
              <a:extLst>
                <a:ext uri="{FF2B5EF4-FFF2-40B4-BE49-F238E27FC236}">
                  <a16:creationId xmlns:a16="http://schemas.microsoft.com/office/drawing/2014/main" id="{4DCEFA0E-9BB0-B45F-3067-291AF7784561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8590;p75">
              <a:extLst>
                <a:ext uri="{FF2B5EF4-FFF2-40B4-BE49-F238E27FC236}">
                  <a16:creationId xmlns:a16="http://schemas.microsoft.com/office/drawing/2014/main" id="{231805E3-B0AF-B0A2-375C-DF7475923A88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8591;p75">
              <a:extLst>
                <a:ext uri="{FF2B5EF4-FFF2-40B4-BE49-F238E27FC236}">
                  <a16:creationId xmlns:a16="http://schemas.microsoft.com/office/drawing/2014/main" id="{AD7ED1EB-7CE6-08E4-1A31-9AE816EDF012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8592;p75">
              <a:extLst>
                <a:ext uri="{FF2B5EF4-FFF2-40B4-BE49-F238E27FC236}">
                  <a16:creationId xmlns:a16="http://schemas.microsoft.com/office/drawing/2014/main" id="{F8811D39-46BC-E21C-E9E4-FC1B8A42A8AA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8593;p75">
              <a:extLst>
                <a:ext uri="{FF2B5EF4-FFF2-40B4-BE49-F238E27FC236}">
                  <a16:creationId xmlns:a16="http://schemas.microsoft.com/office/drawing/2014/main" id="{A39CE3B3-1E81-6960-9E61-588066999EE4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8594;p75">
              <a:extLst>
                <a:ext uri="{FF2B5EF4-FFF2-40B4-BE49-F238E27FC236}">
                  <a16:creationId xmlns:a16="http://schemas.microsoft.com/office/drawing/2014/main" id="{A4515AD9-0048-4091-496D-C7F829920F6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65" name="Google Shape;8595;p75">
            <a:extLst>
              <a:ext uri="{FF2B5EF4-FFF2-40B4-BE49-F238E27FC236}">
                <a16:creationId xmlns:a16="http://schemas.microsoft.com/office/drawing/2014/main" id="{AED6D011-7D1B-BFC1-CC67-6058981B60DB}"/>
              </a:ext>
            </a:extLst>
          </p:cNvPr>
          <p:cNvGrpSpPr/>
          <p:nvPr/>
        </p:nvGrpSpPr>
        <p:grpSpPr>
          <a:xfrm>
            <a:off x="5163364" y="6339942"/>
            <a:ext cx="2781004" cy="319250"/>
            <a:chOff x="3530150" y="2790075"/>
            <a:chExt cx="1962600" cy="225300"/>
          </a:xfrm>
        </p:grpSpPr>
        <p:sp>
          <p:nvSpPr>
            <p:cNvPr id="166" name="Google Shape;8596;p75">
              <a:extLst>
                <a:ext uri="{FF2B5EF4-FFF2-40B4-BE49-F238E27FC236}">
                  <a16:creationId xmlns:a16="http://schemas.microsoft.com/office/drawing/2014/main" id="{E3DCDC7B-CD96-20D7-E813-A383D75C0D8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8597;p75">
              <a:extLst>
                <a:ext uri="{FF2B5EF4-FFF2-40B4-BE49-F238E27FC236}">
                  <a16:creationId xmlns:a16="http://schemas.microsoft.com/office/drawing/2014/main" id="{A0711D06-880C-41D2-5AAA-DC7C321DEA97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68" name="Google Shape;8598;p75">
            <a:extLst>
              <a:ext uri="{FF2B5EF4-FFF2-40B4-BE49-F238E27FC236}">
                <a16:creationId xmlns:a16="http://schemas.microsoft.com/office/drawing/2014/main" id="{EB21D725-AA03-7921-E507-A1473865239B}"/>
              </a:ext>
            </a:extLst>
          </p:cNvPr>
          <p:cNvGrpSpPr/>
          <p:nvPr/>
        </p:nvGrpSpPr>
        <p:grpSpPr>
          <a:xfrm>
            <a:off x="5164671" y="6896594"/>
            <a:ext cx="2823258" cy="307522"/>
            <a:chOff x="3558802" y="4011427"/>
            <a:chExt cx="1866000" cy="111300"/>
          </a:xfrm>
        </p:grpSpPr>
        <p:sp>
          <p:nvSpPr>
            <p:cNvPr id="169" name="Google Shape;8599;p75">
              <a:extLst>
                <a:ext uri="{FF2B5EF4-FFF2-40B4-BE49-F238E27FC236}">
                  <a16:creationId xmlns:a16="http://schemas.microsoft.com/office/drawing/2014/main" id="{BB76BEA1-6990-F3D5-1E0B-76962320D5D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600;p75">
              <a:extLst>
                <a:ext uri="{FF2B5EF4-FFF2-40B4-BE49-F238E27FC236}">
                  <a16:creationId xmlns:a16="http://schemas.microsoft.com/office/drawing/2014/main" id="{EDED7AC4-5138-04B9-E505-E28F44D19B6C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1" name="Google Shape;8601;p75">
            <a:extLst>
              <a:ext uri="{FF2B5EF4-FFF2-40B4-BE49-F238E27FC236}">
                <a16:creationId xmlns:a16="http://schemas.microsoft.com/office/drawing/2014/main" id="{24BD7091-E4E3-7AA1-D2C4-DE197BFBC915}"/>
              </a:ext>
            </a:extLst>
          </p:cNvPr>
          <p:cNvGrpSpPr/>
          <p:nvPr/>
        </p:nvGrpSpPr>
        <p:grpSpPr>
          <a:xfrm>
            <a:off x="5164055" y="5307394"/>
            <a:ext cx="2767006" cy="239498"/>
            <a:chOff x="3465975" y="2270276"/>
            <a:chExt cx="1986364" cy="171929"/>
          </a:xfrm>
        </p:grpSpPr>
        <p:sp>
          <p:nvSpPr>
            <p:cNvPr id="172" name="Google Shape;8602;p75">
              <a:extLst>
                <a:ext uri="{FF2B5EF4-FFF2-40B4-BE49-F238E27FC236}">
                  <a16:creationId xmlns:a16="http://schemas.microsoft.com/office/drawing/2014/main" id="{57BD1B26-EF96-42E5-2BEA-69207A99ACFA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8603;p75">
              <a:extLst>
                <a:ext uri="{FF2B5EF4-FFF2-40B4-BE49-F238E27FC236}">
                  <a16:creationId xmlns:a16="http://schemas.microsoft.com/office/drawing/2014/main" id="{689EBD00-5B8D-2587-B0B0-B0D7F8FDAA5C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8604;p75">
              <a:extLst>
                <a:ext uri="{FF2B5EF4-FFF2-40B4-BE49-F238E27FC236}">
                  <a16:creationId xmlns:a16="http://schemas.microsoft.com/office/drawing/2014/main" id="{506AC0A2-E775-470D-46D7-4F73AE1EAD65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8605;p75">
              <a:extLst>
                <a:ext uri="{FF2B5EF4-FFF2-40B4-BE49-F238E27FC236}">
                  <a16:creationId xmlns:a16="http://schemas.microsoft.com/office/drawing/2014/main" id="{8ABE2F71-005E-2AAA-7E4C-6003EB463045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8606;p75">
              <a:extLst>
                <a:ext uri="{FF2B5EF4-FFF2-40B4-BE49-F238E27FC236}">
                  <a16:creationId xmlns:a16="http://schemas.microsoft.com/office/drawing/2014/main" id="{2477BB9C-F602-F014-E905-F9EF247E8683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8607;p75">
              <a:extLst>
                <a:ext uri="{FF2B5EF4-FFF2-40B4-BE49-F238E27FC236}">
                  <a16:creationId xmlns:a16="http://schemas.microsoft.com/office/drawing/2014/main" id="{9579EBBB-BF4E-D22D-9A8B-A3C4438D921A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8608;p75">
              <a:extLst>
                <a:ext uri="{FF2B5EF4-FFF2-40B4-BE49-F238E27FC236}">
                  <a16:creationId xmlns:a16="http://schemas.microsoft.com/office/drawing/2014/main" id="{E0C5B997-D498-E4FA-2303-8A520AC14D83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8609;p75">
              <a:extLst>
                <a:ext uri="{FF2B5EF4-FFF2-40B4-BE49-F238E27FC236}">
                  <a16:creationId xmlns:a16="http://schemas.microsoft.com/office/drawing/2014/main" id="{07FA71AF-E489-6004-A351-B1B6D66F6EB4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0" name="Google Shape;8610;p75">
            <a:extLst>
              <a:ext uri="{FF2B5EF4-FFF2-40B4-BE49-F238E27FC236}">
                <a16:creationId xmlns:a16="http://schemas.microsoft.com/office/drawing/2014/main" id="{2DA9A2F9-CDED-1564-3952-AA0BE2BB2089}"/>
              </a:ext>
            </a:extLst>
          </p:cNvPr>
          <p:cNvGrpSpPr/>
          <p:nvPr/>
        </p:nvGrpSpPr>
        <p:grpSpPr>
          <a:xfrm>
            <a:off x="5186071" y="8034693"/>
            <a:ext cx="2739062" cy="390920"/>
            <a:chOff x="723300" y="4253549"/>
            <a:chExt cx="2276482" cy="324900"/>
          </a:xfrm>
        </p:grpSpPr>
        <p:sp>
          <p:nvSpPr>
            <p:cNvPr id="181" name="Google Shape;8611;p75">
              <a:extLst>
                <a:ext uri="{FF2B5EF4-FFF2-40B4-BE49-F238E27FC236}">
                  <a16:creationId xmlns:a16="http://schemas.microsoft.com/office/drawing/2014/main" id="{8C594E4C-5EBB-CC7A-8CA3-44927DE276BF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8612;p75">
              <a:extLst>
                <a:ext uri="{FF2B5EF4-FFF2-40B4-BE49-F238E27FC236}">
                  <a16:creationId xmlns:a16="http://schemas.microsoft.com/office/drawing/2014/main" id="{E0635E80-913B-DA4E-D805-BC2F18AD426C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8613;p75">
              <a:extLst>
                <a:ext uri="{FF2B5EF4-FFF2-40B4-BE49-F238E27FC236}">
                  <a16:creationId xmlns:a16="http://schemas.microsoft.com/office/drawing/2014/main" id="{48065229-8E27-38AB-B335-3E150F1FEEC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8614;p75">
              <a:extLst>
                <a:ext uri="{FF2B5EF4-FFF2-40B4-BE49-F238E27FC236}">
                  <a16:creationId xmlns:a16="http://schemas.microsoft.com/office/drawing/2014/main" id="{08893AC5-8F42-D53C-D573-9C1CD83D48C4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8615;p75">
              <a:extLst>
                <a:ext uri="{FF2B5EF4-FFF2-40B4-BE49-F238E27FC236}">
                  <a16:creationId xmlns:a16="http://schemas.microsoft.com/office/drawing/2014/main" id="{B12DBDE0-CE6B-C237-1EFA-F73B9381C284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oogle Shape;8616;p75">
            <a:extLst>
              <a:ext uri="{FF2B5EF4-FFF2-40B4-BE49-F238E27FC236}">
                <a16:creationId xmlns:a16="http://schemas.microsoft.com/office/drawing/2014/main" id="{2886D33F-47D8-306B-464E-BBF9C14D09DF}"/>
              </a:ext>
            </a:extLst>
          </p:cNvPr>
          <p:cNvGrpSpPr/>
          <p:nvPr/>
        </p:nvGrpSpPr>
        <p:grpSpPr>
          <a:xfrm>
            <a:off x="5165192" y="7437054"/>
            <a:ext cx="2778132" cy="360238"/>
            <a:chOff x="705948" y="3788465"/>
            <a:chExt cx="2308953" cy="299400"/>
          </a:xfrm>
        </p:grpSpPr>
        <p:sp>
          <p:nvSpPr>
            <p:cNvPr id="187" name="Google Shape;8617;p75">
              <a:extLst>
                <a:ext uri="{FF2B5EF4-FFF2-40B4-BE49-F238E27FC236}">
                  <a16:creationId xmlns:a16="http://schemas.microsoft.com/office/drawing/2014/main" id="{0CE152E5-9D00-D8BF-3612-AC6BF307EC3B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8618;p75">
              <a:extLst>
                <a:ext uri="{FF2B5EF4-FFF2-40B4-BE49-F238E27FC236}">
                  <a16:creationId xmlns:a16="http://schemas.microsoft.com/office/drawing/2014/main" id="{3713A4EB-F720-70D9-8935-D0A34C8160B3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8619;p75">
              <a:extLst>
                <a:ext uri="{FF2B5EF4-FFF2-40B4-BE49-F238E27FC236}">
                  <a16:creationId xmlns:a16="http://schemas.microsoft.com/office/drawing/2014/main" id="{51A0CBFC-374F-6A16-4F4C-ED4096C035EE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8620;p75">
              <a:extLst>
                <a:ext uri="{FF2B5EF4-FFF2-40B4-BE49-F238E27FC236}">
                  <a16:creationId xmlns:a16="http://schemas.microsoft.com/office/drawing/2014/main" id="{79689425-11D7-440E-24CF-6BE383B2F2B0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8621;p75">
              <a:extLst>
                <a:ext uri="{FF2B5EF4-FFF2-40B4-BE49-F238E27FC236}">
                  <a16:creationId xmlns:a16="http://schemas.microsoft.com/office/drawing/2014/main" id="{0A31F197-76DD-1183-91D3-737621B8078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8622;p75">
            <a:extLst>
              <a:ext uri="{FF2B5EF4-FFF2-40B4-BE49-F238E27FC236}">
                <a16:creationId xmlns:a16="http://schemas.microsoft.com/office/drawing/2014/main" id="{12A3D909-4087-09D3-1840-5A94909ACAE4}"/>
              </a:ext>
            </a:extLst>
          </p:cNvPr>
          <p:cNvGrpSpPr/>
          <p:nvPr/>
        </p:nvGrpSpPr>
        <p:grpSpPr>
          <a:xfrm>
            <a:off x="5261067" y="8663013"/>
            <a:ext cx="2609218" cy="588148"/>
            <a:chOff x="2658741" y="4097347"/>
            <a:chExt cx="1304609" cy="294074"/>
          </a:xfrm>
        </p:grpSpPr>
        <p:grpSp>
          <p:nvGrpSpPr>
            <p:cNvPr id="193" name="Google Shape;8623;p75">
              <a:extLst>
                <a:ext uri="{FF2B5EF4-FFF2-40B4-BE49-F238E27FC236}">
                  <a16:creationId xmlns:a16="http://schemas.microsoft.com/office/drawing/2014/main" id="{CC883365-618F-3EB0-C967-D265BB67D85A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6" name="Google Shape;8624;p75">
                <a:extLst>
                  <a:ext uri="{FF2B5EF4-FFF2-40B4-BE49-F238E27FC236}">
                    <a16:creationId xmlns:a16="http://schemas.microsoft.com/office/drawing/2014/main" id="{34B0D3A9-8902-5F45-9179-B63EB1B430C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Google Shape;8625;p75">
                <a:extLst>
                  <a:ext uri="{FF2B5EF4-FFF2-40B4-BE49-F238E27FC236}">
                    <a16:creationId xmlns:a16="http://schemas.microsoft.com/office/drawing/2014/main" id="{4C02FB5C-5AAF-76E7-3E6B-31EC5433C4B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4" name="Google Shape;8626;p75">
              <a:extLst>
                <a:ext uri="{FF2B5EF4-FFF2-40B4-BE49-F238E27FC236}">
                  <a16:creationId xmlns:a16="http://schemas.microsoft.com/office/drawing/2014/main" id="{A0E28D02-0E48-667B-22FD-D490966E0290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4" name="Google Shape;8627;p75">
                <a:extLst>
                  <a:ext uri="{FF2B5EF4-FFF2-40B4-BE49-F238E27FC236}">
                    <a16:creationId xmlns:a16="http://schemas.microsoft.com/office/drawing/2014/main" id="{99690FAE-F6DB-D1B3-557B-4967A35438A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Google Shape;8628;p75">
                <a:extLst>
                  <a:ext uri="{FF2B5EF4-FFF2-40B4-BE49-F238E27FC236}">
                    <a16:creationId xmlns:a16="http://schemas.microsoft.com/office/drawing/2014/main" id="{BB896062-3BD6-B45A-C2C4-2E26C383E815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5" name="Google Shape;8629;p75">
              <a:extLst>
                <a:ext uri="{FF2B5EF4-FFF2-40B4-BE49-F238E27FC236}">
                  <a16:creationId xmlns:a16="http://schemas.microsoft.com/office/drawing/2014/main" id="{A2571361-4D94-D0FD-690E-294CBC58778F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2" name="Google Shape;8630;p75">
                <a:extLst>
                  <a:ext uri="{FF2B5EF4-FFF2-40B4-BE49-F238E27FC236}">
                    <a16:creationId xmlns:a16="http://schemas.microsoft.com/office/drawing/2014/main" id="{3FDB1996-745F-0367-52EF-7B29DB46E6B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Google Shape;8631;p75">
                <a:extLst>
                  <a:ext uri="{FF2B5EF4-FFF2-40B4-BE49-F238E27FC236}">
                    <a16:creationId xmlns:a16="http://schemas.microsoft.com/office/drawing/2014/main" id="{1FC64475-0963-3731-17EF-DC76F8934C08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6" name="Google Shape;8632;p75">
              <a:extLst>
                <a:ext uri="{FF2B5EF4-FFF2-40B4-BE49-F238E27FC236}">
                  <a16:creationId xmlns:a16="http://schemas.microsoft.com/office/drawing/2014/main" id="{35E7C9BA-84A0-88B2-D718-DC420DD27F97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33;p75">
                <a:extLst>
                  <a:ext uri="{FF2B5EF4-FFF2-40B4-BE49-F238E27FC236}">
                    <a16:creationId xmlns:a16="http://schemas.microsoft.com/office/drawing/2014/main" id="{604BBDB2-2BCB-DC78-3E6B-2E66A9813A88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Google Shape;8634;p75">
                <a:extLst>
                  <a:ext uri="{FF2B5EF4-FFF2-40B4-BE49-F238E27FC236}">
                    <a16:creationId xmlns:a16="http://schemas.microsoft.com/office/drawing/2014/main" id="{561D7119-8FFE-FF86-42F6-82812685BE78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7" name="Google Shape;8635;p75">
              <a:extLst>
                <a:ext uri="{FF2B5EF4-FFF2-40B4-BE49-F238E27FC236}">
                  <a16:creationId xmlns:a16="http://schemas.microsoft.com/office/drawing/2014/main" id="{A2FFCDB2-D6AB-53A7-FEAE-B53D443B65CA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8" name="Google Shape;8636;p75">
                <a:extLst>
                  <a:ext uri="{FF2B5EF4-FFF2-40B4-BE49-F238E27FC236}">
                    <a16:creationId xmlns:a16="http://schemas.microsoft.com/office/drawing/2014/main" id="{4589B981-6DA5-2F7A-9197-1B5282B2FD0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637;p75">
                <a:extLst>
                  <a:ext uri="{FF2B5EF4-FFF2-40B4-BE49-F238E27FC236}">
                    <a16:creationId xmlns:a16="http://schemas.microsoft.com/office/drawing/2014/main" id="{A18C4F83-F223-66AA-EED1-EDCAAA9BDD5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8" name="Google Shape;8638;p75">
            <a:extLst>
              <a:ext uri="{FF2B5EF4-FFF2-40B4-BE49-F238E27FC236}">
                <a16:creationId xmlns:a16="http://schemas.microsoft.com/office/drawing/2014/main" id="{2ADE3820-0D4E-8DC5-8D4B-24D4750E7FA6}"/>
              </a:ext>
            </a:extLst>
          </p:cNvPr>
          <p:cNvGrpSpPr/>
          <p:nvPr/>
        </p:nvGrpSpPr>
        <p:grpSpPr>
          <a:xfrm>
            <a:off x="8498727" y="4629258"/>
            <a:ext cx="2867642" cy="383002"/>
            <a:chOff x="4273350" y="2080469"/>
            <a:chExt cx="1433821" cy="191501"/>
          </a:xfrm>
        </p:grpSpPr>
        <p:grpSp>
          <p:nvGrpSpPr>
            <p:cNvPr id="209" name="Google Shape;8639;p75">
              <a:extLst>
                <a:ext uri="{FF2B5EF4-FFF2-40B4-BE49-F238E27FC236}">
                  <a16:creationId xmlns:a16="http://schemas.microsoft.com/office/drawing/2014/main" id="{0359BFC0-62B1-4429-D1FF-28AAE2BF31A8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3" name="Google Shape;8640;p75">
                <a:extLst>
                  <a:ext uri="{FF2B5EF4-FFF2-40B4-BE49-F238E27FC236}">
                    <a16:creationId xmlns:a16="http://schemas.microsoft.com/office/drawing/2014/main" id="{AB9F5403-3892-C53B-F89D-DB1778F5A0B7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4" name="Google Shape;8641;p75">
                <a:extLst>
                  <a:ext uri="{FF2B5EF4-FFF2-40B4-BE49-F238E27FC236}">
                    <a16:creationId xmlns:a16="http://schemas.microsoft.com/office/drawing/2014/main" id="{1DB4B261-1FA7-7DC3-687F-9AC3E849D4E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0" name="Google Shape;8642;p75">
              <a:extLst>
                <a:ext uri="{FF2B5EF4-FFF2-40B4-BE49-F238E27FC236}">
                  <a16:creationId xmlns:a16="http://schemas.microsoft.com/office/drawing/2014/main" id="{241E55E3-6AA7-0346-8E53-54FF3946F26A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1" name="Google Shape;8643;p75">
                <a:extLst>
                  <a:ext uri="{FF2B5EF4-FFF2-40B4-BE49-F238E27FC236}">
                    <a16:creationId xmlns:a16="http://schemas.microsoft.com/office/drawing/2014/main" id="{35126762-344F-8112-F0AC-ED8C54F19AFF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8644;p75">
                <a:extLst>
                  <a:ext uri="{FF2B5EF4-FFF2-40B4-BE49-F238E27FC236}">
                    <a16:creationId xmlns:a16="http://schemas.microsoft.com/office/drawing/2014/main" id="{E3AEF90D-F473-B398-52A1-B2342CCA8D8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5" name="Google Shape;8645;p75">
            <a:extLst>
              <a:ext uri="{FF2B5EF4-FFF2-40B4-BE49-F238E27FC236}">
                <a16:creationId xmlns:a16="http://schemas.microsoft.com/office/drawing/2014/main" id="{F1EBF917-6DCB-AE1D-34D7-EEBA6A139B1A}"/>
              </a:ext>
            </a:extLst>
          </p:cNvPr>
          <p:cNvGrpSpPr/>
          <p:nvPr/>
        </p:nvGrpSpPr>
        <p:grpSpPr>
          <a:xfrm>
            <a:off x="8501837" y="2834394"/>
            <a:ext cx="2861422" cy="1486778"/>
            <a:chOff x="5159450" y="1919950"/>
            <a:chExt cx="1541050" cy="862500"/>
          </a:xfrm>
        </p:grpSpPr>
        <p:sp>
          <p:nvSpPr>
            <p:cNvPr id="216" name="Google Shape;8646;p75">
              <a:extLst>
                <a:ext uri="{FF2B5EF4-FFF2-40B4-BE49-F238E27FC236}">
                  <a16:creationId xmlns:a16="http://schemas.microsoft.com/office/drawing/2014/main" id="{86DBA593-2D2E-1322-38AE-C47F0CF9D55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cs typeface="B Nazanin" panose="00000400000000000000" pitchFamily="2" charset="-78"/>
              </a:endParaRPr>
            </a:p>
          </p:txBody>
        </p:sp>
        <p:grpSp>
          <p:nvGrpSpPr>
            <p:cNvPr id="217" name="Google Shape;8647;p75">
              <a:extLst>
                <a:ext uri="{FF2B5EF4-FFF2-40B4-BE49-F238E27FC236}">
                  <a16:creationId xmlns:a16="http://schemas.microsoft.com/office/drawing/2014/main" id="{19F500A8-9217-BC45-D690-2C1BDCAD4DC4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8" name="Google Shape;8648;p75">
                <a:extLst>
                  <a:ext uri="{FF2B5EF4-FFF2-40B4-BE49-F238E27FC236}">
                    <a16:creationId xmlns:a16="http://schemas.microsoft.com/office/drawing/2014/main" id="{A3995BAF-5108-FB59-DE34-1F2F208FC89E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8649;p75">
                <a:extLst>
                  <a:ext uri="{FF2B5EF4-FFF2-40B4-BE49-F238E27FC236}">
                    <a16:creationId xmlns:a16="http://schemas.microsoft.com/office/drawing/2014/main" id="{8906B707-A2BC-F543-3021-B9A745F465EA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0" name="Google Shape;8650;p75">
            <a:extLst>
              <a:ext uri="{FF2B5EF4-FFF2-40B4-BE49-F238E27FC236}">
                <a16:creationId xmlns:a16="http://schemas.microsoft.com/office/drawing/2014/main" id="{8674D37E-1286-605D-49D2-1091CFC6019B}"/>
              </a:ext>
            </a:extLst>
          </p:cNvPr>
          <p:cNvGrpSpPr/>
          <p:nvPr/>
        </p:nvGrpSpPr>
        <p:grpSpPr>
          <a:xfrm>
            <a:off x="8482064" y="5281048"/>
            <a:ext cx="2900968" cy="2104174"/>
            <a:chOff x="5230575" y="1554475"/>
            <a:chExt cx="2137150" cy="1550150"/>
          </a:xfrm>
        </p:grpSpPr>
        <p:sp>
          <p:nvSpPr>
            <p:cNvPr id="221" name="Google Shape;8651;p75">
              <a:extLst>
                <a:ext uri="{FF2B5EF4-FFF2-40B4-BE49-F238E27FC236}">
                  <a16:creationId xmlns:a16="http://schemas.microsoft.com/office/drawing/2014/main" id="{58179C58-71D3-BA82-954D-E830AFBCE3A1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2" name="Google Shape;8652;p75">
              <a:extLst>
                <a:ext uri="{FF2B5EF4-FFF2-40B4-BE49-F238E27FC236}">
                  <a16:creationId xmlns:a16="http://schemas.microsoft.com/office/drawing/2014/main" id="{B0A8BD9C-2855-02A8-8001-3B6EC54C1044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3" name="Google Shape;8653;p75">
              <a:extLst>
                <a:ext uri="{FF2B5EF4-FFF2-40B4-BE49-F238E27FC236}">
                  <a16:creationId xmlns:a16="http://schemas.microsoft.com/office/drawing/2014/main" id="{FE5C2C8C-035C-C7EF-3DFD-7793E69F9084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4" name="Google Shape;8654;p75">
              <a:extLst>
                <a:ext uri="{FF2B5EF4-FFF2-40B4-BE49-F238E27FC236}">
                  <a16:creationId xmlns:a16="http://schemas.microsoft.com/office/drawing/2014/main" id="{D2FBF6F4-07C8-5CCF-B70D-41585F76756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5" name="Google Shape;8655;p75">
              <a:extLst>
                <a:ext uri="{FF2B5EF4-FFF2-40B4-BE49-F238E27FC236}">
                  <a16:creationId xmlns:a16="http://schemas.microsoft.com/office/drawing/2014/main" id="{3B5EE361-B283-630E-323F-7B115761E967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6" name="Google Shape;8656;p75">
              <a:extLst>
                <a:ext uri="{FF2B5EF4-FFF2-40B4-BE49-F238E27FC236}">
                  <a16:creationId xmlns:a16="http://schemas.microsoft.com/office/drawing/2014/main" id="{F6702445-8913-2C62-D479-FA824B17533E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7" name="Google Shape;8657;p75">
              <a:extLst>
                <a:ext uri="{FF2B5EF4-FFF2-40B4-BE49-F238E27FC236}">
                  <a16:creationId xmlns:a16="http://schemas.microsoft.com/office/drawing/2014/main" id="{417AA793-3A2A-E1D6-B935-64A09CE218C2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8" name="Google Shape;8658;p75">
              <a:extLst>
                <a:ext uri="{FF2B5EF4-FFF2-40B4-BE49-F238E27FC236}">
                  <a16:creationId xmlns:a16="http://schemas.microsoft.com/office/drawing/2014/main" id="{BE6B497B-F555-6DEB-7419-90C459A1FB0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659;p75">
              <a:extLst>
                <a:ext uri="{FF2B5EF4-FFF2-40B4-BE49-F238E27FC236}">
                  <a16:creationId xmlns:a16="http://schemas.microsoft.com/office/drawing/2014/main" id="{79809B14-865D-3C0F-8678-2B71B069C5E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660;p75">
              <a:extLst>
                <a:ext uri="{FF2B5EF4-FFF2-40B4-BE49-F238E27FC236}">
                  <a16:creationId xmlns:a16="http://schemas.microsoft.com/office/drawing/2014/main" id="{34F4A0C0-6A6D-8D28-17AE-8DC9210D6552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661;p75">
              <a:extLst>
                <a:ext uri="{FF2B5EF4-FFF2-40B4-BE49-F238E27FC236}">
                  <a16:creationId xmlns:a16="http://schemas.microsoft.com/office/drawing/2014/main" id="{E1F22C1E-C377-59B0-A59D-310238DC8390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662;p75">
              <a:extLst>
                <a:ext uri="{FF2B5EF4-FFF2-40B4-BE49-F238E27FC236}">
                  <a16:creationId xmlns:a16="http://schemas.microsoft.com/office/drawing/2014/main" id="{A3DA7DA8-FF6F-DB73-A3EC-3DA8196EC5FD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3" name="Google Shape;8663;p75">
              <a:extLst>
                <a:ext uri="{FF2B5EF4-FFF2-40B4-BE49-F238E27FC236}">
                  <a16:creationId xmlns:a16="http://schemas.microsoft.com/office/drawing/2014/main" id="{1B6FD051-4D99-DEB2-F357-2B693627E6B1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4" name="Google Shape;8664;p75">
            <a:extLst>
              <a:ext uri="{FF2B5EF4-FFF2-40B4-BE49-F238E27FC236}">
                <a16:creationId xmlns:a16="http://schemas.microsoft.com/office/drawing/2014/main" id="{0C879F2E-EAD5-EA47-CB05-2FA4581E09A7}"/>
              </a:ext>
            </a:extLst>
          </p:cNvPr>
          <p:cNvGrpSpPr/>
          <p:nvPr/>
        </p:nvGrpSpPr>
        <p:grpSpPr>
          <a:xfrm rot="10800000">
            <a:off x="8515165" y="7465427"/>
            <a:ext cx="2834766" cy="1775892"/>
            <a:chOff x="5645403" y="2920021"/>
            <a:chExt cx="2650800" cy="2180614"/>
          </a:xfrm>
        </p:grpSpPr>
        <p:sp>
          <p:nvSpPr>
            <p:cNvPr id="235" name="Google Shape;8665;p75">
              <a:extLst>
                <a:ext uri="{FF2B5EF4-FFF2-40B4-BE49-F238E27FC236}">
                  <a16:creationId xmlns:a16="http://schemas.microsoft.com/office/drawing/2014/main" id="{9EBB28A1-625E-0C78-2D28-9991891D823E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6" name="Google Shape;8666;p75">
              <a:extLst>
                <a:ext uri="{FF2B5EF4-FFF2-40B4-BE49-F238E27FC236}">
                  <a16:creationId xmlns:a16="http://schemas.microsoft.com/office/drawing/2014/main" id="{9FC1A330-3CC2-CDCF-331A-5A718AC3126A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67;p75">
              <a:extLst>
                <a:ext uri="{FF2B5EF4-FFF2-40B4-BE49-F238E27FC236}">
                  <a16:creationId xmlns:a16="http://schemas.microsoft.com/office/drawing/2014/main" id="{03ECB930-067C-CD07-DA77-E97EC6EC16BE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38" name="Google Shape;8668;p75">
              <a:extLst>
                <a:ext uri="{FF2B5EF4-FFF2-40B4-BE49-F238E27FC236}">
                  <a16:creationId xmlns:a16="http://schemas.microsoft.com/office/drawing/2014/main" id="{150CBD2D-54D3-55D3-2B20-A5BBCB773DA0}"/>
                </a:ext>
              </a:extLst>
            </p:cNvPr>
            <p:cNvCxnSpPr>
              <a:endCxn id="23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9" name="Google Shape;8669;p75">
              <a:extLst>
                <a:ext uri="{FF2B5EF4-FFF2-40B4-BE49-F238E27FC236}">
                  <a16:creationId xmlns:a16="http://schemas.microsoft.com/office/drawing/2014/main" id="{8A7C713E-785B-CFDE-94E3-703605C32423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0" name="Google Shape;8670;p75">
              <a:extLst>
                <a:ext uri="{FF2B5EF4-FFF2-40B4-BE49-F238E27FC236}">
                  <a16:creationId xmlns:a16="http://schemas.microsoft.com/office/drawing/2014/main" id="{457915B1-BADE-E068-4845-96FEB4317B18}"/>
                </a:ext>
              </a:extLst>
            </p:cNvPr>
            <p:cNvCxnSpPr>
              <a:stCxn id="23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1" name="Google Shape;8671;p75">
              <a:extLst>
                <a:ext uri="{FF2B5EF4-FFF2-40B4-BE49-F238E27FC236}">
                  <a16:creationId xmlns:a16="http://schemas.microsoft.com/office/drawing/2014/main" id="{F01B35EC-6B3C-FC6C-1AAE-B92BF9DA5164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2" name="Google Shape;8672;p75">
              <a:extLst>
                <a:ext uri="{FF2B5EF4-FFF2-40B4-BE49-F238E27FC236}">
                  <a16:creationId xmlns:a16="http://schemas.microsoft.com/office/drawing/2014/main" id="{36A66889-D1F3-8B9B-CBD6-C5DC72FB0D4A}"/>
                </a:ext>
              </a:extLst>
            </p:cNvPr>
            <p:cNvCxnSpPr>
              <a:endCxn id="24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3" name="Google Shape;8673;p75">
            <a:extLst>
              <a:ext uri="{FF2B5EF4-FFF2-40B4-BE49-F238E27FC236}">
                <a16:creationId xmlns:a16="http://schemas.microsoft.com/office/drawing/2014/main" id="{4652913C-AC47-D4DA-11A7-80B9C7CDAB25}"/>
              </a:ext>
            </a:extLst>
          </p:cNvPr>
          <p:cNvGrpSpPr/>
          <p:nvPr/>
        </p:nvGrpSpPr>
        <p:grpSpPr>
          <a:xfrm>
            <a:off x="14715885" y="5272138"/>
            <a:ext cx="2143486" cy="2043158"/>
            <a:chOff x="7189833" y="2022667"/>
            <a:chExt cx="1251159" cy="1192597"/>
          </a:xfrm>
        </p:grpSpPr>
        <p:sp>
          <p:nvSpPr>
            <p:cNvPr id="244" name="Google Shape;8674;p75">
              <a:extLst>
                <a:ext uri="{FF2B5EF4-FFF2-40B4-BE49-F238E27FC236}">
                  <a16:creationId xmlns:a16="http://schemas.microsoft.com/office/drawing/2014/main" id="{4FFACAC1-D0D3-4002-5B65-937763D7EF77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5" name="Google Shape;8675;p75">
              <a:extLst>
                <a:ext uri="{FF2B5EF4-FFF2-40B4-BE49-F238E27FC236}">
                  <a16:creationId xmlns:a16="http://schemas.microsoft.com/office/drawing/2014/main" id="{A5D85EAE-1DE2-8500-32B1-F82E8551E98F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6" name="Google Shape;8676;p75">
              <a:extLst>
                <a:ext uri="{FF2B5EF4-FFF2-40B4-BE49-F238E27FC236}">
                  <a16:creationId xmlns:a16="http://schemas.microsoft.com/office/drawing/2014/main" id="{3606268B-CF3C-1CBD-ACB3-FA2C8A6AF830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7" name="Google Shape;8677;p75">
              <a:extLst>
                <a:ext uri="{FF2B5EF4-FFF2-40B4-BE49-F238E27FC236}">
                  <a16:creationId xmlns:a16="http://schemas.microsoft.com/office/drawing/2014/main" id="{B6396E5D-1CCC-C156-7893-B575D1DE1FE8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8" name="Google Shape;8678;p75">
            <a:extLst>
              <a:ext uri="{FF2B5EF4-FFF2-40B4-BE49-F238E27FC236}">
                <a16:creationId xmlns:a16="http://schemas.microsoft.com/office/drawing/2014/main" id="{1BE8F248-9C28-75AB-57B6-1E3B1D03D465}"/>
              </a:ext>
            </a:extLst>
          </p:cNvPr>
          <p:cNvGrpSpPr/>
          <p:nvPr/>
        </p:nvGrpSpPr>
        <p:grpSpPr>
          <a:xfrm>
            <a:off x="1398426" y="6124952"/>
            <a:ext cx="3390748" cy="3121674"/>
            <a:chOff x="727421" y="2828315"/>
            <a:chExt cx="1695374" cy="1560837"/>
          </a:xfrm>
        </p:grpSpPr>
        <p:grpSp>
          <p:nvGrpSpPr>
            <p:cNvPr id="249" name="Google Shape;8679;p75">
              <a:extLst>
                <a:ext uri="{FF2B5EF4-FFF2-40B4-BE49-F238E27FC236}">
                  <a16:creationId xmlns:a16="http://schemas.microsoft.com/office/drawing/2014/main" id="{A9CAB6FE-897F-EBB0-5C92-CAC83F89E5A8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1" name="Google Shape;8680;p75">
                <a:extLst>
                  <a:ext uri="{FF2B5EF4-FFF2-40B4-BE49-F238E27FC236}">
                    <a16:creationId xmlns:a16="http://schemas.microsoft.com/office/drawing/2014/main" id="{E54B18CC-0850-5D6F-E2E5-5392D453E28E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8681;p75">
                <a:extLst>
                  <a:ext uri="{FF2B5EF4-FFF2-40B4-BE49-F238E27FC236}">
                    <a16:creationId xmlns:a16="http://schemas.microsoft.com/office/drawing/2014/main" id="{28A3163E-D0D2-6954-DE90-DCDAE18B0946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8682;p75">
                <a:extLst>
                  <a:ext uri="{FF2B5EF4-FFF2-40B4-BE49-F238E27FC236}">
                    <a16:creationId xmlns:a16="http://schemas.microsoft.com/office/drawing/2014/main" id="{F65459F3-2300-67C7-230E-2DBA4CBF8797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8683;p75">
                <a:extLst>
                  <a:ext uri="{FF2B5EF4-FFF2-40B4-BE49-F238E27FC236}">
                    <a16:creationId xmlns:a16="http://schemas.microsoft.com/office/drawing/2014/main" id="{03525867-B8BC-CB01-DDD1-C64F7014A43A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8684;p75">
                <a:extLst>
                  <a:ext uri="{FF2B5EF4-FFF2-40B4-BE49-F238E27FC236}">
                    <a16:creationId xmlns:a16="http://schemas.microsoft.com/office/drawing/2014/main" id="{8529E9EB-27ED-A49B-6915-DCA5B6FD2A02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685;p75">
                <a:extLst>
                  <a:ext uri="{FF2B5EF4-FFF2-40B4-BE49-F238E27FC236}">
                    <a16:creationId xmlns:a16="http://schemas.microsoft.com/office/drawing/2014/main" id="{F9D369D2-EDD2-D9DE-67B1-3C71F2E27AEC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8686;p75">
                <a:extLst>
                  <a:ext uri="{FF2B5EF4-FFF2-40B4-BE49-F238E27FC236}">
                    <a16:creationId xmlns:a16="http://schemas.microsoft.com/office/drawing/2014/main" id="{47091972-60F4-A401-1547-7A3838C44300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0" name="Google Shape;8687;p75">
              <a:extLst>
                <a:ext uri="{FF2B5EF4-FFF2-40B4-BE49-F238E27FC236}">
                  <a16:creationId xmlns:a16="http://schemas.microsoft.com/office/drawing/2014/main" id="{C602A58A-3430-3E9F-4963-F88D41C3FBDB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4" name="Google Shape;8688;p75">
                <a:extLst>
                  <a:ext uri="{FF2B5EF4-FFF2-40B4-BE49-F238E27FC236}">
                    <a16:creationId xmlns:a16="http://schemas.microsoft.com/office/drawing/2014/main" id="{D2B3A4EE-BB25-74EF-4AA8-9F2457037CF9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8689;p75">
                <a:extLst>
                  <a:ext uri="{FF2B5EF4-FFF2-40B4-BE49-F238E27FC236}">
                    <a16:creationId xmlns:a16="http://schemas.microsoft.com/office/drawing/2014/main" id="{F771B4B9-6E9D-BC27-148D-220F281F6FE8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8690;p75">
                <a:extLst>
                  <a:ext uri="{FF2B5EF4-FFF2-40B4-BE49-F238E27FC236}">
                    <a16:creationId xmlns:a16="http://schemas.microsoft.com/office/drawing/2014/main" id="{7D960667-5453-CC2A-30AE-0EAFB57DAC9B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691;p75">
                <a:extLst>
                  <a:ext uri="{FF2B5EF4-FFF2-40B4-BE49-F238E27FC236}">
                    <a16:creationId xmlns:a16="http://schemas.microsoft.com/office/drawing/2014/main" id="{A53CA56A-3DED-426C-EFF1-D286FA6E4827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Google Shape;8692;p75">
                <a:extLst>
                  <a:ext uri="{FF2B5EF4-FFF2-40B4-BE49-F238E27FC236}">
                    <a16:creationId xmlns:a16="http://schemas.microsoft.com/office/drawing/2014/main" id="{608D89C4-AF4E-9610-8E8B-31971B5393DE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Google Shape;8693;p75">
                <a:extLst>
                  <a:ext uri="{FF2B5EF4-FFF2-40B4-BE49-F238E27FC236}">
                    <a16:creationId xmlns:a16="http://schemas.microsoft.com/office/drawing/2014/main" id="{5A4149B8-D604-0EBD-547A-13106382AF7B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Google Shape;8694;p75">
                <a:extLst>
                  <a:ext uri="{FF2B5EF4-FFF2-40B4-BE49-F238E27FC236}">
                    <a16:creationId xmlns:a16="http://schemas.microsoft.com/office/drawing/2014/main" id="{79500C2B-3D95-2012-00B4-A733365A72C4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1" name="Google Shape;8695;p75">
              <a:extLst>
                <a:ext uri="{FF2B5EF4-FFF2-40B4-BE49-F238E27FC236}">
                  <a16:creationId xmlns:a16="http://schemas.microsoft.com/office/drawing/2014/main" id="{C8A04B1D-2D26-64D1-AFD9-B73B4D0049AE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7" name="Google Shape;8696;p75">
                <a:extLst>
                  <a:ext uri="{FF2B5EF4-FFF2-40B4-BE49-F238E27FC236}">
                    <a16:creationId xmlns:a16="http://schemas.microsoft.com/office/drawing/2014/main" id="{099BCAAA-B0DD-F6A0-F3D0-448661BC8EF5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8697;p75">
                <a:extLst>
                  <a:ext uri="{FF2B5EF4-FFF2-40B4-BE49-F238E27FC236}">
                    <a16:creationId xmlns:a16="http://schemas.microsoft.com/office/drawing/2014/main" id="{5B18BC25-AA85-6AAB-2701-4DBEE9E9C59D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8698;p75">
                <a:extLst>
                  <a:ext uri="{FF2B5EF4-FFF2-40B4-BE49-F238E27FC236}">
                    <a16:creationId xmlns:a16="http://schemas.microsoft.com/office/drawing/2014/main" id="{C2F6308A-9632-231E-0720-8E126F62522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8699;p75">
                <a:extLst>
                  <a:ext uri="{FF2B5EF4-FFF2-40B4-BE49-F238E27FC236}">
                    <a16:creationId xmlns:a16="http://schemas.microsoft.com/office/drawing/2014/main" id="{DABDB093-1ADB-BD1A-945D-18ABDDCF1E7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8700;p75">
                <a:extLst>
                  <a:ext uri="{FF2B5EF4-FFF2-40B4-BE49-F238E27FC236}">
                    <a16:creationId xmlns:a16="http://schemas.microsoft.com/office/drawing/2014/main" id="{BC25D53F-070B-F5E9-06FE-5001973FB0A3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8701;p75">
                <a:extLst>
                  <a:ext uri="{FF2B5EF4-FFF2-40B4-BE49-F238E27FC236}">
                    <a16:creationId xmlns:a16="http://schemas.microsoft.com/office/drawing/2014/main" id="{0614E581-F7E4-15C6-AB82-BC34F81A6FA1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8702;p75">
                <a:extLst>
                  <a:ext uri="{FF2B5EF4-FFF2-40B4-BE49-F238E27FC236}">
                    <a16:creationId xmlns:a16="http://schemas.microsoft.com/office/drawing/2014/main" id="{96CBC1C8-25AD-6503-5D50-CA51C568893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2" name="Google Shape;8703;p75">
              <a:extLst>
                <a:ext uri="{FF2B5EF4-FFF2-40B4-BE49-F238E27FC236}">
                  <a16:creationId xmlns:a16="http://schemas.microsoft.com/office/drawing/2014/main" id="{C00F16E0-0110-A5E6-6279-454901B5ED47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0" name="Google Shape;8704;p75">
                <a:extLst>
                  <a:ext uri="{FF2B5EF4-FFF2-40B4-BE49-F238E27FC236}">
                    <a16:creationId xmlns:a16="http://schemas.microsoft.com/office/drawing/2014/main" id="{904B464E-E6C4-6563-47B1-6E31F784027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8705;p75">
                <a:extLst>
                  <a:ext uri="{FF2B5EF4-FFF2-40B4-BE49-F238E27FC236}">
                    <a16:creationId xmlns:a16="http://schemas.microsoft.com/office/drawing/2014/main" id="{78AB8B20-6431-48AA-9721-0E2E95C22B60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8706;p75">
                <a:extLst>
                  <a:ext uri="{FF2B5EF4-FFF2-40B4-BE49-F238E27FC236}">
                    <a16:creationId xmlns:a16="http://schemas.microsoft.com/office/drawing/2014/main" id="{AB5F2571-9565-5D40-2424-19745731E87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8707;p75">
                <a:extLst>
                  <a:ext uri="{FF2B5EF4-FFF2-40B4-BE49-F238E27FC236}">
                    <a16:creationId xmlns:a16="http://schemas.microsoft.com/office/drawing/2014/main" id="{C69D84DB-BB2F-F985-4720-79AEFA91A106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8708;p75">
                <a:extLst>
                  <a:ext uri="{FF2B5EF4-FFF2-40B4-BE49-F238E27FC236}">
                    <a16:creationId xmlns:a16="http://schemas.microsoft.com/office/drawing/2014/main" id="{DE198279-D615-2B36-3F63-E44C1904BBD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8709;p75">
                <a:extLst>
                  <a:ext uri="{FF2B5EF4-FFF2-40B4-BE49-F238E27FC236}">
                    <a16:creationId xmlns:a16="http://schemas.microsoft.com/office/drawing/2014/main" id="{9389A855-8732-8DBE-F0A0-E49E3A038999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8710;p75">
                <a:extLst>
                  <a:ext uri="{FF2B5EF4-FFF2-40B4-BE49-F238E27FC236}">
                    <a16:creationId xmlns:a16="http://schemas.microsoft.com/office/drawing/2014/main" id="{80C53CC9-55C1-452D-9900-59301D7ABD9C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3" name="Google Shape;8711;p75">
              <a:extLst>
                <a:ext uri="{FF2B5EF4-FFF2-40B4-BE49-F238E27FC236}">
                  <a16:creationId xmlns:a16="http://schemas.microsoft.com/office/drawing/2014/main" id="{271C6621-CAEB-D335-F2A1-660BAA747AA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3" name="Google Shape;8712;p75">
                <a:extLst>
                  <a:ext uri="{FF2B5EF4-FFF2-40B4-BE49-F238E27FC236}">
                    <a16:creationId xmlns:a16="http://schemas.microsoft.com/office/drawing/2014/main" id="{EAD171A5-9775-64C3-A541-0556580F18C2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8713;p75">
                <a:extLst>
                  <a:ext uri="{FF2B5EF4-FFF2-40B4-BE49-F238E27FC236}">
                    <a16:creationId xmlns:a16="http://schemas.microsoft.com/office/drawing/2014/main" id="{906F8292-0405-2393-913A-7B8288A196B7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8714;p75">
                <a:extLst>
                  <a:ext uri="{FF2B5EF4-FFF2-40B4-BE49-F238E27FC236}">
                    <a16:creationId xmlns:a16="http://schemas.microsoft.com/office/drawing/2014/main" id="{36490B96-DA83-C2FD-32E2-BC263D2021EC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8715;p75">
                <a:extLst>
                  <a:ext uri="{FF2B5EF4-FFF2-40B4-BE49-F238E27FC236}">
                    <a16:creationId xmlns:a16="http://schemas.microsoft.com/office/drawing/2014/main" id="{CE004AAC-4AE1-111A-954D-E54B61C017E0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8716;p75">
                <a:extLst>
                  <a:ext uri="{FF2B5EF4-FFF2-40B4-BE49-F238E27FC236}">
                    <a16:creationId xmlns:a16="http://schemas.microsoft.com/office/drawing/2014/main" id="{5B2FE77B-48B3-5CC5-CF85-5DD8CC2B4F11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8717;p75">
                <a:extLst>
                  <a:ext uri="{FF2B5EF4-FFF2-40B4-BE49-F238E27FC236}">
                    <a16:creationId xmlns:a16="http://schemas.microsoft.com/office/drawing/2014/main" id="{AE420358-30DC-B805-5491-C3FE5A9D7B6C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8718;p75">
                <a:extLst>
                  <a:ext uri="{FF2B5EF4-FFF2-40B4-BE49-F238E27FC236}">
                    <a16:creationId xmlns:a16="http://schemas.microsoft.com/office/drawing/2014/main" id="{F000586F-B95C-54BC-983A-FE6551CE2BD9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4" name="Google Shape;8719;p75">
              <a:extLst>
                <a:ext uri="{FF2B5EF4-FFF2-40B4-BE49-F238E27FC236}">
                  <a16:creationId xmlns:a16="http://schemas.microsoft.com/office/drawing/2014/main" id="{C54DB7C4-398F-036A-EE6E-D43FE10C62DC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1" name="Google Shape;8720;p75">
                <a:extLst>
                  <a:ext uri="{FF2B5EF4-FFF2-40B4-BE49-F238E27FC236}">
                    <a16:creationId xmlns:a16="http://schemas.microsoft.com/office/drawing/2014/main" id="{3B413740-8359-94F7-80D1-BEF1A55EAEE2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2" name="Google Shape;8721;p75">
                <a:extLst>
                  <a:ext uri="{FF2B5EF4-FFF2-40B4-BE49-F238E27FC236}">
                    <a16:creationId xmlns:a16="http://schemas.microsoft.com/office/drawing/2014/main" id="{5CD12CD2-2D3D-0924-980E-3AFDE54EF8D3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5" name="Google Shape;8722;p75">
              <a:extLst>
                <a:ext uri="{FF2B5EF4-FFF2-40B4-BE49-F238E27FC236}">
                  <a16:creationId xmlns:a16="http://schemas.microsoft.com/office/drawing/2014/main" id="{779FECA3-93EA-0AFB-A1D1-866848438EE0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4" name="Google Shape;8723;p75">
                <a:extLst>
                  <a:ext uri="{FF2B5EF4-FFF2-40B4-BE49-F238E27FC236}">
                    <a16:creationId xmlns:a16="http://schemas.microsoft.com/office/drawing/2014/main" id="{5492E3E7-80B6-5AB8-EDC8-0D758567C64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724;p75">
                <a:extLst>
                  <a:ext uri="{FF2B5EF4-FFF2-40B4-BE49-F238E27FC236}">
                    <a16:creationId xmlns:a16="http://schemas.microsoft.com/office/drawing/2014/main" id="{116F55EF-37E1-043D-C2E8-C36E84814EF5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8725;p75">
                <a:extLst>
                  <a:ext uri="{FF2B5EF4-FFF2-40B4-BE49-F238E27FC236}">
                    <a16:creationId xmlns:a16="http://schemas.microsoft.com/office/drawing/2014/main" id="{106FC1DE-6456-25F2-E7A0-F51C8AF633C3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8726;p75">
                <a:extLst>
                  <a:ext uri="{FF2B5EF4-FFF2-40B4-BE49-F238E27FC236}">
                    <a16:creationId xmlns:a16="http://schemas.microsoft.com/office/drawing/2014/main" id="{13DF466F-0FCB-26B9-77A8-D9C599F0E1E6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8727;p75">
                <a:extLst>
                  <a:ext uri="{FF2B5EF4-FFF2-40B4-BE49-F238E27FC236}">
                    <a16:creationId xmlns:a16="http://schemas.microsoft.com/office/drawing/2014/main" id="{F15C7742-1159-03C0-4926-853CE3157883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728;p75">
                <a:extLst>
                  <a:ext uri="{FF2B5EF4-FFF2-40B4-BE49-F238E27FC236}">
                    <a16:creationId xmlns:a16="http://schemas.microsoft.com/office/drawing/2014/main" id="{78FAA612-DAA2-CE11-783B-033940B538A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8729;p75">
                <a:extLst>
                  <a:ext uri="{FF2B5EF4-FFF2-40B4-BE49-F238E27FC236}">
                    <a16:creationId xmlns:a16="http://schemas.microsoft.com/office/drawing/2014/main" id="{1C835EF4-D052-5547-C473-5DF88C694BE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6" name="Google Shape;8730;p75">
              <a:extLst>
                <a:ext uri="{FF2B5EF4-FFF2-40B4-BE49-F238E27FC236}">
                  <a16:creationId xmlns:a16="http://schemas.microsoft.com/office/drawing/2014/main" id="{8B6B92EB-A94F-76C8-2715-FCFFF350662A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7" name="Google Shape;8731;p75">
                <a:extLst>
                  <a:ext uri="{FF2B5EF4-FFF2-40B4-BE49-F238E27FC236}">
                    <a16:creationId xmlns:a16="http://schemas.microsoft.com/office/drawing/2014/main" id="{7D40D2F8-6908-86B1-126D-D6FD8DE4766C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8732;p75">
                <a:extLst>
                  <a:ext uri="{FF2B5EF4-FFF2-40B4-BE49-F238E27FC236}">
                    <a16:creationId xmlns:a16="http://schemas.microsoft.com/office/drawing/2014/main" id="{F1B50E14-D62F-B4D8-A2FF-5C18B41FFD0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8733;p75">
                <a:extLst>
                  <a:ext uri="{FF2B5EF4-FFF2-40B4-BE49-F238E27FC236}">
                    <a16:creationId xmlns:a16="http://schemas.microsoft.com/office/drawing/2014/main" id="{6E121B2F-25EE-3B45-E688-D4726A7C22EC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8734;p75">
                <a:extLst>
                  <a:ext uri="{FF2B5EF4-FFF2-40B4-BE49-F238E27FC236}">
                    <a16:creationId xmlns:a16="http://schemas.microsoft.com/office/drawing/2014/main" id="{54D1AC7E-EEB4-5D42-899D-0536E2D8591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8735;p75">
                <a:extLst>
                  <a:ext uri="{FF2B5EF4-FFF2-40B4-BE49-F238E27FC236}">
                    <a16:creationId xmlns:a16="http://schemas.microsoft.com/office/drawing/2014/main" id="{43A023B2-3040-61CB-BDD9-F702949BE53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736;p75">
                <a:extLst>
                  <a:ext uri="{FF2B5EF4-FFF2-40B4-BE49-F238E27FC236}">
                    <a16:creationId xmlns:a16="http://schemas.microsoft.com/office/drawing/2014/main" id="{C3AFDFAA-EE93-1858-7CB5-47667812FF3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8737;p75">
                <a:extLst>
                  <a:ext uri="{FF2B5EF4-FFF2-40B4-BE49-F238E27FC236}">
                    <a16:creationId xmlns:a16="http://schemas.microsoft.com/office/drawing/2014/main" id="{BF6BDC0C-2C69-70EF-1B4D-15658DC0D756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8" name="Google Shape;8738;p75">
            <a:extLst>
              <a:ext uri="{FF2B5EF4-FFF2-40B4-BE49-F238E27FC236}">
                <a16:creationId xmlns:a16="http://schemas.microsoft.com/office/drawing/2014/main" id="{6849AB05-1CE7-8B07-63CD-5CC49D6D08B7}"/>
              </a:ext>
            </a:extLst>
          </p:cNvPr>
          <p:cNvGrpSpPr/>
          <p:nvPr/>
        </p:nvGrpSpPr>
        <p:grpSpPr>
          <a:xfrm>
            <a:off x="11815585" y="5280094"/>
            <a:ext cx="2497086" cy="2050638"/>
            <a:chOff x="5183758" y="1210600"/>
            <a:chExt cx="3605380" cy="2960783"/>
          </a:xfrm>
        </p:grpSpPr>
        <p:sp>
          <p:nvSpPr>
            <p:cNvPr id="309" name="Google Shape;8739;p75">
              <a:extLst>
                <a:ext uri="{FF2B5EF4-FFF2-40B4-BE49-F238E27FC236}">
                  <a16:creationId xmlns:a16="http://schemas.microsoft.com/office/drawing/2014/main" id="{6BCB5331-161D-05C8-F2C0-CB41D7476D90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0" name="Google Shape;8740;p75">
              <a:extLst>
                <a:ext uri="{FF2B5EF4-FFF2-40B4-BE49-F238E27FC236}">
                  <a16:creationId xmlns:a16="http://schemas.microsoft.com/office/drawing/2014/main" id="{B7BF923F-32D9-B9EC-8B11-48BD63C39A0D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1" name="Google Shape;8741;p75">
              <a:extLst>
                <a:ext uri="{FF2B5EF4-FFF2-40B4-BE49-F238E27FC236}">
                  <a16:creationId xmlns:a16="http://schemas.microsoft.com/office/drawing/2014/main" id="{A2099CEE-573A-51BB-3797-3C2280CBA914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2" name="Google Shape;8742;p75">
              <a:extLst>
                <a:ext uri="{FF2B5EF4-FFF2-40B4-BE49-F238E27FC236}">
                  <a16:creationId xmlns:a16="http://schemas.microsoft.com/office/drawing/2014/main" id="{C6C7EA16-B3D7-744C-0F41-9CB9DC8755FD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313" name="Google Shape;8743;p75">
              <a:extLst>
                <a:ext uri="{FF2B5EF4-FFF2-40B4-BE49-F238E27FC236}">
                  <a16:creationId xmlns:a16="http://schemas.microsoft.com/office/drawing/2014/main" id="{CE1195AA-784A-7C3B-6D40-2BC1B2A5E13C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4" name="Google Shape;8744;p75">
              <a:extLst>
                <a:ext uri="{FF2B5EF4-FFF2-40B4-BE49-F238E27FC236}">
                  <a16:creationId xmlns:a16="http://schemas.microsoft.com/office/drawing/2014/main" id="{6378E497-19FF-FEB9-7D60-E1D73C0B157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5" name="Google Shape;8745;p75">
              <a:extLst>
                <a:ext uri="{FF2B5EF4-FFF2-40B4-BE49-F238E27FC236}">
                  <a16:creationId xmlns:a16="http://schemas.microsoft.com/office/drawing/2014/main" id="{B52296F7-6ACA-0DBB-AB43-D0ED8282C723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6" name="Google Shape;8746;p75">
              <a:extLst>
                <a:ext uri="{FF2B5EF4-FFF2-40B4-BE49-F238E27FC236}">
                  <a16:creationId xmlns:a16="http://schemas.microsoft.com/office/drawing/2014/main" id="{D89A7E43-6916-59C6-B81E-3DE1DBB2AC70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7" name="Google Shape;8747;p75">
              <a:extLst>
                <a:ext uri="{FF2B5EF4-FFF2-40B4-BE49-F238E27FC236}">
                  <a16:creationId xmlns:a16="http://schemas.microsoft.com/office/drawing/2014/main" id="{0E235169-E21A-BBF6-7C83-BF86BC312239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18" name="Google Shape;8748;p75">
            <a:extLst>
              <a:ext uri="{FF2B5EF4-FFF2-40B4-BE49-F238E27FC236}">
                <a16:creationId xmlns:a16="http://schemas.microsoft.com/office/drawing/2014/main" id="{55A2B89C-A8D4-C436-F36E-C8E2FE275C03}"/>
              </a:ext>
            </a:extLst>
          </p:cNvPr>
          <p:cNvGrpSpPr/>
          <p:nvPr/>
        </p:nvGrpSpPr>
        <p:grpSpPr>
          <a:xfrm>
            <a:off x="11529709" y="7556727"/>
            <a:ext cx="5329662" cy="1686880"/>
            <a:chOff x="5916567" y="1099697"/>
            <a:chExt cx="2556683" cy="809211"/>
          </a:xfrm>
        </p:grpSpPr>
        <p:sp>
          <p:nvSpPr>
            <p:cNvPr id="319" name="Google Shape;8749;p75">
              <a:extLst>
                <a:ext uri="{FF2B5EF4-FFF2-40B4-BE49-F238E27FC236}">
                  <a16:creationId xmlns:a16="http://schemas.microsoft.com/office/drawing/2014/main" id="{5F9EDB2A-8666-AFE1-0EE1-F180B515391C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8750;p75">
              <a:extLst>
                <a:ext uri="{FF2B5EF4-FFF2-40B4-BE49-F238E27FC236}">
                  <a16:creationId xmlns:a16="http://schemas.microsoft.com/office/drawing/2014/main" id="{B7F68154-7EDD-4D2A-08ED-3977F517F958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1" name="Google Shape;8751;p75">
              <a:extLst>
                <a:ext uri="{FF2B5EF4-FFF2-40B4-BE49-F238E27FC236}">
                  <a16:creationId xmlns:a16="http://schemas.microsoft.com/office/drawing/2014/main" id="{AEBCBF50-4232-D9EC-B254-F558EE7BF2DD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752;p75">
              <a:extLst>
                <a:ext uri="{FF2B5EF4-FFF2-40B4-BE49-F238E27FC236}">
                  <a16:creationId xmlns:a16="http://schemas.microsoft.com/office/drawing/2014/main" id="{9E860607-CDD1-909A-67AA-0B0ED08A568F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753;p75">
              <a:extLst>
                <a:ext uri="{FF2B5EF4-FFF2-40B4-BE49-F238E27FC236}">
                  <a16:creationId xmlns:a16="http://schemas.microsoft.com/office/drawing/2014/main" id="{AF568FB3-7E34-C2B0-CF90-AD53E47EE46E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754;p75">
              <a:extLst>
                <a:ext uri="{FF2B5EF4-FFF2-40B4-BE49-F238E27FC236}">
                  <a16:creationId xmlns:a16="http://schemas.microsoft.com/office/drawing/2014/main" id="{D9FFC5FF-8BC7-2A39-D854-DD571E9EE86B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755;p75">
              <a:extLst>
                <a:ext uri="{FF2B5EF4-FFF2-40B4-BE49-F238E27FC236}">
                  <a16:creationId xmlns:a16="http://schemas.microsoft.com/office/drawing/2014/main" id="{F71BC0A9-764C-1B62-FF62-E0ACFDB6848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6" name="Google Shape;8756;p75">
              <a:extLst>
                <a:ext uri="{FF2B5EF4-FFF2-40B4-BE49-F238E27FC236}">
                  <a16:creationId xmlns:a16="http://schemas.microsoft.com/office/drawing/2014/main" id="{5CBB9B91-704A-CD97-065D-84E819B79FB1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27" name="Google Shape;8757;p75">
            <a:extLst>
              <a:ext uri="{FF2B5EF4-FFF2-40B4-BE49-F238E27FC236}">
                <a16:creationId xmlns:a16="http://schemas.microsoft.com/office/drawing/2014/main" id="{DF3B0113-60A3-0040-1DA4-B9A7068D08D0}"/>
              </a:ext>
            </a:extLst>
          </p:cNvPr>
          <p:cNvGrpSpPr/>
          <p:nvPr/>
        </p:nvGrpSpPr>
        <p:grpSpPr>
          <a:xfrm>
            <a:off x="11744789" y="2854445"/>
            <a:ext cx="2599702" cy="2046676"/>
            <a:chOff x="5900602" y="1193063"/>
            <a:chExt cx="1299851" cy="1023338"/>
          </a:xfrm>
        </p:grpSpPr>
        <p:grpSp>
          <p:nvGrpSpPr>
            <p:cNvPr id="328" name="Google Shape;8758;p75">
              <a:extLst>
                <a:ext uri="{FF2B5EF4-FFF2-40B4-BE49-F238E27FC236}">
                  <a16:creationId xmlns:a16="http://schemas.microsoft.com/office/drawing/2014/main" id="{4BF536E0-E757-9B49-CB03-0137CEED00A1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0" name="Google Shape;8759;p75">
                <a:extLst>
                  <a:ext uri="{FF2B5EF4-FFF2-40B4-BE49-F238E27FC236}">
                    <a16:creationId xmlns:a16="http://schemas.microsoft.com/office/drawing/2014/main" id="{CB9C950A-BE03-C77B-25C0-0342AEF3219D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4" name="Google Shape;8760;p75">
                  <a:extLst>
                    <a:ext uri="{FF2B5EF4-FFF2-40B4-BE49-F238E27FC236}">
                      <a16:creationId xmlns:a16="http://schemas.microsoft.com/office/drawing/2014/main" id="{B1BDA727-2BD4-F451-06EC-32169AB20B24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5" name="Google Shape;8761;p75">
                  <a:extLst>
                    <a:ext uri="{FF2B5EF4-FFF2-40B4-BE49-F238E27FC236}">
                      <a16:creationId xmlns:a16="http://schemas.microsoft.com/office/drawing/2014/main" id="{89F301B8-E301-D874-1E7E-2F42DA5B80DA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1" name="Google Shape;8762;p75">
                <a:extLst>
                  <a:ext uri="{FF2B5EF4-FFF2-40B4-BE49-F238E27FC236}">
                    <a16:creationId xmlns:a16="http://schemas.microsoft.com/office/drawing/2014/main" id="{AA3BC1BD-2DDB-AEC9-D0BE-41F1D82215AD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2" name="Google Shape;8763;p75">
                  <a:extLst>
                    <a:ext uri="{FF2B5EF4-FFF2-40B4-BE49-F238E27FC236}">
                      <a16:creationId xmlns:a16="http://schemas.microsoft.com/office/drawing/2014/main" id="{4C62D721-A7EE-86A5-413E-754323DD7DFA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53" name="Google Shape;8764;p75">
                  <a:extLst>
                    <a:ext uri="{FF2B5EF4-FFF2-40B4-BE49-F238E27FC236}">
                      <a16:creationId xmlns:a16="http://schemas.microsoft.com/office/drawing/2014/main" id="{F452E813-834F-2FC5-ACF7-3AB4ECE4B172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9" name="Google Shape;8765;p75">
              <a:extLst>
                <a:ext uri="{FF2B5EF4-FFF2-40B4-BE49-F238E27FC236}">
                  <a16:creationId xmlns:a16="http://schemas.microsoft.com/office/drawing/2014/main" id="{425DD414-0391-4033-7F1A-27DB63295873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4" name="Google Shape;8766;p75">
                <a:extLst>
                  <a:ext uri="{FF2B5EF4-FFF2-40B4-BE49-F238E27FC236}">
                    <a16:creationId xmlns:a16="http://schemas.microsoft.com/office/drawing/2014/main" id="{5EB1E77F-34AF-7465-DA93-595A0EA192F6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8" name="Google Shape;8767;p75">
                  <a:extLst>
                    <a:ext uri="{FF2B5EF4-FFF2-40B4-BE49-F238E27FC236}">
                      <a16:creationId xmlns:a16="http://schemas.microsoft.com/office/drawing/2014/main" id="{2DC034CF-5A6F-1779-F729-D6FAF4F0FF00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9" name="Google Shape;8768;p75">
                  <a:extLst>
                    <a:ext uri="{FF2B5EF4-FFF2-40B4-BE49-F238E27FC236}">
                      <a16:creationId xmlns:a16="http://schemas.microsoft.com/office/drawing/2014/main" id="{1063BF2F-969B-D582-8A10-45294938D91A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5" name="Google Shape;8769;p75">
                <a:extLst>
                  <a:ext uri="{FF2B5EF4-FFF2-40B4-BE49-F238E27FC236}">
                    <a16:creationId xmlns:a16="http://schemas.microsoft.com/office/drawing/2014/main" id="{FE243B7C-BA68-CB0D-2020-1B094F5B5185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6" name="Google Shape;8770;p75">
                  <a:extLst>
                    <a:ext uri="{FF2B5EF4-FFF2-40B4-BE49-F238E27FC236}">
                      <a16:creationId xmlns:a16="http://schemas.microsoft.com/office/drawing/2014/main" id="{D0A44DC3-57F8-0ABE-7C1E-D4E776B76E56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7" name="Google Shape;8771;p75">
                  <a:extLst>
                    <a:ext uri="{FF2B5EF4-FFF2-40B4-BE49-F238E27FC236}">
                      <a16:creationId xmlns:a16="http://schemas.microsoft.com/office/drawing/2014/main" id="{E154DA39-F9E6-82D9-0851-E1806FE3737C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0" name="Google Shape;8772;p75">
              <a:extLst>
                <a:ext uri="{FF2B5EF4-FFF2-40B4-BE49-F238E27FC236}">
                  <a16:creationId xmlns:a16="http://schemas.microsoft.com/office/drawing/2014/main" id="{62A3E627-98D4-B585-D3A5-AC0A064A64E8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8" name="Google Shape;8773;p75">
                <a:extLst>
                  <a:ext uri="{FF2B5EF4-FFF2-40B4-BE49-F238E27FC236}">
                    <a16:creationId xmlns:a16="http://schemas.microsoft.com/office/drawing/2014/main" id="{269EA4C4-A2A0-4DF0-534A-C9519F3D2902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2" name="Google Shape;8774;p75">
                  <a:extLst>
                    <a:ext uri="{FF2B5EF4-FFF2-40B4-BE49-F238E27FC236}">
                      <a16:creationId xmlns:a16="http://schemas.microsoft.com/office/drawing/2014/main" id="{D37A6873-4BE0-5D6D-99B3-59CC879E0A81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3" name="Google Shape;8775;p75">
                  <a:extLst>
                    <a:ext uri="{FF2B5EF4-FFF2-40B4-BE49-F238E27FC236}">
                      <a16:creationId xmlns:a16="http://schemas.microsoft.com/office/drawing/2014/main" id="{8A6E4AEC-4CC5-47C8-E37A-4B62A35EB882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9" name="Google Shape;8776;p75">
                <a:extLst>
                  <a:ext uri="{FF2B5EF4-FFF2-40B4-BE49-F238E27FC236}">
                    <a16:creationId xmlns:a16="http://schemas.microsoft.com/office/drawing/2014/main" id="{08C6CBCE-83F4-EEE1-EDA1-9866CC87EE82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0" name="Google Shape;8777;p75">
                  <a:extLst>
                    <a:ext uri="{FF2B5EF4-FFF2-40B4-BE49-F238E27FC236}">
                      <a16:creationId xmlns:a16="http://schemas.microsoft.com/office/drawing/2014/main" id="{719EF11E-0136-27F2-A776-96C08EBB6E0D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1" name="Google Shape;8778;p75">
                  <a:extLst>
                    <a:ext uri="{FF2B5EF4-FFF2-40B4-BE49-F238E27FC236}">
                      <a16:creationId xmlns:a16="http://schemas.microsoft.com/office/drawing/2014/main" id="{A3F42F76-6401-40CE-EA7A-F6165C433526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1" name="Google Shape;8779;p75">
              <a:extLst>
                <a:ext uri="{FF2B5EF4-FFF2-40B4-BE49-F238E27FC236}">
                  <a16:creationId xmlns:a16="http://schemas.microsoft.com/office/drawing/2014/main" id="{ACD67084-4F26-553C-C138-C7FD1ED68911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2" name="Google Shape;8780;p75">
                <a:extLst>
                  <a:ext uri="{FF2B5EF4-FFF2-40B4-BE49-F238E27FC236}">
                    <a16:creationId xmlns:a16="http://schemas.microsoft.com/office/drawing/2014/main" id="{E64E13F0-589F-CB19-56BD-FD55BCD42BF0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6" name="Google Shape;8781;p75">
                  <a:extLst>
                    <a:ext uri="{FF2B5EF4-FFF2-40B4-BE49-F238E27FC236}">
                      <a16:creationId xmlns:a16="http://schemas.microsoft.com/office/drawing/2014/main" id="{5617BBF7-A310-EA90-C014-E387FDD8690E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7" name="Google Shape;8782;p75">
                  <a:extLst>
                    <a:ext uri="{FF2B5EF4-FFF2-40B4-BE49-F238E27FC236}">
                      <a16:creationId xmlns:a16="http://schemas.microsoft.com/office/drawing/2014/main" id="{5FEEA1ED-D77D-0287-2B61-04ADF9540104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3" name="Google Shape;8783;p75">
                <a:extLst>
                  <a:ext uri="{FF2B5EF4-FFF2-40B4-BE49-F238E27FC236}">
                    <a16:creationId xmlns:a16="http://schemas.microsoft.com/office/drawing/2014/main" id="{EFFE54C0-2ECE-E33C-C0CB-51CD64D36F7E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4" name="Google Shape;8784;p75">
                  <a:extLst>
                    <a:ext uri="{FF2B5EF4-FFF2-40B4-BE49-F238E27FC236}">
                      <a16:creationId xmlns:a16="http://schemas.microsoft.com/office/drawing/2014/main" id="{0BF0F951-F96B-8062-5C57-D395FFA2504D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35" name="Google Shape;8785;p75">
                  <a:extLst>
                    <a:ext uri="{FF2B5EF4-FFF2-40B4-BE49-F238E27FC236}">
                      <a16:creationId xmlns:a16="http://schemas.microsoft.com/office/drawing/2014/main" id="{D8BC8F0C-FC91-C0BD-0A5B-DCB3C649F98E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6" name="Google Shape;8786;p75">
            <a:extLst>
              <a:ext uri="{FF2B5EF4-FFF2-40B4-BE49-F238E27FC236}">
                <a16:creationId xmlns:a16="http://schemas.microsoft.com/office/drawing/2014/main" id="{5700FDC8-9202-512B-CDBB-A9601AC60DA8}"/>
              </a:ext>
            </a:extLst>
          </p:cNvPr>
          <p:cNvGrpSpPr/>
          <p:nvPr/>
        </p:nvGrpSpPr>
        <p:grpSpPr>
          <a:xfrm>
            <a:off x="14420553" y="2854736"/>
            <a:ext cx="2438826" cy="2102730"/>
            <a:chOff x="7287122" y="1165658"/>
            <a:chExt cx="1219413" cy="1051365"/>
          </a:xfrm>
        </p:grpSpPr>
        <p:grpSp>
          <p:nvGrpSpPr>
            <p:cNvPr id="357" name="Google Shape;8787;p75">
              <a:extLst>
                <a:ext uri="{FF2B5EF4-FFF2-40B4-BE49-F238E27FC236}">
                  <a16:creationId xmlns:a16="http://schemas.microsoft.com/office/drawing/2014/main" id="{BB72CD8E-6EBB-8825-647C-92BD9301232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3" name="Google Shape;8788;p75">
                <a:extLst>
                  <a:ext uri="{FF2B5EF4-FFF2-40B4-BE49-F238E27FC236}">
                    <a16:creationId xmlns:a16="http://schemas.microsoft.com/office/drawing/2014/main" id="{48C783AD-412C-800B-2595-C98224F0E87E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4" name="Google Shape;8789;p75">
                <a:extLst>
                  <a:ext uri="{FF2B5EF4-FFF2-40B4-BE49-F238E27FC236}">
                    <a16:creationId xmlns:a16="http://schemas.microsoft.com/office/drawing/2014/main" id="{CAAF9B91-367A-2066-FBD8-14B7731EBE3D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5" name="Google Shape;8790;p75">
                  <a:extLst>
                    <a:ext uri="{FF2B5EF4-FFF2-40B4-BE49-F238E27FC236}">
                      <a16:creationId xmlns:a16="http://schemas.microsoft.com/office/drawing/2014/main" id="{9857670D-8D06-7390-52D3-3D33DFF642D3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6" name="Google Shape;8791;p75">
                  <a:extLst>
                    <a:ext uri="{FF2B5EF4-FFF2-40B4-BE49-F238E27FC236}">
                      <a16:creationId xmlns:a16="http://schemas.microsoft.com/office/drawing/2014/main" id="{CF61BD12-E61F-149C-6EFC-A10E0BA9FB02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8" name="Google Shape;8792;p75">
              <a:extLst>
                <a:ext uri="{FF2B5EF4-FFF2-40B4-BE49-F238E27FC236}">
                  <a16:creationId xmlns:a16="http://schemas.microsoft.com/office/drawing/2014/main" id="{B82079AD-D3A6-C813-85AB-44E1E994DD5A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9" name="Google Shape;8793;p75">
                <a:extLst>
                  <a:ext uri="{FF2B5EF4-FFF2-40B4-BE49-F238E27FC236}">
                    <a16:creationId xmlns:a16="http://schemas.microsoft.com/office/drawing/2014/main" id="{043A6255-2239-4A51-4152-30FC95CE076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0" name="Google Shape;8794;p75">
                <a:extLst>
                  <a:ext uri="{FF2B5EF4-FFF2-40B4-BE49-F238E27FC236}">
                    <a16:creationId xmlns:a16="http://schemas.microsoft.com/office/drawing/2014/main" id="{74DA2B3B-B6BF-21C8-2AC3-465FD53DB536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1" name="Google Shape;8795;p75">
                  <a:extLst>
                    <a:ext uri="{FF2B5EF4-FFF2-40B4-BE49-F238E27FC236}">
                      <a16:creationId xmlns:a16="http://schemas.microsoft.com/office/drawing/2014/main" id="{DA904A89-E84F-92D7-E089-2ACC6B72337F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2" name="Google Shape;8796;p75">
                  <a:extLst>
                    <a:ext uri="{FF2B5EF4-FFF2-40B4-BE49-F238E27FC236}">
                      <a16:creationId xmlns:a16="http://schemas.microsoft.com/office/drawing/2014/main" id="{10CAC477-11D3-BA24-5AF9-BDBD6ADC266A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9" name="Google Shape;8797;p75">
              <a:extLst>
                <a:ext uri="{FF2B5EF4-FFF2-40B4-BE49-F238E27FC236}">
                  <a16:creationId xmlns:a16="http://schemas.microsoft.com/office/drawing/2014/main" id="{0FC93776-C9A4-0FE3-64EB-823A7A7CD1F2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5" name="Google Shape;8798;p75">
                <a:extLst>
                  <a:ext uri="{FF2B5EF4-FFF2-40B4-BE49-F238E27FC236}">
                    <a16:creationId xmlns:a16="http://schemas.microsoft.com/office/drawing/2014/main" id="{F050409C-C678-6A73-AB19-37F43F3854A1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6" name="Google Shape;8799;p75">
                <a:extLst>
                  <a:ext uri="{FF2B5EF4-FFF2-40B4-BE49-F238E27FC236}">
                    <a16:creationId xmlns:a16="http://schemas.microsoft.com/office/drawing/2014/main" id="{13D43538-CE8A-1F1D-C37B-E0080F9318DA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7" name="Google Shape;8800;p75">
                  <a:extLst>
                    <a:ext uri="{FF2B5EF4-FFF2-40B4-BE49-F238E27FC236}">
                      <a16:creationId xmlns:a16="http://schemas.microsoft.com/office/drawing/2014/main" id="{5F0B4494-3A6C-8817-39CA-D4379C36127B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8" name="Google Shape;8801;p75">
                  <a:extLst>
                    <a:ext uri="{FF2B5EF4-FFF2-40B4-BE49-F238E27FC236}">
                      <a16:creationId xmlns:a16="http://schemas.microsoft.com/office/drawing/2014/main" id="{918BE9A2-B4BF-FF81-F1F5-D72D5CC82CC1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0" name="Google Shape;8802;p75">
              <a:extLst>
                <a:ext uri="{FF2B5EF4-FFF2-40B4-BE49-F238E27FC236}">
                  <a16:creationId xmlns:a16="http://schemas.microsoft.com/office/drawing/2014/main" id="{5A99874B-8604-5C7D-CBF8-94C0A3916692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1" name="Google Shape;8803;p75">
                <a:extLst>
                  <a:ext uri="{FF2B5EF4-FFF2-40B4-BE49-F238E27FC236}">
                    <a16:creationId xmlns:a16="http://schemas.microsoft.com/office/drawing/2014/main" id="{3B5E38E6-1E1F-3CDD-DD79-0821BAFB5423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2" name="Google Shape;8804;p75">
                <a:extLst>
                  <a:ext uri="{FF2B5EF4-FFF2-40B4-BE49-F238E27FC236}">
                    <a16:creationId xmlns:a16="http://schemas.microsoft.com/office/drawing/2014/main" id="{94D61602-4A59-3CC5-53D5-C6B2A1BFBA5A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3" name="Google Shape;8805;p75">
                  <a:extLst>
                    <a:ext uri="{FF2B5EF4-FFF2-40B4-BE49-F238E27FC236}">
                      <a16:creationId xmlns:a16="http://schemas.microsoft.com/office/drawing/2014/main" id="{483A8F9B-4DE3-52F2-85A5-6CC014255EAA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4" name="Google Shape;8806;p75">
                  <a:extLst>
                    <a:ext uri="{FF2B5EF4-FFF2-40B4-BE49-F238E27FC236}">
                      <a16:creationId xmlns:a16="http://schemas.microsoft.com/office/drawing/2014/main" id="{930D9613-B4CD-2501-12A3-CBB7D72770A3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7" name="Google Shape;1529;p70">
            <a:extLst>
              <a:ext uri="{FF2B5EF4-FFF2-40B4-BE49-F238E27FC236}">
                <a16:creationId xmlns:a16="http://schemas.microsoft.com/office/drawing/2014/main" id="{5BC49C16-C6B8-544D-85B5-B67973E2E452}"/>
              </a:ext>
            </a:extLst>
          </p:cNvPr>
          <p:cNvSpPr txBox="1">
            <a:spLocks/>
          </p:cNvSpPr>
          <p:nvPr/>
        </p:nvSpPr>
        <p:spPr>
          <a:xfrm>
            <a:off x="1323722" y="26939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3390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กลุ่ม 5">
            <a:extLst>
              <a:ext uri="{FF2B5EF4-FFF2-40B4-BE49-F238E27FC236}">
                <a16:creationId xmlns:a16="http://schemas.microsoft.com/office/drawing/2014/main" id="{B715BEA5-8C80-1CAD-D5F2-BC740C19D83B}"/>
              </a:ext>
            </a:extLst>
          </p:cNvPr>
          <p:cNvGrpSpPr/>
          <p:nvPr/>
        </p:nvGrpSpPr>
        <p:grpSpPr>
          <a:xfrm>
            <a:off x="1251494" y="2361295"/>
            <a:ext cx="4629150" cy="5476982"/>
            <a:chOff x="884237" y="1516734"/>
            <a:chExt cx="6172200" cy="7302643"/>
          </a:xfrm>
        </p:grpSpPr>
        <p:grpSp>
          <p:nvGrpSpPr>
            <p:cNvPr id="8" name="กลุ่ม 4">
              <a:extLst>
                <a:ext uri="{FF2B5EF4-FFF2-40B4-BE49-F238E27FC236}">
                  <a16:creationId xmlns:a16="http://schemas.microsoft.com/office/drawing/2014/main" id="{EAEDDBC9-81C5-5797-381A-3BD7BA019220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C565FB6-A777-59A9-0B97-81427EF85906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6" name="กลุ่ม 17">
                <a:extLst>
                  <a:ext uri="{FF2B5EF4-FFF2-40B4-BE49-F238E27FC236}">
                    <a16:creationId xmlns:a16="http://schemas.microsoft.com/office/drawing/2014/main" id="{54D8D5DD-1591-A696-3ACE-FD093B5B1CE8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7" name="Rectangle 35">
                  <a:extLst>
                    <a:ext uri="{FF2B5EF4-FFF2-40B4-BE49-F238E27FC236}">
                      <a16:creationId xmlns:a16="http://schemas.microsoft.com/office/drawing/2014/main" id="{CA67BA66-D05A-489D-CD67-973DB098319C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 35">
                  <a:extLst>
                    <a:ext uri="{FF2B5EF4-FFF2-40B4-BE49-F238E27FC236}">
                      <a16:creationId xmlns:a16="http://schemas.microsoft.com/office/drawing/2014/main" id="{9A8E00A7-FFE6-B648-76C4-A83D9CE335D0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9" name="กลุ่ม 3">
              <a:extLst>
                <a:ext uri="{FF2B5EF4-FFF2-40B4-BE49-F238E27FC236}">
                  <a16:creationId xmlns:a16="http://schemas.microsoft.com/office/drawing/2014/main" id="{93650242-3577-35D3-B406-17DC76DE4B6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10" name="Title 20">
                <a:extLst>
                  <a:ext uri="{FF2B5EF4-FFF2-40B4-BE49-F238E27FC236}">
                    <a16:creationId xmlns:a16="http://schemas.microsoft.com/office/drawing/2014/main" id="{E381A255-B181-9236-7FC5-D94A27E870F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31F5FD-93B2-EDBB-D466-3287FBB7DB27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" name="กลุ่ม 660">
            <a:extLst>
              <a:ext uri="{FF2B5EF4-FFF2-40B4-BE49-F238E27FC236}">
                <a16:creationId xmlns:a16="http://schemas.microsoft.com/office/drawing/2014/main" id="{2C210CD7-E4C7-702B-FFE3-943652C071D7}"/>
              </a:ext>
            </a:extLst>
          </p:cNvPr>
          <p:cNvGrpSpPr/>
          <p:nvPr/>
        </p:nvGrpSpPr>
        <p:grpSpPr>
          <a:xfrm>
            <a:off x="7823745" y="2573914"/>
            <a:ext cx="987028" cy="976312"/>
            <a:chOff x="9799638" y="2105025"/>
            <a:chExt cx="1316037" cy="1301750"/>
          </a:xfrm>
        </p:grpSpPr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4E6D6CA5-7C04-6AB1-413F-5E7CD7A8E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0F012062-DA9A-9F39-9FE4-D74E22BC9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กลุ่ม 661">
            <a:extLst>
              <a:ext uri="{FF2B5EF4-FFF2-40B4-BE49-F238E27FC236}">
                <a16:creationId xmlns:a16="http://schemas.microsoft.com/office/drawing/2014/main" id="{5A03FC66-25A2-6A6D-CC74-E2CAC4E22652}"/>
              </a:ext>
            </a:extLst>
          </p:cNvPr>
          <p:cNvGrpSpPr/>
          <p:nvPr/>
        </p:nvGrpSpPr>
        <p:grpSpPr>
          <a:xfrm>
            <a:off x="9396560" y="2573914"/>
            <a:ext cx="988218" cy="976312"/>
            <a:chOff x="11896725" y="2105025"/>
            <a:chExt cx="1317625" cy="1301750"/>
          </a:xfrm>
        </p:grpSpPr>
        <p:sp>
          <p:nvSpPr>
            <p:cNvPr id="23" name="Oval 8">
              <a:extLst>
                <a:ext uri="{FF2B5EF4-FFF2-40B4-BE49-F238E27FC236}">
                  <a16:creationId xmlns:a16="http://schemas.microsoft.com/office/drawing/2014/main" id="{E50D3D64-C383-0E6E-2E94-1EA626679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0EE6ADB2-2AD0-2901-C226-40E8EB059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กลุ่ม 2085">
            <a:extLst>
              <a:ext uri="{FF2B5EF4-FFF2-40B4-BE49-F238E27FC236}">
                <a16:creationId xmlns:a16="http://schemas.microsoft.com/office/drawing/2014/main" id="{9F84F69C-F362-0B09-6DC2-0586E8952BEB}"/>
              </a:ext>
            </a:extLst>
          </p:cNvPr>
          <p:cNvGrpSpPr/>
          <p:nvPr/>
        </p:nvGrpSpPr>
        <p:grpSpPr>
          <a:xfrm>
            <a:off x="10970565" y="6949461"/>
            <a:ext cx="987028" cy="988218"/>
            <a:chOff x="13995400" y="7939088"/>
            <a:chExt cx="1316037" cy="1317625"/>
          </a:xfrm>
        </p:grpSpPr>
        <p:sp>
          <p:nvSpPr>
            <p:cNvPr id="26" name="Oval 10">
              <a:extLst>
                <a:ext uri="{FF2B5EF4-FFF2-40B4-BE49-F238E27FC236}">
                  <a16:creationId xmlns:a16="http://schemas.microsoft.com/office/drawing/2014/main" id="{EAADB1B0-8EF6-FEC0-9876-E6400EC34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EA7A365C-3DD5-D636-C10D-30C56152A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8835784D-33F6-25FD-DCED-9D092E9AC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BC4E6BD4-3908-E995-770F-1AAC8FD72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0CAE2F7B-80AF-831F-A03B-E9F08D07D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กลุ่ม 662">
            <a:extLst>
              <a:ext uri="{FF2B5EF4-FFF2-40B4-BE49-F238E27FC236}">
                <a16:creationId xmlns:a16="http://schemas.microsoft.com/office/drawing/2014/main" id="{197FF1F2-4BBE-B95A-1A60-B98C36B78AE3}"/>
              </a:ext>
            </a:extLst>
          </p:cNvPr>
          <p:cNvGrpSpPr/>
          <p:nvPr/>
        </p:nvGrpSpPr>
        <p:grpSpPr>
          <a:xfrm>
            <a:off x="10970565" y="2573914"/>
            <a:ext cx="987028" cy="976312"/>
            <a:chOff x="13995400" y="2105025"/>
            <a:chExt cx="1316037" cy="1301750"/>
          </a:xfrm>
        </p:grpSpPr>
        <p:sp>
          <p:nvSpPr>
            <p:cNvPr id="32" name="Oval 15">
              <a:extLst>
                <a:ext uri="{FF2B5EF4-FFF2-40B4-BE49-F238E27FC236}">
                  <a16:creationId xmlns:a16="http://schemas.microsoft.com/office/drawing/2014/main" id="{730E04A5-32F5-3A0A-4A62-DF96D198E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700BBD69-A8DD-7259-EEC2-E284CBB24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3B986AB7-9E05-3658-2578-9283913FD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กลุ่ม 663">
            <a:extLst>
              <a:ext uri="{FF2B5EF4-FFF2-40B4-BE49-F238E27FC236}">
                <a16:creationId xmlns:a16="http://schemas.microsoft.com/office/drawing/2014/main" id="{FC0D876A-EAF3-FC04-5133-AEB768A8D32C}"/>
              </a:ext>
            </a:extLst>
          </p:cNvPr>
          <p:cNvGrpSpPr/>
          <p:nvPr/>
        </p:nvGrpSpPr>
        <p:grpSpPr>
          <a:xfrm>
            <a:off x="12543384" y="2573914"/>
            <a:ext cx="988218" cy="976312"/>
            <a:chOff x="16092488" y="2105025"/>
            <a:chExt cx="1317625" cy="1301750"/>
          </a:xfrm>
        </p:grpSpPr>
        <p:sp>
          <p:nvSpPr>
            <p:cNvPr id="36" name="Oval 18">
              <a:extLst>
                <a:ext uri="{FF2B5EF4-FFF2-40B4-BE49-F238E27FC236}">
                  <a16:creationId xmlns:a16="http://schemas.microsoft.com/office/drawing/2014/main" id="{04A3E85B-654D-9744-1791-81AF27DE7A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id="{3B5FECFB-0239-EDA7-EAB7-ADA69E9C4D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id="{E6E9E591-B03F-BBC6-E449-7A5B4CC02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กลุ่ม 2084">
            <a:extLst>
              <a:ext uri="{FF2B5EF4-FFF2-40B4-BE49-F238E27FC236}">
                <a16:creationId xmlns:a16="http://schemas.microsoft.com/office/drawing/2014/main" id="{0CDA6AD4-6755-B2AF-7FAD-F4A739721206}"/>
              </a:ext>
            </a:extLst>
          </p:cNvPr>
          <p:cNvGrpSpPr/>
          <p:nvPr/>
        </p:nvGrpSpPr>
        <p:grpSpPr>
          <a:xfrm>
            <a:off x="12543384" y="6949461"/>
            <a:ext cx="988218" cy="988218"/>
            <a:chOff x="16092488" y="7939088"/>
            <a:chExt cx="1317625" cy="1317625"/>
          </a:xfrm>
        </p:grpSpPr>
        <p:sp>
          <p:nvSpPr>
            <p:cNvPr id="40" name="Oval 21">
              <a:extLst>
                <a:ext uri="{FF2B5EF4-FFF2-40B4-BE49-F238E27FC236}">
                  <a16:creationId xmlns:a16="http://schemas.microsoft.com/office/drawing/2014/main" id="{F36D7C37-DEB1-01DC-0AC5-D4EFF0532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D5DA130B-7518-3D56-F26E-70F15A8A6A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id="{2FB7741E-226F-7257-49DD-0063AD57BA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id="{9DC0A435-AFD3-B3B4-250B-9A8F79D50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กลุ่ม 668">
            <a:extLst>
              <a:ext uri="{FF2B5EF4-FFF2-40B4-BE49-F238E27FC236}">
                <a16:creationId xmlns:a16="http://schemas.microsoft.com/office/drawing/2014/main" id="{3C64975D-F390-19D7-5995-112999E58159}"/>
              </a:ext>
            </a:extLst>
          </p:cNvPr>
          <p:cNvGrpSpPr/>
          <p:nvPr/>
        </p:nvGrpSpPr>
        <p:grpSpPr>
          <a:xfrm>
            <a:off x="12543384" y="4032431"/>
            <a:ext cx="988218" cy="988218"/>
            <a:chOff x="16092488" y="4049713"/>
            <a:chExt cx="1317625" cy="1317625"/>
          </a:xfrm>
        </p:grpSpPr>
        <p:sp>
          <p:nvSpPr>
            <p:cNvPr id="45" name="Oval 25">
              <a:extLst>
                <a:ext uri="{FF2B5EF4-FFF2-40B4-BE49-F238E27FC236}">
                  <a16:creationId xmlns:a16="http://schemas.microsoft.com/office/drawing/2014/main" id="{46B80166-37F3-CDF9-2A0B-AD09B539D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E1E16091-3075-661F-ED2F-AC20C2904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กลุ่ม 664">
            <a:extLst>
              <a:ext uri="{FF2B5EF4-FFF2-40B4-BE49-F238E27FC236}">
                <a16:creationId xmlns:a16="http://schemas.microsoft.com/office/drawing/2014/main" id="{2AED7817-E72C-B993-4CCD-649FCB51A64D}"/>
              </a:ext>
            </a:extLst>
          </p:cNvPr>
          <p:cNvGrpSpPr/>
          <p:nvPr/>
        </p:nvGrpSpPr>
        <p:grpSpPr>
          <a:xfrm>
            <a:off x="14117387" y="2573914"/>
            <a:ext cx="987028" cy="976312"/>
            <a:chOff x="18191163" y="2105025"/>
            <a:chExt cx="1316037" cy="1301750"/>
          </a:xfrm>
        </p:grpSpPr>
        <p:sp>
          <p:nvSpPr>
            <p:cNvPr id="48" name="Oval 27">
              <a:extLst>
                <a:ext uri="{FF2B5EF4-FFF2-40B4-BE49-F238E27FC236}">
                  <a16:creationId xmlns:a16="http://schemas.microsoft.com/office/drawing/2014/main" id="{0309B5B9-0C86-414B-B766-785B5ACF9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AAAB1799-DE34-48F8-5765-09835C439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กลุ่ม 2083">
            <a:extLst>
              <a:ext uri="{FF2B5EF4-FFF2-40B4-BE49-F238E27FC236}">
                <a16:creationId xmlns:a16="http://schemas.microsoft.com/office/drawing/2014/main" id="{D0CC83BB-9252-8A92-8C3C-55A192DE3B54}"/>
              </a:ext>
            </a:extLst>
          </p:cNvPr>
          <p:cNvGrpSpPr/>
          <p:nvPr/>
        </p:nvGrpSpPr>
        <p:grpSpPr>
          <a:xfrm>
            <a:off x="14117387" y="6949461"/>
            <a:ext cx="987028" cy="988218"/>
            <a:chOff x="18191163" y="7939088"/>
            <a:chExt cx="1316037" cy="1317625"/>
          </a:xfrm>
        </p:grpSpPr>
        <p:sp>
          <p:nvSpPr>
            <p:cNvPr id="51" name="Oval 29">
              <a:extLst>
                <a:ext uri="{FF2B5EF4-FFF2-40B4-BE49-F238E27FC236}">
                  <a16:creationId xmlns:a16="http://schemas.microsoft.com/office/drawing/2014/main" id="{EE63C13C-2A10-8BF9-67A9-E81986E32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696330DF-5DB9-2279-F6A1-8CB5193CE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30A85253-4848-D032-530F-DF229B792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62551686-5697-E67D-FB13-DDCC22394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A46B131A-F384-B1A8-7841-AA21699DF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E0BE3C9F-CD7D-22C1-842D-0556A312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กลุ่ม 2079">
            <a:extLst>
              <a:ext uri="{FF2B5EF4-FFF2-40B4-BE49-F238E27FC236}">
                <a16:creationId xmlns:a16="http://schemas.microsoft.com/office/drawing/2014/main" id="{FEC2E4FF-240D-AE62-49BF-4C23DC644FDA}"/>
              </a:ext>
            </a:extLst>
          </p:cNvPr>
          <p:cNvGrpSpPr/>
          <p:nvPr/>
        </p:nvGrpSpPr>
        <p:grpSpPr>
          <a:xfrm>
            <a:off x="9396560" y="5490945"/>
            <a:ext cx="988218" cy="988218"/>
            <a:chOff x="11896725" y="5994400"/>
            <a:chExt cx="1317625" cy="1317625"/>
          </a:xfrm>
        </p:grpSpPr>
        <p:sp>
          <p:nvSpPr>
            <p:cNvPr id="58" name="Oval 35">
              <a:extLst>
                <a:ext uri="{FF2B5EF4-FFF2-40B4-BE49-F238E27FC236}">
                  <a16:creationId xmlns:a16="http://schemas.microsoft.com/office/drawing/2014/main" id="{51563F99-A552-5438-CA2C-9B742E5AA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id="{5A3025FD-CB09-915D-CA04-389332333B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กลุ่ม 666">
            <a:extLst>
              <a:ext uri="{FF2B5EF4-FFF2-40B4-BE49-F238E27FC236}">
                <a16:creationId xmlns:a16="http://schemas.microsoft.com/office/drawing/2014/main" id="{CDDF472C-D2D3-B200-3B5F-744E05E6F3B5}"/>
              </a:ext>
            </a:extLst>
          </p:cNvPr>
          <p:cNvGrpSpPr/>
          <p:nvPr/>
        </p:nvGrpSpPr>
        <p:grpSpPr>
          <a:xfrm>
            <a:off x="9396560" y="4032431"/>
            <a:ext cx="988218" cy="988218"/>
            <a:chOff x="11896725" y="4049713"/>
            <a:chExt cx="1317625" cy="1317625"/>
          </a:xfrm>
        </p:grpSpPr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7F4B3382-10F7-945F-6306-B04D7F263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F0A60C23-6863-C2EF-740D-0CF72CCBD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กลุ่ม 2080">
            <a:extLst>
              <a:ext uri="{FF2B5EF4-FFF2-40B4-BE49-F238E27FC236}">
                <a16:creationId xmlns:a16="http://schemas.microsoft.com/office/drawing/2014/main" id="{D9408927-C468-4552-4BD5-11FD2753C019}"/>
              </a:ext>
            </a:extLst>
          </p:cNvPr>
          <p:cNvGrpSpPr/>
          <p:nvPr/>
        </p:nvGrpSpPr>
        <p:grpSpPr>
          <a:xfrm>
            <a:off x="10970565" y="5490945"/>
            <a:ext cx="987028" cy="988218"/>
            <a:chOff x="13995400" y="5994400"/>
            <a:chExt cx="1316037" cy="1317625"/>
          </a:xfrm>
        </p:grpSpPr>
        <p:sp>
          <p:nvSpPr>
            <p:cNvPr id="64" name="Oval 39">
              <a:extLst>
                <a:ext uri="{FF2B5EF4-FFF2-40B4-BE49-F238E27FC236}">
                  <a16:creationId xmlns:a16="http://schemas.microsoft.com/office/drawing/2014/main" id="{19E440F8-2396-FBFA-FE3F-03E2AF7A6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id="{ADF2355E-5DAF-8847-FD7E-402DB6ECB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กลุ่ม 2087">
            <a:extLst>
              <a:ext uri="{FF2B5EF4-FFF2-40B4-BE49-F238E27FC236}">
                <a16:creationId xmlns:a16="http://schemas.microsoft.com/office/drawing/2014/main" id="{D9018292-D223-ABFC-F6E3-DA8F64336C0B}"/>
              </a:ext>
            </a:extLst>
          </p:cNvPr>
          <p:cNvGrpSpPr/>
          <p:nvPr/>
        </p:nvGrpSpPr>
        <p:grpSpPr>
          <a:xfrm>
            <a:off x="7823745" y="6949461"/>
            <a:ext cx="987028" cy="988218"/>
            <a:chOff x="9799638" y="7939088"/>
            <a:chExt cx="1316037" cy="1317625"/>
          </a:xfrm>
        </p:grpSpPr>
        <p:sp>
          <p:nvSpPr>
            <p:cNvPr id="67" name="Oval 41">
              <a:extLst>
                <a:ext uri="{FF2B5EF4-FFF2-40B4-BE49-F238E27FC236}">
                  <a16:creationId xmlns:a16="http://schemas.microsoft.com/office/drawing/2014/main" id="{13F18900-ADA6-408F-8FFE-CA7747128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9E83EA84-F5B6-E2DC-50E1-1B2759F0E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กลุ่ม 667">
            <a:extLst>
              <a:ext uri="{FF2B5EF4-FFF2-40B4-BE49-F238E27FC236}">
                <a16:creationId xmlns:a16="http://schemas.microsoft.com/office/drawing/2014/main" id="{020B1F59-7E11-27CA-F9C2-411265D59218}"/>
              </a:ext>
            </a:extLst>
          </p:cNvPr>
          <p:cNvGrpSpPr/>
          <p:nvPr/>
        </p:nvGrpSpPr>
        <p:grpSpPr>
          <a:xfrm>
            <a:off x="10970565" y="4032431"/>
            <a:ext cx="987028" cy="988218"/>
            <a:chOff x="13995400" y="4049713"/>
            <a:chExt cx="1316037" cy="1317625"/>
          </a:xfrm>
        </p:grpSpPr>
        <p:sp>
          <p:nvSpPr>
            <p:cNvPr id="70" name="Oval 43">
              <a:extLst>
                <a:ext uri="{FF2B5EF4-FFF2-40B4-BE49-F238E27FC236}">
                  <a16:creationId xmlns:a16="http://schemas.microsoft.com/office/drawing/2014/main" id="{F1346639-583E-8541-2879-E7CC87201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2C2C66E4-EDAA-41B2-AB10-39D3FE3BE9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1FBBE1F6-16C6-C830-8978-90765F805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กลุ่ม 2082">
            <a:extLst>
              <a:ext uri="{FF2B5EF4-FFF2-40B4-BE49-F238E27FC236}">
                <a16:creationId xmlns:a16="http://schemas.microsoft.com/office/drawing/2014/main" id="{83A239DC-DAC9-6F5C-7A11-FEAC950BF854}"/>
              </a:ext>
            </a:extLst>
          </p:cNvPr>
          <p:cNvGrpSpPr/>
          <p:nvPr/>
        </p:nvGrpSpPr>
        <p:grpSpPr>
          <a:xfrm>
            <a:off x="14117387" y="5490945"/>
            <a:ext cx="987028" cy="988218"/>
            <a:chOff x="18191163" y="5994400"/>
            <a:chExt cx="1316037" cy="1317625"/>
          </a:xfrm>
        </p:grpSpPr>
        <p:sp>
          <p:nvSpPr>
            <p:cNvPr id="74" name="Oval 46">
              <a:extLst>
                <a:ext uri="{FF2B5EF4-FFF2-40B4-BE49-F238E27FC236}">
                  <a16:creationId xmlns:a16="http://schemas.microsoft.com/office/drawing/2014/main" id="{40DC946A-5AFF-16B9-7C1E-E68F9090F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5" name="Freeform 47">
              <a:extLst>
                <a:ext uri="{FF2B5EF4-FFF2-40B4-BE49-F238E27FC236}">
                  <a16:creationId xmlns:a16="http://schemas.microsoft.com/office/drawing/2014/main" id="{756FE4F7-3981-2B49-4E9A-3653900E1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กลุ่ม 2081">
            <a:extLst>
              <a:ext uri="{FF2B5EF4-FFF2-40B4-BE49-F238E27FC236}">
                <a16:creationId xmlns:a16="http://schemas.microsoft.com/office/drawing/2014/main" id="{CCD07C83-653B-DCB0-CA74-AAAD43D73E11}"/>
              </a:ext>
            </a:extLst>
          </p:cNvPr>
          <p:cNvGrpSpPr/>
          <p:nvPr/>
        </p:nvGrpSpPr>
        <p:grpSpPr>
          <a:xfrm>
            <a:off x="12543384" y="5490945"/>
            <a:ext cx="988218" cy="988218"/>
            <a:chOff x="16092488" y="5994400"/>
            <a:chExt cx="1317625" cy="1317625"/>
          </a:xfrm>
        </p:grpSpPr>
        <p:sp>
          <p:nvSpPr>
            <p:cNvPr id="77" name="Oval 48">
              <a:extLst>
                <a:ext uri="{FF2B5EF4-FFF2-40B4-BE49-F238E27FC236}">
                  <a16:creationId xmlns:a16="http://schemas.microsoft.com/office/drawing/2014/main" id="{F6ED92F0-6613-FBCC-8929-247B29D9A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id="{051860B9-67F1-51AC-B5D9-A6D50177D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กลุ่ม 2086">
            <a:extLst>
              <a:ext uri="{FF2B5EF4-FFF2-40B4-BE49-F238E27FC236}">
                <a16:creationId xmlns:a16="http://schemas.microsoft.com/office/drawing/2014/main" id="{BADC21A1-7928-7BDF-A006-CD0E5A3FB6C4}"/>
              </a:ext>
            </a:extLst>
          </p:cNvPr>
          <p:cNvGrpSpPr/>
          <p:nvPr/>
        </p:nvGrpSpPr>
        <p:grpSpPr>
          <a:xfrm>
            <a:off x="9396560" y="6949461"/>
            <a:ext cx="988218" cy="988218"/>
            <a:chOff x="11896725" y="7939088"/>
            <a:chExt cx="1317625" cy="1317625"/>
          </a:xfrm>
        </p:grpSpPr>
        <p:sp>
          <p:nvSpPr>
            <p:cNvPr id="80" name="Oval 50">
              <a:extLst>
                <a:ext uri="{FF2B5EF4-FFF2-40B4-BE49-F238E27FC236}">
                  <a16:creationId xmlns:a16="http://schemas.microsoft.com/office/drawing/2014/main" id="{9CB26C6B-4DCB-FE28-9C07-C0837B122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1" name="Oval 51">
              <a:extLst>
                <a:ext uri="{FF2B5EF4-FFF2-40B4-BE49-F238E27FC236}">
                  <a16:creationId xmlns:a16="http://schemas.microsoft.com/office/drawing/2014/main" id="{79EBD2D1-EFE9-9BC8-82C1-7C9AD74A3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2" name="Oval 52">
              <a:extLst>
                <a:ext uri="{FF2B5EF4-FFF2-40B4-BE49-F238E27FC236}">
                  <a16:creationId xmlns:a16="http://schemas.microsoft.com/office/drawing/2014/main" id="{6C5B7A94-99F2-601F-8258-07BB3A921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กลุ่ม 665">
            <a:extLst>
              <a:ext uri="{FF2B5EF4-FFF2-40B4-BE49-F238E27FC236}">
                <a16:creationId xmlns:a16="http://schemas.microsoft.com/office/drawing/2014/main" id="{8FD7E553-8DBC-01ED-B53D-45A08075C39B}"/>
              </a:ext>
            </a:extLst>
          </p:cNvPr>
          <p:cNvGrpSpPr/>
          <p:nvPr/>
        </p:nvGrpSpPr>
        <p:grpSpPr>
          <a:xfrm>
            <a:off x="7823745" y="4032431"/>
            <a:ext cx="987028" cy="988218"/>
            <a:chOff x="9799638" y="4049713"/>
            <a:chExt cx="1316037" cy="1317625"/>
          </a:xfrm>
        </p:grpSpPr>
        <p:sp>
          <p:nvSpPr>
            <p:cNvPr id="84" name="Oval 53">
              <a:extLst>
                <a:ext uri="{FF2B5EF4-FFF2-40B4-BE49-F238E27FC236}">
                  <a16:creationId xmlns:a16="http://schemas.microsoft.com/office/drawing/2014/main" id="{5CD9106A-C54F-8F84-5163-80FCEC2DB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5" name="Freeform 54">
              <a:extLst>
                <a:ext uri="{FF2B5EF4-FFF2-40B4-BE49-F238E27FC236}">
                  <a16:creationId xmlns:a16="http://schemas.microsoft.com/office/drawing/2014/main" id="{8E29A86C-6DB8-93CD-B5BF-AB6439D10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กลุ่ม 669">
            <a:extLst>
              <a:ext uri="{FF2B5EF4-FFF2-40B4-BE49-F238E27FC236}">
                <a16:creationId xmlns:a16="http://schemas.microsoft.com/office/drawing/2014/main" id="{EDBC25F8-814D-1C57-8CB4-A90A9F5E3228}"/>
              </a:ext>
            </a:extLst>
          </p:cNvPr>
          <p:cNvGrpSpPr/>
          <p:nvPr/>
        </p:nvGrpSpPr>
        <p:grpSpPr>
          <a:xfrm>
            <a:off x="14117387" y="4032431"/>
            <a:ext cx="987028" cy="988218"/>
            <a:chOff x="18191163" y="4049713"/>
            <a:chExt cx="1316037" cy="1317625"/>
          </a:xfrm>
        </p:grpSpPr>
        <p:sp>
          <p:nvSpPr>
            <p:cNvPr id="87" name="Oval 55">
              <a:extLst>
                <a:ext uri="{FF2B5EF4-FFF2-40B4-BE49-F238E27FC236}">
                  <a16:creationId xmlns:a16="http://schemas.microsoft.com/office/drawing/2014/main" id="{0C9D3D07-BF29-5770-856B-1983FCE3E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8" name="Oval 56">
              <a:extLst>
                <a:ext uri="{FF2B5EF4-FFF2-40B4-BE49-F238E27FC236}">
                  <a16:creationId xmlns:a16="http://schemas.microsoft.com/office/drawing/2014/main" id="{8C88DD9C-7D9A-8B77-50C2-1BE833977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89" name="Freeform 57">
              <a:extLst>
                <a:ext uri="{FF2B5EF4-FFF2-40B4-BE49-F238E27FC236}">
                  <a16:creationId xmlns:a16="http://schemas.microsoft.com/office/drawing/2014/main" id="{B86052D4-E519-C767-D2AF-44FB401F1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0" name="Freeform 58">
              <a:extLst>
                <a:ext uri="{FF2B5EF4-FFF2-40B4-BE49-F238E27FC236}">
                  <a16:creationId xmlns:a16="http://schemas.microsoft.com/office/drawing/2014/main" id="{B295CEA6-4F40-3784-38B8-40FD0D554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กลุ่ม 670">
            <a:extLst>
              <a:ext uri="{FF2B5EF4-FFF2-40B4-BE49-F238E27FC236}">
                <a16:creationId xmlns:a16="http://schemas.microsoft.com/office/drawing/2014/main" id="{AE1786E3-D50A-78F7-F4E6-842963139155}"/>
              </a:ext>
            </a:extLst>
          </p:cNvPr>
          <p:cNvGrpSpPr/>
          <p:nvPr/>
        </p:nvGrpSpPr>
        <p:grpSpPr>
          <a:xfrm>
            <a:off x="7823745" y="5490945"/>
            <a:ext cx="987028" cy="988218"/>
            <a:chOff x="9799638" y="5994400"/>
            <a:chExt cx="1316037" cy="1317625"/>
          </a:xfrm>
        </p:grpSpPr>
        <p:sp>
          <p:nvSpPr>
            <p:cNvPr id="92" name="Oval 59">
              <a:extLst>
                <a:ext uri="{FF2B5EF4-FFF2-40B4-BE49-F238E27FC236}">
                  <a16:creationId xmlns:a16="http://schemas.microsoft.com/office/drawing/2014/main" id="{0510A30E-7CB6-F39B-BB4F-49A110811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3" name="Freeform 60">
              <a:extLst>
                <a:ext uri="{FF2B5EF4-FFF2-40B4-BE49-F238E27FC236}">
                  <a16:creationId xmlns:a16="http://schemas.microsoft.com/office/drawing/2014/main" id="{DA3D33B2-CFAF-8128-D99A-3296FA087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กลุ่ม 2090">
            <a:extLst>
              <a:ext uri="{FF2B5EF4-FFF2-40B4-BE49-F238E27FC236}">
                <a16:creationId xmlns:a16="http://schemas.microsoft.com/office/drawing/2014/main" id="{9BBFF7A2-AA7B-4152-678E-C7E8A12341DB}"/>
              </a:ext>
            </a:extLst>
          </p:cNvPr>
          <p:cNvGrpSpPr/>
          <p:nvPr/>
        </p:nvGrpSpPr>
        <p:grpSpPr>
          <a:xfrm>
            <a:off x="10970565" y="8407977"/>
            <a:ext cx="987028" cy="988218"/>
            <a:chOff x="13995400" y="9883775"/>
            <a:chExt cx="1316037" cy="1317625"/>
          </a:xfrm>
        </p:grpSpPr>
        <p:sp>
          <p:nvSpPr>
            <p:cNvPr id="95" name="Oval 61">
              <a:extLst>
                <a:ext uri="{FF2B5EF4-FFF2-40B4-BE49-F238E27FC236}">
                  <a16:creationId xmlns:a16="http://schemas.microsoft.com/office/drawing/2014/main" id="{A7D22AF6-368D-6685-BEE1-E9450ED4C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6" name="Freeform 62">
              <a:extLst>
                <a:ext uri="{FF2B5EF4-FFF2-40B4-BE49-F238E27FC236}">
                  <a16:creationId xmlns:a16="http://schemas.microsoft.com/office/drawing/2014/main" id="{633D07CC-0CA8-0553-992A-CA36E94287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กลุ่ม 2089">
            <a:extLst>
              <a:ext uri="{FF2B5EF4-FFF2-40B4-BE49-F238E27FC236}">
                <a16:creationId xmlns:a16="http://schemas.microsoft.com/office/drawing/2014/main" id="{21D385AC-AC50-C104-17B9-C227A421BBEC}"/>
              </a:ext>
            </a:extLst>
          </p:cNvPr>
          <p:cNvGrpSpPr/>
          <p:nvPr/>
        </p:nvGrpSpPr>
        <p:grpSpPr>
          <a:xfrm>
            <a:off x="9396560" y="8407977"/>
            <a:ext cx="988218" cy="988218"/>
            <a:chOff x="11896725" y="9883775"/>
            <a:chExt cx="1317625" cy="1317625"/>
          </a:xfrm>
        </p:grpSpPr>
        <p:sp>
          <p:nvSpPr>
            <p:cNvPr id="98" name="Oval 63">
              <a:extLst>
                <a:ext uri="{FF2B5EF4-FFF2-40B4-BE49-F238E27FC236}">
                  <a16:creationId xmlns:a16="http://schemas.microsoft.com/office/drawing/2014/main" id="{9F308432-7BE2-40ED-567C-CF1F78A0F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99" name="Freeform 64">
              <a:extLst>
                <a:ext uri="{FF2B5EF4-FFF2-40B4-BE49-F238E27FC236}">
                  <a16:creationId xmlns:a16="http://schemas.microsoft.com/office/drawing/2014/main" id="{ABF925CD-DD52-94D8-9E75-7BF145B14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0" name="Freeform 65">
              <a:extLst>
                <a:ext uri="{FF2B5EF4-FFF2-40B4-BE49-F238E27FC236}">
                  <a16:creationId xmlns:a16="http://schemas.microsoft.com/office/drawing/2014/main" id="{F245FD4F-9A45-6BFD-0813-517E33EF7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1" name="Freeform 66">
              <a:extLst>
                <a:ext uri="{FF2B5EF4-FFF2-40B4-BE49-F238E27FC236}">
                  <a16:creationId xmlns:a16="http://schemas.microsoft.com/office/drawing/2014/main" id="{5B3088B3-9E43-1C32-7F18-ECF08C3B3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2" name="Freeform 67">
              <a:extLst>
                <a:ext uri="{FF2B5EF4-FFF2-40B4-BE49-F238E27FC236}">
                  <a16:creationId xmlns:a16="http://schemas.microsoft.com/office/drawing/2014/main" id="{11A90B29-41AE-A150-9FB4-A6E3213A2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กลุ่ม 2088">
            <a:extLst>
              <a:ext uri="{FF2B5EF4-FFF2-40B4-BE49-F238E27FC236}">
                <a16:creationId xmlns:a16="http://schemas.microsoft.com/office/drawing/2014/main" id="{ED870404-87F8-6B90-67F2-662F0E13C092}"/>
              </a:ext>
            </a:extLst>
          </p:cNvPr>
          <p:cNvGrpSpPr/>
          <p:nvPr/>
        </p:nvGrpSpPr>
        <p:grpSpPr>
          <a:xfrm>
            <a:off x="7823745" y="8407977"/>
            <a:ext cx="987028" cy="988218"/>
            <a:chOff x="9799638" y="9883775"/>
            <a:chExt cx="1316037" cy="1317625"/>
          </a:xfrm>
        </p:grpSpPr>
        <p:sp>
          <p:nvSpPr>
            <p:cNvPr id="104" name="Oval 68">
              <a:extLst>
                <a:ext uri="{FF2B5EF4-FFF2-40B4-BE49-F238E27FC236}">
                  <a16:creationId xmlns:a16="http://schemas.microsoft.com/office/drawing/2014/main" id="{4F595C8B-EF47-112B-8BF1-1202705D8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5" name="Freeform 69">
              <a:extLst>
                <a:ext uri="{FF2B5EF4-FFF2-40B4-BE49-F238E27FC236}">
                  <a16:creationId xmlns:a16="http://schemas.microsoft.com/office/drawing/2014/main" id="{35D4ECD7-8388-F6F3-ED72-215BE6A34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6" name="Freeform 70">
              <a:extLst>
                <a:ext uri="{FF2B5EF4-FFF2-40B4-BE49-F238E27FC236}">
                  <a16:creationId xmlns:a16="http://schemas.microsoft.com/office/drawing/2014/main" id="{D479055B-D0D2-5A36-5B36-9C20045B9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07" name="กลุ่ม 2091">
            <a:extLst>
              <a:ext uri="{FF2B5EF4-FFF2-40B4-BE49-F238E27FC236}">
                <a16:creationId xmlns:a16="http://schemas.microsoft.com/office/drawing/2014/main" id="{9DAE0203-2628-BC14-93B3-B802BA9B8AA7}"/>
              </a:ext>
            </a:extLst>
          </p:cNvPr>
          <p:cNvGrpSpPr/>
          <p:nvPr/>
        </p:nvGrpSpPr>
        <p:grpSpPr>
          <a:xfrm>
            <a:off x="12543384" y="8407977"/>
            <a:ext cx="988218" cy="988218"/>
            <a:chOff x="16092488" y="9883775"/>
            <a:chExt cx="1317625" cy="1317625"/>
          </a:xfrm>
        </p:grpSpPr>
        <p:sp>
          <p:nvSpPr>
            <p:cNvPr id="108" name="Oval 71">
              <a:extLst>
                <a:ext uri="{FF2B5EF4-FFF2-40B4-BE49-F238E27FC236}">
                  <a16:creationId xmlns:a16="http://schemas.microsoft.com/office/drawing/2014/main" id="{291EB1F7-398D-CB0E-6AC5-D259FCB49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09" name="Freeform 72">
              <a:extLst>
                <a:ext uri="{FF2B5EF4-FFF2-40B4-BE49-F238E27FC236}">
                  <a16:creationId xmlns:a16="http://schemas.microsoft.com/office/drawing/2014/main" id="{0E9DA2AB-5D57-B2FD-B68E-EC0712449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110" name="กลุ่ม 2092">
            <a:extLst>
              <a:ext uri="{FF2B5EF4-FFF2-40B4-BE49-F238E27FC236}">
                <a16:creationId xmlns:a16="http://schemas.microsoft.com/office/drawing/2014/main" id="{1FCC8154-790B-63A0-1967-13274C97C4E2}"/>
              </a:ext>
            </a:extLst>
          </p:cNvPr>
          <p:cNvGrpSpPr/>
          <p:nvPr/>
        </p:nvGrpSpPr>
        <p:grpSpPr>
          <a:xfrm>
            <a:off x="14117387" y="8407977"/>
            <a:ext cx="987028" cy="988218"/>
            <a:chOff x="18191163" y="9883775"/>
            <a:chExt cx="1316037" cy="1317625"/>
          </a:xfrm>
        </p:grpSpPr>
        <p:sp>
          <p:nvSpPr>
            <p:cNvPr id="111" name="Oval 73">
              <a:extLst>
                <a:ext uri="{FF2B5EF4-FFF2-40B4-BE49-F238E27FC236}">
                  <a16:creationId xmlns:a16="http://schemas.microsoft.com/office/drawing/2014/main" id="{134B401C-F660-CEFE-0584-A783A14B6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2" name="Freeform 74">
              <a:extLst>
                <a:ext uri="{FF2B5EF4-FFF2-40B4-BE49-F238E27FC236}">
                  <a16:creationId xmlns:a16="http://schemas.microsoft.com/office/drawing/2014/main" id="{1A690C0F-3025-30E7-09BE-494F2E182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3" name="Freeform 75">
              <a:extLst>
                <a:ext uri="{FF2B5EF4-FFF2-40B4-BE49-F238E27FC236}">
                  <a16:creationId xmlns:a16="http://schemas.microsoft.com/office/drawing/2014/main" id="{240A32E7-FFC1-E462-75C8-B9CD10459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  <p:sp>
          <p:nvSpPr>
            <p:cNvPr id="114" name="Freeform 76">
              <a:extLst>
                <a:ext uri="{FF2B5EF4-FFF2-40B4-BE49-F238E27FC236}">
                  <a16:creationId xmlns:a16="http://schemas.microsoft.com/office/drawing/2014/main" id="{2363A7AB-0196-1853-F2C5-464D8F638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55769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10417;p79">
            <a:extLst>
              <a:ext uri="{FF2B5EF4-FFF2-40B4-BE49-F238E27FC236}">
                <a16:creationId xmlns:a16="http://schemas.microsoft.com/office/drawing/2014/main" id="{D13CD0B4-DE7B-EF9F-95D1-DC640F69B808}"/>
              </a:ext>
            </a:extLst>
          </p:cNvPr>
          <p:cNvGrpSpPr/>
          <p:nvPr/>
        </p:nvGrpSpPr>
        <p:grpSpPr>
          <a:xfrm>
            <a:off x="5408010" y="8166762"/>
            <a:ext cx="684288" cy="725408"/>
            <a:chOff x="2704005" y="4258781"/>
            <a:chExt cx="342144" cy="36270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" name="Google Shape;10418;p79">
              <a:extLst>
                <a:ext uri="{FF2B5EF4-FFF2-40B4-BE49-F238E27FC236}">
                  <a16:creationId xmlns:a16="http://schemas.microsoft.com/office/drawing/2014/main" id="{2E613C22-95F7-A8F5-98D7-53AC211FA726}"/>
                </a:ext>
              </a:extLst>
            </p:cNvPr>
            <p:cNvSpPr/>
            <p:nvPr/>
          </p:nvSpPr>
          <p:spPr>
            <a:xfrm>
              <a:off x="2704005" y="4258781"/>
              <a:ext cx="173543" cy="183554"/>
            </a:xfrm>
            <a:custGeom>
              <a:avLst/>
              <a:gdLst/>
              <a:ahLst/>
              <a:cxnLst/>
              <a:rect l="l" t="t" r="r" b="b"/>
              <a:pathLst>
                <a:path w="5478" h="5794" extrusionOk="0">
                  <a:moveTo>
                    <a:pt x="2646" y="0"/>
                  </a:moveTo>
                  <a:cubicBezTo>
                    <a:pt x="2134" y="0"/>
                    <a:pt x="1626" y="154"/>
                    <a:pt x="1191" y="447"/>
                  </a:cubicBezTo>
                  <a:cubicBezTo>
                    <a:pt x="798" y="709"/>
                    <a:pt x="489" y="1066"/>
                    <a:pt x="298" y="1483"/>
                  </a:cubicBezTo>
                  <a:cubicBezTo>
                    <a:pt x="108" y="1876"/>
                    <a:pt x="1" y="2328"/>
                    <a:pt x="24" y="2769"/>
                  </a:cubicBezTo>
                  <a:cubicBezTo>
                    <a:pt x="24" y="2864"/>
                    <a:pt x="120" y="2936"/>
                    <a:pt x="203" y="2936"/>
                  </a:cubicBezTo>
                  <a:cubicBezTo>
                    <a:pt x="298" y="2936"/>
                    <a:pt x="370" y="2852"/>
                    <a:pt x="370" y="2757"/>
                  </a:cubicBezTo>
                  <a:cubicBezTo>
                    <a:pt x="346" y="1935"/>
                    <a:pt x="715" y="1197"/>
                    <a:pt x="1394" y="733"/>
                  </a:cubicBezTo>
                  <a:cubicBezTo>
                    <a:pt x="1786" y="473"/>
                    <a:pt x="2229" y="348"/>
                    <a:pt x="2668" y="348"/>
                  </a:cubicBezTo>
                  <a:cubicBezTo>
                    <a:pt x="3413" y="348"/>
                    <a:pt x="4146" y="709"/>
                    <a:pt x="4596" y="1376"/>
                  </a:cubicBezTo>
                  <a:cubicBezTo>
                    <a:pt x="5168" y="2209"/>
                    <a:pt x="5120" y="3293"/>
                    <a:pt x="4489" y="4079"/>
                  </a:cubicBezTo>
                  <a:cubicBezTo>
                    <a:pt x="4465" y="4114"/>
                    <a:pt x="4453" y="4162"/>
                    <a:pt x="4465" y="4198"/>
                  </a:cubicBezTo>
                  <a:lnTo>
                    <a:pt x="4525" y="5376"/>
                  </a:lnTo>
                  <a:lnTo>
                    <a:pt x="3453" y="4876"/>
                  </a:lnTo>
                  <a:cubicBezTo>
                    <a:pt x="3418" y="4852"/>
                    <a:pt x="3382" y="4852"/>
                    <a:pt x="3334" y="4852"/>
                  </a:cubicBezTo>
                  <a:cubicBezTo>
                    <a:pt x="3123" y="4915"/>
                    <a:pt x="2908" y="4945"/>
                    <a:pt x="2695" y="4945"/>
                  </a:cubicBezTo>
                  <a:cubicBezTo>
                    <a:pt x="1939" y="4945"/>
                    <a:pt x="1214" y="4565"/>
                    <a:pt x="786" y="3924"/>
                  </a:cubicBezTo>
                  <a:cubicBezTo>
                    <a:pt x="667" y="3745"/>
                    <a:pt x="584" y="3567"/>
                    <a:pt x="524" y="3352"/>
                  </a:cubicBezTo>
                  <a:cubicBezTo>
                    <a:pt x="495" y="3283"/>
                    <a:pt x="433" y="3239"/>
                    <a:pt x="359" y="3239"/>
                  </a:cubicBezTo>
                  <a:cubicBezTo>
                    <a:pt x="343" y="3239"/>
                    <a:pt x="327" y="3241"/>
                    <a:pt x="310" y="3245"/>
                  </a:cubicBezTo>
                  <a:cubicBezTo>
                    <a:pt x="227" y="3281"/>
                    <a:pt x="179" y="3364"/>
                    <a:pt x="203" y="3459"/>
                  </a:cubicBezTo>
                  <a:cubicBezTo>
                    <a:pt x="286" y="3686"/>
                    <a:pt x="382" y="3900"/>
                    <a:pt x="524" y="4090"/>
                  </a:cubicBezTo>
                  <a:cubicBezTo>
                    <a:pt x="1018" y="4840"/>
                    <a:pt x="1844" y="5272"/>
                    <a:pt x="2713" y="5272"/>
                  </a:cubicBezTo>
                  <a:cubicBezTo>
                    <a:pt x="2935" y="5272"/>
                    <a:pt x="3159" y="5244"/>
                    <a:pt x="3382" y="5186"/>
                  </a:cubicBezTo>
                  <a:lnTo>
                    <a:pt x="4644" y="5781"/>
                  </a:lnTo>
                  <a:cubicBezTo>
                    <a:pt x="4668" y="5793"/>
                    <a:pt x="4692" y="5793"/>
                    <a:pt x="4715" y="5793"/>
                  </a:cubicBezTo>
                  <a:cubicBezTo>
                    <a:pt x="4751" y="5793"/>
                    <a:pt x="4775" y="5781"/>
                    <a:pt x="4811" y="5757"/>
                  </a:cubicBezTo>
                  <a:cubicBezTo>
                    <a:pt x="4846" y="5734"/>
                    <a:pt x="4882" y="5674"/>
                    <a:pt x="4882" y="5614"/>
                  </a:cubicBezTo>
                  <a:lnTo>
                    <a:pt x="4823" y="4210"/>
                  </a:lnTo>
                  <a:cubicBezTo>
                    <a:pt x="5442" y="3328"/>
                    <a:pt x="5477" y="2102"/>
                    <a:pt x="4846" y="1162"/>
                  </a:cubicBezTo>
                  <a:cubicBezTo>
                    <a:pt x="4465" y="590"/>
                    <a:pt x="3870" y="185"/>
                    <a:pt x="3168" y="54"/>
                  </a:cubicBezTo>
                  <a:cubicBezTo>
                    <a:pt x="2995" y="18"/>
                    <a:pt x="2820" y="0"/>
                    <a:pt x="26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" name="Google Shape;10419;p79">
              <a:extLst>
                <a:ext uri="{FF2B5EF4-FFF2-40B4-BE49-F238E27FC236}">
                  <a16:creationId xmlns:a16="http://schemas.microsoft.com/office/drawing/2014/main" id="{8138F3E7-CB6A-3255-D56E-AA0E4E333F97}"/>
                </a:ext>
              </a:extLst>
            </p:cNvPr>
            <p:cNvSpPr/>
            <p:nvPr/>
          </p:nvSpPr>
          <p:spPr>
            <a:xfrm>
              <a:off x="2733816" y="4278961"/>
              <a:ext cx="112052" cy="122633"/>
            </a:xfrm>
            <a:custGeom>
              <a:avLst/>
              <a:gdLst/>
              <a:ahLst/>
              <a:cxnLst/>
              <a:rect l="l" t="t" r="r" b="b"/>
              <a:pathLst>
                <a:path w="3537" h="3871" extrusionOk="0">
                  <a:moveTo>
                    <a:pt x="2285" y="0"/>
                  </a:moveTo>
                  <a:cubicBezTo>
                    <a:pt x="2256" y="0"/>
                    <a:pt x="2227" y="8"/>
                    <a:pt x="2203" y="24"/>
                  </a:cubicBezTo>
                  <a:cubicBezTo>
                    <a:pt x="2119" y="60"/>
                    <a:pt x="2096" y="167"/>
                    <a:pt x="2143" y="239"/>
                  </a:cubicBezTo>
                  <a:lnTo>
                    <a:pt x="2227" y="394"/>
                  </a:lnTo>
                  <a:cubicBezTo>
                    <a:pt x="2084" y="346"/>
                    <a:pt x="1917" y="334"/>
                    <a:pt x="1762" y="334"/>
                  </a:cubicBezTo>
                  <a:cubicBezTo>
                    <a:pt x="786" y="334"/>
                    <a:pt x="0" y="1120"/>
                    <a:pt x="0" y="2108"/>
                  </a:cubicBezTo>
                  <a:cubicBezTo>
                    <a:pt x="0" y="3084"/>
                    <a:pt x="786" y="3870"/>
                    <a:pt x="1762" y="3870"/>
                  </a:cubicBezTo>
                  <a:cubicBezTo>
                    <a:pt x="2750" y="3870"/>
                    <a:pt x="3536" y="3084"/>
                    <a:pt x="3536" y="2108"/>
                  </a:cubicBezTo>
                  <a:cubicBezTo>
                    <a:pt x="3477" y="1941"/>
                    <a:pt x="3465" y="1810"/>
                    <a:pt x="3429" y="1679"/>
                  </a:cubicBezTo>
                  <a:cubicBezTo>
                    <a:pt x="3420" y="1603"/>
                    <a:pt x="3349" y="1550"/>
                    <a:pt x="3279" y="1550"/>
                  </a:cubicBezTo>
                  <a:cubicBezTo>
                    <a:pt x="3261" y="1550"/>
                    <a:pt x="3243" y="1553"/>
                    <a:pt x="3227" y="1560"/>
                  </a:cubicBezTo>
                  <a:cubicBezTo>
                    <a:pt x="3131" y="1572"/>
                    <a:pt x="3072" y="1656"/>
                    <a:pt x="3108" y="1763"/>
                  </a:cubicBezTo>
                  <a:cubicBezTo>
                    <a:pt x="3131" y="1870"/>
                    <a:pt x="3155" y="1989"/>
                    <a:pt x="3155" y="2096"/>
                  </a:cubicBezTo>
                  <a:cubicBezTo>
                    <a:pt x="3155" y="2882"/>
                    <a:pt x="2512" y="3525"/>
                    <a:pt x="1715" y="3525"/>
                  </a:cubicBezTo>
                  <a:cubicBezTo>
                    <a:pt x="929" y="3525"/>
                    <a:pt x="286" y="2882"/>
                    <a:pt x="286" y="2096"/>
                  </a:cubicBezTo>
                  <a:cubicBezTo>
                    <a:pt x="286" y="1298"/>
                    <a:pt x="929" y="667"/>
                    <a:pt x="1715" y="667"/>
                  </a:cubicBezTo>
                  <a:cubicBezTo>
                    <a:pt x="1834" y="667"/>
                    <a:pt x="1941" y="679"/>
                    <a:pt x="2060" y="703"/>
                  </a:cubicBezTo>
                  <a:lnTo>
                    <a:pt x="1881" y="751"/>
                  </a:lnTo>
                  <a:cubicBezTo>
                    <a:pt x="1798" y="763"/>
                    <a:pt x="1738" y="858"/>
                    <a:pt x="1762" y="965"/>
                  </a:cubicBezTo>
                  <a:cubicBezTo>
                    <a:pt x="1772" y="1031"/>
                    <a:pt x="1834" y="1083"/>
                    <a:pt x="1913" y="1083"/>
                  </a:cubicBezTo>
                  <a:cubicBezTo>
                    <a:pt x="1934" y="1083"/>
                    <a:pt x="1955" y="1079"/>
                    <a:pt x="1977" y="1072"/>
                  </a:cubicBezTo>
                  <a:lnTo>
                    <a:pt x="2655" y="929"/>
                  </a:lnTo>
                  <a:cubicBezTo>
                    <a:pt x="2762" y="894"/>
                    <a:pt x="2822" y="775"/>
                    <a:pt x="2762" y="679"/>
                  </a:cubicBezTo>
                  <a:lnTo>
                    <a:pt x="2417" y="84"/>
                  </a:lnTo>
                  <a:cubicBezTo>
                    <a:pt x="2394" y="29"/>
                    <a:pt x="2339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0420;p79">
              <a:extLst>
                <a:ext uri="{FF2B5EF4-FFF2-40B4-BE49-F238E27FC236}">
                  <a16:creationId xmlns:a16="http://schemas.microsoft.com/office/drawing/2014/main" id="{A9A406F7-2B53-BB64-0DAD-9A0C0149D3BC}"/>
                </a:ext>
              </a:extLst>
            </p:cNvPr>
            <p:cNvSpPr/>
            <p:nvPr/>
          </p:nvSpPr>
          <p:spPr>
            <a:xfrm>
              <a:off x="2759445" y="4322711"/>
              <a:ext cx="33993" cy="44542"/>
            </a:xfrm>
            <a:custGeom>
              <a:avLst/>
              <a:gdLst/>
              <a:ahLst/>
              <a:cxnLst/>
              <a:rect l="l" t="t" r="r" b="b"/>
              <a:pathLst>
                <a:path w="1073" h="1406" extrusionOk="0">
                  <a:moveTo>
                    <a:pt x="513" y="1"/>
                  </a:moveTo>
                  <a:cubicBezTo>
                    <a:pt x="239" y="1"/>
                    <a:pt x="36" y="203"/>
                    <a:pt x="36" y="453"/>
                  </a:cubicBezTo>
                  <a:cubicBezTo>
                    <a:pt x="36" y="548"/>
                    <a:pt x="108" y="620"/>
                    <a:pt x="203" y="620"/>
                  </a:cubicBezTo>
                  <a:cubicBezTo>
                    <a:pt x="287" y="620"/>
                    <a:pt x="358" y="548"/>
                    <a:pt x="358" y="453"/>
                  </a:cubicBezTo>
                  <a:cubicBezTo>
                    <a:pt x="358" y="382"/>
                    <a:pt x="417" y="322"/>
                    <a:pt x="513" y="322"/>
                  </a:cubicBezTo>
                  <a:lnTo>
                    <a:pt x="560" y="322"/>
                  </a:lnTo>
                  <a:cubicBezTo>
                    <a:pt x="572" y="322"/>
                    <a:pt x="584" y="334"/>
                    <a:pt x="584" y="334"/>
                  </a:cubicBezTo>
                  <a:lnTo>
                    <a:pt x="584" y="358"/>
                  </a:lnTo>
                  <a:lnTo>
                    <a:pt x="48" y="1144"/>
                  </a:lnTo>
                  <a:cubicBezTo>
                    <a:pt x="13" y="1191"/>
                    <a:pt x="1" y="1263"/>
                    <a:pt x="36" y="1322"/>
                  </a:cubicBezTo>
                  <a:cubicBezTo>
                    <a:pt x="60" y="1382"/>
                    <a:pt x="120" y="1406"/>
                    <a:pt x="179" y="1406"/>
                  </a:cubicBezTo>
                  <a:lnTo>
                    <a:pt x="906" y="1406"/>
                  </a:lnTo>
                  <a:cubicBezTo>
                    <a:pt x="1001" y="1406"/>
                    <a:pt x="1072" y="1334"/>
                    <a:pt x="1072" y="1251"/>
                  </a:cubicBezTo>
                  <a:cubicBezTo>
                    <a:pt x="1072" y="1156"/>
                    <a:pt x="1037" y="1072"/>
                    <a:pt x="929" y="1072"/>
                  </a:cubicBezTo>
                  <a:lnTo>
                    <a:pt x="513" y="1072"/>
                  </a:lnTo>
                  <a:lnTo>
                    <a:pt x="870" y="548"/>
                  </a:lnTo>
                  <a:cubicBezTo>
                    <a:pt x="941" y="441"/>
                    <a:pt x="941" y="310"/>
                    <a:pt x="882" y="191"/>
                  </a:cubicBezTo>
                  <a:cubicBezTo>
                    <a:pt x="822" y="72"/>
                    <a:pt x="691" y="1"/>
                    <a:pt x="5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0421;p79">
              <a:extLst>
                <a:ext uri="{FF2B5EF4-FFF2-40B4-BE49-F238E27FC236}">
                  <a16:creationId xmlns:a16="http://schemas.microsoft.com/office/drawing/2014/main" id="{1721F97F-95FC-3B06-CCE8-54B57F1FF906}"/>
                </a:ext>
              </a:extLst>
            </p:cNvPr>
            <p:cNvSpPr/>
            <p:nvPr/>
          </p:nvSpPr>
          <p:spPr>
            <a:xfrm>
              <a:off x="2791885" y="4321951"/>
              <a:ext cx="26073" cy="44922"/>
            </a:xfrm>
            <a:custGeom>
              <a:avLst/>
              <a:gdLst/>
              <a:ahLst/>
              <a:cxnLst/>
              <a:rect l="l" t="t" r="r" b="b"/>
              <a:pathLst>
                <a:path w="823" h="1418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lnTo>
                    <a:pt x="1" y="751"/>
                  </a:lnTo>
                  <a:cubicBezTo>
                    <a:pt x="1" y="834"/>
                    <a:pt x="84" y="918"/>
                    <a:pt x="167" y="918"/>
                  </a:cubicBezTo>
                  <a:lnTo>
                    <a:pt x="501" y="918"/>
                  </a:lnTo>
                  <a:lnTo>
                    <a:pt x="501" y="1251"/>
                  </a:lnTo>
                  <a:cubicBezTo>
                    <a:pt x="501" y="1346"/>
                    <a:pt x="572" y="1418"/>
                    <a:pt x="667" y="1418"/>
                  </a:cubicBezTo>
                  <a:cubicBezTo>
                    <a:pt x="751" y="1418"/>
                    <a:pt x="822" y="1346"/>
                    <a:pt x="822" y="1251"/>
                  </a:cubicBezTo>
                  <a:lnTo>
                    <a:pt x="822" y="751"/>
                  </a:lnTo>
                  <a:lnTo>
                    <a:pt x="822" y="168"/>
                  </a:lnTo>
                  <a:cubicBezTo>
                    <a:pt x="810" y="84"/>
                    <a:pt x="739" y="1"/>
                    <a:pt x="644" y="1"/>
                  </a:cubicBezTo>
                  <a:cubicBezTo>
                    <a:pt x="560" y="1"/>
                    <a:pt x="477" y="84"/>
                    <a:pt x="477" y="168"/>
                  </a:cubicBezTo>
                  <a:lnTo>
                    <a:pt x="477" y="572"/>
                  </a:lnTo>
                  <a:lnTo>
                    <a:pt x="334" y="572"/>
                  </a:lnTo>
                  <a:lnTo>
                    <a:pt x="334" y="168"/>
                  </a:ln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0422;p79">
              <a:extLst>
                <a:ext uri="{FF2B5EF4-FFF2-40B4-BE49-F238E27FC236}">
                  <a16:creationId xmlns:a16="http://schemas.microsoft.com/office/drawing/2014/main" id="{BE83C1A4-787C-A738-80AC-195319AC29B2}"/>
                </a:ext>
              </a:extLst>
            </p:cNvPr>
            <p:cNvSpPr/>
            <p:nvPr/>
          </p:nvSpPr>
          <p:spPr>
            <a:xfrm>
              <a:off x="2828095" y="4322648"/>
              <a:ext cx="218053" cy="170597"/>
            </a:xfrm>
            <a:custGeom>
              <a:avLst/>
              <a:gdLst/>
              <a:ahLst/>
              <a:cxnLst/>
              <a:rect l="l" t="t" r="r" b="b"/>
              <a:pathLst>
                <a:path w="6883" h="5385" extrusionOk="0">
                  <a:moveTo>
                    <a:pt x="4111" y="0"/>
                  </a:moveTo>
                  <a:cubicBezTo>
                    <a:pt x="4032" y="0"/>
                    <a:pt x="3952" y="5"/>
                    <a:pt x="3870" y="15"/>
                  </a:cubicBezTo>
                  <a:cubicBezTo>
                    <a:pt x="3251" y="62"/>
                    <a:pt x="2632" y="372"/>
                    <a:pt x="2156" y="860"/>
                  </a:cubicBezTo>
                  <a:cubicBezTo>
                    <a:pt x="1679" y="1348"/>
                    <a:pt x="1382" y="1979"/>
                    <a:pt x="1334" y="2586"/>
                  </a:cubicBezTo>
                  <a:cubicBezTo>
                    <a:pt x="1310" y="3015"/>
                    <a:pt x="1382" y="3420"/>
                    <a:pt x="1549" y="3825"/>
                  </a:cubicBezTo>
                  <a:lnTo>
                    <a:pt x="72" y="5087"/>
                  </a:lnTo>
                  <a:cubicBezTo>
                    <a:pt x="1" y="5146"/>
                    <a:pt x="1" y="5253"/>
                    <a:pt x="60" y="5325"/>
                  </a:cubicBezTo>
                  <a:cubicBezTo>
                    <a:pt x="84" y="5372"/>
                    <a:pt x="132" y="5384"/>
                    <a:pt x="191" y="5384"/>
                  </a:cubicBezTo>
                  <a:cubicBezTo>
                    <a:pt x="227" y="5384"/>
                    <a:pt x="263" y="5372"/>
                    <a:pt x="298" y="5337"/>
                  </a:cubicBezTo>
                  <a:lnTo>
                    <a:pt x="1870" y="3991"/>
                  </a:lnTo>
                  <a:cubicBezTo>
                    <a:pt x="1930" y="3944"/>
                    <a:pt x="1941" y="3848"/>
                    <a:pt x="1918" y="3789"/>
                  </a:cubicBezTo>
                  <a:cubicBezTo>
                    <a:pt x="1739" y="3420"/>
                    <a:pt x="1668" y="3015"/>
                    <a:pt x="1691" y="2598"/>
                  </a:cubicBezTo>
                  <a:cubicBezTo>
                    <a:pt x="1763" y="1491"/>
                    <a:pt x="2811" y="431"/>
                    <a:pt x="3906" y="336"/>
                  </a:cubicBezTo>
                  <a:cubicBezTo>
                    <a:pt x="3965" y="333"/>
                    <a:pt x="4023" y="332"/>
                    <a:pt x="4081" y="332"/>
                  </a:cubicBezTo>
                  <a:cubicBezTo>
                    <a:pt x="4280" y="332"/>
                    <a:pt x="4474" y="350"/>
                    <a:pt x="4668" y="396"/>
                  </a:cubicBezTo>
                  <a:cubicBezTo>
                    <a:pt x="4716" y="419"/>
                    <a:pt x="4716" y="443"/>
                    <a:pt x="4727" y="455"/>
                  </a:cubicBezTo>
                  <a:cubicBezTo>
                    <a:pt x="4727" y="479"/>
                    <a:pt x="4739" y="503"/>
                    <a:pt x="4716" y="539"/>
                  </a:cubicBezTo>
                  <a:lnTo>
                    <a:pt x="3632" y="1622"/>
                  </a:lnTo>
                  <a:cubicBezTo>
                    <a:pt x="3477" y="1765"/>
                    <a:pt x="3394" y="1967"/>
                    <a:pt x="3394" y="2182"/>
                  </a:cubicBezTo>
                  <a:cubicBezTo>
                    <a:pt x="3394" y="2396"/>
                    <a:pt x="3477" y="2598"/>
                    <a:pt x="3632" y="2753"/>
                  </a:cubicBezTo>
                  <a:lnTo>
                    <a:pt x="4132" y="3253"/>
                  </a:lnTo>
                  <a:cubicBezTo>
                    <a:pt x="4287" y="3408"/>
                    <a:pt x="4489" y="3485"/>
                    <a:pt x="4692" y="3485"/>
                  </a:cubicBezTo>
                  <a:cubicBezTo>
                    <a:pt x="4894" y="3485"/>
                    <a:pt x="5097" y="3408"/>
                    <a:pt x="5251" y="3253"/>
                  </a:cubicBezTo>
                  <a:lnTo>
                    <a:pt x="6347" y="2158"/>
                  </a:lnTo>
                  <a:cubicBezTo>
                    <a:pt x="6369" y="2135"/>
                    <a:pt x="6387" y="2127"/>
                    <a:pt x="6403" y="2127"/>
                  </a:cubicBezTo>
                  <a:cubicBezTo>
                    <a:pt x="6413" y="2127"/>
                    <a:pt x="6421" y="2130"/>
                    <a:pt x="6430" y="2134"/>
                  </a:cubicBezTo>
                  <a:cubicBezTo>
                    <a:pt x="6442" y="2134"/>
                    <a:pt x="6466" y="2158"/>
                    <a:pt x="6478" y="2194"/>
                  </a:cubicBezTo>
                  <a:cubicBezTo>
                    <a:pt x="6537" y="2455"/>
                    <a:pt x="6573" y="2705"/>
                    <a:pt x="6537" y="2967"/>
                  </a:cubicBezTo>
                  <a:cubicBezTo>
                    <a:pt x="6478" y="3753"/>
                    <a:pt x="5966" y="4515"/>
                    <a:pt x="5216" y="4944"/>
                  </a:cubicBezTo>
                  <a:cubicBezTo>
                    <a:pt x="5144" y="4980"/>
                    <a:pt x="5108" y="5087"/>
                    <a:pt x="5156" y="5158"/>
                  </a:cubicBezTo>
                  <a:cubicBezTo>
                    <a:pt x="5187" y="5213"/>
                    <a:pt x="5244" y="5242"/>
                    <a:pt x="5300" y="5242"/>
                  </a:cubicBezTo>
                  <a:cubicBezTo>
                    <a:pt x="5329" y="5242"/>
                    <a:pt x="5358" y="5234"/>
                    <a:pt x="5382" y="5218"/>
                  </a:cubicBezTo>
                  <a:cubicBezTo>
                    <a:pt x="6228" y="4741"/>
                    <a:pt x="6823" y="3884"/>
                    <a:pt x="6883" y="2991"/>
                  </a:cubicBezTo>
                  <a:cubicBezTo>
                    <a:pt x="6871" y="2682"/>
                    <a:pt x="6859" y="2384"/>
                    <a:pt x="6775" y="2098"/>
                  </a:cubicBezTo>
                  <a:cubicBezTo>
                    <a:pt x="6752" y="1943"/>
                    <a:pt x="6632" y="1848"/>
                    <a:pt x="6478" y="1801"/>
                  </a:cubicBezTo>
                  <a:cubicBezTo>
                    <a:pt x="6440" y="1788"/>
                    <a:pt x="6402" y="1782"/>
                    <a:pt x="6364" y="1782"/>
                  </a:cubicBezTo>
                  <a:cubicBezTo>
                    <a:pt x="6258" y="1782"/>
                    <a:pt x="6155" y="1829"/>
                    <a:pt x="6085" y="1908"/>
                  </a:cubicBezTo>
                  <a:lnTo>
                    <a:pt x="4978" y="3003"/>
                  </a:lnTo>
                  <a:cubicBezTo>
                    <a:pt x="4888" y="3092"/>
                    <a:pt x="4772" y="3137"/>
                    <a:pt x="4658" y="3137"/>
                  </a:cubicBezTo>
                  <a:cubicBezTo>
                    <a:pt x="4543" y="3137"/>
                    <a:pt x="4430" y="3092"/>
                    <a:pt x="4346" y="3003"/>
                  </a:cubicBezTo>
                  <a:lnTo>
                    <a:pt x="3835" y="2503"/>
                  </a:lnTo>
                  <a:cubicBezTo>
                    <a:pt x="3751" y="2408"/>
                    <a:pt x="3704" y="2301"/>
                    <a:pt x="3704" y="2170"/>
                  </a:cubicBezTo>
                  <a:cubicBezTo>
                    <a:pt x="3704" y="2051"/>
                    <a:pt x="3751" y="1932"/>
                    <a:pt x="3835" y="1848"/>
                  </a:cubicBezTo>
                  <a:lnTo>
                    <a:pt x="4918" y="753"/>
                  </a:lnTo>
                  <a:cubicBezTo>
                    <a:pt x="5025" y="658"/>
                    <a:pt x="5073" y="491"/>
                    <a:pt x="5025" y="360"/>
                  </a:cubicBezTo>
                  <a:cubicBezTo>
                    <a:pt x="4978" y="205"/>
                    <a:pt x="4882" y="98"/>
                    <a:pt x="4727" y="74"/>
                  </a:cubicBezTo>
                  <a:cubicBezTo>
                    <a:pt x="4520" y="31"/>
                    <a:pt x="4320" y="0"/>
                    <a:pt x="411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" name="Google Shape;10423;p79">
              <a:extLst>
                <a:ext uri="{FF2B5EF4-FFF2-40B4-BE49-F238E27FC236}">
                  <a16:creationId xmlns:a16="http://schemas.microsoft.com/office/drawing/2014/main" id="{A766CDDC-8AF9-F343-FE9C-D2824AF4FA54}"/>
                </a:ext>
              </a:extLst>
            </p:cNvPr>
            <p:cNvSpPr/>
            <p:nvPr/>
          </p:nvSpPr>
          <p:spPr>
            <a:xfrm>
              <a:off x="2746995" y="4480034"/>
              <a:ext cx="232404" cy="141451"/>
            </a:xfrm>
            <a:custGeom>
              <a:avLst/>
              <a:gdLst/>
              <a:ahLst/>
              <a:cxnLst/>
              <a:rect l="l" t="t" r="r" b="b"/>
              <a:pathLst>
                <a:path w="7336" h="4465" extrusionOk="0">
                  <a:moveTo>
                    <a:pt x="5613" y="0"/>
                  </a:moveTo>
                  <a:cubicBezTo>
                    <a:pt x="5566" y="0"/>
                    <a:pt x="5522" y="19"/>
                    <a:pt x="5490" y="59"/>
                  </a:cubicBezTo>
                  <a:lnTo>
                    <a:pt x="2168" y="3905"/>
                  </a:lnTo>
                  <a:cubicBezTo>
                    <a:pt x="2049" y="4036"/>
                    <a:pt x="1870" y="4119"/>
                    <a:pt x="1692" y="4119"/>
                  </a:cubicBezTo>
                  <a:cubicBezTo>
                    <a:pt x="1513" y="4119"/>
                    <a:pt x="1334" y="4060"/>
                    <a:pt x="1203" y="3929"/>
                  </a:cubicBezTo>
                  <a:lnTo>
                    <a:pt x="549" y="3274"/>
                  </a:lnTo>
                  <a:cubicBezTo>
                    <a:pt x="429" y="3143"/>
                    <a:pt x="358" y="2976"/>
                    <a:pt x="358" y="2786"/>
                  </a:cubicBezTo>
                  <a:cubicBezTo>
                    <a:pt x="370" y="2607"/>
                    <a:pt x="441" y="2429"/>
                    <a:pt x="572" y="2321"/>
                  </a:cubicBezTo>
                  <a:lnTo>
                    <a:pt x="2334" y="821"/>
                  </a:lnTo>
                  <a:cubicBezTo>
                    <a:pt x="2406" y="762"/>
                    <a:pt x="2406" y="655"/>
                    <a:pt x="2346" y="583"/>
                  </a:cubicBezTo>
                  <a:cubicBezTo>
                    <a:pt x="2315" y="546"/>
                    <a:pt x="2271" y="528"/>
                    <a:pt x="2226" y="528"/>
                  </a:cubicBezTo>
                  <a:cubicBezTo>
                    <a:pt x="2185" y="528"/>
                    <a:pt x="2142" y="543"/>
                    <a:pt x="2108" y="571"/>
                  </a:cubicBezTo>
                  <a:lnTo>
                    <a:pt x="358" y="2071"/>
                  </a:lnTo>
                  <a:cubicBezTo>
                    <a:pt x="144" y="2250"/>
                    <a:pt x="25" y="2500"/>
                    <a:pt x="13" y="2786"/>
                  </a:cubicBezTo>
                  <a:cubicBezTo>
                    <a:pt x="1" y="3048"/>
                    <a:pt x="96" y="3322"/>
                    <a:pt x="299" y="3512"/>
                  </a:cubicBezTo>
                  <a:lnTo>
                    <a:pt x="953" y="4167"/>
                  </a:lnTo>
                  <a:cubicBezTo>
                    <a:pt x="1132" y="4357"/>
                    <a:pt x="1394" y="4465"/>
                    <a:pt x="1644" y="4465"/>
                  </a:cubicBezTo>
                  <a:lnTo>
                    <a:pt x="1680" y="4465"/>
                  </a:lnTo>
                  <a:cubicBezTo>
                    <a:pt x="1965" y="4453"/>
                    <a:pt x="2215" y="4334"/>
                    <a:pt x="2394" y="4119"/>
                  </a:cubicBezTo>
                  <a:lnTo>
                    <a:pt x="5633" y="369"/>
                  </a:lnTo>
                  <a:cubicBezTo>
                    <a:pt x="5970" y="502"/>
                    <a:pt x="6298" y="564"/>
                    <a:pt x="6648" y="564"/>
                  </a:cubicBezTo>
                  <a:cubicBezTo>
                    <a:pt x="6706" y="564"/>
                    <a:pt x="6764" y="563"/>
                    <a:pt x="6823" y="559"/>
                  </a:cubicBezTo>
                  <a:cubicBezTo>
                    <a:pt x="6942" y="559"/>
                    <a:pt x="7061" y="535"/>
                    <a:pt x="7180" y="524"/>
                  </a:cubicBezTo>
                  <a:cubicBezTo>
                    <a:pt x="7276" y="488"/>
                    <a:pt x="7335" y="404"/>
                    <a:pt x="7323" y="309"/>
                  </a:cubicBezTo>
                  <a:cubicBezTo>
                    <a:pt x="7301" y="233"/>
                    <a:pt x="7230" y="177"/>
                    <a:pt x="7145" y="177"/>
                  </a:cubicBezTo>
                  <a:cubicBezTo>
                    <a:pt x="7137" y="177"/>
                    <a:pt x="7129" y="177"/>
                    <a:pt x="7121" y="178"/>
                  </a:cubicBezTo>
                  <a:cubicBezTo>
                    <a:pt x="7026" y="190"/>
                    <a:pt x="6918" y="214"/>
                    <a:pt x="6823" y="226"/>
                  </a:cubicBezTo>
                  <a:cubicBezTo>
                    <a:pt x="6774" y="229"/>
                    <a:pt x="6725" y="230"/>
                    <a:pt x="6676" y="230"/>
                  </a:cubicBezTo>
                  <a:cubicBezTo>
                    <a:pt x="6335" y="230"/>
                    <a:pt x="6003" y="157"/>
                    <a:pt x="5680" y="12"/>
                  </a:cubicBezTo>
                  <a:cubicBezTo>
                    <a:pt x="5658" y="4"/>
                    <a:pt x="5635" y="0"/>
                    <a:pt x="56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0424;p79">
              <a:extLst>
                <a:ext uri="{FF2B5EF4-FFF2-40B4-BE49-F238E27FC236}">
                  <a16:creationId xmlns:a16="http://schemas.microsoft.com/office/drawing/2014/main" id="{08DE829B-E431-9155-0BE1-2CD34C2CA81D}"/>
                </a:ext>
              </a:extLst>
            </p:cNvPr>
            <p:cNvSpPr/>
            <p:nvPr/>
          </p:nvSpPr>
          <p:spPr>
            <a:xfrm>
              <a:off x="2889206" y="4345046"/>
              <a:ext cx="46411" cy="47488"/>
            </a:xfrm>
            <a:custGeom>
              <a:avLst/>
              <a:gdLst/>
              <a:ahLst/>
              <a:cxnLst/>
              <a:rect l="l" t="t" r="r" b="b"/>
              <a:pathLst>
                <a:path w="1465" h="1499" extrusionOk="0">
                  <a:moveTo>
                    <a:pt x="1250" y="0"/>
                  </a:moveTo>
                  <a:cubicBezTo>
                    <a:pt x="1222" y="0"/>
                    <a:pt x="1193" y="7"/>
                    <a:pt x="1167" y="22"/>
                  </a:cubicBezTo>
                  <a:cubicBezTo>
                    <a:pt x="679" y="320"/>
                    <a:pt x="298" y="748"/>
                    <a:pt x="48" y="1260"/>
                  </a:cubicBezTo>
                  <a:cubicBezTo>
                    <a:pt x="1" y="1344"/>
                    <a:pt x="48" y="1439"/>
                    <a:pt x="120" y="1475"/>
                  </a:cubicBezTo>
                  <a:cubicBezTo>
                    <a:pt x="155" y="1498"/>
                    <a:pt x="167" y="1498"/>
                    <a:pt x="191" y="1498"/>
                  </a:cubicBezTo>
                  <a:cubicBezTo>
                    <a:pt x="251" y="1498"/>
                    <a:pt x="310" y="1463"/>
                    <a:pt x="346" y="1403"/>
                  </a:cubicBezTo>
                  <a:cubicBezTo>
                    <a:pt x="548" y="963"/>
                    <a:pt x="905" y="570"/>
                    <a:pt x="1322" y="308"/>
                  </a:cubicBezTo>
                  <a:cubicBezTo>
                    <a:pt x="1429" y="260"/>
                    <a:pt x="1465" y="153"/>
                    <a:pt x="1405" y="82"/>
                  </a:cubicBezTo>
                  <a:cubicBezTo>
                    <a:pt x="1373" y="33"/>
                    <a:pt x="1312" y="0"/>
                    <a:pt x="125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oogle Shape;10425;p79">
            <a:extLst>
              <a:ext uri="{FF2B5EF4-FFF2-40B4-BE49-F238E27FC236}">
                <a16:creationId xmlns:a16="http://schemas.microsoft.com/office/drawing/2014/main" id="{6ABDE75B-1283-561B-4C8A-D4C6A1E5C521}"/>
              </a:ext>
            </a:extLst>
          </p:cNvPr>
          <p:cNvGrpSpPr/>
          <p:nvPr/>
        </p:nvGrpSpPr>
        <p:grpSpPr>
          <a:xfrm>
            <a:off x="4314925" y="8166192"/>
            <a:ext cx="694870" cy="726740"/>
            <a:chOff x="2157462" y="4258496"/>
            <a:chExt cx="347435" cy="36337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" name="Google Shape;10426;p79">
              <a:extLst>
                <a:ext uri="{FF2B5EF4-FFF2-40B4-BE49-F238E27FC236}">
                  <a16:creationId xmlns:a16="http://schemas.microsoft.com/office/drawing/2014/main" id="{77FA09DF-6F05-E941-7704-2FB228E50F5F}"/>
                </a:ext>
              </a:extLst>
            </p:cNvPr>
            <p:cNvSpPr/>
            <p:nvPr/>
          </p:nvSpPr>
          <p:spPr>
            <a:xfrm>
              <a:off x="2296252" y="4258496"/>
              <a:ext cx="208644" cy="220778"/>
            </a:xfrm>
            <a:custGeom>
              <a:avLst/>
              <a:gdLst/>
              <a:ahLst/>
              <a:cxnLst/>
              <a:rect l="l" t="t" r="r" b="b"/>
              <a:pathLst>
                <a:path w="6586" h="6969" extrusionOk="0">
                  <a:moveTo>
                    <a:pt x="3322" y="0"/>
                  </a:moveTo>
                  <a:cubicBezTo>
                    <a:pt x="3113" y="0"/>
                    <a:pt x="2902" y="21"/>
                    <a:pt x="2692" y="63"/>
                  </a:cubicBezTo>
                  <a:cubicBezTo>
                    <a:pt x="1858" y="218"/>
                    <a:pt x="1144" y="694"/>
                    <a:pt x="668" y="1409"/>
                  </a:cubicBezTo>
                  <a:lnTo>
                    <a:pt x="489" y="1730"/>
                  </a:lnTo>
                  <a:cubicBezTo>
                    <a:pt x="441" y="1813"/>
                    <a:pt x="477" y="1909"/>
                    <a:pt x="560" y="1944"/>
                  </a:cubicBezTo>
                  <a:cubicBezTo>
                    <a:pt x="592" y="1960"/>
                    <a:pt x="623" y="1968"/>
                    <a:pt x="651" y="1968"/>
                  </a:cubicBezTo>
                  <a:cubicBezTo>
                    <a:pt x="707" y="1968"/>
                    <a:pt x="755" y="1936"/>
                    <a:pt x="787" y="1873"/>
                  </a:cubicBezTo>
                  <a:cubicBezTo>
                    <a:pt x="834" y="1766"/>
                    <a:pt x="894" y="1682"/>
                    <a:pt x="953" y="1587"/>
                  </a:cubicBezTo>
                  <a:cubicBezTo>
                    <a:pt x="1370" y="968"/>
                    <a:pt x="2001" y="539"/>
                    <a:pt x="2751" y="385"/>
                  </a:cubicBezTo>
                  <a:cubicBezTo>
                    <a:pt x="2936" y="349"/>
                    <a:pt x="3122" y="331"/>
                    <a:pt x="3307" y="331"/>
                  </a:cubicBezTo>
                  <a:cubicBezTo>
                    <a:pt x="3862" y="331"/>
                    <a:pt x="4409" y="492"/>
                    <a:pt x="4882" y="813"/>
                  </a:cubicBezTo>
                  <a:cubicBezTo>
                    <a:pt x="5502" y="1254"/>
                    <a:pt x="5930" y="1873"/>
                    <a:pt x="6085" y="2623"/>
                  </a:cubicBezTo>
                  <a:cubicBezTo>
                    <a:pt x="6228" y="3361"/>
                    <a:pt x="6085" y="4123"/>
                    <a:pt x="5656" y="4742"/>
                  </a:cubicBezTo>
                  <a:cubicBezTo>
                    <a:pt x="5117" y="5552"/>
                    <a:pt x="4227" y="6005"/>
                    <a:pt x="3296" y="6005"/>
                  </a:cubicBezTo>
                  <a:cubicBezTo>
                    <a:pt x="3036" y="6005"/>
                    <a:pt x="2773" y="5970"/>
                    <a:pt x="2513" y="5897"/>
                  </a:cubicBezTo>
                  <a:cubicBezTo>
                    <a:pt x="2492" y="5887"/>
                    <a:pt x="2475" y="5881"/>
                    <a:pt x="2459" y="5881"/>
                  </a:cubicBezTo>
                  <a:cubicBezTo>
                    <a:pt x="2439" y="5881"/>
                    <a:pt x="2420" y="5890"/>
                    <a:pt x="2394" y="5909"/>
                  </a:cubicBezTo>
                  <a:lnTo>
                    <a:pt x="1037" y="6552"/>
                  </a:lnTo>
                  <a:lnTo>
                    <a:pt x="1108" y="5040"/>
                  </a:lnTo>
                  <a:cubicBezTo>
                    <a:pt x="1108" y="5004"/>
                    <a:pt x="1096" y="4969"/>
                    <a:pt x="1084" y="4921"/>
                  </a:cubicBezTo>
                  <a:cubicBezTo>
                    <a:pt x="549" y="4242"/>
                    <a:pt x="334" y="3337"/>
                    <a:pt x="549" y="2480"/>
                  </a:cubicBezTo>
                  <a:cubicBezTo>
                    <a:pt x="560" y="2397"/>
                    <a:pt x="513" y="2302"/>
                    <a:pt x="430" y="2278"/>
                  </a:cubicBezTo>
                  <a:cubicBezTo>
                    <a:pt x="418" y="2276"/>
                    <a:pt x="406" y="2276"/>
                    <a:pt x="395" y="2276"/>
                  </a:cubicBezTo>
                  <a:cubicBezTo>
                    <a:pt x="314" y="2276"/>
                    <a:pt x="247" y="2313"/>
                    <a:pt x="215" y="2397"/>
                  </a:cubicBezTo>
                  <a:cubicBezTo>
                    <a:pt x="1" y="3314"/>
                    <a:pt x="203" y="4314"/>
                    <a:pt x="775" y="5076"/>
                  </a:cubicBezTo>
                  <a:lnTo>
                    <a:pt x="691" y="6790"/>
                  </a:lnTo>
                  <a:cubicBezTo>
                    <a:pt x="691" y="6850"/>
                    <a:pt x="727" y="6909"/>
                    <a:pt x="775" y="6933"/>
                  </a:cubicBezTo>
                  <a:cubicBezTo>
                    <a:pt x="799" y="6945"/>
                    <a:pt x="834" y="6969"/>
                    <a:pt x="858" y="6969"/>
                  </a:cubicBezTo>
                  <a:cubicBezTo>
                    <a:pt x="894" y="6969"/>
                    <a:pt x="906" y="6969"/>
                    <a:pt x="930" y="6945"/>
                  </a:cubicBezTo>
                  <a:lnTo>
                    <a:pt x="2477" y="6219"/>
                  </a:lnTo>
                  <a:cubicBezTo>
                    <a:pt x="2747" y="6290"/>
                    <a:pt x="3020" y="6324"/>
                    <a:pt x="3290" y="6324"/>
                  </a:cubicBezTo>
                  <a:cubicBezTo>
                    <a:pt x="3652" y="6324"/>
                    <a:pt x="4011" y="6263"/>
                    <a:pt x="4359" y="6147"/>
                  </a:cubicBezTo>
                  <a:cubicBezTo>
                    <a:pt x="5002" y="5921"/>
                    <a:pt x="5549" y="5492"/>
                    <a:pt x="5918" y="4921"/>
                  </a:cubicBezTo>
                  <a:cubicBezTo>
                    <a:pt x="6406" y="4242"/>
                    <a:pt x="6585" y="3397"/>
                    <a:pt x="6430" y="2564"/>
                  </a:cubicBezTo>
                  <a:cubicBezTo>
                    <a:pt x="6264" y="1730"/>
                    <a:pt x="5787" y="1016"/>
                    <a:pt x="5073" y="539"/>
                  </a:cubicBezTo>
                  <a:cubicBezTo>
                    <a:pt x="4548" y="183"/>
                    <a:pt x="3943" y="0"/>
                    <a:pt x="33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" name="Google Shape;10427;p79">
              <a:extLst>
                <a:ext uri="{FF2B5EF4-FFF2-40B4-BE49-F238E27FC236}">
                  <a16:creationId xmlns:a16="http://schemas.microsoft.com/office/drawing/2014/main" id="{AFD111C4-65A3-FFC7-830B-9026D35158D3}"/>
                </a:ext>
              </a:extLst>
            </p:cNvPr>
            <p:cNvSpPr/>
            <p:nvPr/>
          </p:nvSpPr>
          <p:spPr>
            <a:xfrm>
              <a:off x="2157462" y="4323313"/>
              <a:ext cx="300643" cy="298552"/>
            </a:xfrm>
            <a:custGeom>
              <a:avLst/>
              <a:gdLst/>
              <a:ahLst/>
              <a:cxnLst/>
              <a:rect l="l" t="t" r="r" b="b"/>
              <a:pathLst>
                <a:path w="9490" h="9424" extrusionOk="0">
                  <a:moveTo>
                    <a:pt x="2453" y="410"/>
                  </a:moveTo>
                  <a:lnTo>
                    <a:pt x="3798" y="2684"/>
                  </a:lnTo>
                  <a:lnTo>
                    <a:pt x="3072" y="3113"/>
                  </a:lnTo>
                  <a:lnTo>
                    <a:pt x="1727" y="839"/>
                  </a:lnTo>
                  <a:lnTo>
                    <a:pt x="2453" y="410"/>
                  </a:lnTo>
                  <a:close/>
                  <a:moveTo>
                    <a:pt x="2533" y="1"/>
                  </a:moveTo>
                  <a:cubicBezTo>
                    <a:pt x="2503" y="1"/>
                    <a:pt x="2475" y="9"/>
                    <a:pt x="2441" y="17"/>
                  </a:cubicBezTo>
                  <a:lnTo>
                    <a:pt x="1429" y="613"/>
                  </a:lnTo>
                  <a:cubicBezTo>
                    <a:pt x="1358" y="660"/>
                    <a:pt x="1322" y="768"/>
                    <a:pt x="1370" y="839"/>
                  </a:cubicBezTo>
                  <a:lnTo>
                    <a:pt x="1477" y="1018"/>
                  </a:lnTo>
                  <a:lnTo>
                    <a:pt x="1060" y="1244"/>
                  </a:lnTo>
                  <a:cubicBezTo>
                    <a:pt x="631" y="1458"/>
                    <a:pt x="298" y="1851"/>
                    <a:pt x="143" y="2315"/>
                  </a:cubicBezTo>
                  <a:cubicBezTo>
                    <a:pt x="0" y="2780"/>
                    <a:pt x="24" y="3268"/>
                    <a:pt x="250" y="3708"/>
                  </a:cubicBezTo>
                  <a:cubicBezTo>
                    <a:pt x="465" y="4137"/>
                    <a:pt x="1084" y="4875"/>
                    <a:pt x="1572" y="5411"/>
                  </a:cubicBezTo>
                  <a:cubicBezTo>
                    <a:pt x="1608" y="5435"/>
                    <a:pt x="1655" y="5471"/>
                    <a:pt x="1691" y="5471"/>
                  </a:cubicBezTo>
                  <a:cubicBezTo>
                    <a:pt x="1739" y="5471"/>
                    <a:pt x="1774" y="5447"/>
                    <a:pt x="1810" y="5423"/>
                  </a:cubicBezTo>
                  <a:cubicBezTo>
                    <a:pt x="1893" y="5363"/>
                    <a:pt x="1893" y="5256"/>
                    <a:pt x="1834" y="5185"/>
                  </a:cubicBezTo>
                  <a:cubicBezTo>
                    <a:pt x="1155" y="4459"/>
                    <a:pt x="715" y="3875"/>
                    <a:pt x="560" y="3577"/>
                  </a:cubicBezTo>
                  <a:cubicBezTo>
                    <a:pt x="215" y="2851"/>
                    <a:pt x="489" y="1946"/>
                    <a:pt x="1215" y="1553"/>
                  </a:cubicBezTo>
                  <a:lnTo>
                    <a:pt x="1655" y="1327"/>
                  </a:lnTo>
                  <a:lnTo>
                    <a:pt x="2584" y="2923"/>
                  </a:lnTo>
                  <a:cubicBezTo>
                    <a:pt x="2501" y="2970"/>
                    <a:pt x="2405" y="3018"/>
                    <a:pt x="2334" y="3089"/>
                  </a:cubicBezTo>
                  <a:cubicBezTo>
                    <a:pt x="1965" y="3411"/>
                    <a:pt x="1905" y="3970"/>
                    <a:pt x="2191" y="4363"/>
                  </a:cubicBezTo>
                  <a:cubicBezTo>
                    <a:pt x="2334" y="4578"/>
                    <a:pt x="4930" y="7161"/>
                    <a:pt x="5132" y="7316"/>
                  </a:cubicBezTo>
                  <a:cubicBezTo>
                    <a:pt x="5299" y="7435"/>
                    <a:pt x="5501" y="7495"/>
                    <a:pt x="5703" y="7495"/>
                  </a:cubicBezTo>
                  <a:cubicBezTo>
                    <a:pt x="5965" y="7495"/>
                    <a:pt x="6215" y="7387"/>
                    <a:pt x="6418" y="7161"/>
                  </a:cubicBezTo>
                  <a:cubicBezTo>
                    <a:pt x="6489" y="7090"/>
                    <a:pt x="6537" y="7006"/>
                    <a:pt x="6585" y="6911"/>
                  </a:cubicBezTo>
                  <a:lnTo>
                    <a:pt x="8168" y="7852"/>
                  </a:lnTo>
                  <a:lnTo>
                    <a:pt x="7954" y="8280"/>
                  </a:lnTo>
                  <a:cubicBezTo>
                    <a:pt x="7676" y="8795"/>
                    <a:pt x="7141" y="9094"/>
                    <a:pt x="6590" y="9094"/>
                  </a:cubicBezTo>
                  <a:cubicBezTo>
                    <a:pt x="6363" y="9094"/>
                    <a:pt x="6133" y="9043"/>
                    <a:pt x="5918" y="8935"/>
                  </a:cubicBezTo>
                  <a:cubicBezTo>
                    <a:pt x="5346" y="8638"/>
                    <a:pt x="3798" y="7268"/>
                    <a:pt x="2334" y="5721"/>
                  </a:cubicBezTo>
                  <a:cubicBezTo>
                    <a:pt x="2304" y="5685"/>
                    <a:pt x="2263" y="5667"/>
                    <a:pt x="2219" y="5667"/>
                  </a:cubicBezTo>
                  <a:cubicBezTo>
                    <a:pt x="2176" y="5667"/>
                    <a:pt x="2132" y="5685"/>
                    <a:pt x="2096" y="5721"/>
                  </a:cubicBezTo>
                  <a:cubicBezTo>
                    <a:pt x="2024" y="5780"/>
                    <a:pt x="2024" y="5887"/>
                    <a:pt x="2096" y="5959"/>
                  </a:cubicBezTo>
                  <a:cubicBezTo>
                    <a:pt x="3394" y="7328"/>
                    <a:pt x="5072" y="8888"/>
                    <a:pt x="5787" y="9233"/>
                  </a:cubicBezTo>
                  <a:cubicBezTo>
                    <a:pt x="6037" y="9364"/>
                    <a:pt x="6323" y="9423"/>
                    <a:pt x="6608" y="9423"/>
                  </a:cubicBezTo>
                  <a:cubicBezTo>
                    <a:pt x="6799" y="9423"/>
                    <a:pt x="6989" y="9400"/>
                    <a:pt x="7192" y="9340"/>
                  </a:cubicBezTo>
                  <a:cubicBezTo>
                    <a:pt x="7644" y="9185"/>
                    <a:pt x="8037" y="8864"/>
                    <a:pt x="8263" y="8423"/>
                  </a:cubicBezTo>
                  <a:lnTo>
                    <a:pt x="8478" y="8007"/>
                  </a:lnTo>
                  <a:lnTo>
                    <a:pt x="8656" y="8114"/>
                  </a:lnTo>
                  <a:cubicBezTo>
                    <a:pt x="8692" y="8126"/>
                    <a:pt x="8716" y="8149"/>
                    <a:pt x="8751" y="8149"/>
                  </a:cubicBezTo>
                  <a:cubicBezTo>
                    <a:pt x="8811" y="8149"/>
                    <a:pt x="8871" y="8114"/>
                    <a:pt x="8894" y="8054"/>
                  </a:cubicBezTo>
                  <a:lnTo>
                    <a:pt x="9490" y="7042"/>
                  </a:lnTo>
                  <a:cubicBezTo>
                    <a:pt x="9442" y="6983"/>
                    <a:pt x="9454" y="6947"/>
                    <a:pt x="9442" y="6899"/>
                  </a:cubicBezTo>
                  <a:cubicBezTo>
                    <a:pt x="9418" y="6852"/>
                    <a:pt x="9394" y="6828"/>
                    <a:pt x="9359" y="6792"/>
                  </a:cubicBezTo>
                  <a:lnTo>
                    <a:pt x="8251" y="6137"/>
                  </a:lnTo>
                  <a:cubicBezTo>
                    <a:pt x="8225" y="6122"/>
                    <a:pt x="8198" y="6116"/>
                    <a:pt x="8171" y="6116"/>
                  </a:cubicBezTo>
                  <a:cubicBezTo>
                    <a:pt x="8113" y="6116"/>
                    <a:pt x="8058" y="6148"/>
                    <a:pt x="8025" y="6197"/>
                  </a:cubicBezTo>
                  <a:cubicBezTo>
                    <a:pt x="7978" y="6268"/>
                    <a:pt x="8001" y="6375"/>
                    <a:pt x="8085" y="6423"/>
                  </a:cubicBezTo>
                  <a:lnTo>
                    <a:pt x="9061" y="7006"/>
                  </a:lnTo>
                  <a:lnTo>
                    <a:pt x="8632" y="7733"/>
                  </a:lnTo>
                  <a:lnTo>
                    <a:pt x="6358" y="6387"/>
                  </a:lnTo>
                  <a:lnTo>
                    <a:pt x="6787" y="5661"/>
                  </a:lnTo>
                  <a:lnTo>
                    <a:pt x="7501" y="6078"/>
                  </a:lnTo>
                  <a:cubicBezTo>
                    <a:pt x="7524" y="6093"/>
                    <a:pt x="7550" y="6099"/>
                    <a:pt x="7576" y="6099"/>
                  </a:cubicBezTo>
                  <a:cubicBezTo>
                    <a:pt x="7634" y="6099"/>
                    <a:pt x="7695" y="6067"/>
                    <a:pt x="7728" y="6018"/>
                  </a:cubicBezTo>
                  <a:cubicBezTo>
                    <a:pt x="7775" y="5947"/>
                    <a:pt x="7739" y="5840"/>
                    <a:pt x="7668" y="5792"/>
                  </a:cubicBezTo>
                  <a:lnTo>
                    <a:pt x="6823" y="5292"/>
                  </a:lnTo>
                  <a:cubicBezTo>
                    <a:pt x="6796" y="5272"/>
                    <a:pt x="6770" y="5263"/>
                    <a:pt x="6744" y="5263"/>
                  </a:cubicBezTo>
                  <a:cubicBezTo>
                    <a:pt x="6723" y="5263"/>
                    <a:pt x="6701" y="5269"/>
                    <a:pt x="6680" y="5280"/>
                  </a:cubicBezTo>
                  <a:cubicBezTo>
                    <a:pt x="6644" y="5292"/>
                    <a:pt x="6608" y="5316"/>
                    <a:pt x="6585" y="5351"/>
                  </a:cubicBezTo>
                  <a:lnTo>
                    <a:pt x="5989" y="6364"/>
                  </a:lnTo>
                  <a:cubicBezTo>
                    <a:pt x="5942" y="6435"/>
                    <a:pt x="5965" y="6542"/>
                    <a:pt x="6049" y="6578"/>
                  </a:cubicBezTo>
                  <a:lnTo>
                    <a:pt x="6263" y="6721"/>
                  </a:lnTo>
                  <a:lnTo>
                    <a:pt x="6251" y="6745"/>
                  </a:lnTo>
                  <a:cubicBezTo>
                    <a:pt x="6227" y="6804"/>
                    <a:pt x="6192" y="6864"/>
                    <a:pt x="6144" y="6923"/>
                  </a:cubicBezTo>
                  <a:cubicBezTo>
                    <a:pt x="6026" y="7062"/>
                    <a:pt x="5856" y="7136"/>
                    <a:pt x="5680" y="7136"/>
                  </a:cubicBezTo>
                  <a:cubicBezTo>
                    <a:pt x="5554" y="7136"/>
                    <a:pt x="5425" y="7098"/>
                    <a:pt x="5311" y="7018"/>
                  </a:cubicBezTo>
                  <a:cubicBezTo>
                    <a:pt x="5132" y="6887"/>
                    <a:pt x="2572" y="4328"/>
                    <a:pt x="2441" y="4149"/>
                  </a:cubicBezTo>
                  <a:cubicBezTo>
                    <a:pt x="2251" y="3887"/>
                    <a:pt x="2298" y="3530"/>
                    <a:pt x="2536" y="3316"/>
                  </a:cubicBezTo>
                  <a:cubicBezTo>
                    <a:pt x="2572" y="3268"/>
                    <a:pt x="2632" y="3232"/>
                    <a:pt x="2715" y="3208"/>
                  </a:cubicBezTo>
                  <a:lnTo>
                    <a:pt x="2739" y="3196"/>
                  </a:lnTo>
                  <a:lnTo>
                    <a:pt x="2870" y="3411"/>
                  </a:lnTo>
                  <a:cubicBezTo>
                    <a:pt x="2906" y="3470"/>
                    <a:pt x="2965" y="3506"/>
                    <a:pt x="3025" y="3506"/>
                  </a:cubicBezTo>
                  <a:cubicBezTo>
                    <a:pt x="3048" y="3506"/>
                    <a:pt x="3084" y="3494"/>
                    <a:pt x="3108" y="3470"/>
                  </a:cubicBezTo>
                  <a:lnTo>
                    <a:pt x="4120" y="2875"/>
                  </a:lnTo>
                  <a:cubicBezTo>
                    <a:pt x="4168" y="2851"/>
                    <a:pt x="4179" y="2815"/>
                    <a:pt x="4203" y="2768"/>
                  </a:cubicBezTo>
                  <a:cubicBezTo>
                    <a:pt x="4215" y="2732"/>
                    <a:pt x="4203" y="2684"/>
                    <a:pt x="4179" y="2637"/>
                  </a:cubicBezTo>
                  <a:lnTo>
                    <a:pt x="2679" y="77"/>
                  </a:lnTo>
                  <a:cubicBezTo>
                    <a:pt x="2644" y="29"/>
                    <a:pt x="2620" y="17"/>
                    <a:pt x="2572" y="6"/>
                  </a:cubicBezTo>
                  <a:cubicBezTo>
                    <a:pt x="2558" y="2"/>
                    <a:pt x="2545" y="1"/>
                    <a:pt x="253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" name="Google Shape;10428;p79">
              <a:extLst>
                <a:ext uri="{FF2B5EF4-FFF2-40B4-BE49-F238E27FC236}">
                  <a16:creationId xmlns:a16="http://schemas.microsoft.com/office/drawing/2014/main" id="{55F19160-37E4-E00E-9A6B-51C501C18790}"/>
                </a:ext>
              </a:extLst>
            </p:cNvPr>
            <p:cNvSpPr/>
            <p:nvPr/>
          </p:nvSpPr>
          <p:spPr>
            <a:xfrm>
              <a:off x="2339653" y="4297463"/>
              <a:ext cx="123362" cy="123742"/>
            </a:xfrm>
            <a:custGeom>
              <a:avLst/>
              <a:gdLst/>
              <a:ahLst/>
              <a:cxnLst/>
              <a:rect l="l" t="t" r="r" b="b"/>
              <a:pathLst>
                <a:path w="3894" h="3906" extrusionOk="0">
                  <a:moveTo>
                    <a:pt x="1941" y="345"/>
                  </a:moveTo>
                  <a:cubicBezTo>
                    <a:pt x="2834" y="345"/>
                    <a:pt x="3572" y="1072"/>
                    <a:pt x="3572" y="1965"/>
                  </a:cubicBezTo>
                  <a:cubicBezTo>
                    <a:pt x="3572" y="2060"/>
                    <a:pt x="3548" y="2143"/>
                    <a:pt x="3536" y="2238"/>
                  </a:cubicBezTo>
                  <a:lnTo>
                    <a:pt x="1203" y="524"/>
                  </a:lnTo>
                  <a:cubicBezTo>
                    <a:pt x="1429" y="405"/>
                    <a:pt x="1679" y="345"/>
                    <a:pt x="1941" y="345"/>
                  </a:cubicBezTo>
                  <a:close/>
                  <a:moveTo>
                    <a:pt x="893" y="714"/>
                  </a:moveTo>
                  <a:lnTo>
                    <a:pt x="3417" y="2560"/>
                  </a:lnTo>
                  <a:cubicBezTo>
                    <a:pt x="3346" y="2822"/>
                    <a:pt x="3179" y="3024"/>
                    <a:pt x="2989" y="3191"/>
                  </a:cubicBezTo>
                  <a:lnTo>
                    <a:pt x="441" y="1334"/>
                  </a:lnTo>
                  <a:cubicBezTo>
                    <a:pt x="548" y="1095"/>
                    <a:pt x="691" y="881"/>
                    <a:pt x="893" y="714"/>
                  </a:cubicBezTo>
                  <a:close/>
                  <a:moveTo>
                    <a:pt x="357" y="1667"/>
                  </a:moveTo>
                  <a:lnTo>
                    <a:pt x="2703" y="3381"/>
                  </a:lnTo>
                  <a:cubicBezTo>
                    <a:pt x="2465" y="3500"/>
                    <a:pt x="2215" y="3572"/>
                    <a:pt x="1941" y="3572"/>
                  </a:cubicBezTo>
                  <a:cubicBezTo>
                    <a:pt x="1048" y="3572"/>
                    <a:pt x="322" y="2846"/>
                    <a:pt x="322" y="1953"/>
                  </a:cubicBezTo>
                  <a:cubicBezTo>
                    <a:pt x="322" y="1846"/>
                    <a:pt x="333" y="1762"/>
                    <a:pt x="357" y="1667"/>
                  </a:cubicBezTo>
                  <a:close/>
                  <a:moveTo>
                    <a:pt x="1941" y="0"/>
                  </a:moveTo>
                  <a:cubicBezTo>
                    <a:pt x="869" y="0"/>
                    <a:pt x="0" y="881"/>
                    <a:pt x="0" y="1953"/>
                  </a:cubicBezTo>
                  <a:cubicBezTo>
                    <a:pt x="0" y="3024"/>
                    <a:pt x="869" y="3905"/>
                    <a:pt x="1941" y="3905"/>
                  </a:cubicBezTo>
                  <a:cubicBezTo>
                    <a:pt x="3012" y="3905"/>
                    <a:pt x="3893" y="3024"/>
                    <a:pt x="3893" y="1953"/>
                  </a:cubicBezTo>
                  <a:cubicBezTo>
                    <a:pt x="3893" y="881"/>
                    <a:pt x="3012" y="0"/>
                    <a:pt x="19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oogle Shape;10429;p79">
            <a:extLst>
              <a:ext uri="{FF2B5EF4-FFF2-40B4-BE49-F238E27FC236}">
                <a16:creationId xmlns:a16="http://schemas.microsoft.com/office/drawing/2014/main" id="{3588D09C-3FDD-AF8C-CC9F-2BDD028744C7}"/>
              </a:ext>
            </a:extLst>
          </p:cNvPr>
          <p:cNvGrpSpPr/>
          <p:nvPr/>
        </p:nvGrpSpPr>
        <p:grpSpPr>
          <a:xfrm>
            <a:off x="8021927" y="7176763"/>
            <a:ext cx="687330" cy="726422"/>
            <a:chOff x="4010963" y="3763781"/>
            <a:chExt cx="343665" cy="36321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" name="Google Shape;10430;p79">
              <a:extLst>
                <a:ext uri="{FF2B5EF4-FFF2-40B4-BE49-F238E27FC236}">
                  <a16:creationId xmlns:a16="http://schemas.microsoft.com/office/drawing/2014/main" id="{3962DA5D-D017-94E0-2B2E-A5F49B5856E3}"/>
                </a:ext>
              </a:extLst>
            </p:cNvPr>
            <p:cNvSpPr/>
            <p:nvPr/>
          </p:nvSpPr>
          <p:spPr>
            <a:xfrm>
              <a:off x="4152415" y="3763781"/>
              <a:ext cx="202213" cy="221760"/>
            </a:xfrm>
            <a:custGeom>
              <a:avLst/>
              <a:gdLst/>
              <a:ahLst/>
              <a:cxnLst/>
              <a:rect l="l" t="t" r="r" b="b"/>
              <a:pathLst>
                <a:path w="6383" h="7000" extrusionOk="0">
                  <a:moveTo>
                    <a:pt x="3206" y="0"/>
                  </a:moveTo>
                  <a:cubicBezTo>
                    <a:pt x="3000" y="0"/>
                    <a:pt x="2792" y="20"/>
                    <a:pt x="2584" y="58"/>
                  </a:cubicBezTo>
                  <a:cubicBezTo>
                    <a:pt x="1751" y="225"/>
                    <a:pt x="1036" y="701"/>
                    <a:pt x="560" y="1416"/>
                  </a:cubicBezTo>
                  <a:cubicBezTo>
                    <a:pt x="179" y="1987"/>
                    <a:pt x="1" y="2654"/>
                    <a:pt x="24" y="3332"/>
                  </a:cubicBezTo>
                  <a:cubicBezTo>
                    <a:pt x="60" y="3987"/>
                    <a:pt x="274" y="4606"/>
                    <a:pt x="667" y="5107"/>
                  </a:cubicBezTo>
                  <a:lnTo>
                    <a:pt x="596" y="6821"/>
                  </a:lnTo>
                  <a:cubicBezTo>
                    <a:pt x="596" y="6881"/>
                    <a:pt x="620" y="6940"/>
                    <a:pt x="667" y="6964"/>
                  </a:cubicBezTo>
                  <a:cubicBezTo>
                    <a:pt x="691" y="6988"/>
                    <a:pt x="727" y="7000"/>
                    <a:pt x="751" y="7000"/>
                  </a:cubicBezTo>
                  <a:cubicBezTo>
                    <a:pt x="786" y="7000"/>
                    <a:pt x="798" y="7000"/>
                    <a:pt x="834" y="6988"/>
                  </a:cubicBezTo>
                  <a:lnTo>
                    <a:pt x="2382" y="6250"/>
                  </a:lnTo>
                  <a:cubicBezTo>
                    <a:pt x="2653" y="6322"/>
                    <a:pt x="2928" y="6359"/>
                    <a:pt x="3203" y="6359"/>
                  </a:cubicBezTo>
                  <a:cubicBezTo>
                    <a:pt x="3557" y="6359"/>
                    <a:pt x="3910" y="6299"/>
                    <a:pt x="4251" y="6178"/>
                  </a:cubicBezTo>
                  <a:cubicBezTo>
                    <a:pt x="4894" y="5952"/>
                    <a:pt x="5442" y="5523"/>
                    <a:pt x="5811" y="4964"/>
                  </a:cubicBezTo>
                  <a:cubicBezTo>
                    <a:pt x="6132" y="4487"/>
                    <a:pt x="6323" y="3952"/>
                    <a:pt x="6347" y="3380"/>
                  </a:cubicBezTo>
                  <a:cubicBezTo>
                    <a:pt x="6382" y="3249"/>
                    <a:pt x="6311" y="3178"/>
                    <a:pt x="6216" y="3178"/>
                  </a:cubicBezTo>
                  <a:cubicBezTo>
                    <a:pt x="6132" y="3178"/>
                    <a:pt x="6037" y="3237"/>
                    <a:pt x="6037" y="3332"/>
                  </a:cubicBezTo>
                  <a:cubicBezTo>
                    <a:pt x="6013" y="3844"/>
                    <a:pt x="5847" y="4333"/>
                    <a:pt x="5561" y="4749"/>
                  </a:cubicBezTo>
                  <a:cubicBezTo>
                    <a:pt x="5032" y="5547"/>
                    <a:pt x="4142" y="6005"/>
                    <a:pt x="3211" y="6005"/>
                  </a:cubicBezTo>
                  <a:cubicBezTo>
                    <a:pt x="2947" y="6005"/>
                    <a:pt x="2680" y="5969"/>
                    <a:pt x="2418" y="5892"/>
                  </a:cubicBezTo>
                  <a:cubicBezTo>
                    <a:pt x="2404" y="5888"/>
                    <a:pt x="2391" y="5885"/>
                    <a:pt x="2378" y="5885"/>
                  </a:cubicBezTo>
                  <a:cubicBezTo>
                    <a:pt x="2354" y="5885"/>
                    <a:pt x="2329" y="5893"/>
                    <a:pt x="2298" y="5916"/>
                  </a:cubicBezTo>
                  <a:lnTo>
                    <a:pt x="953" y="6547"/>
                  </a:lnTo>
                  <a:lnTo>
                    <a:pt x="1024" y="5047"/>
                  </a:lnTo>
                  <a:cubicBezTo>
                    <a:pt x="1024" y="4999"/>
                    <a:pt x="1013" y="4976"/>
                    <a:pt x="989" y="4928"/>
                  </a:cubicBezTo>
                  <a:cubicBezTo>
                    <a:pt x="215" y="3964"/>
                    <a:pt x="179" y="2618"/>
                    <a:pt x="858" y="1594"/>
                  </a:cubicBezTo>
                  <a:cubicBezTo>
                    <a:pt x="1275" y="975"/>
                    <a:pt x="1917" y="535"/>
                    <a:pt x="2656" y="392"/>
                  </a:cubicBezTo>
                  <a:cubicBezTo>
                    <a:pt x="2846" y="352"/>
                    <a:pt x="3037" y="333"/>
                    <a:pt x="3226" y="333"/>
                  </a:cubicBezTo>
                  <a:cubicBezTo>
                    <a:pt x="3783" y="333"/>
                    <a:pt x="4325" y="500"/>
                    <a:pt x="4787" y="820"/>
                  </a:cubicBezTo>
                  <a:cubicBezTo>
                    <a:pt x="5442" y="1273"/>
                    <a:pt x="5870" y="1939"/>
                    <a:pt x="6013" y="2713"/>
                  </a:cubicBezTo>
                  <a:cubicBezTo>
                    <a:pt x="6024" y="2790"/>
                    <a:pt x="6105" y="2846"/>
                    <a:pt x="6182" y="2846"/>
                  </a:cubicBezTo>
                  <a:cubicBezTo>
                    <a:pt x="6189" y="2846"/>
                    <a:pt x="6197" y="2845"/>
                    <a:pt x="6204" y="2844"/>
                  </a:cubicBezTo>
                  <a:cubicBezTo>
                    <a:pt x="6287" y="2832"/>
                    <a:pt x="6347" y="2737"/>
                    <a:pt x="6335" y="2654"/>
                  </a:cubicBezTo>
                  <a:cubicBezTo>
                    <a:pt x="6192" y="1785"/>
                    <a:pt x="5692" y="1011"/>
                    <a:pt x="4965" y="535"/>
                  </a:cubicBezTo>
                  <a:cubicBezTo>
                    <a:pt x="4438" y="177"/>
                    <a:pt x="3829" y="0"/>
                    <a:pt x="32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0431;p79">
              <a:extLst>
                <a:ext uri="{FF2B5EF4-FFF2-40B4-BE49-F238E27FC236}">
                  <a16:creationId xmlns:a16="http://schemas.microsoft.com/office/drawing/2014/main" id="{43C16321-D21D-27AE-BD79-AEDC5D0E041E}"/>
                </a:ext>
              </a:extLst>
            </p:cNvPr>
            <p:cNvSpPr/>
            <p:nvPr/>
          </p:nvSpPr>
          <p:spPr>
            <a:xfrm>
              <a:off x="4010963" y="3828662"/>
              <a:ext cx="299154" cy="298331"/>
            </a:xfrm>
            <a:custGeom>
              <a:avLst/>
              <a:gdLst/>
              <a:ahLst/>
              <a:cxnLst/>
              <a:rect l="l" t="t" r="r" b="b"/>
              <a:pathLst>
                <a:path w="9443" h="9417" extrusionOk="0">
                  <a:moveTo>
                    <a:pt x="6752" y="5654"/>
                  </a:moveTo>
                  <a:lnTo>
                    <a:pt x="9038" y="6988"/>
                  </a:lnTo>
                  <a:lnTo>
                    <a:pt x="8597" y="7714"/>
                  </a:lnTo>
                  <a:lnTo>
                    <a:pt x="6323" y="6380"/>
                  </a:lnTo>
                  <a:lnTo>
                    <a:pt x="6752" y="5654"/>
                  </a:lnTo>
                  <a:close/>
                  <a:moveTo>
                    <a:pt x="2516" y="1"/>
                  </a:moveTo>
                  <a:cubicBezTo>
                    <a:pt x="2490" y="1"/>
                    <a:pt x="2464" y="7"/>
                    <a:pt x="2441" y="22"/>
                  </a:cubicBezTo>
                  <a:lnTo>
                    <a:pt x="1429" y="618"/>
                  </a:lnTo>
                  <a:cubicBezTo>
                    <a:pt x="1358" y="665"/>
                    <a:pt x="1322" y="773"/>
                    <a:pt x="1370" y="844"/>
                  </a:cubicBezTo>
                  <a:lnTo>
                    <a:pt x="1477" y="1023"/>
                  </a:lnTo>
                  <a:lnTo>
                    <a:pt x="1060" y="1249"/>
                  </a:lnTo>
                  <a:cubicBezTo>
                    <a:pt x="620" y="1463"/>
                    <a:pt x="298" y="1856"/>
                    <a:pt x="144" y="2320"/>
                  </a:cubicBezTo>
                  <a:cubicBezTo>
                    <a:pt x="1" y="2773"/>
                    <a:pt x="25" y="3273"/>
                    <a:pt x="251" y="3713"/>
                  </a:cubicBezTo>
                  <a:cubicBezTo>
                    <a:pt x="548" y="4297"/>
                    <a:pt x="1668" y="5547"/>
                    <a:pt x="2620" y="6511"/>
                  </a:cubicBezTo>
                  <a:cubicBezTo>
                    <a:pt x="2644" y="6547"/>
                    <a:pt x="2692" y="6559"/>
                    <a:pt x="2739" y="6559"/>
                  </a:cubicBezTo>
                  <a:cubicBezTo>
                    <a:pt x="2787" y="6559"/>
                    <a:pt x="2822" y="6547"/>
                    <a:pt x="2858" y="6511"/>
                  </a:cubicBezTo>
                  <a:cubicBezTo>
                    <a:pt x="2918" y="6452"/>
                    <a:pt x="2918" y="6333"/>
                    <a:pt x="2858" y="6273"/>
                  </a:cubicBezTo>
                  <a:cubicBezTo>
                    <a:pt x="1679" y="5083"/>
                    <a:pt x="775" y="4011"/>
                    <a:pt x="548" y="3570"/>
                  </a:cubicBezTo>
                  <a:cubicBezTo>
                    <a:pt x="191" y="2832"/>
                    <a:pt x="477" y="1927"/>
                    <a:pt x="1203" y="1546"/>
                  </a:cubicBezTo>
                  <a:lnTo>
                    <a:pt x="1632" y="1320"/>
                  </a:lnTo>
                  <a:lnTo>
                    <a:pt x="2572" y="2916"/>
                  </a:lnTo>
                  <a:cubicBezTo>
                    <a:pt x="2477" y="2951"/>
                    <a:pt x="2394" y="2999"/>
                    <a:pt x="2322" y="3070"/>
                  </a:cubicBezTo>
                  <a:cubicBezTo>
                    <a:pt x="1941" y="3404"/>
                    <a:pt x="1882" y="3951"/>
                    <a:pt x="2168" y="4356"/>
                  </a:cubicBezTo>
                  <a:cubicBezTo>
                    <a:pt x="2322" y="4559"/>
                    <a:pt x="4906" y="7154"/>
                    <a:pt x="5120" y="7297"/>
                  </a:cubicBezTo>
                  <a:cubicBezTo>
                    <a:pt x="5275" y="7416"/>
                    <a:pt x="5489" y="7476"/>
                    <a:pt x="5680" y="7476"/>
                  </a:cubicBezTo>
                  <a:cubicBezTo>
                    <a:pt x="5954" y="7476"/>
                    <a:pt x="6204" y="7380"/>
                    <a:pt x="6394" y="7154"/>
                  </a:cubicBezTo>
                  <a:cubicBezTo>
                    <a:pt x="6466" y="7083"/>
                    <a:pt x="6513" y="6988"/>
                    <a:pt x="6561" y="6904"/>
                  </a:cubicBezTo>
                  <a:lnTo>
                    <a:pt x="8156" y="7833"/>
                  </a:lnTo>
                  <a:lnTo>
                    <a:pt x="7930" y="8262"/>
                  </a:lnTo>
                  <a:cubicBezTo>
                    <a:pt x="7654" y="8781"/>
                    <a:pt x="7123" y="9083"/>
                    <a:pt x="6580" y="9083"/>
                  </a:cubicBezTo>
                  <a:cubicBezTo>
                    <a:pt x="6352" y="9083"/>
                    <a:pt x="6121" y="9029"/>
                    <a:pt x="5906" y="8916"/>
                  </a:cubicBezTo>
                  <a:cubicBezTo>
                    <a:pt x="5478" y="8702"/>
                    <a:pt x="4477" y="7869"/>
                    <a:pt x="3334" y="6749"/>
                  </a:cubicBezTo>
                  <a:cubicBezTo>
                    <a:pt x="3305" y="6720"/>
                    <a:pt x="3260" y="6705"/>
                    <a:pt x="3215" y="6705"/>
                  </a:cubicBezTo>
                  <a:cubicBezTo>
                    <a:pt x="3171" y="6705"/>
                    <a:pt x="3126" y="6720"/>
                    <a:pt x="3096" y="6749"/>
                  </a:cubicBezTo>
                  <a:cubicBezTo>
                    <a:pt x="3037" y="6809"/>
                    <a:pt x="3037" y="6928"/>
                    <a:pt x="3096" y="6988"/>
                  </a:cubicBezTo>
                  <a:cubicBezTo>
                    <a:pt x="4287" y="8142"/>
                    <a:pt x="5275" y="8976"/>
                    <a:pt x="5740" y="9214"/>
                  </a:cubicBezTo>
                  <a:cubicBezTo>
                    <a:pt x="5990" y="9357"/>
                    <a:pt x="6275" y="9416"/>
                    <a:pt x="6561" y="9416"/>
                  </a:cubicBezTo>
                  <a:cubicBezTo>
                    <a:pt x="6752" y="9416"/>
                    <a:pt x="6942" y="9381"/>
                    <a:pt x="7144" y="9321"/>
                  </a:cubicBezTo>
                  <a:cubicBezTo>
                    <a:pt x="7597" y="9178"/>
                    <a:pt x="7990" y="8845"/>
                    <a:pt x="8216" y="8416"/>
                  </a:cubicBezTo>
                  <a:lnTo>
                    <a:pt x="8430" y="8000"/>
                  </a:lnTo>
                  <a:lnTo>
                    <a:pt x="8609" y="8107"/>
                  </a:lnTo>
                  <a:cubicBezTo>
                    <a:pt x="8645" y="8119"/>
                    <a:pt x="8668" y="8131"/>
                    <a:pt x="8704" y="8131"/>
                  </a:cubicBezTo>
                  <a:cubicBezTo>
                    <a:pt x="8764" y="8131"/>
                    <a:pt x="8823" y="8107"/>
                    <a:pt x="8847" y="8047"/>
                  </a:cubicBezTo>
                  <a:lnTo>
                    <a:pt x="9442" y="7035"/>
                  </a:lnTo>
                  <a:cubicBezTo>
                    <a:pt x="9419" y="6976"/>
                    <a:pt x="9419" y="6928"/>
                    <a:pt x="9419" y="6880"/>
                  </a:cubicBezTo>
                  <a:cubicBezTo>
                    <a:pt x="9407" y="6845"/>
                    <a:pt x="9371" y="6809"/>
                    <a:pt x="9347" y="6785"/>
                  </a:cubicBezTo>
                  <a:lnTo>
                    <a:pt x="6787" y="5273"/>
                  </a:lnTo>
                  <a:cubicBezTo>
                    <a:pt x="6765" y="5262"/>
                    <a:pt x="6740" y="5257"/>
                    <a:pt x="6713" y="5257"/>
                  </a:cubicBezTo>
                  <a:cubicBezTo>
                    <a:pt x="6655" y="5257"/>
                    <a:pt x="6594" y="5283"/>
                    <a:pt x="6561" y="5333"/>
                  </a:cubicBezTo>
                  <a:lnTo>
                    <a:pt x="5966" y="6345"/>
                  </a:lnTo>
                  <a:cubicBezTo>
                    <a:pt x="5930" y="6392"/>
                    <a:pt x="5930" y="6440"/>
                    <a:pt x="5954" y="6476"/>
                  </a:cubicBezTo>
                  <a:cubicBezTo>
                    <a:pt x="5966" y="6523"/>
                    <a:pt x="5990" y="6559"/>
                    <a:pt x="6025" y="6583"/>
                  </a:cubicBezTo>
                  <a:lnTo>
                    <a:pt x="6251" y="6714"/>
                  </a:lnTo>
                  <a:lnTo>
                    <a:pt x="6228" y="6749"/>
                  </a:lnTo>
                  <a:cubicBezTo>
                    <a:pt x="6204" y="6809"/>
                    <a:pt x="6168" y="6869"/>
                    <a:pt x="6132" y="6928"/>
                  </a:cubicBezTo>
                  <a:cubicBezTo>
                    <a:pt x="6008" y="7067"/>
                    <a:pt x="5834" y="7141"/>
                    <a:pt x="5659" y="7141"/>
                  </a:cubicBezTo>
                  <a:cubicBezTo>
                    <a:pt x="5534" y="7141"/>
                    <a:pt x="5408" y="7103"/>
                    <a:pt x="5299" y="7023"/>
                  </a:cubicBezTo>
                  <a:cubicBezTo>
                    <a:pt x="5120" y="6880"/>
                    <a:pt x="2561" y="4321"/>
                    <a:pt x="2418" y="4142"/>
                  </a:cubicBezTo>
                  <a:cubicBezTo>
                    <a:pt x="2227" y="3892"/>
                    <a:pt x="2275" y="3535"/>
                    <a:pt x="2513" y="3309"/>
                  </a:cubicBezTo>
                  <a:cubicBezTo>
                    <a:pt x="2561" y="3273"/>
                    <a:pt x="2620" y="3237"/>
                    <a:pt x="2692" y="3213"/>
                  </a:cubicBezTo>
                  <a:lnTo>
                    <a:pt x="2727" y="3189"/>
                  </a:lnTo>
                  <a:lnTo>
                    <a:pt x="2858" y="3416"/>
                  </a:lnTo>
                  <a:cubicBezTo>
                    <a:pt x="2882" y="3475"/>
                    <a:pt x="2942" y="3511"/>
                    <a:pt x="3001" y="3511"/>
                  </a:cubicBezTo>
                  <a:cubicBezTo>
                    <a:pt x="3037" y="3511"/>
                    <a:pt x="3061" y="3487"/>
                    <a:pt x="3096" y="3475"/>
                  </a:cubicBezTo>
                  <a:lnTo>
                    <a:pt x="4108" y="2880"/>
                  </a:lnTo>
                  <a:cubicBezTo>
                    <a:pt x="4144" y="2844"/>
                    <a:pt x="4168" y="2820"/>
                    <a:pt x="4180" y="2773"/>
                  </a:cubicBezTo>
                  <a:cubicBezTo>
                    <a:pt x="4192" y="2737"/>
                    <a:pt x="4180" y="2689"/>
                    <a:pt x="4168" y="2642"/>
                  </a:cubicBezTo>
                  <a:lnTo>
                    <a:pt x="3442" y="1404"/>
                  </a:lnTo>
                  <a:cubicBezTo>
                    <a:pt x="3409" y="1355"/>
                    <a:pt x="3348" y="1322"/>
                    <a:pt x="3290" y="1322"/>
                  </a:cubicBezTo>
                  <a:cubicBezTo>
                    <a:pt x="3264" y="1322"/>
                    <a:pt x="3238" y="1329"/>
                    <a:pt x="3215" y="1344"/>
                  </a:cubicBezTo>
                  <a:cubicBezTo>
                    <a:pt x="3144" y="1392"/>
                    <a:pt x="3108" y="1499"/>
                    <a:pt x="3156" y="1570"/>
                  </a:cubicBezTo>
                  <a:lnTo>
                    <a:pt x="3787" y="2654"/>
                  </a:lnTo>
                  <a:lnTo>
                    <a:pt x="3061" y="3082"/>
                  </a:lnTo>
                  <a:lnTo>
                    <a:pt x="1727" y="808"/>
                  </a:lnTo>
                  <a:lnTo>
                    <a:pt x="2453" y="380"/>
                  </a:lnTo>
                  <a:lnTo>
                    <a:pt x="2822" y="1011"/>
                  </a:lnTo>
                  <a:cubicBezTo>
                    <a:pt x="2855" y="1060"/>
                    <a:pt x="2917" y="1087"/>
                    <a:pt x="2975" y="1087"/>
                  </a:cubicBezTo>
                  <a:cubicBezTo>
                    <a:pt x="3001" y="1087"/>
                    <a:pt x="3027" y="1081"/>
                    <a:pt x="3049" y="1070"/>
                  </a:cubicBezTo>
                  <a:cubicBezTo>
                    <a:pt x="3120" y="1023"/>
                    <a:pt x="3156" y="915"/>
                    <a:pt x="3108" y="844"/>
                  </a:cubicBezTo>
                  <a:lnTo>
                    <a:pt x="2656" y="82"/>
                  </a:lnTo>
                  <a:cubicBezTo>
                    <a:pt x="2631" y="33"/>
                    <a:pt x="2573" y="1"/>
                    <a:pt x="251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0432;p79">
              <a:extLst>
                <a:ext uri="{FF2B5EF4-FFF2-40B4-BE49-F238E27FC236}">
                  <a16:creationId xmlns:a16="http://schemas.microsoft.com/office/drawing/2014/main" id="{5574496E-A7F6-3215-D66B-6BBCD1069855}"/>
                </a:ext>
              </a:extLst>
            </p:cNvPr>
            <p:cNvSpPr/>
            <p:nvPr/>
          </p:nvSpPr>
          <p:spPr>
            <a:xfrm>
              <a:off x="4187104" y="3787731"/>
              <a:ext cx="133943" cy="146520"/>
            </a:xfrm>
            <a:custGeom>
              <a:avLst/>
              <a:gdLst/>
              <a:ahLst/>
              <a:cxnLst/>
              <a:rect l="l" t="t" r="r" b="b"/>
              <a:pathLst>
                <a:path w="4228" h="4625" extrusionOk="0">
                  <a:moveTo>
                    <a:pt x="2742" y="0"/>
                  </a:moveTo>
                  <a:cubicBezTo>
                    <a:pt x="2716" y="0"/>
                    <a:pt x="2690" y="6"/>
                    <a:pt x="2668" y="17"/>
                  </a:cubicBezTo>
                  <a:cubicBezTo>
                    <a:pt x="2596" y="64"/>
                    <a:pt x="2561" y="171"/>
                    <a:pt x="2608" y="243"/>
                  </a:cubicBezTo>
                  <a:lnTo>
                    <a:pt x="2763" y="493"/>
                  </a:lnTo>
                  <a:cubicBezTo>
                    <a:pt x="2549" y="433"/>
                    <a:pt x="2346" y="398"/>
                    <a:pt x="2120" y="398"/>
                  </a:cubicBezTo>
                  <a:cubicBezTo>
                    <a:pt x="953" y="398"/>
                    <a:pt x="1" y="1350"/>
                    <a:pt x="1" y="2505"/>
                  </a:cubicBezTo>
                  <a:cubicBezTo>
                    <a:pt x="1" y="3672"/>
                    <a:pt x="953" y="4624"/>
                    <a:pt x="2120" y="4624"/>
                  </a:cubicBezTo>
                  <a:cubicBezTo>
                    <a:pt x="3275" y="4624"/>
                    <a:pt x="4228" y="3672"/>
                    <a:pt x="4228" y="2505"/>
                  </a:cubicBezTo>
                  <a:cubicBezTo>
                    <a:pt x="4228" y="2362"/>
                    <a:pt x="4204" y="2195"/>
                    <a:pt x="4168" y="2029"/>
                  </a:cubicBezTo>
                  <a:cubicBezTo>
                    <a:pt x="4158" y="1958"/>
                    <a:pt x="4096" y="1904"/>
                    <a:pt x="4012" y="1904"/>
                  </a:cubicBezTo>
                  <a:cubicBezTo>
                    <a:pt x="3998" y="1904"/>
                    <a:pt x="3982" y="1906"/>
                    <a:pt x="3966" y="1910"/>
                  </a:cubicBezTo>
                  <a:cubicBezTo>
                    <a:pt x="3870" y="1922"/>
                    <a:pt x="3811" y="2017"/>
                    <a:pt x="3847" y="2124"/>
                  </a:cubicBezTo>
                  <a:cubicBezTo>
                    <a:pt x="3870" y="2255"/>
                    <a:pt x="3894" y="2386"/>
                    <a:pt x="3894" y="2517"/>
                  </a:cubicBezTo>
                  <a:cubicBezTo>
                    <a:pt x="3894" y="3505"/>
                    <a:pt x="3085" y="4303"/>
                    <a:pt x="2108" y="4303"/>
                  </a:cubicBezTo>
                  <a:cubicBezTo>
                    <a:pt x="1120" y="4303"/>
                    <a:pt x="322" y="3505"/>
                    <a:pt x="322" y="2517"/>
                  </a:cubicBezTo>
                  <a:cubicBezTo>
                    <a:pt x="322" y="1541"/>
                    <a:pt x="1120" y="731"/>
                    <a:pt x="2108" y="731"/>
                  </a:cubicBezTo>
                  <a:cubicBezTo>
                    <a:pt x="2299" y="731"/>
                    <a:pt x="2477" y="767"/>
                    <a:pt x="2656" y="826"/>
                  </a:cubicBezTo>
                  <a:lnTo>
                    <a:pt x="2299" y="910"/>
                  </a:lnTo>
                  <a:cubicBezTo>
                    <a:pt x="2204" y="933"/>
                    <a:pt x="2144" y="1017"/>
                    <a:pt x="2180" y="1124"/>
                  </a:cubicBezTo>
                  <a:cubicBezTo>
                    <a:pt x="2190" y="1195"/>
                    <a:pt x="2260" y="1248"/>
                    <a:pt x="2339" y="1248"/>
                  </a:cubicBezTo>
                  <a:cubicBezTo>
                    <a:pt x="2353" y="1248"/>
                    <a:pt x="2368" y="1247"/>
                    <a:pt x="2382" y="1243"/>
                  </a:cubicBezTo>
                  <a:lnTo>
                    <a:pt x="3204" y="1052"/>
                  </a:lnTo>
                  <a:cubicBezTo>
                    <a:pt x="3311" y="1017"/>
                    <a:pt x="3370" y="898"/>
                    <a:pt x="3311" y="791"/>
                  </a:cubicBezTo>
                  <a:lnTo>
                    <a:pt x="2894" y="76"/>
                  </a:lnTo>
                  <a:cubicBezTo>
                    <a:pt x="2861" y="27"/>
                    <a:pt x="2800" y="0"/>
                    <a:pt x="274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10433;p79">
              <a:extLst>
                <a:ext uri="{FF2B5EF4-FFF2-40B4-BE49-F238E27FC236}">
                  <a16:creationId xmlns:a16="http://schemas.microsoft.com/office/drawing/2014/main" id="{B511770E-4021-E61D-6D0C-576C3B1F6988}"/>
                </a:ext>
              </a:extLst>
            </p:cNvPr>
            <p:cNvSpPr/>
            <p:nvPr/>
          </p:nvSpPr>
          <p:spPr>
            <a:xfrm>
              <a:off x="4220685" y="3840669"/>
              <a:ext cx="39632" cy="52462"/>
            </a:xfrm>
            <a:custGeom>
              <a:avLst/>
              <a:gdLst/>
              <a:ahLst/>
              <a:cxnLst/>
              <a:rect l="l" t="t" r="r" b="b"/>
              <a:pathLst>
                <a:path w="1251" h="1656" extrusionOk="0">
                  <a:moveTo>
                    <a:pt x="572" y="1"/>
                  </a:moveTo>
                  <a:cubicBezTo>
                    <a:pt x="274" y="1"/>
                    <a:pt x="12" y="239"/>
                    <a:pt x="12" y="524"/>
                  </a:cubicBezTo>
                  <a:cubicBezTo>
                    <a:pt x="12" y="608"/>
                    <a:pt x="96" y="679"/>
                    <a:pt x="179" y="679"/>
                  </a:cubicBezTo>
                  <a:cubicBezTo>
                    <a:pt x="274" y="679"/>
                    <a:pt x="346" y="608"/>
                    <a:pt x="346" y="524"/>
                  </a:cubicBezTo>
                  <a:cubicBezTo>
                    <a:pt x="346" y="417"/>
                    <a:pt x="429" y="322"/>
                    <a:pt x="548" y="322"/>
                  </a:cubicBezTo>
                  <a:lnTo>
                    <a:pt x="608" y="322"/>
                  </a:lnTo>
                  <a:cubicBezTo>
                    <a:pt x="655" y="322"/>
                    <a:pt x="667" y="358"/>
                    <a:pt x="691" y="370"/>
                  </a:cubicBezTo>
                  <a:cubicBezTo>
                    <a:pt x="703" y="382"/>
                    <a:pt x="703" y="417"/>
                    <a:pt x="691" y="429"/>
                  </a:cubicBezTo>
                  <a:lnTo>
                    <a:pt x="48" y="1382"/>
                  </a:lnTo>
                  <a:cubicBezTo>
                    <a:pt x="12" y="1429"/>
                    <a:pt x="1" y="1501"/>
                    <a:pt x="36" y="1560"/>
                  </a:cubicBezTo>
                  <a:cubicBezTo>
                    <a:pt x="60" y="1620"/>
                    <a:pt x="120" y="1656"/>
                    <a:pt x="179" y="1656"/>
                  </a:cubicBezTo>
                  <a:lnTo>
                    <a:pt x="1072" y="1656"/>
                  </a:lnTo>
                  <a:cubicBezTo>
                    <a:pt x="1167" y="1656"/>
                    <a:pt x="1239" y="1572"/>
                    <a:pt x="1239" y="1489"/>
                  </a:cubicBezTo>
                  <a:cubicBezTo>
                    <a:pt x="1251" y="1406"/>
                    <a:pt x="1179" y="1322"/>
                    <a:pt x="1084" y="1322"/>
                  </a:cubicBezTo>
                  <a:lnTo>
                    <a:pt x="513" y="1322"/>
                  </a:lnTo>
                  <a:lnTo>
                    <a:pt x="989" y="620"/>
                  </a:lnTo>
                  <a:cubicBezTo>
                    <a:pt x="1072" y="513"/>
                    <a:pt x="1072" y="358"/>
                    <a:pt x="1001" y="227"/>
                  </a:cubicBezTo>
                  <a:cubicBezTo>
                    <a:pt x="929" y="84"/>
                    <a:pt x="786" y="1"/>
                    <a:pt x="63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" name="Google Shape;10434;p79">
              <a:extLst>
                <a:ext uri="{FF2B5EF4-FFF2-40B4-BE49-F238E27FC236}">
                  <a16:creationId xmlns:a16="http://schemas.microsoft.com/office/drawing/2014/main" id="{A306EE52-F433-7337-7A00-1909ECFD57DB}"/>
                </a:ext>
              </a:extLst>
            </p:cNvPr>
            <p:cNvSpPr/>
            <p:nvPr/>
          </p:nvSpPr>
          <p:spPr>
            <a:xfrm>
              <a:off x="4259905" y="3840669"/>
              <a:ext cx="29082" cy="52082"/>
            </a:xfrm>
            <a:custGeom>
              <a:avLst/>
              <a:gdLst/>
              <a:ahLst/>
              <a:cxnLst/>
              <a:rect l="l" t="t" r="r" b="b"/>
              <a:pathLst>
                <a:path w="918" h="164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72" y="1025"/>
                    <a:pt x="156" y="1025"/>
                  </a:cubicBezTo>
                  <a:lnTo>
                    <a:pt x="596" y="1025"/>
                  </a:lnTo>
                  <a:lnTo>
                    <a:pt x="596" y="1477"/>
                  </a:lnTo>
                  <a:cubicBezTo>
                    <a:pt x="596" y="1560"/>
                    <a:pt x="668" y="1644"/>
                    <a:pt x="751" y="1644"/>
                  </a:cubicBezTo>
                  <a:cubicBezTo>
                    <a:pt x="846" y="1644"/>
                    <a:pt x="918" y="1560"/>
                    <a:pt x="918" y="1477"/>
                  </a:cubicBezTo>
                  <a:lnTo>
                    <a:pt x="918" y="846"/>
                  </a:lnTo>
                  <a:lnTo>
                    <a:pt x="918" y="155"/>
                  </a:lnTo>
                  <a:cubicBezTo>
                    <a:pt x="918" y="72"/>
                    <a:pt x="846" y="1"/>
                    <a:pt x="739" y="1"/>
                  </a:cubicBezTo>
                  <a:cubicBezTo>
                    <a:pt x="656" y="1"/>
                    <a:pt x="584" y="72"/>
                    <a:pt x="584" y="167"/>
                  </a:cubicBezTo>
                  <a:lnTo>
                    <a:pt x="584" y="703"/>
                  </a:lnTo>
                  <a:lnTo>
                    <a:pt x="322" y="703"/>
                  </a:lnTo>
                  <a:lnTo>
                    <a:pt x="322" y="167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0435;p79">
            <a:extLst>
              <a:ext uri="{FF2B5EF4-FFF2-40B4-BE49-F238E27FC236}">
                <a16:creationId xmlns:a16="http://schemas.microsoft.com/office/drawing/2014/main" id="{D3C5B5ED-1197-476D-43DC-638BE3111DAF}"/>
              </a:ext>
            </a:extLst>
          </p:cNvPr>
          <p:cNvGrpSpPr/>
          <p:nvPr/>
        </p:nvGrpSpPr>
        <p:grpSpPr>
          <a:xfrm>
            <a:off x="4428085" y="7270219"/>
            <a:ext cx="736306" cy="622386"/>
            <a:chOff x="2214042" y="3810509"/>
            <a:chExt cx="368153" cy="3111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" name="Google Shape;10436;p79">
              <a:extLst>
                <a:ext uri="{FF2B5EF4-FFF2-40B4-BE49-F238E27FC236}">
                  <a16:creationId xmlns:a16="http://schemas.microsoft.com/office/drawing/2014/main" id="{53A8B669-545C-36F0-FE4A-8C92433F6288}"/>
                </a:ext>
              </a:extLst>
            </p:cNvPr>
            <p:cNvSpPr/>
            <p:nvPr/>
          </p:nvSpPr>
          <p:spPr>
            <a:xfrm>
              <a:off x="2214042" y="3810509"/>
              <a:ext cx="368153" cy="311193"/>
            </a:xfrm>
            <a:custGeom>
              <a:avLst/>
              <a:gdLst/>
              <a:ahLst/>
              <a:cxnLst/>
              <a:rect l="l" t="t" r="r" b="b"/>
              <a:pathLst>
                <a:path w="11621" h="9823" extrusionOk="0">
                  <a:moveTo>
                    <a:pt x="11264" y="6227"/>
                  </a:moveTo>
                  <a:lnTo>
                    <a:pt x="11264" y="6834"/>
                  </a:lnTo>
                  <a:lnTo>
                    <a:pt x="9644" y="6834"/>
                  </a:lnTo>
                  <a:lnTo>
                    <a:pt x="9406" y="6525"/>
                  </a:lnTo>
                  <a:lnTo>
                    <a:pt x="9180" y="6227"/>
                  </a:lnTo>
                  <a:close/>
                  <a:moveTo>
                    <a:pt x="8787" y="6239"/>
                  </a:moveTo>
                  <a:lnTo>
                    <a:pt x="9061" y="6608"/>
                  </a:lnTo>
                  <a:lnTo>
                    <a:pt x="8406" y="7191"/>
                  </a:lnTo>
                  <a:lnTo>
                    <a:pt x="7894" y="7191"/>
                  </a:lnTo>
                  <a:lnTo>
                    <a:pt x="7025" y="6239"/>
                  </a:lnTo>
                  <a:close/>
                  <a:moveTo>
                    <a:pt x="8632" y="7537"/>
                  </a:moveTo>
                  <a:lnTo>
                    <a:pt x="8632" y="7953"/>
                  </a:lnTo>
                  <a:lnTo>
                    <a:pt x="7561" y="7953"/>
                  </a:lnTo>
                  <a:lnTo>
                    <a:pt x="7561" y="7537"/>
                  </a:lnTo>
                  <a:close/>
                  <a:moveTo>
                    <a:pt x="6584" y="0"/>
                  </a:moveTo>
                  <a:cubicBezTo>
                    <a:pt x="4596" y="0"/>
                    <a:pt x="2786" y="1179"/>
                    <a:pt x="1977" y="2977"/>
                  </a:cubicBezTo>
                  <a:cubicBezTo>
                    <a:pt x="1941" y="3072"/>
                    <a:pt x="1977" y="3167"/>
                    <a:pt x="2072" y="3203"/>
                  </a:cubicBezTo>
                  <a:cubicBezTo>
                    <a:pt x="2094" y="3216"/>
                    <a:pt x="2118" y="3222"/>
                    <a:pt x="2142" y="3222"/>
                  </a:cubicBezTo>
                  <a:cubicBezTo>
                    <a:pt x="2208" y="3222"/>
                    <a:pt x="2272" y="3177"/>
                    <a:pt x="2298" y="3108"/>
                  </a:cubicBezTo>
                  <a:cubicBezTo>
                    <a:pt x="3048" y="1429"/>
                    <a:pt x="4739" y="333"/>
                    <a:pt x="6584" y="333"/>
                  </a:cubicBezTo>
                  <a:cubicBezTo>
                    <a:pt x="9109" y="333"/>
                    <a:pt x="11192" y="2358"/>
                    <a:pt x="11287" y="4846"/>
                  </a:cubicBezTo>
                  <a:lnTo>
                    <a:pt x="10835" y="4846"/>
                  </a:lnTo>
                  <a:cubicBezTo>
                    <a:pt x="10716" y="4108"/>
                    <a:pt x="10371" y="3405"/>
                    <a:pt x="9823" y="2870"/>
                  </a:cubicBezTo>
                  <a:cubicBezTo>
                    <a:pt x="9240" y="2310"/>
                    <a:pt x="8489" y="1941"/>
                    <a:pt x="7680" y="1857"/>
                  </a:cubicBezTo>
                  <a:cubicBezTo>
                    <a:pt x="7674" y="1857"/>
                    <a:pt x="7668" y="1856"/>
                    <a:pt x="7661" y="1856"/>
                  </a:cubicBezTo>
                  <a:cubicBezTo>
                    <a:pt x="7583" y="1856"/>
                    <a:pt x="7500" y="1924"/>
                    <a:pt x="7489" y="2012"/>
                  </a:cubicBezTo>
                  <a:cubicBezTo>
                    <a:pt x="7477" y="2096"/>
                    <a:pt x="7549" y="2191"/>
                    <a:pt x="7632" y="2203"/>
                  </a:cubicBezTo>
                  <a:cubicBezTo>
                    <a:pt x="9061" y="2358"/>
                    <a:pt x="10240" y="3453"/>
                    <a:pt x="10478" y="4846"/>
                  </a:cubicBezTo>
                  <a:lnTo>
                    <a:pt x="4168" y="4846"/>
                  </a:lnTo>
                  <a:cubicBezTo>
                    <a:pt x="4406" y="3441"/>
                    <a:pt x="5584" y="2334"/>
                    <a:pt x="7013" y="2191"/>
                  </a:cubicBezTo>
                  <a:cubicBezTo>
                    <a:pt x="7096" y="2167"/>
                    <a:pt x="7180" y="2096"/>
                    <a:pt x="7156" y="2012"/>
                  </a:cubicBezTo>
                  <a:cubicBezTo>
                    <a:pt x="7145" y="1924"/>
                    <a:pt x="7083" y="1856"/>
                    <a:pt x="6998" y="1856"/>
                  </a:cubicBezTo>
                  <a:cubicBezTo>
                    <a:pt x="6991" y="1856"/>
                    <a:pt x="6984" y="1857"/>
                    <a:pt x="6977" y="1857"/>
                  </a:cubicBezTo>
                  <a:cubicBezTo>
                    <a:pt x="5370" y="2024"/>
                    <a:pt x="4060" y="3262"/>
                    <a:pt x="3822" y="4846"/>
                  </a:cubicBezTo>
                  <a:lnTo>
                    <a:pt x="1882" y="4846"/>
                  </a:lnTo>
                  <a:cubicBezTo>
                    <a:pt x="1893" y="4477"/>
                    <a:pt x="1953" y="4108"/>
                    <a:pt x="2060" y="3751"/>
                  </a:cubicBezTo>
                  <a:cubicBezTo>
                    <a:pt x="2084" y="3655"/>
                    <a:pt x="2024" y="3572"/>
                    <a:pt x="1941" y="3548"/>
                  </a:cubicBezTo>
                  <a:cubicBezTo>
                    <a:pt x="1922" y="3541"/>
                    <a:pt x="1903" y="3538"/>
                    <a:pt x="1885" y="3538"/>
                  </a:cubicBezTo>
                  <a:cubicBezTo>
                    <a:pt x="1814" y="3538"/>
                    <a:pt x="1755" y="3589"/>
                    <a:pt x="1727" y="3655"/>
                  </a:cubicBezTo>
                  <a:cubicBezTo>
                    <a:pt x="1608" y="4060"/>
                    <a:pt x="1548" y="4477"/>
                    <a:pt x="1536" y="4905"/>
                  </a:cubicBezTo>
                  <a:lnTo>
                    <a:pt x="119" y="5417"/>
                  </a:lnTo>
                  <a:cubicBezTo>
                    <a:pt x="48" y="5441"/>
                    <a:pt x="0" y="5501"/>
                    <a:pt x="0" y="5584"/>
                  </a:cubicBezTo>
                  <a:lnTo>
                    <a:pt x="0" y="6072"/>
                  </a:lnTo>
                  <a:cubicBezTo>
                    <a:pt x="0" y="6156"/>
                    <a:pt x="72" y="6239"/>
                    <a:pt x="167" y="6239"/>
                  </a:cubicBezTo>
                  <a:lnTo>
                    <a:pt x="2572" y="6239"/>
                  </a:lnTo>
                  <a:cubicBezTo>
                    <a:pt x="2667" y="6239"/>
                    <a:pt x="2739" y="6156"/>
                    <a:pt x="2739" y="6072"/>
                  </a:cubicBezTo>
                  <a:cubicBezTo>
                    <a:pt x="2739" y="5977"/>
                    <a:pt x="2667" y="5906"/>
                    <a:pt x="2572" y="5906"/>
                  </a:cubicBezTo>
                  <a:lnTo>
                    <a:pt x="346" y="5906"/>
                  </a:lnTo>
                  <a:lnTo>
                    <a:pt x="346" y="5703"/>
                  </a:lnTo>
                  <a:lnTo>
                    <a:pt x="1727" y="5203"/>
                  </a:lnTo>
                  <a:lnTo>
                    <a:pt x="11264" y="5203"/>
                  </a:lnTo>
                  <a:lnTo>
                    <a:pt x="11264" y="5739"/>
                  </a:lnTo>
                  <a:lnTo>
                    <a:pt x="11264" y="5906"/>
                  </a:lnTo>
                  <a:lnTo>
                    <a:pt x="3251" y="5906"/>
                  </a:lnTo>
                  <a:cubicBezTo>
                    <a:pt x="3155" y="5906"/>
                    <a:pt x="3084" y="5989"/>
                    <a:pt x="3084" y="6072"/>
                  </a:cubicBezTo>
                  <a:cubicBezTo>
                    <a:pt x="3084" y="6168"/>
                    <a:pt x="3155" y="6239"/>
                    <a:pt x="3251" y="6239"/>
                  </a:cubicBezTo>
                  <a:lnTo>
                    <a:pt x="6549" y="6239"/>
                  </a:lnTo>
                  <a:lnTo>
                    <a:pt x="7418" y="7191"/>
                  </a:lnTo>
                  <a:lnTo>
                    <a:pt x="7382" y="7191"/>
                  </a:lnTo>
                  <a:cubicBezTo>
                    <a:pt x="7299" y="7191"/>
                    <a:pt x="7216" y="7263"/>
                    <a:pt x="7216" y="7358"/>
                  </a:cubicBezTo>
                  <a:lnTo>
                    <a:pt x="7216" y="8108"/>
                  </a:lnTo>
                  <a:cubicBezTo>
                    <a:pt x="7216" y="8204"/>
                    <a:pt x="7299" y="8275"/>
                    <a:pt x="7382" y="8275"/>
                  </a:cubicBezTo>
                  <a:lnTo>
                    <a:pt x="7930" y="8275"/>
                  </a:lnTo>
                  <a:lnTo>
                    <a:pt x="7930" y="9656"/>
                  </a:lnTo>
                  <a:cubicBezTo>
                    <a:pt x="7930" y="9751"/>
                    <a:pt x="8013" y="9823"/>
                    <a:pt x="8097" y="9823"/>
                  </a:cubicBezTo>
                  <a:cubicBezTo>
                    <a:pt x="8192" y="9823"/>
                    <a:pt x="8263" y="9751"/>
                    <a:pt x="8263" y="9656"/>
                  </a:cubicBezTo>
                  <a:lnTo>
                    <a:pt x="8263" y="8275"/>
                  </a:lnTo>
                  <a:lnTo>
                    <a:pt x="8811" y="8275"/>
                  </a:lnTo>
                  <a:cubicBezTo>
                    <a:pt x="8906" y="8275"/>
                    <a:pt x="8978" y="8204"/>
                    <a:pt x="8978" y="8108"/>
                  </a:cubicBezTo>
                  <a:lnTo>
                    <a:pt x="8978" y="7358"/>
                  </a:lnTo>
                  <a:cubicBezTo>
                    <a:pt x="8978" y="7275"/>
                    <a:pt x="8930" y="7239"/>
                    <a:pt x="8882" y="7203"/>
                  </a:cubicBezTo>
                  <a:lnTo>
                    <a:pt x="9240" y="6882"/>
                  </a:lnTo>
                  <a:lnTo>
                    <a:pt x="9418" y="7096"/>
                  </a:lnTo>
                  <a:cubicBezTo>
                    <a:pt x="9454" y="7144"/>
                    <a:pt x="9513" y="7180"/>
                    <a:pt x="9561" y="7180"/>
                  </a:cubicBezTo>
                  <a:lnTo>
                    <a:pt x="11466" y="7180"/>
                  </a:lnTo>
                  <a:cubicBezTo>
                    <a:pt x="11549" y="7180"/>
                    <a:pt x="11621" y="7096"/>
                    <a:pt x="11621" y="7013"/>
                  </a:cubicBezTo>
                  <a:lnTo>
                    <a:pt x="11621" y="6072"/>
                  </a:lnTo>
                  <a:lnTo>
                    <a:pt x="11621" y="5739"/>
                  </a:lnTo>
                  <a:lnTo>
                    <a:pt x="11621" y="5036"/>
                  </a:lnTo>
                  <a:cubicBezTo>
                    <a:pt x="11621" y="3691"/>
                    <a:pt x="11109" y="2429"/>
                    <a:pt x="10156" y="1476"/>
                  </a:cubicBezTo>
                  <a:cubicBezTo>
                    <a:pt x="9204" y="524"/>
                    <a:pt x="7930" y="0"/>
                    <a:pt x="658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" name="Google Shape;10437;p79">
              <a:extLst>
                <a:ext uri="{FF2B5EF4-FFF2-40B4-BE49-F238E27FC236}">
                  <a16:creationId xmlns:a16="http://schemas.microsoft.com/office/drawing/2014/main" id="{2323DC46-ED89-89DB-27F4-92868E37ECEC}"/>
                </a:ext>
              </a:extLst>
            </p:cNvPr>
            <p:cNvSpPr/>
            <p:nvPr/>
          </p:nvSpPr>
          <p:spPr>
            <a:xfrm>
              <a:off x="2451674" y="3927060"/>
              <a:ext cx="70932" cy="32092"/>
            </a:xfrm>
            <a:custGeom>
              <a:avLst/>
              <a:gdLst/>
              <a:ahLst/>
              <a:cxnLst/>
              <a:rect l="l" t="t" r="r" b="b"/>
              <a:pathLst>
                <a:path w="2239" h="1013" extrusionOk="0">
                  <a:moveTo>
                    <a:pt x="1727" y="322"/>
                  </a:moveTo>
                  <a:cubicBezTo>
                    <a:pt x="1822" y="322"/>
                    <a:pt x="1905" y="393"/>
                    <a:pt x="1905" y="500"/>
                  </a:cubicBezTo>
                  <a:cubicBezTo>
                    <a:pt x="1893" y="607"/>
                    <a:pt x="1822" y="679"/>
                    <a:pt x="1727" y="679"/>
                  </a:cubicBezTo>
                  <a:lnTo>
                    <a:pt x="512" y="679"/>
                  </a:lnTo>
                  <a:cubicBezTo>
                    <a:pt x="417" y="679"/>
                    <a:pt x="334" y="607"/>
                    <a:pt x="334" y="500"/>
                  </a:cubicBezTo>
                  <a:cubicBezTo>
                    <a:pt x="334" y="417"/>
                    <a:pt x="405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lnTo>
                    <a:pt x="1727" y="1012"/>
                  </a:lnTo>
                  <a:cubicBezTo>
                    <a:pt x="2012" y="1012"/>
                    <a:pt x="2239" y="786"/>
                    <a:pt x="2239" y="500"/>
                  </a:cubicBezTo>
                  <a:cubicBezTo>
                    <a:pt x="2239" y="238"/>
                    <a:pt x="2012" y="0"/>
                    <a:pt x="17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oogle Shape;10438;p79">
            <a:extLst>
              <a:ext uri="{FF2B5EF4-FFF2-40B4-BE49-F238E27FC236}">
                <a16:creationId xmlns:a16="http://schemas.microsoft.com/office/drawing/2014/main" id="{C6B2F181-B5DB-82FD-DDAE-741287826080}"/>
              </a:ext>
            </a:extLst>
          </p:cNvPr>
          <p:cNvGrpSpPr/>
          <p:nvPr/>
        </p:nvGrpSpPr>
        <p:grpSpPr>
          <a:xfrm>
            <a:off x="3594827" y="7213639"/>
            <a:ext cx="735610" cy="735546"/>
            <a:chOff x="1768938" y="3782219"/>
            <a:chExt cx="367805" cy="36777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2" name="Google Shape;10439;p79">
              <a:extLst>
                <a:ext uri="{FF2B5EF4-FFF2-40B4-BE49-F238E27FC236}">
                  <a16:creationId xmlns:a16="http://schemas.microsoft.com/office/drawing/2014/main" id="{632AF246-CBB7-1639-D5C9-D5DAE93D8017}"/>
                </a:ext>
              </a:extLst>
            </p:cNvPr>
            <p:cNvSpPr/>
            <p:nvPr/>
          </p:nvSpPr>
          <p:spPr>
            <a:xfrm>
              <a:off x="1884380" y="3782219"/>
              <a:ext cx="252363" cy="198412"/>
            </a:xfrm>
            <a:custGeom>
              <a:avLst/>
              <a:gdLst/>
              <a:ahLst/>
              <a:cxnLst/>
              <a:rect l="l" t="t" r="r" b="b"/>
              <a:pathLst>
                <a:path w="7966" h="6263" extrusionOk="0">
                  <a:moveTo>
                    <a:pt x="5346" y="0"/>
                  </a:moveTo>
                  <a:cubicBezTo>
                    <a:pt x="5299" y="0"/>
                    <a:pt x="5263" y="12"/>
                    <a:pt x="5227" y="48"/>
                  </a:cubicBezTo>
                  <a:lnTo>
                    <a:pt x="3382" y="1893"/>
                  </a:lnTo>
                  <a:lnTo>
                    <a:pt x="2893" y="1405"/>
                  </a:lnTo>
                  <a:cubicBezTo>
                    <a:pt x="2864" y="1375"/>
                    <a:pt x="2819" y="1360"/>
                    <a:pt x="2774" y="1360"/>
                  </a:cubicBezTo>
                  <a:cubicBezTo>
                    <a:pt x="2730" y="1360"/>
                    <a:pt x="2685" y="1375"/>
                    <a:pt x="2655" y="1405"/>
                  </a:cubicBezTo>
                  <a:lnTo>
                    <a:pt x="60" y="3989"/>
                  </a:lnTo>
                  <a:cubicBezTo>
                    <a:pt x="0" y="4048"/>
                    <a:pt x="0" y="4167"/>
                    <a:pt x="60" y="4227"/>
                  </a:cubicBezTo>
                  <a:cubicBezTo>
                    <a:pt x="90" y="4257"/>
                    <a:pt x="134" y="4272"/>
                    <a:pt x="179" y="4272"/>
                  </a:cubicBezTo>
                  <a:cubicBezTo>
                    <a:pt x="223" y="4272"/>
                    <a:pt x="268" y="4257"/>
                    <a:pt x="298" y="4227"/>
                  </a:cubicBezTo>
                  <a:lnTo>
                    <a:pt x="2774" y="1762"/>
                  </a:lnTo>
                  <a:lnTo>
                    <a:pt x="6215" y="5191"/>
                  </a:lnTo>
                  <a:lnTo>
                    <a:pt x="5418" y="5989"/>
                  </a:lnTo>
                  <a:cubicBezTo>
                    <a:pt x="5358" y="6049"/>
                    <a:pt x="5358" y="6168"/>
                    <a:pt x="5418" y="6227"/>
                  </a:cubicBezTo>
                  <a:cubicBezTo>
                    <a:pt x="5453" y="6251"/>
                    <a:pt x="5501" y="6263"/>
                    <a:pt x="5537" y="6263"/>
                  </a:cubicBezTo>
                  <a:cubicBezTo>
                    <a:pt x="5584" y="6263"/>
                    <a:pt x="5632" y="6251"/>
                    <a:pt x="5656" y="6227"/>
                  </a:cubicBezTo>
                  <a:lnTo>
                    <a:pt x="6573" y="5310"/>
                  </a:lnTo>
                  <a:cubicBezTo>
                    <a:pt x="6632" y="5251"/>
                    <a:pt x="6632" y="5132"/>
                    <a:pt x="6573" y="5072"/>
                  </a:cubicBezTo>
                  <a:lnTo>
                    <a:pt x="6072" y="4584"/>
                  </a:lnTo>
                  <a:lnTo>
                    <a:pt x="7918" y="2739"/>
                  </a:lnTo>
                  <a:cubicBezTo>
                    <a:pt x="7966" y="2667"/>
                    <a:pt x="7966" y="2560"/>
                    <a:pt x="7906" y="2489"/>
                  </a:cubicBezTo>
                  <a:lnTo>
                    <a:pt x="6882" y="1465"/>
                  </a:lnTo>
                  <a:cubicBezTo>
                    <a:pt x="6852" y="1435"/>
                    <a:pt x="6808" y="1420"/>
                    <a:pt x="6763" y="1420"/>
                  </a:cubicBezTo>
                  <a:cubicBezTo>
                    <a:pt x="6718" y="1420"/>
                    <a:pt x="6674" y="1435"/>
                    <a:pt x="6644" y="1465"/>
                  </a:cubicBezTo>
                  <a:cubicBezTo>
                    <a:pt x="6584" y="1524"/>
                    <a:pt x="6584" y="1643"/>
                    <a:pt x="6644" y="1703"/>
                  </a:cubicBezTo>
                  <a:lnTo>
                    <a:pt x="7549" y="2608"/>
                  </a:lnTo>
                  <a:lnTo>
                    <a:pt x="5822" y="4334"/>
                  </a:lnTo>
                  <a:lnTo>
                    <a:pt x="3620" y="2131"/>
                  </a:lnTo>
                  <a:lnTo>
                    <a:pt x="5346" y="405"/>
                  </a:lnTo>
                  <a:lnTo>
                    <a:pt x="6168" y="1226"/>
                  </a:lnTo>
                  <a:cubicBezTo>
                    <a:pt x="6197" y="1256"/>
                    <a:pt x="6242" y="1271"/>
                    <a:pt x="6287" y="1271"/>
                  </a:cubicBezTo>
                  <a:cubicBezTo>
                    <a:pt x="6331" y="1271"/>
                    <a:pt x="6376" y="1256"/>
                    <a:pt x="6406" y="1226"/>
                  </a:cubicBezTo>
                  <a:cubicBezTo>
                    <a:pt x="6465" y="1167"/>
                    <a:pt x="6465" y="1048"/>
                    <a:pt x="6406" y="988"/>
                  </a:cubicBezTo>
                  <a:lnTo>
                    <a:pt x="5465" y="48"/>
                  </a:lnTo>
                  <a:cubicBezTo>
                    <a:pt x="5441" y="12"/>
                    <a:pt x="5394" y="0"/>
                    <a:pt x="53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0440;p79">
              <a:extLst>
                <a:ext uri="{FF2B5EF4-FFF2-40B4-BE49-F238E27FC236}">
                  <a16:creationId xmlns:a16="http://schemas.microsoft.com/office/drawing/2014/main" id="{93B68090-4524-647E-5F36-92DE013512ED}"/>
                </a:ext>
              </a:extLst>
            </p:cNvPr>
            <p:cNvSpPr/>
            <p:nvPr/>
          </p:nvSpPr>
          <p:spPr>
            <a:xfrm>
              <a:off x="2034480" y="3821914"/>
              <a:ext cx="31743" cy="31236"/>
            </a:xfrm>
            <a:custGeom>
              <a:avLst/>
              <a:gdLst/>
              <a:ahLst/>
              <a:cxnLst/>
              <a:rect l="l" t="t" r="r" b="b"/>
              <a:pathLst>
                <a:path w="1002" h="986" extrusionOk="0">
                  <a:moveTo>
                    <a:pt x="501" y="426"/>
                  </a:moveTo>
                  <a:lnTo>
                    <a:pt x="584" y="509"/>
                  </a:lnTo>
                  <a:lnTo>
                    <a:pt x="501" y="581"/>
                  </a:lnTo>
                  <a:lnTo>
                    <a:pt x="430" y="509"/>
                  </a:lnTo>
                  <a:lnTo>
                    <a:pt x="501" y="426"/>
                  </a:lnTo>
                  <a:close/>
                  <a:moveTo>
                    <a:pt x="501" y="0"/>
                  </a:moveTo>
                  <a:cubicBezTo>
                    <a:pt x="456" y="0"/>
                    <a:pt x="412" y="15"/>
                    <a:pt x="382" y="45"/>
                  </a:cubicBezTo>
                  <a:lnTo>
                    <a:pt x="60" y="366"/>
                  </a:lnTo>
                  <a:cubicBezTo>
                    <a:pt x="1" y="426"/>
                    <a:pt x="1" y="545"/>
                    <a:pt x="60" y="605"/>
                  </a:cubicBezTo>
                  <a:lnTo>
                    <a:pt x="382" y="938"/>
                  </a:lnTo>
                  <a:cubicBezTo>
                    <a:pt x="418" y="962"/>
                    <a:pt x="465" y="986"/>
                    <a:pt x="501" y="986"/>
                  </a:cubicBezTo>
                  <a:cubicBezTo>
                    <a:pt x="549" y="986"/>
                    <a:pt x="596" y="962"/>
                    <a:pt x="620" y="938"/>
                  </a:cubicBezTo>
                  <a:lnTo>
                    <a:pt x="953" y="605"/>
                  </a:lnTo>
                  <a:cubicBezTo>
                    <a:pt x="977" y="581"/>
                    <a:pt x="1001" y="533"/>
                    <a:pt x="1001" y="485"/>
                  </a:cubicBezTo>
                  <a:cubicBezTo>
                    <a:pt x="1001" y="450"/>
                    <a:pt x="977" y="402"/>
                    <a:pt x="953" y="366"/>
                  </a:cubicBezTo>
                  <a:lnTo>
                    <a:pt x="620" y="45"/>
                  </a:lnTo>
                  <a:cubicBezTo>
                    <a:pt x="590" y="15"/>
                    <a:pt x="546" y="0"/>
                    <a:pt x="5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0441;p79">
              <a:extLst>
                <a:ext uri="{FF2B5EF4-FFF2-40B4-BE49-F238E27FC236}">
                  <a16:creationId xmlns:a16="http://schemas.microsoft.com/office/drawing/2014/main" id="{F44A12B0-2388-78E7-C28C-EAFE7A63B1B7}"/>
                </a:ext>
              </a:extLst>
            </p:cNvPr>
            <p:cNvSpPr/>
            <p:nvPr/>
          </p:nvSpPr>
          <p:spPr>
            <a:xfrm>
              <a:off x="2065431" y="3852359"/>
              <a:ext cx="31712" cy="31332"/>
            </a:xfrm>
            <a:custGeom>
              <a:avLst/>
              <a:gdLst/>
              <a:ahLst/>
              <a:cxnLst/>
              <a:rect l="l" t="t" r="r" b="b"/>
              <a:pathLst>
                <a:path w="1001" h="989" extrusionOk="0">
                  <a:moveTo>
                    <a:pt x="500" y="441"/>
                  </a:moveTo>
                  <a:lnTo>
                    <a:pt x="572" y="513"/>
                  </a:lnTo>
                  <a:lnTo>
                    <a:pt x="500" y="584"/>
                  </a:lnTo>
                  <a:lnTo>
                    <a:pt x="417" y="513"/>
                  </a:lnTo>
                  <a:lnTo>
                    <a:pt x="500" y="441"/>
                  </a:lnTo>
                  <a:close/>
                  <a:moveTo>
                    <a:pt x="500" y="1"/>
                  </a:moveTo>
                  <a:cubicBezTo>
                    <a:pt x="453" y="1"/>
                    <a:pt x="405" y="25"/>
                    <a:pt x="381" y="48"/>
                  </a:cubicBezTo>
                  <a:lnTo>
                    <a:pt x="48" y="382"/>
                  </a:lnTo>
                  <a:cubicBezTo>
                    <a:pt x="24" y="406"/>
                    <a:pt x="0" y="453"/>
                    <a:pt x="0" y="501"/>
                  </a:cubicBezTo>
                  <a:cubicBezTo>
                    <a:pt x="0" y="536"/>
                    <a:pt x="24" y="584"/>
                    <a:pt x="48" y="608"/>
                  </a:cubicBezTo>
                  <a:lnTo>
                    <a:pt x="381" y="941"/>
                  </a:lnTo>
                  <a:cubicBezTo>
                    <a:pt x="405" y="977"/>
                    <a:pt x="453" y="989"/>
                    <a:pt x="500" y="989"/>
                  </a:cubicBezTo>
                  <a:cubicBezTo>
                    <a:pt x="536" y="989"/>
                    <a:pt x="584" y="965"/>
                    <a:pt x="619" y="941"/>
                  </a:cubicBezTo>
                  <a:lnTo>
                    <a:pt x="941" y="608"/>
                  </a:lnTo>
                  <a:cubicBezTo>
                    <a:pt x="1000" y="560"/>
                    <a:pt x="1000" y="441"/>
                    <a:pt x="941" y="382"/>
                  </a:cubicBezTo>
                  <a:lnTo>
                    <a:pt x="619" y="48"/>
                  </a:lnTo>
                  <a:cubicBezTo>
                    <a:pt x="584" y="13"/>
                    <a:pt x="53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10442;p79">
              <a:extLst>
                <a:ext uri="{FF2B5EF4-FFF2-40B4-BE49-F238E27FC236}">
                  <a16:creationId xmlns:a16="http://schemas.microsoft.com/office/drawing/2014/main" id="{11BF03D6-4703-BC0B-C872-516385F5CAD8}"/>
                </a:ext>
              </a:extLst>
            </p:cNvPr>
            <p:cNvSpPr/>
            <p:nvPr/>
          </p:nvSpPr>
          <p:spPr>
            <a:xfrm>
              <a:off x="1768938" y="3922625"/>
              <a:ext cx="281413" cy="227367"/>
            </a:xfrm>
            <a:custGeom>
              <a:avLst/>
              <a:gdLst/>
              <a:ahLst/>
              <a:cxnLst/>
              <a:rect l="l" t="t" r="r" b="b"/>
              <a:pathLst>
                <a:path w="8883" h="7177" extrusionOk="0">
                  <a:moveTo>
                    <a:pt x="3347" y="0"/>
                  </a:moveTo>
                  <a:cubicBezTo>
                    <a:pt x="3302" y="0"/>
                    <a:pt x="3257" y="15"/>
                    <a:pt x="3228" y="45"/>
                  </a:cubicBezTo>
                  <a:lnTo>
                    <a:pt x="811" y="2450"/>
                  </a:lnTo>
                  <a:cubicBezTo>
                    <a:pt x="287" y="2962"/>
                    <a:pt x="1" y="3664"/>
                    <a:pt x="1" y="4414"/>
                  </a:cubicBezTo>
                  <a:cubicBezTo>
                    <a:pt x="1" y="5153"/>
                    <a:pt x="287" y="5843"/>
                    <a:pt x="811" y="6379"/>
                  </a:cubicBezTo>
                  <a:cubicBezTo>
                    <a:pt x="1323" y="6891"/>
                    <a:pt x="2025" y="7177"/>
                    <a:pt x="2775" y="7177"/>
                  </a:cubicBezTo>
                  <a:cubicBezTo>
                    <a:pt x="3513" y="7177"/>
                    <a:pt x="4204" y="6891"/>
                    <a:pt x="4740" y="6379"/>
                  </a:cubicBezTo>
                  <a:lnTo>
                    <a:pt x="8847" y="2271"/>
                  </a:lnTo>
                  <a:cubicBezTo>
                    <a:pt x="8883" y="2188"/>
                    <a:pt x="8883" y="2093"/>
                    <a:pt x="8812" y="2033"/>
                  </a:cubicBezTo>
                  <a:cubicBezTo>
                    <a:pt x="8782" y="2003"/>
                    <a:pt x="8737" y="1989"/>
                    <a:pt x="8693" y="1989"/>
                  </a:cubicBezTo>
                  <a:cubicBezTo>
                    <a:pt x="8648" y="1989"/>
                    <a:pt x="8603" y="2003"/>
                    <a:pt x="8573" y="2033"/>
                  </a:cubicBezTo>
                  <a:lnTo>
                    <a:pt x="4466" y="6141"/>
                  </a:lnTo>
                  <a:cubicBezTo>
                    <a:pt x="4001" y="6593"/>
                    <a:pt x="3394" y="6855"/>
                    <a:pt x="2751" y="6855"/>
                  </a:cubicBezTo>
                  <a:cubicBezTo>
                    <a:pt x="2096" y="6855"/>
                    <a:pt x="1489" y="6593"/>
                    <a:pt x="1049" y="6141"/>
                  </a:cubicBezTo>
                  <a:cubicBezTo>
                    <a:pt x="584" y="5677"/>
                    <a:pt x="322" y="5069"/>
                    <a:pt x="322" y="4426"/>
                  </a:cubicBezTo>
                  <a:cubicBezTo>
                    <a:pt x="322" y="3772"/>
                    <a:pt x="584" y="3164"/>
                    <a:pt x="1049" y="2712"/>
                  </a:cubicBezTo>
                  <a:lnTo>
                    <a:pt x="3466" y="283"/>
                  </a:lnTo>
                  <a:cubicBezTo>
                    <a:pt x="3525" y="223"/>
                    <a:pt x="3525" y="104"/>
                    <a:pt x="3466" y="45"/>
                  </a:cubicBezTo>
                  <a:cubicBezTo>
                    <a:pt x="3436" y="15"/>
                    <a:pt x="3391" y="0"/>
                    <a:pt x="334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0443;p79">
              <a:extLst>
                <a:ext uri="{FF2B5EF4-FFF2-40B4-BE49-F238E27FC236}">
                  <a16:creationId xmlns:a16="http://schemas.microsoft.com/office/drawing/2014/main" id="{321DD837-A393-B74A-469B-1AD04EECAEBF}"/>
                </a:ext>
              </a:extLst>
            </p:cNvPr>
            <p:cNvSpPr/>
            <p:nvPr/>
          </p:nvSpPr>
          <p:spPr>
            <a:xfrm>
              <a:off x="1847790" y="3937704"/>
              <a:ext cx="143352" cy="127417"/>
            </a:xfrm>
            <a:custGeom>
              <a:avLst/>
              <a:gdLst/>
              <a:ahLst/>
              <a:cxnLst/>
              <a:rect l="l" t="t" r="r" b="b"/>
              <a:pathLst>
                <a:path w="4525" h="4022" extrusionOk="0">
                  <a:moveTo>
                    <a:pt x="3537" y="343"/>
                  </a:moveTo>
                  <a:cubicBezTo>
                    <a:pt x="3584" y="343"/>
                    <a:pt x="3632" y="367"/>
                    <a:pt x="3667" y="402"/>
                  </a:cubicBezTo>
                  <a:cubicBezTo>
                    <a:pt x="3751" y="486"/>
                    <a:pt x="3751" y="581"/>
                    <a:pt x="3667" y="664"/>
                  </a:cubicBezTo>
                  <a:cubicBezTo>
                    <a:pt x="3632" y="700"/>
                    <a:pt x="3587" y="718"/>
                    <a:pt x="3542" y="718"/>
                  </a:cubicBezTo>
                  <a:cubicBezTo>
                    <a:pt x="3498" y="718"/>
                    <a:pt x="3453" y="700"/>
                    <a:pt x="3417" y="664"/>
                  </a:cubicBezTo>
                  <a:cubicBezTo>
                    <a:pt x="3334" y="581"/>
                    <a:pt x="3334" y="462"/>
                    <a:pt x="3406" y="402"/>
                  </a:cubicBezTo>
                  <a:cubicBezTo>
                    <a:pt x="3441" y="379"/>
                    <a:pt x="3477" y="343"/>
                    <a:pt x="3537" y="343"/>
                  </a:cubicBezTo>
                  <a:close/>
                  <a:moveTo>
                    <a:pt x="2024" y="486"/>
                  </a:moveTo>
                  <a:cubicBezTo>
                    <a:pt x="2072" y="486"/>
                    <a:pt x="2108" y="498"/>
                    <a:pt x="2155" y="545"/>
                  </a:cubicBezTo>
                  <a:cubicBezTo>
                    <a:pt x="2227" y="617"/>
                    <a:pt x="2227" y="724"/>
                    <a:pt x="2155" y="795"/>
                  </a:cubicBezTo>
                  <a:cubicBezTo>
                    <a:pt x="2120" y="831"/>
                    <a:pt x="2075" y="849"/>
                    <a:pt x="2030" y="849"/>
                  </a:cubicBezTo>
                  <a:cubicBezTo>
                    <a:pt x="1986" y="849"/>
                    <a:pt x="1941" y="831"/>
                    <a:pt x="1905" y="795"/>
                  </a:cubicBezTo>
                  <a:cubicBezTo>
                    <a:pt x="1810" y="724"/>
                    <a:pt x="1810" y="605"/>
                    <a:pt x="1893" y="545"/>
                  </a:cubicBezTo>
                  <a:cubicBezTo>
                    <a:pt x="1917" y="509"/>
                    <a:pt x="1965" y="486"/>
                    <a:pt x="2024" y="486"/>
                  </a:cubicBezTo>
                  <a:close/>
                  <a:moveTo>
                    <a:pt x="3953" y="1676"/>
                  </a:moveTo>
                  <a:cubicBezTo>
                    <a:pt x="4001" y="1676"/>
                    <a:pt x="4048" y="1688"/>
                    <a:pt x="4084" y="1724"/>
                  </a:cubicBezTo>
                  <a:cubicBezTo>
                    <a:pt x="4156" y="1807"/>
                    <a:pt x="4156" y="1926"/>
                    <a:pt x="4072" y="1986"/>
                  </a:cubicBezTo>
                  <a:cubicBezTo>
                    <a:pt x="4037" y="2022"/>
                    <a:pt x="3992" y="2039"/>
                    <a:pt x="3947" y="2039"/>
                  </a:cubicBezTo>
                  <a:cubicBezTo>
                    <a:pt x="3903" y="2039"/>
                    <a:pt x="3858" y="2022"/>
                    <a:pt x="3822" y="1986"/>
                  </a:cubicBezTo>
                  <a:cubicBezTo>
                    <a:pt x="3751" y="1914"/>
                    <a:pt x="3751" y="1807"/>
                    <a:pt x="3822" y="1724"/>
                  </a:cubicBezTo>
                  <a:cubicBezTo>
                    <a:pt x="3858" y="1700"/>
                    <a:pt x="3894" y="1676"/>
                    <a:pt x="3953" y="1676"/>
                  </a:cubicBezTo>
                  <a:close/>
                  <a:moveTo>
                    <a:pt x="655" y="3129"/>
                  </a:moveTo>
                  <a:cubicBezTo>
                    <a:pt x="727" y="3129"/>
                    <a:pt x="786" y="3165"/>
                    <a:pt x="846" y="3200"/>
                  </a:cubicBezTo>
                  <a:cubicBezTo>
                    <a:pt x="893" y="3248"/>
                    <a:pt x="917" y="3319"/>
                    <a:pt x="917" y="3403"/>
                  </a:cubicBezTo>
                  <a:cubicBezTo>
                    <a:pt x="917" y="3474"/>
                    <a:pt x="893" y="3546"/>
                    <a:pt x="846" y="3593"/>
                  </a:cubicBezTo>
                  <a:cubicBezTo>
                    <a:pt x="798" y="3641"/>
                    <a:pt x="727" y="3665"/>
                    <a:pt x="655" y="3665"/>
                  </a:cubicBezTo>
                  <a:cubicBezTo>
                    <a:pt x="584" y="3665"/>
                    <a:pt x="524" y="3641"/>
                    <a:pt x="465" y="3593"/>
                  </a:cubicBezTo>
                  <a:cubicBezTo>
                    <a:pt x="417" y="3546"/>
                    <a:pt x="381" y="3474"/>
                    <a:pt x="381" y="3403"/>
                  </a:cubicBezTo>
                  <a:cubicBezTo>
                    <a:pt x="381" y="3319"/>
                    <a:pt x="417" y="3260"/>
                    <a:pt x="465" y="3200"/>
                  </a:cubicBezTo>
                  <a:cubicBezTo>
                    <a:pt x="512" y="3141"/>
                    <a:pt x="584" y="3129"/>
                    <a:pt x="655" y="3129"/>
                  </a:cubicBezTo>
                  <a:close/>
                  <a:moveTo>
                    <a:pt x="3513" y="0"/>
                  </a:moveTo>
                  <a:cubicBezTo>
                    <a:pt x="3379" y="0"/>
                    <a:pt x="3245" y="51"/>
                    <a:pt x="3144" y="152"/>
                  </a:cubicBezTo>
                  <a:cubicBezTo>
                    <a:pt x="2977" y="319"/>
                    <a:pt x="2941" y="557"/>
                    <a:pt x="3036" y="748"/>
                  </a:cubicBezTo>
                  <a:lnTo>
                    <a:pt x="2132" y="1652"/>
                  </a:lnTo>
                  <a:lnTo>
                    <a:pt x="1572" y="2212"/>
                  </a:lnTo>
                  <a:lnTo>
                    <a:pt x="1334" y="1974"/>
                  </a:lnTo>
                  <a:cubicBezTo>
                    <a:pt x="1215" y="1855"/>
                    <a:pt x="1215" y="1676"/>
                    <a:pt x="1334" y="1569"/>
                  </a:cubicBezTo>
                  <a:lnTo>
                    <a:pt x="1774" y="1141"/>
                  </a:lnTo>
                  <a:cubicBezTo>
                    <a:pt x="1846" y="1164"/>
                    <a:pt x="1917" y="1200"/>
                    <a:pt x="1989" y="1200"/>
                  </a:cubicBezTo>
                  <a:cubicBezTo>
                    <a:pt x="2132" y="1200"/>
                    <a:pt x="2263" y="1152"/>
                    <a:pt x="2370" y="1045"/>
                  </a:cubicBezTo>
                  <a:cubicBezTo>
                    <a:pt x="2572" y="843"/>
                    <a:pt x="2572" y="509"/>
                    <a:pt x="2370" y="307"/>
                  </a:cubicBezTo>
                  <a:cubicBezTo>
                    <a:pt x="2263" y="200"/>
                    <a:pt x="2129" y="146"/>
                    <a:pt x="1995" y="146"/>
                  </a:cubicBezTo>
                  <a:cubicBezTo>
                    <a:pt x="1861" y="146"/>
                    <a:pt x="1727" y="200"/>
                    <a:pt x="1620" y="307"/>
                  </a:cubicBezTo>
                  <a:cubicBezTo>
                    <a:pt x="1453" y="462"/>
                    <a:pt x="1429" y="700"/>
                    <a:pt x="1512" y="902"/>
                  </a:cubicBezTo>
                  <a:lnTo>
                    <a:pt x="1084" y="1331"/>
                  </a:lnTo>
                  <a:cubicBezTo>
                    <a:pt x="846" y="1569"/>
                    <a:pt x="846" y="1974"/>
                    <a:pt x="1084" y="2224"/>
                  </a:cubicBezTo>
                  <a:lnTo>
                    <a:pt x="1322" y="2462"/>
                  </a:lnTo>
                  <a:lnTo>
                    <a:pt x="905" y="2879"/>
                  </a:lnTo>
                  <a:cubicBezTo>
                    <a:pt x="812" y="2827"/>
                    <a:pt x="709" y="2802"/>
                    <a:pt x="607" y="2802"/>
                  </a:cubicBezTo>
                  <a:cubicBezTo>
                    <a:pt x="450" y="2802"/>
                    <a:pt x="295" y="2863"/>
                    <a:pt x="179" y="2986"/>
                  </a:cubicBezTo>
                  <a:cubicBezTo>
                    <a:pt x="60" y="3105"/>
                    <a:pt x="0" y="3248"/>
                    <a:pt x="0" y="3415"/>
                  </a:cubicBezTo>
                  <a:cubicBezTo>
                    <a:pt x="0" y="3581"/>
                    <a:pt x="60" y="3724"/>
                    <a:pt x="179" y="3843"/>
                  </a:cubicBezTo>
                  <a:cubicBezTo>
                    <a:pt x="298" y="3962"/>
                    <a:pt x="441" y="4022"/>
                    <a:pt x="608" y="4022"/>
                  </a:cubicBezTo>
                  <a:cubicBezTo>
                    <a:pt x="774" y="4022"/>
                    <a:pt x="917" y="3962"/>
                    <a:pt x="1036" y="3843"/>
                  </a:cubicBezTo>
                  <a:cubicBezTo>
                    <a:pt x="1155" y="3724"/>
                    <a:pt x="1215" y="3581"/>
                    <a:pt x="1215" y="3415"/>
                  </a:cubicBezTo>
                  <a:cubicBezTo>
                    <a:pt x="1215" y="3307"/>
                    <a:pt x="1191" y="3200"/>
                    <a:pt x="1143" y="3117"/>
                  </a:cubicBezTo>
                  <a:lnTo>
                    <a:pt x="2227" y="2033"/>
                  </a:lnTo>
                  <a:lnTo>
                    <a:pt x="2513" y="2307"/>
                  </a:lnTo>
                  <a:cubicBezTo>
                    <a:pt x="2679" y="2474"/>
                    <a:pt x="2905" y="2569"/>
                    <a:pt x="3108" y="2569"/>
                  </a:cubicBezTo>
                  <a:cubicBezTo>
                    <a:pt x="3322" y="2569"/>
                    <a:pt x="3513" y="2486"/>
                    <a:pt x="3679" y="2343"/>
                  </a:cubicBezTo>
                  <a:cubicBezTo>
                    <a:pt x="3751" y="2367"/>
                    <a:pt x="3822" y="2403"/>
                    <a:pt x="3894" y="2403"/>
                  </a:cubicBezTo>
                  <a:cubicBezTo>
                    <a:pt x="4037" y="2403"/>
                    <a:pt x="4168" y="2355"/>
                    <a:pt x="4275" y="2248"/>
                  </a:cubicBezTo>
                  <a:cubicBezTo>
                    <a:pt x="4525" y="2033"/>
                    <a:pt x="4525" y="1700"/>
                    <a:pt x="4310" y="1498"/>
                  </a:cubicBezTo>
                  <a:cubicBezTo>
                    <a:pt x="4209" y="1391"/>
                    <a:pt x="4075" y="1337"/>
                    <a:pt x="3941" y="1337"/>
                  </a:cubicBezTo>
                  <a:cubicBezTo>
                    <a:pt x="3807" y="1337"/>
                    <a:pt x="3673" y="1391"/>
                    <a:pt x="3572" y="1498"/>
                  </a:cubicBezTo>
                  <a:cubicBezTo>
                    <a:pt x="3406" y="1652"/>
                    <a:pt x="3382" y="1891"/>
                    <a:pt x="3465" y="2093"/>
                  </a:cubicBezTo>
                  <a:cubicBezTo>
                    <a:pt x="3377" y="2175"/>
                    <a:pt x="3267" y="2214"/>
                    <a:pt x="3155" y="2214"/>
                  </a:cubicBezTo>
                  <a:cubicBezTo>
                    <a:pt x="3023" y="2214"/>
                    <a:pt x="2889" y="2160"/>
                    <a:pt x="2786" y="2057"/>
                  </a:cubicBezTo>
                  <a:lnTo>
                    <a:pt x="2501" y="1772"/>
                  </a:lnTo>
                  <a:lnTo>
                    <a:pt x="3286" y="986"/>
                  </a:lnTo>
                  <a:cubicBezTo>
                    <a:pt x="3358" y="1021"/>
                    <a:pt x="3441" y="1045"/>
                    <a:pt x="3513" y="1045"/>
                  </a:cubicBezTo>
                  <a:cubicBezTo>
                    <a:pt x="3644" y="1045"/>
                    <a:pt x="3775" y="998"/>
                    <a:pt x="3882" y="902"/>
                  </a:cubicBezTo>
                  <a:cubicBezTo>
                    <a:pt x="4096" y="688"/>
                    <a:pt x="4096" y="367"/>
                    <a:pt x="3882" y="152"/>
                  </a:cubicBezTo>
                  <a:cubicBezTo>
                    <a:pt x="3781" y="51"/>
                    <a:pt x="3647" y="0"/>
                    <a:pt x="3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oogle Shape;10444;p79">
            <a:extLst>
              <a:ext uri="{FF2B5EF4-FFF2-40B4-BE49-F238E27FC236}">
                <a16:creationId xmlns:a16="http://schemas.microsoft.com/office/drawing/2014/main" id="{E0872486-92DE-211A-A896-95C2353BDBB6}"/>
              </a:ext>
            </a:extLst>
          </p:cNvPr>
          <p:cNvGrpSpPr/>
          <p:nvPr/>
        </p:nvGrpSpPr>
        <p:grpSpPr>
          <a:xfrm>
            <a:off x="5362770" y="7246079"/>
            <a:ext cx="651088" cy="654826"/>
            <a:chOff x="2681385" y="3798439"/>
            <a:chExt cx="325544" cy="32741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8" name="Google Shape;10445;p79">
              <a:extLst>
                <a:ext uri="{FF2B5EF4-FFF2-40B4-BE49-F238E27FC236}">
                  <a16:creationId xmlns:a16="http://schemas.microsoft.com/office/drawing/2014/main" id="{8174BD7F-943C-82ED-4536-73F62A3DA00D}"/>
                </a:ext>
              </a:extLst>
            </p:cNvPr>
            <p:cNvSpPr/>
            <p:nvPr/>
          </p:nvSpPr>
          <p:spPr>
            <a:xfrm>
              <a:off x="2713826" y="3830975"/>
              <a:ext cx="58101" cy="56866"/>
            </a:xfrm>
            <a:custGeom>
              <a:avLst/>
              <a:gdLst/>
              <a:ahLst/>
              <a:cxnLst/>
              <a:rect l="l" t="t" r="r" b="b"/>
              <a:pathLst>
                <a:path w="1834" h="1795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104"/>
                    <a:pt x="0" y="188"/>
                    <a:pt x="60" y="247"/>
                  </a:cubicBezTo>
                  <a:lnTo>
                    <a:pt x="1560" y="1747"/>
                  </a:lnTo>
                  <a:cubicBezTo>
                    <a:pt x="1596" y="1783"/>
                    <a:pt x="1643" y="1795"/>
                    <a:pt x="1667" y="1795"/>
                  </a:cubicBezTo>
                  <a:cubicBezTo>
                    <a:pt x="1703" y="1795"/>
                    <a:pt x="1738" y="1783"/>
                    <a:pt x="1774" y="1747"/>
                  </a:cubicBezTo>
                  <a:cubicBezTo>
                    <a:pt x="1834" y="1688"/>
                    <a:pt x="1834" y="1604"/>
                    <a:pt x="1774" y="1545"/>
                  </a:cubicBezTo>
                  <a:lnTo>
                    <a:pt x="262" y="45"/>
                  </a:ln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" name="Google Shape;10446;p79">
              <a:extLst>
                <a:ext uri="{FF2B5EF4-FFF2-40B4-BE49-F238E27FC236}">
                  <a16:creationId xmlns:a16="http://schemas.microsoft.com/office/drawing/2014/main" id="{3DDC23F2-2D4C-1E68-6D3D-A14AA3338DC9}"/>
                </a:ext>
              </a:extLst>
            </p:cNvPr>
            <p:cNvSpPr/>
            <p:nvPr/>
          </p:nvSpPr>
          <p:spPr>
            <a:xfrm>
              <a:off x="2683255" y="3880110"/>
              <a:ext cx="75462" cy="28100"/>
            </a:xfrm>
            <a:custGeom>
              <a:avLst/>
              <a:gdLst/>
              <a:ahLst/>
              <a:cxnLst/>
              <a:rect l="l" t="t" r="r" b="b"/>
              <a:pathLst>
                <a:path w="2382" h="887" extrusionOk="0">
                  <a:moveTo>
                    <a:pt x="189" y="0"/>
                  </a:moveTo>
                  <a:cubicBezTo>
                    <a:pt x="119" y="0"/>
                    <a:pt x="55" y="52"/>
                    <a:pt x="25" y="113"/>
                  </a:cubicBezTo>
                  <a:cubicBezTo>
                    <a:pt x="1" y="184"/>
                    <a:pt x="60" y="280"/>
                    <a:pt x="132" y="303"/>
                  </a:cubicBezTo>
                  <a:lnTo>
                    <a:pt x="2168" y="887"/>
                  </a:lnTo>
                  <a:lnTo>
                    <a:pt x="2215" y="887"/>
                  </a:lnTo>
                  <a:cubicBezTo>
                    <a:pt x="2275" y="887"/>
                    <a:pt x="2346" y="839"/>
                    <a:pt x="2370" y="780"/>
                  </a:cubicBezTo>
                  <a:cubicBezTo>
                    <a:pt x="2382" y="696"/>
                    <a:pt x="2334" y="613"/>
                    <a:pt x="2263" y="589"/>
                  </a:cubicBezTo>
                  <a:lnTo>
                    <a:pt x="227" y="6"/>
                  </a:lnTo>
                  <a:cubicBezTo>
                    <a:pt x="214" y="2"/>
                    <a:pt x="201" y="0"/>
                    <a:pt x="18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" name="Google Shape;10447;p79">
              <a:extLst>
                <a:ext uri="{FF2B5EF4-FFF2-40B4-BE49-F238E27FC236}">
                  <a16:creationId xmlns:a16="http://schemas.microsoft.com/office/drawing/2014/main" id="{690A9EE3-E39D-E581-3096-9B3EFB77808C}"/>
                </a:ext>
              </a:extLst>
            </p:cNvPr>
            <p:cNvSpPr/>
            <p:nvPr/>
          </p:nvSpPr>
          <p:spPr>
            <a:xfrm>
              <a:off x="2681385" y="3918918"/>
              <a:ext cx="75082" cy="29272"/>
            </a:xfrm>
            <a:custGeom>
              <a:avLst/>
              <a:gdLst/>
              <a:ahLst/>
              <a:cxnLst/>
              <a:rect l="l" t="t" r="r" b="b"/>
              <a:pathLst>
                <a:path w="2370" h="924" extrusionOk="0">
                  <a:moveTo>
                    <a:pt x="2186" y="1"/>
                  </a:moveTo>
                  <a:cubicBezTo>
                    <a:pt x="2172" y="1"/>
                    <a:pt x="2158" y="3"/>
                    <a:pt x="2143" y="7"/>
                  </a:cubicBezTo>
                  <a:lnTo>
                    <a:pt x="119" y="626"/>
                  </a:lnTo>
                  <a:cubicBezTo>
                    <a:pt x="48" y="662"/>
                    <a:pt x="0" y="733"/>
                    <a:pt x="12" y="817"/>
                  </a:cubicBezTo>
                  <a:cubicBezTo>
                    <a:pt x="24" y="876"/>
                    <a:pt x="84" y="924"/>
                    <a:pt x="155" y="924"/>
                  </a:cubicBezTo>
                  <a:lnTo>
                    <a:pt x="203" y="924"/>
                  </a:lnTo>
                  <a:lnTo>
                    <a:pt x="2227" y="305"/>
                  </a:lnTo>
                  <a:cubicBezTo>
                    <a:pt x="2322" y="269"/>
                    <a:pt x="2370" y="198"/>
                    <a:pt x="2334" y="102"/>
                  </a:cubicBezTo>
                  <a:cubicBezTo>
                    <a:pt x="2304" y="44"/>
                    <a:pt x="2251" y="1"/>
                    <a:pt x="218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0448;p79">
              <a:extLst>
                <a:ext uri="{FF2B5EF4-FFF2-40B4-BE49-F238E27FC236}">
                  <a16:creationId xmlns:a16="http://schemas.microsoft.com/office/drawing/2014/main" id="{DD7730CF-6204-E8B1-A317-4B2891DA8F28}"/>
                </a:ext>
              </a:extLst>
            </p:cNvPr>
            <p:cNvSpPr/>
            <p:nvPr/>
          </p:nvSpPr>
          <p:spPr>
            <a:xfrm>
              <a:off x="2762835" y="3800340"/>
              <a:ext cx="29462" cy="74321"/>
            </a:xfrm>
            <a:custGeom>
              <a:avLst/>
              <a:gdLst/>
              <a:ahLst/>
              <a:cxnLst/>
              <a:rect l="l" t="t" r="r" b="b"/>
              <a:pathLst>
                <a:path w="930" h="2346" extrusionOk="0">
                  <a:moveTo>
                    <a:pt x="188" y="1"/>
                  </a:moveTo>
                  <a:cubicBezTo>
                    <a:pt x="170" y="1"/>
                    <a:pt x="152" y="4"/>
                    <a:pt x="132" y="12"/>
                  </a:cubicBezTo>
                  <a:cubicBezTo>
                    <a:pt x="60" y="35"/>
                    <a:pt x="1" y="107"/>
                    <a:pt x="37" y="202"/>
                  </a:cubicBezTo>
                  <a:lnTo>
                    <a:pt x="608" y="2238"/>
                  </a:lnTo>
                  <a:cubicBezTo>
                    <a:pt x="632" y="2298"/>
                    <a:pt x="691" y="2345"/>
                    <a:pt x="763" y="2345"/>
                  </a:cubicBezTo>
                  <a:lnTo>
                    <a:pt x="799" y="2345"/>
                  </a:lnTo>
                  <a:cubicBezTo>
                    <a:pt x="882" y="2333"/>
                    <a:pt x="930" y="2238"/>
                    <a:pt x="906" y="2155"/>
                  </a:cubicBezTo>
                  <a:lnTo>
                    <a:pt x="334" y="107"/>
                  </a:lnTo>
                  <a:cubicBezTo>
                    <a:pt x="306" y="50"/>
                    <a:pt x="255" y="1"/>
                    <a:pt x="1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0449;p79">
              <a:extLst>
                <a:ext uri="{FF2B5EF4-FFF2-40B4-BE49-F238E27FC236}">
                  <a16:creationId xmlns:a16="http://schemas.microsoft.com/office/drawing/2014/main" id="{C2D42C48-BDE4-8A8B-11AB-B5550D7A7AC3}"/>
                </a:ext>
              </a:extLst>
            </p:cNvPr>
            <p:cNvSpPr/>
            <p:nvPr/>
          </p:nvSpPr>
          <p:spPr>
            <a:xfrm>
              <a:off x="2801326" y="3798439"/>
              <a:ext cx="30951" cy="73941"/>
            </a:xfrm>
            <a:custGeom>
              <a:avLst/>
              <a:gdLst/>
              <a:ahLst/>
              <a:cxnLst/>
              <a:rect l="l" t="t" r="r" b="b"/>
              <a:pathLst>
                <a:path w="977" h="2334" extrusionOk="0">
                  <a:moveTo>
                    <a:pt x="802" y="0"/>
                  </a:moveTo>
                  <a:cubicBezTo>
                    <a:pt x="740" y="0"/>
                    <a:pt x="686" y="45"/>
                    <a:pt x="667" y="119"/>
                  </a:cubicBezTo>
                  <a:lnTo>
                    <a:pt x="36" y="2143"/>
                  </a:lnTo>
                  <a:cubicBezTo>
                    <a:pt x="0" y="2215"/>
                    <a:pt x="48" y="2298"/>
                    <a:pt x="143" y="2334"/>
                  </a:cubicBezTo>
                  <a:lnTo>
                    <a:pt x="179" y="2334"/>
                  </a:lnTo>
                  <a:cubicBezTo>
                    <a:pt x="238" y="2334"/>
                    <a:pt x="298" y="2286"/>
                    <a:pt x="334" y="2227"/>
                  </a:cubicBezTo>
                  <a:lnTo>
                    <a:pt x="965" y="203"/>
                  </a:lnTo>
                  <a:cubicBezTo>
                    <a:pt x="977" y="119"/>
                    <a:pt x="929" y="36"/>
                    <a:pt x="858" y="12"/>
                  </a:cubicBezTo>
                  <a:cubicBezTo>
                    <a:pt x="839" y="4"/>
                    <a:pt x="820" y="0"/>
                    <a:pt x="80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0450;p79">
              <a:extLst>
                <a:ext uri="{FF2B5EF4-FFF2-40B4-BE49-F238E27FC236}">
                  <a16:creationId xmlns:a16="http://schemas.microsoft.com/office/drawing/2014/main" id="{C122416A-D9D3-973F-DE53-F761150EA3EF}"/>
                </a:ext>
              </a:extLst>
            </p:cNvPr>
            <p:cNvSpPr/>
            <p:nvPr/>
          </p:nvSpPr>
          <p:spPr>
            <a:xfrm>
              <a:off x="2851095" y="3944262"/>
              <a:ext cx="124534" cy="127670"/>
            </a:xfrm>
            <a:custGeom>
              <a:avLst/>
              <a:gdLst/>
              <a:ahLst/>
              <a:cxnLst/>
              <a:rect l="l" t="t" r="r" b="b"/>
              <a:pathLst>
                <a:path w="3931" h="4030" extrusionOk="0">
                  <a:moveTo>
                    <a:pt x="1918" y="1195"/>
                  </a:moveTo>
                  <a:lnTo>
                    <a:pt x="2144" y="1422"/>
                  </a:lnTo>
                  <a:lnTo>
                    <a:pt x="1989" y="1565"/>
                  </a:lnTo>
                  <a:lnTo>
                    <a:pt x="1775" y="1350"/>
                  </a:lnTo>
                  <a:lnTo>
                    <a:pt x="1918" y="1195"/>
                  </a:lnTo>
                  <a:close/>
                  <a:moveTo>
                    <a:pt x="1644" y="1624"/>
                  </a:moveTo>
                  <a:lnTo>
                    <a:pt x="1704" y="1684"/>
                  </a:lnTo>
                  <a:lnTo>
                    <a:pt x="1668" y="1731"/>
                  </a:lnTo>
                  <a:lnTo>
                    <a:pt x="1608" y="1672"/>
                  </a:lnTo>
                  <a:lnTo>
                    <a:pt x="1644" y="1624"/>
                  </a:lnTo>
                  <a:close/>
                  <a:moveTo>
                    <a:pt x="2632" y="1898"/>
                  </a:moveTo>
                  <a:lnTo>
                    <a:pt x="2858" y="2124"/>
                  </a:lnTo>
                  <a:lnTo>
                    <a:pt x="2704" y="2267"/>
                  </a:lnTo>
                  <a:lnTo>
                    <a:pt x="2477" y="2041"/>
                  </a:lnTo>
                  <a:lnTo>
                    <a:pt x="2632" y="1898"/>
                  </a:lnTo>
                  <a:close/>
                  <a:moveTo>
                    <a:pt x="2347" y="2338"/>
                  </a:moveTo>
                  <a:lnTo>
                    <a:pt x="2406" y="2398"/>
                  </a:lnTo>
                  <a:lnTo>
                    <a:pt x="2370" y="2446"/>
                  </a:lnTo>
                  <a:lnTo>
                    <a:pt x="2311" y="2386"/>
                  </a:lnTo>
                  <a:lnTo>
                    <a:pt x="2347" y="2338"/>
                  </a:lnTo>
                  <a:close/>
                  <a:moveTo>
                    <a:pt x="3335" y="2612"/>
                  </a:moveTo>
                  <a:lnTo>
                    <a:pt x="3561" y="2839"/>
                  </a:lnTo>
                  <a:lnTo>
                    <a:pt x="3406" y="2981"/>
                  </a:lnTo>
                  <a:lnTo>
                    <a:pt x="3180" y="2755"/>
                  </a:lnTo>
                  <a:lnTo>
                    <a:pt x="3335" y="2612"/>
                  </a:lnTo>
                  <a:close/>
                  <a:moveTo>
                    <a:pt x="3049" y="3041"/>
                  </a:moveTo>
                  <a:lnTo>
                    <a:pt x="3109" y="3100"/>
                  </a:lnTo>
                  <a:lnTo>
                    <a:pt x="3061" y="3148"/>
                  </a:lnTo>
                  <a:lnTo>
                    <a:pt x="3001" y="3089"/>
                  </a:lnTo>
                  <a:lnTo>
                    <a:pt x="3049" y="3041"/>
                  </a:lnTo>
                  <a:close/>
                  <a:moveTo>
                    <a:pt x="176" y="0"/>
                  </a:moveTo>
                  <a:cubicBezTo>
                    <a:pt x="154" y="0"/>
                    <a:pt x="130" y="6"/>
                    <a:pt x="108" y="17"/>
                  </a:cubicBezTo>
                  <a:cubicBezTo>
                    <a:pt x="25" y="64"/>
                    <a:pt x="1" y="160"/>
                    <a:pt x="49" y="231"/>
                  </a:cubicBezTo>
                  <a:cubicBezTo>
                    <a:pt x="322" y="719"/>
                    <a:pt x="668" y="1184"/>
                    <a:pt x="1073" y="1588"/>
                  </a:cubicBezTo>
                  <a:lnTo>
                    <a:pt x="1596" y="2100"/>
                  </a:lnTo>
                  <a:lnTo>
                    <a:pt x="2025" y="2541"/>
                  </a:lnTo>
                  <a:lnTo>
                    <a:pt x="2989" y="3505"/>
                  </a:lnTo>
                  <a:lnTo>
                    <a:pt x="3466" y="3982"/>
                  </a:lnTo>
                  <a:cubicBezTo>
                    <a:pt x="3501" y="4005"/>
                    <a:pt x="3537" y="4029"/>
                    <a:pt x="3573" y="4029"/>
                  </a:cubicBezTo>
                  <a:cubicBezTo>
                    <a:pt x="3597" y="4029"/>
                    <a:pt x="3644" y="4005"/>
                    <a:pt x="3680" y="3982"/>
                  </a:cubicBezTo>
                  <a:cubicBezTo>
                    <a:pt x="3740" y="3922"/>
                    <a:pt x="3740" y="3827"/>
                    <a:pt x="3680" y="3767"/>
                  </a:cubicBezTo>
                  <a:lnTo>
                    <a:pt x="3299" y="3398"/>
                  </a:lnTo>
                  <a:lnTo>
                    <a:pt x="3347" y="3350"/>
                  </a:lnTo>
                  <a:cubicBezTo>
                    <a:pt x="3347" y="3339"/>
                    <a:pt x="3370" y="3339"/>
                    <a:pt x="3406" y="3339"/>
                  </a:cubicBezTo>
                  <a:cubicBezTo>
                    <a:pt x="3454" y="3339"/>
                    <a:pt x="3478" y="3327"/>
                    <a:pt x="3513" y="3291"/>
                  </a:cubicBezTo>
                  <a:lnTo>
                    <a:pt x="3871" y="2934"/>
                  </a:lnTo>
                  <a:cubicBezTo>
                    <a:pt x="3930" y="2874"/>
                    <a:pt x="3930" y="2791"/>
                    <a:pt x="3871" y="2731"/>
                  </a:cubicBezTo>
                  <a:lnTo>
                    <a:pt x="3442" y="2303"/>
                  </a:lnTo>
                  <a:cubicBezTo>
                    <a:pt x="3412" y="2273"/>
                    <a:pt x="3373" y="2258"/>
                    <a:pt x="3335" y="2258"/>
                  </a:cubicBezTo>
                  <a:cubicBezTo>
                    <a:pt x="3296" y="2258"/>
                    <a:pt x="3257" y="2273"/>
                    <a:pt x="3228" y="2303"/>
                  </a:cubicBezTo>
                  <a:lnTo>
                    <a:pt x="2870" y="2660"/>
                  </a:lnTo>
                  <a:cubicBezTo>
                    <a:pt x="2847" y="2684"/>
                    <a:pt x="2823" y="2731"/>
                    <a:pt x="2823" y="2755"/>
                  </a:cubicBezTo>
                  <a:cubicBezTo>
                    <a:pt x="2823" y="2791"/>
                    <a:pt x="2847" y="2815"/>
                    <a:pt x="2858" y="2850"/>
                  </a:cubicBezTo>
                  <a:lnTo>
                    <a:pt x="2811" y="2898"/>
                  </a:lnTo>
                  <a:lnTo>
                    <a:pt x="2585" y="2672"/>
                  </a:lnTo>
                  <a:lnTo>
                    <a:pt x="2632" y="2624"/>
                  </a:lnTo>
                  <a:cubicBezTo>
                    <a:pt x="2668" y="2636"/>
                    <a:pt x="2692" y="2660"/>
                    <a:pt x="2728" y="2660"/>
                  </a:cubicBezTo>
                  <a:cubicBezTo>
                    <a:pt x="2763" y="2660"/>
                    <a:pt x="2799" y="2636"/>
                    <a:pt x="2823" y="2612"/>
                  </a:cubicBezTo>
                  <a:lnTo>
                    <a:pt x="3180" y="2255"/>
                  </a:lnTo>
                  <a:cubicBezTo>
                    <a:pt x="3239" y="2196"/>
                    <a:pt x="3239" y="2100"/>
                    <a:pt x="3180" y="2041"/>
                  </a:cubicBezTo>
                  <a:lnTo>
                    <a:pt x="2751" y="1612"/>
                  </a:lnTo>
                  <a:cubicBezTo>
                    <a:pt x="2722" y="1582"/>
                    <a:pt x="2686" y="1568"/>
                    <a:pt x="2650" y="1568"/>
                  </a:cubicBezTo>
                  <a:cubicBezTo>
                    <a:pt x="2614" y="1568"/>
                    <a:pt x="2579" y="1582"/>
                    <a:pt x="2549" y="1612"/>
                  </a:cubicBezTo>
                  <a:lnTo>
                    <a:pt x="2192" y="1969"/>
                  </a:lnTo>
                  <a:cubicBezTo>
                    <a:pt x="2156" y="2005"/>
                    <a:pt x="2144" y="2041"/>
                    <a:pt x="2144" y="2077"/>
                  </a:cubicBezTo>
                  <a:cubicBezTo>
                    <a:pt x="2144" y="2100"/>
                    <a:pt x="2156" y="2136"/>
                    <a:pt x="2168" y="2160"/>
                  </a:cubicBezTo>
                  <a:lnTo>
                    <a:pt x="2132" y="2207"/>
                  </a:lnTo>
                  <a:lnTo>
                    <a:pt x="1906" y="1981"/>
                  </a:lnTo>
                  <a:lnTo>
                    <a:pt x="1954" y="1946"/>
                  </a:lnTo>
                  <a:cubicBezTo>
                    <a:pt x="1977" y="1957"/>
                    <a:pt x="2013" y="1969"/>
                    <a:pt x="2037" y="1969"/>
                  </a:cubicBezTo>
                  <a:cubicBezTo>
                    <a:pt x="2085" y="1969"/>
                    <a:pt x="2108" y="1957"/>
                    <a:pt x="2144" y="1922"/>
                  </a:cubicBezTo>
                  <a:lnTo>
                    <a:pt x="2501" y="1565"/>
                  </a:lnTo>
                  <a:cubicBezTo>
                    <a:pt x="2525" y="1541"/>
                    <a:pt x="2549" y="1493"/>
                    <a:pt x="2549" y="1469"/>
                  </a:cubicBezTo>
                  <a:cubicBezTo>
                    <a:pt x="2549" y="1422"/>
                    <a:pt x="2525" y="1386"/>
                    <a:pt x="2501" y="1362"/>
                  </a:cubicBezTo>
                  <a:lnTo>
                    <a:pt x="2073" y="934"/>
                  </a:lnTo>
                  <a:cubicBezTo>
                    <a:pt x="2037" y="898"/>
                    <a:pt x="1989" y="886"/>
                    <a:pt x="1966" y="886"/>
                  </a:cubicBezTo>
                  <a:cubicBezTo>
                    <a:pt x="1930" y="886"/>
                    <a:pt x="1894" y="898"/>
                    <a:pt x="1858" y="934"/>
                  </a:cubicBezTo>
                  <a:lnTo>
                    <a:pt x="1501" y="1291"/>
                  </a:lnTo>
                  <a:cubicBezTo>
                    <a:pt x="1454" y="1326"/>
                    <a:pt x="1442" y="1422"/>
                    <a:pt x="1489" y="1481"/>
                  </a:cubicBezTo>
                  <a:lnTo>
                    <a:pt x="1442" y="1529"/>
                  </a:lnTo>
                  <a:lnTo>
                    <a:pt x="1299" y="1374"/>
                  </a:lnTo>
                  <a:cubicBezTo>
                    <a:pt x="906" y="993"/>
                    <a:pt x="584" y="553"/>
                    <a:pt x="311" y="76"/>
                  </a:cubicBezTo>
                  <a:cubicBezTo>
                    <a:pt x="278" y="27"/>
                    <a:pt x="228" y="0"/>
                    <a:pt x="17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0451;p79">
              <a:extLst>
                <a:ext uri="{FF2B5EF4-FFF2-40B4-BE49-F238E27FC236}">
                  <a16:creationId xmlns:a16="http://schemas.microsoft.com/office/drawing/2014/main" id="{BD900B77-B8E5-D044-BBBF-15F848D330AC}"/>
                </a:ext>
              </a:extLst>
            </p:cNvPr>
            <p:cNvSpPr/>
            <p:nvPr/>
          </p:nvSpPr>
          <p:spPr>
            <a:xfrm>
              <a:off x="2750416" y="3870163"/>
              <a:ext cx="256513" cy="255689"/>
            </a:xfrm>
            <a:custGeom>
              <a:avLst/>
              <a:gdLst/>
              <a:ahLst/>
              <a:cxnLst/>
              <a:rect l="l" t="t" r="r" b="b"/>
              <a:pathLst>
                <a:path w="8097" h="8071" extrusionOk="0">
                  <a:moveTo>
                    <a:pt x="3663" y="4506"/>
                  </a:moveTo>
                  <a:cubicBezTo>
                    <a:pt x="3704" y="4506"/>
                    <a:pt x="3745" y="4512"/>
                    <a:pt x="3786" y="4523"/>
                  </a:cubicBezTo>
                  <a:lnTo>
                    <a:pt x="3834" y="4558"/>
                  </a:lnTo>
                  <a:lnTo>
                    <a:pt x="3167" y="5237"/>
                  </a:lnTo>
                  <a:cubicBezTo>
                    <a:pt x="3108" y="5035"/>
                    <a:pt x="3143" y="4820"/>
                    <a:pt x="3298" y="4666"/>
                  </a:cubicBezTo>
                  <a:cubicBezTo>
                    <a:pt x="3399" y="4565"/>
                    <a:pt x="3528" y="4506"/>
                    <a:pt x="3663" y="4506"/>
                  </a:cubicBezTo>
                  <a:close/>
                  <a:moveTo>
                    <a:pt x="4036" y="4773"/>
                  </a:moveTo>
                  <a:lnTo>
                    <a:pt x="4084" y="4820"/>
                  </a:lnTo>
                  <a:lnTo>
                    <a:pt x="3369" y="5535"/>
                  </a:lnTo>
                  <a:lnTo>
                    <a:pt x="3310" y="5475"/>
                  </a:lnTo>
                  <a:lnTo>
                    <a:pt x="4036" y="4773"/>
                  </a:lnTo>
                  <a:close/>
                  <a:moveTo>
                    <a:pt x="4310" y="5035"/>
                  </a:moveTo>
                  <a:lnTo>
                    <a:pt x="4536" y="5261"/>
                  </a:lnTo>
                  <a:lnTo>
                    <a:pt x="3822" y="5975"/>
                  </a:lnTo>
                  <a:lnTo>
                    <a:pt x="3596" y="5749"/>
                  </a:lnTo>
                  <a:lnTo>
                    <a:pt x="4310" y="5035"/>
                  </a:lnTo>
                  <a:close/>
                  <a:moveTo>
                    <a:pt x="4739" y="5451"/>
                  </a:moveTo>
                  <a:lnTo>
                    <a:pt x="4798" y="5511"/>
                  </a:lnTo>
                  <a:lnTo>
                    <a:pt x="4084" y="6225"/>
                  </a:lnTo>
                  <a:lnTo>
                    <a:pt x="4024" y="6166"/>
                  </a:lnTo>
                  <a:lnTo>
                    <a:pt x="4739" y="5451"/>
                  </a:lnTo>
                  <a:close/>
                  <a:moveTo>
                    <a:pt x="5024" y="5737"/>
                  </a:moveTo>
                  <a:lnTo>
                    <a:pt x="5251" y="5963"/>
                  </a:lnTo>
                  <a:lnTo>
                    <a:pt x="4536" y="6678"/>
                  </a:lnTo>
                  <a:lnTo>
                    <a:pt x="4310" y="6451"/>
                  </a:lnTo>
                  <a:lnTo>
                    <a:pt x="5024" y="5737"/>
                  </a:lnTo>
                  <a:close/>
                  <a:moveTo>
                    <a:pt x="5453" y="6166"/>
                  </a:moveTo>
                  <a:lnTo>
                    <a:pt x="5513" y="6225"/>
                  </a:lnTo>
                  <a:lnTo>
                    <a:pt x="4798" y="6940"/>
                  </a:lnTo>
                  <a:lnTo>
                    <a:pt x="4739" y="6880"/>
                  </a:lnTo>
                  <a:lnTo>
                    <a:pt x="5453" y="6166"/>
                  </a:lnTo>
                  <a:close/>
                  <a:moveTo>
                    <a:pt x="5727" y="6440"/>
                  </a:moveTo>
                  <a:lnTo>
                    <a:pt x="5763" y="6487"/>
                  </a:lnTo>
                  <a:cubicBezTo>
                    <a:pt x="5798" y="6666"/>
                    <a:pt x="5739" y="6856"/>
                    <a:pt x="5620" y="6975"/>
                  </a:cubicBezTo>
                  <a:cubicBezTo>
                    <a:pt x="5509" y="7078"/>
                    <a:pt x="5367" y="7131"/>
                    <a:pt x="5221" y="7131"/>
                  </a:cubicBezTo>
                  <a:cubicBezTo>
                    <a:pt x="5163" y="7131"/>
                    <a:pt x="5105" y="7123"/>
                    <a:pt x="5048" y="7106"/>
                  </a:cubicBezTo>
                  <a:lnTo>
                    <a:pt x="5727" y="6440"/>
                  </a:lnTo>
                  <a:close/>
                  <a:moveTo>
                    <a:pt x="3274" y="4058"/>
                  </a:moveTo>
                  <a:cubicBezTo>
                    <a:pt x="3358" y="4118"/>
                    <a:pt x="3429" y="4177"/>
                    <a:pt x="3489" y="4249"/>
                  </a:cubicBezTo>
                  <a:cubicBezTo>
                    <a:pt x="3334" y="4273"/>
                    <a:pt x="3191" y="4368"/>
                    <a:pt x="3072" y="4475"/>
                  </a:cubicBezTo>
                  <a:cubicBezTo>
                    <a:pt x="2774" y="4773"/>
                    <a:pt x="2738" y="5249"/>
                    <a:pt x="2977" y="5582"/>
                  </a:cubicBezTo>
                  <a:cubicBezTo>
                    <a:pt x="3012" y="5618"/>
                    <a:pt x="3024" y="5642"/>
                    <a:pt x="3060" y="5678"/>
                  </a:cubicBezTo>
                  <a:lnTo>
                    <a:pt x="3250" y="5868"/>
                  </a:lnTo>
                  <a:lnTo>
                    <a:pt x="4584" y="7213"/>
                  </a:lnTo>
                  <a:cubicBezTo>
                    <a:pt x="4620" y="7237"/>
                    <a:pt x="4643" y="7273"/>
                    <a:pt x="4691" y="7297"/>
                  </a:cubicBezTo>
                  <a:cubicBezTo>
                    <a:pt x="4846" y="7404"/>
                    <a:pt x="5024" y="7464"/>
                    <a:pt x="5203" y="7464"/>
                  </a:cubicBezTo>
                  <a:cubicBezTo>
                    <a:pt x="5417" y="7464"/>
                    <a:pt x="5644" y="7368"/>
                    <a:pt x="5810" y="7213"/>
                  </a:cubicBezTo>
                  <a:cubicBezTo>
                    <a:pt x="5929" y="7094"/>
                    <a:pt x="6001" y="6940"/>
                    <a:pt x="6036" y="6797"/>
                  </a:cubicBezTo>
                  <a:lnTo>
                    <a:pt x="6227" y="6987"/>
                  </a:lnTo>
                  <a:cubicBezTo>
                    <a:pt x="6203" y="7118"/>
                    <a:pt x="6108" y="7261"/>
                    <a:pt x="5989" y="7356"/>
                  </a:cubicBezTo>
                  <a:cubicBezTo>
                    <a:pt x="5775" y="7577"/>
                    <a:pt x="5492" y="7687"/>
                    <a:pt x="5209" y="7687"/>
                  </a:cubicBezTo>
                  <a:cubicBezTo>
                    <a:pt x="4926" y="7687"/>
                    <a:pt x="4643" y="7577"/>
                    <a:pt x="4429" y="7356"/>
                  </a:cubicBezTo>
                  <a:lnTo>
                    <a:pt x="2905" y="5844"/>
                  </a:lnTo>
                  <a:cubicBezTo>
                    <a:pt x="2703" y="5630"/>
                    <a:pt x="2584" y="5356"/>
                    <a:pt x="2584" y="5070"/>
                  </a:cubicBezTo>
                  <a:cubicBezTo>
                    <a:pt x="2584" y="4785"/>
                    <a:pt x="2703" y="4499"/>
                    <a:pt x="2905" y="4296"/>
                  </a:cubicBezTo>
                  <a:cubicBezTo>
                    <a:pt x="3012" y="4189"/>
                    <a:pt x="3143" y="4106"/>
                    <a:pt x="3274" y="4058"/>
                  </a:cubicBezTo>
                  <a:close/>
                  <a:moveTo>
                    <a:pt x="7596" y="7047"/>
                  </a:moveTo>
                  <a:lnTo>
                    <a:pt x="7739" y="7202"/>
                  </a:lnTo>
                  <a:lnTo>
                    <a:pt x="7227" y="7714"/>
                  </a:lnTo>
                  <a:lnTo>
                    <a:pt x="7072" y="7571"/>
                  </a:lnTo>
                  <a:lnTo>
                    <a:pt x="7596" y="7047"/>
                  </a:lnTo>
                  <a:close/>
                  <a:moveTo>
                    <a:pt x="2470" y="1"/>
                  </a:moveTo>
                  <a:cubicBezTo>
                    <a:pt x="2432" y="1"/>
                    <a:pt x="2392" y="20"/>
                    <a:pt x="2357" y="46"/>
                  </a:cubicBezTo>
                  <a:lnTo>
                    <a:pt x="1298" y="1106"/>
                  </a:lnTo>
                  <a:cubicBezTo>
                    <a:pt x="1238" y="1165"/>
                    <a:pt x="1238" y="1260"/>
                    <a:pt x="1298" y="1320"/>
                  </a:cubicBezTo>
                  <a:cubicBezTo>
                    <a:pt x="1328" y="1350"/>
                    <a:pt x="1366" y="1365"/>
                    <a:pt x="1405" y="1365"/>
                  </a:cubicBezTo>
                  <a:cubicBezTo>
                    <a:pt x="1444" y="1365"/>
                    <a:pt x="1482" y="1350"/>
                    <a:pt x="1512" y="1320"/>
                  </a:cubicBezTo>
                  <a:lnTo>
                    <a:pt x="2381" y="439"/>
                  </a:lnTo>
                  <a:lnTo>
                    <a:pt x="2500" y="832"/>
                  </a:lnTo>
                  <a:lnTo>
                    <a:pt x="833" y="2499"/>
                  </a:lnTo>
                  <a:lnTo>
                    <a:pt x="452" y="2380"/>
                  </a:lnTo>
                  <a:lnTo>
                    <a:pt x="1095" y="1737"/>
                  </a:lnTo>
                  <a:cubicBezTo>
                    <a:pt x="1095" y="1737"/>
                    <a:pt x="1095" y="1725"/>
                    <a:pt x="1107" y="1725"/>
                  </a:cubicBezTo>
                  <a:cubicBezTo>
                    <a:pt x="1155" y="1665"/>
                    <a:pt x="1155" y="1570"/>
                    <a:pt x="1095" y="1510"/>
                  </a:cubicBezTo>
                  <a:cubicBezTo>
                    <a:pt x="1066" y="1481"/>
                    <a:pt x="1027" y="1466"/>
                    <a:pt x="988" y="1466"/>
                  </a:cubicBezTo>
                  <a:cubicBezTo>
                    <a:pt x="950" y="1466"/>
                    <a:pt x="911" y="1481"/>
                    <a:pt x="881" y="1510"/>
                  </a:cubicBezTo>
                  <a:lnTo>
                    <a:pt x="60" y="2332"/>
                  </a:lnTo>
                  <a:cubicBezTo>
                    <a:pt x="24" y="2380"/>
                    <a:pt x="0" y="2415"/>
                    <a:pt x="24" y="2475"/>
                  </a:cubicBezTo>
                  <a:cubicBezTo>
                    <a:pt x="36" y="2522"/>
                    <a:pt x="83" y="2570"/>
                    <a:pt x="119" y="2582"/>
                  </a:cubicBezTo>
                  <a:lnTo>
                    <a:pt x="833" y="2796"/>
                  </a:lnTo>
                  <a:lnTo>
                    <a:pt x="1107" y="2868"/>
                  </a:lnTo>
                  <a:cubicBezTo>
                    <a:pt x="1810" y="3070"/>
                    <a:pt x="2441" y="3392"/>
                    <a:pt x="3012" y="3820"/>
                  </a:cubicBezTo>
                  <a:cubicBezTo>
                    <a:pt x="2893" y="3880"/>
                    <a:pt x="2786" y="3963"/>
                    <a:pt x="2703" y="4058"/>
                  </a:cubicBezTo>
                  <a:cubicBezTo>
                    <a:pt x="2429" y="4320"/>
                    <a:pt x="2286" y="4677"/>
                    <a:pt x="2286" y="5058"/>
                  </a:cubicBezTo>
                  <a:cubicBezTo>
                    <a:pt x="2286" y="5428"/>
                    <a:pt x="2429" y="5785"/>
                    <a:pt x="2703" y="6047"/>
                  </a:cubicBezTo>
                  <a:lnTo>
                    <a:pt x="4215" y="7571"/>
                  </a:lnTo>
                  <a:cubicBezTo>
                    <a:pt x="4489" y="7833"/>
                    <a:pt x="4858" y="7987"/>
                    <a:pt x="5215" y="7987"/>
                  </a:cubicBezTo>
                  <a:cubicBezTo>
                    <a:pt x="5572" y="7987"/>
                    <a:pt x="5929" y="7856"/>
                    <a:pt x="6215" y="7571"/>
                  </a:cubicBezTo>
                  <a:cubicBezTo>
                    <a:pt x="6310" y="7464"/>
                    <a:pt x="6417" y="7333"/>
                    <a:pt x="6477" y="7178"/>
                  </a:cubicBezTo>
                  <a:lnTo>
                    <a:pt x="6763" y="7464"/>
                  </a:lnTo>
                  <a:cubicBezTo>
                    <a:pt x="6703" y="7523"/>
                    <a:pt x="6715" y="7618"/>
                    <a:pt x="6763" y="7678"/>
                  </a:cubicBezTo>
                  <a:lnTo>
                    <a:pt x="7120" y="8035"/>
                  </a:lnTo>
                  <a:cubicBezTo>
                    <a:pt x="7144" y="8059"/>
                    <a:pt x="7191" y="8071"/>
                    <a:pt x="7227" y="8071"/>
                  </a:cubicBezTo>
                  <a:cubicBezTo>
                    <a:pt x="7251" y="8071"/>
                    <a:pt x="7299" y="8059"/>
                    <a:pt x="7322" y="8035"/>
                  </a:cubicBezTo>
                  <a:lnTo>
                    <a:pt x="8061" y="7297"/>
                  </a:lnTo>
                  <a:cubicBezTo>
                    <a:pt x="8084" y="7273"/>
                    <a:pt x="8096" y="7225"/>
                    <a:pt x="8096" y="7202"/>
                  </a:cubicBezTo>
                  <a:cubicBezTo>
                    <a:pt x="8096" y="7166"/>
                    <a:pt x="8084" y="7142"/>
                    <a:pt x="8061" y="7106"/>
                  </a:cubicBezTo>
                  <a:lnTo>
                    <a:pt x="7703" y="6749"/>
                  </a:lnTo>
                  <a:cubicBezTo>
                    <a:pt x="7674" y="6719"/>
                    <a:pt x="7635" y="6704"/>
                    <a:pt x="7596" y="6704"/>
                  </a:cubicBezTo>
                  <a:cubicBezTo>
                    <a:pt x="7557" y="6704"/>
                    <a:pt x="7519" y="6719"/>
                    <a:pt x="7489" y="6749"/>
                  </a:cubicBezTo>
                  <a:lnTo>
                    <a:pt x="7251" y="6511"/>
                  </a:lnTo>
                  <a:cubicBezTo>
                    <a:pt x="7221" y="6481"/>
                    <a:pt x="7185" y="6466"/>
                    <a:pt x="7150" y="6466"/>
                  </a:cubicBezTo>
                  <a:cubicBezTo>
                    <a:pt x="7114" y="6466"/>
                    <a:pt x="7078" y="6481"/>
                    <a:pt x="7049" y="6511"/>
                  </a:cubicBezTo>
                  <a:cubicBezTo>
                    <a:pt x="6989" y="6571"/>
                    <a:pt x="6989" y="6666"/>
                    <a:pt x="7049" y="6725"/>
                  </a:cubicBezTo>
                  <a:lnTo>
                    <a:pt x="7287" y="6963"/>
                  </a:lnTo>
                  <a:lnTo>
                    <a:pt x="6977" y="7273"/>
                  </a:lnTo>
                  <a:lnTo>
                    <a:pt x="6525" y="6821"/>
                  </a:lnTo>
                  <a:lnTo>
                    <a:pt x="3905" y="4189"/>
                  </a:lnTo>
                  <a:cubicBezTo>
                    <a:pt x="3739" y="4023"/>
                    <a:pt x="3572" y="3880"/>
                    <a:pt x="3417" y="3749"/>
                  </a:cubicBezTo>
                  <a:cubicBezTo>
                    <a:pt x="2762" y="3213"/>
                    <a:pt x="2012" y="2820"/>
                    <a:pt x="1203" y="2582"/>
                  </a:cubicBezTo>
                  <a:lnTo>
                    <a:pt x="1179" y="2582"/>
                  </a:lnTo>
                  <a:lnTo>
                    <a:pt x="2607" y="1153"/>
                  </a:lnTo>
                  <a:lnTo>
                    <a:pt x="2607" y="1165"/>
                  </a:lnTo>
                  <a:cubicBezTo>
                    <a:pt x="2691" y="1439"/>
                    <a:pt x="2786" y="1701"/>
                    <a:pt x="2893" y="1963"/>
                  </a:cubicBezTo>
                  <a:cubicBezTo>
                    <a:pt x="2929" y="2022"/>
                    <a:pt x="2965" y="2046"/>
                    <a:pt x="3024" y="2046"/>
                  </a:cubicBezTo>
                  <a:cubicBezTo>
                    <a:pt x="3048" y="2046"/>
                    <a:pt x="3072" y="2046"/>
                    <a:pt x="3084" y="2034"/>
                  </a:cubicBezTo>
                  <a:cubicBezTo>
                    <a:pt x="3167" y="1999"/>
                    <a:pt x="3191" y="1915"/>
                    <a:pt x="3167" y="1844"/>
                  </a:cubicBezTo>
                  <a:cubicBezTo>
                    <a:pt x="3060" y="1606"/>
                    <a:pt x="2965" y="1344"/>
                    <a:pt x="2893" y="1094"/>
                  </a:cubicBezTo>
                  <a:lnTo>
                    <a:pt x="2607" y="117"/>
                  </a:lnTo>
                  <a:cubicBezTo>
                    <a:pt x="2596" y="70"/>
                    <a:pt x="2548" y="22"/>
                    <a:pt x="2512" y="10"/>
                  </a:cubicBezTo>
                  <a:cubicBezTo>
                    <a:pt x="2499" y="4"/>
                    <a:pt x="2485" y="1"/>
                    <a:pt x="247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oogle Shape;10452;p79">
            <a:extLst>
              <a:ext uri="{FF2B5EF4-FFF2-40B4-BE49-F238E27FC236}">
                <a16:creationId xmlns:a16="http://schemas.microsoft.com/office/drawing/2014/main" id="{AF0EE2F0-13FC-6C7A-7E54-E45F5E043A35}"/>
              </a:ext>
            </a:extLst>
          </p:cNvPr>
          <p:cNvGrpSpPr/>
          <p:nvPr/>
        </p:nvGrpSpPr>
        <p:grpSpPr>
          <a:xfrm>
            <a:off x="12487856" y="8176204"/>
            <a:ext cx="548508" cy="701648"/>
            <a:chOff x="6243928" y="4263502"/>
            <a:chExt cx="274254" cy="35082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6" name="Google Shape;10453;p79">
              <a:extLst>
                <a:ext uri="{FF2B5EF4-FFF2-40B4-BE49-F238E27FC236}">
                  <a16:creationId xmlns:a16="http://schemas.microsoft.com/office/drawing/2014/main" id="{CC7E827E-2236-3CA2-9357-D54DD5455992}"/>
                </a:ext>
              </a:extLst>
            </p:cNvPr>
            <p:cNvSpPr/>
            <p:nvPr/>
          </p:nvSpPr>
          <p:spPr>
            <a:xfrm>
              <a:off x="6342390" y="437365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3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4" y="429"/>
                    <a:pt x="334" y="333"/>
                  </a:cubicBezTo>
                  <a:lnTo>
                    <a:pt x="334" y="155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0454;p79">
              <a:extLst>
                <a:ext uri="{FF2B5EF4-FFF2-40B4-BE49-F238E27FC236}">
                  <a16:creationId xmlns:a16="http://schemas.microsoft.com/office/drawing/2014/main" id="{DD5C9D1A-5E6C-34E4-1B75-53E24E87050F}"/>
                </a:ext>
              </a:extLst>
            </p:cNvPr>
            <p:cNvSpPr/>
            <p:nvPr/>
          </p:nvSpPr>
          <p:spPr>
            <a:xfrm>
              <a:off x="6407999" y="43736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3"/>
                  </a:lnTo>
                  <a:cubicBezTo>
                    <a:pt x="1" y="429"/>
                    <a:pt x="72" y="500"/>
                    <a:pt x="168" y="500"/>
                  </a:cubicBezTo>
                  <a:cubicBezTo>
                    <a:pt x="251" y="500"/>
                    <a:pt x="322" y="429"/>
                    <a:pt x="322" y="333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0455;p79">
              <a:extLst>
                <a:ext uri="{FF2B5EF4-FFF2-40B4-BE49-F238E27FC236}">
                  <a16:creationId xmlns:a16="http://schemas.microsoft.com/office/drawing/2014/main" id="{8D5A619E-7A49-FF79-44EE-81102F9E9986}"/>
                </a:ext>
              </a:extLst>
            </p:cNvPr>
            <p:cNvSpPr/>
            <p:nvPr/>
          </p:nvSpPr>
          <p:spPr>
            <a:xfrm>
              <a:off x="6336719" y="4357053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513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0456;p79">
              <a:extLst>
                <a:ext uri="{FF2B5EF4-FFF2-40B4-BE49-F238E27FC236}">
                  <a16:creationId xmlns:a16="http://schemas.microsoft.com/office/drawing/2014/main" id="{914C4A7F-7E8B-F2CD-1C16-BD4E763D1768}"/>
                </a:ext>
              </a:extLst>
            </p:cNvPr>
            <p:cNvSpPr/>
            <p:nvPr/>
          </p:nvSpPr>
          <p:spPr>
            <a:xfrm>
              <a:off x="6402740" y="4357053"/>
              <a:ext cx="21131" cy="10201"/>
            </a:xfrm>
            <a:custGeom>
              <a:avLst/>
              <a:gdLst/>
              <a:ahLst/>
              <a:cxnLst/>
              <a:rect l="l" t="t" r="r" b="b"/>
              <a:pathLst>
                <a:path w="667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457;p79">
              <a:extLst>
                <a:ext uri="{FF2B5EF4-FFF2-40B4-BE49-F238E27FC236}">
                  <a16:creationId xmlns:a16="http://schemas.microsoft.com/office/drawing/2014/main" id="{0941071E-6397-C99D-504D-D55E0C273666}"/>
                </a:ext>
              </a:extLst>
            </p:cNvPr>
            <p:cNvSpPr/>
            <p:nvPr/>
          </p:nvSpPr>
          <p:spPr>
            <a:xfrm>
              <a:off x="6243928" y="4263502"/>
              <a:ext cx="274254" cy="350824"/>
            </a:xfrm>
            <a:custGeom>
              <a:avLst/>
              <a:gdLst/>
              <a:ahLst/>
              <a:cxnLst/>
              <a:rect l="l" t="t" r="r" b="b"/>
              <a:pathLst>
                <a:path w="8657" h="11074" extrusionOk="0">
                  <a:moveTo>
                    <a:pt x="1501" y="4406"/>
                  </a:moveTo>
                  <a:cubicBezTo>
                    <a:pt x="1596" y="4453"/>
                    <a:pt x="1691" y="4489"/>
                    <a:pt x="1799" y="4489"/>
                  </a:cubicBezTo>
                  <a:lnTo>
                    <a:pt x="1918" y="4489"/>
                  </a:lnTo>
                  <a:cubicBezTo>
                    <a:pt x="1977" y="4942"/>
                    <a:pt x="2191" y="5382"/>
                    <a:pt x="2489" y="5739"/>
                  </a:cubicBezTo>
                  <a:cubicBezTo>
                    <a:pt x="2584" y="5858"/>
                    <a:pt x="2692" y="5954"/>
                    <a:pt x="2811" y="6049"/>
                  </a:cubicBezTo>
                  <a:cubicBezTo>
                    <a:pt x="2156" y="5977"/>
                    <a:pt x="1620" y="5644"/>
                    <a:pt x="1358" y="5442"/>
                  </a:cubicBezTo>
                  <a:cubicBezTo>
                    <a:pt x="1275" y="5382"/>
                    <a:pt x="1263" y="5287"/>
                    <a:pt x="1298" y="5215"/>
                  </a:cubicBezTo>
                  <a:cubicBezTo>
                    <a:pt x="1370" y="5049"/>
                    <a:pt x="1453" y="4787"/>
                    <a:pt x="1501" y="4406"/>
                  </a:cubicBezTo>
                  <a:close/>
                  <a:moveTo>
                    <a:pt x="7097" y="4394"/>
                  </a:moveTo>
                  <a:cubicBezTo>
                    <a:pt x="7156" y="4787"/>
                    <a:pt x="7252" y="5049"/>
                    <a:pt x="7323" y="5215"/>
                  </a:cubicBezTo>
                  <a:cubicBezTo>
                    <a:pt x="7347" y="5287"/>
                    <a:pt x="7335" y="5394"/>
                    <a:pt x="7264" y="5442"/>
                  </a:cubicBezTo>
                  <a:cubicBezTo>
                    <a:pt x="6990" y="5644"/>
                    <a:pt x="6454" y="5977"/>
                    <a:pt x="5787" y="6049"/>
                  </a:cubicBezTo>
                  <a:cubicBezTo>
                    <a:pt x="5906" y="5942"/>
                    <a:pt x="6025" y="5835"/>
                    <a:pt x="6132" y="5715"/>
                  </a:cubicBezTo>
                  <a:cubicBezTo>
                    <a:pt x="6430" y="5358"/>
                    <a:pt x="6621" y="4930"/>
                    <a:pt x="6692" y="4489"/>
                  </a:cubicBezTo>
                  <a:lnTo>
                    <a:pt x="6787" y="4489"/>
                  </a:lnTo>
                  <a:cubicBezTo>
                    <a:pt x="6906" y="4489"/>
                    <a:pt x="7002" y="4453"/>
                    <a:pt x="7097" y="4394"/>
                  </a:cubicBezTo>
                  <a:close/>
                  <a:moveTo>
                    <a:pt x="4299" y="334"/>
                  </a:moveTo>
                  <a:cubicBezTo>
                    <a:pt x="5835" y="334"/>
                    <a:pt x="7085" y="1584"/>
                    <a:pt x="7085" y="3120"/>
                  </a:cubicBezTo>
                  <a:lnTo>
                    <a:pt x="7085" y="3370"/>
                  </a:lnTo>
                  <a:cubicBezTo>
                    <a:pt x="6990" y="3322"/>
                    <a:pt x="6906" y="3310"/>
                    <a:pt x="6811" y="3310"/>
                  </a:cubicBezTo>
                  <a:lnTo>
                    <a:pt x="6728" y="3310"/>
                  </a:lnTo>
                  <a:cubicBezTo>
                    <a:pt x="6680" y="3310"/>
                    <a:pt x="6632" y="3299"/>
                    <a:pt x="6585" y="3251"/>
                  </a:cubicBezTo>
                  <a:cubicBezTo>
                    <a:pt x="6561" y="3215"/>
                    <a:pt x="6525" y="3179"/>
                    <a:pt x="6525" y="3120"/>
                  </a:cubicBezTo>
                  <a:cubicBezTo>
                    <a:pt x="6525" y="2382"/>
                    <a:pt x="6168" y="1715"/>
                    <a:pt x="5597" y="1286"/>
                  </a:cubicBezTo>
                  <a:cubicBezTo>
                    <a:pt x="5503" y="1224"/>
                    <a:pt x="5373" y="1189"/>
                    <a:pt x="5255" y="1189"/>
                  </a:cubicBezTo>
                  <a:cubicBezTo>
                    <a:pt x="5237" y="1189"/>
                    <a:pt x="5220" y="1190"/>
                    <a:pt x="5204" y="1191"/>
                  </a:cubicBezTo>
                  <a:cubicBezTo>
                    <a:pt x="5073" y="1227"/>
                    <a:pt x="4954" y="1298"/>
                    <a:pt x="4882" y="1417"/>
                  </a:cubicBezTo>
                  <a:cubicBezTo>
                    <a:pt x="4739" y="1608"/>
                    <a:pt x="4525" y="1727"/>
                    <a:pt x="4287" y="1727"/>
                  </a:cubicBezTo>
                  <a:cubicBezTo>
                    <a:pt x="4049" y="1727"/>
                    <a:pt x="3823" y="1608"/>
                    <a:pt x="3692" y="1417"/>
                  </a:cubicBezTo>
                  <a:cubicBezTo>
                    <a:pt x="3608" y="1298"/>
                    <a:pt x="3489" y="1227"/>
                    <a:pt x="3358" y="1191"/>
                  </a:cubicBezTo>
                  <a:cubicBezTo>
                    <a:pt x="3327" y="1185"/>
                    <a:pt x="3296" y="1183"/>
                    <a:pt x="3266" y="1183"/>
                  </a:cubicBezTo>
                  <a:cubicBezTo>
                    <a:pt x="3166" y="1183"/>
                    <a:pt x="3068" y="1214"/>
                    <a:pt x="2977" y="1286"/>
                  </a:cubicBezTo>
                  <a:cubicBezTo>
                    <a:pt x="2858" y="1358"/>
                    <a:pt x="2751" y="1465"/>
                    <a:pt x="2668" y="1548"/>
                  </a:cubicBezTo>
                  <a:cubicBezTo>
                    <a:pt x="2596" y="1608"/>
                    <a:pt x="2596" y="1715"/>
                    <a:pt x="2668" y="1775"/>
                  </a:cubicBezTo>
                  <a:cubicBezTo>
                    <a:pt x="2697" y="1804"/>
                    <a:pt x="2736" y="1819"/>
                    <a:pt x="2775" y="1819"/>
                  </a:cubicBezTo>
                  <a:cubicBezTo>
                    <a:pt x="2814" y="1819"/>
                    <a:pt x="2852" y="1804"/>
                    <a:pt x="2882" y="1775"/>
                  </a:cubicBezTo>
                  <a:cubicBezTo>
                    <a:pt x="2977" y="1691"/>
                    <a:pt x="3061" y="1608"/>
                    <a:pt x="3156" y="1536"/>
                  </a:cubicBezTo>
                  <a:cubicBezTo>
                    <a:pt x="3181" y="1520"/>
                    <a:pt x="3212" y="1503"/>
                    <a:pt x="3245" y="1503"/>
                  </a:cubicBezTo>
                  <a:cubicBezTo>
                    <a:pt x="3259" y="1503"/>
                    <a:pt x="3273" y="1506"/>
                    <a:pt x="3287" y="1513"/>
                  </a:cubicBezTo>
                  <a:cubicBezTo>
                    <a:pt x="3334" y="1524"/>
                    <a:pt x="3382" y="1536"/>
                    <a:pt x="3406" y="1584"/>
                  </a:cubicBezTo>
                  <a:cubicBezTo>
                    <a:pt x="3596" y="1882"/>
                    <a:pt x="3918" y="2048"/>
                    <a:pt x="4275" y="2048"/>
                  </a:cubicBezTo>
                  <a:cubicBezTo>
                    <a:pt x="4608" y="2048"/>
                    <a:pt x="4942" y="1870"/>
                    <a:pt x="5132" y="1584"/>
                  </a:cubicBezTo>
                  <a:cubicBezTo>
                    <a:pt x="5168" y="1536"/>
                    <a:pt x="5192" y="1524"/>
                    <a:pt x="5251" y="1513"/>
                  </a:cubicBezTo>
                  <a:cubicBezTo>
                    <a:pt x="5265" y="1506"/>
                    <a:pt x="5278" y="1503"/>
                    <a:pt x="5291" y="1503"/>
                  </a:cubicBezTo>
                  <a:cubicBezTo>
                    <a:pt x="5321" y="1503"/>
                    <a:pt x="5349" y="1520"/>
                    <a:pt x="5382" y="1536"/>
                  </a:cubicBezTo>
                  <a:cubicBezTo>
                    <a:pt x="5894" y="1894"/>
                    <a:pt x="6192" y="2477"/>
                    <a:pt x="6192" y="3096"/>
                  </a:cubicBezTo>
                  <a:cubicBezTo>
                    <a:pt x="6192" y="3239"/>
                    <a:pt x="6251" y="3370"/>
                    <a:pt x="6335" y="3453"/>
                  </a:cubicBezTo>
                  <a:cubicBezTo>
                    <a:pt x="6430" y="3549"/>
                    <a:pt x="6561" y="3608"/>
                    <a:pt x="6692" y="3608"/>
                  </a:cubicBezTo>
                  <a:lnTo>
                    <a:pt x="6787" y="3608"/>
                  </a:lnTo>
                  <a:cubicBezTo>
                    <a:pt x="6859" y="3608"/>
                    <a:pt x="6930" y="3632"/>
                    <a:pt x="6990" y="3691"/>
                  </a:cubicBezTo>
                  <a:cubicBezTo>
                    <a:pt x="7037" y="3751"/>
                    <a:pt x="7073" y="3834"/>
                    <a:pt x="7073" y="3906"/>
                  </a:cubicBezTo>
                  <a:cubicBezTo>
                    <a:pt x="7049" y="4037"/>
                    <a:pt x="6918" y="4144"/>
                    <a:pt x="6775" y="4144"/>
                  </a:cubicBezTo>
                  <a:lnTo>
                    <a:pt x="6692" y="4144"/>
                  </a:lnTo>
                  <a:lnTo>
                    <a:pt x="6692" y="4156"/>
                  </a:lnTo>
                  <a:cubicBezTo>
                    <a:pt x="6692" y="4072"/>
                    <a:pt x="6621" y="3989"/>
                    <a:pt x="6537" y="3989"/>
                  </a:cubicBezTo>
                  <a:cubicBezTo>
                    <a:pt x="6442" y="3989"/>
                    <a:pt x="6371" y="4072"/>
                    <a:pt x="6371" y="4156"/>
                  </a:cubicBezTo>
                  <a:cubicBezTo>
                    <a:pt x="6371" y="4668"/>
                    <a:pt x="6192" y="5144"/>
                    <a:pt x="5859" y="5513"/>
                  </a:cubicBezTo>
                  <a:cubicBezTo>
                    <a:pt x="5597" y="5823"/>
                    <a:pt x="5251" y="6049"/>
                    <a:pt x="4870" y="6156"/>
                  </a:cubicBezTo>
                  <a:lnTo>
                    <a:pt x="4954" y="5942"/>
                  </a:lnTo>
                  <a:cubicBezTo>
                    <a:pt x="4966" y="5894"/>
                    <a:pt x="4966" y="5835"/>
                    <a:pt x="4942" y="5799"/>
                  </a:cubicBezTo>
                  <a:cubicBezTo>
                    <a:pt x="4906" y="5751"/>
                    <a:pt x="4870" y="5715"/>
                    <a:pt x="4811" y="5715"/>
                  </a:cubicBezTo>
                  <a:lnTo>
                    <a:pt x="3763" y="5715"/>
                  </a:lnTo>
                  <a:cubicBezTo>
                    <a:pt x="3704" y="5715"/>
                    <a:pt x="3656" y="5751"/>
                    <a:pt x="3632" y="5799"/>
                  </a:cubicBezTo>
                  <a:cubicBezTo>
                    <a:pt x="3596" y="5835"/>
                    <a:pt x="3596" y="5894"/>
                    <a:pt x="3620" y="5942"/>
                  </a:cubicBezTo>
                  <a:lnTo>
                    <a:pt x="3704" y="6156"/>
                  </a:lnTo>
                  <a:cubicBezTo>
                    <a:pt x="3346" y="6049"/>
                    <a:pt x="2989" y="5823"/>
                    <a:pt x="2739" y="5525"/>
                  </a:cubicBezTo>
                  <a:cubicBezTo>
                    <a:pt x="2406" y="5144"/>
                    <a:pt x="2227" y="4668"/>
                    <a:pt x="2227" y="4156"/>
                  </a:cubicBezTo>
                  <a:cubicBezTo>
                    <a:pt x="2227" y="4072"/>
                    <a:pt x="2156" y="3989"/>
                    <a:pt x="2072" y="3989"/>
                  </a:cubicBezTo>
                  <a:cubicBezTo>
                    <a:pt x="1977" y="3989"/>
                    <a:pt x="1906" y="4072"/>
                    <a:pt x="1906" y="4156"/>
                  </a:cubicBezTo>
                  <a:lnTo>
                    <a:pt x="1906" y="4168"/>
                  </a:lnTo>
                  <a:lnTo>
                    <a:pt x="1799" y="4168"/>
                  </a:lnTo>
                  <a:cubicBezTo>
                    <a:pt x="1727" y="4168"/>
                    <a:pt x="1656" y="4144"/>
                    <a:pt x="1596" y="4084"/>
                  </a:cubicBezTo>
                  <a:cubicBezTo>
                    <a:pt x="1549" y="4025"/>
                    <a:pt x="1513" y="3953"/>
                    <a:pt x="1513" y="3870"/>
                  </a:cubicBezTo>
                  <a:cubicBezTo>
                    <a:pt x="1525" y="3739"/>
                    <a:pt x="1668" y="3632"/>
                    <a:pt x="1810" y="3632"/>
                  </a:cubicBezTo>
                  <a:lnTo>
                    <a:pt x="1870" y="3632"/>
                  </a:lnTo>
                  <a:cubicBezTo>
                    <a:pt x="2013" y="3632"/>
                    <a:pt x="2144" y="3572"/>
                    <a:pt x="2227" y="3489"/>
                  </a:cubicBezTo>
                  <a:cubicBezTo>
                    <a:pt x="2322" y="3394"/>
                    <a:pt x="2382" y="3263"/>
                    <a:pt x="2382" y="3132"/>
                  </a:cubicBezTo>
                  <a:cubicBezTo>
                    <a:pt x="2382" y="2846"/>
                    <a:pt x="2441" y="2584"/>
                    <a:pt x="2561" y="2322"/>
                  </a:cubicBezTo>
                  <a:cubicBezTo>
                    <a:pt x="2608" y="2251"/>
                    <a:pt x="2561" y="2144"/>
                    <a:pt x="2489" y="2120"/>
                  </a:cubicBezTo>
                  <a:cubicBezTo>
                    <a:pt x="2466" y="2107"/>
                    <a:pt x="2442" y="2101"/>
                    <a:pt x="2418" y="2101"/>
                  </a:cubicBezTo>
                  <a:cubicBezTo>
                    <a:pt x="2357" y="2101"/>
                    <a:pt x="2301" y="2140"/>
                    <a:pt x="2275" y="2191"/>
                  </a:cubicBezTo>
                  <a:cubicBezTo>
                    <a:pt x="2144" y="2489"/>
                    <a:pt x="2072" y="2798"/>
                    <a:pt x="2072" y="3132"/>
                  </a:cubicBezTo>
                  <a:cubicBezTo>
                    <a:pt x="2072" y="3179"/>
                    <a:pt x="2049" y="3215"/>
                    <a:pt x="2001" y="3263"/>
                  </a:cubicBezTo>
                  <a:cubicBezTo>
                    <a:pt x="1977" y="3299"/>
                    <a:pt x="1930" y="3322"/>
                    <a:pt x="1870" y="3322"/>
                  </a:cubicBezTo>
                  <a:lnTo>
                    <a:pt x="1810" y="3322"/>
                  </a:lnTo>
                  <a:cubicBezTo>
                    <a:pt x="1703" y="3322"/>
                    <a:pt x="1608" y="3358"/>
                    <a:pt x="1513" y="3394"/>
                  </a:cubicBezTo>
                  <a:lnTo>
                    <a:pt x="1513" y="3120"/>
                  </a:lnTo>
                  <a:cubicBezTo>
                    <a:pt x="1513" y="1584"/>
                    <a:pt x="2763" y="334"/>
                    <a:pt x="4299" y="334"/>
                  </a:cubicBezTo>
                  <a:close/>
                  <a:moveTo>
                    <a:pt x="4585" y="6049"/>
                  </a:moveTo>
                  <a:lnTo>
                    <a:pt x="4394" y="6525"/>
                  </a:lnTo>
                  <a:cubicBezTo>
                    <a:pt x="4370" y="6549"/>
                    <a:pt x="4346" y="6585"/>
                    <a:pt x="4299" y="6585"/>
                  </a:cubicBezTo>
                  <a:cubicBezTo>
                    <a:pt x="4251" y="6585"/>
                    <a:pt x="4227" y="6549"/>
                    <a:pt x="4216" y="6525"/>
                  </a:cubicBezTo>
                  <a:lnTo>
                    <a:pt x="4013" y="6049"/>
                  </a:lnTo>
                  <a:close/>
                  <a:moveTo>
                    <a:pt x="2822" y="7001"/>
                  </a:moveTo>
                  <a:lnTo>
                    <a:pt x="4013" y="7668"/>
                  </a:lnTo>
                  <a:lnTo>
                    <a:pt x="3156" y="8394"/>
                  </a:lnTo>
                  <a:lnTo>
                    <a:pt x="3144" y="8394"/>
                  </a:lnTo>
                  <a:lnTo>
                    <a:pt x="2584" y="7442"/>
                  </a:lnTo>
                  <a:lnTo>
                    <a:pt x="2811" y="7001"/>
                  </a:lnTo>
                  <a:close/>
                  <a:moveTo>
                    <a:pt x="5335" y="6347"/>
                  </a:moveTo>
                  <a:lnTo>
                    <a:pt x="5335" y="6870"/>
                  </a:lnTo>
                  <a:lnTo>
                    <a:pt x="5144" y="6966"/>
                  </a:lnTo>
                  <a:cubicBezTo>
                    <a:pt x="5073" y="7013"/>
                    <a:pt x="5037" y="7120"/>
                    <a:pt x="5085" y="7192"/>
                  </a:cubicBezTo>
                  <a:cubicBezTo>
                    <a:pt x="5117" y="7241"/>
                    <a:pt x="5178" y="7273"/>
                    <a:pt x="5236" y="7273"/>
                  </a:cubicBezTo>
                  <a:cubicBezTo>
                    <a:pt x="5263" y="7273"/>
                    <a:pt x="5288" y="7266"/>
                    <a:pt x="5311" y="7251"/>
                  </a:cubicBezTo>
                  <a:lnTo>
                    <a:pt x="5775" y="7001"/>
                  </a:lnTo>
                  <a:lnTo>
                    <a:pt x="5787" y="7001"/>
                  </a:lnTo>
                  <a:lnTo>
                    <a:pt x="6013" y="7442"/>
                  </a:lnTo>
                  <a:lnTo>
                    <a:pt x="5489" y="8394"/>
                  </a:lnTo>
                  <a:lnTo>
                    <a:pt x="5478" y="8394"/>
                  </a:lnTo>
                  <a:lnTo>
                    <a:pt x="4597" y="7656"/>
                  </a:lnTo>
                  <a:lnTo>
                    <a:pt x="4751" y="7585"/>
                  </a:lnTo>
                  <a:cubicBezTo>
                    <a:pt x="4823" y="7537"/>
                    <a:pt x="4847" y="7430"/>
                    <a:pt x="4811" y="7359"/>
                  </a:cubicBezTo>
                  <a:cubicBezTo>
                    <a:pt x="4778" y="7310"/>
                    <a:pt x="4717" y="7277"/>
                    <a:pt x="4659" y="7277"/>
                  </a:cubicBezTo>
                  <a:cubicBezTo>
                    <a:pt x="4633" y="7277"/>
                    <a:pt x="4607" y="7284"/>
                    <a:pt x="4585" y="7299"/>
                  </a:cubicBezTo>
                  <a:lnTo>
                    <a:pt x="4311" y="7442"/>
                  </a:lnTo>
                  <a:lnTo>
                    <a:pt x="3263" y="6870"/>
                  </a:lnTo>
                  <a:lnTo>
                    <a:pt x="3263" y="6347"/>
                  </a:lnTo>
                  <a:cubicBezTo>
                    <a:pt x="3454" y="6430"/>
                    <a:pt x="3656" y="6513"/>
                    <a:pt x="3870" y="6537"/>
                  </a:cubicBezTo>
                  <a:lnTo>
                    <a:pt x="3918" y="6656"/>
                  </a:lnTo>
                  <a:cubicBezTo>
                    <a:pt x="3977" y="6823"/>
                    <a:pt x="4132" y="6918"/>
                    <a:pt x="4299" y="6918"/>
                  </a:cubicBezTo>
                  <a:cubicBezTo>
                    <a:pt x="4477" y="6918"/>
                    <a:pt x="4632" y="6823"/>
                    <a:pt x="4680" y="6656"/>
                  </a:cubicBezTo>
                  <a:lnTo>
                    <a:pt x="4727" y="6537"/>
                  </a:lnTo>
                  <a:cubicBezTo>
                    <a:pt x="4942" y="6489"/>
                    <a:pt x="5144" y="6430"/>
                    <a:pt x="5335" y="6347"/>
                  </a:cubicBezTo>
                  <a:close/>
                  <a:moveTo>
                    <a:pt x="4311" y="0"/>
                  </a:moveTo>
                  <a:cubicBezTo>
                    <a:pt x="2608" y="0"/>
                    <a:pt x="1203" y="1405"/>
                    <a:pt x="1203" y="3120"/>
                  </a:cubicBezTo>
                  <a:lnTo>
                    <a:pt x="1203" y="3977"/>
                  </a:lnTo>
                  <a:cubicBezTo>
                    <a:pt x="1203" y="4525"/>
                    <a:pt x="1096" y="4870"/>
                    <a:pt x="1013" y="5084"/>
                  </a:cubicBezTo>
                  <a:cubicBezTo>
                    <a:pt x="906" y="5299"/>
                    <a:pt x="965" y="5561"/>
                    <a:pt x="1156" y="5704"/>
                  </a:cubicBezTo>
                  <a:cubicBezTo>
                    <a:pt x="1489" y="5942"/>
                    <a:pt x="2132" y="6347"/>
                    <a:pt x="2930" y="6406"/>
                  </a:cubicBezTo>
                  <a:lnTo>
                    <a:pt x="2930" y="6692"/>
                  </a:lnTo>
                  <a:cubicBezTo>
                    <a:pt x="2894" y="6674"/>
                    <a:pt x="2861" y="6665"/>
                    <a:pt x="2828" y="6665"/>
                  </a:cubicBezTo>
                  <a:cubicBezTo>
                    <a:pt x="2796" y="6665"/>
                    <a:pt x="2763" y="6674"/>
                    <a:pt x="2727" y="6692"/>
                  </a:cubicBezTo>
                  <a:cubicBezTo>
                    <a:pt x="2632" y="6716"/>
                    <a:pt x="2561" y="6775"/>
                    <a:pt x="2525" y="6847"/>
                  </a:cubicBezTo>
                  <a:lnTo>
                    <a:pt x="2275" y="7359"/>
                  </a:lnTo>
                  <a:lnTo>
                    <a:pt x="858" y="7775"/>
                  </a:lnTo>
                  <a:cubicBezTo>
                    <a:pt x="358" y="7918"/>
                    <a:pt x="1" y="8394"/>
                    <a:pt x="1" y="8918"/>
                  </a:cubicBezTo>
                  <a:lnTo>
                    <a:pt x="1" y="10919"/>
                  </a:lnTo>
                  <a:cubicBezTo>
                    <a:pt x="1" y="11002"/>
                    <a:pt x="72" y="11073"/>
                    <a:pt x="167" y="11073"/>
                  </a:cubicBezTo>
                  <a:cubicBezTo>
                    <a:pt x="251" y="11073"/>
                    <a:pt x="322" y="11002"/>
                    <a:pt x="322" y="10919"/>
                  </a:cubicBezTo>
                  <a:lnTo>
                    <a:pt x="322" y="8918"/>
                  </a:lnTo>
                  <a:cubicBezTo>
                    <a:pt x="322" y="8752"/>
                    <a:pt x="370" y="8609"/>
                    <a:pt x="441" y="8478"/>
                  </a:cubicBezTo>
                  <a:lnTo>
                    <a:pt x="1370" y="9264"/>
                  </a:lnTo>
                  <a:cubicBezTo>
                    <a:pt x="1489" y="9371"/>
                    <a:pt x="1549" y="9514"/>
                    <a:pt x="1549" y="9668"/>
                  </a:cubicBezTo>
                  <a:lnTo>
                    <a:pt x="1549" y="10895"/>
                  </a:lnTo>
                  <a:cubicBezTo>
                    <a:pt x="1549" y="10990"/>
                    <a:pt x="1620" y="11061"/>
                    <a:pt x="1703" y="11061"/>
                  </a:cubicBezTo>
                  <a:cubicBezTo>
                    <a:pt x="1799" y="11061"/>
                    <a:pt x="1870" y="10990"/>
                    <a:pt x="1870" y="10895"/>
                  </a:cubicBezTo>
                  <a:lnTo>
                    <a:pt x="1870" y="9668"/>
                  </a:lnTo>
                  <a:cubicBezTo>
                    <a:pt x="1870" y="9406"/>
                    <a:pt x="1763" y="9168"/>
                    <a:pt x="1572" y="9014"/>
                  </a:cubicBezTo>
                  <a:lnTo>
                    <a:pt x="656" y="8216"/>
                  </a:lnTo>
                  <a:cubicBezTo>
                    <a:pt x="739" y="8144"/>
                    <a:pt x="834" y="8097"/>
                    <a:pt x="953" y="8073"/>
                  </a:cubicBezTo>
                  <a:lnTo>
                    <a:pt x="2346" y="7656"/>
                  </a:lnTo>
                  <a:lnTo>
                    <a:pt x="2858" y="8549"/>
                  </a:lnTo>
                  <a:cubicBezTo>
                    <a:pt x="2894" y="8633"/>
                    <a:pt x="2989" y="8692"/>
                    <a:pt x="3096" y="8716"/>
                  </a:cubicBezTo>
                  <a:lnTo>
                    <a:pt x="3156" y="8716"/>
                  </a:lnTo>
                  <a:cubicBezTo>
                    <a:pt x="3227" y="8716"/>
                    <a:pt x="3311" y="8680"/>
                    <a:pt x="3382" y="8633"/>
                  </a:cubicBezTo>
                  <a:lnTo>
                    <a:pt x="4335" y="7823"/>
                  </a:lnTo>
                  <a:lnTo>
                    <a:pt x="5287" y="8633"/>
                  </a:lnTo>
                  <a:cubicBezTo>
                    <a:pt x="5347" y="8692"/>
                    <a:pt x="5418" y="8716"/>
                    <a:pt x="5501" y="8716"/>
                  </a:cubicBezTo>
                  <a:lnTo>
                    <a:pt x="5561" y="8716"/>
                  </a:lnTo>
                  <a:cubicBezTo>
                    <a:pt x="5668" y="8692"/>
                    <a:pt x="5740" y="8633"/>
                    <a:pt x="5799" y="8549"/>
                  </a:cubicBezTo>
                  <a:lnTo>
                    <a:pt x="6311" y="7656"/>
                  </a:lnTo>
                  <a:lnTo>
                    <a:pt x="7704" y="8073"/>
                  </a:lnTo>
                  <a:cubicBezTo>
                    <a:pt x="7811" y="8097"/>
                    <a:pt x="7918" y="8156"/>
                    <a:pt x="8002" y="8216"/>
                  </a:cubicBezTo>
                  <a:lnTo>
                    <a:pt x="7085" y="9014"/>
                  </a:lnTo>
                  <a:cubicBezTo>
                    <a:pt x="6894" y="9168"/>
                    <a:pt x="6787" y="9406"/>
                    <a:pt x="6787" y="9668"/>
                  </a:cubicBezTo>
                  <a:lnTo>
                    <a:pt x="6787" y="10895"/>
                  </a:lnTo>
                  <a:cubicBezTo>
                    <a:pt x="6787" y="10990"/>
                    <a:pt x="6859" y="11061"/>
                    <a:pt x="6954" y="11061"/>
                  </a:cubicBezTo>
                  <a:cubicBezTo>
                    <a:pt x="7037" y="11061"/>
                    <a:pt x="7109" y="10990"/>
                    <a:pt x="7109" y="10895"/>
                  </a:cubicBezTo>
                  <a:lnTo>
                    <a:pt x="7109" y="9668"/>
                  </a:lnTo>
                  <a:cubicBezTo>
                    <a:pt x="7109" y="9514"/>
                    <a:pt x="7192" y="9371"/>
                    <a:pt x="7287" y="9264"/>
                  </a:cubicBezTo>
                  <a:lnTo>
                    <a:pt x="8216" y="8478"/>
                  </a:lnTo>
                  <a:cubicBezTo>
                    <a:pt x="8287" y="8609"/>
                    <a:pt x="8335" y="8752"/>
                    <a:pt x="8335" y="8918"/>
                  </a:cubicBezTo>
                  <a:lnTo>
                    <a:pt x="8335" y="10919"/>
                  </a:lnTo>
                  <a:cubicBezTo>
                    <a:pt x="8335" y="11002"/>
                    <a:pt x="8407" y="11073"/>
                    <a:pt x="8502" y="11073"/>
                  </a:cubicBezTo>
                  <a:cubicBezTo>
                    <a:pt x="8585" y="11073"/>
                    <a:pt x="8657" y="11002"/>
                    <a:pt x="8657" y="10919"/>
                  </a:cubicBezTo>
                  <a:lnTo>
                    <a:pt x="8657" y="8918"/>
                  </a:lnTo>
                  <a:cubicBezTo>
                    <a:pt x="8633" y="8382"/>
                    <a:pt x="8276" y="7906"/>
                    <a:pt x="7764" y="7763"/>
                  </a:cubicBezTo>
                  <a:lnTo>
                    <a:pt x="6359" y="7347"/>
                  </a:lnTo>
                  <a:lnTo>
                    <a:pt x="6097" y="6835"/>
                  </a:lnTo>
                  <a:cubicBezTo>
                    <a:pt x="6061" y="6763"/>
                    <a:pt x="5978" y="6692"/>
                    <a:pt x="5906" y="6668"/>
                  </a:cubicBezTo>
                  <a:cubicBezTo>
                    <a:pt x="5870" y="6662"/>
                    <a:pt x="5835" y="6659"/>
                    <a:pt x="5801" y="6659"/>
                  </a:cubicBezTo>
                  <a:cubicBezTo>
                    <a:pt x="5766" y="6659"/>
                    <a:pt x="5734" y="6662"/>
                    <a:pt x="5704" y="6668"/>
                  </a:cubicBezTo>
                  <a:lnTo>
                    <a:pt x="5704" y="6394"/>
                  </a:lnTo>
                  <a:cubicBezTo>
                    <a:pt x="6502" y="6347"/>
                    <a:pt x="7156" y="5942"/>
                    <a:pt x="7466" y="5692"/>
                  </a:cubicBezTo>
                  <a:cubicBezTo>
                    <a:pt x="7668" y="5537"/>
                    <a:pt x="7728" y="5287"/>
                    <a:pt x="7621" y="5061"/>
                  </a:cubicBezTo>
                  <a:cubicBezTo>
                    <a:pt x="7525" y="4870"/>
                    <a:pt x="7430" y="4513"/>
                    <a:pt x="7430" y="3965"/>
                  </a:cubicBezTo>
                  <a:lnTo>
                    <a:pt x="7430" y="3120"/>
                  </a:lnTo>
                  <a:cubicBezTo>
                    <a:pt x="7430" y="1405"/>
                    <a:pt x="6025" y="0"/>
                    <a:pt x="431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458;p79">
              <a:extLst>
                <a:ext uri="{FF2B5EF4-FFF2-40B4-BE49-F238E27FC236}">
                  <a16:creationId xmlns:a16="http://schemas.microsoft.com/office/drawing/2014/main" id="{FAA9FFE7-2387-9D0B-5362-B86D0A8459FD}"/>
                </a:ext>
              </a:extLst>
            </p:cNvPr>
            <p:cNvSpPr/>
            <p:nvPr/>
          </p:nvSpPr>
          <p:spPr>
            <a:xfrm>
              <a:off x="6375559" y="4549033"/>
              <a:ext cx="10233" cy="10201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251" y="322"/>
                    <a:pt x="322" y="251"/>
                    <a:pt x="322" y="155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0459;p79">
              <a:extLst>
                <a:ext uri="{FF2B5EF4-FFF2-40B4-BE49-F238E27FC236}">
                  <a16:creationId xmlns:a16="http://schemas.microsoft.com/office/drawing/2014/main" id="{1D4B9665-7C35-CB76-E887-262D5683B352}"/>
                </a:ext>
              </a:extLst>
            </p:cNvPr>
            <p:cNvSpPr/>
            <p:nvPr/>
          </p:nvSpPr>
          <p:spPr>
            <a:xfrm>
              <a:off x="6375559" y="4587493"/>
              <a:ext cx="10233" cy="10613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0460;p79">
              <a:extLst>
                <a:ext uri="{FF2B5EF4-FFF2-40B4-BE49-F238E27FC236}">
                  <a16:creationId xmlns:a16="http://schemas.microsoft.com/office/drawing/2014/main" id="{07044028-AE28-7402-8C66-18B89C9CAA6F}"/>
                </a:ext>
              </a:extLst>
            </p:cNvPr>
            <p:cNvSpPr/>
            <p:nvPr/>
          </p:nvSpPr>
          <p:spPr>
            <a:xfrm>
              <a:off x="6342009" y="4406442"/>
              <a:ext cx="76222" cy="32472"/>
            </a:xfrm>
            <a:custGeom>
              <a:avLst/>
              <a:gdLst/>
              <a:ahLst/>
              <a:cxnLst/>
              <a:rect l="l" t="t" r="r" b="b"/>
              <a:pathLst>
                <a:path w="2406" h="1025" extrusionOk="0">
                  <a:moveTo>
                    <a:pt x="1012" y="334"/>
                  </a:moveTo>
                  <a:cubicBezTo>
                    <a:pt x="953" y="430"/>
                    <a:pt x="834" y="525"/>
                    <a:pt x="703" y="525"/>
                  </a:cubicBezTo>
                  <a:lnTo>
                    <a:pt x="381" y="525"/>
                  </a:lnTo>
                  <a:cubicBezTo>
                    <a:pt x="441" y="406"/>
                    <a:pt x="560" y="334"/>
                    <a:pt x="703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77" y="406"/>
                    <a:pt x="2036" y="525"/>
                  </a:cubicBezTo>
                  <a:lnTo>
                    <a:pt x="1727" y="525"/>
                  </a:lnTo>
                  <a:cubicBezTo>
                    <a:pt x="1584" y="525"/>
                    <a:pt x="1477" y="453"/>
                    <a:pt x="1417" y="334"/>
                  </a:cubicBezTo>
                  <a:close/>
                  <a:moveTo>
                    <a:pt x="679" y="1"/>
                  </a:moveTo>
                  <a:cubicBezTo>
                    <a:pt x="310" y="1"/>
                    <a:pt x="0" y="311"/>
                    <a:pt x="0" y="692"/>
                  </a:cubicBezTo>
                  <a:lnTo>
                    <a:pt x="0" y="870"/>
                  </a:lnTo>
                  <a:cubicBezTo>
                    <a:pt x="0" y="953"/>
                    <a:pt x="72" y="1025"/>
                    <a:pt x="167" y="1025"/>
                  </a:cubicBezTo>
                  <a:cubicBezTo>
                    <a:pt x="250" y="1025"/>
                    <a:pt x="322" y="953"/>
                    <a:pt x="322" y="870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63"/>
                    <a:pt x="1203" y="608"/>
                  </a:cubicBezTo>
                  <a:cubicBezTo>
                    <a:pt x="1322" y="763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870"/>
                  </a:lnTo>
                  <a:cubicBezTo>
                    <a:pt x="2084" y="953"/>
                    <a:pt x="2155" y="1025"/>
                    <a:pt x="2251" y="1025"/>
                  </a:cubicBezTo>
                  <a:cubicBezTo>
                    <a:pt x="2334" y="1025"/>
                    <a:pt x="2405" y="953"/>
                    <a:pt x="2405" y="870"/>
                  </a:cubicBezTo>
                  <a:lnTo>
                    <a:pt x="2405" y="692"/>
                  </a:lnTo>
                  <a:cubicBezTo>
                    <a:pt x="2405" y="299"/>
                    <a:pt x="2108" y="1"/>
                    <a:pt x="172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oogle Shape;10461;p79">
            <a:extLst>
              <a:ext uri="{FF2B5EF4-FFF2-40B4-BE49-F238E27FC236}">
                <a16:creationId xmlns:a16="http://schemas.microsoft.com/office/drawing/2014/main" id="{8D080B9F-8CA8-002E-64AC-D63E3F794E1A}"/>
              </a:ext>
            </a:extLst>
          </p:cNvPr>
          <p:cNvGrpSpPr/>
          <p:nvPr/>
        </p:nvGrpSpPr>
        <p:grpSpPr>
          <a:xfrm>
            <a:off x="7121201" y="7175877"/>
            <a:ext cx="704690" cy="727310"/>
            <a:chOff x="3560600" y="3763338"/>
            <a:chExt cx="352345" cy="36365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5" name="Google Shape;10462;p79">
              <a:extLst>
                <a:ext uri="{FF2B5EF4-FFF2-40B4-BE49-F238E27FC236}">
                  <a16:creationId xmlns:a16="http://schemas.microsoft.com/office/drawing/2014/main" id="{771E47F2-08D6-AE63-6744-CC4695E416A7}"/>
                </a:ext>
              </a:extLst>
            </p:cNvPr>
            <p:cNvSpPr/>
            <p:nvPr/>
          </p:nvSpPr>
          <p:spPr>
            <a:xfrm>
              <a:off x="3665841" y="3763338"/>
              <a:ext cx="143352" cy="173543"/>
            </a:xfrm>
            <a:custGeom>
              <a:avLst/>
              <a:gdLst/>
              <a:ahLst/>
              <a:cxnLst/>
              <a:rect l="l" t="t" r="r" b="b"/>
              <a:pathLst>
                <a:path w="4525" h="5478" extrusionOk="0">
                  <a:moveTo>
                    <a:pt x="2251" y="1"/>
                  </a:moveTo>
                  <a:cubicBezTo>
                    <a:pt x="1691" y="1"/>
                    <a:pt x="1179" y="191"/>
                    <a:pt x="774" y="549"/>
                  </a:cubicBezTo>
                  <a:cubicBezTo>
                    <a:pt x="370" y="906"/>
                    <a:pt x="108" y="1382"/>
                    <a:pt x="12" y="1918"/>
                  </a:cubicBezTo>
                  <a:cubicBezTo>
                    <a:pt x="0" y="2013"/>
                    <a:pt x="60" y="2096"/>
                    <a:pt x="143" y="2120"/>
                  </a:cubicBezTo>
                  <a:cubicBezTo>
                    <a:pt x="151" y="2121"/>
                    <a:pt x="159" y="2122"/>
                    <a:pt x="167" y="2122"/>
                  </a:cubicBezTo>
                  <a:cubicBezTo>
                    <a:pt x="252" y="2122"/>
                    <a:pt x="324" y="2064"/>
                    <a:pt x="346" y="1977"/>
                  </a:cubicBezTo>
                  <a:cubicBezTo>
                    <a:pt x="477" y="1049"/>
                    <a:pt x="1286" y="346"/>
                    <a:pt x="2239" y="346"/>
                  </a:cubicBezTo>
                  <a:cubicBezTo>
                    <a:pt x="3299" y="346"/>
                    <a:pt x="4168" y="1203"/>
                    <a:pt x="4168" y="2263"/>
                  </a:cubicBezTo>
                  <a:cubicBezTo>
                    <a:pt x="4168" y="3096"/>
                    <a:pt x="3632" y="3847"/>
                    <a:pt x="2822" y="4097"/>
                  </a:cubicBezTo>
                  <a:cubicBezTo>
                    <a:pt x="2775" y="4108"/>
                    <a:pt x="2751" y="4144"/>
                    <a:pt x="2739" y="4168"/>
                  </a:cubicBezTo>
                  <a:lnTo>
                    <a:pt x="2239" y="4990"/>
                  </a:lnTo>
                  <a:lnTo>
                    <a:pt x="1751" y="4168"/>
                  </a:lnTo>
                  <a:cubicBezTo>
                    <a:pt x="1739" y="4144"/>
                    <a:pt x="1691" y="4108"/>
                    <a:pt x="1667" y="4097"/>
                  </a:cubicBezTo>
                  <a:cubicBezTo>
                    <a:pt x="977" y="3870"/>
                    <a:pt x="477" y="3287"/>
                    <a:pt x="358" y="2573"/>
                  </a:cubicBezTo>
                  <a:cubicBezTo>
                    <a:pt x="347" y="2496"/>
                    <a:pt x="266" y="2440"/>
                    <a:pt x="189" y="2440"/>
                  </a:cubicBezTo>
                  <a:cubicBezTo>
                    <a:pt x="182" y="2440"/>
                    <a:pt x="174" y="2441"/>
                    <a:pt x="167" y="2442"/>
                  </a:cubicBezTo>
                  <a:cubicBezTo>
                    <a:pt x="72" y="2454"/>
                    <a:pt x="12" y="2549"/>
                    <a:pt x="24" y="2632"/>
                  </a:cubicBezTo>
                  <a:cubicBezTo>
                    <a:pt x="108" y="3049"/>
                    <a:pt x="286" y="3418"/>
                    <a:pt x="548" y="3739"/>
                  </a:cubicBezTo>
                  <a:cubicBezTo>
                    <a:pt x="798" y="4037"/>
                    <a:pt x="1132" y="4251"/>
                    <a:pt x="1501" y="4394"/>
                  </a:cubicBezTo>
                  <a:lnTo>
                    <a:pt x="2108" y="5406"/>
                  </a:lnTo>
                  <a:cubicBezTo>
                    <a:pt x="2144" y="5442"/>
                    <a:pt x="2203" y="5478"/>
                    <a:pt x="2263" y="5478"/>
                  </a:cubicBezTo>
                  <a:cubicBezTo>
                    <a:pt x="2322" y="5478"/>
                    <a:pt x="2382" y="5442"/>
                    <a:pt x="2406" y="5406"/>
                  </a:cubicBezTo>
                  <a:lnTo>
                    <a:pt x="3025" y="4394"/>
                  </a:lnTo>
                  <a:cubicBezTo>
                    <a:pt x="3930" y="4073"/>
                    <a:pt x="4525" y="3227"/>
                    <a:pt x="4525" y="2263"/>
                  </a:cubicBezTo>
                  <a:cubicBezTo>
                    <a:pt x="4489" y="1013"/>
                    <a:pt x="3477" y="1"/>
                    <a:pt x="22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" name="Google Shape;10463;p79">
              <a:extLst>
                <a:ext uri="{FF2B5EF4-FFF2-40B4-BE49-F238E27FC236}">
                  <a16:creationId xmlns:a16="http://schemas.microsoft.com/office/drawing/2014/main" id="{E16AEC17-16B2-FC03-7123-82769556846B}"/>
                </a:ext>
              </a:extLst>
            </p:cNvPr>
            <p:cNvSpPr/>
            <p:nvPr/>
          </p:nvSpPr>
          <p:spPr>
            <a:xfrm>
              <a:off x="3696761" y="3794099"/>
              <a:ext cx="82653" cy="78661"/>
            </a:xfrm>
            <a:custGeom>
              <a:avLst/>
              <a:gdLst/>
              <a:ahLst/>
              <a:cxnLst/>
              <a:rect l="l" t="t" r="r" b="b"/>
              <a:pathLst>
                <a:path w="2609" h="2483" extrusionOk="0">
                  <a:moveTo>
                    <a:pt x="1584" y="328"/>
                  </a:moveTo>
                  <a:cubicBezTo>
                    <a:pt x="1727" y="328"/>
                    <a:pt x="1882" y="387"/>
                    <a:pt x="2001" y="506"/>
                  </a:cubicBezTo>
                  <a:cubicBezTo>
                    <a:pt x="2239" y="732"/>
                    <a:pt x="2239" y="1102"/>
                    <a:pt x="2001" y="1340"/>
                  </a:cubicBezTo>
                  <a:cubicBezTo>
                    <a:pt x="1888" y="1453"/>
                    <a:pt x="1736" y="1509"/>
                    <a:pt x="1584" y="1509"/>
                  </a:cubicBezTo>
                  <a:cubicBezTo>
                    <a:pt x="1433" y="1509"/>
                    <a:pt x="1281" y="1453"/>
                    <a:pt x="1168" y="1340"/>
                  </a:cubicBezTo>
                  <a:cubicBezTo>
                    <a:pt x="941" y="1113"/>
                    <a:pt x="941" y="732"/>
                    <a:pt x="1168" y="506"/>
                  </a:cubicBezTo>
                  <a:cubicBezTo>
                    <a:pt x="1287" y="387"/>
                    <a:pt x="1430" y="328"/>
                    <a:pt x="1584" y="328"/>
                  </a:cubicBezTo>
                  <a:close/>
                  <a:moveTo>
                    <a:pt x="1584" y="0"/>
                  </a:moveTo>
                  <a:cubicBezTo>
                    <a:pt x="1346" y="0"/>
                    <a:pt x="1108" y="89"/>
                    <a:pt x="929" y="268"/>
                  </a:cubicBezTo>
                  <a:cubicBezTo>
                    <a:pt x="596" y="590"/>
                    <a:pt x="572" y="1090"/>
                    <a:pt x="822" y="1447"/>
                  </a:cubicBezTo>
                  <a:lnTo>
                    <a:pt x="60" y="2197"/>
                  </a:lnTo>
                  <a:cubicBezTo>
                    <a:pt x="1" y="2256"/>
                    <a:pt x="1" y="2375"/>
                    <a:pt x="60" y="2435"/>
                  </a:cubicBezTo>
                  <a:cubicBezTo>
                    <a:pt x="96" y="2471"/>
                    <a:pt x="144" y="2483"/>
                    <a:pt x="179" y="2483"/>
                  </a:cubicBezTo>
                  <a:cubicBezTo>
                    <a:pt x="227" y="2483"/>
                    <a:pt x="275" y="2471"/>
                    <a:pt x="298" y="2435"/>
                  </a:cubicBezTo>
                  <a:lnTo>
                    <a:pt x="1060" y="1685"/>
                  </a:lnTo>
                  <a:cubicBezTo>
                    <a:pt x="1227" y="1780"/>
                    <a:pt x="1406" y="1840"/>
                    <a:pt x="1584" y="1840"/>
                  </a:cubicBezTo>
                  <a:cubicBezTo>
                    <a:pt x="1822" y="1840"/>
                    <a:pt x="2061" y="1756"/>
                    <a:pt x="2239" y="1578"/>
                  </a:cubicBezTo>
                  <a:cubicBezTo>
                    <a:pt x="2608" y="1209"/>
                    <a:pt x="2608" y="625"/>
                    <a:pt x="2239" y="268"/>
                  </a:cubicBezTo>
                  <a:cubicBezTo>
                    <a:pt x="2061" y="89"/>
                    <a:pt x="1822" y="0"/>
                    <a:pt x="158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10464;p79">
              <a:extLst>
                <a:ext uri="{FF2B5EF4-FFF2-40B4-BE49-F238E27FC236}">
                  <a16:creationId xmlns:a16="http://schemas.microsoft.com/office/drawing/2014/main" id="{ACBEB510-E428-AD74-83DA-2C4633466F37}"/>
                </a:ext>
              </a:extLst>
            </p:cNvPr>
            <p:cNvSpPr/>
            <p:nvPr/>
          </p:nvSpPr>
          <p:spPr>
            <a:xfrm>
              <a:off x="3560600" y="3916574"/>
              <a:ext cx="352345" cy="210419"/>
            </a:xfrm>
            <a:custGeom>
              <a:avLst/>
              <a:gdLst/>
              <a:ahLst/>
              <a:cxnLst/>
              <a:rect l="l" t="t" r="r" b="b"/>
              <a:pathLst>
                <a:path w="11122" h="6642" extrusionOk="0">
                  <a:moveTo>
                    <a:pt x="3037" y="391"/>
                  </a:moveTo>
                  <a:lnTo>
                    <a:pt x="5394" y="1176"/>
                  </a:lnTo>
                  <a:lnTo>
                    <a:pt x="5394" y="1296"/>
                  </a:lnTo>
                  <a:lnTo>
                    <a:pt x="3037" y="510"/>
                  </a:lnTo>
                  <a:lnTo>
                    <a:pt x="3037" y="391"/>
                  </a:lnTo>
                  <a:close/>
                  <a:moveTo>
                    <a:pt x="8085" y="391"/>
                  </a:moveTo>
                  <a:lnTo>
                    <a:pt x="8085" y="510"/>
                  </a:lnTo>
                  <a:lnTo>
                    <a:pt x="5728" y="1296"/>
                  </a:lnTo>
                  <a:lnTo>
                    <a:pt x="5728" y="1176"/>
                  </a:lnTo>
                  <a:lnTo>
                    <a:pt x="8085" y="391"/>
                  </a:lnTo>
                  <a:close/>
                  <a:moveTo>
                    <a:pt x="2691" y="855"/>
                  </a:moveTo>
                  <a:lnTo>
                    <a:pt x="2691" y="4975"/>
                  </a:lnTo>
                  <a:lnTo>
                    <a:pt x="2680" y="4975"/>
                  </a:lnTo>
                  <a:lnTo>
                    <a:pt x="786" y="5594"/>
                  </a:lnTo>
                  <a:lnTo>
                    <a:pt x="786" y="1486"/>
                  </a:lnTo>
                  <a:lnTo>
                    <a:pt x="2691" y="855"/>
                  </a:lnTo>
                  <a:close/>
                  <a:moveTo>
                    <a:pt x="8085" y="867"/>
                  </a:moveTo>
                  <a:lnTo>
                    <a:pt x="8085" y="4975"/>
                  </a:lnTo>
                  <a:lnTo>
                    <a:pt x="8049" y="4975"/>
                  </a:lnTo>
                  <a:lnTo>
                    <a:pt x="5728" y="5748"/>
                  </a:lnTo>
                  <a:lnTo>
                    <a:pt x="5728" y="1641"/>
                  </a:lnTo>
                  <a:lnTo>
                    <a:pt x="5763" y="1641"/>
                  </a:lnTo>
                  <a:lnTo>
                    <a:pt x="8085" y="867"/>
                  </a:lnTo>
                  <a:close/>
                  <a:moveTo>
                    <a:pt x="3037" y="879"/>
                  </a:moveTo>
                  <a:lnTo>
                    <a:pt x="5358" y="1653"/>
                  </a:lnTo>
                  <a:lnTo>
                    <a:pt x="5394" y="1653"/>
                  </a:lnTo>
                  <a:lnTo>
                    <a:pt x="5394" y="5760"/>
                  </a:lnTo>
                  <a:lnTo>
                    <a:pt x="3072" y="4986"/>
                  </a:lnTo>
                  <a:lnTo>
                    <a:pt x="3037" y="4986"/>
                  </a:lnTo>
                  <a:lnTo>
                    <a:pt x="3037" y="879"/>
                  </a:lnTo>
                  <a:close/>
                  <a:moveTo>
                    <a:pt x="3037" y="5320"/>
                  </a:moveTo>
                  <a:lnTo>
                    <a:pt x="5394" y="6106"/>
                  </a:lnTo>
                  <a:lnTo>
                    <a:pt x="5394" y="6225"/>
                  </a:lnTo>
                  <a:lnTo>
                    <a:pt x="3037" y="5439"/>
                  </a:lnTo>
                  <a:lnTo>
                    <a:pt x="3037" y="5320"/>
                  </a:lnTo>
                  <a:close/>
                  <a:moveTo>
                    <a:pt x="8085" y="5320"/>
                  </a:moveTo>
                  <a:lnTo>
                    <a:pt x="8085" y="5439"/>
                  </a:lnTo>
                  <a:lnTo>
                    <a:pt x="5728" y="6225"/>
                  </a:lnTo>
                  <a:lnTo>
                    <a:pt x="5728" y="6106"/>
                  </a:lnTo>
                  <a:lnTo>
                    <a:pt x="8085" y="5320"/>
                  </a:lnTo>
                  <a:close/>
                  <a:moveTo>
                    <a:pt x="2715" y="414"/>
                  </a:moveTo>
                  <a:lnTo>
                    <a:pt x="2715" y="510"/>
                  </a:lnTo>
                  <a:lnTo>
                    <a:pt x="584" y="1224"/>
                  </a:lnTo>
                  <a:cubicBezTo>
                    <a:pt x="513" y="1248"/>
                    <a:pt x="465" y="1307"/>
                    <a:pt x="465" y="1391"/>
                  </a:cubicBezTo>
                  <a:lnTo>
                    <a:pt x="465" y="5856"/>
                  </a:lnTo>
                  <a:cubicBezTo>
                    <a:pt x="465" y="5915"/>
                    <a:pt x="489" y="5951"/>
                    <a:pt x="536" y="5987"/>
                  </a:cubicBezTo>
                  <a:cubicBezTo>
                    <a:pt x="571" y="6004"/>
                    <a:pt x="613" y="6015"/>
                    <a:pt x="651" y="6015"/>
                  </a:cubicBezTo>
                  <a:cubicBezTo>
                    <a:pt x="665" y="6015"/>
                    <a:pt x="678" y="6014"/>
                    <a:pt x="691" y="6010"/>
                  </a:cubicBezTo>
                  <a:lnTo>
                    <a:pt x="2715" y="5344"/>
                  </a:lnTo>
                  <a:lnTo>
                    <a:pt x="2715" y="5463"/>
                  </a:lnTo>
                  <a:lnTo>
                    <a:pt x="358" y="6249"/>
                  </a:lnTo>
                  <a:lnTo>
                    <a:pt x="358" y="1200"/>
                  </a:lnTo>
                  <a:lnTo>
                    <a:pt x="2715" y="414"/>
                  </a:lnTo>
                  <a:close/>
                  <a:moveTo>
                    <a:pt x="2864" y="1"/>
                  </a:moveTo>
                  <a:cubicBezTo>
                    <a:pt x="2846" y="1"/>
                    <a:pt x="2828" y="4"/>
                    <a:pt x="2811" y="10"/>
                  </a:cubicBezTo>
                  <a:lnTo>
                    <a:pt x="120" y="903"/>
                  </a:lnTo>
                  <a:cubicBezTo>
                    <a:pt x="48" y="938"/>
                    <a:pt x="1" y="998"/>
                    <a:pt x="1" y="1069"/>
                  </a:cubicBezTo>
                  <a:lnTo>
                    <a:pt x="1" y="6475"/>
                  </a:lnTo>
                  <a:cubicBezTo>
                    <a:pt x="1" y="6534"/>
                    <a:pt x="36" y="6582"/>
                    <a:pt x="72" y="6606"/>
                  </a:cubicBezTo>
                  <a:cubicBezTo>
                    <a:pt x="108" y="6618"/>
                    <a:pt x="132" y="6641"/>
                    <a:pt x="179" y="6641"/>
                  </a:cubicBezTo>
                  <a:cubicBezTo>
                    <a:pt x="191" y="6641"/>
                    <a:pt x="215" y="6641"/>
                    <a:pt x="239" y="6618"/>
                  </a:cubicBezTo>
                  <a:lnTo>
                    <a:pt x="2870" y="5748"/>
                  </a:lnTo>
                  <a:lnTo>
                    <a:pt x="5513" y="6618"/>
                  </a:lnTo>
                  <a:cubicBezTo>
                    <a:pt x="5525" y="6630"/>
                    <a:pt x="5543" y="6635"/>
                    <a:pt x="5561" y="6635"/>
                  </a:cubicBezTo>
                  <a:cubicBezTo>
                    <a:pt x="5579" y="6635"/>
                    <a:pt x="5597" y="6630"/>
                    <a:pt x="5608" y="6618"/>
                  </a:cubicBezTo>
                  <a:lnTo>
                    <a:pt x="8252" y="5737"/>
                  </a:lnTo>
                  <a:lnTo>
                    <a:pt x="10883" y="6606"/>
                  </a:lnTo>
                  <a:cubicBezTo>
                    <a:pt x="10895" y="6606"/>
                    <a:pt x="10907" y="6630"/>
                    <a:pt x="10942" y="6630"/>
                  </a:cubicBezTo>
                  <a:cubicBezTo>
                    <a:pt x="10966" y="6630"/>
                    <a:pt x="11014" y="6606"/>
                    <a:pt x="11050" y="6594"/>
                  </a:cubicBezTo>
                  <a:cubicBezTo>
                    <a:pt x="11085" y="6558"/>
                    <a:pt x="11121" y="6510"/>
                    <a:pt x="11121" y="6463"/>
                  </a:cubicBezTo>
                  <a:lnTo>
                    <a:pt x="11121" y="3510"/>
                  </a:lnTo>
                  <a:cubicBezTo>
                    <a:pt x="11121" y="3427"/>
                    <a:pt x="11050" y="3355"/>
                    <a:pt x="10954" y="3355"/>
                  </a:cubicBezTo>
                  <a:cubicBezTo>
                    <a:pt x="10871" y="3355"/>
                    <a:pt x="10788" y="3427"/>
                    <a:pt x="10788" y="3510"/>
                  </a:cubicBezTo>
                  <a:lnTo>
                    <a:pt x="10788" y="6225"/>
                  </a:lnTo>
                  <a:lnTo>
                    <a:pt x="8442" y="5439"/>
                  </a:lnTo>
                  <a:lnTo>
                    <a:pt x="8442" y="5320"/>
                  </a:lnTo>
                  <a:lnTo>
                    <a:pt x="10466" y="5987"/>
                  </a:lnTo>
                  <a:cubicBezTo>
                    <a:pt x="10482" y="5991"/>
                    <a:pt x="10499" y="5993"/>
                    <a:pt x="10516" y="5993"/>
                  </a:cubicBezTo>
                  <a:cubicBezTo>
                    <a:pt x="10551" y="5993"/>
                    <a:pt x="10585" y="5983"/>
                    <a:pt x="10609" y="5951"/>
                  </a:cubicBezTo>
                  <a:cubicBezTo>
                    <a:pt x="10657" y="5927"/>
                    <a:pt x="10692" y="5868"/>
                    <a:pt x="10692" y="5820"/>
                  </a:cubicBezTo>
                  <a:lnTo>
                    <a:pt x="10692" y="3486"/>
                  </a:lnTo>
                  <a:cubicBezTo>
                    <a:pt x="10692" y="3391"/>
                    <a:pt x="10609" y="3320"/>
                    <a:pt x="10526" y="3320"/>
                  </a:cubicBezTo>
                  <a:cubicBezTo>
                    <a:pt x="10431" y="3320"/>
                    <a:pt x="10359" y="3391"/>
                    <a:pt x="10359" y="3486"/>
                  </a:cubicBezTo>
                  <a:lnTo>
                    <a:pt x="10359" y="5582"/>
                  </a:lnTo>
                  <a:lnTo>
                    <a:pt x="8466" y="4963"/>
                  </a:lnTo>
                  <a:lnTo>
                    <a:pt x="8442" y="4963"/>
                  </a:lnTo>
                  <a:lnTo>
                    <a:pt x="8442" y="855"/>
                  </a:lnTo>
                  <a:lnTo>
                    <a:pt x="10347" y="1486"/>
                  </a:lnTo>
                  <a:lnTo>
                    <a:pt x="10347" y="2843"/>
                  </a:lnTo>
                  <a:cubicBezTo>
                    <a:pt x="10347" y="2939"/>
                    <a:pt x="10419" y="3010"/>
                    <a:pt x="10514" y="3010"/>
                  </a:cubicBezTo>
                  <a:cubicBezTo>
                    <a:pt x="10597" y="3010"/>
                    <a:pt x="10669" y="2939"/>
                    <a:pt x="10669" y="2843"/>
                  </a:cubicBezTo>
                  <a:lnTo>
                    <a:pt x="10669" y="1367"/>
                  </a:lnTo>
                  <a:cubicBezTo>
                    <a:pt x="10669" y="1296"/>
                    <a:pt x="10633" y="1236"/>
                    <a:pt x="10550" y="1212"/>
                  </a:cubicBezTo>
                  <a:lnTo>
                    <a:pt x="8430" y="498"/>
                  </a:lnTo>
                  <a:lnTo>
                    <a:pt x="8430" y="379"/>
                  </a:lnTo>
                  <a:lnTo>
                    <a:pt x="10776" y="1165"/>
                  </a:lnTo>
                  <a:lnTo>
                    <a:pt x="10776" y="2831"/>
                  </a:lnTo>
                  <a:cubicBezTo>
                    <a:pt x="10776" y="2939"/>
                    <a:pt x="10847" y="3022"/>
                    <a:pt x="10942" y="3022"/>
                  </a:cubicBezTo>
                  <a:cubicBezTo>
                    <a:pt x="11026" y="3022"/>
                    <a:pt x="11109" y="2951"/>
                    <a:pt x="11109" y="2855"/>
                  </a:cubicBezTo>
                  <a:lnTo>
                    <a:pt x="11109" y="1069"/>
                  </a:lnTo>
                  <a:cubicBezTo>
                    <a:pt x="11109" y="998"/>
                    <a:pt x="11062" y="938"/>
                    <a:pt x="10990" y="903"/>
                  </a:cubicBezTo>
                  <a:lnTo>
                    <a:pt x="8287" y="10"/>
                  </a:lnTo>
                  <a:cubicBezTo>
                    <a:pt x="8275" y="4"/>
                    <a:pt x="8258" y="1"/>
                    <a:pt x="8240" y="1"/>
                  </a:cubicBezTo>
                  <a:cubicBezTo>
                    <a:pt x="8222" y="1"/>
                    <a:pt x="8204" y="4"/>
                    <a:pt x="8192" y="10"/>
                  </a:cubicBezTo>
                  <a:lnTo>
                    <a:pt x="5549" y="891"/>
                  </a:lnTo>
                  <a:lnTo>
                    <a:pt x="2918" y="10"/>
                  </a:lnTo>
                  <a:cubicBezTo>
                    <a:pt x="2900" y="4"/>
                    <a:pt x="2882" y="1"/>
                    <a:pt x="286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oogle Shape;10465;p79">
            <a:extLst>
              <a:ext uri="{FF2B5EF4-FFF2-40B4-BE49-F238E27FC236}">
                <a16:creationId xmlns:a16="http://schemas.microsoft.com/office/drawing/2014/main" id="{1B4FEAA1-8B3D-DFF8-6B17-BF87EF6BCF82}"/>
              </a:ext>
            </a:extLst>
          </p:cNvPr>
          <p:cNvGrpSpPr/>
          <p:nvPr/>
        </p:nvGrpSpPr>
        <p:grpSpPr>
          <a:xfrm>
            <a:off x="11581113" y="8171705"/>
            <a:ext cx="559026" cy="712166"/>
            <a:chOff x="5790556" y="4261252"/>
            <a:chExt cx="279513" cy="35608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9" name="Google Shape;10466;p79">
              <a:extLst>
                <a:ext uri="{FF2B5EF4-FFF2-40B4-BE49-F238E27FC236}">
                  <a16:creationId xmlns:a16="http://schemas.microsoft.com/office/drawing/2014/main" id="{EAF3BFC5-CC91-2D7F-492F-8071AA86952B}"/>
                </a:ext>
              </a:extLst>
            </p:cNvPr>
            <p:cNvSpPr/>
            <p:nvPr/>
          </p:nvSpPr>
          <p:spPr>
            <a:xfrm>
              <a:off x="5892027" y="440042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" name="Google Shape;10467;p79">
              <a:extLst>
                <a:ext uri="{FF2B5EF4-FFF2-40B4-BE49-F238E27FC236}">
                  <a16:creationId xmlns:a16="http://schemas.microsoft.com/office/drawing/2014/main" id="{B70396F9-560E-3676-1A6E-568F2DF973BA}"/>
                </a:ext>
              </a:extLst>
            </p:cNvPr>
            <p:cNvSpPr/>
            <p:nvPr/>
          </p:nvSpPr>
          <p:spPr>
            <a:xfrm>
              <a:off x="5959157" y="440042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" name="Google Shape;10468;p79">
              <a:extLst>
                <a:ext uri="{FF2B5EF4-FFF2-40B4-BE49-F238E27FC236}">
                  <a16:creationId xmlns:a16="http://schemas.microsoft.com/office/drawing/2014/main" id="{AECF2A89-3EFF-5D18-65F0-9AC344719445}"/>
                </a:ext>
              </a:extLst>
            </p:cNvPr>
            <p:cNvSpPr/>
            <p:nvPr/>
          </p:nvSpPr>
          <p:spPr>
            <a:xfrm>
              <a:off x="5907867" y="4450667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27"/>
                    <a:pt x="441" y="510"/>
                    <a:pt x="691" y="510"/>
                  </a:cubicBezTo>
                  <a:cubicBezTo>
                    <a:pt x="965" y="510"/>
                    <a:pt x="1203" y="427"/>
                    <a:pt x="1334" y="284"/>
                  </a:cubicBezTo>
                  <a:cubicBezTo>
                    <a:pt x="1441" y="212"/>
                    <a:pt x="1441" y="105"/>
                    <a:pt x="1358" y="46"/>
                  </a:cubicBezTo>
                  <a:cubicBezTo>
                    <a:pt x="1328" y="16"/>
                    <a:pt x="1289" y="1"/>
                    <a:pt x="1249" y="1"/>
                  </a:cubicBezTo>
                  <a:cubicBezTo>
                    <a:pt x="1209" y="1"/>
                    <a:pt x="1167" y="16"/>
                    <a:pt x="1131" y="46"/>
                  </a:cubicBezTo>
                  <a:cubicBezTo>
                    <a:pt x="1060" y="105"/>
                    <a:pt x="917" y="188"/>
                    <a:pt x="715" y="188"/>
                  </a:cubicBezTo>
                  <a:cubicBezTo>
                    <a:pt x="500" y="188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" name="Google Shape;10469;p79">
              <a:extLst>
                <a:ext uri="{FF2B5EF4-FFF2-40B4-BE49-F238E27FC236}">
                  <a16:creationId xmlns:a16="http://schemas.microsoft.com/office/drawing/2014/main" id="{5A046161-563C-EA49-7C65-7E775A730428}"/>
                </a:ext>
              </a:extLst>
            </p:cNvPr>
            <p:cNvSpPr/>
            <p:nvPr/>
          </p:nvSpPr>
          <p:spPr>
            <a:xfrm>
              <a:off x="5790556" y="4261252"/>
              <a:ext cx="279513" cy="356083"/>
            </a:xfrm>
            <a:custGeom>
              <a:avLst/>
              <a:gdLst/>
              <a:ahLst/>
              <a:cxnLst/>
              <a:rect l="l" t="t" r="r" b="b"/>
              <a:pathLst>
                <a:path w="8823" h="11240" extrusionOk="0">
                  <a:moveTo>
                    <a:pt x="4441" y="2893"/>
                  </a:moveTo>
                  <a:cubicBezTo>
                    <a:pt x="4608" y="3048"/>
                    <a:pt x="4787" y="3203"/>
                    <a:pt x="4965" y="3334"/>
                  </a:cubicBezTo>
                  <a:lnTo>
                    <a:pt x="3906" y="3334"/>
                  </a:lnTo>
                  <a:cubicBezTo>
                    <a:pt x="4084" y="3203"/>
                    <a:pt x="4251" y="3048"/>
                    <a:pt x="4441" y="2893"/>
                  </a:cubicBezTo>
                  <a:close/>
                  <a:moveTo>
                    <a:pt x="6215" y="810"/>
                  </a:moveTo>
                  <a:cubicBezTo>
                    <a:pt x="6954" y="1262"/>
                    <a:pt x="7430" y="1976"/>
                    <a:pt x="7430" y="2798"/>
                  </a:cubicBezTo>
                  <a:cubicBezTo>
                    <a:pt x="7430" y="3310"/>
                    <a:pt x="7251" y="3798"/>
                    <a:pt x="6894" y="4203"/>
                  </a:cubicBezTo>
                  <a:cubicBezTo>
                    <a:pt x="6632" y="4060"/>
                    <a:pt x="5727" y="3608"/>
                    <a:pt x="4668" y="2655"/>
                  </a:cubicBezTo>
                  <a:cubicBezTo>
                    <a:pt x="5192" y="2155"/>
                    <a:pt x="5727" y="1548"/>
                    <a:pt x="6215" y="810"/>
                  </a:cubicBezTo>
                  <a:close/>
                  <a:moveTo>
                    <a:pt x="4430" y="333"/>
                  </a:moveTo>
                  <a:cubicBezTo>
                    <a:pt x="4977" y="333"/>
                    <a:pt x="5477" y="441"/>
                    <a:pt x="5930" y="667"/>
                  </a:cubicBezTo>
                  <a:cubicBezTo>
                    <a:pt x="4322" y="3012"/>
                    <a:pt x="2346" y="4036"/>
                    <a:pt x="1953" y="4215"/>
                  </a:cubicBezTo>
                  <a:cubicBezTo>
                    <a:pt x="1620" y="3786"/>
                    <a:pt x="1417" y="3310"/>
                    <a:pt x="1417" y="2798"/>
                  </a:cubicBezTo>
                  <a:cubicBezTo>
                    <a:pt x="1417" y="1429"/>
                    <a:pt x="2763" y="333"/>
                    <a:pt x="4430" y="333"/>
                  </a:cubicBezTo>
                  <a:close/>
                  <a:moveTo>
                    <a:pt x="5370" y="3643"/>
                  </a:moveTo>
                  <a:cubicBezTo>
                    <a:pt x="6037" y="4143"/>
                    <a:pt x="6561" y="4393"/>
                    <a:pt x="6739" y="4477"/>
                  </a:cubicBezTo>
                  <a:cubicBezTo>
                    <a:pt x="6799" y="4513"/>
                    <a:pt x="6858" y="4524"/>
                    <a:pt x="6930" y="4524"/>
                  </a:cubicBezTo>
                  <a:cubicBezTo>
                    <a:pt x="7073" y="4524"/>
                    <a:pt x="7216" y="4632"/>
                    <a:pt x="7227" y="4774"/>
                  </a:cubicBezTo>
                  <a:cubicBezTo>
                    <a:pt x="7239" y="4858"/>
                    <a:pt x="7216" y="4929"/>
                    <a:pt x="7156" y="4989"/>
                  </a:cubicBezTo>
                  <a:cubicBezTo>
                    <a:pt x="7097" y="5048"/>
                    <a:pt x="7013" y="5072"/>
                    <a:pt x="6942" y="5072"/>
                  </a:cubicBezTo>
                  <a:lnTo>
                    <a:pt x="6835" y="5072"/>
                  </a:lnTo>
                  <a:lnTo>
                    <a:pt x="6835" y="5060"/>
                  </a:lnTo>
                  <a:cubicBezTo>
                    <a:pt x="6835" y="4977"/>
                    <a:pt x="6763" y="4894"/>
                    <a:pt x="6680" y="4894"/>
                  </a:cubicBezTo>
                  <a:cubicBezTo>
                    <a:pt x="6585" y="4894"/>
                    <a:pt x="6513" y="4977"/>
                    <a:pt x="6513" y="5060"/>
                  </a:cubicBezTo>
                  <a:lnTo>
                    <a:pt x="6513" y="5251"/>
                  </a:lnTo>
                  <a:lnTo>
                    <a:pt x="6323" y="5251"/>
                  </a:lnTo>
                  <a:cubicBezTo>
                    <a:pt x="6227" y="5251"/>
                    <a:pt x="6156" y="5334"/>
                    <a:pt x="6156" y="5417"/>
                  </a:cubicBezTo>
                  <a:cubicBezTo>
                    <a:pt x="6156" y="5513"/>
                    <a:pt x="6227" y="5584"/>
                    <a:pt x="6323" y="5584"/>
                  </a:cubicBezTo>
                  <a:lnTo>
                    <a:pt x="6513" y="5584"/>
                  </a:lnTo>
                  <a:lnTo>
                    <a:pt x="6513" y="6656"/>
                  </a:lnTo>
                  <a:cubicBezTo>
                    <a:pt x="6549" y="7834"/>
                    <a:pt x="5608" y="8787"/>
                    <a:pt x="4430" y="8787"/>
                  </a:cubicBezTo>
                  <a:cubicBezTo>
                    <a:pt x="3251" y="8787"/>
                    <a:pt x="2298" y="7834"/>
                    <a:pt x="2298" y="6656"/>
                  </a:cubicBezTo>
                  <a:lnTo>
                    <a:pt x="2298" y="5584"/>
                  </a:lnTo>
                  <a:lnTo>
                    <a:pt x="5644" y="5584"/>
                  </a:lnTo>
                  <a:cubicBezTo>
                    <a:pt x="5739" y="5584"/>
                    <a:pt x="5811" y="5513"/>
                    <a:pt x="5811" y="5417"/>
                  </a:cubicBezTo>
                  <a:cubicBezTo>
                    <a:pt x="5811" y="5334"/>
                    <a:pt x="5739" y="5251"/>
                    <a:pt x="5644" y="5251"/>
                  </a:cubicBezTo>
                  <a:lnTo>
                    <a:pt x="2298" y="5251"/>
                  </a:lnTo>
                  <a:lnTo>
                    <a:pt x="2298" y="5060"/>
                  </a:lnTo>
                  <a:cubicBezTo>
                    <a:pt x="2298" y="4977"/>
                    <a:pt x="2227" y="4894"/>
                    <a:pt x="2132" y="4894"/>
                  </a:cubicBezTo>
                  <a:cubicBezTo>
                    <a:pt x="2048" y="4894"/>
                    <a:pt x="1977" y="4977"/>
                    <a:pt x="1977" y="5060"/>
                  </a:cubicBezTo>
                  <a:lnTo>
                    <a:pt x="1977" y="5072"/>
                  </a:lnTo>
                  <a:lnTo>
                    <a:pt x="1870" y="5072"/>
                  </a:lnTo>
                  <a:cubicBezTo>
                    <a:pt x="1798" y="5072"/>
                    <a:pt x="1715" y="5048"/>
                    <a:pt x="1655" y="4989"/>
                  </a:cubicBezTo>
                  <a:cubicBezTo>
                    <a:pt x="1596" y="4929"/>
                    <a:pt x="1584" y="4858"/>
                    <a:pt x="1584" y="4774"/>
                  </a:cubicBezTo>
                  <a:cubicBezTo>
                    <a:pt x="1596" y="4643"/>
                    <a:pt x="1739" y="4524"/>
                    <a:pt x="1882" y="4524"/>
                  </a:cubicBezTo>
                  <a:cubicBezTo>
                    <a:pt x="1953" y="4524"/>
                    <a:pt x="2013" y="4513"/>
                    <a:pt x="2072" y="4477"/>
                  </a:cubicBezTo>
                  <a:cubicBezTo>
                    <a:pt x="2251" y="4393"/>
                    <a:pt x="2775" y="4143"/>
                    <a:pt x="3441" y="3643"/>
                  </a:cubicBezTo>
                  <a:close/>
                  <a:moveTo>
                    <a:pt x="4418" y="0"/>
                  </a:moveTo>
                  <a:cubicBezTo>
                    <a:pt x="2584" y="0"/>
                    <a:pt x="1084" y="1250"/>
                    <a:pt x="1084" y="2798"/>
                  </a:cubicBezTo>
                  <a:cubicBezTo>
                    <a:pt x="1084" y="3334"/>
                    <a:pt x="1262" y="3846"/>
                    <a:pt x="1584" y="4286"/>
                  </a:cubicBezTo>
                  <a:cubicBezTo>
                    <a:pt x="1405" y="4382"/>
                    <a:pt x="1274" y="4560"/>
                    <a:pt x="1262" y="4763"/>
                  </a:cubicBezTo>
                  <a:cubicBezTo>
                    <a:pt x="1239" y="4929"/>
                    <a:pt x="1298" y="5108"/>
                    <a:pt x="1405" y="5227"/>
                  </a:cubicBezTo>
                  <a:cubicBezTo>
                    <a:pt x="1524" y="5346"/>
                    <a:pt x="1691" y="5417"/>
                    <a:pt x="1858" y="5417"/>
                  </a:cubicBezTo>
                  <a:lnTo>
                    <a:pt x="1953" y="5417"/>
                  </a:lnTo>
                  <a:lnTo>
                    <a:pt x="1953" y="6668"/>
                  </a:lnTo>
                  <a:cubicBezTo>
                    <a:pt x="1953" y="7144"/>
                    <a:pt x="2096" y="7596"/>
                    <a:pt x="2334" y="7977"/>
                  </a:cubicBezTo>
                  <a:lnTo>
                    <a:pt x="881" y="8394"/>
                  </a:lnTo>
                  <a:cubicBezTo>
                    <a:pt x="369" y="8537"/>
                    <a:pt x="0" y="9037"/>
                    <a:pt x="0" y="9573"/>
                  </a:cubicBezTo>
                  <a:lnTo>
                    <a:pt x="0" y="11073"/>
                  </a:lnTo>
                  <a:cubicBezTo>
                    <a:pt x="0" y="11156"/>
                    <a:pt x="84" y="11240"/>
                    <a:pt x="167" y="11240"/>
                  </a:cubicBezTo>
                  <a:cubicBezTo>
                    <a:pt x="262" y="11240"/>
                    <a:pt x="334" y="11156"/>
                    <a:pt x="334" y="11073"/>
                  </a:cubicBezTo>
                  <a:lnTo>
                    <a:pt x="334" y="9573"/>
                  </a:lnTo>
                  <a:cubicBezTo>
                    <a:pt x="334" y="9180"/>
                    <a:pt x="596" y="8823"/>
                    <a:pt x="977" y="8715"/>
                  </a:cubicBezTo>
                  <a:lnTo>
                    <a:pt x="1405" y="8584"/>
                  </a:lnTo>
                  <a:lnTo>
                    <a:pt x="1405" y="11073"/>
                  </a:lnTo>
                  <a:cubicBezTo>
                    <a:pt x="1405" y="11156"/>
                    <a:pt x="1477" y="11240"/>
                    <a:pt x="1572" y="11240"/>
                  </a:cubicBezTo>
                  <a:cubicBezTo>
                    <a:pt x="1655" y="11240"/>
                    <a:pt x="1727" y="11156"/>
                    <a:pt x="1727" y="11073"/>
                  </a:cubicBezTo>
                  <a:lnTo>
                    <a:pt x="1727" y="8501"/>
                  </a:lnTo>
                  <a:lnTo>
                    <a:pt x="2525" y="8263"/>
                  </a:lnTo>
                  <a:cubicBezTo>
                    <a:pt x="2560" y="8299"/>
                    <a:pt x="2596" y="8346"/>
                    <a:pt x="2644" y="8394"/>
                  </a:cubicBezTo>
                  <a:lnTo>
                    <a:pt x="2644" y="8954"/>
                  </a:lnTo>
                  <a:cubicBezTo>
                    <a:pt x="2644" y="9049"/>
                    <a:pt x="2715" y="9120"/>
                    <a:pt x="2798" y="9120"/>
                  </a:cubicBezTo>
                  <a:cubicBezTo>
                    <a:pt x="2894" y="9120"/>
                    <a:pt x="2965" y="9049"/>
                    <a:pt x="2965" y="8954"/>
                  </a:cubicBezTo>
                  <a:lnTo>
                    <a:pt x="2965" y="8680"/>
                  </a:lnTo>
                  <a:cubicBezTo>
                    <a:pt x="3370" y="8954"/>
                    <a:pt x="3858" y="9120"/>
                    <a:pt x="4382" y="9120"/>
                  </a:cubicBezTo>
                  <a:cubicBezTo>
                    <a:pt x="4906" y="9120"/>
                    <a:pt x="5394" y="8954"/>
                    <a:pt x="5799" y="8680"/>
                  </a:cubicBezTo>
                  <a:lnTo>
                    <a:pt x="5799" y="11073"/>
                  </a:lnTo>
                  <a:cubicBezTo>
                    <a:pt x="5799" y="11156"/>
                    <a:pt x="5870" y="11240"/>
                    <a:pt x="5954" y="11240"/>
                  </a:cubicBezTo>
                  <a:cubicBezTo>
                    <a:pt x="6049" y="11240"/>
                    <a:pt x="6120" y="11156"/>
                    <a:pt x="6120" y="11073"/>
                  </a:cubicBezTo>
                  <a:lnTo>
                    <a:pt x="6120" y="8394"/>
                  </a:lnTo>
                  <a:cubicBezTo>
                    <a:pt x="6168" y="8346"/>
                    <a:pt x="6192" y="8299"/>
                    <a:pt x="6239" y="8263"/>
                  </a:cubicBezTo>
                  <a:lnTo>
                    <a:pt x="7025" y="8477"/>
                  </a:lnTo>
                  <a:lnTo>
                    <a:pt x="7025" y="11061"/>
                  </a:lnTo>
                  <a:cubicBezTo>
                    <a:pt x="7025" y="11144"/>
                    <a:pt x="7108" y="11216"/>
                    <a:pt x="7192" y="11216"/>
                  </a:cubicBezTo>
                  <a:cubicBezTo>
                    <a:pt x="7287" y="11216"/>
                    <a:pt x="7358" y="11144"/>
                    <a:pt x="7358" y="11061"/>
                  </a:cubicBezTo>
                  <a:lnTo>
                    <a:pt x="7358" y="8573"/>
                  </a:lnTo>
                  <a:lnTo>
                    <a:pt x="7787" y="8704"/>
                  </a:lnTo>
                  <a:cubicBezTo>
                    <a:pt x="8156" y="8811"/>
                    <a:pt x="8430" y="9168"/>
                    <a:pt x="8430" y="9549"/>
                  </a:cubicBezTo>
                  <a:lnTo>
                    <a:pt x="8430" y="11061"/>
                  </a:lnTo>
                  <a:cubicBezTo>
                    <a:pt x="8430" y="11144"/>
                    <a:pt x="8501" y="11216"/>
                    <a:pt x="8597" y="11216"/>
                  </a:cubicBezTo>
                  <a:cubicBezTo>
                    <a:pt x="8680" y="11216"/>
                    <a:pt x="8751" y="11144"/>
                    <a:pt x="8751" y="11061"/>
                  </a:cubicBezTo>
                  <a:lnTo>
                    <a:pt x="8751" y="9549"/>
                  </a:lnTo>
                  <a:cubicBezTo>
                    <a:pt x="8823" y="9037"/>
                    <a:pt x="8466" y="8549"/>
                    <a:pt x="7942" y="8394"/>
                  </a:cubicBezTo>
                  <a:lnTo>
                    <a:pt x="6501" y="7977"/>
                  </a:lnTo>
                  <a:cubicBezTo>
                    <a:pt x="6739" y="7608"/>
                    <a:pt x="6870" y="7144"/>
                    <a:pt x="6870" y="6668"/>
                  </a:cubicBezTo>
                  <a:lnTo>
                    <a:pt x="6870" y="5417"/>
                  </a:lnTo>
                  <a:lnTo>
                    <a:pt x="6977" y="5417"/>
                  </a:lnTo>
                  <a:cubicBezTo>
                    <a:pt x="7132" y="5417"/>
                    <a:pt x="7299" y="5346"/>
                    <a:pt x="7418" y="5227"/>
                  </a:cubicBezTo>
                  <a:cubicBezTo>
                    <a:pt x="7537" y="5108"/>
                    <a:pt x="7585" y="4929"/>
                    <a:pt x="7573" y="4763"/>
                  </a:cubicBezTo>
                  <a:cubicBezTo>
                    <a:pt x="7549" y="4560"/>
                    <a:pt x="7418" y="4393"/>
                    <a:pt x="7239" y="4286"/>
                  </a:cubicBezTo>
                  <a:cubicBezTo>
                    <a:pt x="7573" y="3846"/>
                    <a:pt x="7751" y="3334"/>
                    <a:pt x="7751" y="2798"/>
                  </a:cubicBezTo>
                  <a:cubicBezTo>
                    <a:pt x="7751" y="1250"/>
                    <a:pt x="6263" y="0"/>
                    <a:pt x="44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" name="Google Shape;10470;p79">
              <a:extLst>
                <a:ext uri="{FF2B5EF4-FFF2-40B4-BE49-F238E27FC236}">
                  <a16:creationId xmlns:a16="http://schemas.microsoft.com/office/drawing/2014/main" id="{D85D7C96-9C8C-4F42-1E77-1D2F9733A4D2}"/>
                </a:ext>
              </a:extLst>
            </p:cNvPr>
            <p:cNvSpPr/>
            <p:nvPr/>
          </p:nvSpPr>
          <p:spPr>
            <a:xfrm>
              <a:off x="5875807" y="4562244"/>
              <a:ext cx="10201" cy="55092"/>
            </a:xfrm>
            <a:custGeom>
              <a:avLst/>
              <a:gdLst/>
              <a:ahLst/>
              <a:cxnLst/>
              <a:rect l="l" t="t" r="r" b="b"/>
              <a:pathLst>
                <a:path w="322" h="1739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572"/>
                  </a:lnTo>
                  <a:cubicBezTo>
                    <a:pt x="0" y="1667"/>
                    <a:pt x="72" y="1739"/>
                    <a:pt x="155" y="1739"/>
                  </a:cubicBezTo>
                  <a:cubicBezTo>
                    <a:pt x="250" y="1739"/>
                    <a:pt x="322" y="1667"/>
                    <a:pt x="322" y="1572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" name="Google Shape;10471;p79">
              <a:extLst>
                <a:ext uri="{FF2B5EF4-FFF2-40B4-BE49-F238E27FC236}">
                  <a16:creationId xmlns:a16="http://schemas.microsoft.com/office/drawing/2014/main" id="{87457BA5-0DC3-D033-F9CC-7BCE9E45789A}"/>
                </a:ext>
              </a:extLst>
            </p:cNvPr>
            <p:cNvSpPr/>
            <p:nvPr/>
          </p:nvSpPr>
          <p:spPr>
            <a:xfrm>
              <a:off x="5925576" y="4567883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56"/>
                  </a:cubicBezTo>
                  <a:cubicBezTo>
                    <a:pt x="334" y="60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" name="Google Shape;10472;p79">
              <a:extLst>
                <a:ext uri="{FF2B5EF4-FFF2-40B4-BE49-F238E27FC236}">
                  <a16:creationId xmlns:a16="http://schemas.microsoft.com/office/drawing/2014/main" id="{229A1324-5756-25EA-6283-9845D2753D62}"/>
                </a:ext>
              </a:extLst>
            </p:cNvPr>
            <p:cNvSpPr/>
            <p:nvPr/>
          </p:nvSpPr>
          <p:spPr>
            <a:xfrm>
              <a:off x="5925576" y="4600703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oogle Shape;10473;p79">
            <a:extLst>
              <a:ext uri="{FF2B5EF4-FFF2-40B4-BE49-F238E27FC236}">
                <a16:creationId xmlns:a16="http://schemas.microsoft.com/office/drawing/2014/main" id="{53345854-2479-7D5C-832C-9B64C20B3853}"/>
              </a:ext>
            </a:extLst>
          </p:cNvPr>
          <p:cNvGrpSpPr/>
          <p:nvPr/>
        </p:nvGrpSpPr>
        <p:grpSpPr>
          <a:xfrm>
            <a:off x="10682666" y="8171705"/>
            <a:ext cx="557504" cy="712926"/>
            <a:chOff x="5341333" y="4261252"/>
            <a:chExt cx="278752" cy="3564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7" name="Google Shape;10474;p79">
              <a:extLst>
                <a:ext uri="{FF2B5EF4-FFF2-40B4-BE49-F238E27FC236}">
                  <a16:creationId xmlns:a16="http://schemas.microsoft.com/office/drawing/2014/main" id="{F5BA1C92-1393-9C79-0155-91718966CDD2}"/>
                </a:ext>
              </a:extLst>
            </p:cNvPr>
            <p:cNvSpPr/>
            <p:nvPr/>
          </p:nvSpPr>
          <p:spPr>
            <a:xfrm>
              <a:off x="5442773" y="4383442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" name="Google Shape;10475;p79">
              <a:extLst>
                <a:ext uri="{FF2B5EF4-FFF2-40B4-BE49-F238E27FC236}">
                  <a16:creationId xmlns:a16="http://schemas.microsoft.com/office/drawing/2014/main" id="{5392CF8A-302F-8DC9-291D-17216C4DC867}"/>
                </a:ext>
              </a:extLst>
            </p:cNvPr>
            <p:cNvSpPr/>
            <p:nvPr/>
          </p:nvSpPr>
          <p:spPr>
            <a:xfrm>
              <a:off x="5509174" y="4383442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50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" name="Google Shape;10476;p79">
              <a:extLst>
                <a:ext uri="{FF2B5EF4-FFF2-40B4-BE49-F238E27FC236}">
                  <a16:creationId xmlns:a16="http://schemas.microsoft.com/office/drawing/2014/main" id="{AACBAD1D-3217-230D-5B01-C910876D0670}"/>
                </a:ext>
              </a:extLst>
            </p:cNvPr>
            <p:cNvSpPr/>
            <p:nvPr/>
          </p:nvSpPr>
          <p:spPr>
            <a:xfrm>
              <a:off x="5458232" y="4422377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9" y="1"/>
                  </a:moveTo>
                  <a:cubicBezTo>
                    <a:pt x="147" y="1"/>
                    <a:pt x="102" y="16"/>
                    <a:pt x="61" y="46"/>
                  </a:cubicBezTo>
                  <a:cubicBezTo>
                    <a:pt x="1" y="105"/>
                    <a:pt x="1" y="212"/>
                    <a:pt x="61" y="284"/>
                  </a:cubicBezTo>
                  <a:cubicBezTo>
                    <a:pt x="215" y="427"/>
                    <a:pt x="453" y="510"/>
                    <a:pt x="703" y="510"/>
                  </a:cubicBezTo>
                  <a:cubicBezTo>
                    <a:pt x="953" y="510"/>
                    <a:pt x="1215" y="427"/>
                    <a:pt x="1346" y="284"/>
                  </a:cubicBezTo>
                  <a:cubicBezTo>
                    <a:pt x="1430" y="224"/>
                    <a:pt x="1430" y="129"/>
                    <a:pt x="1370" y="46"/>
                  </a:cubicBezTo>
                  <a:cubicBezTo>
                    <a:pt x="1340" y="16"/>
                    <a:pt x="1302" y="1"/>
                    <a:pt x="1260" y="1"/>
                  </a:cubicBezTo>
                  <a:cubicBezTo>
                    <a:pt x="1218" y="1"/>
                    <a:pt x="1174" y="16"/>
                    <a:pt x="1132" y="46"/>
                  </a:cubicBezTo>
                  <a:cubicBezTo>
                    <a:pt x="1073" y="105"/>
                    <a:pt x="930" y="189"/>
                    <a:pt x="715" y="189"/>
                  </a:cubicBezTo>
                  <a:cubicBezTo>
                    <a:pt x="513" y="189"/>
                    <a:pt x="358" y="105"/>
                    <a:pt x="299" y="46"/>
                  </a:cubicBezTo>
                  <a:cubicBezTo>
                    <a:pt x="269" y="16"/>
                    <a:pt x="230" y="1"/>
                    <a:pt x="18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" name="Google Shape;10477;p79">
              <a:extLst>
                <a:ext uri="{FF2B5EF4-FFF2-40B4-BE49-F238E27FC236}">
                  <a16:creationId xmlns:a16="http://schemas.microsoft.com/office/drawing/2014/main" id="{9C5BAC8A-4F52-3D8E-5BAD-B31039F68513}"/>
                </a:ext>
              </a:extLst>
            </p:cNvPr>
            <p:cNvSpPr/>
            <p:nvPr/>
          </p:nvSpPr>
          <p:spPr>
            <a:xfrm>
              <a:off x="5437134" y="4572793"/>
              <a:ext cx="10581" cy="44162"/>
            </a:xfrm>
            <a:custGeom>
              <a:avLst/>
              <a:gdLst/>
              <a:ahLst/>
              <a:cxnLst/>
              <a:rect l="l" t="t" r="r" b="b"/>
              <a:pathLst>
                <a:path w="334" h="139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227"/>
                  </a:lnTo>
                  <a:cubicBezTo>
                    <a:pt x="0" y="1310"/>
                    <a:pt x="72" y="1394"/>
                    <a:pt x="167" y="1394"/>
                  </a:cubicBezTo>
                  <a:cubicBezTo>
                    <a:pt x="250" y="1394"/>
                    <a:pt x="334" y="1310"/>
                    <a:pt x="334" y="1227"/>
                  </a:cubicBezTo>
                  <a:lnTo>
                    <a:pt x="334" y="167"/>
                  </a:lnTo>
                  <a:cubicBezTo>
                    <a:pt x="334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" name="Google Shape;10478;p79">
              <a:extLst>
                <a:ext uri="{FF2B5EF4-FFF2-40B4-BE49-F238E27FC236}">
                  <a16:creationId xmlns:a16="http://schemas.microsoft.com/office/drawing/2014/main" id="{AD4F3ED7-C1E8-EB65-806F-4809BCDF9EE3}"/>
                </a:ext>
              </a:extLst>
            </p:cNvPr>
            <p:cNvSpPr/>
            <p:nvPr/>
          </p:nvSpPr>
          <p:spPr>
            <a:xfrm>
              <a:off x="5341333" y="4261252"/>
              <a:ext cx="278752" cy="356463"/>
            </a:xfrm>
            <a:custGeom>
              <a:avLst/>
              <a:gdLst/>
              <a:ahLst/>
              <a:cxnLst/>
              <a:rect l="l" t="t" r="r" b="b"/>
              <a:pathLst>
                <a:path w="8799" h="11252" extrusionOk="0">
                  <a:moveTo>
                    <a:pt x="4941" y="333"/>
                  </a:moveTo>
                  <a:cubicBezTo>
                    <a:pt x="4941" y="333"/>
                    <a:pt x="4953" y="333"/>
                    <a:pt x="4953" y="345"/>
                  </a:cubicBezTo>
                  <a:lnTo>
                    <a:pt x="4953" y="1084"/>
                  </a:lnTo>
                  <a:cubicBezTo>
                    <a:pt x="4953" y="1250"/>
                    <a:pt x="4894" y="1417"/>
                    <a:pt x="4798" y="1536"/>
                  </a:cubicBezTo>
                  <a:lnTo>
                    <a:pt x="4429" y="2000"/>
                  </a:lnTo>
                  <a:lnTo>
                    <a:pt x="4393" y="2000"/>
                  </a:lnTo>
                  <a:lnTo>
                    <a:pt x="4024" y="1536"/>
                  </a:lnTo>
                  <a:cubicBezTo>
                    <a:pt x="3917" y="1417"/>
                    <a:pt x="3858" y="1250"/>
                    <a:pt x="3858" y="1084"/>
                  </a:cubicBezTo>
                  <a:lnTo>
                    <a:pt x="3893" y="333"/>
                  </a:lnTo>
                  <a:close/>
                  <a:moveTo>
                    <a:pt x="2310" y="3143"/>
                  </a:moveTo>
                  <a:lnTo>
                    <a:pt x="2310" y="3500"/>
                  </a:lnTo>
                  <a:cubicBezTo>
                    <a:pt x="2310" y="3608"/>
                    <a:pt x="2227" y="3691"/>
                    <a:pt x="2119" y="3691"/>
                  </a:cubicBezTo>
                  <a:lnTo>
                    <a:pt x="1941" y="3691"/>
                  </a:lnTo>
                  <a:lnTo>
                    <a:pt x="1941" y="3143"/>
                  </a:lnTo>
                  <a:close/>
                  <a:moveTo>
                    <a:pt x="6894" y="3143"/>
                  </a:moveTo>
                  <a:lnTo>
                    <a:pt x="6894" y="3691"/>
                  </a:lnTo>
                  <a:lnTo>
                    <a:pt x="6703" y="3691"/>
                  </a:lnTo>
                  <a:cubicBezTo>
                    <a:pt x="6596" y="3691"/>
                    <a:pt x="6513" y="3608"/>
                    <a:pt x="6513" y="3500"/>
                  </a:cubicBezTo>
                  <a:lnTo>
                    <a:pt x="6513" y="3143"/>
                  </a:lnTo>
                  <a:close/>
                  <a:moveTo>
                    <a:pt x="1607" y="3191"/>
                  </a:moveTo>
                  <a:lnTo>
                    <a:pt x="1607" y="3751"/>
                  </a:lnTo>
                  <a:cubicBezTo>
                    <a:pt x="1417" y="3846"/>
                    <a:pt x="1286" y="4012"/>
                    <a:pt x="1274" y="4227"/>
                  </a:cubicBezTo>
                  <a:cubicBezTo>
                    <a:pt x="1250" y="4393"/>
                    <a:pt x="1310" y="4572"/>
                    <a:pt x="1417" y="4691"/>
                  </a:cubicBezTo>
                  <a:cubicBezTo>
                    <a:pt x="1536" y="4810"/>
                    <a:pt x="1703" y="4882"/>
                    <a:pt x="1869" y="4882"/>
                  </a:cubicBezTo>
                  <a:lnTo>
                    <a:pt x="1976" y="4882"/>
                  </a:lnTo>
                  <a:cubicBezTo>
                    <a:pt x="2012" y="5132"/>
                    <a:pt x="2096" y="5394"/>
                    <a:pt x="2203" y="5608"/>
                  </a:cubicBezTo>
                  <a:lnTo>
                    <a:pt x="1953" y="5608"/>
                  </a:lnTo>
                  <a:lnTo>
                    <a:pt x="1953" y="5632"/>
                  </a:lnTo>
                  <a:cubicBezTo>
                    <a:pt x="1274" y="5632"/>
                    <a:pt x="703" y="5072"/>
                    <a:pt x="703" y="4382"/>
                  </a:cubicBezTo>
                  <a:cubicBezTo>
                    <a:pt x="703" y="3810"/>
                    <a:pt x="1084" y="3334"/>
                    <a:pt x="1607" y="3191"/>
                  </a:cubicBezTo>
                  <a:close/>
                  <a:moveTo>
                    <a:pt x="7239" y="3194"/>
                  </a:moveTo>
                  <a:cubicBezTo>
                    <a:pt x="7745" y="3341"/>
                    <a:pt x="8132" y="3814"/>
                    <a:pt x="8132" y="4382"/>
                  </a:cubicBezTo>
                  <a:cubicBezTo>
                    <a:pt x="8132" y="5060"/>
                    <a:pt x="7572" y="5632"/>
                    <a:pt x="6882" y="5632"/>
                  </a:cubicBezTo>
                  <a:lnTo>
                    <a:pt x="6620" y="5632"/>
                  </a:lnTo>
                  <a:cubicBezTo>
                    <a:pt x="6727" y="5405"/>
                    <a:pt x="6799" y="5155"/>
                    <a:pt x="6846" y="4894"/>
                  </a:cubicBezTo>
                  <a:lnTo>
                    <a:pt x="6953" y="4894"/>
                  </a:lnTo>
                  <a:cubicBezTo>
                    <a:pt x="7275" y="4894"/>
                    <a:pt x="7549" y="4655"/>
                    <a:pt x="7572" y="4358"/>
                  </a:cubicBezTo>
                  <a:cubicBezTo>
                    <a:pt x="7596" y="4203"/>
                    <a:pt x="7537" y="4024"/>
                    <a:pt x="7430" y="3905"/>
                  </a:cubicBezTo>
                  <a:cubicBezTo>
                    <a:pt x="7370" y="3846"/>
                    <a:pt x="7310" y="3798"/>
                    <a:pt x="7239" y="3751"/>
                  </a:cubicBezTo>
                  <a:lnTo>
                    <a:pt x="7239" y="3194"/>
                  </a:lnTo>
                  <a:close/>
                  <a:moveTo>
                    <a:pt x="5239" y="655"/>
                  </a:moveTo>
                  <a:cubicBezTo>
                    <a:pt x="5703" y="822"/>
                    <a:pt x="6096" y="1084"/>
                    <a:pt x="6406" y="1465"/>
                  </a:cubicBezTo>
                  <a:cubicBezTo>
                    <a:pt x="6727" y="1846"/>
                    <a:pt x="6929" y="2322"/>
                    <a:pt x="7001" y="2810"/>
                  </a:cubicBezTo>
                  <a:lnTo>
                    <a:pt x="5953" y="2810"/>
                  </a:lnTo>
                  <a:cubicBezTo>
                    <a:pt x="5870" y="2810"/>
                    <a:pt x="5798" y="2893"/>
                    <a:pt x="5798" y="2977"/>
                  </a:cubicBezTo>
                  <a:cubicBezTo>
                    <a:pt x="5798" y="3072"/>
                    <a:pt x="5870" y="3143"/>
                    <a:pt x="5953" y="3143"/>
                  </a:cubicBezTo>
                  <a:lnTo>
                    <a:pt x="6144" y="3143"/>
                  </a:lnTo>
                  <a:lnTo>
                    <a:pt x="6144" y="3500"/>
                  </a:lnTo>
                  <a:cubicBezTo>
                    <a:pt x="6144" y="3786"/>
                    <a:pt x="6382" y="4024"/>
                    <a:pt x="6668" y="4024"/>
                  </a:cubicBezTo>
                  <a:lnTo>
                    <a:pt x="6941" y="4024"/>
                  </a:lnTo>
                  <a:cubicBezTo>
                    <a:pt x="7013" y="4024"/>
                    <a:pt x="7084" y="4048"/>
                    <a:pt x="7144" y="4108"/>
                  </a:cubicBezTo>
                  <a:cubicBezTo>
                    <a:pt x="7203" y="4167"/>
                    <a:pt x="7227" y="4239"/>
                    <a:pt x="7227" y="4322"/>
                  </a:cubicBezTo>
                  <a:cubicBezTo>
                    <a:pt x="7203" y="4453"/>
                    <a:pt x="7072" y="4572"/>
                    <a:pt x="6929" y="4572"/>
                  </a:cubicBezTo>
                  <a:lnTo>
                    <a:pt x="6846" y="4572"/>
                  </a:lnTo>
                  <a:lnTo>
                    <a:pt x="6846" y="4560"/>
                  </a:lnTo>
                  <a:cubicBezTo>
                    <a:pt x="6846" y="4465"/>
                    <a:pt x="6775" y="4393"/>
                    <a:pt x="6691" y="4393"/>
                  </a:cubicBezTo>
                  <a:cubicBezTo>
                    <a:pt x="6596" y="4393"/>
                    <a:pt x="6525" y="4465"/>
                    <a:pt x="6525" y="4560"/>
                  </a:cubicBezTo>
                  <a:cubicBezTo>
                    <a:pt x="6537" y="5727"/>
                    <a:pt x="5584" y="6679"/>
                    <a:pt x="4405" y="6679"/>
                  </a:cubicBezTo>
                  <a:cubicBezTo>
                    <a:pt x="3239" y="6679"/>
                    <a:pt x="2286" y="5727"/>
                    <a:pt x="2286" y="4560"/>
                  </a:cubicBezTo>
                  <a:cubicBezTo>
                    <a:pt x="2286" y="4465"/>
                    <a:pt x="2203" y="4393"/>
                    <a:pt x="2119" y="4393"/>
                  </a:cubicBezTo>
                  <a:cubicBezTo>
                    <a:pt x="2024" y="4393"/>
                    <a:pt x="1953" y="4465"/>
                    <a:pt x="1953" y="4560"/>
                  </a:cubicBezTo>
                  <a:lnTo>
                    <a:pt x="1953" y="4572"/>
                  </a:lnTo>
                  <a:lnTo>
                    <a:pt x="1846" y="4572"/>
                  </a:lnTo>
                  <a:cubicBezTo>
                    <a:pt x="1774" y="4572"/>
                    <a:pt x="1703" y="4536"/>
                    <a:pt x="1643" y="4477"/>
                  </a:cubicBezTo>
                  <a:cubicBezTo>
                    <a:pt x="1584" y="4417"/>
                    <a:pt x="1572" y="4346"/>
                    <a:pt x="1572" y="4274"/>
                  </a:cubicBezTo>
                  <a:cubicBezTo>
                    <a:pt x="1584" y="4143"/>
                    <a:pt x="1715" y="4024"/>
                    <a:pt x="1869" y="4024"/>
                  </a:cubicBezTo>
                  <a:lnTo>
                    <a:pt x="2107" y="4024"/>
                  </a:lnTo>
                  <a:cubicBezTo>
                    <a:pt x="2381" y="4024"/>
                    <a:pt x="2619" y="3786"/>
                    <a:pt x="2619" y="3500"/>
                  </a:cubicBezTo>
                  <a:lnTo>
                    <a:pt x="2619" y="3143"/>
                  </a:lnTo>
                  <a:lnTo>
                    <a:pt x="5275" y="3143"/>
                  </a:lnTo>
                  <a:cubicBezTo>
                    <a:pt x="5358" y="3143"/>
                    <a:pt x="5441" y="3072"/>
                    <a:pt x="5441" y="2977"/>
                  </a:cubicBezTo>
                  <a:cubicBezTo>
                    <a:pt x="5441" y="2893"/>
                    <a:pt x="5358" y="2810"/>
                    <a:pt x="5275" y="2810"/>
                  </a:cubicBezTo>
                  <a:lnTo>
                    <a:pt x="1762" y="2810"/>
                  </a:lnTo>
                  <a:cubicBezTo>
                    <a:pt x="1822" y="2310"/>
                    <a:pt x="2024" y="1846"/>
                    <a:pt x="2357" y="1465"/>
                  </a:cubicBezTo>
                  <a:cubicBezTo>
                    <a:pt x="2667" y="1084"/>
                    <a:pt x="3072" y="810"/>
                    <a:pt x="3512" y="655"/>
                  </a:cubicBezTo>
                  <a:lnTo>
                    <a:pt x="3512" y="1084"/>
                  </a:lnTo>
                  <a:cubicBezTo>
                    <a:pt x="3512" y="1322"/>
                    <a:pt x="3596" y="1548"/>
                    <a:pt x="3739" y="1738"/>
                  </a:cubicBezTo>
                  <a:lnTo>
                    <a:pt x="4108" y="2203"/>
                  </a:lnTo>
                  <a:cubicBezTo>
                    <a:pt x="4167" y="2274"/>
                    <a:pt x="4274" y="2334"/>
                    <a:pt x="4382" y="2334"/>
                  </a:cubicBezTo>
                  <a:cubicBezTo>
                    <a:pt x="4489" y="2334"/>
                    <a:pt x="4572" y="2298"/>
                    <a:pt x="4643" y="2203"/>
                  </a:cubicBezTo>
                  <a:lnTo>
                    <a:pt x="5024" y="1738"/>
                  </a:lnTo>
                  <a:cubicBezTo>
                    <a:pt x="5167" y="1560"/>
                    <a:pt x="5239" y="1322"/>
                    <a:pt x="5239" y="1084"/>
                  </a:cubicBezTo>
                  <a:lnTo>
                    <a:pt x="5239" y="655"/>
                  </a:lnTo>
                  <a:close/>
                  <a:moveTo>
                    <a:pt x="5477" y="6763"/>
                  </a:moveTo>
                  <a:lnTo>
                    <a:pt x="5477" y="7953"/>
                  </a:lnTo>
                  <a:cubicBezTo>
                    <a:pt x="5215" y="8263"/>
                    <a:pt x="4822" y="8442"/>
                    <a:pt x="4405" y="8442"/>
                  </a:cubicBezTo>
                  <a:cubicBezTo>
                    <a:pt x="3989" y="8442"/>
                    <a:pt x="3608" y="8263"/>
                    <a:pt x="3334" y="7953"/>
                  </a:cubicBezTo>
                  <a:lnTo>
                    <a:pt x="3334" y="6763"/>
                  </a:lnTo>
                  <a:cubicBezTo>
                    <a:pt x="3667" y="6918"/>
                    <a:pt x="4024" y="7001"/>
                    <a:pt x="4405" y="7001"/>
                  </a:cubicBezTo>
                  <a:cubicBezTo>
                    <a:pt x="4798" y="7001"/>
                    <a:pt x="5155" y="6906"/>
                    <a:pt x="5477" y="6763"/>
                  </a:cubicBezTo>
                  <a:close/>
                  <a:moveTo>
                    <a:pt x="5477" y="8406"/>
                  </a:moveTo>
                  <a:lnTo>
                    <a:pt x="5477" y="8858"/>
                  </a:lnTo>
                  <a:cubicBezTo>
                    <a:pt x="5155" y="9049"/>
                    <a:pt x="4798" y="9144"/>
                    <a:pt x="4405" y="9144"/>
                  </a:cubicBezTo>
                  <a:cubicBezTo>
                    <a:pt x="4024" y="9144"/>
                    <a:pt x="3667" y="9037"/>
                    <a:pt x="3334" y="8858"/>
                  </a:cubicBezTo>
                  <a:lnTo>
                    <a:pt x="3334" y="8406"/>
                  </a:lnTo>
                  <a:cubicBezTo>
                    <a:pt x="3631" y="8644"/>
                    <a:pt x="4001" y="8763"/>
                    <a:pt x="4405" y="8763"/>
                  </a:cubicBezTo>
                  <a:cubicBezTo>
                    <a:pt x="4810" y="8763"/>
                    <a:pt x="5167" y="8632"/>
                    <a:pt x="5477" y="8406"/>
                  </a:cubicBezTo>
                  <a:close/>
                  <a:moveTo>
                    <a:pt x="3870" y="0"/>
                  </a:moveTo>
                  <a:cubicBezTo>
                    <a:pt x="3691" y="0"/>
                    <a:pt x="3548" y="131"/>
                    <a:pt x="3536" y="298"/>
                  </a:cubicBezTo>
                  <a:cubicBezTo>
                    <a:pt x="2977" y="464"/>
                    <a:pt x="2488" y="786"/>
                    <a:pt x="2107" y="1238"/>
                  </a:cubicBezTo>
                  <a:cubicBezTo>
                    <a:pt x="1715" y="1715"/>
                    <a:pt x="1476" y="2274"/>
                    <a:pt x="1417" y="2893"/>
                  </a:cubicBezTo>
                  <a:cubicBezTo>
                    <a:pt x="798" y="3096"/>
                    <a:pt x="345" y="3691"/>
                    <a:pt x="345" y="4382"/>
                  </a:cubicBezTo>
                  <a:cubicBezTo>
                    <a:pt x="345" y="5239"/>
                    <a:pt x="1048" y="5953"/>
                    <a:pt x="1929" y="5953"/>
                  </a:cubicBezTo>
                  <a:lnTo>
                    <a:pt x="2369" y="5953"/>
                  </a:lnTo>
                  <a:lnTo>
                    <a:pt x="2500" y="6132"/>
                  </a:lnTo>
                  <a:lnTo>
                    <a:pt x="1298" y="6846"/>
                  </a:lnTo>
                  <a:cubicBezTo>
                    <a:pt x="1167" y="6918"/>
                    <a:pt x="1072" y="7060"/>
                    <a:pt x="1060" y="7203"/>
                  </a:cubicBezTo>
                  <a:cubicBezTo>
                    <a:pt x="1036" y="7358"/>
                    <a:pt x="1072" y="7501"/>
                    <a:pt x="1167" y="7620"/>
                  </a:cubicBezTo>
                  <a:lnTo>
                    <a:pt x="1512" y="8037"/>
                  </a:lnTo>
                  <a:lnTo>
                    <a:pt x="1000" y="8192"/>
                  </a:lnTo>
                  <a:cubicBezTo>
                    <a:pt x="405" y="8370"/>
                    <a:pt x="0" y="8918"/>
                    <a:pt x="0" y="9525"/>
                  </a:cubicBezTo>
                  <a:lnTo>
                    <a:pt x="0" y="11073"/>
                  </a:lnTo>
                  <a:cubicBezTo>
                    <a:pt x="0" y="11168"/>
                    <a:pt x="83" y="11240"/>
                    <a:pt x="167" y="11240"/>
                  </a:cubicBezTo>
                  <a:cubicBezTo>
                    <a:pt x="262" y="11240"/>
                    <a:pt x="333" y="11168"/>
                    <a:pt x="333" y="11073"/>
                  </a:cubicBezTo>
                  <a:lnTo>
                    <a:pt x="333" y="9525"/>
                  </a:lnTo>
                  <a:cubicBezTo>
                    <a:pt x="333" y="9049"/>
                    <a:pt x="643" y="8632"/>
                    <a:pt x="1095" y="8501"/>
                  </a:cubicBezTo>
                  <a:lnTo>
                    <a:pt x="1726" y="8311"/>
                  </a:lnTo>
                  <a:lnTo>
                    <a:pt x="2203" y="8906"/>
                  </a:lnTo>
                  <a:cubicBezTo>
                    <a:pt x="2250" y="8965"/>
                    <a:pt x="2286" y="9049"/>
                    <a:pt x="2286" y="9120"/>
                  </a:cubicBezTo>
                  <a:lnTo>
                    <a:pt x="2286" y="11049"/>
                  </a:lnTo>
                  <a:cubicBezTo>
                    <a:pt x="2286" y="11132"/>
                    <a:pt x="2357" y="11204"/>
                    <a:pt x="2441" y="11204"/>
                  </a:cubicBezTo>
                  <a:cubicBezTo>
                    <a:pt x="2536" y="11204"/>
                    <a:pt x="2608" y="11132"/>
                    <a:pt x="2608" y="11049"/>
                  </a:cubicBezTo>
                  <a:lnTo>
                    <a:pt x="2608" y="9144"/>
                  </a:lnTo>
                  <a:cubicBezTo>
                    <a:pt x="2608" y="8977"/>
                    <a:pt x="2548" y="8823"/>
                    <a:pt x="2465" y="8704"/>
                  </a:cubicBezTo>
                  <a:lnTo>
                    <a:pt x="1417" y="7418"/>
                  </a:lnTo>
                  <a:cubicBezTo>
                    <a:pt x="1393" y="7370"/>
                    <a:pt x="1369" y="7322"/>
                    <a:pt x="1369" y="7263"/>
                  </a:cubicBezTo>
                  <a:cubicBezTo>
                    <a:pt x="1393" y="7203"/>
                    <a:pt x="1417" y="7156"/>
                    <a:pt x="1465" y="7132"/>
                  </a:cubicBezTo>
                  <a:lnTo>
                    <a:pt x="2727" y="6370"/>
                  </a:lnTo>
                  <a:cubicBezTo>
                    <a:pt x="2798" y="6441"/>
                    <a:pt x="2893" y="6501"/>
                    <a:pt x="2977" y="6560"/>
                  </a:cubicBezTo>
                  <a:lnTo>
                    <a:pt x="2977" y="9299"/>
                  </a:lnTo>
                  <a:cubicBezTo>
                    <a:pt x="2977" y="9394"/>
                    <a:pt x="3060" y="9466"/>
                    <a:pt x="3143" y="9466"/>
                  </a:cubicBezTo>
                  <a:cubicBezTo>
                    <a:pt x="3239" y="9466"/>
                    <a:pt x="3310" y="9394"/>
                    <a:pt x="3310" y="9299"/>
                  </a:cubicBezTo>
                  <a:lnTo>
                    <a:pt x="3310" y="9227"/>
                  </a:lnTo>
                  <a:cubicBezTo>
                    <a:pt x="3631" y="9394"/>
                    <a:pt x="4012" y="9477"/>
                    <a:pt x="4382" y="9477"/>
                  </a:cubicBezTo>
                  <a:cubicBezTo>
                    <a:pt x="4751" y="9477"/>
                    <a:pt x="5108" y="9394"/>
                    <a:pt x="5453" y="9227"/>
                  </a:cubicBezTo>
                  <a:lnTo>
                    <a:pt x="5453" y="11073"/>
                  </a:lnTo>
                  <a:cubicBezTo>
                    <a:pt x="5453" y="11156"/>
                    <a:pt x="5525" y="11240"/>
                    <a:pt x="5620" y="11240"/>
                  </a:cubicBezTo>
                  <a:cubicBezTo>
                    <a:pt x="5703" y="11240"/>
                    <a:pt x="5775" y="11156"/>
                    <a:pt x="5775" y="11073"/>
                  </a:cubicBezTo>
                  <a:lnTo>
                    <a:pt x="5775" y="6572"/>
                  </a:lnTo>
                  <a:cubicBezTo>
                    <a:pt x="5870" y="6513"/>
                    <a:pt x="5953" y="6441"/>
                    <a:pt x="6037" y="6382"/>
                  </a:cubicBezTo>
                  <a:lnTo>
                    <a:pt x="7299" y="7144"/>
                  </a:lnTo>
                  <a:cubicBezTo>
                    <a:pt x="7334" y="7180"/>
                    <a:pt x="7370" y="7215"/>
                    <a:pt x="7382" y="7275"/>
                  </a:cubicBezTo>
                  <a:cubicBezTo>
                    <a:pt x="7394" y="7334"/>
                    <a:pt x="7382" y="7382"/>
                    <a:pt x="7334" y="7430"/>
                  </a:cubicBezTo>
                  <a:lnTo>
                    <a:pt x="6298" y="8727"/>
                  </a:lnTo>
                  <a:cubicBezTo>
                    <a:pt x="6191" y="8834"/>
                    <a:pt x="6144" y="9001"/>
                    <a:pt x="6144" y="9156"/>
                  </a:cubicBezTo>
                  <a:lnTo>
                    <a:pt x="6144" y="11073"/>
                  </a:lnTo>
                  <a:cubicBezTo>
                    <a:pt x="6144" y="11156"/>
                    <a:pt x="6227" y="11240"/>
                    <a:pt x="6310" y="11240"/>
                  </a:cubicBezTo>
                  <a:cubicBezTo>
                    <a:pt x="6406" y="11240"/>
                    <a:pt x="6477" y="11156"/>
                    <a:pt x="6477" y="11073"/>
                  </a:cubicBezTo>
                  <a:lnTo>
                    <a:pt x="6477" y="9144"/>
                  </a:lnTo>
                  <a:cubicBezTo>
                    <a:pt x="6477" y="9049"/>
                    <a:pt x="6501" y="8977"/>
                    <a:pt x="6548" y="8918"/>
                  </a:cubicBezTo>
                  <a:lnTo>
                    <a:pt x="7025" y="8323"/>
                  </a:lnTo>
                  <a:lnTo>
                    <a:pt x="7668" y="8513"/>
                  </a:lnTo>
                  <a:cubicBezTo>
                    <a:pt x="8108" y="8644"/>
                    <a:pt x="8430" y="9061"/>
                    <a:pt x="8430" y="9537"/>
                  </a:cubicBezTo>
                  <a:lnTo>
                    <a:pt x="8430" y="11085"/>
                  </a:lnTo>
                  <a:cubicBezTo>
                    <a:pt x="8430" y="11180"/>
                    <a:pt x="8501" y="11251"/>
                    <a:pt x="8584" y="11251"/>
                  </a:cubicBezTo>
                  <a:cubicBezTo>
                    <a:pt x="8680" y="11251"/>
                    <a:pt x="8751" y="11180"/>
                    <a:pt x="8751" y="11085"/>
                  </a:cubicBezTo>
                  <a:lnTo>
                    <a:pt x="8751" y="9537"/>
                  </a:lnTo>
                  <a:cubicBezTo>
                    <a:pt x="8799" y="8906"/>
                    <a:pt x="8394" y="8346"/>
                    <a:pt x="7799" y="8192"/>
                  </a:cubicBezTo>
                  <a:lnTo>
                    <a:pt x="7299" y="8037"/>
                  </a:lnTo>
                  <a:lnTo>
                    <a:pt x="7632" y="7620"/>
                  </a:lnTo>
                  <a:cubicBezTo>
                    <a:pt x="7727" y="7501"/>
                    <a:pt x="7775" y="7358"/>
                    <a:pt x="7739" y="7203"/>
                  </a:cubicBezTo>
                  <a:cubicBezTo>
                    <a:pt x="7715" y="7060"/>
                    <a:pt x="7620" y="6941"/>
                    <a:pt x="7501" y="6846"/>
                  </a:cubicBezTo>
                  <a:lnTo>
                    <a:pt x="6298" y="6132"/>
                  </a:lnTo>
                  <a:lnTo>
                    <a:pt x="6429" y="5953"/>
                  </a:lnTo>
                  <a:lnTo>
                    <a:pt x="6882" y="5953"/>
                  </a:lnTo>
                  <a:cubicBezTo>
                    <a:pt x="7739" y="5953"/>
                    <a:pt x="8453" y="5251"/>
                    <a:pt x="8453" y="4382"/>
                  </a:cubicBezTo>
                  <a:cubicBezTo>
                    <a:pt x="8453" y="3691"/>
                    <a:pt x="8013" y="3096"/>
                    <a:pt x="7382" y="2893"/>
                  </a:cubicBezTo>
                  <a:cubicBezTo>
                    <a:pt x="7346" y="2274"/>
                    <a:pt x="7108" y="1715"/>
                    <a:pt x="6703" y="1238"/>
                  </a:cubicBezTo>
                  <a:cubicBezTo>
                    <a:pt x="6334" y="786"/>
                    <a:pt x="5834" y="464"/>
                    <a:pt x="5275" y="298"/>
                  </a:cubicBezTo>
                  <a:cubicBezTo>
                    <a:pt x="5263" y="131"/>
                    <a:pt x="5108" y="0"/>
                    <a:pt x="492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" name="Google Shape;10479;p79">
              <a:extLst>
                <a:ext uri="{FF2B5EF4-FFF2-40B4-BE49-F238E27FC236}">
                  <a16:creationId xmlns:a16="http://schemas.microsoft.com/office/drawing/2014/main" id="{8D5F7357-E793-EAD2-035C-9BDC32C33647}"/>
                </a:ext>
              </a:extLst>
            </p:cNvPr>
            <p:cNvSpPr/>
            <p:nvPr/>
          </p:nvSpPr>
          <p:spPr>
            <a:xfrm>
              <a:off x="5436753" y="4366842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524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" name="Google Shape;10480;p79">
              <a:extLst>
                <a:ext uri="{FF2B5EF4-FFF2-40B4-BE49-F238E27FC236}">
                  <a16:creationId xmlns:a16="http://schemas.microsoft.com/office/drawing/2014/main" id="{D309479E-372F-3D81-68BB-A1D675972904}"/>
                </a:ext>
              </a:extLst>
            </p:cNvPr>
            <p:cNvSpPr/>
            <p:nvPr/>
          </p:nvSpPr>
          <p:spPr>
            <a:xfrm>
              <a:off x="5503503" y="4366842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525" y="334"/>
                  </a:lnTo>
                  <a:cubicBezTo>
                    <a:pt x="620" y="334"/>
                    <a:pt x="691" y="251"/>
                    <a:pt x="691" y="167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74" name="Google Shape;10481;p79">
            <a:extLst>
              <a:ext uri="{FF2B5EF4-FFF2-40B4-BE49-F238E27FC236}">
                <a16:creationId xmlns:a16="http://schemas.microsoft.com/office/drawing/2014/main" id="{DABA8798-4A76-0389-F91A-8CEC9E8D76ED}"/>
              </a:ext>
            </a:extLst>
          </p:cNvPr>
          <p:cNvSpPr/>
          <p:nvPr/>
        </p:nvSpPr>
        <p:spPr>
          <a:xfrm>
            <a:off x="2644691" y="7322365"/>
            <a:ext cx="735610" cy="519742"/>
          </a:xfrm>
          <a:custGeom>
            <a:avLst/>
            <a:gdLst/>
            <a:ahLst/>
            <a:cxnLst/>
            <a:rect l="l" t="t" r="r" b="b"/>
            <a:pathLst>
              <a:path w="11610" h="8203" extrusionOk="0">
                <a:moveTo>
                  <a:pt x="8950" y="1"/>
                </a:moveTo>
                <a:cubicBezTo>
                  <a:pt x="8803" y="1"/>
                  <a:pt x="8662" y="36"/>
                  <a:pt x="8597" y="153"/>
                </a:cubicBezTo>
                <a:cubicBezTo>
                  <a:pt x="8276" y="749"/>
                  <a:pt x="7228" y="1975"/>
                  <a:pt x="6633" y="2642"/>
                </a:cubicBezTo>
                <a:cubicBezTo>
                  <a:pt x="6359" y="2939"/>
                  <a:pt x="5978" y="3118"/>
                  <a:pt x="5573" y="3154"/>
                </a:cubicBezTo>
                <a:lnTo>
                  <a:pt x="4978" y="3154"/>
                </a:lnTo>
                <a:lnTo>
                  <a:pt x="4978" y="2999"/>
                </a:lnTo>
                <a:cubicBezTo>
                  <a:pt x="4978" y="2916"/>
                  <a:pt x="4906" y="2832"/>
                  <a:pt x="4811" y="2832"/>
                </a:cubicBezTo>
                <a:lnTo>
                  <a:pt x="3263" y="2832"/>
                </a:lnTo>
                <a:lnTo>
                  <a:pt x="3263" y="2749"/>
                </a:lnTo>
                <a:cubicBezTo>
                  <a:pt x="3263" y="2666"/>
                  <a:pt x="3192" y="2582"/>
                  <a:pt x="3097" y="2582"/>
                </a:cubicBezTo>
                <a:lnTo>
                  <a:pt x="168" y="2582"/>
                </a:lnTo>
                <a:cubicBezTo>
                  <a:pt x="72" y="2582"/>
                  <a:pt x="1" y="2666"/>
                  <a:pt x="1" y="2749"/>
                </a:cubicBezTo>
                <a:lnTo>
                  <a:pt x="1" y="5440"/>
                </a:lnTo>
                <a:cubicBezTo>
                  <a:pt x="1" y="5535"/>
                  <a:pt x="72" y="5606"/>
                  <a:pt x="168" y="5606"/>
                </a:cubicBezTo>
                <a:cubicBezTo>
                  <a:pt x="263" y="5606"/>
                  <a:pt x="334" y="5535"/>
                  <a:pt x="334" y="5440"/>
                </a:cubicBezTo>
                <a:lnTo>
                  <a:pt x="334" y="2916"/>
                </a:lnTo>
                <a:lnTo>
                  <a:pt x="2894" y="2916"/>
                </a:lnTo>
                <a:lnTo>
                  <a:pt x="2894" y="7857"/>
                </a:lnTo>
                <a:lnTo>
                  <a:pt x="334" y="7857"/>
                </a:lnTo>
                <a:lnTo>
                  <a:pt x="334" y="6118"/>
                </a:lnTo>
                <a:cubicBezTo>
                  <a:pt x="334" y="6023"/>
                  <a:pt x="263" y="5952"/>
                  <a:pt x="168" y="5952"/>
                </a:cubicBezTo>
                <a:cubicBezTo>
                  <a:pt x="72" y="5952"/>
                  <a:pt x="1" y="6023"/>
                  <a:pt x="1" y="6118"/>
                </a:cubicBezTo>
                <a:lnTo>
                  <a:pt x="1" y="8035"/>
                </a:lnTo>
                <a:cubicBezTo>
                  <a:pt x="1" y="8119"/>
                  <a:pt x="72" y="8202"/>
                  <a:pt x="168" y="8202"/>
                </a:cubicBezTo>
                <a:lnTo>
                  <a:pt x="3073" y="8202"/>
                </a:lnTo>
                <a:cubicBezTo>
                  <a:pt x="3156" y="8202"/>
                  <a:pt x="3239" y="8119"/>
                  <a:pt x="3239" y="8035"/>
                </a:cubicBezTo>
                <a:lnTo>
                  <a:pt x="3239" y="7964"/>
                </a:lnTo>
                <a:lnTo>
                  <a:pt x="4787" y="7964"/>
                </a:lnTo>
                <a:cubicBezTo>
                  <a:pt x="4871" y="7964"/>
                  <a:pt x="4942" y="7881"/>
                  <a:pt x="4942" y="7797"/>
                </a:cubicBezTo>
                <a:lnTo>
                  <a:pt x="4942" y="7642"/>
                </a:lnTo>
                <a:lnTo>
                  <a:pt x="5859" y="7642"/>
                </a:lnTo>
                <a:cubicBezTo>
                  <a:pt x="5954" y="7642"/>
                  <a:pt x="6061" y="7690"/>
                  <a:pt x="6156" y="7750"/>
                </a:cubicBezTo>
                <a:cubicBezTo>
                  <a:pt x="6287" y="7869"/>
                  <a:pt x="6430" y="7964"/>
                  <a:pt x="6597" y="8023"/>
                </a:cubicBezTo>
                <a:cubicBezTo>
                  <a:pt x="6764" y="8083"/>
                  <a:pt x="6930" y="8107"/>
                  <a:pt x="7109" y="8107"/>
                </a:cubicBezTo>
                <a:lnTo>
                  <a:pt x="7776" y="8107"/>
                </a:lnTo>
                <a:cubicBezTo>
                  <a:pt x="7859" y="8107"/>
                  <a:pt x="7942" y="8035"/>
                  <a:pt x="7942" y="7940"/>
                </a:cubicBezTo>
                <a:cubicBezTo>
                  <a:pt x="7942" y="7857"/>
                  <a:pt x="7859" y="7785"/>
                  <a:pt x="7776" y="7785"/>
                </a:cubicBezTo>
                <a:lnTo>
                  <a:pt x="7109" y="7785"/>
                </a:lnTo>
                <a:cubicBezTo>
                  <a:pt x="6966" y="7785"/>
                  <a:pt x="6835" y="7750"/>
                  <a:pt x="6716" y="7702"/>
                </a:cubicBezTo>
                <a:cubicBezTo>
                  <a:pt x="6597" y="7666"/>
                  <a:pt x="6478" y="7583"/>
                  <a:pt x="6371" y="7500"/>
                </a:cubicBezTo>
                <a:cubicBezTo>
                  <a:pt x="6228" y="7381"/>
                  <a:pt x="6049" y="7309"/>
                  <a:pt x="5859" y="7309"/>
                </a:cubicBezTo>
                <a:lnTo>
                  <a:pt x="4942" y="7309"/>
                </a:lnTo>
                <a:lnTo>
                  <a:pt x="4942" y="4987"/>
                </a:lnTo>
                <a:cubicBezTo>
                  <a:pt x="4942" y="4892"/>
                  <a:pt x="4871" y="4821"/>
                  <a:pt x="4775" y="4821"/>
                </a:cubicBezTo>
                <a:cubicBezTo>
                  <a:pt x="4692" y="4821"/>
                  <a:pt x="4621" y="4892"/>
                  <a:pt x="4621" y="4987"/>
                </a:cubicBezTo>
                <a:lnTo>
                  <a:pt x="4621" y="7619"/>
                </a:lnTo>
                <a:lnTo>
                  <a:pt x="3251" y="7619"/>
                </a:lnTo>
                <a:lnTo>
                  <a:pt x="3251" y="3166"/>
                </a:lnTo>
                <a:lnTo>
                  <a:pt x="4621" y="3166"/>
                </a:lnTo>
                <a:lnTo>
                  <a:pt x="4621" y="4309"/>
                </a:lnTo>
                <a:cubicBezTo>
                  <a:pt x="4621" y="4404"/>
                  <a:pt x="4692" y="4475"/>
                  <a:pt x="4775" y="4475"/>
                </a:cubicBezTo>
                <a:cubicBezTo>
                  <a:pt x="4871" y="4475"/>
                  <a:pt x="4942" y="4404"/>
                  <a:pt x="4942" y="4309"/>
                </a:cubicBezTo>
                <a:lnTo>
                  <a:pt x="4942" y="3475"/>
                </a:lnTo>
                <a:lnTo>
                  <a:pt x="5561" y="3475"/>
                </a:lnTo>
                <a:cubicBezTo>
                  <a:pt x="6049" y="3451"/>
                  <a:pt x="6526" y="3225"/>
                  <a:pt x="6847" y="2868"/>
                </a:cubicBezTo>
                <a:cubicBezTo>
                  <a:pt x="7597" y="2047"/>
                  <a:pt x="8538" y="951"/>
                  <a:pt x="8859" y="344"/>
                </a:cubicBezTo>
                <a:cubicBezTo>
                  <a:pt x="8877" y="337"/>
                  <a:pt x="8900" y="334"/>
                  <a:pt x="8928" y="334"/>
                </a:cubicBezTo>
                <a:cubicBezTo>
                  <a:pt x="8994" y="334"/>
                  <a:pt x="9085" y="351"/>
                  <a:pt x="9169" y="368"/>
                </a:cubicBezTo>
                <a:cubicBezTo>
                  <a:pt x="9443" y="534"/>
                  <a:pt x="9574" y="856"/>
                  <a:pt x="9502" y="1177"/>
                </a:cubicBezTo>
                <a:lnTo>
                  <a:pt x="8812" y="2797"/>
                </a:lnTo>
                <a:cubicBezTo>
                  <a:pt x="8800" y="2856"/>
                  <a:pt x="8800" y="2916"/>
                  <a:pt x="8835" y="2963"/>
                </a:cubicBezTo>
                <a:cubicBezTo>
                  <a:pt x="8859" y="2999"/>
                  <a:pt x="8919" y="3035"/>
                  <a:pt x="8978" y="3035"/>
                </a:cubicBezTo>
                <a:lnTo>
                  <a:pt x="10836" y="3035"/>
                </a:lnTo>
                <a:cubicBezTo>
                  <a:pt x="11074" y="3035"/>
                  <a:pt x="11276" y="3225"/>
                  <a:pt x="11276" y="3463"/>
                </a:cubicBezTo>
                <a:lnTo>
                  <a:pt x="11276" y="3523"/>
                </a:lnTo>
                <a:cubicBezTo>
                  <a:pt x="11276" y="3761"/>
                  <a:pt x="11074" y="3952"/>
                  <a:pt x="10836" y="3952"/>
                </a:cubicBezTo>
                <a:lnTo>
                  <a:pt x="9859" y="3952"/>
                </a:lnTo>
                <a:cubicBezTo>
                  <a:pt x="9764" y="3952"/>
                  <a:pt x="9693" y="4035"/>
                  <a:pt x="9693" y="4118"/>
                </a:cubicBezTo>
                <a:cubicBezTo>
                  <a:pt x="9693" y="4213"/>
                  <a:pt x="9764" y="4285"/>
                  <a:pt x="9859" y="4285"/>
                </a:cubicBezTo>
                <a:lnTo>
                  <a:pt x="10621" y="4285"/>
                </a:lnTo>
                <a:cubicBezTo>
                  <a:pt x="10859" y="4285"/>
                  <a:pt x="11038" y="4475"/>
                  <a:pt x="11038" y="4702"/>
                </a:cubicBezTo>
                <a:lnTo>
                  <a:pt x="11038" y="4785"/>
                </a:lnTo>
                <a:cubicBezTo>
                  <a:pt x="11038" y="5023"/>
                  <a:pt x="10836" y="5202"/>
                  <a:pt x="10621" y="5202"/>
                </a:cubicBezTo>
                <a:lnTo>
                  <a:pt x="9859" y="5202"/>
                </a:lnTo>
                <a:cubicBezTo>
                  <a:pt x="9764" y="5202"/>
                  <a:pt x="9693" y="5285"/>
                  <a:pt x="9693" y="5368"/>
                </a:cubicBezTo>
                <a:cubicBezTo>
                  <a:pt x="9693" y="5464"/>
                  <a:pt x="9764" y="5535"/>
                  <a:pt x="9859" y="5535"/>
                </a:cubicBezTo>
                <a:lnTo>
                  <a:pt x="10443" y="5535"/>
                </a:lnTo>
                <a:cubicBezTo>
                  <a:pt x="10657" y="5535"/>
                  <a:pt x="10859" y="5714"/>
                  <a:pt x="10859" y="5952"/>
                </a:cubicBezTo>
                <a:lnTo>
                  <a:pt x="10859" y="6071"/>
                </a:lnTo>
                <a:cubicBezTo>
                  <a:pt x="10859" y="6297"/>
                  <a:pt x="10681" y="6488"/>
                  <a:pt x="10443" y="6488"/>
                </a:cubicBezTo>
                <a:lnTo>
                  <a:pt x="9859" y="6488"/>
                </a:lnTo>
                <a:cubicBezTo>
                  <a:pt x="9764" y="6488"/>
                  <a:pt x="9693" y="6559"/>
                  <a:pt x="9693" y="6654"/>
                </a:cubicBezTo>
                <a:cubicBezTo>
                  <a:pt x="9693" y="6738"/>
                  <a:pt x="9764" y="6809"/>
                  <a:pt x="9859" y="6809"/>
                </a:cubicBezTo>
                <a:lnTo>
                  <a:pt x="10086" y="6809"/>
                </a:lnTo>
                <a:cubicBezTo>
                  <a:pt x="10288" y="6809"/>
                  <a:pt x="10467" y="6988"/>
                  <a:pt x="10467" y="7202"/>
                </a:cubicBezTo>
                <a:lnTo>
                  <a:pt x="10467" y="7369"/>
                </a:lnTo>
                <a:cubicBezTo>
                  <a:pt x="10467" y="7571"/>
                  <a:pt x="10288" y="7750"/>
                  <a:pt x="10086" y="7750"/>
                </a:cubicBezTo>
                <a:lnTo>
                  <a:pt x="8442" y="7750"/>
                </a:lnTo>
                <a:cubicBezTo>
                  <a:pt x="8359" y="7750"/>
                  <a:pt x="8276" y="7821"/>
                  <a:pt x="8276" y="7916"/>
                </a:cubicBezTo>
                <a:cubicBezTo>
                  <a:pt x="8276" y="8000"/>
                  <a:pt x="8359" y="8083"/>
                  <a:pt x="8442" y="8083"/>
                </a:cubicBezTo>
                <a:lnTo>
                  <a:pt x="10086" y="8083"/>
                </a:lnTo>
                <a:cubicBezTo>
                  <a:pt x="10478" y="8083"/>
                  <a:pt x="10812" y="7750"/>
                  <a:pt x="10812" y="7345"/>
                </a:cubicBezTo>
                <a:lnTo>
                  <a:pt x="10812" y="7214"/>
                </a:lnTo>
                <a:cubicBezTo>
                  <a:pt x="10812" y="7047"/>
                  <a:pt x="10764" y="6904"/>
                  <a:pt x="10681" y="6785"/>
                </a:cubicBezTo>
                <a:cubicBezTo>
                  <a:pt x="10979" y="6678"/>
                  <a:pt x="11181" y="6392"/>
                  <a:pt x="11181" y="6071"/>
                </a:cubicBezTo>
                <a:lnTo>
                  <a:pt x="11181" y="5952"/>
                </a:lnTo>
                <a:cubicBezTo>
                  <a:pt x="11181" y="5761"/>
                  <a:pt x="11109" y="5583"/>
                  <a:pt x="10990" y="5440"/>
                </a:cubicBezTo>
                <a:cubicBezTo>
                  <a:pt x="11217" y="5309"/>
                  <a:pt x="11371" y="5071"/>
                  <a:pt x="11371" y="4785"/>
                </a:cubicBezTo>
                <a:lnTo>
                  <a:pt x="11371" y="4702"/>
                </a:lnTo>
                <a:cubicBezTo>
                  <a:pt x="11371" y="4511"/>
                  <a:pt x="11300" y="4333"/>
                  <a:pt x="11181" y="4190"/>
                </a:cubicBezTo>
                <a:cubicBezTo>
                  <a:pt x="11431" y="4059"/>
                  <a:pt x="11598" y="3809"/>
                  <a:pt x="11598" y="3511"/>
                </a:cubicBezTo>
                <a:lnTo>
                  <a:pt x="11598" y="3451"/>
                </a:lnTo>
                <a:cubicBezTo>
                  <a:pt x="11610" y="3023"/>
                  <a:pt x="11276" y="2678"/>
                  <a:pt x="10836" y="2678"/>
                </a:cubicBezTo>
                <a:lnTo>
                  <a:pt x="9228" y="2678"/>
                </a:lnTo>
                <a:lnTo>
                  <a:pt x="9824" y="1273"/>
                </a:lnTo>
                <a:cubicBezTo>
                  <a:pt x="9824" y="1273"/>
                  <a:pt x="9824" y="1261"/>
                  <a:pt x="9847" y="1261"/>
                </a:cubicBezTo>
                <a:cubicBezTo>
                  <a:pt x="9978" y="784"/>
                  <a:pt x="9764" y="296"/>
                  <a:pt x="9335" y="58"/>
                </a:cubicBezTo>
                <a:cubicBezTo>
                  <a:pt x="9324" y="46"/>
                  <a:pt x="9312" y="46"/>
                  <a:pt x="9288" y="46"/>
                </a:cubicBezTo>
                <a:cubicBezTo>
                  <a:pt x="9196" y="25"/>
                  <a:pt x="9071" y="1"/>
                  <a:pt x="8950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75" name="Google Shape;10482;p79">
            <a:extLst>
              <a:ext uri="{FF2B5EF4-FFF2-40B4-BE49-F238E27FC236}">
                <a16:creationId xmlns:a16="http://schemas.microsoft.com/office/drawing/2014/main" id="{61A3A6B6-551B-22CD-89B0-3E4176221CC7}"/>
              </a:ext>
            </a:extLst>
          </p:cNvPr>
          <p:cNvGrpSpPr/>
          <p:nvPr/>
        </p:nvGrpSpPr>
        <p:grpSpPr>
          <a:xfrm>
            <a:off x="6207293" y="7181353"/>
            <a:ext cx="720466" cy="724902"/>
            <a:chOff x="3107608" y="3763401"/>
            <a:chExt cx="360233" cy="36245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6" name="Google Shape;10483;p79">
              <a:extLst>
                <a:ext uri="{FF2B5EF4-FFF2-40B4-BE49-F238E27FC236}">
                  <a16:creationId xmlns:a16="http://schemas.microsoft.com/office/drawing/2014/main" id="{41AD28E6-C897-FAEE-2E88-02E6FB272BED}"/>
                </a:ext>
              </a:extLst>
            </p:cNvPr>
            <p:cNvSpPr/>
            <p:nvPr/>
          </p:nvSpPr>
          <p:spPr>
            <a:xfrm>
              <a:off x="3323349" y="3763401"/>
              <a:ext cx="144492" cy="152729"/>
            </a:xfrm>
            <a:custGeom>
              <a:avLst/>
              <a:gdLst/>
              <a:ahLst/>
              <a:cxnLst/>
              <a:rect l="l" t="t" r="r" b="b"/>
              <a:pathLst>
                <a:path w="4561" h="4821" extrusionOk="0">
                  <a:moveTo>
                    <a:pt x="2354" y="0"/>
                  </a:moveTo>
                  <a:cubicBezTo>
                    <a:pt x="1649" y="0"/>
                    <a:pt x="958" y="340"/>
                    <a:pt x="524" y="975"/>
                  </a:cubicBezTo>
                  <a:cubicBezTo>
                    <a:pt x="1" y="1761"/>
                    <a:pt x="36" y="2761"/>
                    <a:pt x="584" y="3511"/>
                  </a:cubicBezTo>
                  <a:lnTo>
                    <a:pt x="536" y="4642"/>
                  </a:lnTo>
                  <a:cubicBezTo>
                    <a:pt x="536" y="4702"/>
                    <a:pt x="572" y="4761"/>
                    <a:pt x="620" y="4797"/>
                  </a:cubicBezTo>
                  <a:cubicBezTo>
                    <a:pt x="644" y="4809"/>
                    <a:pt x="679" y="4821"/>
                    <a:pt x="703" y="4821"/>
                  </a:cubicBezTo>
                  <a:cubicBezTo>
                    <a:pt x="739" y="4821"/>
                    <a:pt x="751" y="4821"/>
                    <a:pt x="775" y="4809"/>
                  </a:cubicBezTo>
                  <a:lnTo>
                    <a:pt x="1810" y="4333"/>
                  </a:lnTo>
                  <a:cubicBezTo>
                    <a:pt x="1987" y="4375"/>
                    <a:pt x="2166" y="4395"/>
                    <a:pt x="2342" y="4395"/>
                  </a:cubicBezTo>
                  <a:cubicBezTo>
                    <a:pt x="3067" y="4395"/>
                    <a:pt x="3756" y="4048"/>
                    <a:pt x="4168" y="3416"/>
                  </a:cubicBezTo>
                  <a:cubicBezTo>
                    <a:pt x="4323" y="3214"/>
                    <a:pt x="4430" y="2975"/>
                    <a:pt x="4489" y="2725"/>
                  </a:cubicBezTo>
                  <a:cubicBezTo>
                    <a:pt x="4501" y="2630"/>
                    <a:pt x="4454" y="2547"/>
                    <a:pt x="4370" y="2511"/>
                  </a:cubicBezTo>
                  <a:cubicBezTo>
                    <a:pt x="4360" y="2510"/>
                    <a:pt x="4351" y="2509"/>
                    <a:pt x="4341" y="2509"/>
                  </a:cubicBezTo>
                  <a:cubicBezTo>
                    <a:pt x="4258" y="2509"/>
                    <a:pt x="4188" y="2555"/>
                    <a:pt x="4156" y="2630"/>
                  </a:cubicBezTo>
                  <a:cubicBezTo>
                    <a:pt x="4108" y="2844"/>
                    <a:pt x="4025" y="3035"/>
                    <a:pt x="3906" y="3225"/>
                  </a:cubicBezTo>
                  <a:cubicBezTo>
                    <a:pt x="3551" y="3749"/>
                    <a:pt x="2961" y="4059"/>
                    <a:pt x="2349" y="4059"/>
                  </a:cubicBezTo>
                  <a:cubicBezTo>
                    <a:pt x="2182" y="4059"/>
                    <a:pt x="2013" y="4036"/>
                    <a:pt x="1846" y="3987"/>
                  </a:cubicBezTo>
                  <a:cubicBezTo>
                    <a:pt x="1831" y="3982"/>
                    <a:pt x="1816" y="3980"/>
                    <a:pt x="1801" y="3980"/>
                  </a:cubicBezTo>
                  <a:cubicBezTo>
                    <a:pt x="1779" y="3980"/>
                    <a:pt x="1755" y="3985"/>
                    <a:pt x="1727" y="3999"/>
                  </a:cubicBezTo>
                  <a:lnTo>
                    <a:pt x="894" y="4392"/>
                  </a:lnTo>
                  <a:lnTo>
                    <a:pt x="941" y="3464"/>
                  </a:lnTo>
                  <a:cubicBezTo>
                    <a:pt x="941" y="3416"/>
                    <a:pt x="929" y="3392"/>
                    <a:pt x="917" y="3344"/>
                  </a:cubicBezTo>
                  <a:cubicBezTo>
                    <a:pt x="405" y="2713"/>
                    <a:pt x="382" y="1832"/>
                    <a:pt x="822" y="1154"/>
                  </a:cubicBezTo>
                  <a:cubicBezTo>
                    <a:pt x="1096" y="749"/>
                    <a:pt x="1513" y="475"/>
                    <a:pt x="2001" y="368"/>
                  </a:cubicBezTo>
                  <a:cubicBezTo>
                    <a:pt x="2120" y="348"/>
                    <a:pt x="2239" y="337"/>
                    <a:pt x="2357" y="337"/>
                  </a:cubicBezTo>
                  <a:cubicBezTo>
                    <a:pt x="2723" y="337"/>
                    <a:pt x="3079" y="438"/>
                    <a:pt x="3394" y="654"/>
                  </a:cubicBezTo>
                  <a:cubicBezTo>
                    <a:pt x="3870" y="963"/>
                    <a:pt x="4168" y="1475"/>
                    <a:pt x="4215" y="2035"/>
                  </a:cubicBezTo>
                  <a:cubicBezTo>
                    <a:pt x="4226" y="2123"/>
                    <a:pt x="4299" y="2191"/>
                    <a:pt x="4376" y="2191"/>
                  </a:cubicBezTo>
                  <a:cubicBezTo>
                    <a:pt x="4382" y="2191"/>
                    <a:pt x="4388" y="2190"/>
                    <a:pt x="4394" y="2190"/>
                  </a:cubicBezTo>
                  <a:cubicBezTo>
                    <a:pt x="4489" y="2166"/>
                    <a:pt x="4561" y="2094"/>
                    <a:pt x="4549" y="2011"/>
                  </a:cubicBezTo>
                  <a:cubicBezTo>
                    <a:pt x="4489" y="1332"/>
                    <a:pt x="4132" y="737"/>
                    <a:pt x="3572" y="368"/>
                  </a:cubicBezTo>
                  <a:cubicBezTo>
                    <a:pt x="3196" y="120"/>
                    <a:pt x="2773" y="0"/>
                    <a:pt x="235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7" name="Google Shape;10484;p79">
              <a:extLst>
                <a:ext uri="{FF2B5EF4-FFF2-40B4-BE49-F238E27FC236}">
                  <a16:creationId xmlns:a16="http://schemas.microsoft.com/office/drawing/2014/main" id="{E45A67F6-2AE0-984A-20A0-3A75119C4D51}"/>
                </a:ext>
              </a:extLst>
            </p:cNvPr>
            <p:cNvSpPr/>
            <p:nvPr/>
          </p:nvSpPr>
          <p:spPr>
            <a:xfrm>
              <a:off x="3107608" y="3863256"/>
              <a:ext cx="333844" cy="262596"/>
            </a:xfrm>
            <a:custGeom>
              <a:avLst/>
              <a:gdLst/>
              <a:ahLst/>
              <a:cxnLst/>
              <a:rect l="l" t="t" r="r" b="b"/>
              <a:pathLst>
                <a:path w="10538" h="8289" extrusionOk="0">
                  <a:moveTo>
                    <a:pt x="4894" y="2121"/>
                  </a:moveTo>
                  <a:lnTo>
                    <a:pt x="5108" y="2324"/>
                  </a:lnTo>
                  <a:lnTo>
                    <a:pt x="4822" y="2609"/>
                  </a:lnTo>
                  <a:lnTo>
                    <a:pt x="4537" y="2883"/>
                  </a:lnTo>
                  <a:lnTo>
                    <a:pt x="4334" y="2681"/>
                  </a:lnTo>
                  <a:lnTo>
                    <a:pt x="4894" y="2121"/>
                  </a:lnTo>
                  <a:close/>
                  <a:moveTo>
                    <a:pt x="5894" y="3431"/>
                  </a:moveTo>
                  <a:cubicBezTo>
                    <a:pt x="5965" y="3431"/>
                    <a:pt x="6025" y="3455"/>
                    <a:pt x="6084" y="3502"/>
                  </a:cubicBezTo>
                  <a:lnTo>
                    <a:pt x="6275" y="3693"/>
                  </a:lnTo>
                  <a:cubicBezTo>
                    <a:pt x="6382" y="3800"/>
                    <a:pt x="6382" y="3967"/>
                    <a:pt x="6275" y="4062"/>
                  </a:cubicBezTo>
                  <a:cubicBezTo>
                    <a:pt x="6227" y="4110"/>
                    <a:pt x="6156" y="4145"/>
                    <a:pt x="6084" y="4145"/>
                  </a:cubicBezTo>
                  <a:cubicBezTo>
                    <a:pt x="6013" y="4145"/>
                    <a:pt x="5953" y="4110"/>
                    <a:pt x="5894" y="4062"/>
                  </a:cubicBezTo>
                  <a:lnTo>
                    <a:pt x="5703" y="3872"/>
                  </a:lnTo>
                  <a:cubicBezTo>
                    <a:pt x="5596" y="3764"/>
                    <a:pt x="5596" y="3586"/>
                    <a:pt x="5703" y="3502"/>
                  </a:cubicBezTo>
                  <a:cubicBezTo>
                    <a:pt x="5739" y="3455"/>
                    <a:pt x="5810" y="3431"/>
                    <a:pt x="5894" y="3431"/>
                  </a:cubicBezTo>
                  <a:close/>
                  <a:moveTo>
                    <a:pt x="6453" y="1955"/>
                  </a:moveTo>
                  <a:lnTo>
                    <a:pt x="8085" y="3919"/>
                  </a:lnTo>
                  <a:cubicBezTo>
                    <a:pt x="8406" y="4324"/>
                    <a:pt x="8454" y="4812"/>
                    <a:pt x="8192" y="5062"/>
                  </a:cubicBezTo>
                  <a:lnTo>
                    <a:pt x="7275" y="5991"/>
                  </a:lnTo>
                  <a:cubicBezTo>
                    <a:pt x="7159" y="6102"/>
                    <a:pt x="7004" y="6155"/>
                    <a:pt x="6835" y="6155"/>
                  </a:cubicBezTo>
                  <a:cubicBezTo>
                    <a:pt x="6606" y="6155"/>
                    <a:pt x="6351" y="6057"/>
                    <a:pt x="6132" y="5872"/>
                  </a:cubicBezTo>
                  <a:lnTo>
                    <a:pt x="4167" y="4241"/>
                  </a:lnTo>
                  <a:lnTo>
                    <a:pt x="4167" y="4062"/>
                  </a:lnTo>
                  <a:cubicBezTo>
                    <a:pt x="4191" y="3824"/>
                    <a:pt x="4298" y="3610"/>
                    <a:pt x="4465" y="3443"/>
                  </a:cubicBezTo>
                  <a:lnTo>
                    <a:pt x="4941" y="2967"/>
                  </a:lnTo>
                  <a:lnTo>
                    <a:pt x="5358" y="3383"/>
                  </a:lnTo>
                  <a:cubicBezTo>
                    <a:pt x="5239" y="3610"/>
                    <a:pt x="5263" y="3907"/>
                    <a:pt x="5453" y="4098"/>
                  </a:cubicBezTo>
                  <a:lnTo>
                    <a:pt x="5656" y="4288"/>
                  </a:lnTo>
                  <a:cubicBezTo>
                    <a:pt x="5775" y="4407"/>
                    <a:pt x="5918" y="4467"/>
                    <a:pt x="6084" y="4467"/>
                  </a:cubicBezTo>
                  <a:cubicBezTo>
                    <a:pt x="6191" y="4467"/>
                    <a:pt x="6287" y="4431"/>
                    <a:pt x="6370" y="4395"/>
                  </a:cubicBezTo>
                  <a:lnTo>
                    <a:pt x="7239" y="5265"/>
                  </a:lnTo>
                  <a:cubicBezTo>
                    <a:pt x="7275" y="5300"/>
                    <a:pt x="7323" y="5312"/>
                    <a:pt x="7358" y="5312"/>
                  </a:cubicBezTo>
                  <a:cubicBezTo>
                    <a:pt x="7406" y="5312"/>
                    <a:pt x="7454" y="5300"/>
                    <a:pt x="7477" y="5265"/>
                  </a:cubicBezTo>
                  <a:cubicBezTo>
                    <a:pt x="7537" y="5217"/>
                    <a:pt x="7537" y="5086"/>
                    <a:pt x="7477" y="5026"/>
                  </a:cubicBezTo>
                  <a:lnTo>
                    <a:pt x="6608" y="4157"/>
                  </a:lnTo>
                  <a:cubicBezTo>
                    <a:pt x="6727" y="3931"/>
                    <a:pt x="6692" y="3633"/>
                    <a:pt x="6501" y="3443"/>
                  </a:cubicBezTo>
                  <a:lnTo>
                    <a:pt x="6311" y="3252"/>
                  </a:lnTo>
                  <a:cubicBezTo>
                    <a:pt x="6188" y="3130"/>
                    <a:pt x="6032" y="3073"/>
                    <a:pt x="5880" y="3073"/>
                  </a:cubicBezTo>
                  <a:cubicBezTo>
                    <a:pt x="5779" y="3073"/>
                    <a:pt x="5681" y="3098"/>
                    <a:pt x="5596" y="3145"/>
                  </a:cubicBezTo>
                  <a:lnTo>
                    <a:pt x="5179" y="2729"/>
                  </a:lnTo>
                  <a:lnTo>
                    <a:pt x="5453" y="2443"/>
                  </a:lnTo>
                  <a:lnTo>
                    <a:pt x="5656" y="2252"/>
                  </a:lnTo>
                  <a:cubicBezTo>
                    <a:pt x="5834" y="2074"/>
                    <a:pt x="6084" y="1967"/>
                    <a:pt x="6334" y="1955"/>
                  </a:cubicBezTo>
                  <a:close/>
                  <a:moveTo>
                    <a:pt x="1928" y="1"/>
                  </a:moveTo>
                  <a:cubicBezTo>
                    <a:pt x="1921" y="1"/>
                    <a:pt x="1913" y="1"/>
                    <a:pt x="1905" y="2"/>
                  </a:cubicBezTo>
                  <a:cubicBezTo>
                    <a:pt x="1477" y="62"/>
                    <a:pt x="1072" y="252"/>
                    <a:pt x="762" y="550"/>
                  </a:cubicBezTo>
                  <a:cubicBezTo>
                    <a:pt x="0" y="1312"/>
                    <a:pt x="0" y="2562"/>
                    <a:pt x="762" y="3324"/>
                  </a:cubicBezTo>
                  <a:lnTo>
                    <a:pt x="1393" y="3967"/>
                  </a:lnTo>
                  <a:cubicBezTo>
                    <a:pt x="1750" y="4324"/>
                    <a:pt x="1810" y="4884"/>
                    <a:pt x="1524" y="5300"/>
                  </a:cubicBezTo>
                  <a:cubicBezTo>
                    <a:pt x="1489" y="5360"/>
                    <a:pt x="1500" y="5455"/>
                    <a:pt x="1548" y="5515"/>
                  </a:cubicBezTo>
                  <a:lnTo>
                    <a:pt x="2131" y="6086"/>
                  </a:lnTo>
                  <a:cubicBezTo>
                    <a:pt x="2155" y="6122"/>
                    <a:pt x="2203" y="6134"/>
                    <a:pt x="2239" y="6134"/>
                  </a:cubicBezTo>
                  <a:lnTo>
                    <a:pt x="2262" y="6134"/>
                  </a:lnTo>
                  <a:cubicBezTo>
                    <a:pt x="2298" y="6134"/>
                    <a:pt x="2346" y="6110"/>
                    <a:pt x="2381" y="6074"/>
                  </a:cubicBezTo>
                  <a:cubicBezTo>
                    <a:pt x="3084" y="5193"/>
                    <a:pt x="3001" y="3931"/>
                    <a:pt x="2215" y="3145"/>
                  </a:cubicBezTo>
                  <a:lnTo>
                    <a:pt x="1572" y="2502"/>
                  </a:lnTo>
                  <a:cubicBezTo>
                    <a:pt x="1429" y="2359"/>
                    <a:pt x="1334" y="2145"/>
                    <a:pt x="1334" y="1919"/>
                  </a:cubicBezTo>
                  <a:cubicBezTo>
                    <a:pt x="1334" y="1705"/>
                    <a:pt x="1429" y="1502"/>
                    <a:pt x="1572" y="1347"/>
                  </a:cubicBezTo>
                  <a:cubicBezTo>
                    <a:pt x="1727" y="1193"/>
                    <a:pt x="1929" y="1109"/>
                    <a:pt x="2155" y="1109"/>
                  </a:cubicBezTo>
                  <a:cubicBezTo>
                    <a:pt x="2381" y="1109"/>
                    <a:pt x="2572" y="1193"/>
                    <a:pt x="2739" y="1347"/>
                  </a:cubicBezTo>
                  <a:lnTo>
                    <a:pt x="3965" y="2574"/>
                  </a:lnTo>
                  <a:cubicBezTo>
                    <a:pt x="3941" y="2609"/>
                    <a:pt x="3929" y="2657"/>
                    <a:pt x="3929" y="2693"/>
                  </a:cubicBezTo>
                  <a:cubicBezTo>
                    <a:pt x="3929" y="2740"/>
                    <a:pt x="3941" y="2788"/>
                    <a:pt x="3965" y="2812"/>
                  </a:cubicBezTo>
                  <a:lnTo>
                    <a:pt x="4298" y="3145"/>
                  </a:lnTo>
                  <a:lnTo>
                    <a:pt x="4227" y="3217"/>
                  </a:lnTo>
                  <a:cubicBezTo>
                    <a:pt x="3929" y="3514"/>
                    <a:pt x="3775" y="3931"/>
                    <a:pt x="3834" y="4348"/>
                  </a:cubicBezTo>
                  <a:cubicBezTo>
                    <a:pt x="3870" y="4586"/>
                    <a:pt x="3965" y="4812"/>
                    <a:pt x="4120" y="5003"/>
                  </a:cubicBezTo>
                  <a:lnTo>
                    <a:pt x="6275" y="7777"/>
                  </a:lnTo>
                  <a:cubicBezTo>
                    <a:pt x="6513" y="8086"/>
                    <a:pt x="6870" y="8265"/>
                    <a:pt x="7263" y="8289"/>
                  </a:cubicBezTo>
                  <a:lnTo>
                    <a:pt x="7346" y="8289"/>
                  </a:lnTo>
                  <a:cubicBezTo>
                    <a:pt x="7704" y="8289"/>
                    <a:pt x="8049" y="8146"/>
                    <a:pt x="8311" y="7896"/>
                  </a:cubicBezTo>
                  <a:lnTo>
                    <a:pt x="9549" y="6658"/>
                  </a:lnTo>
                  <a:cubicBezTo>
                    <a:pt x="9609" y="6598"/>
                    <a:pt x="9609" y="6479"/>
                    <a:pt x="9549" y="6419"/>
                  </a:cubicBezTo>
                  <a:cubicBezTo>
                    <a:pt x="9519" y="6390"/>
                    <a:pt x="9475" y="6375"/>
                    <a:pt x="9430" y="6375"/>
                  </a:cubicBezTo>
                  <a:cubicBezTo>
                    <a:pt x="9385" y="6375"/>
                    <a:pt x="9341" y="6390"/>
                    <a:pt x="9311" y="6419"/>
                  </a:cubicBezTo>
                  <a:lnTo>
                    <a:pt x="8073" y="7658"/>
                  </a:lnTo>
                  <a:cubicBezTo>
                    <a:pt x="7880" y="7850"/>
                    <a:pt x="7613" y="7956"/>
                    <a:pt x="7332" y="7956"/>
                  </a:cubicBezTo>
                  <a:cubicBezTo>
                    <a:pt x="7317" y="7956"/>
                    <a:pt x="7302" y="7956"/>
                    <a:pt x="7287" y="7955"/>
                  </a:cubicBezTo>
                  <a:cubicBezTo>
                    <a:pt x="6989" y="7932"/>
                    <a:pt x="6727" y="7789"/>
                    <a:pt x="6549" y="7562"/>
                  </a:cubicBezTo>
                  <a:lnTo>
                    <a:pt x="4501" y="4943"/>
                  </a:lnTo>
                  <a:lnTo>
                    <a:pt x="5918" y="6122"/>
                  </a:lnTo>
                  <a:cubicBezTo>
                    <a:pt x="6203" y="6360"/>
                    <a:pt x="6525" y="6479"/>
                    <a:pt x="6846" y="6479"/>
                  </a:cubicBezTo>
                  <a:cubicBezTo>
                    <a:pt x="7108" y="6479"/>
                    <a:pt x="7346" y="6384"/>
                    <a:pt x="7525" y="6205"/>
                  </a:cubicBezTo>
                  <a:lnTo>
                    <a:pt x="8454" y="5288"/>
                  </a:lnTo>
                  <a:cubicBezTo>
                    <a:pt x="8835" y="4895"/>
                    <a:pt x="8787" y="4217"/>
                    <a:pt x="8358" y="3681"/>
                  </a:cubicBezTo>
                  <a:lnTo>
                    <a:pt x="7192" y="2264"/>
                  </a:lnTo>
                  <a:lnTo>
                    <a:pt x="9811" y="4300"/>
                  </a:lnTo>
                  <a:cubicBezTo>
                    <a:pt x="10049" y="4479"/>
                    <a:pt x="10180" y="4753"/>
                    <a:pt x="10192" y="5050"/>
                  </a:cubicBezTo>
                  <a:cubicBezTo>
                    <a:pt x="10204" y="5348"/>
                    <a:pt x="10109" y="5634"/>
                    <a:pt x="9894" y="5836"/>
                  </a:cubicBezTo>
                  <a:cubicBezTo>
                    <a:pt x="9835" y="5896"/>
                    <a:pt x="9835" y="6015"/>
                    <a:pt x="9894" y="6074"/>
                  </a:cubicBezTo>
                  <a:cubicBezTo>
                    <a:pt x="9924" y="6104"/>
                    <a:pt x="9969" y="6119"/>
                    <a:pt x="10013" y="6119"/>
                  </a:cubicBezTo>
                  <a:cubicBezTo>
                    <a:pt x="10058" y="6119"/>
                    <a:pt x="10103" y="6104"/>
                    <a:pt x="10132" y="6074"/>
                  </a:cubicBezTo>
                  <a:cubicBezTo>
                    <a:pt x="10382" y="5824"/>
                    <a:pt x="10537" y="5455"/>
                    <a:pt x="10502" y="5062"/>
                  </a:cubicBezTo>
                  <a:cubicBezTo>
                    <a:pt x="10478" y="4681"/>
                    <a:pt x="10299" y="4324"/>
                    <a:pt x="9990" y="4086"/>
                  </a:cubicBezTo>
                  <a:lnTo>
                    <a:pt x="7227" y="1943"/>
                  </a:lnTo>
                  <a:lnTo>
                    <a:pt x="7215" y="1919"/>
                  </a:lnTo>
                  <a:cubicBezTo>
                    <a:pt x="7025" y="1776"/>
                    <a:pt x="6799" y="1669"/>
                    <a:pt x="6561" y="1645"/>
                  </a:cubicBezTo>
                  <a:cubicBezTo>
                    <a:pt x="6498" y="1636"/>
                    <a:pt x="6436" y="1632"/>
                    <a:pt x="6374" y="1632"/>
                  </a:cubicBezTo>
                  <a:cubicBezTo>
                    <a:pt x="6022" y="1632"/>
                    <a:pt x="5683" y="1773"/>
                    <a:pt x="5429" y="2026"/>
                  </a:cubicBezTo>
                  <a:lnTo>
                    <a:pt x="5358" y="2097"/>
                  </a:lnTo>
                  <a:lnTo>
                    <a:pt x="5025" y="1776"/>
                  </a:lnTo>
                  <a:cubicBezTo>
                    <a:pt x="5001" y="1740"/>
                    <a:pt x="4953" y="1728"/>
                    <a:pt x="4906" y="1728"/>
                  </a:cubicBezTo>
                  <a:cubicBezTo>
                    <a:pt x="4870" y="1728"/>
                    <a:pt x="4822" y="1740"/>
                    <a:pt x="4787" y="1776"/>
                  </a:cubicBezTo>
                  <a:lnTo>
                    <a:pt x="3560" y="538"/>
                  </a:lnTo>
                  <a:cubicBezTo>
                    <a:pt x="3298" y="288"/>
                    <a:pt x="2989" y="109"/>
                    <a:pt x="2643" y="38"/>
                  </a:cubicBezTo>
                  <a:cubicBezTo>
                    <a:pt x="2627" y="31"/>
                    <a:pt x="2610" y="27"/>
                    <a:pt x="2593" y="27"/>
                  </a:cubicBezTo>
                  <a:cubicBezTo>
                    <a:pt x="2525" y="27"/>
                    <a:pt x="2460" y="81"/>
                    <a:pt x="2441" y="157"/>
                  </a:cubicBezTo>
                  <a:cubicBezTo>
                    <a:pt x="2405" y="240"/>
                    <a:pt x="2465" y="335"/>
                    <a:pt x="2560" y="359"/>
                  </a:cubicBezTo>
                  <a:cubicBezTo>
                    <a:pt x="2846" y="431"/>
                    <a:pt x="3096" y="585"/>
                    <a:pt x="3298" y="788"/>
                  </a:cubicBezTo>
                  <a:lnTo>
                    <a:pt x="4537" y="2026"/>
                  </a:lnTo>
                  <a:lnTo>
                    <a:pt x="4215" y="2359"/>
                  </a:lnTo>
                  <a:lnTo>
                    <a:pt x="2977" y="1121"/>
                  </a:lnTo>
                  <a:cubicBezTo>
                    <a:pt x="2751" y="895"/>
                    <a:pt x="2465" y="776"/>
                    <a:pt x="2155" y="776"/>
                  </a:cubicBezTo>
                  <a:cubicBezTo>
                    <a:pt x="1846" y="776"/>
                    <a:pt x="1560" y="895"/>
                    <a:pt x="1334" y="1121"/>
                  </a:cubicBezTo>
                  <a:cubicBezTo>
                    <a:pt x="1119" y="1347"/>
                    <a:pt x="1000" y="1621"/>
                    <a:pt x="1000" y="1943"/>
                  </a:cubicBezTo>
                  <a:cubicBezTo>
                    <a:pt x="1000" y="2252"/>
                    <a:pt x="1119" y="2538"/>
                    <a:pt x="1334" y="2752"/>
                  </a:cubicBezTo>
                  <a:lnTo>
                    <a:pt x="1977" y="3395"/>
                  </a:lnTo>
                  <a:cubicBezTo>
                    <a:pt x="2608" y="4026"/>
                    <a:pt x="2703" y="4991"/>
                    <a:pt x="2227" y="5729"/>
                  </a:cubicBezTo>
                  <a:lnTo>
                    <a:pt x="1893" y="5396"/>
                  </a:lnTo>
                  <a:cubicBezTo>
                    <a:pt x="2167" y="4860"/>
                    <a:pt x="2084" y="4181"/>
                    <a:pt x="1655" y="3741"/>
                  </a:cubicBezTo>
                  <a:lnTo>
                    <a:pt x="1012" y="3098"/>
                  </a:lnTo>
                  <a:cubicBezTo>
                    <a:pt x="381" y="2478"/>
                    <a:pt x="381" y="1431"/>
                    <a:pt x="1012" y="812"/>
                  </a:cubicBezTo>
                  <a:cubicBezTo>
                    <a:pt x="1262" y="550"/>
                    <a:pt x="1596" y="395"/>
                    <a:pt x="1953" y="347"/>
                  </a:cubicBezTo>
                  <a:cubicBezTo>
                    <a:pt x="2036" y="335"/>
                    <a:pt x="2108" y="252"/>
                    <a:pt x="2096" y="157"/>
                  </a:cubicBezTo>
                  <a:cubicBezTo>
                    <a:pt x="2085" y="69"/>
                    <a:pt x="2023" y="1"/>
                    <a:pt x="192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8" name="Google Shape;10485;p79">
              <a:extLst>
                <a:ext uri="{FF2B5EF4-FFF2-40B4-BE49-F238E27FC236}">
                  <a16:creationId xmlns:a16="http://schemas.microsoft.com/office/drawing/2014/main" id="{1E31B5C4-DBA0-E655-77A3-6B88DFE87C0E}"/>
                </a:ext>
              </a:extLst>
            </p:cNvPr>
            <p:cNvSpPr/>
            <p:nvPr/>
          </p:nvSpPr>
          <p:spPr>
            <a:xfrm>
              <a:off x="3361840" y="3799453"/>
              <a:ext cx="74701" cy="71438"/>
            </a:xfrm>
            <a:custGeom>
              <a:avLst/>
              <a:gdLst/>
              <a:ahLst/>
              <a:cxnLst/>
              <a:rect l="l" t="t" r="r" b="b"/>
              <a:pathLst>
                <a:path w="2358" h="2255" extrusionOk="0">
                  <a:moveTo>
                    <a:pt x="1441" y="337"/>
                  </a:moveTo>
                  <a:cubicBezTo>
                    <a:pt x="1572" y="337"/>
                    <a:pt x="1691" y="385"/>
                    <a:pt x="1798" y="480"/>
                  </a:cubicBezTo>
                  <a:cubicBezTo>
                    <a:pt x="1988" y="682"/>
                    <a:pt x="1988" y="1004"/>
                    <a:pt x="1798" y="1194"/>
                  </a:cubicBezTo>
                  <a:cubicBezTo>
                    <a:pt x="1703" y="1296"/>
                    <a:pt x="1572" y="1346"/>
                    <a:pt x="1441" y="1346"/>
                  </a:cubicBezTo>
                  <a:cubicBezTo>
                    <a:pt x="1310" y="1346"/>
                    <a:pt x="1179" y="1296"/>
                    <a:pt x="1084" y="1194"/>
                  </a:cubicBezTo>
                  <a:cubicBezTo>
                    <a:pt x="893" y="1004"/>
                    <a:pt x="893" y="682"/>
                    <a:pt x="1084" y="480"/>
                  </a:cubicBezTo>
                  <a:cubicBezTo>
                    <a:pt x="1191" y="385"/>
                    <a:pt x="1310" y="337"/>
                    <a:pt x="1441" y="337"/>
                  </a:cubicBezTo>
                  <a:close/>
                  <a:moveTo>
                    <a:pt x="1424" y="1"/>
                  </a:moveTo>
                  <a:cubicBezTo>
                    <a:pt x="1209" y="1"/>
                    <a:pt x="994" y="81"/>
                    <a:pt x="833" y="242"/>
                  </a:cubicBezTo>
                  <a:cubicBezTo>
                    <a:pt x="548" y="528"/>
                    <a:pt x="500" y="980"/>
                    <a:pt x="726" y="1302"/>
                  </a:cubicBezTo>
                  <a:lnTo>
                    <a:pt x="60" y="1968"/>
                  </a:lnTo>
                  <a:cubicBezTo>
                    <a:pt x="0" y="2028"/>
                    <a:pt x="0" y="2147"/>
                    <a:pt x="60" y="2206"/>
                  </a:cubicBezTo>
                  <a:cubicBezTo>
                    <a:pt x="83" y="2242"/>
                    <a:pt x="131" y="2254"/>
                    <a:pt x="167" y="2254"/>
                  </a:cubicBezTo>
                  <a:cubicBezTo>
                    <a:pt x="214" y="2254"/>
                    <a:pt x="262" y="2242"/>
                    <a:pt x="286" y="2206"/>
                  </a:cubicBezTo>
                  <a:lnTo>
                    <a:pt x="964" y="1540"/>
                  </a:lnTo>
                  <a:cubicBezTo>
                    <a:pt x="1095" y="1635"/>
                    <a:pt x="1262" y="1671"/>
                    <a:pt x="1417" y="1671"/>
                  </a:cubicBezTo>
                  <a:cubicBezTo>
                    <a:pt x="1643" y="1671"/>
                    <a:pt x="1857" y="1587"/>
                    <a:pt x="2012" y="1421"/>
                  </a:cubicBezTo>
                  <a:cubicBezTo>
                    <a:pt x="2357" y="1111"/>
                    <a:pt x="2357" y="575"/>
                    <a:pt x="2024" y="242"/>
                  </a:cubicBezTo>
                  <a:cubicBezTo>
                    <a:pt x="1857" y="81"/>
                    <a:pt x="1640" y="1"/>
                    <a:pt x="14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10486;p79">
            <a:extLst>
              <a:ext uri="{FF2B5EF4-FFF2-40B4-BE49-F238E27FC236}">
                <a16:creationId xmlns:a16="http://schemas.microsoft.com/office/drawing/2014/main" id="{4F3405DB-158A-8678-3542-BEAFF165103C}"/>
              </a:ext>
            </a:extLst>
          </p:cNvPr>
          <p:cNvGrpSpPr/>
          <p:nvPr/>
        </p:nvGrpSpPr>
        <p:grpSpPr>
          <a:xfrm>
            <a:off x="1778687" y="7251655"/>
            <a:ext cx="703170" cy="679410"/>
            <a:chOff x="889343" y="3801227"/>
            <a:chExt cx="351585" cy="33970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0" name="Google Shape;10487;p79">
              <a:extLst>
                <a:ext uri="{FF2B5EF4-FFF2-40B4-BE49-F238E27FC236}">
                  <a16:creationId xmlns:a16="http://schemas.microsoft.com/office/drawing/2014/main" id="{CAC8E4C5-E110-EA7D-4C60-F07917595E92}"/>
                </a:ext>
              </a:extLst>
            </p:cNvPr>
            <p:cNvSpPr/>
            <p:nvPr/>
          </p:nvSpPr>
          <p:spPr>
            <a:xfrm>
              <a:off x="1014954" y="4068479"/>
              <a:ext cx="35862" cy="10233"/>
            </a:xfrm>
            <a:custGeom>
              <a:avLst/>
              <a:gdLst/>
              <a:ahLst/>
              <a:cxnLst/>
              <a:rect l="l" t="t" r="r" b="b"/>
              <a:pathLst>
                <a:path w="1132" h="32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22"/>
                    <a:pt x="167" y="322"/>
                  </a:cubicBezTo>
                  <a:lnTo>
                    <a:pt x="977" y="322"/>
                  </a:lnTo>
                  <a:cubicBezTo>
                    <a:pt x="1060" y="322"/>
                    <a:pt x="1131" y="251"/>
                    <a:pt x="1131" y="168"/>
                  </a:cubicBezTo>
                  <a:cubicBezTo>
                    <a:pt x="1131" y="72"/>
                    <a:pt x="1060" y="1"/>
                    <a:pt x="97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0488;p79">
              <a:extLst>
                <a:ext uri="{FF2B5EF4-FFF2-40B4-BE49-F238E27FC236}">
                  <a16:creationId xmlns:a16="http://schemas.microsoft.com/office/drawing/2014/main" id="{FC3D4AA1-DDDA-6B52-94E0-54556CA1F3E8}"/>
                </a:ext>
              </a:extLst>
            </p:cNvPr>
            <p:cNvSpPr/>
            <p:nvPr/>
          </p:nvSpPr>
          <p:spPr>
            <a:xfrm>
              <a:off x="889343" y="3801227"/>
              <a:ext cx="351585" cy="339705"/>
            </a:xfrm>
            <a:custGeom>
              <a:avLst/>
              <a:gdLst/>
              <a:ahLst/>
              <a:cxnLst/>
              <a:rect l="l" t="t" r="r" b="b"/>
              <a:pathLst>
                <a:path w="11098" h="10723" extrusionOk="0">
                  <a:moveTo>
                    <a:pt x="3894" y="746"/>
                  </a:moveTo>
                  <a:lnTo>
                    <a:pt x="3894" y="746"/>
                  </a:lnTo>
                  <a:cubicBezTo>
                    <a:pt x="3763" y="1079"/>
                    <a:pt x="3572" y="1281"/>
                    <a:pt x="3418" y="1400"/>
                  </a:cubicBezTo>
                  <a:cubicBezTo>
                    <a:pt x="3465" y="1115"/>
                    <a:pt x="3644" y="865"/>
                    <a:pt x="3894" y="746"/>
                  </a:cubicBezTo>
                  <a:close/>
                  <a:moveTo>
                    <a:pt x="4823" y="662"/>
                  </a:moveTo>
                  <a:cubicBezTo>
                    <a:pt x="5275" y="662"/>
                    <a:pt x="5656" y="1043"/>
                    <a:pt x="5656" y="1496"/>
                  </a:cubicBezTo>
                  <a:lnTo>
                    <a:pt x="5656" y="2008"/>
                  </a:lnTo>
                  <a:cubicBezTo>
                    <a:pt x="4715" y="1912"/>
                    <a:pt x="4418" y="1067"/>
                    <a:pt x="4323" y="662"/>
                  </a:cubicBezTo>
                  <a:close/>
                  <a:moveTo>
                    <a:pt x="3108" y="2377"/>
                  </a:moveTo>
                  <a:lnTo>
                    <a:pt x="3108" y="2508"/>
                  </a:lnTo>
                  <a:cubicBezTo>
                    <a:pt x="3108" y="2591"/>
                    <a:pt x="3108" y="2674"/>
                    <a:pt x="3120" y="2746"/>
                  </a:cubicBezTo>
                  <a:cubicBezTo>
                    <a:pt x="3060" y="2710"/>
                    <a:pt x="3037" y="2651"/>
                    <a:pt x="3037" y="2555"/>
                  </a:cubicBezTo>
                  <a:cubicBezTo>
                    <a:pt x="3037" y="2484"/>
                    <a:pt x="3060" y="2424"/>
                    <a:pt x="3108" y="2377"/>
                  </a:cubicBezTo>
                  <a:close/>
                  <a:moveTo>
                    <a:pt x="5966" y="2377"/>
                  </a:moveTo>
                  <a:cubicBezTo>
                    <a:pt x="6013" y="2424"/>
                    <a:pt x="6037" y="2484"/>
                    <a:pt x="6037" y="2555"/>
                  </a:cubicBezTo>
                  <a:cubicBezTo>
                    <a:pt x="6037" y="2627"/>
                    <a:pt x="5989" y="2710"/>
                    <a:pt x="5954" y="2746"/>
                  </a:cubicBezTo>
                  <a:cubicBezTo>
                    <a:pt x="5966" y="2674"/>
                    <a:pt x="5966" y="2603"/>
                    <a:pt x="5966" y="2508"/>
                  </a:cubicBezTo>
                  <a:lnTo>
                    <a:pt x="5966" y="2377"/>
                  </a:lnTo>
                  <a:close/>
                  <a:moveTo>
                    <a:pt x="6870" y="3460"/>
                  </a:moveTo>
                  <a:lnTo>
                    <a:pt x="6870" y="3746"/>
                  </a:lnTo>
                  <a:lnTo>
                    <a:pt x="5430" y="3746"/>
                  </a:lnTo>
                  <a:cubicBezTo>
                    <a:pt x="5513" y="3651"/>
                    <a:pt x="5608" y="3567"/>
                    <a:pt x="5680" y="3460"/>
                  </a:cubicBezTo>
                  <a:close/>
                  <a:moveTo>
                    <a:pt x="4108" y="1055"/>
                  </a:moveTo>
                  <a:cubicBezTo>
                    <a:pt x="4323" y="1698"/>
                    <a:pt x="4823" y="2258"/>
                    <a:pt x="5656" y="2317"/>
                  </a:cubicBezTo>
                  <a:lnTo>
                    <a:pt x="5656" y="2508"/>
                  </a:lnTo>
                  <a:cubicBezTo>
                    <a:pt x="5656" y="2984"/>
                    <a:pt x="5394" y="3424"/>
                    <a:pt x="5001" y="3663"/>
                  </a:cubicBezTo>
                  <a:lnTo>
                    <a:pt x="4799" y="3758"/>
                  </a:lnTo>
                  <a:cubicBezTo>
                    <a:pt x="4721" y="3811"/>
                    <a:pt x="4629" y="3838"/>
                    <a:pt x="4535" y="3838"/>
                  </a:cubicBezTo>
                  <a:cubicBezTo>
                    <a:pt x="4442" y="3838"/>
                    <a:pt x="4346" y="3811"/>
                    <a:pt x="4263" y="3758"/>
                  </a:cubicBezTo>
                  <a:lnTo>
                    <a:pt x="4073" y="3663"/>
                  </a:lnTo>
                  <a:cubicBezTo>
                    <a:pt x="3668" y="3424"/>
                    <a:pt x="3418" y="2984"/>
                    <a:pt x="3418" y="2508"/>
                  </a:cubicBezTo>
                  <a:lnTo>
                    <a:pt x="3418" y="2174"/>
                  </a:lnTo>
                  <a:lnTo>
                    <a:pt x="3418" y="1769"/>
                  </a:lnTo>
                  <a:cubicBezTo>
                    <a:pt x="3584" y="1698"/>
                    <a:pt x="3882" y="1484"/>
                    <a:pt x="4108" y="1055"/>
                  </a:cubicBezTo>
                  <a:close/>
                  <a:moveTo>
                    <a:pt x="4977" y="4055"/>
                  </a:moveTo>
                  <a:lnTo>
                    <a:pt x="4977" y="4591"/>
                  </a:lnTo>
                  <a:lnTo>
                    <a:pt x="4537" y="4913"/>
                  </a:lnTo>
                  <a:lnTo>
                    <a:pt x="4084" y="4591"/>
                  </a:lnTo>
                  <a:lnTo>
                    <a:pt x="4084" y="4055"/>
                  </a:lnTo>
                  <a:lnTo>
                    <a:pt x="4120" y="4055"/>
                  </a:lnTo>
                  <a:cubicBezTo>
                    <a:pt x="4251" y="4139"/>
                    <a:pt x="4382" y="4163"/>
                    <a:pt x="4537" y="4163"/>
                  </a:cubicBezTo>
                  <a:cubicBezTo>
                    <a:pt x="4680" y="4163"/>
                    <a:pt x="4823" y="4139"/>
                    <a:pt x="4954" y="4055"/>
                  </a:cubicBezTo>
                  <a:close/>
                  <a:moveTo>
                    <a:pt x="4084" y="4972"/>
                  </a:moveTo>
                  <a:lnTo>
                    <a:pt x="4299" y="5115"/>
                  </a:lnTo>
                  <a:lnTo>
                    <a:pt x="4084" y="5365"/>
                  </a:lnTo>
                  <a:lnTo>
                    <a:pt x="4084" y="4972"/>
                  </a:lnTo>
                  <a:close/>
                  <a:moveTo>
                    <a:pt x="4977" y="4984"/>
                  </a:moveTo>
                  <a:lnTo>
                    <a:pt x="4977" y="5389"/>
                  </a:lnTo>
                  <a:lnTo>
                    <a:pt x="4775" y="5127"/>
                  </a:lnTo>
                  <a:lnTo>
                    <a:pt x="4977" y="4984"/>
                  </a:lnTo>
                  <a:close/>
                  <a:moveTo>
                    <a:pt x="4977" y="5925"/>
                  </a:moveTo>
                  <a:lnTo>
                    <a:pt x="4977" y="6330"/>
                  </a:lnTo>
                  <a:lnTo>
                    <a:pt x="4942" y="6008"/>
                  </a:lnTo>
                  <a:lnTo>
                    <a:pt x="4977" y="5925"/>
                  </a:lnTo>
                  <a:close/>
                  <a:moveTo>
                    <a:pt x="4084" y="5925"/>
                  </a:moveTo>
                  <a:lnTo>
                    <a:pt x="4144" y="6008"/>
                  </a:lnTo>
                  <a:lnTo>
                    <a:pt x="4084" y="6353"/>
                  </a:lnTo>
                  <a:lnTo>
                    <a:pt x="4084" y="5925"/>
                  </a:lnTo>
                  <a:close/>
                  <a:moveTo>
                    <a:pt x="3775" y="4889"/>
                  </a:moveTo>
                  <a:lnTo>
                    <a:pt x="3775" y="7139"/>
                  </a:lnTo>
                  <a:lnTo>
                    <a:pt x="1632" y="7139"/>
                  </a:lnTo>
                  <a:lnTo>
                    <a:pt x="1632" y="6615"/>
                  </a:lnTo>
                  <a:cubicBezTo>
                    <a:pt x="1632" y="6044"/>
                    <a:pt x="1977" y="5520"/>
                    <a:pt x="2513" y="5306"/>
                  </a:cubicBezTo>
                  <a:cubicBezTo>
                    <a:pt x="2537" y="5294"/>
                    <a:pt x="2584" y="5282"/>
                    <a:pt x="2620" y="5270"/>
                  </a:cubicBezTo>
                  <a:lnTo>
                    <a:pt x="3775" y="4889"/>
                  </a:lnTo>
                  <a:close/>
                  <a:moveTo>
                    <a:pt x="4537" y="5341"/>
                  </a:moveTo>
                  <a:lnTo>
                    <a:pt x="4775" y="5627"/>
                  </a:lnTo>
                  <a:lnTo>
                    <a:pt x="4620" y="5901"/>
                  </a:lnTo>
                  <a:cubicBezTo>
                    <a:pt x="4608" y="5937"/>
                    <a:pt x="4596" y="5960"/>
                    <a:pt x="4608" y="6008"/>
                  </a:cubicBezTo>
                  <a:lnTo>
                    <a:pt x="4787" y="7139"/>
                  </a:lnTo>
                  <a:lnTo>
                    <a:pt x="4299" y="7139"/>
                  </a:lnTo>
                  <a:lnTo>
                    <a:pt x="4477" y="6008"/>
                  </a:lnTo>
                  <a:cubicBezTo>
                    <a:pt x="4477" y="5984"/>
                    <a:pt x="4465" y="5937"/>
                    <a:pt x="4442" y="5901"/>
                  </a:cubicBezTo>
                  <a:lnTo>
                    <a:pt x="4299" y="5627"/>
                  </a:lnTo>
                  <a:lnTo>
                    <a:pt x="4537" y="5341"/>
                  </a:lnTo>
                  <a:close/>
                  <a:moveTo>
                    <a:pt x="6882" y="4044"/>
                  </a:moveTo>
                  <a:lnTo>
                    <a:pt x="6859" y="4591"/>
                  </a:lnTo>
                  <a:cubicBezTo>
                    <a:pt x="6859" y="4651"/>
                    <a:pt x="6882" y="4698"/>
                    <a:pt x="6930" y="4734"/>
                  </a:cubicBezTo>
                  <a:cubicBezTo>
                    <a:pt x="6966" y="4746"/>
                    <a:pt x="6990" y="4758"/>
                    <a:pt x="7025" y="4758"/>
                  </a:cubicBezTo>
                  <a:cubicBezTo>
                    <a:pt x="7049" y="4758"/>
                    <a:pt x="7061" y="4758"/>
                    <a:pt x="7085" y="4746"/>
                  </a:cubicBezTo>
                  <a:lnTo>
                    <a:pt x="8109" y="4270"/>
                  </a:lnTo>
                  <a:cubicBezTo>
                    <a:pt x="8156" y="4282"/>
                    <a:pt x="8180" y="4282"/>
                    <a:pt x="8228" y="4294"/>
                  </a:cubicBezTo>
                  <a:lnTo>
                    <a:pt x="8192" y="7985"/>
                  </a:lnTo>
                  <a:lnTo>
                    <a:pt x="870" y="7985"/>
                  </a:lnTo>
                  <a:lnTo>
                    <a:pt x="870" y="4055"/>
                  </a:lnTo>
                  <a:lnTo>
                    <a:pt x="3775" y="4055"/>
                  </a:lnTo>
                  <a:lnTo>
                    <a:pt x="3775" y="4567"/>
                  </a:lnTo>
                  <a:lnTo>
                    <a:pt x="2525" y="4972"/>
                  </a:lnTo>
                  <a:cubicBezTo>
                    <a:pt x="2275" y="5044"/>
                    <a:pt x="2060" y="5175"/>
                    <a:pt x="1870" y="5341"/>
                  </a:cubicBezTo>
                  <a:cubicBezTo>
                    <a:pt x="1525" y="5663"/>
                    <a:pt x="1322" y="6115"/>
                    <a:pt x="1322" y="6615"/>
                  </a:cubicBezTo>
                  <a:lnTo>
                    <a:pt x="1322" y="7294"/>
                  </a:lnTo>
                  <a:cubicBezTo>
                    <a:pt x="1322" y="7377"/>
                    <a:pt x="1394" y="7449"/>
                    <a:pt x="1477" y="7449"/>
                  </a:cubicBezTo>
                  <a:lnTo>
                    <a:pt x="7621" y="7449"/>
                  </a:lnTo>
                  <a:cubicBezTo>
                    <a:pt x="7704" y="7449"/>
                    <a:pt x="7775" y="7377"/>
                    <a:pt x="7775" y="7294"/>
                  </a:cubicBezTo>
                  <a:lnTo>
                    <a:pt x="7775" y="6711"/>
                  </a:lnTo>
                  <a:cubicBezTo>
                    <a:pt x="7775" y="6615"/>
                    <a:pt x="7704" y="6544"/>
                    <a:pt x="7621" y="6544"/>
                  </a:cubicBezTo>
                  <a:cubicBezTo>
                    <a:pt x="7525" y="6544"/>
                    <a:pt x="7454" y="6615"/>
                    <a:pt x="7454" y="6711"/>
                  </a:cubicBezTo>
                  <a:lnTo>
                    <a:pt x="7454" y="7139"/>
                  </a:lnTo>
                  <a:lnTo>
                    <a:pt x="5311" y="7139"/>
                  </a:lnTo>
                  <a:lnTo>
                    <a:pt x="5311" y="4889"/>
                  </a:lnTo>
                  <a:lnTo>
                    <a:pt x="6466" y="5270"/>
                  </a:lnTo>
                  <a:cubicBezTo>
                    <a:pt x="6882" y="5401"/>
                    <a:pt x="7228" y="5722"/>
                    <a:pt x="7382" y="6139"/>
                  </a:cubicBezTo>
                  <a:cubicBezTo>
                    <a:pt x="7401" y="6212"/>
                    <a:pt x="7461" y="6243"/>
                    <a:pt x="7525" y="6243"/>
                  </a:cubicBezTo>
                  <a:cubicBezTo>
                    <a:pt x="7545" y="6243"/>
                    <a:pt x="7565" y="6240"/>
                    <a:pt x="7585" y="6234"/>
                  </a:cubicBezTo>
                  <a:cubicBezTo>
                    <a:pt x="7680" y="6199"/>
                    <a:pt x="7704" y="6115"/>
                    <a:pt x="7680" y="6020"/>
                  </a:cubicBezTo>
                  <a:cubicBezTo>
                    <a:pt x="7502" y="5520"/>
                    <a:pt x="7085" y="5115"/>
                    <a:pt x="6573" y="4948"/>
                  </a:cubicBezTo>
                  <a:lnTo>
                    <a:pt x="5323" y="4556"/>
                  </a:lnTo>
                  <a:lnTo>
                    <a:pt x="5323" y="4044"/>
                  </a:lnTo>
                  <a:close/>
                  <a:moveTo>
                    <a:pt x="4787" y="9199"/>
                  </a:moveTo>
                  <a:lnTo>
                    <a:pt x="4918" y="9818"/>
                  </a:lnTo>
                  <a:lnTo>
                    <a:pt x="4120" y="9818"/>
                  </a:lnTo>
                  <a:lnTo>
                    <a:pt x="4263" y="9199"/>
                  </a:lnTo>
                  <a:close/>
                  <a:moveTo>
                    <a:pt x="5858" y="10128"/>
                  </a:moveTo>
                  <a:lnTo>
                    <a:pt x="5858" y="10425"/>
                  </a:lnTo>
                  <a:lnTo>
                    <a:pt x="3227" y="10425"/>
                  </a:lnTo>
                  <a:lnTo>
                    <a:pt x="3227" y="10128"/>
                  </a:lnTo>
                  <a:close/>
                  <a:moveTo>
                    <a:pt x="8622" y="1"/>
                  </a:moveTo>
                  <a:cubicBezTo>
                    <a:pt x="8115" y="1"/>
                    <a:pt x="7612" y="175"/>
                    <a:pt x="7216" y="519"/>
                  </a:cubicBezTo>
                  <a:cubicBezTo>
                    <a:pt x="7156" y="579"/>
                    <a:pt x="7144" y="686"/>
                    <a:pt x="7204" y="746"/>
                  </a:cubicBezTo>
                  <a:cubicBezTo>
                    <a:pt x="7237" y="778"/>
                    <a:pt x="7280" y="797"/>
                    <a:pt x="7322" y="797"/>
                  </a:cubicBezTo>
                  <a:cubicBezTo>
                    <a:pt x="7357" y="797"/>
                    <a:pt x="7391" y="784"/>
                    <a:pt x="7418" y="757"/>
                  </a:cubicBezTo>
                  <a:cubicBezTo>
                    <a:pt x="7764" y="464"/>
                    <a:pt x="8195" y="314"/>
                    <a:pt x="8630" y="314"/>
                  </a:cubicBezTo>
                  <a:cubicBezTo>
                    <a:pt x="8989" y="314"/>
                    <a:pt x="9351" y="416"/>
                    <a:pt x="9668" y="626"/>
                  </a:cubicBezTo>
                  <a:cubicBezTo>
                    <a:pt x="10514" y="1186"/>
                    <a:pt x="10752" y="2353"/>
                    <a:pt x="10180" y="3198"/>
                  </a:cubicBezTo>
                  <a:cubicBezTo>
                    <a:pt x="9883" y="3639"/>
                    <a:pt x="9430" y="3925"/>
                    <a:pt x="8930" y="3996"/>
                  </a:cubicBezTo>
                  <a:lnTo>
                    <a:pt x="8883" y="3996"/>
                  </a:lnTo>
                  <a:cubicBezTo>
                    <a:pt x="8799" y="4014"/>
                    <a:pt x="8716" y="4023"/>
                    <a:pt x="8631" y="4023"/>
                  </a:cubicBezTo>
                  <a:cubicBezTo>
                    <a:pt x="8546" y="4023"/>
                    <a:pt x="8460" y="4014"/>
                    <a:pt x="8371" y="3996"/>
                  </a:cubicBezTo>
                  <a:cubicBezTo>
                    <a:pt x="8287" y="3984"/>
                    <a:pt x="8192" y="3972"/>
                    <a:pt x="8109" y="3936"/>
                  </a:cubicBezTo>
                  <a:cubicBezTo>
                    <a:pt x="8099" y="3933"/>
                    <a:pt x="8089" y="3932"/>
                    <a:pt x="8078" y="3932"/>
                  </a:cubicBezTo>
                  <a:cubicBezTo>
                    <a:pt x="8049" y="3932"/>
                    <a:pt x="8019" y="3943"/>
                    <a:pt x="8002" y="3960"/>
                  </a:cubicBezTo>
                  <a:lnTo>
                    <a:pt x="7156" y="4341"/>
                  </a:lnTo>
                  <a:lnTo>
                    <a:pt x="7204" y="3401"/>
                  </a:lnTo>
                  <a:cubicBezTo>
                    <a:pt x="7204" y="3365"/>
                    <a:pt x="7180" y="3329"/>
                    <a:pt x="7168" y="3305"/>
                  </a:cubicBezTo>
                  <a:cubicBezTo>
                    <a:pt x="6680" y="2686"/>
                    <a:pt x="6632" y="1829"/>
                    <a:pt x="7049" y="1174"/>
                  </a:cubicBezTo>
                  <a:cubicBezTo>
                    <a:pt x="7097" y="1103"/>
                    <a:pt x="7085" y="996"/>
                    <a:pt x="7001" y="948"/>
                  </a:cubicBezTo>
                  <a:cubicBezTo>
                    <a:pt x="6976" y="931"/>
                    <a:pt x="6946" y="923"/>
                    <a:pt x="6917" y="923"/>
                  </a:cubicBezTo>
                  <a:cubicBezTo>
                    <a:pt x="6863" y="923"/>
                    <a:pt x="6810" y="949"/>
                    <a:pt x="6787" y="996"/>
                  </a:cubicBezTo>
                  <a:cubicBezTo>
                    <a:pt x="6382" y="1650"/>
                    <a:pt x="6347" y="2448"/>
                    <a:pt x="6692" y="3103"/>
                  </a:cubicBezTo>
                  <a:lnTo>
                    <a:pt x="5858" y="3103"/>
                  </a:lnTo>
                  <a:cubicBezTo>
                    <a:pt x="5858" y="3091"/>
                    <a:pt x="5870" y="3091"/>
                    <a:pt x="5870" y="3079"/>
                  </a:cubicBezTo>
                  <a:cubicBezTo>
                    <a:pt x="6156" y="3043"/>
                    <a:pt x="6382" y="2805"/>
                    <a:pt x="6382" y="2531"/>
                  </a:cubicBezTo>
                  <a:cubicBezTo>
                    <a:pt x="6382" y="2270"/>
                    <a:pt x="6216" y="2067"/>
                    <a:pt x="5978" y="1996"/>
                  </a:cubicBezTo>
                  <a:lnTo>
                    <a:pt x="5978" y="1460"/>
                  </a:lnTo>
                  <a:cubicBezTo>
                    <a:pt x="5978" y="817"/>
                    <a:pt x="5454" y="305"/>
                    <a:pt x="4835" y="305"/>
                  </a:cubicBezTo>
                  <a:lnTo>
                    <a:pt x="4263" y="305"/>
                  </a:lnTo>
                  <a:cubicBezTo>
                    <a:pt x="4227" y="305"/>
                    <a:pt x="4180" y="305"/>
                    <a:pt x="4132" y="329"/>
                  </a:cubicBezTo>
                  <a:cubicBezTo>
                    <a:pt x="3549" y="400"/>
                    <a:pt x="3120" y="888"/>
                    <a:pt x="3120" y="1472"/>
                  </a:cubicBezTo>
                  <a:lnTo>
                    <a:pt x="3120" y="2008"/>
                  </a:lnTo>
                  <a:cubicBezTo>
                    <a:pt x="2894" y="2079"/>
                    <a:pt x="2715" y="2293"/>
                    <a:pt x="2715" y="2543"/>
                  </a:cubicBezTo>
                  <a:cubicBezTo>
                    <a:pt x="2715" y="2829"/>
                    <a:pt x="2941" y="3079"/>
                    <a:pt x="3227" y="3091"/>
                  </a:cubicBezTo>
                  <a:cubicBezTo>
                    <a:pt x="3227" y="3103"/>
                    <a:pt x="3239" y="3103"/>
                    <a:pt x="3239" y="3127"/>
                  </a:cubicBezTo>
                  <a:lnTo>
                    <a:pt x="155" y="3127"/>
                  </a:lnTo>
                  <a:cubicBezTo>
                    <a:pt x="72" y="3127"/>
                    <a:pt x="1" y="3198"/>
                    <a:pt x="1" y="3282"/>
                  </a:cubicBezTo>
                  <a:lnTo>
                    <a:pt x="1" y="9020"/>
                  </a:lnTo>
                  <a:cubicBezTo>
                    <a:pt x="1" y="9104"/>
                    <a:pt x="72" y="9175"/>
                    <a:pt x="155" y="9175"/>
                  </a:cubicBezTo>
                  <a:lnTo>
                    <a:pt x="1441" y="9175"/>
                  </a:lnTo>
                  <a:cubicBezTo>
                    <a:pt x="1525" y="9175"/>
                    <a:pt x="1608" y="9104"/>
                    <a:pt x="1608" y="9020"/>
                  </a:cubicBezTo>
                  <a:cubicBezTo>
                    <a:pt x="1608" y="8925"/>
                    <a:pt x="1525" y="8854"/>
                    <a:pt x="1441" y="8854"/>
                  </a:cubicBezTo>
                  <a:lnTo>
                    <a:pt x="322" y="8854"/>
                  </a:lnTo>
                  <a:lnTo>
                    <a:pt x="322" y="3436"/>
                  </a:lnTo>
                  <a:lnTo>
                    <a:pt x="3418" y="3436"/>
                  </a:lnTo>
                  <a:cubicBezTo>
                    <a:pt x="3489" y="3544"/>
                    <a:pt x="3572" y="3627"/>
                    <a:pt x="3668" y="3722"/>
                  </a:cubicBezTo>
                  <a:lnTo>
                    <a:pt x="739" y="3722"/>
                  </a:lnTo>
                  <a:cubicBezTo>
                    <a:pt x="655" y="3722"/>
                    <a:pt x="572" y="3794"/>
                    <a:pt x="572" y="3877"/>
                  </a:cubicBezTo>
                  <a:lnTo>
                    <a:pt x="572" y="8127"/>
                  </a:lnTo>
                  <a:cubicBezTo>
                    <a:pt x="572" y="8211"/>
                    <a:pt x="655" y="8282"/>
                    <a:pt x="739" y="8282"/>
                  </a:cubicBezTo>
                  <a:lnTo>
                    <a:pt x="8394" y="8282"/>
                  </a:lnTo>
                  <a:cubicBezTo>
                    <a:pt x="8478" y="8282"/>
                    <a:pt x="8549" y="8211"/>
                    <a:pt x="8549" y="8127"/>
                  </a:cubicBezTo>
                  <a:lnTo>
                    <a:pt x="8549" y="4317"/>
                  </a:lnTo>
                  <a:lnTo>
                    <a:pt x="8787" y="4317"/>
                  </a:lnTo>
                  <a:lnTo>
                    <a:pt x="8787" y="8842"/>
                  </a:lnTo>
                  <a:lnTo>
                    <a:pt x="2096" y="8842"/>
                  </a:lnTo>
                  <a:cubicBezTo>
                    <a:pt x="2001" y="8842"/>
                    <a:pt x="1929" y="8913"/>
                    <a:pt x="1929" y="8997"/>
                  </a:cubicBezTo>
                  <a:cubicBezTo>
                    <a:pt x="1929" y="9092"/>
                    <a:pt x="2001" y="9163"/>
                    <a:pt x="2096" y="9163"/>
                  </a:cubicBezTo>
                  <a:lnTo>
                    <a:pt x="3989" y="9163"/>
                  </a:lnTo>
                  <a:lnTo>
                    <a:pt x="3846" y="9794"/>
                  </a:lnTo>
                  <a:lnTo>
                    <a:pt x="3108" y="9794"/>
                  </a:lnTo>
                  <a:cubicBezTo>
                    <a:pt x="3013" y="9794"/>
                    <a:pt x="2941" y="9866"/>
                    <a:pt x="2941" y="9949"/>
                  </a:cubicBezTo>
                  <a:lnTo>
                    <a:pt x="2941" y="10568"/>
                  </a:lnTo>
                  <a:cubicBezTo>
                    <a:pt x="2941" y="10652"/>
                    <a:pt x="3013" y="10723"/>
                    <a:pt x="3108" y="10723"/>
                  </a:cubicBezTo>
                  <a:lnTo>
                    <a:pt x="6049" y="10723"/>
                  </a:lnTo>
                  <a:cubicBezTo>
                    <a:pt x="6144" y="10723"/>
                    <a:pt x="6216" y="10652"/>
                    <a:pt x="6216" y="10568"/>
                  </a:cubicBezTo>
                  <a:lnTo>
                    <a:pt x="6216" y="9973"/>
                  </a:lnTo>
                  <a:cubicBezTo>
                    <a:pt x="6216" y="9878"/>
                    <a:pt x="6144" y="9806"/>
                    <a:pt x="6049" y="9806"/>
                  </a:cubicBezTo>
                  <a:lnTo>
                    <a:pt x="5311" y="9806"/>
                  </a:lnTo>
                  <a:lnTo>
                    <a:pt x="5180" y="9175"/>
                  </a:lnTo>
                  <a:lnTo>
                    <a:pt x="8930" y="9175"/>
                  </a:lnTo>
                  <a:cubicBezTo>
                    <a:pt x="9014" y="9175"/>
                    <a:pt x="9085" y="9104"/>
                    <a:pt x="9085" y="9008"/>
                  </a:cubicBezTo>
                  <a:lnTo>
                    <a:pt x="9085" y="4282"/>
                  </a:lnTo>
                  <a:cubicBezTo>
                    <a:pt x="9621" y="4163"/>
                    <a:pt x="10121" y="3853"/>
                    <a:pt x="10442" y="3353"/>
                  </a:cubicBezTo>
                  <a:cubicBezTo>
                    <a:pt x="11097" y="2377"/>
                    <a:pt x="10835" y="1019"/>
                    <a:pt x="9835" y="365"/>
                  </a:cubicBezTo>
                  <a:cubicBezTo>
                    <a:pt x="9467" y="121"/>
                    <a:pt x="9043" y="1"/>
                    <a:pt x="862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2" name="Google Shape;10489;p79">
              <a:extLst>
                <a:ext uri="{FF2B5EF4-FFF2-40B4-BE49-F238E27FC236}">
                  <a16:creationId xmlns:a16="http://schemas.microsoft.com/office/drawing/2014/main" id="{57163E90-8A8F-C3B6-D42E-2859B294AD0C}"/>
                </a:ext>
              </a:extLst>
            </p:cNvPr>
            <p:cNvSpPr/>
            <p:nvPr/>
          </p:nvSpPr>
          <p:spPr>
            <a:xfrm>
              <a:off x="1148865" y="3851598"/>
              <a:ext cx="27181" cy="51733"/>
            </a:xfrm>
            <a:custGeom>
              <a:avLst/>
              <a:gdLst/>
              <a:ahLst/>
              <a:cxnLst/>
              <a:rect l="l" t="t" r="r" b="b"/>
              <a:pathLst>
                <a:path w="858" h="1633" extrusionOk="0">
                  <a:moveTo>
                    <a:pt x="179" y="1"/>
                  </a:moveTo>
                  <a:cubicBezTo>
                    <a:pt x="95" y="1"/>
                    <a:pt x="24" y="72"/>
                    <a:pt x="24" y="168"/>
                  </a:cubicBezTo>
                  <a:cubicBezTo>
                    <a:pt x="24" y="251"/>
                    <a:pt x="95" y="322"/>
                    <a:pt x="179" y="322"/>
                  </a:cubicBezTo>
                  <a:lnTo>
                    <a:pt x="274" y="322"/>
                  </a:lnTo>
                  <a:lnTo>
                    <a:pt x="274" y="1311"/>
                  </a:lnTo>
                  <a:lnTo>
                    <a:pt x="167" y="1311"/>
                  </a:lnTo>
                  <a:cubicBezTo>
                    <a:pt x="83" y="1311"/>
                    <a:pt x="0" y="1382"/>
                    <a:pt x="0" y="1477"/>
                  </a:cubicBezTo>
                  <a:cubicBezTo>
                    <a:pt x="0" y="1561"/>
                    <a:pt x="83" y="1632"/>
                    <a:pt x="167" y="1632"/>
                  </a:cubicBezTo>
                  <a:lnTo>
                    <a:pt x="691" y="1632"/>
                  </a:lnTo>
                  <a:cubicBezTo>
                    <a:pt x="774" y="1632"/>
                    <a:pt x="857" y="1561"/>
                    <a:pt x="857" y="1477"/>
                  </a:cubicBezTo>
                  <a:cubicBezTo>
                    <a:pt x="857" y="1358"/>
                    <a:pt x="774" y="1299"/>
                    <a:pt x="691" y="1299"/>
                  </a:cubicBezTo>
                  <a:lnTo>
                    <a:pt x="583" y="1299"/>
                  </a:lnTo>
                  <a:lnTo>
                    <a:pt x="583" y="168"/>
                  </a:lnTo>
                  <a:cubicBezTo>
                    <a:pt x="583" y="72"/>
                    <a:pt x="512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3" name="Google Shape;10490;p79">
              <a:extLst>
                <a:ext uri="{FF2B5EF4-FFF2-40B4-BE49-F238E27FC236}">
                  <a16:creationId xmlns:a16="http://schemas.microsoft.com/office/drawing/2014/main" id="{605E3E1A-D837-E8B0-C0C7-021F9595B228}"/>
                </a:ext>
              </a:extLst>
            </p:cNvPr>
            <p:cNvSpPr/>
            <p:nvPr/>
          </p:nvSpPr>
          <p:spPr>
            <a:xfrm>
              <a:off x="1152255" y="3836138"/>
              <a:ext cx="15111" cy="15111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96"/>
                    <a:pt x="0" y="239"/>
                  </a:cubicBezTo>
                  <a:cubicBezTo>
                    <a:pt x="0" y="370"/>
                    <a:pt x="107" y="477"/>
                    <a:pt x="238" y="477"/>
                  </a:cubicBezTo>
                  <a:cubicBezTo>
                    <a:pt x="369" y="477"/>
                    <a:pt x="476" y="370"/>
                    <a:pt x="476" y="239"/>
                  </a:cubicBezTo>
                  <a:cubicBezTo>
                    <a:pt x="476" y="96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10491;p79">
              <a:extLst>
                <a:ext uri="{FF2B5EF4-FFF2-40B4-BE49-F238E27FC236}">
                  <a16:creationId xmlns:a16="http://schemas.microsoft.com/office/drawing/2014/main" id="{356AD123-87AB-EF1B-A125-777B599C980E}"/>
                </a:ext>
              </a:extLst>
            </p:cNvPr>
            <p:cNvSpPr/>
            <p:nvPr/>
          </p:nvSpPr>
          <p:spPr>
            <a:xfrm>
              <a:off x="1022494" y="3867438"/>
              <a:ext cx="19642" cy="29843"/>
            </a:xfrm>
            <a:custGeom>
              <a:avLst/>
              <a:gdLst/>
              <a:ahLst/>
              <a:cxnLst/>
              <a:rect l="l" t="t" r="r" b="b"/>
              <a:pathLst>
                <a:path w="620" h="942" extrusionOk="0">
                  <a:moveTo>
                    <a:pt x="167" y="1"/>
                  </a:moveTo>
                  <a:cubicBezTo>
                    <a:pt x="84" y="1"/>
                    <a:pt x="0" y="84"/>
                    <a:pt x="0" y="168"/>
                  </a:cubicBezTo>
                  <a:lnTo>
                    <a:pt x="0" y="775"/>
                  </a:lnTo>
                  <a:cubicBezTo>
                    <a:pt x="0" y="870"/>
                    <a:pt x="84" y="942"/>
                    <a:pt x="167" y="942"/>
                  </a:cubicBezTo>
                  <a:lnTo>
                    <a:pt x="441" y="942"/>
                  </a:lnTo>
                  <a:cubicBezTo>
                    <a:pt x="524" y="942"/>
                    <a:pt x="596" y="870"/>
                    <a:pt x="596" y="775"/>
                  </a:cubicBezTo>
                  <a:cubicBezTo>
                    <a:pt x="620" y="692"/>
                    <a:pt x="536" y="620"/>
                    <a:pt x="453" y="620"/>
                  </a:cubicBezTo>
                  <a:lnTo>
                    <a:pt x="334" y="620"/>
                  </a:lnTo>
                  <a:lnTo>
                    <a:pt x="334" y="168"/>
                  </a:ln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oogle Shape;10492;p79">
            <a:extLst>
              <a:ext uri="{FF2B5EF4-FFF2-40B4-BE49-F238E27FC236}">
                <a16:creationId xmlns:a16="http://schemas.microsoft.com/office/drawing/2014/main" id="{A31BFE98-2AED-2449-AB3C-7E7BF199D4A7}"/>
              </a:ext>
            </a:extLst>
          </p:cNvPr>
          <p:cNvGrpSpPr/>
          <p:nvPr/>
        </p:nvGrpSpPr>
        <p:grpSpPr>
          <a:xfrm>
            <a:off x="9793218" y="8170945"/>
            <a:ext cx="557568" cy="710646"/>
            <a:chOff x="4896609" y="4260872"/>
            <a:chExt cx="278784" cy="3553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6" name="Google Shape;10493;p79">
              <a:extLst>
                <a:ext uri="{FF2B5EF4-FFF2-40B4-BE49-F238E27FC236}">
                  <a16:creationId xmlns:a16="http://schemas.microsoft.com/office/drawing/2014/main" id="{AE68E303-B777-58D6-2071-4D90CF067C22}"/>
                </a:ext>
              </a:extLst>
            </p:cNvPr>
            <p:cNvSpPr/>
            <p:nvPr/>
          </p:nvSpPr>
          <p:spPr>
            <a:xfrm>
              <a:off x="4997700" y="43781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30"/>
                    <a:pt x="72" y="513"/>
                    <a:pt x="167" y="513"/>
                  </a:cubicBezTo>
                  <a:cubicBezTo>
                    <a:pt x="250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0494;p79">
              <a:extLst>
                <a:ext uri="{FF2B5EF4-FFF2-40B4-BE49-F238E27FC236}">
                  <a16:creationId xmlns:a16="http://schemas.microsoft.com/office/drawing/2014/main" id="{EB2DC14C-CA9F-EF61-7F18-ED2FF69CC2C1}"/>
                </a:ext>
              </a:extLst>
            </p:cNvPr>
            <p:cNvSpPr/>
            <p:nvPr/>
          </p:nvSpPr>
          <p:spPr>
            <a:xfrm>
              <a:off x="5064830" y="43781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30"/>
                    <a:pt x="72" y="513"/>
                    <a:pt x="156" y="513"/>
                  </a:cubicBezTo>
                  <a:cubicBezTo>
                    <a:pt x="251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0495;p79">
              <a:extLst>
                <a:ext uri="{FF2B5EF4-FFF2-40B4-BE49-F238E27FC236}">
                  <a16:creationId xmlns:a16="http://schemas.microsoft.com/office/drawing/2014/main" id="{178FBAEE-5C87-B5AA-ACE0-58B6E9C61CDF}"/>
                </a:ext>
              </a:extLst>
            </p:cNvPr>
            <p:cNvSpPr/>
            <p:nvPr/>
          </p:nvSpPr>
          <p:spPr>
            <a:xfrm>
              <a:off x="5013160" y="4417498"/>
              <a:ext cx="46063" cy="15777"/>
            </a:xfrm>
            <a:custGeom>
              <a:avLst/>
              <a:gdLst/>
              <a:ahLst/>
              <a:cxnLst/>
              <a:rect l="l" t="t" r="r" b="b"/>
              <a:pathLst>
                <a:path w="1454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53" y="200"/>
                    <a:pt x="1453" y="104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0496;p79">
              <a:extLst>
                <a:ext uri="{FF2B5EF4-FFF2-40B4-BE49-F238E27FC236}">
                  <a16:creationId xmlns:a16="http://schemas.microsoft.com/office/drawing/2014/main" id="{294FAF8B-F086-AD93-243B-02C76ED58256}"/>
                </a:ext>
              </a:extLst>
            </p:cNvPr>
            <p:cNvSpPr/>
            <p:nvPr/>
          </p:nvSpPr>
          <p:spPr>
            <a:xfrm>
              <a:off x="4896609" y="4260872"/>
              <a:ext cx="278784" cy="355323"/>
            </a:xfrm>
            <a:custGeom>
              <a:avLst/>
              <a:gdLst/>
              <a:ahLst/>
              <a:cxnLst/>
              <a:rect l="l" t="t" r="r" b="b"/>
              <a:pathLst>
                <a:path w="8800" h="11216" extrusionOk="0">
                  <a:moveTo>
                    <a:pt x="4418" y="322"/>
                  </a:moveTo>
                  <a:cubicBezTo>
                    <a:pt x="5108" y="322"/>
                    <a:pt x="5751" y="441"/>
                    <a:pt x="6299" y="655"/>
                  </a:cubicBezTo>
                  <a:cubicBezTo>
                    <a:pt x="6454" y="715"/>
                    <a:pt x="6537" y="845"/>
                    <a:pt x="6537" y="1000"/>
                  </a:cubicBezTo>
                  <a:lnTo>
                    <a:pt x="6537" y="1441"/>
                  </a:lnTo>
                  <a:cubicBezTo>
                    <a:pt x="5978" y="1203"/>
                    <a:pt x="5227" y="1048"/>
                    <a:pt x="4418" y="1048"/>
                  </a:cubicBezTo>
                  <a:cubicBezTo>
                    <a:pt x="3596" y="1048"/>
                    <a:pt x="2870" y="1203"/>
                    <a:pt x="2287" y="1441"/>
                  </a:cubicBezTo>
                  <a:lnTo>
                    <a:pt x="2287" y="1000"/>
                  </a:lnTo>
                  <a:cubicBezTo>
                    <a:pt x="2287" y="845"/>
                    <a:pt x="2394" y="715"/>
                    <a:pt x="2525" y="655"/>
                  </a:cubicBezTo>
                  <a:cubicBezTo>
                    <a:pt x="3060" y="441"/>
                    <a:pt x="3715" y="322"/>
                    <a:pt x="4418" y="322"/>
                  </a:cubicBezTo>
                  <a:close/>
                  <a:moveTo>
                    <a:pt x="1870" y="4715"/>
                  </a:moveTo>
                  <a:cubicBezTo>
                    <a:pt x="1929" y="4715"/>
                    <a:pt x="1977" y="4763"/>
                    <a:pt x="1977" y="4822"/>
                  </a:cubicBezTo>
                  <a:cubicBezTo>
                    <a:pt x="1953" y="4882"/>
                    <a:pt x="1917" y="4929"/>
                    <a:pt x="1870" y="4929"/>
                  </a:cubicBezTo>
                  <a:cubicBezTo>
                    <a:pt x="1810" y="4929"/>
                    <a:pt x="1763" y="4882"/>
                    <a:pt x="1763" y="4822"/>
                  </a:cubicBezTo>
                  <a:cubicBezTo>
                    <a:pt x="1763" y="4763"/>
                    <a:pt x="1810" y="4715"/>
                    <a:pt x="1870" y="4715"/>
                  </a:cubicBezTo>
                  <a:close/>
                  <a:moveTo>
                    <a:pt x="6954" y="4715"/>
                  </a:moveTo>
                  <a:cubicBezTo>
                    <a:pt x="7013" y="4715"/>
                    <a:pt x="7061" y="4763"/>
                    <a:pt x="7061" y="4822"/>
                  </a:cubicBezTo>
                  <a:cubicBezTo>
                    <a:pt x="7061" y="4882"/>
                    <a:pt x="7013" y="4929"/>
                    <a:pt x="6954" y="4929"/>
                  </a:cubicBezTo>
                  <a:cubicBezTo>
                    <a:pt x="6894" y="4929"/>
                    <a:pt x="6859" y="4882"/>
                    <a:pt x="6859" y="4822"/>
                  </a:cubicBezTo>
                  <a:cubicBezTo>
                    <a:pt x="6859" y="4763"/>
                    <a:pt x="6894" y="4715"/>
                    <a:pt x="6954" y="4715"/>
                  </a:cubicBezTo>
                  <a:close/>
                  <a:moveTo>
                    <a:pt x="4382" y="1417"/>
                  </a:moveTo>
                  <a:cubicBezTo>
                    <a:pt x="6001" y="1417"/>
                    <a:pt x="7394" y="2072"/>
                    <a:pt x="7394" y="2822"/>
                  </a:cubicBezTo>
                  <a:cubicBezTo>
                    <a:pt x="7394" y="3143"/>
                    <a:pt x="7168" y="3382"/>
                    <a:pt x="6954" y="3536"/>
                  </a:cubicBezTo>
                  <a:lnTo>
                    <a:pt x="6656" y="3536"/>
                  </a:lnTo>
                  <a:cubicBezTo>
                    <a:pt x="6561" y="3536"/>
                    <a:pt x="6466" y="3453"/>
                    <a:pt x="6466" y="3346"/>
                  </a:cubicBezTo>
                  <a:lnTo>
                    <a:pt x="6466" y="2643"/>
                  </a:lnTo>
                  <a:cubicBezTo>
                    <a:pt x="6466" y="2500"/>
                    <a:pt x="6394" y="2286"/>
                    <a:pt x="6025" y="2096"/>
                  </a:cubicBezTo>
                  <a:cubicBezTo>
                    <a:pt x="6000" y="2081"/>
                    <a:pt x="5973" y="2074"/>
                    <a:pt x="5947" y="2074"/>
                  </a:cubicBezTo>
                  <a:cubicBezTo>
                    <a:pt x="5888" y="2074"/>
                    <a:pt x="5832" y="2109"/>
                    <a:pt x="5799" y="2167"/>
                  </a:cubicBezTo>
                  <a:cubicBezTo>
                    <a:pt x="5751" y="2250"/>
                    <a:pt x="5787" y="2346"/>
                    <a:pt x="5870" y="2393"/>
                  </a:cubicBezTo>
                  <a:cubicBezTo>
                    <a:pt x="6037" y="2489"/>
                    <a:pt x="6144" y="2572"/>
                    <a:pt x="6144" y="2643"/>
                  </a:cubicBezTo>
                  <a:lnTo>
                    <a:pt x="6144" y="3346"/>
                  </a:lnTo>
                  <a:cubicBezTo>
                    <a:pt x="6144" y="3632"/>
                    <a:pt x="6382" y="3870"/>
                    <a:pt x="6656" y="3870"/>
                  </a:cubicBezTo>
                  <a:lnTo>
                    <a:pt x="6930" y="3870"/>
                  </a:lnTo>
                  <a:cubicBezTo>
                    <a:pt x="7001" y="3870"/>
                    <a:pt x="7073" y="3893"/>
                    <a:pt x="7132" y="3953"/>
                  </a:cubicBezTo>
                  <a:cubicBezTo>
                    <a:pt x="7192" y="4013"/>
                    <a:pt x="7216" y="4096"/>
                    <a:pt x="7216" y="4167"/>
                  </a:cubicBezTo>
                  <a:cubicBezTo>
                    <a:pt x="7192" y="4298"/>
                    <a:pt x="7061" y="4417"/>
                    <a:pt x="6918" y="4417"/>
                  </a:cubicBezTo>
                  <a:lnTo>
                    <a:pt x="6835" y="4417"/>
                  </a:lnTo>
                  <a:lnTo>
                    <a:pt x="6835" y="4394"/>
                  </a:lnTo>
                  <a:cubicBezTo>
                    <a:pt x="6835" y="4298"/>
                    <a:pt x="6763" y="4227"/>
                    <a:pt x="6680" y="4227"/>
                  </a:cubicBezTo>
                  <a:cubicBezTo>
                    <a:pt x="6585" y="4227"/>
                    <a:pt x="6513" y="4298"/>
                    <a:pt x="6513" y="4394"/>
                  </a:cubicBezTo>
                  <a:cubicBezTo>
                    <a:pt x="6537" y="5227"/>
                    <a:pt x="6049" y="5977"/>
                    <a:pt x="5287" y="6322"/>
                  </a:cubicBezTo>
                  <a:lnTo>
                    <a:pt x="4573" y="6037"/>
                  </a:lnTo>
                  <a:lnTo>
                    <a:pt x="4573" y="5977"/>
                  </a:lnTo>
                  <a:cubicBezTo>
                    <a:pt x="4573" y="5894"/>
                    <a:pt x="4501" y="5822"/>
                    <a:pt x="4418" y="5822"/>
                  </a:cubicBezTo>
                  <a:cubicBezTo>
                    <a:pt x="4323" y="5822"/>
                    <a:pt x="4251" y="5894"/>
                    <a:pt x="4251" y="5977"/>
                  </a:cubicBezTo>
                  <a:lnTo>
                    <a:pt x="4251" y="6037"/>
                  </a:lnTo>
                  <a:lnTo>
                    <a:pt x="3537" y="6322"/>
                  </a:lnTo>
                  <a:cubicBezTo>
                    <a:pt x="2775" y="5977"/>
                    <a:pt x="2287" y="5227"/>
                    <a:pt x="2287" y="4394"/>
                  </a:cubicBezTo>
                  <a:cubicBezTo>
                    <a:pt x="2287" y="4298"/>
                    <a:pt x="2215" y="4227"/>
                    <a:pt x="2120" y="4227"/>
                  </a:cubicBezTo>
                  <a:cubicBezTo>
                    <a:pt x="2037" y="4227"/>
                    <a:pt x="1953" y="4298"/>
                    <a:pt x="1953" y="4394"/>
                  </a:cubicBezTo>
                  <a:lnTo>
                    <a:pt x="1953" y="4405"/>
                  </a:lnTo>
                  <a:lnTo>
                    <a:pt x="1858" y="4405"/>
                  </a:lnTo>
                  <a:cubicBezTo>
                    <a:pt x="1775" y="4405"/>
                    <a:pt x="1703" y="4370"/>
                    <a:pt x="1644" y="4310"/>
                  </a:cubicBezTo>
                  <a:cubicBezTo>
                    <a:pt x="1584" y="4251"/>
                    <a:pt x="1572" y="4179"/>
                    <a:pt x="1572" y="4108"/>
                  </a:cubicBezTo>
                  <a:cubicBezTo>
                    <a:pt x="1584" y="3977"/>
                    <a:pt x="1715" y="3858"/>
                    <a:pt x="1870" y="3858"/>
                  </a:cubicBezTo>
                  <a:lnTo>
                    <a:pt x="2108" y="3858"/>
                  </a:lnTo>
                  <a:cubicBezTo>
                    <a:pt x="2394" y="3858"/>
                    <a:pt x="2632" y="3620"/>
                    <a:pt x="2632" y="3334"/>
                  </a:cubicBezTo>
                  <a:lnTo>
                    <a:pt x="2632" y="2631"/>
                  </a:lnTo>
                  <a:cubicBezTo>
                    <a:pt x="2632" y="2560"/>
                    <a:pt x="2751" y="2405"/>
                    <a:pt x="3084" y="2286"/>
                  </a:cubicBezTo>
                  <a:cubicBezTo>
                    <a:pt x="3430" y="2155"/>
                    <a:pt x="3906" y="2096"/>
                    <a:pt x="4394" y="2096"/>
                  </a:cubicBezTo>
                  <a:cubicBezTo>
                    <a:pt x="4692" y="2096"/>
                    <a:pt x="4989" y="2131"/>
                    <a:pt x="5251" y="2167"/>
                  </a:cubicBezTo>
                  <a:cubicBezTo>
                    <a:pt x="5264" y="2171"/>
                    <a:pt x="5276" y="2172"/>
                    <a:pt x="5289" y="2172"/>
                  </a:cubicBezTo>
                  <a:cubicBezTo>
                    <a:pt x="5361" y="2172"/>
                    <a:pt x="5432" y="2117"/>
                    <a:pt x="5442" y="2036"/>
                  </a:cubicBezTo>
                  <a:cubicBezTo>
                    <a:pt x="5454" y="1953"/>
                    <a:pt x="5394" y="1858"/>
                    <a:pt x="5299" y="1846"/>
                  </a:cubicBezTo>
                  <a:cubicBezTo>
                    <a:pt x="5025" y="1786"/>
                    <a:pt x="4704" y="1774"/>
                    <a:pt x="4394" y="1774"/>
                  </a:cubicBezTo>
                  <a:cubicBezTo>
                    <a:pt x="3858" y="1774"/>
                    <a:pt x="3358" y="1846"/>
                    <a:pt x="2965" y="1988"/>
                  </a:cubicBezTo>
                  <a:cubicBezTo>
                    <a:pt x="2418" y="2203"/>
                    <a:pt x="2298" y="2453"/>
                    <a:pt x="2298" y="2643"/>
                  </a:cubicBezTo>
                  <a:lnTo>
                    <a:pt x="2298" y="3346"/>
                  </a:lnTo>
                  <a:cubicBezTo>
                    <a:pt x="2298" y="3453"/>
                    <a:pt x="2215" y="3536"/>
                    <a:pt x="2108" y="3536"/>
                  </a:cubicBezTo>
                  <a:lnTo>
                    <a:pt x="1810" y="3536"/>
                  </a:lnTo>
                  <a:cubicBezTo>
                    <a:pt x="1596" y="3382"/>
                    <a:pt x="1382" y="3143"/>
                    <a:pt x="1382" y="2822"/>
                  </a:cubicBezTo>
                  <a:cubicBezTo>
                    <a:pt x="1382" y="2048"/>
                    <a:pt x="2751" y="1417"/>
                    <a:pt x="4382" y="1417"/>
                  </a:cubicBezTo>
                  <a:close/>
                  <a:moveTo>
                    <a:pt x="4394" y="6322"/>
                  </a:moveTo>
                  <a:lnTo>
                    <a:pt x="4977" y="6560"/>
                  </a:lnTo>
                  <a:lnTo>
                    <a:pt x="4668" y="6894"/>
                  </a:lnTo>
                  <a:cubicBezTo>
                    <a:pt x="4590" y="6965"/>
                    <a:pt x="4498" y="7001"/>
                    <a:pt x="4406" y="7001"/>
                  </a:cubicBezTo>
                  <a:cubicBezTo>
                    <a:pt x="4314" y="7001"/>
                    <a:pt x="4221" y="6965"/>
                    <a:pt x="4144" y="6894"/>
                  </a:cubicBezTo>
                  <a:lnTo>
                    <a:pt x="3811" y="6560"/>
                  </a:lnTo>
                  <a:lnTo>
                    <a:pt x="4394" y="6322"/>
                  </a:lnTo>
                  <a:close/>
                  <a:moveTo>
                    <a:pt x="4406" y="0"/>
                  </a:moveTo>
                  <a:cubicBezTo>
                    <a:pt x="3680" y="0"/>
                    <a:pt x="2989" y="119"/>
                    <a:pt x="2406" y="345"/>
                  </a:cubicBezTo>
                  <a:cubicBezTo>
                    <a:pt x="2132" y="441"/>
                    <a:pt x="1953" y="703"/>
                    <a:pt x="1953" y="1000"/>
                  </a:cubicBezTo>
                  <a:lnTo>
                    <a:pt x="1953" y="1607"/>
                  </a:lnTo>
                  <a:cubicBezTo>
                    <a:pt x="1406" y="1917"/>
                    <a:pt x="1072" y="2334"/>
                    <a:pt x="1072" y="2798"/>
                  </a:cubicBezTo>
                  <a:cubicBezTo>
                    <a:pt x="1072" y="3096"/>
                    <a:pt x="1215" y="3393"/>
                    <a:pt x="1489" y="3643"/>
                  </a:cubicBezTo>
                  <a:cubicBezTo>
                    <a:pt x="1358" y="3751"/>
                    <a:pt x="1286" y="3882"/>
                    <a:pt x="1275" y="4048"/>
                  </a:cubicBezTo>
                  <a:cubicBezTo>
                    <a:pt x="1251" y="4215"/>
                    <a:pt x="1310" y="4394"/>
                    <a:pt x="1417" y="4513"/>
                  </a:cubicBezTo>
                  <a:cubicBezTo>
                    <a:pt x="1453" y="4536"/>
                    <a:pt x="1477" y="4572"/>
                    <a:pt x="1513" y="4584"/>
                  </a:cubicBezTo>
                  <a:cubicBezTo>
                    <a:pt x="1465" y="4644"/>
                    <a:pt x="1453" y="4715"/>
                    <a:pt x="1453" y="4810"/>
                  </a:cubicBezTo>
                  <a:cubicBezTo>
                    <a:pt x="1453" y="5048"/>
                    <a:pt x="1644" y="5239"/>
                    <a:pt x="1882" y="5239"/>
                  </a:cubicBezTo>
                  <a:cubicBezTo>
                    <a:pt x="1965" y="5239"/>
                    <a:pt x="2048" y="5203"/>
                    <a:pt x="2120" y="5167"/>
                  </a:cubicBezTo>
                  <a:cubicBezTo>
                    <a:pt x="2346" y="5798"/>
                    <a:pt x="2822" y="6334"/>
                    <a:pt x="3453" y="6620"/>
                  </a:cubicBezTo>
                  <a:lnTo>
                    <a:pt x="3930" y="7096"/>
                  </a:lnTo>
                  <a:cubicBezTo>
                    <a:pt x="4073" y="7227"/>
                    <a:pt x="4251" y="7311"/>
                    <a:pt x="4430" y="7311"/>
                  </a:cubicBezTo>
                  <a:cubicBezTo>
                    <a:pt x="4608" y="7311"/>
                    <a:pt x="4787" y="7227"/>
                    <a:pt x="4918" y="7096"/>
                  </a:cubicBezTo>
                  <a:lnTo>
                    <a:pt x="5394" y="6620"/>
                  </a:lnTo>
                  <a:lnTo>
                    <a:pt x="5477" y="6572"/>
                  </a:lnTo>
                  <a:lnTo>
                    <a:pt x="5477" y="7144"/>
                  </a:lnTo>
                  <a:cubicBezTo>
                    <a:pt x="5477" y="7442"/>
                    <a:pt x="5692" y="7727"/>
                    <a:pt x="5978" y="7811"/>
                  </a:cubicBezTo>
                  <a:lnTo>
                    <a:pt x="6942" y="8096"/>
                  </a:lnTo>
                  <a:cubicBezTo>
                    <a:pt x="6573" y="8513"/>
                    <a:pt x="5537" y="9597"/>
                    <a:pt x="4406" y="10180"/>
                  </a:cubicBezTo>
                  <a:cubicBezTo>
                    <a:pt x="3275" y="9608"/>
                    <a:pt x="2251" y="8525"/>
                    <a:pt x="1882" y="8096"/>
                  </a:cubicBezTo>
                  <a:lnTo>
                    <a:pt x="2846" y="7811"/>
                  </a:lnTo>
                  <a:cubicBezTo>
                    <a:pt x="3144" y="7727"/>
                    <a:pt x="3334" y="7453"/>
                    <a:pt x="3334" y="7144"/>
                  </a:cubicBezTo>
                  <a:lnTo>
                    <a:pt x="3334" y="7013"/>
                  </a:lnTo>
                  <a:cubicBezTo>
                    <a:pt x="3334" y="6918"/>
                    <a:pt x="3263" y="6846"/>
                    <a:pt x="3180" y="6846"/>
                  </a:cubicBezTo>
                  <a:cubicBezTo>
                    <a:pt x="3084" y="6846"/>
                    <a:pt x="3013" y="6918"/>
                    <a:pt x="3013" y="7013"/>
                  </a:cubicBezTo>
                  <a:lnTo>
                    <a:pt x="3013" y="7144"/>
                  </a:lnTo>
                  <a:cubicBezTo>
                    <a:pt x="3013" y="7311"/>
                    <a:pt x="2906" y="7442"/>
                    <a:pt x="2739" y="7489"/>
                  </a:cubicBezTo>
                  <a:lnTo>
                    <a:pt x="882" y="8037"/>
                  </a:lnTo>
                  <a:cubicBezTo>
                    <a:pt x="358" y="8180"/>
                    <a:pt x="1" y="8680"/>
                    <a:pt x="1" y="9216"/>
                  </a:cubicBezTo>
                  <a:lnTo>
                    <a:pt x="1" y="11061"/>
                  </a:lnTo>
                  <a:cubicBezTo>
                    <a:pt x="1" y="11144"/>
                    <a:pt x="84" y="11216"/>
                    <a:pt x="167" y="11216"/>
                  </a:cubicBezTo>
                  <a:cubicBezTo>
                    <a:pt x="263" y="11216"/>
                    <a:pt x="334" y="11144"/>
                    <a:pt x="334" y="11061"/>
                  </a:cubicBezTo>
                  <a:lnTo>
                    <a:pt x="334" y="9216"/>
                  </a:lnTo>
                  <a:cubicBezTo>
                    <a:pt x="334" y="8823"/>
                    <a:pt x="596" y="8465"/>
                    <a:pt x="977" y="8358"/>
                  </a:cubicBezTo>
                  <a:lnTo>
                    <a:pt x="1513" y="8192"/>
                  </a:lnTo>
                  <a:cubicBezTo>
                    <a:pt x="1775" y="8525"/>
                    <a:pt x="2965" y="9847"/>
                    <a:pt x="4323" y="10501"/>
                  </a:cubicBezTo>
                  <a:cubicBezTo>
                    <a:pt x="4346" y="10525"/>
                    <a:pt x="4370" y="10525"/>
                    <a:pt x="4394" y="10525"/>
                  </a:cubicBezTo>
                  <a:cubicBezTo>
                    <a:pt x="4430" y="10525"/>
                    <a:pt x="4442" y="10525"/>
                    <a:pt x="4465" y="10501"/>
                  </a:cubicBezTo>
                  <a:cubicBezTo>
                    <a:pt x="5823" y="9847"/>
                    <a:pt x="7013" y="8525"/>
                    <a:pt x="7287" y="8192"/>
                  </a:cubicBezTo>
                  <a:lnTo>
                    <a:pt x="7823" y="8358"/>
                  </a:lnTo>
                  <a:cubicBezTo>
                    <a:pt x="8192" y="8465"/>
                    <a:pt x="8454" y="8823"/>
                    <a:pt x="8454" y="9216"/>
                  </a:cubicBezTo>
                  <a:lnTo>
                    <a:pt x="8454" y="11061"/>
                  </a:lnTo>
                  <a:cubicBezTo>
                    <a:pt x="8454" y="11144"/>
                    <a:pt x="8537" y="11216"/>
                    <a:pt x="8621" y="11216"/>
                  </a:cubicBezTo>
                  <a:cubicBezTo>
                    <a:pt x="8716" y="11216"/>
                    <a:pt x="8787" y="11144"/>
                    <a:pt x="8787" y="11061"/>
                  </a:cubicBezTo>
                  <a:lnTo>
                    <a:pt x="8787" y="9216"/>
                  </a:lnTo>
                  <a:cubicBezTo>
                    <a:pt x="8799" y="8692"/>
                    <a:pt x="8442" y="8215"/>
                    <a:pt x="7930" y="8049"/>
                  </a:cubicBezTo>
                  <a:lnTo>
                    <a:pt x="6061" y="7501"/>
                  </a:lnTo>
                  <a:cubicBezTo>
                    <a:pt x="5918" y="7453"/>
                    <a:pt x="5799" y="7311"/>
                    <a:pt x="5799" y="7156"/>
                  </a:cubicBezTo>
                  <a:lnTo>
                    <a:pt x="5799" y="6394"/>
                  </a:lnTo>
                  <a:cubicBezTo>
                    <a:pt x="6228" y="6096"/>
                    <a:pt x="6561" y="5668"/>
                    <a:pt x="6716" y="5179"/>
                  </a:cubicBezTo>
                  <a:cubicBezTo>
                    <a:pt x="6799" y="5215"/>
                    <a:pt x="6870" y="5251"/>
                    <a:pt x="6954" y="5251"/>
                  </a:cubicBezTo>
                  <a:cubicBezTo>
                    <a:pt x="7192" y="5251"/>
                    <a:pt x="7394" y="5060"/>
                    <a:pt x="7394" y="4822"/>
                  </a:cubicBezTo>
                  <a:cubicBezTo>
                    <a:pt x="7394" y="4727"/>
                    <a:pt x="7359" y="4655"/>
                    <a:pt x="7335" y="4596"/>
                  </a:cubicBezTo>
                  <a:cubicBezTo>
                    <a:pt x="7466" y="4489"/>
                    <a:pt x="7549" y="4346"/>
                    <a:pt x="7573" y="4179"/>
                  </a:cubicBezTo>
                  <a:cubicBezTo>
                    <a:pt x="7585" y="4013"/>
                    <a:pt x="7525" y="3834"/>
                    <a:pt x="7418" y="3715"/>
                  </a:cubicBezTo>
                  <a:cubicBezTo>
                    <a:pt x="7406" y="3691"/>
                    <a:pt x="7371" y="3679"/>
                    <a:pt x="7347" y="3643"/>
                  </a:cubicBezTo>
                  <a:cubicBezTo>
                    <a:pt x="7609" y="3393"/>
                    <a:pt x="7752" y="3096"/>
                    <a:pt x="7752" y="2798"/>
                  </a:cubicBezTo>
                  <a:cubicBezTo>
                    <a:pt x="7752" y="2334"/>
                    <a:pt x="7418" y="1917"/>
                    <a:pt x="6870" y="1607"/>
                  </a:cubicBezTo>
                  <a:lnTo>
                    <a:pt x="6870" y="1000"/>
                  </a:lnTo>
                  <a:cubicBezTo>
                    <a:pt x="6870" y="715"/>
                    <a:pt x="6692" y="453"/>
                    <a:pt x="6418" y="345"/>
                  </a:cubicBezTo>
                  <a:cubicBezTo>
                    <a:pt x="5835" y="119"/>
                    <a:pt x="5144" y="0"/>
                    <a:pt x="44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0497;p79">
              <a:extLst>
                <a:ext uri="{FF2B5EF4-FFF2-40B4-BE49-F238E27FC236}">
                  <a16:creationId xmlns:a16="http://schemas.microsoft.com/office/drawing/2014/main" id="{4B3A5712-8531-01FD-6001-17B9C861DE8C}"/>
                </a:ext>
              </a:extLst>
            </p:cNvPr>
            <p:cNvSpPr/>
            <p:nvPr/>
          </p:nvSpPr>
          <p:spPr>
            <a:xfrm>
              <a:off x="4992030" y="4361203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50"/>
                    <a:pt x="691" y="167"/>
                  </a:cubicBezTo>
                  <a:cubicBezTo>
                    <a:pt x="691" y="72"/>
                    <a:pt x="608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10498;p79">
              <a:extLst>
                <a:ext uri="{FF2B5EF4-FFF2-40B4-BE49-F238E27FC236}">
                  <a16:creationId xmlns:a16="http://schemas.microsoft.com/office/drawing/2014/main" id="{E46E301C-1DD7-1727-3227-57905A0BDFB1}"/>
                </a:ext>
              </a:extLst>
            </p:cNvPr>
            <p:cNvSpPr/>
            <p:nvPr/>
          </p:nvSpPr>
          <p:spPr>
            <a:xfrm>
              <a:off x="5059191" y="4361203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50"/>
                    <a:pt x="679" y="167"/>
                  </a:cubicBezTo>
                  <a:cubicBezTo>
                    <a:pt x="679" y="72"/>
                    <a:pt x="607" y="0"/>
                    <a:pt x="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2" name="Google Shape;10499;p79">
            <a:extLst>
              <a:ext uri="{FF2B5EF4-FFF2-40B4-BE49-F238E27FC236}">
                <a16:creationId xmlns:a16="http://schemas.microsoft.com/office/drawing/2014/main" id="{11A9538E-6396-9497-FDFE-02F3FB7D1BDA}"/>
              </a:ext>
            </a:extLst>
          </p:cNvPr>
          <p:cNvGrpSpPr/>
          <p:nvPr/>
        </p:nvGrpSpPr>
        <p:grpSpPr>
          <a:xfrm>
            <a:off x="15196877" y="8181462"/>
            <a:ext cx="520566" cy="691828"/>
            <a:chOff x="7598438" y="4266131"/>
            <a:chExt cx="260283" cy="3459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3" name="Google Shape;10500;p79">
              <a:extLst>
                <a:ext uri="{FF2B5EF4-FFF2-40B4-BE49-F238E27FC236}">
                  <a16:creationId xmlns:a16="http://schemas.microsoft.com/office/drawing/2014/main" id="{0F95803D-19FA-0C0A-CE2C-120246F7D703}"/>
                </a:ext>
              </a:extLst>
            </p:cNvPr>
            <p:cNvSpPr/>
            <p:nvPr/>
          </p:nvSpPr>
          <p:spPr>
            <a:xfrm>
              <a:off x="7598438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6525" y="3477"/>
                  </a:moveTo>
                  <a:cubicBezTo>
                    <a:pt x="6644" y="3513"/>
                    <a:pt x="6763" y="3525"/>
                    <a:pt x="6882" y="3537"/>
                  </a:cubicBezTo>
                  <a:lnTo>
                    <a:pt x="6882" y="4430"/>
                  </a:lnTo>
                  <a:cubicBezTo>
                    <a:pt x="6882" y="4882"/>
                    <a:pt x="6941" y="5251"/>
                    <a:pt x="7060" y="5549"/>
                  </a:cubicBezTo>
                  <a:cubicBezTo>
                    <a:pt x="7072" y="5597"/>
                    <a:pt x="7072" y="5656"/>
                    <a:pt x="7060" y="5692"/>
                  </a:cubicBezTo>
                  <a:cubicBezTo>
                    <a:pt x="7037" y="5740"/>
                    <a:pt x="7001" y="5775"/>
                    <a:pt x="6953" y="5787"/>
                  </a:cubicBezTo>
                  <a:cubicBezTo>
                    <a:pt x="6608" y="5906"/>
                    <a:pt x="6120" y="6049"/>
                    <a:pt x="5572" y="6156"/>
                  </a:cubicBezTo>
                  <a:cubicBezTo>
                    <a:pt x="6144" y="5728"/>
                    <a:pt x="6525" y="5025"/>
                    <a:pt x="6525" y="4251"/>
                  </a:cubicBezTo>
                  <a:lnTo>
                    <a:pt x="6525" y="3477"/>
                  </a:lnTo>
                  <a:close/>
                  <a:moveTo>
                    <a:pt x="4120" y="334"/>
                  </a:moveTo>
                  <a:cubicBezTo>
                    <a:pt x="5644" y="334"/>
                    <a:pt x="6882" y="1572"/>
                    <a:pt x="6882" y="3096"/>
                  </a:cubicBezTo>
                  <a:lnTo>
                    <a:pt x="6882" y="3239"/>
                  </a:lnTo>
                  <a:cubicBezTo>
                    <a:pt x="6596" y="3192"/>
                    <a:pt x="6322" y="3132"/>
                    <a:pt x="6060" y="3061"/>
                  </a:cubicBezTo>
                  <a:cubicBezTo>
                    <a:pt x="6043" y="3054"/>
                    <a:pt x="6026" y="3051"/>
                    <a:pt x="6010" y="3051"/>
                  </a:cubicBezTo>
                  <a:cubicBezTo>
                    <a:pt x="5937" y="3051"/>
                    <a:pt x="5880" y="3112"/>
                    <a:pt x="5870" y="3180"/>
                  </a:cubicBezTo>
                  <a:cubicBezTo>
                    <a:pt x="5834" y="3263"/>
                    <a:pt x="5894" y="3358"/>
                    <a:pt x="5989" y="3370"/>
                  </a:cubicBezTo>
                  <a:cubicBezTo>
                    <a:pt x="6060" y="3382"/>
                    <a:pt x="6132" y="3418"/>
                    <a:pt x="6203" y="3430"/>
                  </a:cubicBezTo>
                  <a:lnTo>
                    <a:pt x="6203" y="4275"/>
                  </a:lnTo>
                  <a:cubicBezTo>
                    <a:pt x="6191" y="5394"/>
                    <a:pt x="5275" y="6323"/>
                    <a:pt x="4120" y="6323"/>
                  </a:cubicBezTo>
                  <a:cubicBezTo>
                    <a:pt x="2989" y="6323"/>
                    <a:pt x="2060" y="5394"/>
                    <a:pt x="2060" y="4251"/>
                  </a:cubicBezTo>
                  <a:lnTo>
                    <a:pt x="2060" y="3573"/>
                  </a:lnTo>
                  <a:cubicBezTo>
                    <a:pt x="2060" y="3477"/>
                    <a:pt x="1976" y="3406"/>
                    <a:pt x="1893" y="3406"/>
                  </a:cubicBezTo>
                  <a:cubicBezTo>
                    <a:pt x="1798" y="3406"/>
                    <a:pt x="1726" y="3477"/>
                    <a:pt x="1726" y="3573"/>
                  </a:cubicBezTo>
                  <a:lnTo>
                    <a:pt x="1726" y="4251"/>
                  </a:lnTo>
                  <a:cubicBezTo>
                    <a:pt x="1726" y="5025"/>
                    <a:pt x="2096" y="5716"/>
                    <a:pt x="2679" y="6156"/>
                  </a:cubicBezTo>
                  <a:cubicBezTo>
                    <a:pt x="2131" y="6037"/>
                    <a:pt x="1643" y="5906"/>
                    <a:pt x="1298" y="5787"/>
                  </a:cubicBezTo>
                  <a:cubicBezTo>
                    <a:pt x="1250" y="5775"/>
                    <a:pt x="1203" y="5740"/>
                    <a:pt x="1191" y="5692"/>
                  </a:cubicBezTo>
                  <a:cubicBezTo>
                    <a:pt x="1179" y="5656"/>
                    <a:pt x="1179" y="5609"/>
                    <a:pt x="1191" y="5561"/>
                  </a:cubicBezTo>
                  <a:cubicBezTo>
                    <a:pt x="1310" y="5263"/>
                    <a:pt x="1369" y="4882"/>
                    <a:pt x="1369" y="4442"/>
                  </a:cubicBezTo>
                  <a:lnTo>
                    <a:pt x="1369" y="3239"/>
                  </a:lnTo>
                  <a:cubicBezTo>
                    <a:pt x="1405" y="3239"/>
                    <a:pt x="1417" y="3227"/>
                    <a:pt x="1429" y="3227"/>
                  </a:cubicBezTo>
                  <a:cubicBezTo>
                    <a:pt x="1476" y="3216"/>
                    <a:pt x="2417" y="2942"/>
                    <a:pt x="3227" y="2275"/>
                  </a:cubicBezTo>
                  <a:cubicBezTo>
                    <a:pt x="3286" y="2221"/>
                    <a:pt x="3361" y="2195"/>
                    <a:pt x="3435" y="2195"/>
                  </a:cubicBezTo>
                  <a:cubicBezTo>
                    <a:pt x="3509" y="2195"/>
                    <a:pt x="3584" y="2221"/>
                    <a:pt x="3643" y="2275"/>
                  </a:cubicBezTo>
                  <a:cubicBezTo>
                    <a:pt x="3965" y="2513"/>
                    <a:pt x="4501" y="2858"/>
                    <a:pt x="5251" y="3132"/>
                  </a:cubicBezTo>
                  <a:cubicBezTo>
                    <a:pt x="5273" y="3141"/>
                    <a:pt x="5295" y="3144"/>
                    <a:pt x="5315" y="3144"/>
                  </a:cubicBezTo>
                  <a:cubicBezTo>
                    <a:pt x="5382" y="3144"/>
                    <a:pt x="5438" y="3104"/>
                    <a:pt x="5465" y="3049"/>
                  </a:cubicBezTo>
                  <a:cubicBezTo>
                    <a:pt x="5489" y="2954"/>
                    <a:pt x="5453" y="2870"/>
                    <a:pt x="5370" y="2835"/>
                  </a:cubicBezTo>
                  <a:cubicBezTo>
                    <a:pt x="4655" y="2573"/>
                    <a:pt x="4155" y="2239"/>
                    <a:pt x="3858" y="2025"/>
                  </a:cubicBezTo>
                  <a:cubicBezTo>
                    <a:pt x="3735" y="1931"/>
                    <a:pt x="3591" y="1883"/>
                    <a:pt x="3449" y="1883"/>
                  </a:cubicBezTo>
                  <a:cubicBezTo>
                    <a:pt x="3302" y="1883"/>
                    <a:pt x="3157" y="1934"/>
                    <a:pt x="3036" y="2037"/>
                  </a:cubicBezTo>
                  <a:cubicBezTo>
                    <a:pt x="2357" y="2584"/>
                    <a:pt x="1560" y="2870"/>
                    <a:pt x="1381" y="2918"/>
                  </a:cubicBezTo>
                  <a:cubicBezTo>
                    <a:pt x="1476" y="1465"/>
                    <a:pt x="2667" y="334"/>
                    <a:pt x="4120" y="334"/>
                  </a:cubicBezTo>
                  <a:close/>
                  <a:moveTo>
                    <a:pt x="4989" y="6466"/>
                  </a:moveTo>
                  <a:lnTo>
                    <a:pt x="4989" y="6823"/>
                  </a:lnTo>
                  <a:lnTo>
                    <a:pt x="4715" y="7871"/>
                  </a:lnTo>
                  <a:cubicBezTo>
                    <a:pt x="4536" y="7978"/>
                    <a:pt x="4334" y="8014"/>
                    <a:pt x="4120" y="8014"/>
                  </a:cubicBezTo>
                  <a:cubicBezTo>
                    <a:pt x="3917" y="8014"/>
                    <a:pt x="3703" y="7954"/>
                    <a:pt x="3524" y="7871"/>
                  </a:cubicBezTo>
                  <a:lnTo>
                    <a:pt x="3262" y="6823"/>
                  </a:lnTo>
                  <a:lnTo>
                    <a:pt x="3262" y="6466"/>
                  </a:lnTo>
                  <a:cubicBezTo>
                    <a:pt x="3524" y="6573"/>
                    <a:pt x="3822" y="6633"/>
                    <a:pt x="4120" y="6633"/>
                  </a:cubicBezTo>
                  <a:cubicBezTo>
                    <a:pt x="4417" y="6633"/>
                    <a:pt x="4715" y="6573"/>
                    <a:pt x="4989" y="6466"/>
                  </a:cubicBezTo>
                  <a:close/>
                  <a:moveTo>
                    <a:pt x="2619" y="9895"/>
                  </a:moveTo>
                  <a:lnTo>
                    <a:pt x="2619" y="10597"/>
                  </a:lnTo>
                  <a:lnTo>
                    <a:pt x="1226" y="10597"/>
                  </a:lnTo>
                  <a:lnTo>
                    <a:pt x="1226" y="9895"/>
                  </a:lnTo>
                  <a:lnTo>
                    <a:pt x="1762" y="9895"/>
                  </a:lnTo>
                  <a:lnTo>
                    <a:pt x="1762" y="9907"/>
                  </a:lnTo>
                  <a:cubicBezTo>
                    <a:pt x="1762" y="10002"/>
                    <a:pt x="1834" y="10074"/>
                    <a:pt x="1917" y="10074"/>
                  </a:cubicBezTo>
                  <a:cubicBezTo>
                    <a:pt x="2012" y="10074"/>
                    <a:pt x="2084" y="10002"/>
                    <a:pt x="2084" y="9907"/>
                  </a:cubicBezTo>
                  <a:lnTo>
                    <a:pt x="2084" y="9895"/>
                  </a:lnTo>
                  <a:close/>
                  <a:moveTo>
                    <a:pt x="4108" y="1"/>
                  </a:moveTo>
                  <a:cubicBezTo>
                    <a:pt x="2417" y="1"/>
                    <a:pt x="1048" y="1370"/>
                    <a:pt x="1048" y="3061"/>
                  </a:cubicBezTo>
                  <a:lnTo>
                    <a:pt x="1048" y="4430"/>
                  </a:lnTo>
                  <a:cubicBezTo>
                    <a:pt x="1048" y="4942"/>
                    <a:pt x="953" y="5251"/>
                    <a:pt x="881" y="5430"/>
                  </a:cubicBezTo>
                  <a:cubicBezTo>
                    <a:pt x="833" y="5561"/>
                    <a:pt x="833" y="5692"/>
                    <a:pt x="893" y="5811"/>
                  </a:cubicBezTo>
                  <a:cubicBezTo>
                    <a:pt x="953" y="5930"/>
                    <a:pt x="1060" y="6037"/>
                    <a:pt x="1191" y="6085"/>
                  </a:cubicBezTo>
                  <a:cubicBezTo>
                    <a:pt x="1607" y="6216"/>
                    <a:pt x="2238" y="6406"/>
                    <a:pt x="2917" y="6525"/>
                  </a:cubicBezTo>
                  <a:lnTo>
                    <a:pt x="2917" y="6752"/>
                  </a:lnTo>
                  <a:lnTo>
                    <a:pt x="2250" y="7061"/>
                  </a:lnTo>
                  <a:cubicBezTo>
                    <a:pt x="2143" y="7109"/>
                    <a:pt x="2060" y="7216"/>
                    <a:pt x="2024" y="7335"/>
                  </a:cubicBezTo>
                  <a:cubicBezTo>
                    <a:pt x="2012" y="7407"/>
                    <a:pt x="2012" y="7466"/>
                    <a:pt x="2024" y="7537"/>
                  </a:cubicBezTo>
                  <a:lnTo>
                    <a:pt x="786" y="7978"/>
                  </a:lnTo>
                  <a:cubicBezTo>
                    <a:pt x="310" y="8133"/>
                    <a:pt x="0" y="8585"/>
                    <a:pt x="0" y="9085"/>
                  </a:cubicBezTo>
                  <a:lnTo>
                    <a:pt x="0" y="10752"/>
                  </a:lnTo>
                  <a:cubicBezTo>
                    <a:pt x="0" y="10847"/>
                    <a:pt x="71" y="10919"/>
                    <a:pt x="167" y="10919"/>
                  </a:cubicBezTo>
                  <a:cubicBezTo>
                    <a:pt x="250" y="10919"/>
                    <a:pt x="333" y="10847"/>
                    <a:pt x="333" y="10752"/>
                  </a:cubicBezTo>
                  <a:lnTo>
                    <a:pt x="333" y="9085"/>
                  </a:lnTo>
                  <a:cubicBezTo>
                    <a:pt x="333" y="8716"/>
                    <a:pt x="572" y="8395"/>
                    <a:pt x="905" y="8276"/>
                  </a:cubicBezTo>
                  <a:lnTo>
                    <a:pt x="2203" y="7811"/>
                  </a:lnTo>
                  <a:lnTo>
                    <a:pt x="2369" y="8014"/>
                  </a:lnTo>
                  <a:lnTo>
                    <a:pt x="2191" y="8276"/>
                  </a:lnTo>
                  <a:cubicBezTo>
                    <a:pt x="2096" y="8419"/>
                    <a:pt x="2084" y="8597"/>
                    <a:pt x="2143" y="8764"/>
                  </a:cubicBezTo>
                  <a:lnTo>
                    <a:pt x="2512" y="9550"/>
                  </a:lnTo>
                  <a:lnTo>
                    <a:pt x="2024" y="9550"/>
                  </a:lnTo>
                  <a:lnTo>
                    <a:pt x="2024" y="9371"/>
                  </a:lnTo>
                  <a:cubicBezTo>
                    <a:pt x="2024" y="9276"/>
                    <a:pt x="1953" y="9204"/>
                    <a:pt x="1857" y="9204"/>
                  </a:cubicBezTo>
                  <a:cubicBezTo>
                    <a:pt x="1774" y="9204"/>
                    <a:pt x="1703" y="9276"/>
                    <a:pt x="1703" y="9371"/>
                  </a:cubicBezTo>
                  <a:lnTo>
                    <a:pt x="1703" y="9550"/>
                  </a:lnTo>
                  <a:lnTo>
                    <a:pt x="1000" y="9550"/>
                  </a:lnTo>
                  <a:cubicBezTo>
                    <a:pt x="905" y="9550"/>
                    <a:pt x="833" y="9621"/>
                    <a:pt x="833" y="9716"/>
                  </a:cubicBezTo>
                  <a:lnTo>
                    <a:pt x="833" y="10740"/>
                  </a:lnTo>
                  <a:cubicBezTo>
                    <a:pt x="833" y="10836"/>
                    <a:pt x="905" y="10907"/>
                    <a:pt x="1000" y="10907"/>
                  </a:cubicBezTo>
                  <a:lnTo>
                    <a:pt x="2715" y="10907"/>
                  </a:lnTo>
                  <a:cubicBezTo>
                    <a:pt x="2798" y="10907"/>
                    <a:pt x="2869" y="10836"/>
                    <a:pt x="2869" y="10740"/>
                  </a:cubicBezTo>
                  <a:lnTo>
                    <a:pt x="2869" y="10359"/>
                  </a:lnTo>
                  <a:lnTo>
                    <a:pt x="3084" y="10800"/>
                  </a:lnTo>
                  <a:cubicBezTo>
                    <a:pt x="3108" y="10859"/>
                    <a:pt x="3167" y="10895"/>
                    <a:pt x="3227" y="10895"/>
                  </a:cubicBezTo>
                  <a:cubicBezTo>
                    <a:pt x="3262" y="10895"/>
                    <a:pt x="3274" y="10895"/>
                    <a:pt x="3286" y="10871"/>
                  </a:cubicBezTo>
                  <a:cubicBezTo>
                    <a:pt x="3370" y="10847"/>
                    <a:pt x="3405" y="10740"/>
                    <a:pt x="3370" y="10669"/>
                  </a:cubicBezTo>
                  <a:lnTo>
                    <a:pt x="2417" y="8609"/>
                  </a:lnTo>
                  <a:cubicBezTo>
                    <a:pt x="2381" y="8550"/>
                    <a:pt x="2393" y="8490"/>
                    <a:pt x="2429" y="8430"/>
                  </a:cubicBezTo>
                  <a:lnTo>
                    <a:pt x="2667" y="8073"/>
                  </a:lnTo>
                  <a:cubicBezTo>
                    <a:pt x="2715" y="8014"/>
                    <a:pt x="2691" y="7942"/>
                    <a:pt x="2667" y="7895"/>
                  </a:cubicBezTo>
                  <a:lnTo>
                    <a:pt x="2334" y="7454"/>
                  </a:lnTo>
                  <a:cubicBezTo>
                    <a:pt x="2322" y="7418"/>
                    <a:pt x="2322" y="7395"/>
                    <a:pt x="2322" y="7383"/>
                  </a:cubicBezTo>
                  <a:cubicBezTo>
                    <a:pt x="2322" y="7359"/>
                    <a:pt x="2334" y="7335"/>
                    <a:pt x="2369" y="7323"/>
                  </a:cubicBezTo>
                  <a:lnTo>
                    <a:pt x="2953" y="7049"/>
                  </a:lnTo>
                  <a:lnTo>
                    <a:pt x="3286" y="8371"/>
                  </a:lnTo>
                  <a:cubicBezTo>
                    <a:pt x="3316" y="8450"/>
                    <a:pt x="3370" y="8496"/>
                    <a:pt x="3442" y="8496"/>
                  </a:cubicBezTo>
                  <a:cubicBezTo>
                    <a:pt x="3457" y="8496"/>
                    <a:pt x="3472" y="8494"/>
                    <a:pt x="3489" y="8490"/>
                  </a:cubicBezTo>
                  <a:cubicBezTo>
                    <a:pt x="3572" y="8466"/>
                    <a:pt x="3620" y="8383"/>
                    <a:pt x="3608" y="8299"/>
                  </a:cubicBezTo>
                  <a:lnTo>
                    <a:pt x="3584" y="8252"/>
                  </a:lnTo>
                  <a:lnTo>
                    <a:pt x="3584" y="8252"/>
                  </a:lnTo>
                  <a:cubicBezTo>
                    <a:pt x="3751" y="8311"/>
                    <a:pt x="3917" y="8335"/>
                    <a:pt x="4084" y="8335"/>
                  </a:cubicBezTo>
                  <a:cubicBezTo>
                    <a:pt x="4239" y="8335"/>
                    <a:pt x="4405" y="8299"/>
                    <a:pt x="4572" y="8252"/>
                  </a:cubicBezTo>
                  <a:lnTo>
                    <a:pt x="4572" y="8252"/>
                  </a:lnTo>
                  <a:lnTo>
                    <a:pt x="4084" y="10121"/>
                  </a:lnTo>
                  <a:lnTo>
                    <a:pt x="3786" y="9002"/>
                  </a:lnTo>
                  <a:cubicBezTo>
                    <a:pt x="3755" y="8918"/>
                    <a:pt x="3696" y="8881"/>
                    <a:pt x="3618" y="8881"/>
                  </a:cubicBezTo>
                  <a:cubicBezTo>
                    <a:pt x="3607" y="8881"/>
                    <a:pt x="3596" y="8881"/>
                    <a:pt x="3584" y="8883"/>
                  </a:cubicBezTo>
                  <a:cubicBezTo>
                    <a:pt x="3500" y="8907"/>
                    <a:pt x="3453" y="8990"/>
                    <a:pt x="3465" y="9073"/>
                  </a:cubicBezTo>
                  <a:lnTo>
                    <a:pt x="3917" y="10788"/>
                  </a:lnTo>
                  <a:cubicBezTo>
                    <a:pt x="3929" y="10859"/>
                    <a:pt x="4001" y="10907"/>
                    <a:pt x="4060" y="10907"/>
                  </a:cubicBezTo>
                  <a:cubicBezTo>
                    <a:pt x="4143" y="10907"/>
                    <a:pt x="4203" y="10859"/>
                    <a:pt x="4215" y="10788"/>
                  </a:cubicBezTo>
                  <a:lnTo>
                    <a:pt x="5191" y="7061"/>
                  </a:lnTo>
                  <a:lnTo>
                    <a:pt x="5775" y="7335"/>
                  </a:lnTo>
                  <a:cubicBezTo>
                    <a:pt x="5810" y="7347"/>
                    <a:pt x="5822" y="7383"/>
                    <a:pt x="5822" y="7395"/>
                  </a:cubicBezTo>
                  <a:cubicBezTo>
                    <a:pt x="5822" y="7407"/>
                    <a:pt x="5822" y="7430"/>
                    <a:pt x="5810" y="7466"/>
                  </a:cubicBezTo>
                  <a:lnTo>
                    <a:pt x="5477" y="7918"/>
                  </a:lnTo>
                  <a:cubicBezTo>
                    <a:pt x="5429" y="7978"/>
                    <a:pt x="5429" y="8049"/>
                    <a:pt x="5477" y="8097"/>
                  </a:cubicBezTo>
                  <a:lnTo>
                    <a:pt x="5715" y="8454"/>
                  </a:lnTo>
                  <a:cubicBezTo>
                    <a:pt x="5751" y="8514"/>
                    <a:pt x="5763" y="8573"/>
                    <a:pt x="5727" y="8633"/>
                  </a:cubicBezTo>
                  <a:lnTo>
                    <a:pt x="4774" y="10681"/>
                  </a:lnTo>
                  <a:cubicBezTo>
                    <a:pt x="4751" y="10752"/>
                    <a:pt x="4774" y="10859"/>
                    <a:pt x="4858" y="10895"/>
                  </a:cubicBezTo>
                  <a:cubicBezTo>
                    <a:pt x="4870" y="10907"/>
                    <a:pt x="4894" y="10907"/>
                    <a:pt x="4917" y="10907"/>
                  </a:cubicBezTo>
                  <a:cubicBezTo>
                    <a:pt x="4977" y="10907"/>
                    <a:pt x="5036" y="10871"/>
                    <a:pt x="5060" y="10812"/>
                  </a:cubicBezTo>
                  <a:lnTo>
                    <a:pt x="6013" y="8764"/>
                  </a:lnTo>
                  <a:cubicBezTo>
                    <a:pt x="6084" y="8597"/>
                    <a:pt x="6072" y="8419"/>
                    <a:pt x="5965" y="8276"/>
                  </a:cubicBezTo>
                  <a:lnTo>
                    <a:pt x="5786" y="8014"/>
                  </a:lnTo>
                  <a:lnTo>
                    <a:pt x="5953" y="7811"/>
                  </a:lnTo>
                  <a:lnTo>
                    <a:pt x="7251" y="8276"/>
                  </a:lnTo>
                  <a:cubicBezTo>
                    <a:pt x="7596" y="8395"/>
                    <a:pt x="7834" y="8716"/>
                    <a:pt x="7834" y="9085"/>
                  </a:cubicBezTo>
                  <a:lnTo>
                    <a:pt x="7834" y="10752"/>
                  </a:lnTo>
                  <a:cubicBezTo>
                    <a:pt x="7834" y="10847"/>
                    <a:pt x="7906" y="10919"/>
                    <a:pt x="7989" y="10919"/>
                  </a:cubicBezTo>
                  <a:cubicBezTo>
                    <a:pt x="8084" y="10919"/>
                    <a:pt x="8156" y="10847"/>
                    <a:pt x="8156" y="10752"/>
                  </a:cubicBezTo>
                  <a:lnTo>
                    <a:pt x="8156" y="9085"/>
                  </a:lnTo>
                  <a:cubicBezTo>
                    <a:pt x="8215" y="8585"/>
                    <a:pt x="7906" y="8133"/>
                    <a:pt x="7430" y="7978"/>
                  </a:cubicBezTo>
                  <a:lnTo>
                    <a:pt x="6191" y="7537"/>
                  </a:lnTo>
                  <a:cubicBezTo>
                    <a:pt x="6203" y="7478"/>
                    <a:pt x="6203" y="7407"/>
                    <a:pt x="6191" y="7335"/>
                  </a:cubicBezTo>
                  <a:cubicBezTo>
                    <a:pt x="6167" y="7216"/>
                    <a:pt x="6084" y="7121"/>
                    <a:pt x="5965" y="7061"/>
                  </a:cubicBezTo>
                  <a:lnTo>
                    <a:pt x="5298" y="6752"/>
                  </a:lnTo>
                  <a:lnTo>
                    <a:pt x="5298" y="6525"/>
                  </a:lnTo>
                  <a:cubicBezTo>
                    <a:pt x="5989" y="6406"/>
                    <a:pt x="6608" y="6228"/>
                    <a:pt x="7025" y="6085"/>
                  </a:cubicBezTo>
                  <a:cubicBezTo>
                    <a:pt x="7156" y="6037"/>
                    <a:pt x="7263" y="5954"/>
                    <a:pt x="7322" y="5811"/>
                  </a:cubicBezTo>
                  <a:cubicBezTo>
                    <a:pt x="7382" y="5692"/>
                    <a:pt x="7382" y="5549"/>
                    <a:pt x="7334" y="5430"/>
                  </a:cubicBezTo>
                  <a:cubicBezTo>
                    <a:pt x="7263" y="5251"/>
                    <a:pt x="7180" y="4918"/>
                    <a:pt x="7180" y="4430"/>
                  </a:cubicBezTo>
                  <a:lnTo>
                    <a:pt x="7180" y="3061"/>
                  </a:lnTo>
                  <a:cubicBezTo>
                    <a:pt x="7180" y="1370"/>
                    <a:pt x="5810" y="1"/>
                    <a:pt x="410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10501;p79">
              <a:extLst>
                <a:ext uri="{FF2B5EF4-FFF2-40B4-BE49-F238E27FC236}">
                  <a16:creationId xmlns:a16="http://schemas.microsoft.com/office/drawing/2014/main" id="{B76EAD33-4578-AAE4-3E41-A1A2ECC38B93}"/>
                </a:ext>
              </a:extLst>
            </p:cNvPr>
            <p:cNvSpPr/>
            <p:nvPr/>
          </p:nvSpPr>
          <p:spPr>
            <a:xfrm>
              <a:off x="768631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00" y="334"/>
                  </a:lnTo>
                  <a:cubicBezTo>
                    <a:pt x="596" y="334"/>
                    <a:pt x="667" y="250"/>
                    <a:pt x="667" y="167"/>
                  </a:cubicBezTo>
                  <a:cubicBezTo>
                    <a:pt x="667" y="72"/>
                    <a:pt x="596" y="0"/>
                    <a:pt x="50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5" name="Google Shape;10502;p79">
              <a:extLst>
                <a:ext uri="{FF2B5EF4-FFF2-40B4-BE49-F238E27FC236}">
                  <a16:creationId xmlns:a16="http://schemas.microsoft.com/office/drawing/2014/main" id="{DF130030-D970-ACE9-6623-77FC70009DFE}"/>
                </a:ext>
              </a:extLst>
            </p:cNvPr>
            <p:cNvSpPr/>
            <p:nvPr/>
          </p:nvSpPr>
          <p:spPr>
            <a:xfrm>
              <a:off x="775119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0"/>
                    <a:pt x="667" y="167"/>
                  </a:cubicBezTo>
                  <a:cubicBezTo>
                    <a:pt x="667" y="72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0503;p79">
              <a:extLst>
                <a:ext uri="{FF2B5EF4-FFF2-40B4-BE49-F238E27FC236}">
                  <a16:creationId xmlns:a16="http://schemas.microsoft.com/office/drawing/2014/main" id="{4F1F1A77-8C3D-15C2-56FB-AC1ECB3A2BFF}"/>
                </a:ext>
              </a:extLst>
            </p:cNvPr>
            <p:cNvSpPr/>
            <p:nvPr/>
          </p:nvSpPr>
          <p:spPr>
            <a:xfrm>
              <a:off x="7794189" y="4558474"/>
              <a:ext cx="37731" cy="37731"/>
            </a:xfrm>
            <a:custGeom>
              <a:avLst/>
              <a:gdLst/>
              <a:ahLst/>
              <a:cxnLst/>
              <a:rect l="l" t="t" r="r" b="b"/>
              <a:pathLst>
                <a:path w="1191" h="1191" extrusionOk="0">
                  <a:moveTo>
                    <a:pt x="596" y="0"/>
                  </a:moveTo>
                  <a:cubicBezTo>
                    <a:pt x="500" y="0"/>
                    <a:pt x="429" y="72"/>
                    <a:pt x="429" y="155"/>
                  </a:cubicBezTo>
                  <a:lnTo>
                    <a:pt x="429" y="429"/>
                  </a:lnTo>
                  <a:lnTo>
                    <a:pt x="167" y="429"/>
                  </a:lnTo>
                  <a:cubicBezTo>
                    <a:pt x="72" y="429"/>
                    <a:pt x="0" y="500"/>
                    <a:pt x="0" y="595"/>
                  </a:cubicBezTo>
                  <a:cubicBezTo>
                    <a:pt x="0" y="679"/>
                    <a:pt x="72" y="750"/>
                    <a:pt x="167" y="750"/>
                  </a:cubicBezTo>
                  <a:lnTo>
                    <a:pt x="429" y="750"/>
                  </a:lnTo>
                  <a:lnTo>
                    <a:pt x="429" y="1024"/>
                  </a:lnTo>
                  <a:cubicBezTo>
                    <a:pt x="429" y="1107"/>
                    <a:pt x="500" y="1191"/>
                    <a:pt x="596" y="1191"/>
                  </a:cubicBezTo>
                  <a:cubicBezTo>
                    <a:pt x="679" y="1191"/>
                    <a:pt x="762" y="1107"/>
                    <a:pt x="762" y="1024"/>
                  </a:cubicBezTo>
                  <a:lnTo>
                    <a:pt x="762" y="750"/>
                  </a:lnTo>
                  <a:lnTo>
                    <a:pt x="1024" y="750"/>
                  </a:lnTo>
                  <a:cubicBezTo>
                    <a:pt x="1120" y="750"/>
                    <a:pt x="1191" y="679"/>
                    <a:pt x="1191" y="595"/>
                  </a:cubicBezTo>
                  <a:cubicBezTo>
                    <a:pt x="1191" y="500"/>
                    <a:pt x="1120" y="429"/>
                    <a:pt x="1024" y="429"/>
                  </a:cubicBezTo>
                  <a:lnTo>
                    <a:pt x="762" y="429"/>
                  </a:lnTo>
                  <a:lnTo>
                    <a:pt x="762" y="155"/>
                  </a:lnTo>
                  <a:cubicBezTo>
                    <a:pt x="762" y="72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10504;p79">
              <a:extLst>
                <a:ext uri="{FF2B5EF4-FFF2-40B4-BE49-F238E27FC236}">
                  <a16:creationId xmlns:a16="http://schemas.microsoft.com/office/drawing/2014/main" id="{486C037D-5CD6-6F7B-2707-49478F194271}"/>
                </a:ext>
              </a:extLst>
            </p:cNvPr>
            <p:cNvSpPr/>
            <p:nvPr/>
          </p:nvSpPr>
          <p:spPr>
            <a:xfrm>
              <a:off x="7691197" y="438534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8"/>
                    <a:pt x="168" y="488"/>
                  </a:cubicBezTo>
                  <a:cubicBezTo>
                    <a:pt x="263" y="488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10505;p79">
              <a:extLst>
                <a:ext uri="{FF2B5EF4-FFF2-40B4-BE49-F238E27FC236}">
                  <a16:creationId xmlns:a16="http://schemas.microsoft.com/office/drawing/2014/main" id="{0200EBCD-7BBC-4E31-F914-BEE4514F278A}"/>
                </a:ext>
              </a:extLst>
            </p:cNvPr>
            <p:cNvSpPr/>
            <p:nvPr/>
          </p:nvSpPr>
          <p:spPr>
            <a:xfrm>
              <a:off x="7756458" y="4385343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10506;p79">
              <a:extLst>
                <a:ext uri="{FF2B5EF4-FFF2-40B4-BE49-F238E27FC236}">
                  <a16:creationId xmlns:a16="http://schemas.microsoft.com/office/drawing/2014/main" id="{43E5ACF6-7428-0E6D-F579-0DA10B0D6D13}"/>
                </a:ext>
              </a:extLst>
            </p:cNvPr>
            <p:cNvSpPr/>
            <p:nvPr/>
          </p:nvSpPr>
          <p:spPr>
            <a:xfrm>
              <a:off x="7699878" y="4415122"/>
              <a:ext cx="58893" cy="32092"/>
            </a:xfrm>
            <a:custGeom>
              <a:avLst/>
              <a:gdLst/>
              <a:ahLst/>
              <a:cxnLst/>
              <a:rect l="l" t="t" r="r" b="b"/>
              <a:pathLst>
                <a:path w="1859" h="1013" extrusionOk="0">
                  <a:moveTo>
                    <a:pt x="1501" y="322"/>
                  </a:moveTo>
                  <a:cubicBezTo>
                    <a:pt x="1430" y="537"/>
                    <a:pt x="1191" y="679"/>
                    <a:pt x="918" y="679"/>
                  </a:cubicBezTo>
                  <a:cubicBezTo>
                    <a:pt x="656" y="679"/>
                    <a:pt x="418" y="537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620"/>
                    <a:pt x="418" y="1013"/>
                    <a:pt x="918" y="1013"/>
                  </a:cubicBezTo>
                  <a:cubicBezTo>
                    <a:pt x="1430" y="1013"/>
                    <a:pt x="1846" y="632"/>
                    <a:pt x="1846" y="156"/>
                  </a:cubicBezTo>
                  <a:cubicBezTo>
                    <a:pt x="1858" y="72"/>
                    <a:pt x="1787" y="1"/>
                    <a:pt x="169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oogle Shape;10507;p79">
            <a:extLst>
              <a:ext uri="{FF2B5EF4-FFF2-40B4-BE49-F238E27FC236}">
                <a16:creationId xmlns:a16="http://schemas.microsoft.com/office/drawing/2014/main" id="{655792D5-3861-C0E0-5D13-78E134402AA7}"/>
              </a:ext>
            </a:extLst>
          </p:cNvPr>
          <p:cNvGrpSpPr/>
          <p:nvPr/>
        </p:nvGrpSpPr>
        <p:grpSpPr>
          <a:xfrm>
            <a:off x="3534138" y="6369493"/>
            <a:ext cx="572648" cy="696326"/>
            <a:chOff x="1767069" y="3360146"/>
            <a:chExt cx="286324" cy="3481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1" name="Google Shape;10508;p79">
              <a:extLst>
                <a:ext uri="{FF2B5EF4-FFF2-40B4-BE49-F238E27FC236}">
                  <a16:creationId xmlns:a16="http://schemas.microsoft.com/office/drawing/2014/main" id="{111FFE2F-7597-AFFE-CB13-5EE2FD397DC4}"/>
                </a:ext>
              </a:extLst>
            </p:cNvPr>
            <p:cNvSpPr/>
            <p:nvPr/>
          </p:nvSpPr>
          <p:spPr>
            <a:xfrm>
              <a:off x="1767069" y="3404277"/>
              <a:ext cx="228223" cy="304033"/>
            </a:xfrm>
            <a:custGeom>
              <a:avLst/>
              <a:gdLst/>
              <a:ahLst/>
              <a:cxnLst/>
              <a:rect l="l" t="t" r="r" b="b"/>
              <a:pathLst>
                <a:path w="7204" h="9597" extrusionOk="0">
                  <a:moveTo>
                    <a:pt x="2072" y="7537"/>
                  </a:moveTo>
                  <a:lnTo>
                    <a:pt x="2072" y="9049"/>
                  </a:lnTo>
                  <a:lnTo>
                    <a:pt x="572" y="7537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7382"/>
                  </a:lnTo>
                  <a:cubicBezTo>
                    <a:pt x="0" y="7418"/>
                    <a:pt x="12" y="7465"/>
                    <a:pt x="48" y="7501"/>
                  </a:cubicBezTo>
                  <a:lnTo>
                    <a:pt x="2096" y="9549"/>
                  </a:lnTo>
                  <a:cubicBezTo>
                    <a:pt x="2132" y="9585"/>
                    <a:pt x="2179" y="9597"/>
                    <a:pt x="2215" y="9597"/>
                  </a:cubicBezTo>
                  <a:lnTo>
                    <a:pt x="7025" y="9597"/>
                  </a:lnTo>
                  <a:cubicBezTo>
                    <a:pt x="7120" y="9597"/>
                    <a:pt x="7192" y="9513"/>
                    <a:pt x="7192" y="9430"/>
                  </a:cubicBezTo>
                  <a:lnTo>
                    <a:pt x="7192" y="7811"/>
                  </a:lnTo>
                  <a:cubicBezTo>
                    <a:pt x="7204" y="7715"/>
                    <a:pt x="7132" y="7644"/>
                    <a:pt x="7037" y="7644"/>
                  </a:cubicBezTo>
                  <a:cubicBezTo>
                    <a:pt x="6954" y="7644"/>
                    <a:pt x="6882" y="7715"/>
                    <a:pt x="6882" y="7811"/>
                  </a:cubicBezTo>
                  <a:lnTo>
                    <a:pt x="6882" y="9263"/>
                  </a:lnTo>
                  <a:lnTo>
                    <a:pt x="2382" y="9263"/>
                  </a:lnTo>
                  <a:lnTo>
                    <a:pt x="2382" y="7382"/>
                  </a:lnTo>
                  <a:cubicBezTo>
                    <a:pt x="2382" y="7287"/>
                    <a:pt x="2310" y="7215"/>
                    <a:pt x="2215" y="7215"/>
                  </a:cubicBezTo>
                  <a:lnTo>
                    <a:pt x="334" y="7215"/>
                  </a:lnTo>
                  <a:lnTo>
                    <a:pt x="334" y="322"/>
                  </a:lnTo>
                  <a:lnTo>
                    <a:pt x="1858" y="322"/>
                  </a:lnTo>
                  <a:cubicBezTo>
                    <a:pt x="1953" y="322"/>
                    <a:pt x="2024" y="250"/>
                    <a:pt x="2024" y="155"/>
                  </a:cubicBezTo>
                  <a:cubicBezTo>
                    <a:pt x="2024" y="72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0509;p79">
              <a:extLst>
                <a:ext uri="{FF2B5EF4-FFF2-40B4-BE49-F238E27FC236}">
                  <a16:creationId xmlns:a16="http://schemas.microsoft.com/office/drawing/2014/main" id="{86CCA6EC-7462-B09E-7E5A-DAF3F4B31D36}"/>
                </a:ext>
              </a:extLst>
            </p:cNvPr>
            <p:cNvSpPr/>
            <p:nvPr/>
          </p:nvSpPr>
          <p:spPr>
            <a:xfrm>
              <a:off x="1799509" y="3360146"/>
              <a:ext cx="253884" cy="276883"/>
            </a:xfrm>
            <a:custGeom>
              <a:avLst/>
              <a:gdLst/>
              <a:ahLst/>
              <a:cxnLst/>
              <a:rect l="l" t="t" r="r" b="b"/>
              <a:pathLst>
                <a:path w="8014" h="8740" extrusionOk="0">
                  <a:moveTo>
                    <a:pt x="4406" y="3751"/>
                  </a:moveTo>
                  <a:cubicBezTo>
                    <a:pt x="4525" y="3870"/>
                    <a:pt x="4680" y="3965"/>
                    <a:pt x="4822" y="4048"/>
                  </a:cubicBezTo>
                  <a:lnTo>
                    <a:pt x="4822" y="4132"/>
                  </a:lnTo>
                  <a:lnTo>
                    <a:pt x="334" y="4132"/>
                  </a:lnTo>
                  <a:lnTo>
                    <a:pt x="334" y="3751"/>
                  </a:lnTo>
                  <a:close/>
                  <a:moveTo>
                    <a:pt x="5870" y="0"/>
                  </a:moveTo>
                  <a:cubicBezTo>
                    <a:pt x="4941" y="0"/>
                    <a:pt x="4156" y="583"/>
                    <a:pt x="3846" y="1405"/>
                  </a:cubicBezTo>
                  <a:lnTo>
                    <a:pt x="1477" y="1405"/>
                  </a:lnTo>
                  <a:cubicBezTo>
                    <a:pt x="1393" y="1405"/>
                    <a:pt x="1310" y="1476"/>
                    <a:pt x="1310" y="1572"/>
                  </a:cubicBezTo>
                  <a:cubicBezTo>
                    <a:pt x="1310" y="1655"/>
                    <a:pt x="1393" y="1726"/>
                    <a:pt x="1477" y="1726"/>
                  </a:cubicBezTo>
                  <a:lnTo>
                    <a:pt x="3739" y="1726"/>
                  </a:lnTo>
                  <a:cubicBezTo>
                    <a:pt x="3715" y="1869"/>
                    <a:pt x="3691" y="2012"/>
                    <a:pt x="3691" y="2167"/>
                  </a:cubicBezTo>
                  <a:cubicBezTo>
                    <a:pt x="3691" y="2643"/>
                    <a:pt x="3858" y="3084"/>
                    <a:pt x="4108" y="3441"/>
                  </a:cubicBezTo>
                  <a:lnTo>
                    <a:pt x="167" y="3441"/>
                  </a:lnTo>
                  <a:cubicBezTo>
                    <a:pt x="84" y="3441"/>
                    <a:pt x="0" y="3512"/>
                    <a:pt x="0" y="3608"/>
                  </a:cubicBezTo>
                  <a:lnTo>
                    <a:pt x="0" y="4310"/>
                  </a:lnTo>
                  <a:cubicBezTo>
                    <a:pt x="0" y="4393"/>
                    <a:pt x="84" y="4465"/>
                    <a:pt x="167" y="4465"/>
                  </a:cubicBezTo>
                  <a:lnTo>
                    <a:pt x="4977" y="4465"/>
                  </a:lnTo>
                  <a:cubicBezTo>
                    <a:pt x="5061" y="4465"/>
                    <a:pt x="5144" y="4393"/>
                    <a:pt x="5144" y="4310"/>
                  </a:cubicBezTo>
                  <a:lnTo>
                    <a:pt x="5144" y="4203"/>
                  </a:lnTo>
                  <a:cubicBezTo>
                    <a:pt x="5358" y="4274"/>
                    <a:pt x="5596" y="4322"/>
                    <a:pt x="5834" y="4322"/>
                  </a:cubicBezTo>
                  <a:lnTo>
                    <a:pt x="5834" y="8573"/>
                  </a:lnTo>
                  <a:cubicBezTo>
                    <a:pt x="5834" y="8668"/>
                    <a:pt x="5918" y="8739"/>
                    <a:pt x="6001" y="8739"/>
                  </a:cubicBezTo>
                  <a:cubicBezTo>
                    <a:pt x="6096" y="8739"/>
                    <a:pt x="6168" y="8668"/>
                    <a:pt x="6168" y="8573"/>
                  </a:cubicBezTo>
                  <a:lnTo>
                    <a:pt x="6168" y="4286"/>
                  </a:lnTo>
                  <a:cubicBezTo>
                    <a:pt x="6549" y="4227"/>
                    <a:pt x="6906" y="4084"/>
                    <a:pt x="7204" y="3834"/>
                  </a:cubicBezTo>
                  <a:cubicBezTo>
                    <a:pt x="7585" y="3512"/>
                    <a:pt x="7847" y="3096"/>
                    <a:pt x="7954" y="2619"/>
                  </a:cubicBezTo>
                  <a:cubicBezTo>
                    <a:pt x="7978" y="2536"/>
                    <a:pt x="7918" y="2441"/>
                    <a:pt x="7835" y="2429"/>
                  </a:cubicBezTo>
                  <a:cubicBezTo>
                    <a:pt x="7825" y="2428"/>
                    <a:pt x="7815" y="2427"/>
                    <a:pt x="7806" y="2427"/>
                  </a:cubicBezTo>
                  <a:cubicBezTo>
                    <a:pt x="7723" y="2427"/>
                    <a:pt x="7655" y="2473"/>
                    <a:pt x="7644" y="2548"/>
                  </a:cubicBezTo>
                  <a:cubicBezTo>
                    <a:pt x="7466" y="3381"/>
                    <a:pt x="6704" y="3989"/>
                    <a:pt x="5858" y="3989"/>
                  </a:cubicBezTo>
                  <a:cubicBezTo>
                    <a:pt x="4846" y="3989"/>
                    <a:pt x="4025" y="3179"/>
                    <a:pt x="4025" y="2167"/>
                  </a:cubicBezTo>
                  <a:cubicBezTo>
                    <a:pt x="4025" y="1155"/>
                    <a:pt x="4846" y="333"/>
                    <a:pt x="5858" y="333"/>
                  </a:cubicBezTo>
                  <a:cubicBezTo>
                    <a:pt x="6787" y="333"/>
                    <a:pt x="7585" y="1048"/>
                    <a:pt x="7680" y="1965"/>
                  </a:cubicBezTo>
                  <a:cubicBezTo>
                    <a:pt x="7704" y="2060"/>
                    <a:pt x="7775" y="2119"/>
                    <a:pt x="7858" y="2119"/>
                  </a:cubicBezTo>
                  <a:cubicBezTo>
                    <a:pt x="7954" y="2107"/>
                    <a:pt x="8013" y="2024"/>
                    <a:pt x="8013" y="1941"/>
                  </a:cubicBezTo>
                  <a:cubicBezTo>
                    <a:pt x="7954" y="1417"/>
                    <a:pt x="7716" y="929"/>
                    <a:pt x="7311" y="572"/>
                  </a:cubicBezTo>
                  <a:cubicBezTo>
                    <a:pt x="6906" y="214"/>
                    <a:pt x="6406" y="0"/>
                    <a:pt x="587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0510;p79">
              <a:extLst>
                <a:ext uri="{FF2B5EF4-FFF2-40B4-BE49-F238E27FC236}">
                  <a16:creationId xmlns:a16="http://schemas.microsoft.com/office/drawing/2014/main" id="{C400BE78-69B0-25FF-46EE-765C84E9340D}"/>
                </a:ext>
              </a:extLst>
            </p:cNvPr>
            <p:cNvSpPr/>
            <p:nvPr/>
          </p:nvSpPr>
          <p:spPr>
            <a:xfrm>
              <a:off x="1948120" y="3388532"/>
              <a:ext cx="78852" cy="75367"/>
            </a:xfrm>
            <a:custGeom>
              <a:avLst/>
              <a:gdLst/>
              <a:ahLst/>
              <a:cxnLst/>
              <a:rect l="l" t="t" r="r" b="b"/>
              <a:pathLst>
                <a:path w="2489" h="2379" extrusionOk="0">
                  <a:moveTo>
                    <a:pt x="1513" y="330"/>
                  </a:moveTo>
                  <a:cubicBezTo>
                    <a:pt x="1667" y="330"/>
                    <a:pt x="1798" y="390"/>
                    <a:pt x="1917" y="497"/>
                  </a:cubicBezTo>
                  <a:cubicBezTo>
                    <a:pt x="2132" y="700"/>
                    <a:pt x="2132" y="1057"/>
                    <a:pt x="1905" y="1283"/>
                  </a:cubicBezTo>
                  <a:cubicBezTo>
                    <a:pt x="1792" y="1396"/>
                    <a:pt x="1646" y="1453"/>
                    <a:pt x="1504" y="1453"/>
                  </a:cubicBezTo>
                  <a:cubicBezTo>
                    <a:pt x="1361" y="1453"/>
                    <a:pt x="1221" y="1396"/>
                    <a:pt x="1120" y="1283"/>
                  </a:cubicBezTo>
                  <a:cubicBezTo>
                    <a:pt x="893" y="1057"/>
                    <a:pt x="893" y="700"/>
                    <a:pt x="1120" y="497"/>
                  </a:cubicBezTo>
                  <a:cubicBezTo>
                    <a:pt x="1215" y="390"/>
                    <a:pt x="1370" y="330"/>
                    <a:pt x="1513" y="330"/>
                  </a:cubicBezTo>
                  <a:close/>
                  <a:moveTo>
                    <a:pt x="1518" y="0"/>
                  </a:moveTo>
                  <a:cubicBezTo>
                    <a:pt x="1292" y="0"/>
                    <a:pt x="1066" y="86"/>
                    <a:pt x="893" y="259"/>
                  </a:cubicBezTo>
                  <a:cubicBezTo>
                    <a:pt x="584" y="569"/>
                    <a:pt x="548" y="1033"/>
                    <a:pt x="786" y="1390"/>
                  </a:cubicBezTo>
                  <a:lnTo>
                    <a:pt x="60" y="2116"/>
                  </a:lnTo>
                  <a:cubicBezTo>
                    <a:pt x="0" y="2176"/>
                    <a:pt x="0" y="2283"/>
                    <a:pt x="60" y="2343"/>
                  </a:cubicBezTo>
                  <a:cubicBezTo>
                    <a:pt x="96" y="2366"/>
                    <a:pt x="131" y="2378"/>
                    <a:pt x="179" y="2378"/>
                  </a:cubicBezTo>
                  <a:cubicBezTo>
                    <a:pt x="227" y="2378"/>
                    <a:pt x="274" y="2366"/>
                    <a:pt x="298" y="2343"/>
                  </a:cubicBezTo>
                  <a:lnTo>
                    <a:pt x="1024" y="1604"/>
                  </a:lnTo>
                  <a:cubicBezTo>
                    <a:pt x="1179" y="1712"/>
                    <a:pt x="1358" y="1759"/>
                    <a:pt x="1536" y="1759"/>
                  </a:cubicBezTo>
                  <a:cubicBezTo>
                    <a:pt x="1763" y="1759"/>
                    <a:pt x="1977" y="1664"/>
                    <a:pt x="2155" y="1509"/>
                  </a:cubicBezTo>
                  <a:cubicBezTo>
                    <a:pt x="2489" y="1164"/>
                    <a:pt x="2489" y="592"/>
                    <a:pt x="2144" y="259"/>
                  </a:cubicBezTo>
                  <a:cubicBezTo>
                    <a:pt x="1971" y="86"/>
                    <a:pt x="1745" y="0"/>
                    <a:pt x="15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0511;p79">
              <a:extLst>
                <a:ext uri="{FF2B5EF4-FFF2-40B4-BE49-F238E27FC236}">
                  <a16:creationId xmlns:a16="http://schemas.microsoft.com/office/drawing/2014/main" id="{3B582C44-6CA2-71B5-FE89-241D23E5DDC7}"/>
                </a:ext>
              </a:extLst>
            </p:cNvPr>
            <p:cNvSpPr/>
            <p:nvPr/>
          </p:nvSpPr>
          <p:spPr>
            <a:xfrm>
              <a:off x="1800270" y="3513636"/>
              <a:ext cx="162582" cy="10233"/>
            </a:xfrm>
            <a:custGeom>
              <a:avLst/>
              <a:gdLst/>
              <a:ahLst/>
              <a:cxnLst/>
              <a:rect l="l" t="t" r="r" b="b"/>
              <a:pathLst>
                <a:path w="513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1"/>
                    <a:pt x="5132" y="156"/>
                  </a:cubicBezTo>
                  <a:cubicBezTo>
                    <a:pt x="5132" y="72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0512;p79">
              <a:extLst>
                <a:ext uri="{FF2B5EF4-FFF2-40B4-BE49-F238E27FC236}">
                  <a16:creationId xmlns:a16="http://schemas.microsoft.com/office/drawing/2014/main" id="{B4E0298F-A668-C484-2560-000B3560017E}"/>
                </a:ext>
              </a:extLst>
            </p:cNvPr>
            <p:cNvSpPr/>
            <p:nvPr/>
          </p:nvSpPr>
          <p:spPr>
            <a:xfrm>
              <a:off x="1800270" y="3536287"/>
              <a:ext cx="162582" cy="10201"/>
            </a:xfrm>
            <a:custGeom>
              <a:avLst/>
              <a:gdLst/>
              <a:ahLst/>
              <a:cxnLst/>
              <a:rect l="l" t="t" r="r" b="b"/>
              <a:pathLst>
                <a:path w="5132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0"/>
                    <a:pt x="5132" y="155"/>
                  </a:cubicBezTo>
                  <a:cubicBezTo>
                    <a:pt x="5132" y="72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0513;p79">
              <a:extLst>
                <a:ext uri="{FF2B5EF4-FFF2-40B4-BE49-F238E27FC236}">
                  <a16:creationId xmlns:a16="http://schemas.microsoft.com/office/drawing/2014/main" id="{40500229-4BFD-98BB-E858-3F729B4382D1}"/>
                </a:ext>
              </a:extLst>
            </p:cNvPr>
            <p:cNvSpPr/>
            <p:nvPr/>
          </p:nvSpPr>
          <p:spPr>
            <a:xfrm>
              <a:off x="1800270" y="3558146"/>
              <a:ext cx="162582" cy="10613"/>
            </a:xfrm>
            <a:custGeom>
              <a:avLst/>
              <a:gdLst/>
              <a:ahLst/>
              <a:cxnLst/>
              <a:rect l="l" t="t" r="r" b="b"/>
              <a:pathLst>
                <a:path w="513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3"/>
                    <a:pt x="5132" y="168"/>
                  </a:cubicBezTo>
                  <a:cubicBezTo>
                    <a:pt x="5132" y="84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0514;p79">
              <a:extLst>
                <a:ext uri="{FF2B5EF4-FFF2-40B4-BE49-F238E27FC236}">
                  <a16:creationId xmlns:a16="http://schemas.microsoft.com/office/drawing/2014/main" id="{6CAB6CC3-D5C4-0C98-5D6D-6D71478707FA}"/>
                </a:ext>
              </a:extLst>
            </p:cNvPr>
            <p:cNvSpPr/>
            <p:nvPr/>
          </p:nvSpPr>
          <p:spPr>
            <a:xfrm>
              <a:off x="1800270" y="3580798"/>
              <a:ext cx="162582" cy="10581"/>
            </a:xfrm>
            <a:custGeom>
              <a:avLst/>
              <a:gdLst/>
              <a:ahLst/>
              <a:cxnLst/>
              <a:rect l="l" t="t" r="r" b="b"/>
              <a:pathLst>
                <a:path w="5132" h="33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2"/>
                    <a:pt x="5132" y="167"/>
                  </a:cubicBezTo>
                  <a:cubicBezTo>
                    <a:pt x="5132" y="84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10515;p79">
            <a:extLst>
              <a:ext uri="{FF2B5EF4-FFF2-40B4-BE49-F238E27FC236}">
                <a16:creationId xmlns:a16="http://schemas.microsoft.com/office/drawing/2014/main" id="{14107C71-17E6-FEAE-6EFC-5283B9F1190E}"/>
              </a:ext>
            </a:extLst>
          </p:cNvPr>
          <p:cNvGrpSpPr/>
          <p:nvPr/>
        </p:nvGrpSpPr>
        <p:grpSpPr>
          <a:xfrm>
            <a:off x="14299889" y="8181462"/>
            <a:ext cx="520566" cy="691828"/>
            <a:chOff x="7149944" y="4266131"/>
            <a:chExt cx="260283" cy="3459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9" name="Google Shape;10516;p79">
              <a:extLst>
                <a:ext uri="{FF2B5EF4-FFF2-40B4-BE49-F238E27FC236}">
                  <a16:creationId xmlns:a16="http://schemas.microsoft.com/office/drawing/2014/main" id="{336187CC-CB15-1687-1FCA-165CD172839F}"/>
                </a:ext>
              </a:extLst>
            </p:cNvPr>
            <p:cNvSpPr/>
            <p:nvPr/>
          </p:nvSpPr>
          <p:spPr>
            <a:xfrm>
              <a:off x="7149944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096" y="1025"/>
                  </a:moveTo>
                  <a:cubicBezTo>
                    <a:pt x="5001" y="1025"/>
                    <a:pt x="5775" y="1608"/>
                    <a:pt x="6049" y="2442"/>
                  </a:cubicBezTo>
                  <a:cubicBezTo>
                    <a:pt x="5882" y="2358"/>
                    <a:pt x="5704" y="2299"/>
                    <a:pt x="5489" y="2239"/>
                  </a:cubicBezTo>
                  <a:cubicBezTo>
                    <a:pt x="5477" y="2236"/>
                    <a:pt x="5464" y="2234"/>
                    <a:pt x="5451" y="2234"/>
                  </a:cubicBezTo>
                  <a:cubicBezTo>
                    <a:pt x="5379" y="2234"/>
                    <a:pt x="5309" y="2288"/>
                    <a:pt x="5299" y="2358"/>
                  </a:cubicBezTo>
                  <a:cubicBezTo>
                    <a:pt x="5275" y="2454"/>
                    <a:pt x="5335" y="2537"/>
                    <a:pt x="5418" y="2561"/>
                  </a:cubicBezTo>
                  <a:cubicBezTo>
                    <a:pt x="5704" y="2632"/>
                    <a:pt x="5942" y="2739"/>
                    <a:pt x="6132" y="2835"/>
                  </a:cubicBezTo>
                  <a:cubicBezTo>
                    <a:pt x="6144" y="2930"/>
                    <a:pt x="6144" y="3013"/>
                    <a:pt x="6144" y="3108"/>
                  </a:cubicBezTo>
                  <a:lnTo>
                    <a:pt x="6144" y="4442"/>
                  </a:lnTo>
                  <a:cubicBezTo>
                    <a:pt x="6156" y="5561"/>
                    <a:pt x="5227" y="6502"/>
                    <a:pt x="4096" y="6502"/>
                  </a:cubicBezTo>
                  <a:cubicBezTo>
                    <a:pt x="2965" y="6502"/>
                    <a:pt x="2025" y="5573"/>
                    <a:pt x="2025" y="4430"/>
                  </a:cubicBezTo>
                  <a:lnTo>
                    <a:pt x="2025" y="3096"/>
                  </a:lnTo>
                  <a:cubicBezTo>
                    <a:pt x="2025" y="3001"/>
                    <a:pt x="2025" y="2918"/>
                    <a:pt x="2048" y="2823"/>
                  </a:cubicBezTo>
                  <a:cubicBezTo>
                    <a:pt x="2525" y="2537"/>
                    <a:pt x="3275" y="2382"/>
                    <a:pt x="4084" y="2382"/>
                  </a:cubicBezTo>
                  <a:cubicBezTo>
                    <a:pt x="4311" y="2382"/>
                    <a:pt x="4525" y="2394"/>
                    <a:pt x="4751" y="2418"/>
                  </a:cubicBezTo>
                  <a:cubicBezTo>
                    <a:pt x="4762" y="2421"/>
                    <a:pt x="4773" y="2422"/>
                    <a:pt x="4784" y="2422"/>
                  </a:cubicBezTo>
                  <a:cubicBezTo>
                    <a:pt x="4863" y="2422"/>
                    <a:pt x="4919" y="2350"/>
                    <a:pt x="4930" y="2287"/>
                  </a:cubicBezTo>
                  <a:cubicBezTo>
                    <a:pt x="4942" y="2203"/>
                    <a:pt x="4870" y="2120"/>
                    <a:pt x="4799" y="2108"/>
                  </a:cubicBezTo>
                  <a:cubicBezTo>
                    <a:pt x="4573" y="2073"/>
                    <a:pt x="4334" y="2061"/>
                    <a:pt x="4096" y="2061"/>
                  </a:cubicBezTo>
                  <a:cubicBezTo>
                    <a:pt x="3358" y="2061"/>
                    <a:pt x="2656" y="2203"/>
                    <a:pt x="2144" y="2442"/>
                  </a:cubicBezTo>
                  <a:cubicBezTo>
                    <a:pt x="2417" y="1608"/>
                    <a:pt x="3203" y="1025"/>
                    <a:pt x="4096" y="1025"/>
                  </a:cubicBezTo>
                  <a:close/>
                  <a:moveTo>
                    <a:pt x="4132" y="322"/>
                  </a:moveTo>
                  <a:cubicBezTo>
                    <a:pt x="5442" y="322"/>
                    <a:pt x="6549" y="1263"/>
                    <a:pt x="6775" y="2537"/>
                  </a:cubicBezTo>
                  <a:lnTo>
                    <a:pt x="7680" y="7645"/>
                  </a:lnTo>
                  <a:cubicBezTo>
                    <a:pt x="7692" y="7716"/>
                    <a:pt x="7668" y="7799"/>
                    <a:pt x="7597" y="7835"/>
                  </a:cubicBezTo>
                  <a:lnTo>
                    <a:pt x="7001" y="8180"/>
                  </a:lnTo>
                  <a:lnTo>
                    <a:pt x="5632" y="7692"/>
                  </a:lnTo>
                  <a:cubicBezTo>
                    <a:pt x="5418" y="7621"/>
                    <a:pt x="5287" y="7418"/>
                    <a:pt x="5287" y="7204"/>
                  </a:cubicBezTo>
                  <a:lnTo>
                    <a:pt x="5287" y="6502"/>
                  </a:lnTo>
                  <a:cubicBezTo>
                    <a:pt x="6001" y="6085"/>
                    <a:pt x="6478" y="5311"/>
                    <a:pt x="6478" y="4430"/>
                  </a:cubicBezTo>
                  <a:lnTo>
                    <a:pt x="6478" y="3096"/>
                  </a:lnTo>
                  <a:cubicBezTo>
                    <a:pt x="6478" y="2954"/>
                    <a:pt x="6466" y="2811"/>
                    <a:pt x="6454" y="2680"/>
                  </a:cubicBezTo>
                  <a:cubicBezTo>
                    <a:pt x="6358" y="2120"/>
                    <a:pt x="6061" y="1620"/>
                    <a:pt x="5644" y="1251"/>
                  </a:cubicBezTo>
                  <a:cubicBezTo>
                    <a:pt x="5215" y="894"/>
                    <a:pt x="4668" y="679"/>
                    <a:pt x="4108" y="679"/>
                  </a:cubicBezTo>
                  <a:cubicBezTo>
                    <a:pt x="3549" y="679"/>
                    <a:pt x="3001" y="870"/>
                    <a:pt x="2584" y="1251"/>
                  </a:cubicBezTo>
                  <a:cubicBezTo>
                    <a:pt x="2144" y="1608"/>
                    <a:pt x="1870" y="2108"/>
                    <a:pt x="1775" y="2680"/>
                  </a:cubicBezTo>
                  <a:cubicBezTo>
                    <a:pt x="1751" y="2811"/>
                    <a:pt x="1751" y="2954"/>
                    <a:pt x="1751" y="3096"/>
                  </a:cubicBezTo>
                  <a:lnTo>
                    <a:pt x="1751" y="4430"/>
                  </a:lnTo>
                  <a:cubicBezTo>
                    <a:pt x="1751" y="5311"/>
                    <a:pt x="2227" y="6085"/>
                    <a:pt x="2941" y="6502"/>
                  </a:cubicBezTo>
                  <a:lnTo>
                    <a:pt x="2941" y="7204"/>
                  </a:lnTo>
                  <a:cubicBezTo>
                    <a:pt x="2941" y="7418"/>
                    <a:pt x="2798" y="7621"/>
                    <a:pt x="2596" y="7692"/>
                  </a:cubicBezTo>
                  <a:lnTo>
                    <a:pt x="1227" y="8180"/>
                  </a:lnTo>
                  <a:lnTo>
                    <a:pt x="655" y="7835"/>
                  </a:lnTo>
                  <a:cubicBezTo>
                    <a:pt x="596" y="7799"/>
                    <a:pt x="560" y="7716"/>
                    <a:pt x="572" y="7645"/>
                  </a:cubicBezTo>
                  <a:lnTo>
                    <a:pt x="1477" y="2537"/>
                  </a:lnTo>
                  <a:cubicBezTo>
                    <a:pt x="1703" y="1251"/>
                    <a:pt x="2822" y="322"/>
                    <a:pt x="4132" y="322"/>
                  </a:cubicBezTo>
                  <a:close/>
                  <a:moveTo>
                    <a:pt x="4096" y="1"/>
                  </a:moveTo>
                  <a:cubicBezTo>
                    <a:pt x="2644" y="1"/>
                    <a:pt x="1382" y="1037"/>
                    <a:pt x="1120" y="2477"/>
                  </a:cubicBezTo>
                  <a:lnTo>
                    <a:pt x="215" y="7585"/>
                  </a:lnTo>
                  <a:cubicBezTo>
                    <a:pt x="179" y="7799"/>
                    <a:pt x="274" y="8002"/>
                    <a:pt x="453" y="8109"/>
                  </a:cubicBezTo>
                  <a:lnTo>
                    <a:pt x="786" y="8311"/>
                  </a:lnTo>
                  <a:cubicBezTo>
                    <a:pt x="310" y="8478"/>
                    <a:pt x="1" y="8931"/>
                    <a:pt x="1" y="9431"/>
                  </a:cubicBezTo>
                  <a:lnTo>
                    <a:pt x="1" y="10752"/>
                  </a:lnTo>
                  <a:cubicBezTo>
                    <a:pt x="1" y="10847"/>
                    <a:pt x="84" y="10919"/>
                    <a:pt x="167" y="10919"/>
                  </a:cubicBezTo>
                  <a:cubicBezTo>
                    <a:pt x="251" y="10919"/>
                    <a:pt x="334" y="10847"/>
                    <a:pt x="334" y="10752"/>
                  </a:cubicBezTo>
                  <a:lnTo>
                    <a:pt x="334" y="9431"/>
                  </a:lnTo>
                  <a:cubicBezTo>
                    <a:pt x="334" y="9121"/>
                    <a:pt x="489" y="8835"/>
                    <a:pt x="763" y="8669"/>
                  </a:cubicBezTo>
                  <a:cubicBezTo>
                    <a:pt x="1024" y="8931"/>
                    <a:pt x="1382" y="9133"/>
                    <a:pt x="1822" y="9300"/>
                  </a:cubicBezTo>
                  <a:cubicBezTo>
                    <a:pt x="1834" y="9312"/>
                    <a:pt x="1858" y="9312"/>
                    <a:pt x="1882" y="9312"/>
                  </a:cubicBezTo>
                  <a:cubicBezTo>
                    <a:pt x="1941" y="9312"/>
                    <a:pt x="2001" y="9264"/>
                    <a:pt x="2025" y="9204"/>
                  </a:cubicBezTo>
                  <a:cubicBezTo>
                    <a:pt x="2060" y="9121"/>
                    <a:pt x="2025" y="9026"/>
                    <a:pt x="1941" y="9002"/>
                  </a:cubicBezTo>
                  <a:cubicBezTo>
                    <a:pt x="1608" y="8871"/>
                    <a:pt x="1334" y="8716"/>
                    <a:pt x="1108" y="8538"/>
                  </a:cubicBezTo>
                  <a:lnTo>
                    <a:pt x="2679" y="7990"/>
                  </a:lnTo>
                  <a:cubicBezTo>
                    <a:pt x="3025" y="7871"/>
                    <a:pt x="3251" y="7561"/>
                    <a:pt x="3251" y="7204"/>
                  </a:cubicBezTo>
                  <a:lnTo>
                    <a:pt x="3251" y="6645"/>
                  </a:lnTo>
                  <a:cubicBezTo>
                    <a:pt x="3513" y="6752"/>
                    <a:pt x="3811" y="6811"/>
                    <a:pt x="4108" y="6811"/>
                  </a:cubicBezTo>
                  <a:cubicBezTo>
                    <a:pt x="4406" y="6811"/>
                    <a:pt x="4703" y="6752"/>
                    <a:pt x="4977" y="6645"/>
                  </a:cubicBezTo>
                  <a:lnTo>
                    <a:pt x="4977" y="7204"/>
                  </a:lnTo>
                  <a:cubicBezTo>
                    <a:pt x="4977" y="7561"/>
                    <a:pt x="5192" y="7871"/>
                    <a:pt x="5537" y="7990"/>
                  </a:cubicBezTo>
                  <a:lnTo>
                    <a:pt x="7120" y="8538"/>
                  </a:lnTo>
                  <a:cubicBezTo>
                    <a:pt x="6442" y="9073"/>
                    <a:pt x="5335" y="9383"/>
                    <a:pt x="4108" y="9383"/>
                  </a:cubicBezTo>
                  <a:cubicBezTo>
                    <a:pt x="3572" y="9383"/>
                    <a:pt x="3072" y="9323"/>
                    <a:pt x="2596" y="9204"/>
                  </a:cubicBezTo>
                  <a:cubicBezTo>
                    <a:pt x="2586" y="9203"/>
                    <a:pt x="2577" y="9203"/>
                    <a:pt x="2567" y="9203"/>
                  </a:cubicBezTo>
                  <a:cubicBezTo>
                    <a:pt x="2484" y="9203"/>
                    <a:pt x="2415" y="9249"/>
                    <a:pt x="2394" y="9323"/>
                  </a:cubicBezTo>
                  <a:cubicBezTo>
                    <a:pt x="2382" y="9419"/>
                    <a:pt x="2429" y="9502"/>
                    <a:pt x="2513" y="9514"/>
                  </a:cubicBezTo>
                  <a:cubicBezTo>
                    <a:pt x="2775" y="9573"/>
                    <a:pt x="3037" y="9621"/>
                    <a:pt x="3310" y="9669"/>
                  </a:cubicBezTo>
                  <a:lnTo>
                    <a:pt x="3632" y="10800"/>
                  </a:lnTo>
                  <a:cubicBezTo>
                    <a:pt x="3644" y="10871"/>
                    <a:pt x="3727" y="10919"/>
                    <a:pt x="3787" y="10919"/>
                  </a:cubicBezTo>
                  <a:lnTo>
                    <a:pt x="3822" y="10919"/>
                  </a:lnTo>
                  <a:cubicBezTo>
                    <a:pt x="3918" y="10883"/>
                    <a:pt x="3965" y="10800"/>
                    <a:pt x="3930" y="10728"/>
                  </a:cubicBezTo>
                  <a:lnTo>
                    <a:pt x="3644" y="9716"/>
                  </a:lnTo>
                  <a:lnTo>
                    <a:pt x="3644" y="9716"/>
                  </a:lnTo>
                  <a:cubicBezTo>
                    <a:pt x="3811" y="9728"/>
                    <a:pt x="3965" y="9728"/>
                    <a:pt x="4120" y="9728"/>
                  </a:cubicBezTo>
                  <a:cubicBezTo>
                    <a:pt x="4287" y="9728"/>
                    <a:pt x="4442" y="9728"/>
                    <a:pt x="4596" y="9716"/>
                  </a:cubicBezTo>
                  <a:lnTo>
                    <a:pt x="4596" y="9716"/>
                  </a:lnTo>
                  <a:lnTo>
                    <a:pt x="4322" y="10728"/>
                  </a:lnTo>
                  <a:cubicBezTo>
                    <a:pt x="4287" y="10812"/>
                    <a:pt x="4346" y="10907"/>
                    <a:pt x="4418" y="10919"/>
                  </a:cubicBezTo>
                  <a:lnTo>
                    <a:pt x="4465" y="10919"/>
                  </a:lnTo>
                  <a:cubicBezTo>
                    <a:pt x="4537" y="10919"/>
                    <a:pt x="4596" y="10871"/>
                    <a:pt x="4620" y="10800"/>
                  </a:cubicBezTo>
                  <a:lnTo>
                    <a:pt x="4942" y="9669"/>
                  </a:lnTo>
                  <a:cubicBezTo>
                    <a:pt x="5989" y="9550"/>
                    <a:pt x="6894" y="9192"/>
                    <a:pt x="7454" y="8669"/>
                  </a:cubicBezTo>
                  <a:cubicBezTo>
                    <a:pt x="7728" y="8823"/>
                    <a:pt x="7894" y="9097"/>
                    <a:pt x="7894" y="9419"/>
                  </a:cubicBezTo>
                  <a:lnTo>
                    <a:pt x="7894" y="10740"/>
                  </a:lnTo>
                  <a:cubicBezTo>
                    <a:pt x="7894" y="10824"/>
                    <a:pt x="7966" y="10907"/>
                    <a:pt x="8049" y="10907"/>
                  </a:cubicBezTo>
                  <a:cubicBezTo>
                    <a:pt x="8144" y="10907"/>
                    <a:pt x="8216" y="10824"/>
                    <a:pt x="8216" y="10740"/>
                  </a:cubicBezTo>
                  <a:lnTo>
                    <a:pt x="8216" y="9431"/>
                  </a:lnTo>
                  <a:cubicBezTo>
                    <a:pt x="8192" y="8931"/>
                    <a:pt x="7859" y="8478"/>
                    <a:pt x="7406" y="8311"/>
                  </a:cubicBezTo>
                  <a:lnTo>
                    <a:pt x="7740" y="8109"/>
                  </a:lnTo>
                  <a:cubicBezTo>
                    <a:pt x="7918" y="8002"/>
                    <a:pt x="8013" y="7799"/>
                    <a:pt x="7978" y="7585"/>
                  </a:cubicBezTo>
                  <a:lnTo>
                    <a:pt x="7073" y="2477"/>
                  </a:lnTo>
                  <a:cubicBezTo>
                    <a:pt x="6823" y="1037"/>
                    <a:pt x="5573" y="1"/>
                    <a:pt x="409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0517;p79">
              <a:extLst>
                <a:ext uri="{FF2B5EF4-FFF2-40B4-BE49-F238E27FC236}">
                  <a16:creationId xmlns:a16="http://schemas.microsoft.com/office/drawing/2014/main" id="{119696AF-8189-6B36-4CF6-20ADFF1AF046}"/>
                </a:ext>
              </a:extLst>
            </p:cNvPr>
            <p:cNvSpPr/>
            <p:nvPr/>
          </p:nvSpPr>
          <p:spPr>
            <a:xfrm>
              <a:off x="7257815" y="4428808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8" y="0"/>
                  </a:moveTo>
                  <a:cubicBezTo>
                    <a:pt x="138" y="0"/>
                    <a:pt x="96" y="15"/>
                    <a:pt x="60" y="45"/>
                  </a:cubicBezTo>
                  <a:cubicBezTo>
                    <a:pt x="1" y="105"/>
                    <a:pt x="1" y="200"/>
                    <a:pt x="60" y="259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22" y="259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7" y="15"/>
                    <a:pt x="1245" y="0"/>
                    <a:pt x="1205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906" y="164"/>
                    <a:pt x="691" y="164"/>
                  </a:cubicBezTo>
                  <a:cubicBezTo>
                    <a:pt x="477" y="164"/>
                    <a:pt x="346" y="81"/>
                    <a:pt x="286" y="45"/>
                  </a:cubicBezTo>
                  <a:cubicBezTo>
                    <a:pt x="257" y="15"/>
                    <a:pt x="218" y="0"/>
                    <a:pt x="1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0518;p79">
              <a:extLst>
                <a:ext uri="{FF2B5EF4-FFF2-40B4-BE49-F238E27FC236}">
                  <a16:creationId xmlns:a16="http://schemas.microsoft.com/office/drawing/2014/main" id="{853DB441-3AE5-59E7-862A-F638D2274716}"/>
                </a:ext>
              </a:extLst>
            </p:cNvPr>
            <p:cNvSpPr/>
            <p:nvPr/>
          </p:nvSpPr>
          <p:spPr>
            <a:xfrm>
              <a:off x="7241975" y="4390602"/>
              <a:ext cx="10581" cy="15523"/>
            </a:xfrm>
            <a:custGeom>
              <a:avLst/>
              <a:gdLst/>
              <a:ahLst/>
              <a:cxnLst/>
              <a:rect l="l" t="t" r="r" b="b"/>
              <a:pathLst>
                <a:path w="334" h="490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22"/>
                  </a:lnTo>
                  <a:cubicBezTo>
                    <a:pt x="1" y="418"/>
                    <a:pt x="72" y="489"/>
                    <a:pt x="167" y="489"/>
                  </a:cubicBezTo>
                  <a:cubicBezTo>
                    <a:pt x="251" y="489"/>
                    <a:pt x="334" y="418"/>
                    <a:pt x="334" y="322"/>
                  </a:cubicBezTo>
                  <a:lnTo>
                    <a:pt x="334" y="156"/>
                  </a:lnTo>
                  <a:cubicBezTo>
                    <a:pt x="310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0519;p79">
              <a:extLst>
                <a:ext uri="{FF2B5EF4-FFF2-40B4-BE49-F238E27FC236}">
                  <a16:creationId xmlns:a16="http://schemas.microsoft.com/office/drawing/2014/main" id="{4376B9DD-CFDB-35B9-4897-E163C837E8A7}"/>
                </a:ext>
              </a:extLst>
            </p:cNvPr>
            <p:cNvSpPr/>
            <p:nvPr/>
          </p:nvSpPr>
          <p:spPr>
            <a:xfrm>
              <a:off x="7307236" y="4390602"/>
              <a:ext cx="10201" cy="15523"/>
            </a:xfrm>
            <a:custGeom>
              <a:avLst/>
              <a:gdLst/>
              <a:ahLst/>
              <a:cxnLst/>
              <a:rect l="l" t="t" r="r" b="b"/>
              <a:pathLst>
                <a:path w="322" h="490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22"/>
                  </a:lnTo>
                  <a:cubicBezTo>
                    <a:pt x="0" y="418"/>
                    <a:pt x="72" y="489"/>
                    <a:pt x="155" y="489"/>
                  </a:cubicBezTo>
                  <a:cubicBezTo>
                    <a:pt x="250" y="489"/>
                    <a:pt x="322" y="418"/>
                    <a:pt x="322" y="322"/>
                  </a:cubicBezTo>
                  <a:lnTo>
                    <a:pt x="322" y="156"/>
                  </a:lnTo>
                  <a:cubicBezTo>
                    <a:pt x="310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0520;p79">
              <a:extLst>
                <a:ext uri="{FF2B5EF4-FFF2-40B4-BE49-F238E27FC236}">
                  <a16:creationId xmlns:a16="http://schemas.microsoft.com/office/drawing/2014/main" id="{26A6D53A-599E-B11E-E475-BFE74D25ED82}"/>
                </a:ext>
              </a:extLst>
            </p:cNvPr>
            <p:cNvSpPr/>
            <p:nvPr/>
          </p:nvSpPr>
          <p:spPr>
            <a:xfrm>
              <a:off x="7236336" y="4374382"/>
              <a:ext cx="21131" cy="10613"/>
            </a:xfrm>
            <a:custGeom>
              <a:avLst/>
              <a:gdLst/>
              <a:ahLst/>
              <a:cxnLst/>
              <a:rect l="l" t="t" r="r" b="b"/>
              <a:pathLst>
                <a:path w="667" h="335" extrusionOk="0">
                  <a:moveTo>
                    <a:pt x="167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1"/>
                    <a:pt x="667" y="168"/>
                  </a:cubicBezTo>
                  <a:cubicBezTo>
                    <a:pt x="667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0521;p79">
              <a:extLst>
                <a:ext uri="{FF2B5EF4-FFF2-40B4-BE49-F238E27FC236}">
                  <a16:creationId xmlns:a16="http://schemas.microsoft.com/office/drawing/2014/main" id="{679B589E-2045-6284-5827-2647F8503719}"/>
                </a:ext>
              </a:extLst>
            </p:cNvPr>
            <p:cNvSpPr/>
            <p:nvPr/>
          </p:nvSpPr>
          <p:spPr>
            <a:xfrm>
              <a:off x="7301565" y="4374382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501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oogle Shape;10522;p79">
            <a:extLst>
              <a:ext uri="{FF2B5EF4-FFF2-40B4-BE49-F238E27FC236}">
                <a16:creationId xmlns:a16="http://schemas.microsoft.com/office/drawing/2014/main" id="{9185730C-1465-C018-3BA5-0D4A9B39DBA6}"/>
              </a:ext>
            </a:extLst>
          </p:cNvPr>
          <p:cNvGrpSpPr/>
          <p:nvPr/>
        </p:nvGrpSpPr>
        <p:grpSpPr>
          <a:xfrm>
            <a:off x="13390102" y="8167903"/>
            <a:ext cx="540208" cy="720466"/>
            <a:chOff x="6695051" y="4259351"/>
            <a:chExt cx="270104" cy="36023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6" name="Google Shape;10523;p79">
              <a:extLst>
                <a:ext uri="{FF2B5EF4-FFF2-40B4-BE49-F238E27FC236}">
                  <a16:creationId xmlns:a16="http://schemas.microsoft.com/office/drawing/2014/main" id="{DBFB6A01-DB9E-F765-10E7-78F6A61DB24F}"/>
                </a:ext>
              </a:extLst>
            </p:cNvPr>
            <p:cNvSpPr/>
            <p:nvPr/>
          </p:nvSpPr>
          <p:spPr>
            <a:xfrm>
              <a:off x="679085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0524;p79">
              <a:extLst>
                <a:ext uri="{FF2B5EF4-FFF2-40B4-BE49-F238E27FC236}">
                  <a16:creationId xmlns:a16="http://schemas.microsoft.com/office/drawing/2014/main" id="{EEDBD309-AC68-D174-E10F-6DE5D8CE7329}"/>
                </a:ext>
              </a:extLst>
            </p:cNvPr>
            <p:cNvSpPr/>
            <p:nvPr/>
          </p:nvSpPr>
          <p:spPr>
            <a:xfrm>
              <a:off x="685874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0525;p79">
              <a:extLst>
                <a:ext uri="{FF2B5EF4-FFF2-40B4-BE49-F238E27FC236}">
                  <a16:creationId xmlns:a16="http://schemas.microsoft.com/office/drawing/2014/main" id="{4ECB58C9-B0CF-380D-4DAA-68D6E19E322C}"/>
                </a:ext>
              </a:extLst>
            </p:cNvPr>
            <p:cNvSpPr/>
            <p:nvPr/>
          </p:nvSpPr>
          <p:spPr>
            <a:xfrm>
              <a:off x="6695051" y="4259351"/>
              <a:ext cx="270104" cy="360233"/>
            </a:xfrm>
            <a:custGeom>
              <a:avLst/>
              <a:gdLst/>
              <a:ahLst/>
              <a:cxnLst/>
              <a:rect l="l" t="t" r="r" b="b"/>
              <a:pathLst>
                <a:path w="8526" h="11371" extrusionOk="0">
                  <a:moveTo>
                    <a:pt x="4263" y="310"/>
                  </a:moveTo>
                  <a:cubicBezTo>
                    <a:pt x="5835" y="310"/>
                    <a:pt x="7121" y="1596"/>
                    <a:pt x="7121" y="3168"/>
                  </a:cubicBezTo>
                  <a:lnTo>
                    <a:pt x="7121" y="3781"/>
                  </a:lnTo>
                  <a:lnTo>
                    <a:pt x="7121" y="3781"/>
                  </a:lnTo>
                  <a:cubicBezTo>
                    <a:pt x="7030" y="3736"/>
                    <a:pt x="6949" y="3703"/>
                    <a:pt x="6847" y="3703"/>
                  </a:cubicBezTo>
                  <a:lnTo>
                    <a:pt x="6763" y="3703"/>
                  </a:lnTo>
                  <a:cubicBezTo>
                    <a:pt x="6597" y="3703"/>
                    <a:pt x="6430" y="3680"/>
                    <a:pt x="6263" y="3632"/>
                  </a:cubicBezTo>
                  <a:cubicBezTo>
                    <a:pt x="6251" y="3628"/>
                    <a:pt x="6238" y="3627"/>
                    <a:pt x="6225" y="3627"/>
                  </a:cubicBezTo>
                  <a:cubicBezTo>
                    <a:pt x="6153" y="3627"/>
                    <a:pt x="6081" y="3680"/>
                    <a:pt x="6061" y="3751"/>
                  </a:cubicBezTo>
                  <a:cubicBezTo>
                    <a:pt x="6025" y="3846"/>
                    <a:pt x="6085" y="3930"/>
                    <a:pt x="6180" y="3965"/>
                  </a:cubicBezTo>
                  <a:cubicBezTo>
                    <a:pt x="6370" y="4025"/>
                    <a:pt x="6561" y="4037"/>
                    <a:pt x="6763" y="4037"/>
                  </a:cubicBezTo>
                  <a:lnTo>
                    <a:pt x="6847" y="4037"/>
                  </a:lnTo>
                  <a:cubicBezTo>
                    <a:pt x="7001" y="4037"/>
                    <a:pt x="7132" y="4156"/>
                    <a:pt x="7132" y="4322"/>
                  </a:cubicBezTo>
                  <a:cubicBezTo>
                    <a:pt x="7132" y="4477"/>
                    <a:pt x="7013" y="4596"/>
                    <a:pt x="6847" y="4596"/>
                  </a:cubicBezTo>
                  <a:lnTo>
                    <a:pt x="6740" y="4596"/>
                  </a:lnTo>
                  <a:lnTo>
                    <a:pt x="6740" y="4584"/>
                  </a:lnTo>
                  <a:cubicBezTo>
                    <a:pt x="6740" y="4489"/>
                    <a:pt x="6668" y="4418"/>
                    <a:pt x="6585" y="4418"/>
                  </a:cubicBezTo>
                  <a:cubicBezTo>
                    <a:pt x="6489" y="4418"/>
                    <a:pt x="6418" y="4489"/>
                    <a:pt x="6418" y="4584"/>
                  </a:cubicBezTo>
                  <a:cubicBezTo>
                    <a:pt x="6418" y="5775"/>
                    <a:pt x="5454" y="6739"/>
                    <a:pt x="4263" y="6739"/>
                  </a:cubicBezTo>
                  <a:cubicBezTo>
                    <a:pt x="3072" y="6739"/>
                    <a:pt x="2096" y="5775"/>
                    <a:pt x="2096" y="4584"/>
                  </a:cubicBezTo>
                  <a:cubicBezTo>
                    <a:pt x="2096" y="4489"/>
                    <a:pt x="2025" y="4418"/>
                    <a:pt x="1941" y="4418"/>
                  </a:cubicBezTo>
                  <a:cubicBezTo>
                    <a:pt x="1846" y="4418"/>
                    <a:pt x="1775" y="4489"/>
                    <a:pt x="1775" y="4584"/>
                  </a:cubicBezTo>
                  <a:lnTo>
                    <a:pt x="1775" y="4596"/>
                  </a:lnTo>
                  <a:lnTo>
                    <a:pt x="1667" y="4596"/>
                  </a:lnTo>
                  <a:cubicBezTo>
                    <a:pt x="1525" y="4596"/>
                    <a:pt x="1382" y="4477"/>
                    <a:pt x="1382" y="4322"/>
                  </a:cubicBezTo>
                  <a:cubicBezTo>
                    <a:pt x="1382" y="4168"/>
                    <a:pt x="1501" y="4037"/>
                    <a:pt x="1667" y="4037"/>
                  </a:cubicBezTo>
                  <a:lnTo>
                    <a:pt x="1763" y="4037"/>
                  </a:lnTo>
                  <a:cubicBezTo>
                    <a:pt x="2953" y="4037"/>
                    <a:pt x="3906" y="3013"/>
                    <a:pt x="4239" y="2560"/>
                  </a:cubicBezTo>
                  <a:lnTo>
                    <a:pt x="4275" y="2560"/>
                  </a:lnTo>
                  <a:cubicBezTo>
                    <a:pt x="4477" y="2834"/>
                    <a:pt x="4930" y="3334"/>
                    <a:pt x="5525" y="3680"/>
                  </a:cubicBezTo>
                  <a:cubicBezTo>
                    <a:pt x="5547" y="3694"/>
                    <a:pt x="5573" y="3701"/>
                    <a:pt x="5600" y="3701"/>
                  </a:cubicBezTo>
                  <a:cubicBezTo>
                    <a:pt x="5658" y="3701"/>
                    <a:pt x="5719" y="3669"/>
                    <a:pt x="5751" y="3620"/>
                  </a:cubicBezTo>
                  <a:cubicBezTo>
                    <a:pt x="5787" y="3549"/>
                    <a:pt x="5763" y="3441"/>
                    <a:pt x="5692" y="3394"/>
                  </a:cubicBezTo>
                  <a:cubicBezTo>
                    <a:pt x="5156" y="3084"/>
                    <a:pt x="4727" y="2608"/>
                    <a:pt x="4525" y="2358"/>
                  </a:cubicBezTo>
                  <a:cubicBezTo>
                    <a:pt x="4465" y="2263"/>
                    <a:pt x="4358" y="2215"/>
                    <a:pt x="4263" y="2215"/>
                  </a:cubicBezTo>
                  <a:cubicBezTo>
                    <a:pt x="4156" y="2215"/>
                    <a:pt x="4049" y="2263"/>
                    <a:pt x="3989" y="2358"/>
                  </a:cubicBezTo>
                  <a:cubicBezTo>
                    <a:pt x="3025" y="3572"/>
                    <a:pt x="2120" y="3703"/>
                    <a:pt x="1775" y="3703"/>
                  </a:cubicBezTo>
                  <a:lnTo>
                    <a:pt x="1679" y="3703"/>
                  </a:lnTo>
                  <a:cubicBezTo>
                    <a:pt x="1584" y="3703"/>
                    <a:pt x="1489" y="3739"/>
                    <a:pt x="1406" y="3787"/>
                  </a:cubicBezTo>
                  <a:lnTo>
                    <a:pt x="1406" y="3168"/>
                  </a:lnTo>
                  <a:cubicBezTo>
                    <a:pt x="1406" y="1596"/>
                    <a:pt x="2679" y="310"/>
                    <a:pt x="4263" y="310"/>
                  </a:cubicBezTo>
                  <a:close/>
                  <a:moveTo>
                    <a:pt x="6120" y="6239"/>
                  </a:moveTo>
                  <a:cubicBezTo>
                    <a:pt x="6144" y="6323"/>
                    <a:pt x="6192" y="6418"/>
                    <a:pt x="6251" y="6489"/>
                  </a:cubicBezTo>
                  <a:cubicBezTo>
                    <a:pt x="6263" y="6501"/>
                    <a:pt x="6263" y="6537"/>
                    <a:pt x="6251" y="6549"/>
                  </a:cubicBezTo>
                  <a:cubicBezTo>
                    <a:pt x="6120" y="6716"/>
                    <a:pt x="6061" y="6906"/>
                    <a:pt x="6061" y="7120"/>
                  </a:cubicBezTo>
                  <a:cubicBezTo>
                    <a:pt x="6061" y="7335"/>
                    <a:pt x="6132" y="7549"/>
                    <a:pt x="6263" y="7716"/>
                  </a:cubicBezTo>
                  <a:cubicBezTo>
                    <a:pt x="6287" y="7740"/>
                    <a:pt x="6287" y="7751"/>
                    <a:pt x="6263" y="7787"/>
                  </a:cubicBezTo>
                  <a:cubicBezTo>
                    <a:pt x="6192" y="7871"/>
                    <a:pt x="6132" y="7978"/>
                    <a:pt x="6108" y="8085"/>
                  </a:cubicBezTo>
                  <a:lnTo>
                    <a:pt x="5870" y="7990"/>
                  </a:lnTo>
                  <a:cubicBezTo>
                    <a:pt x="5644" y="7918"/>
                    <a:pt x="5513" y="7716"/>
                    <a:pt x="5513" y="7478"/>
                  </a:cubicBezTo>
                  <a:lnTo>
                    <a:pt x="5513" y="6739"/>
                  </a:lnTo>
                  <a:cubicBezTo>
                    <a:pt x="5751" y="6608"/>
                    <a:pt x="5942" y="6442"/>
                    <a:pt x="6120" y="6239"/>
                  </a:cubicBezTo>
                  <a:close/>
                  <a:moveTo>
                    <a:pt x="2394" y="6251"/>
                  </a:moveTo>
                  <a:cubicBezTo>
                    <a:pt x="2572" y="6442"/>
                    <a:pt x="2787" y="6620"/>
                    <a:pt x="3013" y="6751"/>
                  </a:cubicBezTo>
                  <a:lnTo>
                    <a:pt x="3013" y="7490"/>
                  </a:lnTo>
                  <a:cubicBezTo>
                    <a:pt x="3013" y="7728"/>
                    <a:pt x="2858" y="7918"/>
                    <a:pt x="2644" y="8002"/>
                  </a:cubicBezTo>
                  <a:lnTo>
                    <a:pt x="2418" y="8097"/>
                  </a:lnTo>
                  <a:cubicBezTo>
                    <a:pt x="2382" y="7990"/>
                    <a:pt x="2322" y="7894"/>
                    <a:pt x="2251" y="7799"/>
                  </a:cubicBezTo>
                  <a:cubicBezTo>
                    <a:pt x="2239" y="7763"/>
                    <a:pt x="2239" y="7751"/>
                    <a:pt x="2251" y="7728"/>
                  </a:cubicBezTo>
                  <a:cubicBezTo>
                    <a:pt x="2382" y="7561"/>
                    <a:pt x="2453" y="7347"/>
                    <a:pt x="2453" y="7144"/>
                  </a:cubicBezTo>
                  <a:cubicBezTo>
                    <a:pt x="2477" y="6918"/>
                    <a:pt x="2394" y="6716"/>
                    <a:pt x="2263" y="6561"/>
                  </a:cubicBezTo>
                  <a:cubicBezTo>
                    <a:pt x="2251" y="6549"/>
                    <a:pt x="2251" y="6525"/>
                    <a:pt x="2263" y="6501"/>
                  </a:cubicBezTo>
                  <a:cubicBezTo>
                    <a:pt x="2322" y="6430"/>
                    <a:pt x="2370" y="6347"/>
                    <a:pt x="2394" y="6251"/>
                  </a:cubicBezTo>
                  <a:close/>
                  <a:moveTo>
                    <a:pt x="1787" y="4954"/>
                  </a:moveTo>
                  <a:cubicBezTo>
                    <a:pt x="1834" y="5299"/>
                    <a:pt x="1953" y="5608"/>
                    <a:pt x="2120" y="5894"/>
                  </a:cubicBezTo>
                  <a:lnTo>
                    <a:pt x="2120" y="5954"/>
                  </a:lnTo>
                  <a:cubicBezTo>
                    <a:pt x="2120" y="6085"/>
                    <a:pt x="2072" y="6204"/>
                    <a:pt x="2001" y="6311"/>
                  </a:cubicBezTo>
                  <a:cubicBezTo>
                    <a:pt x="1894" y="6442"/>
                    <a:pt x="1894" y="6644"/>
                    <a:pt x="2001" y="6775"/>
                  </a:cubicBezTo>
                  <a:cubicBezTo>
                    <a:pt x="2084" y="6882"/>
                    <a:pt x="2120" y="7001"/>
                    <a:pt x="2120" y="7132"/>
                  </a:cubicBezTo>
                  <a:cubicBezTo>
                    <a:pt x="2120" y="7263"/>
                    <a:pt x="2072" y="7394"/>
                    <a:pt x="1977" y="7501"/>
                  </a:cubicBezTo>
                  <a:cubicBezTo>
                    <a:pt x="1858" y="7656"/>
                    <a:pt x="1858" y="7859"/>
                    <a:pt x="1977" y="8013"/>
                  </a:cubicBezTo>
                  <a:cubicBezTo>
                    <a:pt x="2025" y="8073"/>
                    <a:pt x="2072" y="8132"/>
                    <a:pt x="2084" y="8204"/>
                  </a:cubicBezTo>
                  <a:lnTo>
                    <a:pt x="1560" y="8383"/>
                  </a:lnTo>
                  <a:cubicBezTo>
                    <a:pt x="1465" y="8275"/>
                    <a:pt x="1382" y="8132"/>
                    <a:pt x="1382" y="7966"/>
                  </a:cubicBezTo>
                  <a:cubicBezTo>
                    <a:pt x="1382" y="7835"/>
                    <a:pt x="1429" y="7692"/>
                    <a:pt x="1525" y="7597"/>
                  </a:cubicBezTo>
                  <a:cubicBezTo>
                    <a:pt x="1644" y="7442"/>
                    <a:pt x="1644" y="7240"/>
                    <a:pt x="1525" y="7085"/>
                  </a:cubicBezTo>
                  <a:cubicBezTo>
                    <a:pt x="1429" y="6978"/>
                    <a:pt x="1382" y="6847"/>
                    <a:pt x="1382" y="6716"/>
                  </a:cubicBezTo>
                  <a:cubicBezTo>
                    <a:pt x="1382" y="6585"/>
                    <a:pt x="1429" y="6466"/>
                    <a:pt x="1501" y="6358"/>
                  </a:cubicBezTo>
                  <a:cubicBezTo>
                    <a:pt x="1608" y="6227"/>
                    <a:pt x="1608" y="6025"/>
                    <a:pt x="1501" y="5894"/>
                  </a:cubicBezTo>
                  <a:cubicBezTo>
                    <a:pt x="1417" y="5787"/>
                    <a:pt x="1382" y="5668"/>
                    <a:pt x="1382" y="5537"/>
                  </a:cubicBezTo>
                  <a:cubicBezTo>
                    <a:pt x="1382" y="5299"/>
                    <a:pt x="1525" y="5096"/>
                    <a:pt x="1727" y="5001"/>
                  </a:cubicBezTo>
                  <a:cubicBezTo>
                    <a:pt x="1739" y="4989"/>
                    <a:pt x="1775" y="4977"/>
                    <a:pt x="1787" y="4954"/>
                  </a:cubicBezTo>
                  <a:close/>
                  <a:moveTo>
                    <a:pt x="6716" y="4942"/>
                  </a:moveTo>
                  <a:cubicBezTo>
                    <a:pt x="6728" y="4954"/>
                    <a:pt x="6740" y="4977"/>
                    <a:pt x="6775" y="4989"/>
                  </a:cubicBezTo>
                  <a:cubicBezTo>
                    <a:pt x="6978" y="5073"/>
                    <a:pt x="7121" y="5287"/>
                    <a:pt x="7121" y="5525"/>
                  </a:cubicBezTo>
                  <a:cubicBezTo>
                    <a:pt x="7121" y="5656"/>
                    <a:pt x="7073" y="5775"/>
                    <a:pt x="7001" y="5882"/>
                  </a:cubicBezTo>
                  <a:cubicBezTo>
                    <a:pt x="6894" y="6013"/>
                    <a:pt x="6894" y="6204"/>
                    <a:pt x="7001" y="6347"/>
                  </a:cubicBezTo>
                  <a:cubicBezTo>
                    <a:pt x="7085" y="6442"/>
                    <a:pt x="7121" y="6561"/>
                    <a:pt x="7121" y="6704"/>
                  </a:cubicBezTo>
                  <a:cubicBezTo>
                    <a:pt x="7121" y="6835"/>
                    <a:pt x="7073" y="6966"/>
                    <a:pt x="6978" y="7073"/>
                  </a:cubicBezTo>
                  <a:cubicBezTo>
                    <a:pt x="6859" y="7240"/>
                    <a:pt x="6859" y="7442"/>
                    <a:pt x="7001" y="7597"/>
                  </a:cubicBezTo>
                  <a:cubicBezTo>
                    <a:pt x="7085" y="7692"/>
                    <a:pt x="7132" y="7835"/>
                    <a:pt x="7132" y="7966"/>
                  </a:cubicBezTo>
                  <a:cubicBezTo>
                    <a:pt x="7132" y="8132"/>
                    <a:pt x="7073" y="8275"/>
                    <a:pt x="6954" y="8383"/>
                  </a:cubicBezTo>
                  <a:lnTo>
                    <a:pt x="6418" y="8192"/>
                  </a:lnTo>
                  <a:cubicBezTo>
                    <a:pt x="6442" y="8109"/>
                    <a:pt x="6478" y="8049"/>
                    <a:pt x="6525" y="7990"/>
                  </a:cubicBezTo>
                  <a:cubicBezTo>
                    <a:pt x="6644" y="7847"/>
                    <a:pt x="6644" y="7632"/>
                    <a:pt x="6525" y="7490"/>
                  </a:cubicBezTo>
                  <a:cubicBezTo>
                    <a:pt x="6430" y="7382"/>
                    <a:pt x="6382" y="7251"/>
                    <a:pt x="6382" y="7120"/>
                  </a:cubicBezTo>
                  <a:cubicBezTo>
                    <a:pt x="6382" y="6978"/>
                    <a:pt x="6430" y="6859"/>
                    <a:pt x="6501" y="6763"/>
                  </a:cubicBezTo>
                  <a:cubicBezTo>
                    <a:pt x="6609" y="6620"/>
                    <a:pt x="6609" y="6430"/>
                    <a:pt x="6501" y="6299"/>
                  </a:cubicBezTo>
                  <a:cubicBezTo>
                    <a:pt x="6418" y="6192"/>
                    <a:pt x="6382" y="6073"/>
                    <a:pt x="6382" y="5942"/>
                  </a:cubicBezTo>
                  <a:lnTo>
                    <a:pt x="6382" y="5882"/>
                  </a:lnTo>
                  <a:cubicBezTo>
                    <a:pt x="6549" y="5596"/>
                    <a:pt x="6668" y="5287"/>
                    <a:pt x="6716" y="4942"/>
                  </a:cubicBezTo>
                  <a:close/>
                  <a:moveTo>
                    <a:pt x="5180" y="6918"/>
                  </a:moveTo>
                  <a:lnTo>
                    <a:pt x="5180" y="7490"/>
                  </a:lnTo>
                  <a:cubicBezTo>
                    <a:pt x="5180" y="7847"/>
                    <a:pt x="5394" y="8156"/>
                    <a:pt x="5716" y="8287"/>
                  </a:cubicBezTo>
                  <a:cubicBezTo>
                    <a:pt x="5680" y="8561"/>
                    <a:pt x="5597" y="8799"/>
                    <a:pt x="5442" y="9025"/>
                  </a:cubicBezTo>
                  <a:cubicBezTo>
                    <a:pt x="5382" y="9097"/>
                    <a:pt x="5406" y="9204"/>
                    <a:pt x="5477" y="9264"/>
                  </a:cubicBezTo>
                  <a:cubicBezTo>
                    <a:pt x="5513" y="9275"/>
                    <a:pt x="5537" y="9287"/>
                    <a:pt x="5585" y="9287"/>
                  </a:cubicBezTo>
                  <a:cubicBezTo>
                    <a:pt x="5620" y="9287"/>
                    <a:pt x="5692" y="9264"/>
                    <a:pt x="5716" y="9216"/>
                  </a:cubicBezTo>
                  <a:cubicBezTo>
                    <a:pt x="5894" y="8978"/>
                    <a:pt x="6001" y="8692"/>
                    <a:pt x="6049" y="8406"/>
                  </a:cubicBezTo>
                  <a:lnTo>
                    <a:pt x="6585" y="8609"/>
                  </a:lnTo>
                  <a:cubicBezTo>
                    <a:pt x="6466" y="9109"/>
                    <a:pt x="6192" y="9573"/>
                    <a:pt x="5787" y="9918"/>
                  </a:cubicBezTo>
                  <a:cubicBezTo>
                    <a:pt x="5370" y="10288"/>
                    <a:pt x="4823" y="10490"/>
                    <a:pt x="4263" y="10490"/>
                  </a:cubicBezTo>
                  <a:cubicBezTo>
                    <a:pt x="3692" y="10490"/>
                    <a:pt x="3156" y="10288"/>
                    <a:pt x="2727" y="9930"/>
                  </a:cubicBezTo>
                  <a:cubicBezTo>
                    <a:pt x="2322" y="9585"/>
                    <a:pt x="2060" y="9109"/>
                    <a:pt x="1965" y="8609"/>
                  </a:cubicBezTo>
                  <a:lnTo>
                    <a:pt x="2501" y="8406"/>
                  </a:lnTo>
                  <a:cubicBezTo>
                    <a:pt x="2560" y="8799"/>
                    <a:pt x="2739" y="9168"/>
                    <a:pt x="3025" y="9442"/>
                  </a:cubicBezTo>
                  <a:cubicBezTo>
                    <a:pt x="3346" y="9764"/>
                    <a:pt x="3799" y="9930"/>
                    <a:pt x="4263" y="9930"/>
                  </a:cubicBezTo>
                  <a:cubicBezTo>
                    <a:pt x="4561" y="9930"/>
                    <a:pt x="4858" y="9859"/>
                    <a:pt x="5120" y="9704"/>
                  </a:cubicBezTo>
                  <a:cubicBezTo>
                    <a:pt x="5192" y="9656"/>
                    <a:pt x="5227" y="9561"/>
                    <a:pt x="5180" y="9478"/>
                  </a:cubicBezTo>
                  <a:cubicBezTo>
                    <a:pt x="5147" y="9429"/>
                    <a:pt x="5091" y="9402"/>
                    <a:pt x="5033" y="9402"/>
                  </a:cubicBezTo>
                  <a:cubicBezTo>
                    <a:pt x="5006" y="9402"/>
                    <a:pt x="4979" y="9407"/>
                    <a:pt x="4954" y="9418"/>
                  </a:cubicBezTo>
                  <a:cubicBezTo>
                    <a:pt x="4751" y="9537"/>
                    <a:pt x="4501" y="9597"/>
                    <a:pt x="4263" y="9597"/>
                  </a:cubicBezTo>
                  <a:cubicBezTo>
                    <a:pt x="3501" y="9597"/>
                    <a:pt x="2894" y="9037"/>
                    <a:pt x="2834" y="8287"/>
                  </a:cubicBezTo>
                  <a:cubicBezTo>
                    <a:pt x="3144" y="8156"/>
                    <a:pt x="3370" y="7835"/>
                    <a:pt x="3370" y="7490"/>
                  </a:cubicBezTo>
                  <a:lnTo>
                    <a:pt x="3370" y="6918"/>
                  </a:lnTo>
                  <a:cubicBezTo>
                    <a:pt x="3644" y="7025"/>
                    <a:pt x="3942" y="7085"/>
                    <a:pt x="4275" y="7085"/>
                  </a:cubicBezTo>
                  <a:cubicBezTo>
                    <a:pt x="4584" y="7085"/>
                    <a:pt x="4894" y="7025"/>
                    <a:pt x="5180" y="6918"/>
                  </a:cubicBezTo>
                  <a:close/>
                  <a:moveTo>
                    <a:pt x="4263" y="1"/>
                  </a:moveTo>
                  <a:cubicBezTo>
                    <a:pt x="2489" y="1"/>
                    <a:pt x="1060" y="1429"/>
                    <a:pt x="1060" y="3203"/>
                  </a:cubicBezTo>
                  <a:lnTo>
                    <a:pt x="1060" y="4346"/>
                  </a:lnTo>
                  <a:cubicBezTo>
                    <a:pt x="1060" y="4573"/>
                    <a:pt x="1179" y="4751"/>
                    <a:pt x="1346" y="4870"/>
                  </a:cubicBezTo>
                  <a:cubicBezTo>
                    <a:pt x="1167" y="5037"/>
                    <a:pt x="1060" y="5275"/>
                    <a:pt x="1060" y="5537"/>
                  </a:cubicBezTo>
                  <a:cubicBezTo>
                    <a:pt x="1060" y="5751"/>
                    <a:pt x="1132" y="5954"/>
                    <a:pt x="1251" y="6108"/>
                  </a:cubicBezTo>
                  <a:cubicBezTo>
                    <a:pt x="1263" y="6120"/>
                    <a:pt x="1263" y="6144"/>
                    <a:pt x="1251" y="6168"/>
                  </a:cubicBezTo>
                  <a:cubicBezTo>
                    <a:pt x="1120" y="6323"/>
                    <a:pt x="1060" y="6525"/>
                    <a:pt x="1060" y="6728"/>
                  </a:cubicBezTo>
                  <a:cubicBezTo>
                    <a:pt x="1060" y="6942"/>
                    <a:pt x="1132" y="7144"/>
                    <a:pt x="1263" y="7311"/>
                  </a:cubicBezTo>
                  <a:cubicBezTo>
                    <a:pt x="1286" y="7335"/>
                    <a:pt x="1286" y="7359"/>
                    <a:pt x="1263" y="7382"/>
                  </a:cubicBezTo>
                  <a:cubicBezTo>
                    <a:pt x="1132" y="7549"/>
                    <a:pt x="1060" y="7751"/>
                    <a:pt x="1060" y="7966"/>
                  </a:cubicBezTo>
                  <a:cubicBezTo>
                    <a:pt x="1060" y="8156"/>
                    <a:pt x="1120" y="8347"/>
                    <a:pt x="1239" y="8502"/>
                  </a:cubicBezTo>
                  <a:lnTo>
                    <a:pt x="822" y="8644"/>
                  </a:lnTo>
                  <a:cubicBezTo>
                    <a:pt x="334" y="8823"/>
                    <a:pt x="1" y="9287"/>
                    <a:pt x="1" y="9811"/>
                  </a:cubicBezTo>
                  <a:lnTo>
                    <a:pt x="1" y="11192"/>
                  </a:lnTo>
                  <a:cubicBezTo>
                    <a:pt x="1" y="11288"/>
                    <a:pt x="72" y="11359"/>
                    <a:pt x="167" y="11359"/>
                  </a:cubicBezTo>
                  <a:cubicBezTo>
                    <a:pt x="251" y="11359"/>
                    <a:pt x="334" y="11288"/>
                    <a:pt x="334" y="11192"/>
                  </a:cubicBezTo>
                  <a:lnTo>
                    <a:pt x="334" y="9811"/>
                  </a:lnTo>
                  <a:cubicBezTo>
                    <a:pt x="334" y="9418"/>
                    <a:pt x="560" y="9085"/>
                    <a:pt x="929" y="8966"/>
                  </a:cubicBezTo>
                  <a:lnTo>
                    <a:pt x="1656" y="8704"/>
                  </a:lnTo>
                  <a:cubicBezTo>
                    <a:pt x="1775" y="9275"/>
                    <a:pt x="2072" y="9787"/>
                    <a:pt x="2513" y="10180"/>
                  </a:cubicBezTo>
                  <a:cubicBezTo>
                    <a:pt x="3013" y="10597"/>
                    <a:pt x="3620" y="10835"/>
                    <a:pt x="4263" y="10835"/>
                  </a:cubicBezTo>
                  <a:cubicBezTo>
                    <a:pt x="4894" y="10835"/>
                    <a:pt x="5525" y="10597"/>
                    <a:pt x="6013" y="10180"/>
                  </a:cubicBezTo>
                  <a:cubicBezTo>
                    <a:pt x="6442" y="9787"/>
                    <a:pt x="6763" y="9287"/>
                    <a:pt x="6859" y="8728"/>
                  </a:cubicBezTo>
                  <a:lnTo>
                    <a:pt x="7597" y="8978"/>
                  </a:lnTo>
                  <a:cubicBezTo>
                    <a:pt x="7954" y="9109"/>
                    <a:pt x="8192" y="9454"/>
                    <a:pt x="8192" y="9823"/>
                  </a:cubicBezTo>
                  <a:lnTo>
                    <a:pt x="8192" y="11204"/>
                  </a:lnTo>
                  <a:cubicBezTo>
                    <a:pt x="8192" y="11300"/>
                    <a:pt x="8264" y="11371"/>
                    <a:pt x="8347" y="11371"/>
                  </a:cubicBezTo>
                  <a:cubicBezTo>
                    <a:pt x="8442" y="11371"/>
                    <a:pt x="8514" y="11300"/>
                    <a:pt x="8514" y="11204"/>
                  </a:cubicBezTo>
                  <a:lnTo>
                    <a:pt x="8514" y="9823"/>
                  </a:lnTo>
                  <a:cubicBezTo>
                    <a:pt x="8525" y="9287"/>
                    <a:pt x="8204" y="8823"/>
                    <a:pt x="7692" y="8644"/>
                  </a:cubicBezTo>
                  <a:lnTo>
                    <a:pt x="7275" y="8502"/>
                  </a:lnTo>
                  <a:cubicBezTo>
                    <a:pt x="7382" y="8347"/>
                    <a:pt x="7454" y="8156"/>
                    <a:pt x="7454" y="7966"/>
                  </a:cubicBezTo>
                  <a:cubicBezTo>
                    <a:pt x="7454" y="7751"/>
                    <a:pt x="7382" y="7549"/>
                    <a:pt x="7251" y="7382"/>
                  </a:cubicBezTo>
                  <a:cubicBezTo>
                    <a:pt x="7240" y="7347"/>
                    <a:pt x="7240" y="7335"/>
                    <a:pt x="7251" y="7311"/>
                  </a:cubicBezTo>
                  <a:cubicBezTo>
                    <a:pt x="7382" y="7144"/>
                    <a:pt x="7454" y="6942"/>
                    <a:pt x="7454" y="6728"/>
                  </a:cubicBezTo>
                  <a:cubicBezTo>
                    <a:pt x="7454" y="6525"/>
                    <a:pt x="7382" y="6311"/>
                    <a:pt x="7263" y="6168"/>
                  </a:cubicBezTo>
                  <a:cubicBezTo>
                    <a:pt x="7251" y="6144"/>
                    <a:pt x="7251" y="6120"/>
                    <a:pt x="7263" y="6108"/>
                  </a:cubicBezTo>
                  <a:cubicBezTo>
                    <a:pt x="7394" y="5942"/>
                    <a:pt x="7454" y="5751"/>
                    <a:pt x="7454" y="5537"/>
                  </a:cubicBezTo>
                  <a:cubicBezTo>
                    <a:pt x="7454" y="5287"/>
                    <a:pt x="7359" y="5037"/>
                    <a:pt x="7180" y="4870"/>
                  </a:cubicBezTo>
                  <a:cubicBezTo>
                    <a:pt x="7335" y="4763"/>
                    <a:pt x="7454" y="4573"/>
                    <a:pt x="7454" y="4358"/>
                  </a:cubicBezTo>
                  <a:lnTo>
                    <a:pt x="7454" y="3203"/>
                  </a:lnTo>
                  <a:cubicBezTo>
                    <a:pt x="7454" y="1441"/>
                    <a:pt x="6025" y="1"/>
                    <a:pt x="426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0526;p79">
              <a:extLst>
                <a:ext uri="{FF2B5EF4-FFF2-40B4-BE49-F238E27FC236}">
                  <a16:creationId xmlns:a16="http://schemas.microsoft.com/office/drawing/2014/main" id="{4C18A04B-A786-4AE2-A2E7-D4A57D7B3B44}"/>
                </a:ext>
              </a:extLst>
            </p:cNvPr>
            <p:cNvSpPr/>
            <p:nvPr/>
          </p:nvSpPr>
          <p:spPr>
            <a:xfrm>
              <a:off x="6799152" y="4414362"/>
              <a:ext cx="61523" cy="33232"/>
            </a:xfrm>
            <a:custGeom>
              <a:avLst/>
              <a:gdLst/>
              <a:ahLst/>
              <a:cxnLst/>
              <a:rect l="l" t="t" r="r" b="b"/>
              <a:pathLst>
                <a:path w="1942" h="1049" extrusionOk="0">
                  <a:moveTo>
                    <a:pt x="1572" y="334"/>
                  </a:moveTo>
                  <a:cubicBezTo>
                    <a:pt x="1489" y="561"/>
                    <a:pt x="1251" y="715"/>
                    <a:pt x="977" y="715"/>
                  </a:cubicBezTo>
                  <a:cubicBezTo>
                    <a:pt x="691" y="715"/>
                    <a:pt x="453" y="561"/>
                    <a:pt x="358" y="334"/>
                  </a:cubicBezTo>
                  <a:close/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656"/>
                    <a:pt x="441" y="1049"/>
                    <a:pt x="977" y="1049"/>
                  </a:cubicBezTo>
                  <a:cubicBezTo>
                    <a:pt x="1513" y="1049"/>
                    <a:pt x="1941" y="644"/>
                    <a:pt x="1941" y="168"/>
                  </a:cubicBezTo>
                  <a:cubicBezTo>
                    <a:pt x="1941" y="84"/>
                    <a:pt x="1870" y="1"/>
                    <a:pt x="17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oogle Shape;10527;p79">
            <a:extLst>
              <a:ext uri="{FF2B5EF4-FFF2-40B4-BE49-F238E27FC236}">
                <a16:creationId xmlns:a16="http://schemas.microsoft.com/office/drawing/2014/main" id="{D20E931F-F036-8250-19E2-627D52129319}"/>
              </a:ext>
            </a:extLst>
          </p:cNvPr>
          <p:cNvGrpSpPr/>
          <p:nvPr/>
        </p:nvGrpSpPr>
        <p:grpSpPr>
          <a:xfrm>
            <a:off x="16095323" y="8164102"/>
            <a:ext cx="554526" cy="725028"/>
            <a:chOff x="8047661" y="4257451"/>
            <a:chExt cx="277263" cy="3625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1" name="Google Shape;10528;p79">
              <a:extLst>
                <a:ext uri="{FF2B5EF4-FFF2-40B4-BE49-F238E27FC236}">
                  <a16:creationId xmlns:a16="http://schemas.microsoft.com/office/drawing/2014/main" id="{AA94A7FB-8C4F-97E8-C7A2-BC78CD33FBF7}"/>
                </a:ext>
              </a:extLst>
            </p:cNvPr>
            <p:cNvSpPr/>
            <p:nvPr/>
          </p:nvSpPr>
          <p:spPr>
            <a:xfrm>
              <a:off x="8164211" y="4425418"/>
              <a:ext cx="44542" cy="16157"/>
            </a:xfrm>
            <a:custGeom>
              <a:avLst/>
              <a:gdLst/>
              <a:ahLst/>
              <a:cxnLst/>
              <a:rect l="l" t="t" r="r" b="b"/>
              <a:pathLst>
                <a:path w="1406" h="510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53" y="509"/>
                    <a:pt x="1203" y="414"/>
                    <a:pt x="1346" y="283"/>
                  </a:cubicBezTo>
                  <a:cubicBezTo>
                    <a:pt x="1405" y="223"/>
                    <a:pt x="1405" y="116"/>
                    <a:pt x="1346" y="45"/>
                  </a:cubicBezTo>
                  <a:cubicBezTo>
                    <a:pt x="1316" y="15"/>
                    <a:pt x="1274" y="0"/>
                    <a:pt x="1231" y="0"/>
                  </a:cubicBezTo>
                  <a:cubicBezTo>
                    <a:pt x="1188" y="0"/>
                    <a:pt x="1143" y="15"/>
                    <a:pt x="1108" y="45"/>
                  </a:cubicBezTo>
                  <a:cubicBezTo>
                    <a:pt x="1048" y="104"/>
                    <a:pt x="893" y="176"/>
                    <a:pt x="703" y="176"/>
                  </a:cubicBezTo>
                  <a:cubicBezTo>
                    <a:pt x="512" y="176"/>
                    <a:pt x="358" y="104"/>
                    <a:pt x="298" y="45"/>
                  </a:cubicBezTo>
                  <a:cubicBezTo>
                    <a:pt x="268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0529;p79">
              <a:extLst>
                <a:ext uri="{FF2B5EF4-FFF2-40B4-BE49-F238E27FC236}">
                  <a16:creationId xmlns:a16="http://schemas.microsoft.com/office/drawing/2014/main" id="{EE4F40D8-990E-2698-5202-49400BA0C1E9}"/>
                </a:ext>
              </a:extLst>
            </p:cNvPr>
            <p:cNvSpPr/>
            <p:nvPr/>
          </p:nvSpPr>
          <p:spPr>
            <a:xfrm>
              <a:off x="8141940" y="4575423"/>
              <a:ext cx="10613" cy="43813"/>
            </a:xfrm>
            <a:custGeom>
              <a:avLst/>
              <a:gdLst/>
              <a:ahLst/>
              <a:cxnLst/>
              <a:rect l="l" t="t" r="r" b="b"/>
              <a:pathLst>
                <a:path w="335" h="1383" extrusionOk="0">
                  <a:moveTo>
                    <a:pt x="168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215"/>
                  </a:lnTo>
                  <a:cubicBezTo>
                    <a:pt x="1" y="1311"/>
                    <a:pt x="84" y="1382"/>
                    <a:pt x="168" y="1382"/>
                  </a:cubicBezTo>
                  <a:cubicBezTo>
                    <a:pt x="263" y="1382"/>
                    <a:pt x="334" y="1311"/>
                    <a:pt x="334" y="1215"/>
                  </a:cubicBezTo>
                  <a:lnTo>
                    <a:pt x="334" y="156"/>
                  </a:ln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0530;p79">
              <a:extLst>
                <a:ext uri="{FF2B5EF4-FFF2-40B4-BE49-F238E27FC236}">
                  <a16:creationId xmlns:a16="http://schemas.microsoft.com/office/drawing/2014/main" id="{6E3D5A3B-5838-0FDD-CA95-AD05C172ED5A}"/>
                </a:ext>
              </a:extLst>
            </p:cNvPr>
            <p:cNvSpPr/>
            <p:nvPr/>
          </p:nvSpPr>
          <p:spPr>
            <a:xfrm>
              <a:off x="8125720" y="4375522"/>
              <a:ext cx="121873" cy="42293"/>
            </a:xfrm>
            <a:custGeom>
              <a:avLst/>
              <a:gdLst/>
              <a:ahLst/>
              <a:cxnLst/>
              <a:rect l="l" t="t" r="r" b="b"/>
              <a:pathLst>
                <a:path w="3847" h="1335" extrusionOk="0">
                  <a:moveTo>
                    <a:pt x="3156" y="322"/>
                  </a:moveTo>
                  <a:cubicBezTo>
                    <a:pt x="3335" y="322"/>
                    <a:pt x="3490" y="477"/>
                    <a:pt x="3490" y="667"/>
                  </a:cubicBezTo>
                  <a:cubicBezTo>
                    <a:pt x="3490" y="775"/>
                    <a:pt x="3454" y="870"/>
                    <a:pt x="3359" y="929"/>
                  </a:cubicBezTo>
                  <a:cubicBezTo>
                    <a:pt x="3302" y="970"/>
                    <a:pt x="3229" y="994"/>
                    <a:pt x="3154" y="994"/>
                  </a:cubicBezTo>
                  <a:cubicBezTo>
                    <a:pt x="3119" y="994"/>
                    <a:pt x="3083" y="988"/>
                    <a:pt x="3049" y="977"/>
                  </a:cubicBezTo>
                  <a:lnTo>
                    <a:pt x="2644" y="834"/>
                  </a:lnTo>
                  <a:cubicBezTo>
                    <a:pt x="2513" y="786"/>
                    <a:pt x="2418" y="655"/>
                    <a:pt x="2418" y="513"/>
                  </a:cubicBezTo>
                  <a:lnTo>
                    <a:pt x="2418" y="322"/>
                  </a:lnTo>
                  <a:lnTo>
                    <a:pt x="2799" y="322"/>
                  </a:lnTo>
                  <a:lnTo>
                    <a:pt x="2799" y="489"/>
                  </a:lnTo>
                  <a:cubicBezTo>
                    <a:pt x="2799" y="572"/>
                    <a:pt x="2870" y="655"/>
                    <a:pt x="2954" y="655"/>
                  </a:cubicBezTo>
                  <a:cubicBezTo>
                    <a:pt x="3049" y="655"/>
                    <a:pt x="3120" y="572"/>
                    <a:pt x="3120" y="489"/>
                  </a:cubicBezTo>
                  <a:lnTo>
                    <a:pt x="3120" y="322"/>
                  </a:lnTo>
                  <a:close/>
                  <a:moveTo>
                    <a:pt x="680" y="310"/>
                  </a:moveTo>
                  <a:lnTo>
                    <a:pt x="680" y="477"/>
                  </a:lnTo>
                  <a:cubicBezTo>
                    <a:pt x="680" y="560"/>
                    <a:pt x="751" y="632"/>
                    <a:pt x="846" y="632"/>
                  </a:cubicBezTo>
                  <a:cubicBezTo>
                    <a:pt x="930" y="632"/>
                    <a:pt x="1013" y="560"/>
                    <a:pt x="1013" y="477"/>
                  </a:cubicBezTo>
                  <a:lnTo>
                    <a:pt x="1013" y="322"/>
                  </a:lnTo>
                  <a:lnTo>
                    <a:pt x="1382" y="322"/>
                  </a:lnTo>
                  <a:lnTo>
                    <a:pt x="1382" y="513"/>
                  </a:lnTo>
                  <a:lnTo>
                    <a:pt x="1394" y="513"/>
                  </a:lnTo>
                  <a:cubicBezTo>
                    <a:pt x="1394" y="655"/>
                    <a:pt x="1311" y="786"/>
                    <a:pt x="1168" y="834"/>
                  </a:cubicBezTo>
                  <a:lnTo>
                    <a:pt x="775" y="977"/>
                  </a:lnTo>
                  <a:cubicBezTo>
                    <a:pt x="734" y="995"/>
                    <a:pt x="691" y="1005"/>
                    <a:pt x="648" y="1005"/>
                  </a:cubicBezTo>
                  <a:cubicBezTo>
                    <a:pt x="580" y="1005"/>
                    <a:pt x="512" y="981"/>
                    <a:pt x="453" y="929"/>
                  </a:cubicBezTo>
                  <a:cubicBezTo>
                    <a:pt x="370" y="870"/>
                    <a:pt x="311" y="775"/>
                    <a:pt x="311" y="655"/>
                  </a:cubicBezTo>
                  <a:cubicBezTo>
                    <a:pt x="311" y="477"/>
                    <a:pt x="453" y="310"/>
                    <a:pt x="656" y="310"/>
                  </a:cubicBezTo>
                  <a:close/>
                  <a:moveTo>
                    <a:pt x="668" y="1"/>
                  </a:moveTo>
                  <a:cubicBezTo>
                    <a:pt x="299" y="1"/>
                    <a:pt x="1" y="298"/>
                    <a:pt x="1" y="667"/>
                  </a:cubicBezTo>
                  <a:cubicBezTo>
                    <a:pt x="1" y="894"/>
                    <a:pt x="96" y="1096"/>
                    <a:pt x="275" y="1215"/>
                  </a:cubicBezTo>
                  <a:cubicBezTo>
                    <a:pt x="394" y="1287"/>
                    <a:pt x="537" y="1334"/>
                    <a:pt x="668" y="1334"/>
                  </a:cubicBezTo>
                  <a:cubicBezTo>
                    <a:pt x="739" y="1334"/>
                    <a:pt x="834" y="1322"/>
                    <a:pt x="906" y="1287"/>
                  </a:cubicBezTo>
                  <a:lnTo>
                    <a:pt x="1311" y="1144"/>
                  </a:lnTo>
                  <a:cubicBezTo>
                    <a:pt x="1561" y="1036"/>
                    <a:pt x="1739" y="798"/>
                    <a:pt x="1739" y="513"/>
                  </a:cubicBezTo>
                  <a:lnTo>
                    <a:pt x="1739" y="322"/>
                  </a:lnTo>
                  <a:lnTo>
                    <a:pt x="2108" y="322"/>
                  </a:lnTo>
                  <a:lnTo>
                    <a:pt x="2108" y="513"/>
                  </a:lnTo>
                  <a:cubicBezTo>
                    <a:pt x="2108" y="798"/>
                    <a:pt x="2287" y="1048"/>
                    <a:pt x="2537" y="1144"/>
                  </a:cubicBezTo>
                  <a:lnTo>
                    <a:pt x="2942" y="1287"/>
                  </a:lnTo>
                  <a:cubicBezTo>
                    <a:pt x="3013" y="1322"/>
                    <a:pt x="3097" y="1334"/>
                    <a:pt x="3180" y="1334"/>
                  </a:cubicBezTo>
                  <a:cubicBezTo>
                    <a:pt x="3311" y="1334"/>
                    <a:pt x="3454" y="1287"/>
                    <a:pt x="3573" y="1215"/>
                  </a:cubicBezTo>
                  <a:cubicBezTo>
                    <a:pt x="3751" y="1096"/>
                    <a:pt x="3847" y="894"/>
                    <a:pt x="3847" y="667"/>
                  </a:cubicBezTo>
                  <a:cubicBezTo>
                    <a:pt x="3835" y="298"/>
                    <a:pt x="3537" y="1"/>
                    <a:pt x="3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0531;p79">
              <a:extLst>
                <a:ext uri="{FF2B5EF4-FFF2-40B4-BE49-F238E27FC236}">
                  <a16:creationId xmlns:a16="http://schemas.microsoft.com/office/drawing/2014/main" id="{98F12F32-9239-DFC6-B871-169DB2720D08}"/>
                </a:ext>
              </a:extLst>
            </p:cNvPr>
            <p:cNvSpPr/>
            <p:nvPr/>
          </p:nvSpPr>
          <p:spPr>
            <a:xfrm>
              <a:off x="8047661" y="4257451"/>
              <a:ext cx="277263" cy="362514"/>
            </a:xfrm>
            <a:custGeom>
              <a:avLst/>
              <a:gdLst/>
              <a:ahLst/>
              <a:cxnLst/>
              <a:rect l="l" t="t" r="r" b="b"/>
              <a:pathLst>
                <a:path w="8752" h="11443" extrusionOk="0">
                  <a:moveTo>
                    <a:pt x="5168" y="370"/>
                  </a:moveTo>
                  <a:cubicBezTo>
                    <a:pt x="6775" y="370"/>
                    <a:pt x="8073" y="1680"/>
                    <a:pt x="8073" y="3275"/>
                  </a:cubicBezTo>
                  <a:cubicBezTo>
                    <a:pt x="8073" y="4394"/>
                    <a:pt x="7430" y="5383"/>
                    <a:pt x="6465" y="5883"/>
                  </a:cubicBezTo>
                  <a:cubicBezTo>
                    <a:pt x="6644" y="5597"/>
                    <a:pt x="6763" y="5287"/>
                    <a:pt x="6811" y="4942"/>
                  </a:cubicBezTo>
                  <a:lnTo>
                    <a:pt x="6894" y="4942"/>
                  </a:lnTo>
                  <a:cubicBezTo>
                    <a:pt x="7227" y="4942"/>
                    <a:pt x="7489" y="4704"/>
                    <a:pt x="7525" y="4394"/>
                  </a:cubicBezTo>
                  <a:cubicBezTo>
                    <a:pt x="7537" y="4228"/>
                    <a:pt x="7478" y="4049"/>
                    <a:pt x="7370" y="3930"/>
                  </a:cubicBezTo>
                  <a:cubicBezTo>
                    <a:pt x="7251" y="3799"/>
                    <a:pt x="7085" y="3740"/>
                    <a:pt x="6930" y="3740"/>
                  </a:cubicBezTo>
                  <a:lnTo>
                    <a:pt x="6656" y="3740"/>
                  </a:lnTo>
                  <a:cubicBezTo>
                    <a:pt x="6549" y="3740"/>
                    <a:pt x="6477" y="3644"/>
                    <a:pt x="6477" y="3561"/>
                  </a:cubicBezTo>
                  <a:lnTo>
                    <a:pt x="6477" y="2680"/>
                  </a:lnTo>
                  <a:cubicBezTo>
                    <a:pt x="6477" y="2394"/>
                    <a:pt x="6239" y="2156"/>
                    <a:pt x="5954" y="2156"/>
                  </a:cubicBezTo>
                  <a:lnTo>
                    <a:pt x="5775" y="2156"/>
                  </a:lnTo>
                  <a:cubicBezTo>
                    <a:pt x="5692" y="2156"/>
                    <a:pt x="5620" y="2227"/>
                    <a:pt x="5620" y="2323"/>
                  </a:cubicBezTo>
                  <a:cubicBezTo>
                    <a:pt x="5620" y="2406"/>
                    <a:pt x="5692" y="2489"/>
                    <a:pt x="5775" y="2489"/>
                  </a:cubicBezTo>
                  <a:lnTo>
                    <a:pt x="5954" y="2489"/>
                  </a:lnTo>
                  <a:cubicBezTo>
                    <a:pt x="6061" y="2489"/>
                    <a:pt x="6132" y="2573"/>
                    <a:pt x="6132" y="2668"/>
                  </a:cubicBezTo>
                  <a:lnTo>
                    <a:pt x="6132" y="3537"/>
                  </a:lnTo>
                  <a:cubicBezTo>
                    <a:pt x="6132" y="3823"/>
                    <a:pt x="6370" y="4061"/>
                    <a:pt x="6656" y="4061"/>
                  </a:cubicBezTo>
                  <a:lnTo>
                    <a:pt x="6930" y="4061"/>
                  </a:lnTo>
                  <a:cubicBezTo>
                    <a:pt x="7001" y="4061"/>
                    <a:pt x="7073" y="4097"/>
                    <a:pt x="7132" y="4156"/>
                  </a:cubicBezTo>
                  <a:cubicBezTo>
                    <a:pt x="7192" y="4216"/>
                    <a:pt x="7204" y="4287"/>
                    <a:pt x="7204" y="4359"/>
                  </a:cubicBezTo>
                  <a:cubicBezTo>
                    <a:pt x="7192" y="4490"/>
                    <a:pt x="7061" y="4597"/>
                    <a:pt x="6906" y="4597"/>
                  </a:cubicBezTo>
                  <a:lnTo>
                    <a:pt x="6835" y="4597"/>
                  </a:lnTo>
                  <a:cubicBezTo>
                    <a:pt x="6835" y="4513"/>
                    <a:pt x="6763" y="4430"/>
                    <a:pt x="6668" y="4430"/>
                  </a:cubicBezTo>
                  <a:cubicBezTo>
                    <a:pt x="6585" y="4430"/>
                    <a:pt x="6513" y="4513"/>
                    <a:pt x="6513" y="4597"/>
                  </a:cubicBezTo>
                  <a:cubicBezTo>
                    <a:pt x="6489" y="5764"/>
                    <a:pt x="5537" y="6704"/>
                    <a:pt x="4382" y="6704"/>
                  </a:cubicBezTo>
                  <a:cubicBezTo>
                    <a:pt x="3215" y="6704"/>
                    <a:pt x="2263" y="5752"/>
                    <a:pt x="2263" y="4585"/>
                  </a:cubicBezTo>
                  <a:cubicBezTo>
                    <a:pt x="2263" y="4490"/>
                    <a:pt x="2191" y="4418"/>
                    <a:pt x="2108" y="4418"/>
                  </a:cubicBezTo>
                  <a:cubicBezTo>
                    <a:pt x="2013" y="4418"/>
                    <a:pt x="1941" y="4490"/>
                    <a:pt x="1941" y="4585"/>
                  </a:cubicBezTo>
                  <a:lnTo>
                    <a:pt x="1941" y="4597"/>
                  </a:lnTo>
                  <a:lnTo>
                    <a:pt x="1846" y="4597"/>
                  </a:lnTo>
                  <a:cubicBezTo>
                    <a:pt x="1774" y="4597"/>
                    <a:pt x="1703" y="4573"/>
                    <a:pt x="1643" y="4513"/>
                  </a:cubicBezTo>
                  <a:cubicBezTo>
                    <a:pt x="1584" y="4454"/>
                    <a:pt x="1572" y="4382"/>
                    <a:pt x="1572" y="4299"/>
                  </a:cubicBezTo>
                  <a:cubicBezTo>
                    <a:pt x="1584" y="4168"/>
                    <a:pt x="1715" y="4061"/>
                    <a:pt x="1870" y="4061"/>
                  </a:cubicBezTo>
                  <a:lnTo>
                    <a:pt x="2108" y="4061"/>
                  </a:lnTo>
                  <a:cubicBezTo>
                    <a:pt x="2382" y="4061"/>
                    <a:pt x="2620" y="3823"/>
                    <a:pt x="2620" y="3537"/>
                  </a:cubicBezTo>
                  <a:lnTo>
                    <a:pt x="2620" y="2668"/>
                  </a:lnTo>
                  <a:cubicBezTo>
                    <a:pt x="2620" y="2561"/>
                    <a:pt x="2715" y="2489"/>
                    <a:pt x="2798" y="2489"/>
                  </a:cubicBezTo>
                  <a:lnTo>
                    <a:pt x="5084" y="2489"/>
                  </a:lnTo>
                  <a:cubicBezTo>
                    <a:pt x="5168" y="2489"/>
                    <a:pt x="5239" y="2406"/>
                    <a:pt x="5239" y="2323"/>
                  </a:cubicBezTo>
                  <a:cubicBezTo>
                    <a:pt x="5239" y="2227"/>
                    <a:pt x="5168" y="2156"/>
                    <a:pt x="5084" y="2156"/>
                  </a:cubicBezTo>
                  <a:lnTo>
                    <a:pt x="2798" y="2156"/>
                  </a:lnTo>
                  <a:cubicBezTo>
                    <a:pt x="2525" y="2156"/>
                    <a:pt x="2286" y="2394"/>
                    <a:pt x="2286" y="2680"/>
                  </a:cubicBezTo>
                  <a:lnTo>
                    <a:pt x="2286" y="3561"/>
                  </a:lnTo>
                  <a:cubicBezTo>
                    <a:pt x="2286" y="3656"/>
                    <a:pt x="2191" y="3740"/>
                    <a:pt x="2108" y="3740"/>
                  </a:cubicBezTo>
                  <a:lnTo>
                    <a:pt x="1870" y="3740"/>
                  </a:lnTo>
                  <a:cubicBezTo>
                    <a:pt x="1536" y="3740"/>
                    <a:pt x="1274" y="3978"/>
                    <a:pt x="1239" y="4287"/>
                  </a:cubicBezTo>
                  <a:cubicBezTo>
                    <a:pt x="1227" y="4454"/>
                    <a:pt x="1286" y="4633"/>
                    <a:pt x="1393" y="4752"/>
                  </a:cubicBezTo>
                  <a:cubicBezTo>
                    <a:pt x="1512" y="4883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01" y="5287"/>
                    <a:pt x="2120" y="5597"/>
                    <a:pt x="2298" y="5883"/>
                  </a:cubicBezTo>
                  <a:cubicBezTo>
                    <a:pt x="1334" y="5406"/>
                    <a:pt x="691" y="4394"/>
                    <a:pt x="691" y="3275"/>
                  </a:cubicBezTo>
                  <a:cubicBezTo>
                    <a:pt x="691" y="1668"/>
                    <a:pt x="2001" y="370"/>
                    <a:pt x="3596" y="370"/>
                  </a:cubicBezTo>
                  <a:close/>
                  <a:moveTo>
                    <a:pt x="5442" y="6799"/>
                  </a:moveTo>
                  <a:lnTo>
                    <a:pt x="5442" y="8157"/>
                  </a:lnTo>
                  <a:cubicBezTo>
                    <a:pt x="5168" y="8466"/>
                    <a:pt x="4787" y="8633"/>
                    <a:pt x="4382" y="8633"/>
                  </a:cubicBezTo>
                  <a:cubicBezTo>
                    <a:pt x="3977" y="8633"/>
                    <a:pt x="3596" y="8454"/>
                    <a:pt x="3322" y="8157"/>
                  </a:cubicBezTo>
                  <a:lnTo>
                    <a:pt x="3322" y="6799"/>
                  </a:lnTo>
                  <a:cubicBezTo>
                    <a:pt x="3656" y="6954"/>
                    <a:pt x="4013" y="7038"/>
                    <a:pt x="4382" y="7038"/>
                  </a:cubicBezTo>
                  <a:cubicBezTo>
                    <a:pt x="4763" y="7038"/>
                    <a:pt x="5120" y="6954"/>
                    <a:pt x="5442" y="6799"/>
                  </a:cubicBezTo>
                  <a:close/>
                  <a:moveTo>
                    <a:pt x="5442" y="8609"/>
                  </a:moveTo>
                  <a:lnTo>
                    <a:pt x="5442" y="9050"/>
                  </a:lnTo>
                  <a:cubicBezTo>
                    <a:pt x="5108" y="9240"/>
                    <a:pt x="4751" y="9335"/>
                    <a:pt x="4382" y="9335"/>
                  </a:cubicBezTo>
                  <a:cubicBezTo>
                    <a:pt x="4013" y="9335"/>
                    <a:pt x="3632" y="9228"/>
                    <a:pt x="3322" y="9050"/>
                  </a:cubicBezTo>
                  <a:lnTo>
                    <a:pt x="3322" y="8609"/>
                  </a:lnTo>
                  <a:cubicBezTo>
                    <a:pt x="3620" y="8847"/>
                    <a:pt x="3989" y="8966"/>
                    <a:pt x="4382" y="8966"/>
                  </a:cubicBezTo>
                  <a:cubicBezTo>
                    <a:pt x="4763" y="8966"/>
                    <a:pt x="5144" y="8824"/>
                    <a:pt x="5442" y="8609"/>
                  </a:cubicBezTo>
                  <a:close/>
                  <a:moveTo>
                    <a:pt x="3596" y="1"/>
                  </a:moveTo>
                  <a:cubicBezTo>
                    <a:pt x="1810" y="1"/>
                    <a:pt x="346" y="1465"/>
                    <a:pt x="346" y="3251"/>
                  </a:cubicBezTo>
                  <a:cubicBezTo>
                    <a:pt x="346" y="4704"/>
                    <a:pt x="1334" y="5990"/>
                    <a:pt x="2727" y="6371"/>
                  </a:cubicBezTo>
                  <a:cubicBezTo>
                    <a:pt x="2798" y="6442"/>
                    <a:pt x="2894" y="6526"/>
                    <a:pt x="2977" y="6585"/>
                  </a:cubicBezTo>
                  <a:lnTo>
                    <a:pt x="2977" y="7192"/>
                  </a:lnTo>
                  <a:cubicBezTo>
                    <a:pt x="2644" y="7264"/>
                    <a:pt x="2382" y="7514"/>
                    <a:pt x="2251" y="7669"/>
                  </a:cubicBezTo>
                  <a:cubicBezTo>
                    <a:pt x="2203" y="7728"/>
                    <a:pt x="2167" y="7788"/>
                    <a:pt x="2144" y="7859"/>
                  </a:cubicBezTo>
                  <a:lnTo>
                    <a:pt x="1001" y="8204"/>
                  </a:lnTo>
                  <a:cubicBezTo>
                    <a:pt x="405" y="8383"/>
                    <a:pt x="0" y="8931"/>
                    <a:pt x="0" y="9538"/>
                  </a:cubicBezTo>
                  <a:lnTo>
                    <a:pt x="0" y="11252"/>
                  </a:lnTo>
                  <a:cubicBezTo>
                    <a:pt x="0" y="11348"/>
                    <a:pt x="84" y="11419"/>
                    <a:pt x="167" y="11419"/>
                  </a:cubicBezTo>
                  <a:cubicBezTo>
                    <a:pt x="250" y="11419"/>
                    <a:pt x="334" y="11348"/>
                    <a:pt x="334" y="11252"/>
                  </a:cubicBezTo>
                  <a:lnTo>
                    <a:pt x="334" y="9538"/>
                  </a:lnTo>
                  <a:cubicBezTo>
                    <a:pt x="334" y="9085"/>
                    <a:pt x="643" y="8645"/>
                    <a:pt x="1084" y="8526"/>
                  </a:cubicBezTo>
                  <a:lnTo>
                    <a:pt x="2144" y="8216"/>
                  </a:lnTo>
                  <a:lnTo>
                    <a:pt x="2251" y="8978"/>
                  </a:lnTo>
                  <a:cubicBezTo>
                    <a:pt x="2263" y="9038"/>
                    <a:pt x="2239" y="9109"/>
                    <a:pt x="2179" y="9157"/>
                  </a:cubicBezTo>
                  <a:lnTo>
                    <a:pt x="1822" y="9419"/>
                  </a:lnTo>
                  <a:cubicBezTo>
                    <a:pt x="1655" y="9538"/>
                    <a:pt x="1584" y="9752"/>
                    <a:pt x="1620" y="9943"/>
                  </a:cubicBezTo>
                  <a:lnTo>
                    <a:pt x="1917" y="11300"/>
                  </a:lnTo>
                  <a:cubicBezTo>
                    <a:pt x="1941" y="11371"/>
                    <a:pt x="2013" y="11431"/>
                    <a:pt x="2084" y="11431"/>
                  </a:cubicBezTo>
                  <a:lnTo>
                    <a:pt x="2120" y="11431"/>
                  </a:lnTo>
                  <a:cubicBezTo>
                    <a:pt x="2203" y="11419"/>
                    <a:pt x="2263" y="11324"/>
                    <a:pt x="2251" y="11240"/>
                  </a:cubicBezTo>
                  <a:lnTo>
                    <a:pt x="1953" y="9883"/>
                  </a:lnTo>
                  <a:cubicBezTo>
                    <a:pt x="1941" y="9812"/>
                    <a:pt x="1965" y="9740"/>
                    <a:pt x="2024" y="9693"/>
                  </a:cubicBezTo>
                  <a:lnTo>
                    <a:pt x="2382" y="9419"/>
                  </a:lnTo>
                  <a:cubicBezTo>
                    <a:pt x="2536" y="9300"/>
                    <a:pt x="2608" y="9121"/>
                    <a:pt x="2596" y="8931"/>
                  </a:cubicBezTo>
                  <a:lnTo>
                    <a:pt x="2477" y="8050"/>
                  </a:lnTo>
                  <a:cubicBezTo>
                    <a:pt x="2465" y="7990"/>
                    <a:pt x="2489" y="7954"/>
                    <a:pt x="2513" y="7907"/>
                  </a:cubicBezTo>
                  <a:cubicBezTo>
                    <a:pt x="2608" y="7800"/>
                    <a:pt x="2786" y="7633"/>
                    <a:pt x="3001" y="7561"/>
                  </a:cubicBezTo>
                  <a:lnTo>
                    <a:pt x="3001" y="9514"/>
                  </a:lnTo>
                  <a:cubicBezTo>
                    <a:pt x="3001" y="9597"/>
                    <a:pt x="3072" y="9681"/>
                    <a:pt x="3156" y="9681"/>
                  </a:cubicBezTo>
                  <a:cubicBezTo>
                    <a:pt x="3251" y="9681"/>
                    <a:pt x="3322" y="9597"/>
                    <a:pt x="3322" y="9514"/>
                  </a:cubicBezTo>
                  <a:lnTo>
                    <a:pt x="3322" y="9443"/>
                  </a:lnTo>
                  <a:cubicBezTo>
                    <a:pt x="3644" y="9597"/>
                    <a:pt x="4025" y="9681"/>
                    <a:pt x="4382" y="9681"/>
                  </a:cubicBezTo>
                  <a:cubicBezTo>
                    <a:pt x="4739" y="9681"/>
                    <a:pt x="5108" y="9586"/>
                    <a:pt x="5430" y="9443"/>
                  </a:cubicBezTo>
                  <a:lnTo>
                    <a:pt x="5430" y="11264"/>
                  </a:lnTo>
                  <a:cubicBezTo>
                    <a:pt x="5430" y="11360"/>
                    <a:pt x="5513" y="11431"/>
                    <a:pt x="5596" y="11431"/>
                  </a:cubicBezTo>
                  <a:cubicBezTo>
                    <a:pt x="5692" y="11431"/>
                    <a:pt x="5763" y="11360"/>
                    <a:pt x="5763" y="11264"/>
                  </a:cubicBezTo>
                  <a:lnTo>
                    <a:pt x="5763" y="7573"/>
                  </a:lnTo>
                  <a:cubicBezTo>
                    <a:pt x="5989" y="7657"/>
                    <a:pt x="6144" y="7811"/>
                    <a:pt x="6239" y="7919"/>
                  </a:cubicBezTo>
                  <a:cubicBezTo>
                    <a:pt x="6263" y="7966"/>
                    <a:pt x="6287" y="8014"/>
                    <a:pt x="6287" y="8073"/>
                  </a:cubicBezTo>
                  <a:lnTo>
                    <a:pt x="6168" y="8943"/>
                  </a:lnTo>
                  <a:cubicBezTo>
                    <a:pt x="6132" y="9145"/>
                    <a:pt x="6204" y="9324"/>
                    <a:pt x="6370" y="9443"/>
                  </a:cubicBezTo>
                  <a:lnTo>
                    <a:pt x="6727" y="9705"/>
                  </a:lnTo>
                  <a:cubicBezTo>
                    <a:pt x="6787" y="9752"/>
                    <a:pt x="6823" y="9824"/>
                    <a:pt x="6799" y="9895"/>
                  </a:cubicBezTo>
                  <a:lnTo>
                    <a:pt x="6501" y="11252"/>
                  </a:lnTo>
                  <a:cubicBezTo>
                    <a:pt x="6489" y="11348"/>
                    <a:pt x="6537" y="11431"/>
                    <a:pt x="6644" y="11443"/>
                  </a:cubicBezTo>
                  <a:lnTo>
                    <a:pt x="6668" y="11443"/>
                  </a:lnTo>
                  <a:cubicBezTo>
                    <a:pt x="6739" y="11443"/>
                    <a:pt x="6823" y="11383"/>
                    <a:pt x="6835" y="11312"/>
                  </a:cubicBezTo>
                  <a:lnTo>
                    <a:pt x="7132" y="9955"/>
                  </a:lnTo>
                  <a:cubicBezTo>
                    <a:pt x="7180" y="9764"/>
                    <a:pt x="7097" y="9562"/>
                    <a:pt x="6942" y="9443"/>
                  </a:cubicBezTo>
                  <a:lnTo>
                    <a:pt x="6585" y="9169"/>
                  </a:lnTo>
                  <a:cubicBezTo>
                    <a:pt x="6525" y="9121"/>
                    <a:pt x="6501" y="9062"/>
                    <a:pt x="6501" y="8990"/>
                  </a:cubicBezTo>
                  <a:lnTo>
                    <a:pt x="6608" y="8228"/>
                  </a:lnTo>
                  <a:lnTo>
                    <a:pt x="7668" y="8550"/>
                  </a:lnTo>
                  <a:cubicBezTo>
                    <a:pt x="8109" y="8681"/>
                    <a:pt x="8430" y="9097"/>
                    <a:pt x="8430" y="9562"/>
                  </a:cubicBezTo>
                  <a:lnTo>
                    <a:pt x="8430" y="11264"/>
                  </a:lnTo>
                  <a:cubicBezTo>
                    <a:pt x="8430" y="11360"/>
                    <a:pt x="8501" y="11431"/>
                    <a:pt x="8585" y="11431"/>
                  </a:cubicBezTo>
                  <a:cubicBezTo>
                    <a:pt x="8680" y="11431"/>
                    <a:pt x="8751" y="11360"/>
                    <a:pt x="8751" y="11264"/>
                  </a:cubicBezTo>
                  <a:lnTo>
                    <a:pt x="8751" y="9562"/>
                  </a:lnTo>
                  <a:cubicBezTo>
                    <a:pt x="8751" y="8931"/>
                    <a:pt x="8335" y="8383"/>
                    <a:pt x="7763" y="8204"/>
                  </a:cubicBezTo>
                  <a:lnTo>
                    <a:pt x="6608" y="7859"/>
                  </a:lnTo>
                  <a:cubicBezTo>
                    <a:pt x="6596" y="7788"/>
                    <a:pt x="6549" y="7728"/>
                    <a:pt x="6513" y="7669"/>
                  </a:cubicBezTo>
                  <a:cubicBezTo>
                    <a:pt x="6370" y="7514"/>
                    <a:pt x="6120" y="7276"/>
                    <a:pt x="5775" y="7192"/>
                  </a:cubicBezTo>
                  <a:lnTo>
                    <a:pt x="5775" y="6585"/>
                  </a:lnTo>
                  <a:cubicBezTo>
                    <a:pt x="5870" y="6526"/>
                    <a:pt x="5954" y="6442"/>
                    <a:pt x="6037" y="6371"/>
                  </a:cubicBezTo>
                  <a:cubicBezTo>
                    <a:pt x="7430" y="5990"/>
                    <a:pt x="8418" y="4704"/>
                    <a:pt x="8418" y="3251"/>
                  </a:cubicBezTo>
                  <a:cubicBezTo>
                    <a:pt x="8418" y="1465"/>
                    <a:pt x="6954" y="1"/>
                    <a:pt x="5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25" name="Google Shape;10532;p79">
            <a:extLst>
              <a:ext uri="{FF2B5EF4-FFF2-40B4-BE49-F238E27FC236}">
                <a16:creationId xmlns:a16="http://schemas.microsoft.com/office/drawing/2014/main" id="{981261D5-A6BB-B957-1A66-CB58E5611F43}"/>
              </a:ext>
            </a:extLst>
          </p:cNvPr>
          <p:cNvGrpSpPr/>
          <p:nvPr/>
        </p:nvGrpSpPr>
        <p:grpSpPr>
          <a:xfrm>
            <a:off x="12496157" y="7218137"/>
            <a:ext cx="554526" cy="712230"/>
            <a:chOff x="6248078" y="3784468"/>
            <a:chExt cx="277263" cy="35611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6" name="Google Shape;10533;p79">
              <a:extLst>
                <a:ext uri="{FF2B5EF4-FFF2-40B4-BE49-F238E27FC236}">
                  <a16:creationId xmlns:a16="http://schemas.microsoft.com/office/drawing/2014/main" id="{4DB22BB9-BAC7-DF8A-4C81-4EB0D9613938}"/>
                </a:ext>
              </a:extLst>
            </p:cNvPr>
            <p:cNvSpPr/>
            <p:nvPr/>
          </p:nvSpPr>
          <p:spPr>
            <a:xfrm>
              <a:off x="633709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334"/>
                  </a:moveTo>
                  <a:cubicBezTo>
                    <a:pt x="882" y="334"/>
                    <a:pt x="1048" y="488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881"/>
                    <a:pt x="334" y="691"/>
                  </a:cubicBezTo>
                  <a:cubicBezTo>
                    <a:pt x="334" y="488"/>
                    <a:pt x="489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22" y="1369"/>
                    <a:pt x="691" y="1369"/>
                  </a:cubicBezTo>
                  <a:cubicBezTo>
                    <a:pt x="1072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0534;p79">
              <a:extLst>
                <a:ext uri="{FF2B5EF4-FFF2-40B4-BE49-F238E27FC236}">
                  <a16:creationId xmlns:a16="http://schemas.microsoft.com/office/drawing/2014/main" id="{BA132ED2-B3DA-F5C7-DF83-130169F5F614}"/>
                </a:ext>
              </a:extLst>
            </p:cNvPr>
            <p:cNvSpPr/>
            <p:nvPr/>
          </p:nvSpPr>
          <p:spPr>
            <a:xfrm>
              <a:off x="639291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34"/>
                  </a:moveTo>
                  <a:cubicBezTo>
                    <a:pt x="882" y="334"/>
                    <a:pt x="1037" y="488"/>
                    <a:pt x="1037" y="691"/>
                  </a:cubicBezTo>
                  <a:cubicBezTo>
                    <a:pt x="1037" y="881"/>
                    <a:pt x="882" y="1048"/>
                    <a:pt x="679" y="1048"/>
                  </a:cubicBezTo>
                  <a:cubicBezTo>
                    <a:pt x="489" y="1048"/>
                    <a:pt x="322" y="881"/>
                    <a:pt x="322" y="691"/>
                  </a:cubicBezTo>
                  <a:cubicBezTo>
                    <a:pt x="322" y="488"/>
                    <a:pt x="489" y="334"/>
                    <a:pt x="679" y="334"/>
                  </a:cubicBezTo>
                  <a:close/>
                  <a:moveTo>
                    <a:pt x="679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10" y="1369"/>
                    <a:pt x="679" y="1369"/>
                  </a:cubicBezTo>
                  <a:cubicBezTo>
                    <a:pt x="1060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0535;p79">
              <a:extLst>
                <a:ext uri="{FF2B5EF4-FFF2-40B4-BE49-F238E27FC236}">
                  <a16:creationId xmlns:a16="http://schemas.microsoft.com/office/drawing/2014/main" id="{8D19C8DB-C9D5-16DF-D101-FDE131DB8B1D}"/>
                </a:ext>
              </a:extLst>
            </p:cNvPr>
            <p:cNvSpPr/>
            <p:nvPr/>
          </p:nvSpPr>
          <p:spPr>
            <a:xfrm>
              <a:off x="6381609" y="39134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0536;p79">
              <a:extLst>
                <a:ext uri="{FF2B5EF4-FFF2-40B4-BE49-F238E27FC236}">
                  <a16:creationId xmlns:a16="http://schemas.microsoft.com/office/drawing/2014/main" id="{B1BEC81C-0A28-B083-6609-01FF753BADEE}"/>
                </a:ext>
              </a:extLst>
            </p:cNvPr>
            <p:cNvSpPr/>
            <p:nvPr/>
          </p:nvSpPr>
          <p:spPr>
            <a:xfrm>
              <a:off x="6248078" y="3784468"/>
              <a:ext cx="277263" cy="356115"/>
            </a:xfrm>
            <a:custGeom>
              <a:avLst/>
              <a:gdLst/>
              <a:ahLst/>
              <a:cxnLst/>
              <a:rect l="l" t="t" r="r" b="b"/>
              <a:pathLst>
                <a:path w="8752" h="11241" extrusionOk="0">
                  <a:moveTo>
                    <a:pt x="5954" y="4751"/>
                  </a:moveTo>
                  <a:lnTo>
                    <a:pt x="5954" y="5335"/>
                  </a:lnTo>
                  <a:cubicBezTo>
                    <a:pt x="5954" y="5561"/>
                    <a:pt x="5823" y="5751"/>
                    <a:pt x="5609" y="5835"/>
                  </a:cubicBezTo>
                  <a:lnTo>
                    <a:pt x="4751" y="6180"/>
                  </a:lnTo>
                  <a:cubicBezTo>
                    <a:pt x="4632" y="6233"/>
                    <a:pt x="4501" y="6260"/>
                    <a:pt x="4369" y="6260"/>
                  </a:cubicBezTo>
                  <a:cubicBezTo>
                    <a:pt x="4236" y="6260"/>
                    <a:pt x="4102" y="6233"/>
                    <a:pt x="3977" y="6180"/>
                  </a:cubicBezTo>
                  <a:lnTo>
                    <a:pt x="3108" y="5835"/>
                  </a:lnTo>
                  <a:cubicBezTo>
                    <a:pt x="2906" y="5751"/>
                    <a:pt x="2775" y="5561"/>
                    <a:pt x="2775" y="5335"/>
                  </a:cubicBezTo>
                  <a:lnTo>
                    <a:pt x="2775" y="4751"/>
                  </a:lnTo>
                  <a:lnTo>
                    <a:pt x="3156" y="4882"/>
                  </a:lnTo>
                  <a:cubicBezTo>
                    <a:pt x="3215" y="5108"/>
                    <a:pt x="3406" y="5275"/>
                    <a:pt x="3668" y="5275"/>
                  </a:cubicBezTo>
                  <a:lnTo>
                    <a:pt x="3680" y="5275"/>
                  </a:lnTo>
                  <a:lnTo>
                    <a:pt x="3680" y="5287"/>
                  </a:lnTo>
                  <a:cubicBezTo>
                    <a:pt x="3680" y="5382"/>
                    <a:pt x="3751" y="5454"/>
                    <a:pt x="3846" y="5454"/>
                  </a:cubicBezTo>
                  <a:cubicBezTo>
                    <a:pt x="3930" y="5454"/>
                    <a:pt x="4001" y="5382"/>
                    <a:pt x="4001" y="5287"/>
                  </a:cubicBezTo>
                  <a:lnTo>
                    <a:pt x="4001" y="5275"/>
                  </a:lnTo>
                  <a:lnTo>
                    <a:pt x="4192" y="5275"/>
                  </a:lnTo>
                  <a:lnTo>
                    <a:pt x="4192" y="5287"/>
                  </a:lnTo>
                  <a:cubicBezTo>
                    <a:pt x="4192" y="5382"/>
                    <a:pt x="4275" y="5454"/>
                    <a:pt x="4358" y="5454"/>
                  </a:cubicBezTo>
                  <a:cubicBezTo>
                    <a:pt x="4454" y="5454"/>
                    <a:pt x="4525" y="5382"/>
                    <a:pt x="4525" y="5287"/>
                  </a:cubicBezTo>
                  <a:lnTo>
                    <a:pt x="4525" y="5275"/>
                  </a:lnTo>
                  <a:lnTo>
                    <a:pt x="4716" y="5275"/>
                  </a:lnTo>
                  <a:lnTo>
                    <a:pt x="4716" y="5287"/>
                  </a:lnTo>
                  <a:cubicBezTo>
                    <a:pt x="4716" y="5382"/>
                    <a:pt x="4787" y="5454"/>
                    <a:pt x="4882" y="5454"/>
                  </a:cubicBezTo>
                  <a:cubicBezTo>
                    <a:pt x="4966" y="5454"/>
                    <a:pt x="5049" y="5382"/>
                    <a:pt x="5049" y="5287"/>
                  </a:cubicBezTo>
                  <a:lnTo>
                    <a:pt x="5049" y="5275"/>
                  </a:lnTo>
                  <a:lnTo>
                    <a:pt x="5061" y="5275"/>
                  </a:lnTo>
                  <a:cubicBezTo>
                    <a:pt x="5299" y="5275"/>
                    <a:pt x="5501" y="5108"/>
                    <a:pt x="5561" y="4882"/>
                  </a:cubicBezTo>
                  <a:lnTo>
                    <a:pt x="5954" y="4751"/>
                  </a:lnTo>
                  <a:close/>
                  <a:moveTo>
                    <a:pt x="4716" y="6537"/>
                  </a:moveTo>
                  <a:lnTo>
                    <a:pt x="4716" y="6882"/>
                  </a:lnTo>
                  <a:lnTo>
                    <a:pt x="4001" y="6882"/>
                  </a:lnTo>
                  <a:lnTo>
                    <a:pt x="4001" y="6537"/>
                  </a:lnTo>
                  <a:cubicBezTo>
                    <a:pt x="4120" y="6573"/>
                    <a:pt x="4239" y="6585"/>
                    <a:pt x="4358" y="6585"/>
                  </a:cubicBezTo>
                  <a:cubicBezTo>
                    <a:pt x="4477" y="6585"/>
                    <a:pt x="4596" y="6573"/>
                    <a:pt x="4716" y="6537"/>
                  </a:cubicBezTo>
                  <a:close/>
                  <a:moveTo>
                    <a:pt x="4739" y="7204"/>
                  </a:moveTo>
                  <a:lnTo>
                    <a:pt x="4739" y="7585"/>
                  </a:lnTo>
                  <a:lnTo>
                    <a:pt x="4001" y="7585"/>
                  </a:lnTo>
                  <a:lnTo>
                    <a:pt x="4001" y="7204"/>
                  </a:lnTo>
                  <a:close/>
                  <a:moveTo>
                    <a:pt x="4358" y="346"/>
                  </a:moveTo>
                  <a:cubicBezTo>
                    <a:pt x="5823" y="346"/>
                    <a:pt x="7013" y="1536"/>
                    <a:pt x="7013" y="3001"/>
                  </a:cubicBezTo>
                  <a:lnTo>
                    <a:pt x="7013" y="4227"/>
                  </a:lnTo>
                  <a:cubicBezTo>
                    <a:pt x="7013" y="4906"/>
                    <a:pt x="6823" y="5501"/>
                    <a:pt x="6442" y="6073"/>
                  </a:cubicBezTo>
                  <a:cubicBezTo>
                    <a:pt x="6109" y="6597"/>
                    <a:pt x="5668" y="7013"/>
                    <a:pt x="5275" y="7382"/>
                  </a:cubicBezTo>
                  <a:cubicBezTo>
                    <a:pt x="5192" y="7466"/>
                    <a:pt x="5132" y="7525"/>
                    <a:pt x="5061" y="7585"/>
                  </a:cubicBezTo>
                  <a:lnTo>
                    <a:pt x="5061" y="6406"/>
                  </a:lnTo>
                  <a:lnTo>
                    <a:pt x="5739" y="6132"/>
                  </a:lnTo>
                  <a:cubicBezTo>
                    <a:pt x="6073" y="6001"/>
                    <a:pt x="6299" y="5692"/>
                    <a:pt x="6299" y="5335"/>
                  </a:cubicBezTo>
                  <a:lnTo>
                    <a:pt x="6299" y="4620"/>
                  </a:lnTo>
                  <a:cubicBezTo>
                    <a:pt x="6501" y="4501"/>
                    <a:pt x="6656" y="4275"/>
                    <a:pt x="6656" y="4025"/>
                  </a:cubicBezTo>
                  <a:lnTo>
                    <a:pt x="6656" y="3001"/>
                  </a:lnTo>
                  <a:cubicBezTo>
                    <a:pt x="6656" y="2441"/>
                    <a:pt x="6442" y="1906"/>
                    <a:pt x="6085" y="1489"/>
                  </a:cubicBezTo>
                  <a:cubicBezTo>
                    <a:pt x="6054" y="1452"/>
                    <a:pt x="6013" y="1434"/>
                    <a:pt x="5969" y="1434"/>
                  </a:cubicBezTo>
                  <a:cubicBezTo>
                    <a:pt x="5929" y="1434"/>
                    <a:pt x="5886" y="1449"/>
                    <a:pt x="5847" y="1477"/>
                  </a:cubicBezTo>
                  <a:cubicBezTo>
                    <a:pt x="5775" y="1536"/>
                    <a:pt x="5775" y="1644"/>
                    <a:pt x="5835" y="1715"/>
                  </a:cubicBezTo>
                  <a:cubicBezTo>
                    <a:pt x="6144" y="2072"/>
                    <a:pt x="6323" y="2537"/>
                    <a:pt x="6323" y="3001"/>
                  </a:cubicBezTo>
                  <a:lnTo>
                    <a:pt x="6323" y="4025"/>
                  </a:lnTo>
                  <a:cubicBezTo>
                    <a:pt x="6323" y="4168"/>
                    <a:pt x="6228" y="4323"/>
                    <a:pt x="6073" y="4370"/>
                  </a:cubicBezTo>
                  <a:lnTo>
                    <a:pt x="5370" y="4608"/>
                  </a:lnTo>
                  <a:cubicBezTo>
                    <a:pt x="5299" y="4632"/>
                    <a:pt x="5251" y="4692"/>
                    <a:pt x="5251" y="4751"/>
                  </a:cubicBezTo>
                  <a:cubicBezTo>
                    <a:pt x="5251" y="4858"/>
                    <a:pt x="5168" y="4942"/>
                    <a:pt x="5061" y="4942"/>
                  </a:cubicBezTo>
                  <a:lnTo>
                    <a:pt x="3668" y="4942"/>
                  </a:lnTo>
                  <a:cubicBezTo>
                    <a:pt x="3561" y="4942"/>
                    <a:pt x="3465" y="4858"/>
                    <a:pt x="3465" y="4751"/>
                  </a:cubicBezTo>
                  <a:cubicBezTo>
                    <a:pt x="3465" y="4680"/>
                    <a:pt x="3430" y="4620"/>
                    <a:pt x="3346" y="4608"/>
                  </a:cubicBezTo>
                  <a:lnTo>
                    <a:pt x="2656" y="4370"/>
                  </a:lnTo>
                  <a:cubicBezTo>
                    <a:pt x="2501" y="4323"/>
                    <a:pt x="2394" y="4168"/>
                    <a:pt x="2394" y="4025"/>
                  </a:cubicBezTo>
                  <a:lnTo>
                    <a:pt x="2394" y="3001"/>
                  </a:lnTo>
                  <a:cubicBezTo>
                    <a:pt x="2394" y="1929"/>
                    <a:pt x="3275" y="1048"/>
                    <a:pt x="4346" y="1048"/>
                  </a:cubicBezTo>
                  <a:cubicBezTo>
                    <a:pt x="4692" y="1048"/>
                    <a:pt x="5037" y="1132"/>
                    <a:pt x="5311" y="1298"/>
                  </a:cubicBezTo>
                  <a:cubicBezTo>
                    <a:pt x="5337" y="1313"/>
                    <a:pt x="5364" y="1320"/>
                    <a:pt x="5391" y="1320"/>
                  </a:cubicBezTo>
                  <a:cubicBezTo>
                    <a:pt x="5449" y="1320"/>
                    <a:pt x="5504" y="1288"/>
                    <a:pt x="5537" y="1239"/>
                  </a:cubicBezTo>
                  <a:cubicBezTo>
                    <a:pt x="5585" y="1167"/>
                    <a:pt x="5549" y="1060"/>
                    <a:pt x="5478" y="1013"/>
                  </a:cubicBezTo>
                  <a:cubicBezTo>
                    <a:pt x="5132" y="822"/>
                    <a:pt x="4739" y="715"/>
                    <a:pt x="4346" y="715"/>
                  </a:cubicBezTo>
                  <a:cubicBezTo>
                    <a:pt x="3096" y="715"/>
                    <a:pt x="2072" y="1727"/>
                    <a:pt x="2072" y="3001"/>
                  </a:cubicBezTo>
                  <a:lnTo>
                    <a:pt x="2072" y="4025"/>
                  </a:lnTo>
                  <a:cubicBezTo>
                    <a:pt x="2072" y="4275"/>
                    <a:pt x="2203" y="4501"/>
                    <a:pt x="2430" y="4620"/>
                  </a:cubicBezTo>
                  <a:lnTo>
                    <a:pt x="2430" y="5335"/>
                  </a:lnTo>
                  <a:cubicBezTo>
                    <a:pt x="2430" y="5692"/>
                    <a:pt x="2632" y="6001"/>
                    <a:pt x="2977" y="6132"/>
                  </a:cubicBezTo>
                  <a:lnTo>
                    <a:pt x="3668" y="6406"/>
                  </a:lnTo>
                  <a:lnTo>
                    <a:pt x="3668" y="7585"/>
                  </a:lnTo>
                  <a:cubicBezTo>
                    <a:pt x="3584" y="7525"/>
                    <a:pt x="3525" y="7442"/>
                    <a:pt x="3453" y="7382"/>
                  </a:cubicBezTo>
                  <a:cubicBezTo>
                    <a:pt x="3072" y="7013"/>
                    <a:pt x="2620" y="6585"/>
                    <a:pt x="2275" y="6073"/>
                  </a:cubicBezTo>
                  <a:cubicBezTo>
                    <a:pt x="1894" y="5501"/>
                    <a:pt x="1715" y="4882"/>
                    <a:pt x="1715" y="4227"/>
                  </a:cubicBezTo>
                  <a:lnTo>
                    <a:pt x="1715" y="3001"/>
                  </a:lnTo>
                  <a:cubicBezTo>
                    <a:pt x="1715" y="1536"/>
                    <a:pt x="2906" y="346"/>
                    <a:pt x="4358" y="346"/>
                  </a:cubicBezTo>
                  <a:close/>
                  <a:moveTo>
                    <a:pt x="4751" y="7906"/>
                  </a:moveTo>
                  <a:lnTo>
                    <a:pt x="4751" y="7918"/>
                  </a:lnTo>
                  <a:lnTo>
                    <a:pt x="4739" y="7918"/>
                  </a:lnTo>
                  <a:cubicBezTo>
                    <a:pt x="4585" y="8085"/>
                    <a:pt x="4466" y="8240"/>
                    <a:pt x="4382" y="8394"/>
                  </a:cubicBezTo>
                  <a:cubicBezTo>
                    <a:pt x="4287" y="8240"/>
                    <a:pt x="4156" y="8085"/>
                    <a:pt x="4025" y="7918"/>
                  </a:cubicBezTo>
                  <a:lnTo>
                    <a:pt x="4025" y="7906"/>
                  </a:lnTo>
                  <a:close/>
                  <a:moveTo>
                    <a:pt x="4382" y="1"/>
                  </a:moveTo>
                  <a:cubicBezTo>
                    <a:pt x="2739" y="1"/>
                    <a:pt x="1406" y="1346"/>
                    <a:pt x="1406" y="2977"/>
                  </a:cubicBezTo>
                  <a:lnTo>
                    <a:pt x="1406" y="4215"/>
                  </a:lnTo>
                  <a:cubicBezTo>
                    <a:pt x="1406" y="5477"/>
                    <a:pt x="2013" y="6347"/>
                    <a:pt x="2668" y="7049"/>
                  </a:cubicBezTo>
                  <a:cubicBezTo>
                    <a:pt x="2549" y="7156"/>
                    <a:pt x="2382" y="7251"/>
                    <a:pt x="2215" y="7311"/>
                  </a:cubicBezTo>
                  <a:lnTo>
                    <a:pt x="882" y="7716"/>
                  </a:lnTo>
                  <a:cubicBezTo>
                    <a:pt x="358" y="7859"/>
                    <a:pt x="1" y="8335"/>
                    <a:pt x="1" y="8871"/>
                  </a:cubicBezTo>
                  <a:lnTo>
                    <a:pt x="1" y="11073"/>
                  </a:lnTo>
                  <a:cubicBezTo>
                    <a:pt x="1" y="11169"/>
                    <a:pt x="72" y="11240"/>
                    <a:pt x="167" y="11240"/>
                  </a:cubicBezTo>
                  <a:cubicBezTo>
                    <a:pt x="251" y="11240"/>
                    <a:pt x="322" y="11169"/>
                    <a:pt x="322" y="11073"/>
                  </a:cubicBezTo>
                  <a:lnTo>
                    <a:pt x="322" y="8871"/>
                  </a:lnTo>
                  <a:cubicBezTo>
                    <a:pt x="322" y="8752"/>
                    <a:pt x="358" y="8633"/>
                    <a:pt x="405" y="8537"/>
                  </a:cubicBezTo>
                  <a:lnTo>
                    <a:pt x="1394" y="9407"/>
                  </a:lnTo>
                  <a:cubicBezTo>
                    <a:pt x="1513" y="9514"/>
                    <a:pt x="1572" y="9668"/>
                    <a:pt x="1572" y="9811"/>
                  </a:cubicBezTo>
                  <a:lnTo>
                    <a:pt x="1572" y="11073"/>
                  </a:lnTo>
                  <a:cubicBezTo>
                    <a:pt x="1572" y="11169"/>
                    <a:pt x="1656" y="11240"/>
                    <a:pt x="1739" y="11240"/>
                  </a:cubicBezTo>
                  <a:cubicBezTo>
                    <a:pt x="1834" y="11240"/>
                    <a:pt x="1906" y="11169"/>
                    <a:pt x="1906" y="11073"/>
                  </a:cubicBezTo>
                  <a:lnTo>
                    <a:pt x="1906" y="9811"/>
                  </a:lnTo>
                  <a:cubicBezTo>
                    <a:pt x="1906" y="9561"/>
                    <a:pt x="1799" y="9323"/>
                    <a:pt x="1608" y="9156"/>
                  </a:cubicBezTo>
                  <a:lnTo>
                    <a:pt x="584" y="8252"/>
                  </a:lnTo>
                  <a:cubicBezTo>
                    <a:pt x="679" y="8144"/>
                    <a:pt x="822" y="8061"/>
                    <a:pt x="965" y="8013"/>
                  </a:cubicBezTo>
                  <a:lnTo>
                    <a:pt x="2310" y="7609"/>
                  </a:lnTo>
                  <a:cubicBezTo>
                    <a:pt x="2525" y="7549"/>
                    <a:pt x="2727" y="7430"/>
                    <a:pt x="2882" y="7263"/>
                  </a:cubicBezTo>
                  <a:cubicBezTo>
                    <a:pt x="3001" y="7382"/>
                    <a:pt x="3120" y="7502"/>
                    <a:pt x="3239" y="7609"/>
                  </a:cubicBezTo>
                  <a:cubicBezTo>
                    <a:pt x="3763" y="8097"/>
                    <a:pt x="4215" y="8537"/>
                    <a:pt x="4215" y="8942"/>
                  </a:cubicBezTo>
                  <a:cubicBezTo>
                    <a:pt x="4215" y="9037"/>
                    <a:pt x="4287" y="9109"/>
                    <a:pt x="4370" y="9109"/>
                  </a:cubicBezTo>
                  <a:cubicBezTo>
                    <a:pt x="4466" y="9109"/>
                    <a:pt x="4537" y="9037"/>
                    <a:pt x="4537" y="8942"/>
                  </a:cubicBezTo>
                  <a:cubicBezTo>
                    <a:pt x="4537" y="8514"/>
                    <a:pt x="4989" y="8097"/>
                    <a:pt x="5501" y="7609"/>
                  </a:cubicBezTo>
                  <a:cubicBezTo>
                    <a:pt x="5620" y="7502"/>
                    <a:pt x="5739" y="7382"/>
                    <a:pt x="5859" y="7263"/>
                  </a:cubicBezTo>
                  <a:cubicBezTo>
                    <a:pt x="6025" y="7430"/>
                    <a:pt x="6216" y="7549"/>
                    <a:pt x="6442" y="7609"/>
                  </a:cubicBezTo>
                  <a:lnTo>
                    <a:pt x="7787" y="8013"/>
                  </a:lnTo>
                  <a:cubicBezTo>
                    <a:pt x="7930" y="8049"/>
                    <a:pt x="8061" y="8133"/>
                    <a:pt x="8168" y="8252"/>
                  </a:cubicBezTo>
                  <a:lnTo>
                    <a:pt x="7144" y="9156"/>
                  </a:lnTo>
                  <a:cubicBezTo>
                    <a:pt x="6954" y="9323"/>
                    <a:pt x="6847" y="9561"/>
                    <a:pt x="6847" y="9811"/>
                  </a:cubicBezTo>
                  <a:lnTo>
                    <a:pt x="6847" y="11073"/>
                  </a:lnTo>
                  <a:cubicBezTo>
                    <a:pt x="6847" y="11169"/>
                    <a:pt x="6918" y="11240"/>
                    <a:pt x="7013" y="11240"/>
                  </a:cubicBezTo>
                  <a:cubicBezTo>
                    <a:pt x="7097" y="11240"/>
                    <a:pt x="7168" y="11169"/>
                    <a:pt x="7168" y="11073"/>
                  </a:cubicBezTo>
                  <a:lnTo>
                    <a:pt x="7168" y="9811"/>
                  </a:lnTo>
                  <a:cubicBezTo>
                    <a:pt x="7168" y="9668"/>
                    <a:pt x="7252" y="9514"/>
                    <a:pt x="7347" y="9407"/>
                  </a:cubicBezTo>
                  <a:lnTo>
                    <a:pt x="8347" y="8537"/>
                  </a:lnTo>
                  <a:cubicBezTo>
                    <a:pt x="8395" y="8633"/>
                    <a:pt x="8418" y="8752"/>
                    <a:pt x="8418" y="8871"/>
                  </a:cubicBezTo>
                  <a:lnTo>
                    <a:pt x="8418" y="11073"/>
                  </a:lnTo>
                  <a:cubicBezTo>
                    <a:pt x="8418" y="11169"/>
                    <a:pt x="8502" y="11240"/>
                    <a:pt x="8585" y="11240"/>
                  </a:cubicBezTo>
                  <a:cubicBezTo>
                    <a:pt x="8680" y="11240"/>
                    <a:pt x="8752" y="11169"/>
                    <a:pt x="8752" y="11073"/>
                  </a:cubicBezTo>
                  <a:lnTo>
                    <a:pt x="8752" y="8871"/>
                  </a:lnTo>
                  <a:cubicBezTo>
                    <a:pt x="8752" y="8359"/>
                    <a:pt x="8395" y="7859"/>
                    <a:pt x="7871" y="7716"/>
                  </a:cubicBezTo>
                  <a:lnTo>
                    <a:pt x="6537" y="7311"/>
                  </a:lnTo>
                  <a:cubicBezTo>
                    <a:pt x="6359" y="7263"/>
                    <a:pt x="6204" y="7180"/>
                    <a:pt x="6085" y="7049"/>
                  </a:cubicBezTo>
                  <a:cubicBezTo>
                    <a:pt x="6740" y="6359"/>
                    <a:pt x="7359" y="5477"/>
                    <a:pt x="7359" y="4215"/>
                  </a:cubicBezTo>
                  <a:lnTo>
                    <a:pt x="7359" y="2977"/>
                  </a:lnTo>
                  <a:cubicBezTo>
                    <a:pt x="7359" y="1346"/>
                    <a:pt x="6013" y="1"/>
                    <a:pt x="438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0537;p79">
              <a:extLst>
                <a:ext uri="{FF2B5EF4-FFF2-40B4-BE49-F238E27FC236}">
                  <a16:creationId xmlns:a16="http://schemas.microsoft.com/office/drawing/2014/main" id="{8425FBFD-4B2E-B4C3-4A73-4A7EBE4D8A08}"/>
                </a:ext>
              </a:extLst>
            </p:cNvPr>
            <p:cNvSpPr/>
            <p:nvPr/>
          </p:nvSpPr>
          <p:spPr>
            <a:xfrm>
              <a:off x="6381609" y="4085840"/>
              <a:ext cx="10201" cy="54743"/>
            </a:xfrm>
            <a:custGeom>
              <a:avLst/>
              <a:gdLst/>
              <a:ahLst/>
              <a:cxnLst/>
              <a:rect l="l" t="t" r="r" b="b"/>
              <a:pathLst>
                <a:path w="322" h="172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560"/>
                  </a:lnTo>
                  <a:cubicBezTo>
                    <a:pt x="0" y="1656"/>
                    <a:pt x="72" y="1727"/>
                    <a:pt x="167" y="1727"/>
                  </a:cubicBezTo>
                  <a:cubicBezTo>
                    <a:pt x="251" y="1727"/>
                    <a:pt x="322" y="1656"/>
                    <a:pt x="322" y="15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oogle Shape;10538;p79">
            <a:extLst>
              <a:ext uri="{FF2B5EF4-FFF2-40B4-BE49-F238E27FC236}">
                <a16:creationId xmlns:a16="http://schemas.microsoft.com/office/drawing/2014/main" id="{08D3D79B-8162-BC43-46D7-8548762E5BEC}"/>
              </a:ext>
            </a:extLst>
          </p:cNvPr>
          <p:cNvGrpSpPr/>
          <p:nvPr/>
        </p:nvGrpSpPr>
        <p:grpSpPr>
          <a:xfrm>
            <a:off x="11601450" y="7221178"/>
            <a:ext cx="555288" cy="709188"/>
            <a:chOff x="5800725" y="3785989"/>
            <a:chExt cx="277644" cy="35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2" name="Google Shape;10539;p79">
              <a:extLst>
                <a:ext uri="{FF2B5EF4-FFF2-40B4-BE49-F238E27FC236}">
                  <a16:creationId xmlns:a16="http://schemas.microsoft.com/office/drawing/2014/main" id="{C86E3CF6-DD5C-7482-CC6D-D68277DF229F}"/>
                </a:ext>
              </a:extLst>
            </p:cNvPr>
            <p:cNvSpPr/>
            <p:nvPr/>
          </p:nvSpPr>
          <p:spPr>
            <a:xfrm>
              <a:off x="5901055" y="3896869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0540;p79">
              <a:extLst>
                <a:ext uri="{FF2B5EF4-FFF2-40B4-BE49-F238E27FC236}">
                  <a16:creationId xmlns:a16="http://schemas.microsoft.com/office/drawing/2014/main" id="{3335AA43-3BAE-8216-DB1C-CE594CCC68D4}"/>
                </a:ext>
              </a:extLst>
            </p:cNvPr>
            <p:cNvSpPr/>
            <p:nvPr/>
          </p:nvSpPr>
          <p:spPr>
            <a:xfrm>
              <a:off x="5968217" y="38968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0541;p79">
              <a:extLst>
                <a:ext uri="{FF2B5EF4-FFF2-40B4-BE49-F238E27FC236}">
                  <a16:creationId xmlns:a16="http://schemas.microsoft.com/office/drawing/2014/main" id="{B38F7EE8-AD13-9409-FA8E-19CBE2FCA539}"/>
                </a:ext>
              </a:extLst>
            </p:cNvPr>
            <p:cNvSpPr/>
            <p:nvPr/>
          </p:nvSpPr>
          <p:spPr>
            <a:xfrm>
              <a:off x="5916547" y="3935804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8" y="1"/>
                  </a:moveTo>
                  <a:cubicBezTo>
                    <a:pt x="146" y="1"/>
                    <a:pt x="101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14" y="427"/>
                    <a:pt x="453" y="510"/>
                    <a:pt x="703" y="510"/>
                  </a:cubicBezTo>
                  <a:cubicBezTo>
                    <a:pt x="976" y="510"/>
                    <a:pt x="1215" y="427"/>
                    <a:pt x="1345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301" y="1"/>
                    <a:pt x="1259" y="1"/>
                  </a:cubicBezTo>
                  <a:cubicBezTo>
                    <a:pt x="1217" y="1"/>
                    <a:pt x="1173" y="16"/>
                    <a:pt x="1131" y="46"/>
                  </a:cubicBezTo>
                  <a:cubicBezTo>
                    <a:pt x="1072" y="105"/>
                    <a:pt x="929" y="188"/>
                    <a:pt x="714" y="188"/>
                  </a:cubicBezTo>
                  <a:cubicBezTo>
                    <a:pt x="512" y="188"/>
                    <a:pt x="357" y="105"/>
                    <a:pt x="298" y="46"/>
                  </a:cubicBezTo>
                  <a:cubicBezTo>
                    <a:pt x="268" y="16"/>
                    <a:pt x="229" y="1"/>
                    <a:pt x="1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0542;p79">
              <a:extLst>
                <a:ext uri="{FF2B5EF4-FFF2-40B4-BE49-F238E27FC236}">
                  <a16:creationId xmlns:a16="http://schemas.microsoft.com/office/drawing/2014/main" id="{45D0E93D-F847-EBDD-94BA-A69A4322539A}"/>
                </a:ext>
              </a:extLst>
            </p:cNvPr>
            <p:cNvSpPr/>
            <p:nvPr/>
          </p:nvSpPr>
          <p:spPr>
            <a:xfrm>
              <a:off x="5895416" y="3879888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68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0543;p79">
              <a:extLst>
                <a:ext uri="{FF2B5EF4-FFF2-40B4-BE49-F238E27FC236}">
                  <a16:creationId xmlns:a16="http://schemas.microsoft.com/office/drawing/2014/main" id="{B4AE01CF-C475-FD0A-BD51-73291AD7FBCC}"/>
                </a:ext>
              </a:extLst>
            </p:cNvPr>
            <p:cNvSpPr/>
            <p:nvPr/>
          </p:nvSpPr>
          <p:spPr>
            <a:xfrm>
              <a:off x="5961786" y="3879888"/>
              <a:ext cx="21923" cy="10233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8" y="1"/>
                  </a:moveTo>
                  <a:cubicBezTo>
                    <a:pt x="84" y="1"/>
                    <a:pt x="1" y="72"/>
                    <a:pt x="1" y="168"/>
                  </a:cubicBezTo>
                  <a:cubicBezTo>
                    <a:pt x="1" y="251"/>
                    <a:pt x="84" y="322"/>
                    <a:pt x="168" y="322"/>
                  </a:cubicBezTo>
                  <a:lnTo>
                    <a:pt x="525" y="322"/>
                  </a:lnTo>
                  <a:cubicBezTo>
                    <a:pt x="620" y="322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0544;p79">
              <a:extLst>
                <a:ext uri="{FF2B5EF4-FFF2-40B4-BE49-F238E27FC236}">
                  <a16:creationId xmlns:a16="http://schemas.microsoft.com/office/drawing/2014/main" id="{8F773B00-53F7-A0D6-F346-9E4FF0CDDC31}"/>
                </a:ext>
              </a:extLst>
            </p:cNvPr>
            <p:cNvSpPr/>
            <p:nvPr/>
          </p:nvSpPr>
          <p:spPr>
            <a:xfrm>
              <a:off x="5800725" y="3785989"/>
              <a:ext cx="277644" cy="354594"/>
            </a:xfrm>
            <a:custGeom>
              <a:avLst/>
              <a:gdLst/>
              <a:ahLst/>
              <a:cxnLst/>
              <a:rect l="l" t="t" r="r" b="b"/>
              <a:pathLst>
                <a:path w="8764" h="11193" extrusionOk="0">
                  <a:moveTo>
                    <a:pt x="4716" y="310"/>
                  </a:moveTo>
                  <a:cubicBezTo>
                    <a:pt x="5323" y="310"/>
                    <a:pt x="5859" y="572"/>
                    <a:pt x="5978" y="905"/>
                  </a:cubicBezTo>
                  <a:cubicBezTo>
                    <a:pt x="6005" y="979"/>
                    <a:pt x="6062" y="1024"/>
                    <a:pt x="6130" y="1024"/>
                  </a:cubicBezTo>
                  <a:cubicBezTo>
                    <a:pt x="6150" y="1024"/>
                    <a:pt x="6171" y="1020"/>
                    <a:pt x="6192" y="1012"/>
                  </a:cubicBezTo>
                  <a:cubicBezTo>
                    <a:pt x="6275" y="988"/>
                    <a:pt x="6323" y="893"/>
                    <a:pt x="6299" y="810"/>
                  </a:cubicBezTo>
                  <a:cubicBezTo>
                    <a:pt x="6275" y="774"/>
                    <a:pt x="6275" y="750"/>
                    <a:pt x="6264" y="715"/>
                  </a:cubicBezTo>
                  <a:lnTo>
                    <a:pt x="6264" y="715"/>
                  </a:lnTo>
                  <a:cubicBezTo>
                    <a:pt x="6609" y="834"/>
                    <a:pt x="6859" y="1167"/>
                    <a:pt x="6859" y="1548"/>
                  </a:cubicBezTo>
                  <a:lnTo>
                    <a:pt x="6859" y="3322"/>
                  </a:lnTo>
                  <a:lnTo>
                    <a:pt x="6668" y="3322"/>
                  </a:lnTo>
                  <a:cubicBezTo>
                    <a:pt x="6561" y="3322"/>
                    <a:pt x="6478" y="3227"/>
                    <a:pt x="6478" y="3132"/>
                  </a:cubicBezTo>
                  <a:lnTo>
                    <a:pt x="6478" y="2953"/>
                  </a:lnTo>
                  <a:cubicBezTo>
                    <a:pt x="6478" y="2191"/>
                    <a:pt x="5918" y="1619"/>
                    <a:pt x="5894" y="1608"/>
                  </a:cubicBezTo>
                  <a:cubicBezTo>
                    <a:pt x="5858" y="1571"/>
                    <a:pt x="5815" y="1556"/>
                    <a:pt x="5770" y="1556"/>
                  </a:cubicBezTo>
                  <a:cubicBezTo>
                    <a:pt x="5756" y="1556"/>
                    <a:pt x="5742" y="1557"/>
                    <a:pt x="5728" y="1560"/>
                  </a:cubicBezTo>
                  <a:cubicBezTo>
                    <a:pt x="5195" y="1728"/>
                    <a:pt x="4526" y="1884"/>
                    <a:pt x="3873" y="1884"/>
                  </a:cubicBezTo>
                  <a:cubicBezTo>
                    <a:pt x="3418" y="1884"/>
                    <a:pt x="2971" y="1808"/>
                    <a:pt x="2585" y="1608"/>
                  </a:cubicBezTo>
                  <a:cubicBezTo>
                    <a:pt x="2251" y="1441"/>
                    <a:pt x="2049" y="1227"/>
                    <a:pt x="1953" y="1072"/>
                  </a:cubicBezTo>
                  <a:cubicBezTo>
                    <a:pt x="2311" y="988"/>
                    <a:pt x="2573" y="846"/>
                    <a:pt x="2811" y="750"/>
                  </a:cubicBezTo>
                  <a:cubicBezTo>
                    <a:pt x="3347" y="512"/>
                    <a:pt x="3763" y="310"/>
                    <a:pt x="4716" y="310"/>
                  </a:cubicBezTo>
                  <a:close/>
                  <a:moveTo>
                    <a:pt x="2049" y="1679"/>
                  </a:moveTo>
                  <a:cubicBezTo>
                    <a:pt x="2156" y="1762"/>
                    <a:pt x="2275" y="1846"/>
                    <a:pt x="2406" y="1905"/>
                  </a:cubicBezTo>
                  <a:cubicBezTo>
                    <a:pt x="2787" y="2096"/>
                    <a:pt x="3227" y="2203"/>
                    <a:pt x="3716" y="2215"/>
                  </a:cubicBezTo>
                  <a:cubicBezTo>
                    <a:pt x="3770" y="2217"/>
                    <a:pt x="3825" y="2218"/>
                    <a:pt x="3881" y="2218"/>
                  </a:cubicBezTo>
                  <a:cubicBezTo>
                    <a:pt x="4435" y="2218"/>
                    <a:pt x="5056" y="2111"/>
                    <a:pt x="5716" y="1905"/>
                  </a:cubicBezTo>
                  <a:cubicBezTo>
                    <a:pt x="5847" y="2072"/>
                    <a:pt x="6133" y="2453"/>
                    <a:pt x="6133" y="2953"/>
                  </a:cubicBezTo>
                  <a:lnTo>
                    <a:pt x="6133" y="3132"/>
                  </a:lnTo>
                  <a:cubicBezTo>
                    <a:pt x="6133" y="3405"/>
                    <a:pt x="6371" y="3644"/>
                    <a:pt x="6656" y="3644"/>
                  </a:cubicBezTo>
                  <a:lnTo>
                    <a:pt x="6918" y="3644"/>
                  </a:lnTo>
                  <a:cubicBezTo>
                    <a:pt x="6990" y="3644"/>
                    <a:pt x="7073" y="3679"/>
                    <a:pt x="7133" y="3739"/>
                  </a:cubicBezTo>
                  <a:cubicBezTo>
                    <a:pt x="7192" y="3798"/>
                    <a:pt x="7204" y="3870"/>
                    <a:pt x="7204" y="3941"/>
                  </a:cubicBezTo>
                  <a:cubicBezTo>
                    <a:pt x="7192" y="4084"/>
                    <a:pt x="7049" y="4203"/>
                    <a:pt x="6906" y="4203"/>
                  </a:cubicBezTo>
                  <a:lnTo>
                    <a:pt x="6835" y="4203"/>
                  </a:lnTo>
                  <a:lnTo>
                    <a:pt x="6835" y="4179"/>
                  </a:lnTo>
                  <a:cubicBezTo>
                    <a:pt x="6835" y="4096"/>
                    <a:pt x="6752" y="4025"/>
                    <a:pt x="6668" y="4025"/>
                  </a:cubicBezTo>
                  <a:cubicBezTo>
                    <a:pt x="6573" y="4025"/>
                    <a:pt x="6502" y="4096"/>
                    <a:pt x="6502" y="4179"/>
                  </a:cubicBezTo>
                  <a:cubicBezTo>
                    <a:pt x="6502" y="5358"/>
                    <a:pt x="5549" y="6311"/>
                    <a:pt x="4394" y="6311"/>
                  </a:cubicBezTo>
                  <a:cubicBezTo>
                    <a:pt x="3227" y="6311"/>
                    <a:pt x="2275" y="5358"/>
                    <a:pt x="2275" y="4203"/>
                  </a:cubicBezTo>
                  <a:cubicBezTo>
                    <a:pt x="2275" y="4108"/>
                    <a:pt x="2204" y="4036"/>
                    <a:pt x="2108" y="4036"/>
                  </a:cubicBezTo>
                  <a:cubicBezTo>
                    <a:pt x="2025" y="4036"/>
                    <a:pt x="1953" y="4108"/>
                    <a:pt x="1953" y="4203"/>
                  </a:cubicBezTo>
                  <a:lnTo>
                    <a:pt x="1953" y="4215"/>
                  </a:lnTo>
                  <a:lnTo>
                    <a:pt x="1846" y="4215"/>
                  </a:lnTo>
                  <a:cubicBezTo>
                    <a:pt x="1775" y="4215"/>
                    <a:pt x="1692" y="4179"/>
                    <a:pt x="1632" y="4120"/>
                  </a:cubicBezTo>
                  <a:cubicBezTo>
                    <a:pt x="1572" y="4060"/>
                    <a:pt x="1561" y="3989"/>
                    <a:pt x="1561" y="3917"/>
                  </a:cubicBezTo>
                  <a:cubicBezTo>
                    <a:pt x="1572" y="3786"/>
                    <a:pt x="1715" y="3667"/>
                    <a:pt x="1858" y="3667"/>
                  </a:cubicBezTo>
                  <a:lnTo>
                    <a:pt x="2096" y="3667"/>
                  </a:lnTo>
                  <a:cubicBezTo>
                    <a:pt x="2382" y="3667"/>
                    <a:pt x="2620" y="3429"/>
                    <a:pt x="2620" y="3143"/>
                  </a:cubicBezTo>
                  <a:lnTo>
                    <a:pt x="2620" y="2512"/>
                  </a:lnTo>
                  <a:cubicBezTo>
                    <a:pt x="2620" y="2429"/>
                    <a:pt x="2549" y="2346"/>
                    <a:pt x="2454" y="2346"/>
                  </a:cubicBezTo>
                  <a:cubicBezTo>
                    <a:pt x="2370" y="2346"/>
                    <a:pt x="2287" y="2429"/>
                    <a:pt x="2287" y="2512"/>
                  </a:cubicBezTo>
                  <a:lnTo>
                    <a:pt x="2287" y="3143"/>
                  </a:lnTo>
                  <a:cubicBezTo>
                    <a:pt x="2287" y="3251"/>
                    <a:pt x="2204" y="3334"/>
                    <a:pt x="2096" y="3334"/>
                  </a:cubicBezTo>
                  <a:lnTo>
                    <a:pt x="1906" y="3334"/>
                  </a:lnTo>
                  <a:lnTo>
                    <a:pt x="1906" y="2322"/>
                  </a:lnTo>
                  <a:cubicBezTo>
                    <a:pt x="1906" y="1941"/>
                    <a:pt x="2013" y="1762"/>
                    <a:pt x="2049" y="1679"/>
                  </a:cubicBezTo>
                  <a:close/>
                  <a:moveTo>
                    <a:pt x="5478" y="6406"/>
                  </a:moveTo>
                  <a:lnTo>
                    <a:pt x="5478" y="6799"/>
                  </a:lnTo>
                  <a:lnTo>
                    <a:pt x="5442" y="6799"/>
                  </a:lnTo>
                  <a:lnTo>
                    <a:pt x="5132" y="7870"/>
                  </a:lnTo>
                  <a:cubicBezTo>
                    <a:pt x="4906" y="7989"/>
                    <a:pt x="4644" y="8073"/>
                    <a:pt x="4394" y="8073"/>
                  </a:cubicBezTo>
                  <a:cubicBezTo>
                    <a:pt x="4120" y="8073"/>
                    <a:pt x="3870" y="8013"/>
                    <a:pt x="3644" y="7870"/>
                  </a:cubicBezTo>
                  <a:lnTo>
                    <a:pt x="3335" y="6799"/>
                  </a:lnTo>
                  <a:lnTo>
                    <a:pt x="3335" y="6406"/>
                  </a:lnTo>
                  <a:cubicBezTo>
                    <a:pt x="3656" y="6561"/>
                    <a:pt x="4013" y="6644"/>
                    <a:pt x="4406" y="6644"/>
                  </a:cubicBezTo>
                  <a:cubicBezTo>
                    <a:pt x="4787" y="6644"/>
                    <a:pt x="5144" y="6549"/>
                    <a:pt x="5478" y="6406"/>
                  </a:cubicBezTo>
                  <a:close/>
                  <a:moveTo>
                    <a:pt x="2644" y="10156"/>
                  </a:moveTo>
                  <a:lnTo>
                    <a:pt x="2644" y="10871"/>
                  </a:lnTo>
                  <a:lnTo>
                    <a:pt x="1215" y="10871"/>
                  </a:lnTo>
                  <a:lnTo>
                    <a:pt x="1215" y="10156"/>
                  </a:lnTo>
                  <a:lnTo>
                    <a:pt x="1775" y="10156"/>
                  </a:lnTo>
                  <a:lnTo>
                    <a:pt x="1775" y="10168"/>
                  </a:lnTo>
                  <a:cubicBezTo>
                    <a:pt x="1775" y="10251"/>
                    <a:pt x="1846" y="10335"/>
                    <a:pt x="1930" y="10335"/>
                  </a:cubicBezTo>
                  <a:cubicBezTo>
                    <a:pt x="2025" y="10335"/>
                    <a:pt x="2096" y="10251"/>
                    <a:pt x="2096" y="10168"/>
                  </a:cubicBezTo>
                  <a:lnTo>
                    <a:pt x="2096" y="10156"/>
                  </a:lnTo>
                  <a:close/>
                  <a:moveTo>
                    <a:pt x="4728" y="0"/>
                  </a:moveTo>
                  <a:cubicBezTo>
                    <a:pt x="3704" y="0"/>
                    <a:pt x="3227" y="203"/>
                    <a:pt x="2692" y="465"/>
                  </a:cubicBezTo>
                  <a:cubicBezTo>
                    <a:pt x="2394" y="596"/>
                    <a:pt x="2096" y="726"/>
                    <a:pt x="1668" y="846"/>
                  </a:cubicBezTo>
                  <a:cubicBezTo>
                    <a:pt x="1620" y="857"/>
                    <a:pt x="1572" y="893"/>
                    <a:pt x="1561" y="941"/>
                  </a:cubicBezTo>
                  <a:cubicBezTo>
                    <a:pt x="1549" y="977"/>
                    <a:pt x="1549" y="1024"/>
                    <a:pt x="1561" y="1072"/>
                  </a:cubicBezTo>
                  <a:cubicBezTo>
                    <a:pt x="1561" y="1084"/>
                    <a:pt x="1632" y="1250"/>
                    <a:pt x="1834" y="1453"/>
                  </a:cubicBezTo>
                  <a:cubicBezTo>
                    <a:pt x="1751" y="1560"/>
                    <a:pt x="1596" y="1810"/>
                    <a:pt x="1596" y="2322"/>
                  </a:cubicBezTo>
                  <a:lnTo>
                    <a:pt x="1596" y="3393"/>
                  </a:lnTo>
                  <a:cubicBezTo>
                    <a:pt x="1394" y="3477"/>
                    <a:pt x="1263" y="3655"/>
                    <a:pt x="1251" y="3870"/>
                  </a:cubicBezTo>
                  <a:cubicBezTo>
                    <a:pt x="1239" y="4036"/>
                    <a:pt x="1299" y="4215"/>
                    <a:pt x="1394" y="4334"/>
                  </a:cubicBezTo>
                  <a:cubicBezTo>
                    <a:pt x="1513" y="4453"/>
                    <a:pt x="1680" y="4525"/>
                    <a:pt x="1846" y="4525"/>
                  </a:cubicBezTo>
                  <a:lnTo>
                    <a:pt x="1965" y="4525"/>
                  </a:lnTo>
                  <a:cubicBezTo>
                    <a:pt x="2049" y="5203"/>
                    <a:pt x="2442" y="5822"/>
                    <a:pt x="2989" y="6191"/>
                  </a:cubicBezTo>
                  <a:lnTo>
                    <a:pt x="2989" y="6715"/>
                  </a:lnTo>
                  <a:lnTo>
                    <a:pt x="2263" y="7084"/>
                  </a:lnTo>
                  <a:cubicBezTo>
                    <a:pt x="2156" y="7132"/>
                    <a:pt x="2084" y="7227"/>
                    <a:pt x="2073" y="7334"/>
                  </a:cubicBezTo>
                  <a:cubicBezTo>
                    <a:pt x="2049" y="7370"/>
                    <a:pt x="2049" y="7406"/>
                    <a:pt x="2049" y="7442"/>
                  </a:cubicBezTo>
                  <a:lnTo>
                    <a:pt x="858" y="7799"/>
                  </a:lnTo>
                  <a:cubicBezTo>
                    <a:pt x="346" y="7965"/>
                    <a:pt x="1" y="8430"/>
                    <a:pt x="1" y="8954"/>
                  </a:cubicBezTo>
                  <a:lnTo>
                    <a:pt x="1" y="11025"/>
                  </a:lnTo>
                  <a:cubicBezTo>
                    <a:pt x="1" y="11121"/>
                    <a:pt x="72" y="11192"/>
                    <a:pt x="168" y="11192"/>
                  </a:cubicBezTo>
                  <a:cubicBezTo>
                    <a:pt x="251" y="11192"/>
                    <a:pt x="322" y="11121"/>
                    <a:pt x="322" y="11025"/>
                  </a:cubicBezTo>
                  <a:lnTo>
                    <a:pt x="322" y="8954"/>
                  </a:lnTo>
                  <a:cubicBezTo>
                    <a:pt x="322" y="8573"/>
                    <a:pt x="584" y="8227"/>
                    <a:pt x="953" y="8108"/>
                  </a:cubicBezTo>
                  <a:lnTo>
                    <a:pt x="2192" y="7739"/>
                  </a:lnTo>
                  <a:lnTo>
                    <a:pt x="2406" y="8025"/>
                  </a:lnTo>
                  <a:lnTo>
                    <a:pt x="2156" y="8275"/>
                  </a:lnTo>
                  <a:cubicBezTo>
                    <a:pt x="1989" y="8442"/>
                    <a:pt x="1965" y="8680"/>
                    <a:pt x="2073" y="8870"/>
                  </a:cubicBezTo>
                  <a:lnTo>
                    <a:pt x="2549" y="9811"/>
                  </a:lnTo>
                  <a:lnTo>
                    <a:pt x="2096" y="9811"/>
                  </a:lnTo>
                  <a:lnTo>
                    <a:pt x="2096" y="9609"/>
                  </a:lnTo>
                  <a:cubicBezTo>
                    <a:pt x="2096" y="9525"/>
                    <a:pt x="2025" y="9454"/>
                    <a:pt x="1930" y="9454"/>
                  </a:cubicBezTo>
                  <a:cubicBezTo>
                    <a:pt x="1846" y="9454"/>
                    <a:pt x="1775" y="9525"/>
                    <a:pt x="1775" y="9609"/>
                  </a:cubicBezTo>
                  <a:lnTo>
                    <a:pt x="1775" y="9811"/>
                  </a:lnTo>
                  <a:lnTo>
                    <a:pt x="1061" y="9811"/>
                  </a:lnTo>
                  <a:cubicBezTo>
                    <a:pt x="965" y="9811"/>
                    <a:pt x="894" y="9882"/>
                    <a:pt x="894" y="9966"/>
                  </a:cubicBezTo>
                  <a:lnTo>
                    <a:pt x="894" y="11025"/>
                  </a:lnTo>
                  <a:cubicBezTo>
                    <a:pt x="894" y="11121"/>
                    <a:pt x="965" y="11192"/>
                    <a:pt x="1061" y="11192"/>
                  </a:cubicBezTo>
                  <a:lnTo>
                    <a:pt x="2811" y="11192"/>
                  </a:lnTo>
                  <a:cubicBezTo>
                    <a:pt x="2906" y="11192"/>
                    <a:pt x="2977" y="11121"/>
                    <a:pt x="2977" y="11025"/>
                  </a:cubicBezTo>
                  <a:lnTo>
                    <a:pt x="2977" y="10668"/>
                  </a:lnTo>
                  <a:lnTo>
                    <a:pt x="3180" y="11097"/>
                  </a:lnTo>
                  <a:cubicBezTo>
                    <a:pt x="3216" y="11156"/>
                    <a:pt x="3275" y="11192"/>
                    <a:pt x="3335" y="11192"/>
                  </a:cubicBezTo>
                  <a:cubicBezTo>
                    <a:pt x="3358" y="11192"/>
                    <a:pt x="3382" y="11192"/>
                    <a:pt x="3406" y="11180"/>
                  </a:cubicBezTo>
                  <a:cubicBezTo>
                    <a:pt x="3477" y="11133"/>
                    <a:pt x="3525" y="11037"/>
                    <a:pt x="3477" y="10954"/>
                  </a:cubicBezTo>
                  <a:lnTo>
                    <a:pt x="2370" y="8716"/>
                  </a:lnTo>
                  <a:cubicBezTo>
                    <a:pt x="2334" y="8644"/>
                    <a:pt x="2346" y="8561"/>
                    <a:pt x="2394" y="8513"/>
                  </a:cubicBezTo>
                  <a:lnTo>
                    <a:pt x="2739" y="8168"/>
                  </a:lnTo>
                  <a:cubicBezTo>
                    <a:pt x="2799" y="8108"/>
                    <a:pt x="2799" y="8025"/>
                    <a:pt x="2751" y="7965"/>
                  </a:cubicBezTo>
                  <a:lnTo>
                    <a:pt x="2382" y="7477"/>
                  </a:lnTo>
                  <a:cubicBezTo>
                    <a:pt x="2370" y="7454"/>
                    <a:pt x="2370" y="7442"/>
                    <a:pt x="2370" y="7430"/>
                  </a:cubicBezTo>
                  <a:cubicBezTo>
                    <a:pt x="2370" y="7418"/>
                    <a:pt x="2382" y="7394"/>
                    <a:pt x="2394" y="7394"/>
                  </a:cubicBezTo>
                  <a:lnTo>
                    <a:pt x="3037" y="7073"/>
                  </a:lnTo>
                  <a:lnTo>
                    <a:pt x="3501" y="8632"/>
                  </a:lnTo>
                  <a:cubicBezTo>
                    <a:pt x="3522" y="8716"/>
                    <a:pt x="3598" y="8754"/>
                    <a:pt x="3673" y="8754"/>
                  </a:cubicBezTo>
                  <a:cubicBezTo>
                    <a:pt x="3683" y="8754"/>
                    <a:pt x="3693" y="8753"/>
                    <a:pt x="3704" y="8751"/>
                  </a:cubicBezTo>
                  <a:cubicBezTo>
                    <a:pt x="3799" y="8716"/>
                    <a:pt x="3835" y="8632"/>
                    <a:pt x="3823" y="8549"/>
                  </a:cubicBezTo>
                  <a:lnTo>
                    <a:pt x="3751" y="8287"/>
                  </a:lnTo>
                  <a:lnTo>
                    <a:pt x="3751" y="8287"/>
                  </a:lnTo>
                  <a:cubicBezTo>
                    <a:pt x="3954" y="8358"/>
                    <a:pt x="4168" y="8394"/>
                    <a:pt x="4370" y="8394"/>
                  </a:cubicBezTo>
                  <a:cubicBezTo>
                    <a:pt x="4597" y="8394"/>
                    <a:pt x="4811" y="8358"/>
                    <a:pt x="5001" y="8287"/>
                  </a:cubicBezTo>
                  <a:lnTo>
                    <a:pt x="5001" y="8287"/>
                  </a:lnTo>
                  <a:lnTo>
                    <a:pt x="4370" y="10442"/>
                  </a:lnTo>
                  <a:lnTo>
                    <a:pt x="4013" y="9228"/>
                  </a:lnTo>
                  <a:cubicBezTo>
                    <a:pt x="3992" y="9144"/>
                    <a:pt x="3917" y="9106"/>
                    <a:pt x="3842" y="9106"/>
                  </a:cubicBezTo>
                  <a:cubicBezTo>
                    <a:pt x="3832" y="9106"/>
                    <a:pt x="3821" y="9107"/>
                    <a:pt x="3811" y="9108"/>
                  </a:cubicBezTo>
                  <a:cubicBezTo>
                    <a:pt x="3716" y="9120"/>
                    <a:pt x="3680" y="9228"/>
                    <a:pt x="3692" y="9311"/>
                  </a:cubicBezTo>
                  <a:lnTo>
                    <a:pt x="4192" y="11073"/>
                  </a:lnTo>
                  <a:cubicBezTo>
                    <a:pt x="4216" y="11144"/>
                    <a:pt x="4287" y="11192"/>
                    <a:pt x="4359" y="11192"/>
                  </a:cubicBezTo>
                  <a:cubicBezTo>
                    <a:pt x="4430" y="11192"/>
                    <a:pt x="4490" y="11144"/>
                    <a:pt x="4525" y="11073"/>
                  </a:cubicBezTo>
                  <a:lnTo>
                    <a:pt x="5704" y="7049"/>
                  </a:lnTo>
                  <a:lnTo>
                    <a:pt x="6335" y="7382"/>
                  </a:lnTo>
                  <a:lnTo>
                    <a:pt x="6371" y="7406"/>
                  </a:lnTo>
                  <a:cubicBezTo>
                    <a:pt x="6371" y="7430"/>
                    <a:pt x="6371" y="7442"/>
                    <a:pt x="6359" y="7454"/>
                  </a:cubicBezTo>
                  <a:lnTo>
                    <a:pt x="5978" y="7942"/>
                  </a:lnTo>
                  <a:cubicBezTo>
                    <a:pt x="5942" y="8001"/>
                    <a:pt x="5942" y="8108"/>
                    <a:pt x="6002" y="8156"/>
                  </a:cubicBezTo>
                  <a:lnTo>
                    <a:pt x="6335" y="8501"/>
                  </a:lnTo>
                  <a:cubicBezTo>
                    <a:pt x="6395" y="8561"/>
                    <a:pt x="6418" y="8644"/>
                    <a:pt x="6371" y="8704"/>
                  </a:cubicBezTo>
                  <a:lnTo>
                    <a:pt x="5252" y="10942"/>
                  </a:lnTo>
                  <a:cubicBezTo>
                    <a:pt x="5204" y="11013"/>
                    <a:pt x="5240" y="11121"/>
                    <a:pt x="5323" y="11156"/>
                  </a:cubicBezTo>
                  <a:cubicBezTo>
                    <a:pt x="5359" y="11180"/>
                    <a:pt x="5371" y="11180"/>
                    <a:pt x="5406" y="11180"/>
                  </a:cubicBezTo>
                  <a:cubicBezTo>
                    <a:pt x="5466" y="11180"/>
                    <a:pt x="5525" y="11144"/>
                    <a:pt x="5549" y="11085"/>
                  </a:cubicBezTo>
                  <a:lnTo>
                    <a:pt x="6668" y="8858"/>
                  </a:lnTo>
                  <a:cubicBezTo>
                    <a:pt x="6776" y="8656"/>
                    <a:pt x="6728" y="8418"/>
                    <a:pt x="6573" y="8263"/>
                  </a:cubicBezTo>
                  <a:lnTo>
                    <a:pt x="6323" y="8001"/>
                  </a:lnTo>
                  <a:lnTo>
                    <a:pt x="6549" y="7727"/>
                  </a:lnTo>
                  <a:lnTo>
                    <a:pt x="7788" y="8096"/>
                  </a:lnTo>
                  <a:cubicBezTo>
                    <a:pt x="8157" y="8216"/>
                    <a:pt x="8407" y="8561"/>
                    <a:pt x="8407" y="8942"/>
                  </a:cubicBezTo>
                  <a:lnTo>
                    <a:pt x="8407" y="11013"/>
                  </a:lnTo>
                  <a:cubicBezTo>
                    <a:pt x="8407" y="11097"/>
                    <a:pt x="8478" y="11180"/>
                    <a:pt x="8573" y="11180"/>
                  </a:cubicBezTo>
                  <a:cubicBezTo>
                    <a:pt x="8657" y="11180"/>
                    <a:pt x="8740" y="11097"/>
                    <a:pt x="8740" y="11013"/>
                  </a:cubicBezTo>
                  <a:lnTo>
                    <a:pt x="8740" y="8942"/>
                  </a:lnTo>
                  <a:cubicBezTo>
                    <a:pt x="8764" y="8442"/>
                    <a:pt x="8419" y="7965"/>
                    <a:pt x="7907" y="7811"/>
                  </a:cubicBezTo>
                  <a:lnTo>
                    <a:pt x="6716" y="7454"/>
                  </a:lnTo>
                  <a:cubicBezTo>
                    <a:pt x="6716" y="7430"/>
                    <a:pt x="6716" y="7382"/>
                    <a:pt x="6692" y="7358"/>
                  </a:cubicBezTo>
                  <a:cubicBezTo>
                    <a:pt x="6668" y="7251"/>
                    <a:pt x="6597" y="7144"/>
                    <a:pt x="6502" y="7096"/>
                  </a:cubicBezTo>
                  <a:lnTo>
                    <a:pt x="5775" y="6727"/>
                  </a:lnTo>
                  <a:lnTo>
                    <a:pt x="5775" y="6203"/>
                  </a:lnTo>
                  <a:cubicBezTo>
                    <a:pt x="6323" y="5822"/>
                    <a:pt x="6716" y="5227"/>
                    <a:pt x="6799" y="4536"/>
                  </a:cubicBezTo>
                  <a:lnTo>
                    <a:pt x="6906" y="4536"/>
                  </a:lnTo>
                  <a:cubicBezTo>
                    <a:pt x="7228" y="4536"/>
                    <a:pt x="7502" y="4298"/>
                    <a:pt x="7526" y="4001"/>
                  </a:cubicBezTo>
                  <a:cubicBezTo>
                    <a:pt x="7549" y="3834"/>
                    <a:pt x="7490" y="3655"/>
                    <a:pt x="7383" y="3536"/>
                  </a:cubicBezTo>
                  <a:cubicBezTo>
                    <a:pt x="7323" y="3477"/>
                    <a:pt x="7264" y="3441"/>
                    <a:pt x="7192" y="3393"/>
                  </a:cubicBezTo>
                  <a:lnTo>
                    <a:pt x="7192" y="1572"/>
                  </a:lnTo>
                  <a:cubicBezTo>
                    <a:pt x="7192" y="905"/>
                    <a:pt x="6633" y="357"/>
                    <a:pt x="5966" y="357"/>
                  </a:cubicBezTo>
                  <a:lnTo>
                    <a:pt x="5942" y="357"/>
                  </a:lnTo>
                  <a:cubicBezTo>
                    <a:pt x="5644" y="131"/>
                    <a:pt x="5204" y="0"/>
                    <a:pt x="472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0545;p79">
              <a:extLst>
                <a:ext uri="{FF2B5EF4-FFF2-40B4-BE49-F238E27FC236}">
                  <a16:creationId xmlns:a16="http://schemas.microsoft.com/office/drawing/2014/main" id="{D339D5D3-76F3-F088-DDC2-63D8487AD32B}"/>
                </a:ext>
              </a:extLst>
            </p:cNvPr>
            <p:cNvSpPr/>
            <p:nvPr/>
          </p:nvSpPr>
          <p:spPr>
            <a:xfrm>
              <a:off x="6012727" y="4085840"/>
              <a:ext cx="37731" cy="37763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1"/>
                  </a:moveTo>
                  <a:cubicBezTo>
                    <a:pt x="512" y="1"/>
                    <a:pt x="441" y="72"/>
                    <a:pt x="441" y="167"/>
                  </a:cubicBezTo>
                  <a:lnTo>
                    <a:pt x="441" y="429"/>
                  </a:lnTo>
                  <a:lnTo>
                    <a:pt x="167" y="429"/>
                  </a:lnTo>
                  <a:cubicBezTo>
                    <a:pt x="84" y="429"/>
                    <a:pt x="0" y="513"/>
                    <a:pt x="0" y="596"/>
                  </a:cubicBezTo>
                  <a:cubicBezTo>
                    <a:pt x="0" y="691"/>
                    <a:pt x="84" y="763"/>
                    <a:pt x="167" y="763"/>
                  </a:cubicBezTo>
                  <a:lnTo>
                    <a:pt x="441" y="763"/>
                  </a:lnTo>
                  <a:lnTo>
                    <a:pt x="441" y="1025"/>
                  </a:lnTo>
                  <a:cubicBezTo>
                    <a:pt x="441" y="1120"/>
                    <a:pt x="512" y="1191"/>
                    <a:pt x="595" y="1191"/>
                  </a:cubicBezTo>
                  <a:cubicBezTo>
                    <a:pt x="691" y="1191"/>
                    <a:pt x="762" y="1120"/>
                    <a:pt x="762" y="1025"/>
                  </a:cubicBezTo>
                  <a:lnTo>
                    <a:pt x="762" y="763"/>
                  </a:lnTo>
                  <a:lnTo>
                    <a:pt x="1024" y="763"/>
                  </a:lnTo>
                  <a:cubicBezTo>
                    <a:pt x="1119" y="763"/>
                    <a:pt x="1191" y="691"/>
                    <a:pt x="1191" y="596"/>
                  </a:cubicBezTo>
                  <a:cubicBezTo>
                    <a:pt x="1191" y="513"/>
                    <a:pt x="1119" y="429"/>
                    <a:pt x="1024" y="429"/>
                  </a:cubicBezTo>
                  <a:lnTo>
                    <a:pt x="762" y="429"/>
                  </a:lnTo>
                  <a:lnTo>
                    <a:pt x="762" y="167"/>
                  </a:lnTo>
                  <a:cubicBezTo>
                    <a:pt x="762" y="72"/>
                    <a:pt x="691" y="1"/>
                    <a:pt x="59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oogle Shape;10546;p79">
            <a:extLst>
              <a:ext uri="{FF2B5EF4-FFF2-40B4-BE49-F238E27FC236}">
                <a16:creationId xmlns:a16="http://schemas.microsoft.com/office/drawing/2014/main" id="{51667024-FA5A-54D1-FB77-D1CE8C3757F8}"/>
              </a:ext>
            </a:extLst>
          </p:cNvPr>
          <p:cNvGrpSpPr/>
          <p:nvPr/>
        </p:nvGrpSpPr>
        <p:grpSpPr>
          <a:xfrm>
            <a:off x="4412245" y="6370697"/>
            <a:ext cx="616366" cy="695122"/>
            <a:chOff x="2206122" y="3360748"/>
            <a:chExt cx="308183" cy="34756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0" name="Google Shape;10547;p79">
              <a:extLst>
                <a:ext uri="{FF2B5EF4-FFF2-40B4-BE49-F238E27FC236}">
                  <a16:creationId xmlns:a16="http://schemas.microsoft.com/office/drawing/2014/main" id="{7ADFC845-67FB-99D5-72EC-36308A5118B3}"/>
                </a:ext>
              </a:extLst>
            </p:cNvPr>
            <p:cNvSpPr/>
            <p:nvPr/>
          </p:nvSpPr>
          <p:spPr>
            <a:xfrm>
              <a:off x="2206122" y="3543859"/>
              <a:ext cx="199932" cy="164451"/>
            </a:xfrm>
            <a:custGeom>
              <a:avLst/>
              <a:gdLst/>
              <a:ahLst/>
              <a:cxnLst/>
              <a:rect l="l" t="t" r="r" b="b"/>
              <a:pathLst>
                <a:path w="6311" h="5191" extrusionOk="0">
                  <a:moveTo>
                    <a:pt x="289" y="1"/>
                  </a:moveTo>
                  <a:cubicBezTo>
                    <a:pt x="219" y="1"/>
                    <a:pt x="162" y="52"/>
                    <a:pt x="143" y="118"/>
                  </a:cubicBezTo>
                  <a:cubicBezTo>
                    <a:pt x="48" y="476"/>
                    <a:pt x="0" y="845"/>
                    <a:pt x="0" y="1214"/>
                  </a:cubicBezTo>
                  <a:cubicBezTo>
                    <a:pt x="0" y="3405"/>
                    <a:pt x="1786" y="5191"/>
                    <a:pt x="3977" y="5191"/>
                  </a:cubicBezTo>
                  <a:cubicBezTo>
                    <a:pt x="4787" y="5191"/>
                    <a:pt x="5584" y="4941"/>
                    <a:pt x="6251" y="4476"/>
                  </a:cubicBezTo>
                  <a:cubicBezTo>
                    <a:pt x="6275" y="4429"/>
                    <a:pt x="6311" y="4321"/>
                    <a:pt x="6251" y="4250"/>
                  </a:cubicBezTo>
                  <a:cubicBezTo>
                    <a:pt x="6221" y="4204"/>
                    <a:pt x="6166" y="4183"/>
                    <a:pt x="6111" y="4183"/>
                  </a:cubicBezTo>
                  <a:cubicBezTo>
                    <a:pt x="6081" y="4183"/>
                    <a:pt x="6050" y="4189"/>
                    <a:pt x="6025" y="4202"/>
                  </a:cubicBezTo>
                  <a:cubicBezTo>
                    <a:pt x="5418" y="4643"/>
                    <a:pt x="4691" y="4857"/>
                    <a:pt x="3941" y="4857"/>
                  </a:cubicBezTo>
                  <a:cubicBezTo>
                    <a:pt x="1929" y="4857"/>
                    <a:pt x="298" y="3226"/>
                    <a:pt x="298" y="1214"/>
                  </a:cubicBezTo>
                  <a:cubicBezTo>
                    <a:pt x="298" y="869"/>
                    <a:pt x="346" y="535"/>
                    <a:pt x="441" y="202"/>
                  </a:cubicBezTo>
                  <a:cubicBezTo>
                    <a:pt x="477" y="118"/>
                    <a:pt x="417" y="23"/>
                    <a:pt x="346" y="11"/>
                  </a:cubicBezTo>
                  <a:cubicBezTo>
                    <a:pt x="326" y="4"/>
                    <a:pt x="307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0548;p79">
              <a:extLst>
                <a:ext uri="{FF2B5EF4-FFF2-40B4-BE49-F238E27FC236}">
                  <a16:creationId xmlns:a16="http://schemas.microsoft.com/office/drawing/2014/main" id="{C492646A-B1CF-620A-2AD6-81EEEDC83825}"/>
                </a:ext>
              </a:extLst>
            </p:cNvPr>
            <p:cNvSpPr/>
            <p:nvPr/>
          </p:nvSpPr>
          <p:spPr>
            <a:xfrm>
              <a:off x="2216291" y="3360748"/>
              <a:ext cx="298014" cy="312872"/>
            </a:xfrm>
            <a:custGeom>
              <a:avLst/>
              <a:gdLst/>
              <a:ahLst/>
              <a:cxnLst/>
              <a:rect l="l" t="t" r="r" b="b"/>
              <a:pathLst>
                <a:path w="9407" h="9876" extrusionOk="0">
                  <a:moveTo>
                    <a:pt x="6830" y="0"/>
                  </a:moveTo>
                  <a:cubicBezTo>
                    <a:pt x="6032" y="0"/>
                    <a:pt x="5248" y="384"/>
                    <a:pt x="4763" y="1100"/>
                  </a:cubicBezTo>
                  <a:cubicBezTo>
                    <a:pt x="4632" y="1315"/>
                    <a:pt x="4513" y="1529"/>
                    <a:pt x="4454" y="1791"/>
                  </a:cubicBezTo>
                  <a:cubicBezTo>
                    <a:pt x="4418" y="1874"/>
                    <a:pt x="4478" y="1969"/>
                    <a:pt x="4561" y="1981"/>
                  </a:cubicBezTo>
                  <a:cubicBezTo>
                    <a:pt x="4574" y="1985"/>
                    <a:pt x="4587" y="1987"/>
                    <a:pt x="4600" y="1987"/>
                  </a:cubicBezTo>
                  <a:cubicBezTo>
                    <a:pt x="4671" y="1987"/>
                    <a:pt x="4741" y="1935"/>
                    <a:pt x="4751" y="1874"/>
                  </a:cubicBezTo>
                  <a:cubicBezTo>
                    <a:pt x="4811" y="1672"/>
                    <a:pt x="4894" y="1469"/>
                    <a:pt x="5037" y="1279"/>
                  </a:cubicBezTo>
                  <a:cubicBezTo>
                    <a:pt x="5455" y="652"/>
                    <a:pt x="6135" y="315"/>
                    <a:pt x="6830" y="315"/>
                  </a:cubicBezTo>
                  <a:cubicBezTo>
                    <a:pt x="7244" y="315"/>
                    <a:pt x="7664" y="435"/>
                    <a:pt x="8037" y="684"/>
                  </a:cubicBezTo>
                  <a:cubicBezTo>
                    <a:pt x="8514" y="1017"/>
                    <a:pt x="8847" y="1481"/>
                    <a:pt x="8966" y="2065"/>
                  </a:cubicBezTo>
                  <a:cubicBezTo>
                    <a:pt x="9085" y="2636"/>
                    <a:pt x="8966" y="3220"/>
                    <a:pt x="8633" y="3684"/>
                  </a:cubicBezTo>
                  <a:cubicBezTo>
                    <a:pt x="8230" y="4289"/>
                    <a:pt x="7574" y="4641"/>
                    <a:pt x="6873" y="4641"/>
                  </a:cubicBezTo>
                  <a:cubicBezTo>
                    <a:pt x="6829" y="4641"/>
                    <a:pt x="6784" y="4639"/>
                    <a:pt x="6740" y="4636"/>
                  </a:cubicBezTo>
                  <a:lnTo>
                    <a:pt x="6716" y="4636"/>
                  </a:lnTo>
                  <a:cubicBezTo>
                    <a:pt x="6549" y="4625"/>
                    <a:pt x="6406" y="4613"/>
                    <a:pt x="6240" y="4565"/>
                  </a:cubicBezTo>
                  <a:cubicBezTo>
                    <a:pt x="6220" y="4560"/>
                    <a:pt x="6204" y="4557"/>
                    <a:pt x="6189" y="4557"/>
                  </a:cubicBezTo>
                  <a:cubicBezTo>
                    <a:pt x="6168" y="4557"/>
                    <a:pt x="6148" y="4563"/>
                    <a:pt x="6121" y="4577"/>
                  </a:cubicBezTo>
                  <a:lnTo>
                    <a:pt x="5120" y="5053"/>
                  </a:lnTo>
                  <a:lnTo>
                    <a:pt x="5168" y="3958"/>
                  </a:lnTo>
                  <a:cubicBezTo>
                    <a:pt x="5168" y="3910"/>
                    <a:pt x="5156" y="3886"/>
                    <a:pt x="5144" y="3851"/>
                  </a:cubicBezTo>
                  <a:cubicBezTo>
                    <a:pt x="4823" y="3470"/>
                    <a:pt x="4668" y="2993"/>
                    <a:pt x="4680" y="2481"/>
                  </a:cubicBezTo>
                  <a:cubicBezTo>
                    <a:pt x="4680" y="2398"/>
                    <a:pt x="4608" y="2315"/>
                    <a:pt x="4513" y="2315"/>
                  </a:cubicBezTo>
                  <a:cubicBezTo>
                    <a:pt x="4418" y="2315"/>
                    <a:pt x="4347" y="2398"/>
                    <a:pt x="4347" y="2481"/>
                  </a:cubicBezTo>
                  <a:cubicBezTo>
                    <a:pt x="4347" y="2708"/>
                    <a:pt x="4382" y="2934"/>
                    <a:pt x="4442" y="3136"/>
                  </a:cubicBezTo>
                  <a:cubicBezTo>
                    <a:pt x="4168" y="3077"/>
                    <a:pt x="3894" y="3053"/>
                    <a:pt x="3620" y="3053"/>
                  </a:cubicBezTo>
                  <a:cubicBezTo>
                    <a:pt x="2858" y="3053"/>
                    <a:pt x="2132" y="3255"/>
                    <a:pt x="1489" y="3660"/>
                  </a:cubicBezTo>
                  <a:cubicBezTo>
                    <a:pt x="882" y="4041"/>
                    <a:pt x="370" y="4601"/>
                    <a:pt x="48" y="5256"/>
                  </a:cubicBezTo>
                  <a:cubicBezTo>
                    <a:pt x="1" y="5327"/>
                    <a:pt x="48" y="5434"/>
                    <a:pt x="120" y="5458"/>
                  </a:cubicBezTo>
                  <a:cubicBezTo>
                    <a:pt x="156" y="5470"/>
                    <a:pt x="167" y="5470"/>
                    <a:pt x="191" y="5470"/>
                  </a:cubicBezTo>
                  <a:cubicBezTo>
                    <a:pt x="251" y="5470"/>
                    <a:pt x="322" y="5446"/>
                    <a:pt x="346" y="5387"/>
                  </a:cubicBezTo>
                  <a:cubicBezTo>
                    <a:pt x="965" y="4136"/>
                    <a:pt x="2227" y="3362"/>
                    <a:pt x="3620" y="3362"/>
                  </a:cubicBezTo>
                  <a:cubicBezTo>
                    <a:pt x="3942" y="3362"/>
                    <a:pt x="4263" y="3410"/>
                    <a:pt x="4573" y="3482"/>
                  </a:cubicBezTo>
                  <a:cubicBezTo>
                    <a:pt x="4644" y="3660"/>
                    <a:pt x="4751" y="3827"/>
                    <a:pt x="4859" y="3970"/>
                  </a:cubicBezTo>
                  <a:lnTo>
                    <a:pt x="4799" y="5279"/>
                  </a:lnTo>
                  <a:cubicBezTo>
                    <a:pt x="4799" y="5339"/>
                    <a:pt x="4823" y="5387"/>
                    <a:pt x="4870" y="5410"/>
                  </a:cubicBezTo>
                  <a:cubicBezTo>
                    <a:pt x="4894" y="5434"/>
                    <a:pt x="4930" y="5446"/>
                    <a:pt x="4954" y="5446"/>
                  </a:cubicBezTo>
                  <a:cubicBezTo>
                    <a:pt x="4989" y="5446"/>
                    <a:pt x="5001" y="5446"/>
                    <a:pt x="5037" y="5434"/>
                  </a:cubicBezTo>
                  <a:lnTo>
                    <a:pt x="6228" y="4875"/>
                  </a:lnTo>
                  <a:cubicBezTo>
                    <a:pt x="6359" y="4910"/>
                    <a:pt x="6502" y="4934"/>
                    <a:pt x="6644" y="4958"/>
                  </a:cubicBezTo>
                  <a:cubicBezTo>
                    <a:pt x="7061" y="5565"/>
                    <a:pt x="7264" y="6268"/>
                    <a:pt x="7264" y="7006"/>
                  </a:cubicBezTo>
                  <a:cubicBezTo>
                    <a:pt x="7264" y="7994"/>
                    <a:pt x="6883" y="8911"/>
                    <a:pt x="6180" y="9613"/>
                  </a:cubicBezTo>
                  <a:cubicBezTo>
                    <a:pt x="6121" y="9673"/>
                    <a:pt x="6121" y="9780"/>
                    <a:pt x="6180" y="9839"/>
                  </a:cubicBezTo>
                  <a:cubicBezTo>
                    <a:pt x="6204" y="9863"/>
                    <a:pt x="6252" y="9875"/>
                    <a:pt x="6299" y="9875"/>
                  </a:cubicBezTo>
                  <a:cubicBezTo>
                    <a:pt x="6347" y="9875"/>
                    <a:pt x="6371" y="9863"/>
                    <a:pt x="6418" y="9839"/>
                  </a:cubicBezTo>
                  <a:cubicBezTo>
                    <a:pt x="7192" y="9077"/>
                    <a:pt x="7609" y="8077"/>
                    <a:pt x="7609" y="7006"/>
                  </a:cubicBezTo>
                  <a:cubicBezTo>
                    <a:pt x="7609" y="6279"/>
                    <a:pt x="7418" y="5577"/>
                    <a:pt x="7037" y="4958"/>
                  </a:cubicBezTo>
                  <a:cubicBezTo>
                    <a:pt x="7787" y="4898"/>
                    <a:pt x="8490" y="4505"/>
                    <a:pt x="8930" y="3851"/>
                  </a:cubicBezTo>
                  <a:cubicBezTo>
                    <a:pt x="9276" y="3303"/>
                    <a:pt x="9407" y="2648"/>
                    <a:pt x="9276" y="1993"/>
                  </a:cubicBezTo>
                  <a:cubicBezTo>
                    <a:pt x="9145" y="1338"/>
                    <a:pt x="8776" y="791"/>
                    <a:pt x="8216" y="422"/>
                  </a:cubicBezTo>
                  <a:cubicBezTo>
                    <a:pt x="7789" y="137"/>
                    <a:pt x="7307" y="0"/>
                    <a:pt x="683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0549;p79">
              <a:extLst>
                <a:ext uri="{FF2B5EF4-FFF2-40B4-BE49-F238E27FC236}">
                  <a16:creationId xmlns:a16="http://schemas.microsoft.com/office/drawing/2014/main" id="{05B38858-320D-EFC2-9E88-DBCF7CD5EFC5}"/>
                </a:ext>
              </a:extLst>
            </p:cNvPr>
            <p:cNvSpPr/>
            <p:nvPr/>
          </p:nvSpPr>
          <p:spPr>
            <a:xfrm>
              <a:off x="2392812" y="3401615"/>
              <a:ext cx="83033" cy="80372"/>
            </a:xfrm>
            <a:custGeom>
              <a:avLst/>
              <a:gdLst/>
              <a:ahLst/>
              <a:cxnLst/>
              <a:rect l="l" t="t" r="r" b="b"/>
              <a:pathLst>
                <a:path w="2621" h="2537" extrusionOk="0">
                  <a:moveTo>
                    <a:pt x="1608" y="334"/>
                  </a:moveTo>
                  <a:cubicBezTo>
                    <a:pt x="1775" y="334"/>
                    <a:pt x="1918" y="394"/>
                    <a:pt x="2037" y="513"/>
                  </a:cubicBezTo>
                  <a:cubicBezTo>
                    <a:pt x="2275" y="739"/>
                    <a:pt x="2275" y="1132"/>
                    <a:pt x="2037" y="1370"/>
                  </a:cubicBezTo>
                  <a:cubicBezTo>
                    <a:pt x="1918" y="1489"/>
                    <a:pt x="1763" y="1549"/>
                    <a:pt x="1608" y="1549"/>
                  </a:cubicBezTo>
                  <a:cubicBezTo>
                    <a:pt x="1453" y="1549"/>
                    <a:pt x="1299" y="1489"/>
                    <a:pt x="1180" y="1370"/>
                  </a:cubicBezTo>
                  <a:cubicBezTo>
                    <a:pt x="941" y="1132"/>
                    <a:pt x="941" y="751"/>
                    <a:pt x="1180" y="513"/>
                  </a:cubicBezTo>
                  <a:cubicBezTo>
                    <a:pt x="1299" y="394"/>
                    <a:pt x="1442" y="334"/>
                    <a:pt x="1608" y="334"/>
                  </a:cubicBezTo>
                  <a:close/>
                  <a:moveTo>
                    <a:pt x="1608" y="1"/>
                  </a:moveTo>
                  <a:cubicBezTo>
                    <a:pt x="1358" y="1"/>
                    <a:pt x="1120" y="108"/>
                    <a:pt x="953" y="275"/>
                  </a:cubicBezTo>
                  <a:cubicBezTo>
                    <a:pt x="620" y="596"/>
                    <a:pt x="596" y="1108"/>
                    <a:pt x="846" y="1477"/>
                  </a:cubicBezTo>
                  <a:lnTo>
                    <a:pt x="60" y="2263"/>
                  </a:lnTo>
                  <a:cubicBezTo>
                    <a:pt x="1" y="2322"/>
                    <a:pt x="1" y="2430"/>
                    <a:pt x="60" y="2489"/>
                  </a:cubicBezTo>
                  <a:cubicBezTo>
                    <a:pt x="84" y="2525"/>
                    <a:pt x="132" y="2537"/>
                    <a:pt x="179" y="2537"/>
                  </a:cubicBezTo>
                  <a:cubicBezTo>
                    <a:pt x="227" y="2537"/>
                    <a:pt x="263" y="2525"/>
                    <a:pt x="299" y="2489"/>
                  </a:cubicBezTo>
                  <a:lnTo>
                    <a:pt x="1084" y="1703"/>
                  </a:lnTo>
                  <a:cubicBezTo>
                    <a:pt x="1251" y="1822"/>
                    <a:pt x="1430" y="1870"/>
                    <a:pt x="1620" y="1870"/>
                  </a:cubicBezTo>
                  <a:cubicBezTo>
                    <a:pt x="1858" y="1870"/>
                    <a:pt x="2096" y="1775"/>
                    <a:pt x="2275" y="1596"/>
                  </a:cubicBezTo>
                  <a:cubicBezTo>
                    <a:pt x="2620" y="1227"/>
                    <a:pt x="2620" y="644"/>
                    <a:pt x="2263" y="275"/>
                  </a:cubicBezTo>
                  <a:cubicBezTo>
                    <a:pt x="2084" y="96"/>
                    <a:pt x="1846" y="1"/>
                    <a:pt x="160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0550;p79">
              <a:extLst>
                <a:ext uri="{FF2B5EF4-FFF2-40B4-BE49-F238E27FC236}">
                  <a16:creationId xmlns:a16="http://schemas.microsoft.com/office/drawing/2014/main" id="{0BC66B88-AE18-2E6D-27F7-5E2EB4E2DFBD}"/>
                </a:ext>
              </a:extLst>
            </p:cNvPr>
            <p:cNvSpPr/>
            <p:nvPr/>
          </p:nvSpPr>
          <p:spPr>
            <a:xfrm>
              <a:off x="2229502" y="3535147"/>
              <a:ext cx="201833" cy="94723"/>
            </a:xfrm>
            <a:custGeom>
              <a:avLst/>
              <a:gdLst/>
              <a:ahLst/>
              <a:cxnLst/>
              <a:rect l="l" t="t" r="r" b="b"/>
              <a:pathLst>
                <a:path w="6371" h="2990" extrusionOk="0">
                  <a:moveTo>
                    <a:pt x="3191" y="310"/>
                  </a:moveTo>
                  <a:cubicBezTo>
                    <a:pt x="3477" y="310"/>
                    <a:pt x="3751" y="346"/>
                    <a:pt x="4025" y="393"/>
                  </a:cubicBezTo>
                  <a:cubicBezTo>
                    <a:pt x="4191" y="584"/>
                    <a:pt x="4275" y="834"/>
                    <a:pt x="4275" y="1084"/>
                  </a:cubicBezTo>
                  <a:cubicBezTo>
                    <a:pt x="4275" y="1703"/>
                    <a:pt x="3787" y="2191"/>
                    <a:pt x="3179" y="2191"/>
                  </a:cubicBezTo>
                  <a:cubicBezTo>
                    <a:pt x="2560" y="2191"/>
                    <a:pt x="2072" y="1703"/>
                    <a:pt x="2072" y="1084"/>
                  </a:cubicBezTo>
                  <a:cubicBezTo>
                    <a:pt x="2108" y="846"/>
                    <a:pt x="2191" y="596"/>
                    <a:pt x="2358" y="393"/>
                  </a:cubicBezTo>
                  <a:cubicBezTo>
                    <a:pt x="2620" y="346"/>
                    <a:pt x="2906" y="310"/>
                    <a:pt x="3191" y="310"/>
                  </a:cubicBezTo>
                  <a:close/>
                  <a:moveTo>
                    <a:pt x="1905" y="489"/>
                  </a:moveTo>
                  <a:lnTo>
                    <a:pt x="1905" y="489"/>
                  </a:lnTo>
                  <a:cubicBezTo>
                    <a:pt x="1822" y="691"/>
                    <a:pt x="1775" y="894"/>
                    <a:pt x="1775" y="1108"/>
                  </a:cubicBezTo>
                  <a:cubicBezTo>
                    <a:pt x="1775" y="1894"/>
                    <a:pt x="2417" y="2513"/>
                    <a:pt x="3191" y="2513"/>
                  </a:cubicBezTo>
                  <a:cubicBezTo>
                    <a:pt x="3965" y="2513"/>
                    <a:pt x="4608" y="1882"/>
                    <a:pt x="4608" y="1108"/>
                  </a:cubicBezTo>
                  <a:cubicBezTo>
                    <a:pt x="4608" y="894"/>
                    <a:pt x="4561" y="691"/>
                    <a:pt x="4465" y="489"/>
                  </a:cubicBezTo>
                  <a:lnTo>
                    <a:pt x="4465" y="489"/>
                  </a:lnTo>
                  <a:cubicBezTo>
                    <a:pt x="5180" y="691"/>
                    <a:pt x="5751" y="1060"/>
                    <a:pt x="6001" y="1489"/>
                  </a:cubicBezTo>
                  <a:cubicBezTo>
                    <a:pt x="5620" y="2191"/>
                    <a:pt x="4465" y="2668"/>
                    <a:pt x="3203" y="2668"/>
                  </a:cubicBezTo>
                  <a:cubicBezTo>
                    <a:pt x="1929" y="2668"/>
                    <a:pt x="798" y="2191"/>
                    <a:pt x="381" y="1489"/>
                  </a:cubicBezTo>
                  <a:cubicBezTo>
                    <a:pt x="632" y="1060"/>
                    <a:pt x="1191" y="691"/>
                    <a:pt x="1905" y="489"/>
                  </a:cubicBezTo>
                  <a:close/>
                  <a:moveTo>
                    <a:pt x="3191" y="1"/>
                  </a:moveTo>
                  <a:cubicBezTo>
                    <a:pt x="2858" y="1"/>
                    <a:pt x="2548" y="36"/>
                    <a:pt x="2239" y="96"/>
                  </a:cubicBezTo>
                  <a:cubicBezTo>
                    <a:pt x="1179" y="286"/>
                    <a:pt x="358" y="786"/>
                    <a:pt x="36" y="1429"/>
                  </a:cubicBezTo>
                  <a:cubicBezTo>
                    <a:pt x="0" y="1477"/>
                    <a:pt x="0" y="1536"/>
                    <a:pt x="36" y="1584"/>
                  </a:cubicBezTo>
                  <a:cubicBezTo>
                    <a:pt x="465" y="2429"/>
                    <a:pt x="1727" y="2989"/>
                    <a:pt x="3191" y="2989"/>
                  </a:cubicBezTo>
                  <a:cubicBezTo>
                    <a:pt x="4644" y="2989"/>
                    <a:pt x="5918" y="2429"/>
                    <a:pt x="6347" y="1584"/>
                  </a:cubicBezTo>
                  <a:cubicBezTo>
                    <a:pt x="6370" y="1525"/>
                    <a:pt x="6370" y="1477"/>
                    <a:pt x="6347" y="1429"/>
                  </a:cubicBezTo>
                  <a:cubicBezTo>
                    <a:pt x="6013" y="786"/>
                    <a:pt x="5204" y="286"/>
                    <a:pt x="4144" y="96"/>
                  </a:cubicBezTo>
                  <a:cubicBezTo>
                    <a:pt x="3822" y="36"/>
                    <a:pt x="3513" y="1"/>
                    <a:pt x="31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0551;p79">
              <a:extLst>
                <a:ext uri="{FF2B5EF4-FFF2-40B4-BE49-F238E27FC236}">
                  <a16:creationId xmlns:a16="http://schemas.microsoft.com/office/drawing/2014/main" id="{1C4317C3-1829-AE8E-C3BD-B291BD5A02E9}"/>
                </a:ext>
              </a:extLst>
            </p:cNvPr>
            <p:cNvSpPr/>
            <p:nvPr/>
          </p:nvSpPr>
          <p:spPr>
            <a:xfrm>
              <a:off x="2236281" y="3609215"/>
              <a:ext cx="81893" cy="38364"/>
            </a:xfrm>
            <a:custGeom>
              <a:avLst/>
              <a:gdLst/>
              <a:ahLst/>
              <a:cxnLst/>
              <a:rect l="l" t="t" r="r" b="b"/>
              <a:pathLst>
                <a:path w="2585" h="1211" extrusionOk="0">
                  <a:moveTo>
                    <a:pt x="180" y="1"/>
                  </a:moveTo>
                  <a:cubicBezTo>
                    <a:pt x="140" y="1"/>
                    <a:pt x="101" y="15"/>
                    <a:pt x="72" y="44"/>
                  </a:cubicBezTo>
                  <a:cubicBezTo>
                    <a:pt x="1" y="103"/>
                    <a:pt x="1" y="211"/>
                    <a:pt x="60" y="270"/>
                  </a:cubicBezTo>
                  <a:cubicBezTo>
                    <a:pt x="525" y="818"/>
                    <a:pt x="1418" y="1175"/>
                    <a:pt x="2406" y="1211"/>
                  </a:cubicBezTo>
                  <a:cubicBezTo>
                    <a:pt x="2501" y="1211"/>
                    <a:pt x="2573" y="1127"/>
                    <a:pt x="2573" y="1056"/>
                  </a:cubicBezTo>
                  <a:cubicBezTo>
                    <a:pt x="2584" y="949"/>
                    <a:pt x="2513" y="877"/>
                    <a:pt x="2430" y="877"/>
                  </a:cubicBezTo>
                  <a:cubicBezTo>
                    <a:pt x="1513" y="853"/>
                    <a:pt x="703" y="532"/>
                    <a:pt x="298" y="56"/>
                  </a:cubicBezTo>
                  <a:cubicBezTo>
                    <a:pt x="267" y="18"/>
                    <a:pt x="223" y="1"/>
                    <a:pt x="18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oogle Shape;10552;p79">
            <a:extLst>
              <a:ext uri="{FF2B5EF4-FFF2-40B4-BE49-F238E27FC236}">
                <a16:creationId xmlns:a16="http://schemas.microsoft.com/office/drawing/2014/main" id="{16682DE6-F74A-CC6D-708F-E10E85D298D1}"/>
              </a:ext>
            </a:extLst>
          </p:cNvPr>
          <p:cNvGrpSpPr/>
          <p:nvPr/>
        </p:nvGrpSpPr>
        <p:grpSpPr>
          <a:xfrm>
            <a:off x="10706806" y="7220418"/>
            <a:ext cx="555984" cy="709948"/>
            <a:chOff x="5353403" y="3785609"/>
            <a:chExt cx="277992" cy="3549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6" name="Google Shape;10553;p79">
              <a:extLst>
                <a:ext uri="{FF2B5EF4-FFF2-40B4-BE49-F238E27FC236}">
                  <a16:creationId xmlns:a16="http://schemas.microsoft.com/office/drawing/2014/main" id="{2F2BAA71-0142-E8F9-A9D3-E08EFB095016}"/>
                </a:ext>
              </a:extLst>
            </p:cNvPr>
            <p:cNvSpPr/>
            <p:nvPr/>
          </p:nvSpPr>
          <p:spPr>
            <a:xfrm>
              <a:off x="5476734" y="3952562"/>
              <a:ext cx="33232" cy="15998"/>
            </a:xfrm>
            <a:custGeom>
              <a:avLst/>
              <a:gdLst/>
              <a:ahLst/>
              <a:cxnLst/>
              <a:rect l="l" t="t" r="r" b="b"/>
              <a:pathLst>
                <a:path w="1049" h="505" extrusionOk="0">
                  <a:moveTo>
                    <a:pt x="189" y="0"/>
                  </a:moveTo>
                  <a:cubicBezTo>
                    <a:pt x="154" y="0"/>
                    <a:pt x="117" y="10"/>
                    <a:pt x="84" y="29"/>
                  </a:cubicBezTo>
                  <a:cubicBezTo>
                    <a:pt x="12" y="64"/>
                    <a:pt x="0" y="171"/>
                    <a:pt x="48" y="255"/>
                  </a:cubicBezTo>
                  <a:cubicBezTo>
                    <a:pt x="155" y="398"/>
                    <a:pt x="334" y="505"/>
                    <a:pt x="536" y="505"/>
                  </a:cubicBezTo>
                  <a:cubicBezTo>
                    <a:pt x="727" y="505"/>
                    <a:pt x="917" y="410"/>
                    <a:pt x="1024" y="255"/>
                  </a:cubicBezTo>
                  <a:cubicBezTo>
                    <a:pt x="1048" y="171"/>
                    <a:pt x="1024" y="76"/>
                    <a:pt x="953" y="29"/>
                  </a:cubicBezTo>
                  <a:cubicBezTo>
                    <a:pt x="924" y="10"/>
                    <a:pt x="890" y="0"/>
                    <a:pt x="856" y="0"/>
                  </a:cubicBezTo>
                  <a:cubicBezTo>
                    <a:pt x="805" y="0"/>
                    <a:pt x="755" y="21"/>
                    <a:pt x="727" y="64"/>
                  </a:cubicBezTo>
                  <a:cubicBezTo>
                    <a:pt x="691" y="124"/>
                    <a:pt x="608" y="171"/>
                    <a:pt x="524" y="171"/>
                  </a:cubicBezTo>
                  <a:cubicBezTo>
                    <a:pt x="429" y="171"/>
                    <a:pt x="346" y="136"/>
                    <a:pt x="310" y="64"/>
                  </a:cubicBezTo>
                  <a:cubicBezTo>
                    <a:pt x="289" y="21"/>
                    <a:pt x="241" y="0"/>
                    <a:pt x="18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0554;p79">
              <a:extLst>
                <a:ext uri="{FF2B5EF4-FFF2-40B4-BE49-F238E27FC236}">
                  <a16:creationId xmlns:a16="http://schemas.microsoft.com/office/drawing/2014/main" id="{61092CF5-97F8-ED43-4829-827EC5657170}"/>
                </a:ext>
              </a:extLst>
            </p:cNvPr>
            <p:cNvSpPr/>
            <p:nvPr/>
          </p:nvSpPr>
          <p:spPr>
            <a:xfrm>
              <a:off x="5457124" y="390254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0555;p79">
              <a:extLst>
                <a:ext uri="{FF2B5EF4-FFF2-40B4-BE49-F238E27FC236}">
                  <a16:creationId xmlns:a16="http://schemas.microsoft.com/office/drawing/2014/main" id="{8100E5DB-8DB9-CD61-BE37-2D38D7BF5820}"/>
                </a:ext>
              </a:extLst>
            </p:cNvPr>
            <p:cNvSpPr/>
            <p:nvPr/>
          </p:nvSpPr>
          <p:spPr>
            <a:xfrm>
              <a:off x="5518234" y="390254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6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0556;p79">
              <a:extLst>
                <a:ext uri="{FF2B5EF4-FFF2-40B4-BE49-F238E27FC236}">
                  <a16:creationId xmlns:a16="http://schemas.microsoft.com/office/drawing/2014/main" id="{B104E3D4-4EAA-A9EC-7E7D-E06D9CF6134A}"/>
                </a:ext>
              </a:extLst>
            </p:cNvPr>
            <p:cNvSpPr/>
            <p:nvPr/>
          </p:nvSpPr>
          <p:spPr>
            <a:xfrm>
              <a:off x="5353403" y="3785609"/>
              <a:ext cx="277992" cy="354974"/>
            </a:xfrm>
            <a:custGeom>
              <a:avLst/>
              <a:gdLst/>
              <a:ahLst/>
              <a:cxnLst/>
              <a:rect l="l" t="t" r="r" b="b"/>
              <a:pathLst>
                <a:path w="8775" h="11205" extrusionOk="0">
                  <a:moveTo>
                    <a:pt x="2822" y="846"/>
                  </a:moveTo>
                  <a:lnTo>
                    <a:pt x="2822" y="2274"/>
                  </a:lnTo>
                  <a:cubicBezTo>
                    <a:pt x="2822" y="2274"/>
                    <a:pt x="2822" y="2286"/>
                    <a:pt x="2810" y="2286"/>
                  </a:cubicBezTo>
                  <a:lnTo>
                    <a:pt x="2453" y="2286"/>
                  </a:lnTo>
                  <a:cubicBezTo>
                    <a:pt x="2453" y="2286"/>
                    <a:pt x="2441" y="2286"/>
                    <a:pt x="2441" y="2274"/>
                  </a:cubicBezTo>
                  <a:lnTo>
                    <a:pt x="2441" y="1215"/>
                  </a:lnTo>
                  <a:lnTo>
                    <a:pt x="2453" y="1215"/>
                  </a:lnTo>
                  <a:cubicBezTo>
                    <a:pt x="2453" y="1155"/>
                    <a:pt x="2477" y="1096"/>
                    <a:pt x="2524" y="1072"/>
                  </a:cubicBezTo>
                  <a:lnTo>
                    <a:pt x="2822" y="846"/>
                  </a:lnTo>
                  <a:close/>
                  <a:moveTo>
                    <a:pt x="4739" y="322"/>
                  </a:moveTo>
                  <a:cubicBezTo>
                    <a:pt x="4739" y="322"/>
                    <a:pt x="4763" y="322"/>
                    <a:pt x="4763" y="346"/>
                  </a:cubicBezTo>
                  <a:lnTo>
                    <a:pt x="4763" y="2274"/>
                  </a:lnTo>
                  <a:cubicBezTo>
                    <a:pt x="4763" y="2274"/>
                    <a:pt x="4763" y="2286"/>
                    <a:pt x="4739" y="2286"/>
                  </a:cubicBezTo>
                  <a:lnTo>
                    <a:pt x="4048" y="2286"/>
                  </a:lnTo>
                  <a:cubicBezTo>
                    <a:pt x="4048" y="2286"/>
                    <a:pt x="4024" y="2286"/>
                    <a:pt x="4024" y="2274"/>
                  </a:cubicBezTo>
                  <a:lnTo>
                    <a:pt x="4024" y="346"/>
                  </a:lnTo>
                  <a:cubicBezTo>
                    <a:pt x="4024" y="334"/>
                    <a:pt x="4030" y="328"/>
                    <a:pt x="4033" y="328"/>
                  </a:cubicBezTo>
                  <a:cubicBezTo>
                    <a:pt x="4036" y="328"/>
                    <a:pt x="4036" y="334"/>
                    <a:pt x="4024" y="346"/>
                  </a:cubicBezTo>
                  <a:lnTo>
                    <a:pt x="4739" y="322"/>
                  </a:lnTo>
                  <a:close/>
                  <a:moveTo>
                    <a:pt x="5965" y="846"/>
                  </a:moveTo>
                  <a:lnTo>
                    <a:pt x="6263" y="1072"/>
                  </a:lnTo>
                  <a:cubicBezTo>
                    <a:pt x="6310" y="1096"/>
                    <a:pt x="6334" y="1155"/>
                    <a:pt x="6334" y="1215"/>
                  </a:cubicBezTo>
                  <a:lnTo>
                    <a:pt x="6334" y="2274"/>
                  </a:lnTo>
                  <a:cubicBezTo>
                    <a:pt x="6334" y="2274"/>
                    <a:pt x="6334" y="2286"/>
                    <a:pt x="6322" y="2286"/>
                  </a:cubicBezTo>
                  <a:lnTo>
                    <a:pt x="5965" y="2286"/>
                  </a:lnTo>
                  <a:cubicBezTo>
                    <a:pt x="5965" y="2286"/>
                    <a:pt x="5953" y="2286"/>
                    <a:pt x="5953" y="2274"/>
                  </a:cubicBezTo>
                  <a:lnTo>
                    <a:pt x="5953" y="846"/>
                  </a:lnTo>
                  <a:close/>
                  <a:moveTo>
                    <a:pt x="5072" y="596"/>
                  </a:moveTo>
                  <a:cubicBezTo>
                    <a:pt x="5263" y="631"/>
                    <a:pt x="5441" y="715"/>
                    <a:pt x="5620" y="822"/>
                  </a:cubicBezTo>
                  <a:lnTo>
                    <a:pt x="5620" y="2274"/>
                  </a:lnTo>
                  <a:cubicBezTo>
                    <a:pt x="5620" y="2465"/>
                    <a:pt x="5775" y="2620"/>
                    <a:pt x="5965" y="2620"/>
                  </a:cubicBezTo>
                  <a:lnTo>
                    <a:pt x="6322" y="2620"/>
                  </a:lnTo>
                  <a:cubicBezTo>
                    <a:pt x="6513" y="2620"/>
                    <a:pt x="6668" y="2465"/>
                    <a:pt x="6668" y="2274"/>
                  </a:cubicBezTo>
                  <a:lnTo>
                    <a:pt x="6668" y="1798"/>
                  </a:lnTo>
                  <a:cubicBezTo>
                    <a:pt x="6870" y="2155"/>
                    <a:pt x="7001" y="2572"/>
                    <a:pt x="7037" y="2989"/>
                  </a:cubicBezTo>
                  <a:lnTo>
                    <a:pt x="6501" y="2989"/>
                  </a:lnTo>
                  <a:cubicBezTo>
                    <a:pt x="6406" y="2989"/>
                    <a:pt x="6334" y="3060"/>
                    <a:pt x="6334" y="3155"/>
                  </a:cubicBezTo>
                  <a:cubicBezTo>
                    <a:pt x="6334" y="3239"/>
                    <a:pt x="6406" y="3310"/>
                    <a:pt x="6501" y="3310"/>
                  </a:cubicBezTo>
                  <a:lnTo>
                    <a:pt x="6858" y="3310"/>
                  </a:lnTo>
                  <a:lnTo>
                    <a:pt x="6858" y="3536"/>
                  </a:lnTo>
                  <a:cubicBezTo>
                    <a:pt x="6799" y="3572"/>
                    <a:pt x="6763" y="3632"/>
                    <a:pt x="6763" y="3691"/>
                  </a:cubicBezTo>
                  <a:cubicBezTo>
                    <a:pt x="6763" y="3775"/>
                    <a:pt x="6846" y="3846"/>
                    <a:pt x="6929" y="3846"/>
                  </a:cubicBezTo>
                  <a:cubicBezTo>
                    <a:pt x="7001" y="3846"/>
                    <a:pt x="7084" y="3882"/>
                    <a:pt x="7144" y="3941"/>
                  </a:cubicBezTo>
                  <a:cubicBezTo>
                    <a:pt x="7203" y="4001"/>
                    <a:pt x="7215" y="4072"/>
                    <a:pt x="7215" y="4144"/>
                  </a:cubicBezTo>
                  <a:cubicBezTo>
                    <a:pt x="7203" y="4287"/>
                    <a:pt x="7060" y="4406"/>
                    <a:pt x="6918" y="4406"/>
                  </a:cubicBezTo>
                  <a:lnTo>
                    <a:pt x="6846" y="4406"/>
                  </a:lnTo>
                  <a:lnTo>
                    <a:pt x="6846" y="4394"/>
                  </a:lnTo>
                  <a:cubicBezTo>
                    <a:pt x="6846" y="4298"/>
                    <a:pt x="6763" y="4227"/>
                    <a:pt x="6679" y="4227"/>
                  </a:cubicBezTo>
                  <a:cubicBezTo>
                    <a:pt x="6584" y="4227"/>
                    <a:pt x="6513" y="4298"/>
                    <a:pt x="6513" y="4394"/>
                  </a:cubicBezTo>
                  <a:cubicBezTo>
                    <a:pt x="6513" y="5096"/>
                    <a:pt x="6156" y="5763"/>
                    <a:pt x="5572" y="6144"/>
                  </a:cubicBezTo>
                  <a:lnTo>
                    <a:pt x="5572" y="6108"/>
                  </a:lnTo>
                  <a:lnTo>
                    <a:pt x="5489" y="5370"/>
                  </a:lnTo>
                  <a:cubicBezTo>
                    <a:pt x="5441" y="5013"/>
                    <a:pt x="5155" y="4763"/>
                    <a:pt x="4798" y="4763"/>
                  </a:cubicBezTo>
                  <a:lnTo>
                    <a:pt x="3989" y="4763"/>
                  </a:lnTo>
                  <a:cubicBezTo>
                    <a:pt x="3631" y="4763"/>
                    <a:pt x="3334" y="5025"/>
                    <a:pt x="3298" y="5370"/>
                  </a:cubicBezTo>
                  <a:lnTo>
                    <a:pt x="3215" y="6108"/>
                  </a:lnTo>
                  <a:lnTo>
                    <a:pt x="3215" y="6144"/>
                  </a:lnTo>
                  <a:cubicBezTo>
                    <a:pt x="2977" y="5965"/>
                    <a:pt x="2774" y="5763"/>
                    <a:pt x="2619" y="5525"/>
                  </a:cubicBezTo>
                  <a:cubicBezTo>
                    <a:pt x="2393" y="5180"/>
                    <a:pt x="2274" y="4787"/>
                    <a:pt x="2274" y="4370"/>
                  </a:cubicBezTo>
                  <a:cubicBezTo>
                    <a:pt x="2274" y="4287"/>
                    <a:pt x="2203" y="4203"/>
                    <a:pt x="2107" y="4203"/>
                  </a:cubicBezTo>
                  <a:cubicBezTo>
                    <a:pt x="2024" y="4203"/>
                    <a:pt x="1941" y="4287"/>
                    <a:pt x="1941" y="4370"/>
                  </a:cubicBezTo>
                  <a:lnTo>
                    <a:pt x="1941" y="4394"/>
                  </a:lnTo>
                  <a:lnTo>
                    <a:pt x="1846" y="4394"/>
                  </a:lnTo>
                  <a:cubicBezTo>
                    <a:pt x="1762" y="4394"/>
                    <a:pt x="1691" y="4358"/>
                    <a:pt x="1631" y="4298"/>
                  </a:cubicBezTo>
                  <a:cubicBezTo>
                    <a:pt x="1572" y="4239"/>
                    <a:pt x="1560" y="4167"/>
                    <a:pt x="1560" y="4096"/>
                  </a:cubicBezTo>
                  <a:cubicBezTo>
                    <a:pt x="1572" y="3953"/>
                    <a:pt x="1703" y="3834"/>
                    <a:pt x="1857" y="3834"/>
                  </a:cubicBezTo>
                  <a:cubicBezTo>
                    <a:pt x="1941" y="3834"/>
                    <a:pt x="2024" y="3763"/>
                    <a:pt x="2024" y="3667"/>
                  </a:cubicBezTo>
                  <a:cubicBezTo>
                    <a:pt x="2024" y="3596"/>
                    <a:pt x="1976" y="3536"/>
                    <a:pt x="1905" y="3525"/>
                  </a:cubicBezTo>
                  <a:lnTo>
                    <a:pt x="1905" y="3310"/>
                  </a:lnTo>
                  <a:lnTo>
                    <a:pt x="5775" y="3310"/>
                  </a:lnTo>
                  <a:cubicBezTo>
                    <a:pt x="5858" y="3310"/>
                    <a:pt x="5929" y="3239"/>
                    <a:pt x="5929" y="3155"/>
                  </a:cubicBezTo>
                  <a:cubicBezTo>
                    <a:pt x="5929" y="3060"/>
                    <a:pt x="5858" y="2989"/>
                    <a:pt x="5775" y="2989"/>
                  </a:cubicBezTo>
                  <a:lnTo>
                    <a:pt x="1726" y="2989"/>
                  </a:lnTo>
                  <a:cubicBezTo>
                    <a:pt x="1750" y="2572"/>
                    <a:pt x="1869" y="2155"/>
                    <a:pt x="2096" y="1798"/>
                  </a:cubicBezTo>
                  <a:lnTo>
                    <a:pt x="2096" y="2274"/>
                  </a:lnTo>
                  <a:cubicBezTo>
                    <a:pt x="2096" y="2465"/>
                    <a:pt x="2238" y="2620"/>
                    <a:pt x="2441" y="2620"/>
                  </a:cubicBezTo>
                  <a:lnTo>
                    <a:pt x="2798" y="2620"/>
                  </a:lnTo>
                  <a:cubicBezTo>
                    <a:pt x="2989" y="2620"/>
                    <a:pt x="3131" y="2465"/>
                    <a:pt x="3131" y="2274"/>
                  </a:cubicBezTo>
                  <a:lnTo>
                    <a:pt x="3131" y="822"/>
                  </a:lnTo>
                  <a:cubicBezTo>
                    <a:pt x="3310" y="727"/>
                    <a:pt x="3489" y="655"/>
                    <a:pt x="3691" y="596"/>
                  </a:cubicBezTo>
                  <a:lnTo>
                    <a:pt x="3691" y="2274"/>
                  </a:lnTo>
                  <a:cubicBezTo>
                    <a:pt x="3691" y="2465"/>
                    <a:pt x="3834" y="2620"/>
                    <a:pt x="4024" y="2620"/>
                  </a:cubicBezTo>
                  <a:lnTo>
                    <a:pt x="4727" y="2620"/>
                  </a:lnTo>
                  <a:cubicBezTo>
                    <a:pt x="4917" y="2620"/>
                    <a:pt x="5072" y="2465"/>
                    <a:pt x="5072" y="2274"/>
                  </a:cubicBezTo>
                  <a:lnTo>
                    <a:pt x="5072" y="596"/>
                  </a:lnTo>
                  <a:close/>
                  <a:moveTo>
                    <a:pt x="4822" y="5072"/>
                  </a:moveTo>
                  <a:cubicBezTo>
                    <a:pt x="5001" y="5072"/>
                    <a:pt x="5155" y="5203"/>
                    <a:pt x="5179" y="5406"/>
                  </a:cubicBezTo>
                  <a:lnTo>
                    <a:pt x="5263" y="6144"/>
                  </a:lnTo>
                  <a:cubicBezTo>
                    <a:pt x="5263" y="6275"/>
                    <a:pt x="5191" y="6430"/>
                    <a:pt x="5060" y="6501"/>
                  </a:cubicBezTo>
                  <a:lnTo>
                    <a:pt x="4560" y="6739"/>
                  </a:lnTo>
                  <a:cubicBezTo>
                    <a:pt x="4513" y="6763"/>
                    <a:pt x="4459" y="6775"/>
                    <a:pt x="4404" y="6775"/>
                  </a:cubicBezTo>
                  <a:cubicBezTo>
                    <a:pt x="4349" y="6775"/>
                    <a:pt x="4292" y="6763"/>
                    <a:pt x="4239" y="6739"/>
                  </a:cubicBezTo>
                  <a:lnTo>
                    <a:pt x="3751" y="6501"/>
                  </a:lnTo>
                  <a:cubicBezTo>
                    <a:pt x="3608" y="6430"/>
                    <a:pt x="3536" y="6299"/>
                    <a:pt x="3548" y="6144"/>
                  </a:cubicBezTo>
                  <a:lnTo>
                    <a:pt x="3643" y="5406"/>
                  </a:lnTo>
                  <a:cubicBezTo>
                    <a:pt x="3655" y="5227"/>
                    <a:pt x="3822" y="5072"/>
                    <a:pt x="4001" y="5072"/>
                  </a:cubicBezTo>
                  <a:close/>
                  <a:moveTo>
                    <a:pt x="5489" y="6561"/>
                  </a:moveTo>
                  <a:lnTo>
                    <a:pt x="5489" y="7120"/>
                  </a:lnTo>
                  <a:cubicBezTo>
                    <a:pt x="5489" y="7370"/>
                    <a:pt x="5620" y="7608"/>
                    <a:pt x="5822" y="7716"/>
                  </a:cubicBezTo>
                  <a:cubicBezTo>
                    <a:pt x="5465" y="8168"/>
                    <a:pt x="4953" y="8418"/>
                    <a:pt x="4405" y="8418"/>
                  </a:cubicBezTo>
                  <a:cubicBezTo>
                    <a:pt x="3846" y="8418"/>
                    <a:pt x="3334" y="8168"/>
                    <a:pt x="3000" y="7739"/>
                  </a:cubicBezTo>
                  <a:cubicBezTo>
                    <a:pt x="3215" y="7620"/>
                    <a:pt x="3346" y="7394"/>
                    <a:pt x="3346" y="7144"/>
                  </a:cubicBezTo>
                  <a:lnTo>
                    <a:pt x="3346" y="6573"/>
                  </a:lnTo>
                  <a:lnTo>
                    <a:pt x="3370" y="6573"/>
                  </a:lnTo>
                  <a:cubicBezTo>
                    <a:pt x="3429" y="6668"/>
                    <a:pt x="3524" y="6727"/>
                    <a:pt x="3608" y="6787"/>
                  </a:cubicBezTo>
                  <a:lnTo>
                    <a:pt x="4096" y="7025"/>
                  </a:lnTo>
                  <a:cubicBezTo>
                    <a:pt x="4203" y="7073"/>
                    <a:pt x="4310" y="7096"/>
                    <a:pt x="4417" y="7096"/>
                  </a:cubicBezTo>
                  <a:cubicBezTo>
                    <a:pt x="4513" y="7096"/>
                    <a:pt x="4620" y="7073"/>
                    <a:pt x="4727" y="7025"/>
                  </a:cubicBezTo>
                  <a:lnTo>
                    <a:pt x="5215" y="6787"/>
                  </a:lnTo>
                  <a:cubicBezTo>
                    <a:pt x="5322" y="6739"/>
                    <a:pt x="5394" y="6668"/>
                    <a:pt x="5453" y="6573"/>
                  </a:cubicBezTo>
                  <a:cubicBezTo>
                    <a:pt x="5465" y="6573"/>
                    <a:pt x="5465" y="6573"/>
                    <a:pt x="5489" y="6561"/>
                  </a:cubicBezTo>
                  <a:close/>
                  <a:moveTo>
                    <a:pt x="2298" y="7966"/>
                  </a:moveTo>
                  <a:lnTo>
                    <a:pt x="2298" y="9299"/>
                  </a:lnTo>
                  <a:lnTo>
                    <a:pt x="2107" y="9299"/>
                  </a:lnTo>
                  <a:cubicBezTo>
                    <a:pt x="1976" y="9299"/>
                    <a:pt x="1857" y="9347"/>
                    <a:pt x="1750" y="9406"/>
                  </a:cubicBezTo>
                  <a:lnTo>
                    <a:pt x="1750" y="8120"/>
                  </a:lnTo>
                  <a:lnTo>
                    <a:pt x="2298" y="7966"/>
                  </a:lnTo>
                  <a:close/>
                  <a:moveTo>
                    <a:pt x="6501" y="7966"/>
                  </a:moveTo>
                  <a:lnTo>
                    <a:pt x="7049" y="8120"/>
                  </a:lnTo>
                  <a:lnTo>
                    <a:pt x="7049" y="9406"/>
                  </a:lnTo>
                  <a:cubicBezTo>
                    <a:pt x="6941" y="9347"/>
                    <a:pt x="6822" y="9299"/>
                    <a:pt x="6691" y="9299"/>
                  </a:cubicBezTo>
                  <a:lnTo>
                    <a:pt x="6501" y="9299"/>
                  </a:lnTo>
                  <a:lnTo>
                    <a:pt x="6501" y="7966"/>
                  </a:lnTo>
                  <a:close/>
                  <a:moveTo>
                    <a:pt x="4048" y="0"/>
                  </a:moveTo>
                  <a:cubicBezTo>
                    <a:pt x="3881" y="0"/>
                    <a:pt x="3762" y="96"/>
                    <a:pt x="3715" y="250"/>
                  </a:cubicBezTo>
                  <a:cubicBezTo>
                    <a:pt x="3477" y="310"/>
                    <a:pt x="3239" y="381"/>
                    <a:pt x="3036" y="500"/>
                  </a:cubicBezTo>
                  <a:cubicBezTo>
                    <a:pt x="3012" y="500"/>
                    <a:pt x="3012" y="488"/>
                    <a:pt x="3000" y="488"/>
                  </a:cubicBezTo>
                  <a:cubicBezTo>
                    <a:pt x="2965" y="468"/>
                    <a:pt x="2922" y="456"/>
                    <a:pt x="2878" y="456"/>
                  </a:cubicBezTo>
                  <a:cubicBezTo>
                    <a:pt x="2819" y="456"/>
                    <a:pt x="2757" y="477"/>
                    <a:pt x="2703" y="524"/>
                  </a:cubicBezTo>
                  <a:lnTo>
                    <a:pt x="2322" y="798"/>
                  </a:lnTo>
                  <a:cubicBezTo>
                    <a:pt x="2179" y="905"/>
                    <a:pt x="2107" y="1060"/>
                    <a:pt x="2107" y="1215"/>
                  </a:cubicBezTo>
                  <a:lnTo>
                    <a:pt x="2107" y="1227"/>
                  </a:lnTo>
                  <a:cubicBezTo>
                    <a:pt x="1691" y="1727"/>
                    <a:pt x="1453" y="2346"/>
                    <a:pt x="1405" y="2989"/>
                  </a:cubicBezTo>
                  <a:lnTo>
                    <a:pt x="1214" y="2989"/>
                  </a:lnTo>
                  <a:cubicBezTo>
                    <a:pt x="1131" y="2989"/>
                    <a:pt x="1048" y="3060"/>
                    <a:pt x="1048" y="3155"/>
                  </a:cubicBezTo>
                  <a:cubicBezTo>
                    <a:pt x="1048" y="3239"/>
                    <a:pt x="1131" y="3310"/>
                    <a:pt x="1214" y="3310"/>
                  </a:cubicBezTo>
                  <a:lnTo>
                    <a:pt x="1572" y="3310"/>
                  </a:lnTo>
                  <a:lnTo>
                    <a:pt x="1572" y="3584"/>
                  </a:lnTo>
                  <a:cubicBezTo>
                    <a:pt x="1381" y="3667"/>
                    <a:pt x="1250" y="3846"/>
                    <a:pt x="1226" y="4060"/>
                  </a:cubicBezTo>
                  <a:cubicBezTo>
                    <a:pt x="1214" y="4227"/>
                    <a:pt x="1274" y="4406"/>
                    <a:pt x="1381" y="4525"/>
                  </a:cubicBezTo>
                  <a:cubicBezTo>
                    <a:pt x="1500" y="4644"/>
                    <a:pt x="1667" y="4715"/>
                    <a:pt x="1822" y="4715"/>
                  </a:cubicBezTo>
                  <a:lnTo>
                    <a:pt x="1941" y="4715"/>
                  </a:lnTo>
                  <a:cubicBezTo>
                    <a:pt x="1988" y="5060"/>
                    <a:pt x="2119" y="5394"/>
                    <a:pt x="2298" y="5691"/>
                  </a:cubicBezTo>
                  <a:cubicBezTo>
                    <a:pt x="2477" y="5965"/>
                    <a:pt x="2703" y="6203"/>
                    <a:pt x="2977" y="6382"/>
                  </a:cubicBezTo>
                  <a:lnTo>
                    <a:pt x="2977" y="7144"/>
                  </a:lnTo>
                  <a:cubicBezTo>
                    <a:pt x="2977" y="7311"/>
                    <a:pt x="2869" y="7442"/>
                    <a:pt x="2715" y="7477"/>
                  </a:cubicBezTo>
                  <a:lnTo>
                    <a:pt x="869" y="8037"/>
                  </a:lnTo>
                  <a:cubicBezTo>
                    <a:pt x="357" y="8180"/>
                    <a:pt x="0" y="8656"/>
                    <a:pt x="0" y="9192"/>
                  </a:cubicBezTo>
                  <a:lnTo>
                    <a:pt x="0" y="11037"/>
                  </a:lnTo>
                  <a:cubicBezTo>
                    <a:pt x="0" y="11133"/>
                    <a:pt x="71" y="11204"/>
                    <a:pt x="155" y="11204"/>
                  </a:cubicBezTo>
                  <a:cubicBezTo>
                    <a:pt x="250" y="11204"/>
                    <a:pt x="322" y="11133"/>
                    <a:pt x="322" y="11037"/>
                  </a:cubicBezTo>
                  <a:lnTo>
                    <a:pt x="322" y="9192"/>
                  </a:lnTo>
                  <a:cubicBezTo>
                    <a:pt x="322" y="8811"/>
                    <a:pt x="595" y="8454"/>
                    <a:pt x="964" y="8347"/>
                  </a:cubicBezTo>
                  <a:lnTo>
                    <a:pt x="1393" y="8216"/>
                  </a:lnTo>
                  <a:lnTo>
                    <a:pt x="1393" y="11037"/>
                  </a:lnTo>
                  <a:cubicBezTo>
                    <a:pt x="1393" y="11133"/>
                    <a:pt x="1465" y="11204"/>
                    <a:pt x="1560" y="11204"/>
                  </a:cubicBezTo>
                  <a:cubicBezTo>
                    <a:pt x="1643" y="11204"/>
                    <a:pt x="1715" y="11133"/>
                    <a:pt x="1715" y="11037"/>
                  </a:cubicBezTo>
                  <a:lnTo>
                    <a:pt x="1715" y="9978"/>
                  </a:lnTo>
                  <a:cubicBezTo>
                    <a:pt x="1715" y="9787"/>
                    <a:pt x="1881" y="9621"/>
                    <a:pt x="2084" y="9621"/>
                  </a:cubicBezTo>
                  <a:lnTo>
                    <a:pt x="2774" y="9621"/>
                  </a:lnTo>
                  <a:cubicBezTo>
                    <a:pt x="2869" y="9621"/>
                    <a:pt x="2941" y="9549"/>
                    <a:pt x="2941" y="9466"/>
                  </a:cubicBezTo>
                  <a:cubicBezTo>
                    <a:pt x="2941" y="9371"/>
                    <a:pt x="2869" y="9299"/>
                    <a:pt x="2774" y="9299"/>
                  </a:cubicBezTo>
                  <a:lnTo>
                    <a:pt x="2584" y="9299"/>
                  </a:lnTo>
                  <a:lnTo>
                    <a:pt x="2584" y="7858"/>
                  </a:lnTo>
                  <a:lnTo>
                    <a:pt x="2631" y="7835"/>
                  </a:lnTo>
                  <a:cubicBezTo>
                    <a:pt x="3012" y="8406"/>
                    <a:pt x="3655" y="8751"/>
                    <a:pt x="4358" y="8751"/>
                  </a:cubicBezTo>
                  <a:cubicBezTo>
                    <a:pt x="5060" y="8751"/>
                    <a:pt x="5679" y="8406"/>
                    <a:pt x="6084" y="7835"/>
                  </a:cubicBezTo>
                  <a:lnTo>
                    <a:pt x="6120" y="7858"/>
                  </a:lnTo>
                  <a:lnTo>
                    <a:pt x="6120" y="9299"/>
                  </a:lnTo>
                  <a:lnTo>
                    <a:pt x="3477" y="9299"/>
                  </a:lnTo>
                  <a:cubicBezTo>
                    <a:pt x="3381" y="9299"/>
                    <a:pt x="3310" y="9371"/>
                    <a:pt x="3310" y="9466"/>
                  </a:cubicBezTo>
                  <a:cubicBezTo>
                    <a:pt x="3310" y="9549"/>
                    <a:pt x="3381" y="9621"/>
                    <a:pt x="3477" y="9621"/>
                  </a:cubicBezTo>
                  <a:lnTo>
                    <a:pt x="6632" y="9621"/>
                  </a:lnTo>
                  <a:cubicBezTo>
                    <a:pt x="6822" y="9621"/>
                    <a:pt x="6989" y="9787"/>
                    <a:pt x="6989" y="9978"/>
                  </a:cubicBezTo>
                  <a:lnTo>
                    <a:pt x="6989" y="11037"/>
                  </a:lnTo>
                  <a:cubicBezTo>
                    <a:pt x="6989" y="11133"/>
                    <a:pt x="7060" y="11204"/>
                    <a:pt x="7156" y="11204"/>
                  </a:cubicBezTo>
                  <a:cubicBezTo>
                    <a:pt x="7239" y="11204"/>
                    <a:pt x="7310" y="11133"/>
                    <a:pt x="7310" y="11037"/>
                  </a:cubicBezTo>
                  <a:lnTo>
                    <a:pt x="7310" y="8216"/>
                  </a:lnTo>
                  <a:lnTo>
                    <a:pt x="7751" y="8347"/>
                  </a:lnTo>
                  <a:cubicBezTo>
                    <a:pt x="8120" y="8454"/>
                    <a:pt x="8382" y="8811"/>
                    <a:pt x="8382" y="9192"/>
                  </a:cubicBezTo>
                  <a:lnTo>
                    <a:pt x="8382" y="11037"/>
                  </a:lnTo>
                  <a:cubicBezTo>
                    <a:pt x="8382" y="11133"/>
                    <a:pt x="8465" y="11204"/>
                    <a:pt x="8549" y="11204"/>
                  </a:cubicBezTo>
                  <a:cubicBezTo>
                    <a:pt x="8644" y="11204"/>
                    <a:pt x="8715" y="11133"/>
                    <a:pt x="8715" y="11037"/>
                  </a:cubicBezTo>
                  <a:lnTo>
                    <a:pt x="8715" y="9192"/>
                  </a:lnTo>
                  <a:cubicBezTo>
                    <a:pt x="8775" y="8656"/>
                    <a:pt x="8418" y="8180"/>
                    <a:pt x="7894" y="8037"/>
                  </a:cubicBezTo>
                  <a:lnTo>
                    <a:pt x="6048" y="7489"/>
                  </a:lnTo>
                  <a:cubicBezTo>
                    <a:pt x="5906" y="7442"/>
                    <a:pt x="5798" y="7287"/>
                    <a:pt x="5798" y="7144"/>
                  </a:cubicBezTo>
                  <a:lnTo>
                    <a:pt x="5798" y="6382"/>
                  </a:lnTo>
                  <a:cubicBezTo>
                    <a:pt x="6358" y="6001"/>
                    <a:pt x="6739" y="5382"/>
                    <a:pt x="6822" y="4715"/>
                  </a:cubicBezTo>
                  <a:lnTo>
                    <a:pt x="6929" y="4715"/>
                  </a:lnTo>
                  <a:cubicBezTo>
                    <a:pt x="7263" y="4715"/>
                    <a:pt x="7525" y="4477"/>
                    <a:pt x="7561" y="4179"/>
                  </a:cubicBezTo>
                  <a:cubicBezTo>
                    <a:pt x="7572" y="4013"/>
                    <a:pt x="7513" y="3834"/>
                    <a:pt x="7406" y="3715"/>
                  </a:cubicBezTo>
                  <a:cubicBezTo>
                    <a:pt x="7346" y="3656"/>
                    <a:pt x="7287" y="3608"/>
                    <a:pt x="7215" y="3572"/>
                  </a:cubicBezTo>
                  <a:lnTo>
                    <a:pt x="7215" y="3310"/>
                  </a:lnTo>
                  <a:lnTo>
                    <a:pt x="7572" y="3310"/>
                  </a:lnTo>
                  <a:cubicBezTo>
                    <a:pt x="7656" y="3310"/>
                    <a:pt x="7739" y="3239"/>
                    <a:pt x="7739" y="3155"/>
                  </a:cubicBezTo>
                  <a:cubicBezTo>
                    <a:pt x="7739" y="3060"/>
                    <a:pt x="7656" y="2989"/>
                    <a:pt x="7572" y="2989"/>
                  </a:cubicBezTo>
                  <a:lnTo>
                    <a:pt x="7382" y="2989"/>
                  </a:lnTo>
                  <a:cubicBezTo>
                    <a:pt x="7346" y="2346"/>
                    <a:pt x="7096" y="1727"/>
                    <a:pt x="6679" y="1227"/>
                  </a:cubicBezTo>
                  <a:lnTo>
                    <a:pt x="6679" y="1215"/>
                  </a:lnTo>
                  <a:cubicBezTo>
                    <a:pt x="6679" y="1048"/>
                    <a:pt x="6608" y="905"/>
                    <a:pt x="6465" y="798"/>
                  </a:cubicBezTo>
                  <a:lnTo>
                    <a:pt x="6084" y="524"/>
                  </a:lnTo>
                  <a:cubicBezTo>
                    <a:pt x="6024" y="487"/>
                    <a:pt x="5964" y="463"/>
                    <a:pt x="5900" y="463"/>
                  </a:cubicBezTo>
                  <a:cubicBezTo>
                    <a:pt x="5864" y="463"/>
                    <a:pt x="5826" y="471"/>
                    <a:pt x="5786" y="488"/>
                  </a:cubicBezTo>
                  <a:cubicBezTo>
                    <a:pt x="5775" y="488"/>
                    <a:pt x="5775" y="500"/>
                    <a:pt x="5751" y="500"/>
                  </a:cubicBezTo>
                  <a:cubicBezTo>
                    <a:pt x="5536" y="381"/>
                    <a:pt x="5310" y="310"/>
                    <a:pt x="5072" y="250"/>
                  </a:cubicBezTo>
                  <a:cubicBezTo>
                    <a:pt x="5024" y="96"/>
                    <a:pt x="4905" y="0"/>
                    <a:pt x="47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0557;p79">
              <a:extLst>
                <a:ext uri="{FF2B5EF4-FFF2-40B4-BE49-F238E27FC236}">
                  <a16:creationId xmlns:a16="http://schemas.microsoft.com/office/drawing/2014/main" id="{26D03770-E889-A314-E466-CF3A9B0A0B4A}"/>
                </a:ext>
              </a:extLst>
            </p:cNvPr>
            <p:cNvSpPr/>
            <p:nvPr/>
          </p:nvSpPr>
          <p:spPr>
            <a:xfrm>
              <a:off x="5420533" y="4102440"/>
              <a:ext cx="10581" cy="1020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67"/>
                  </a:cubicBez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0558;p79">
              <a:extLst>
                <a:ext uri="{FF2B5EF4-FFF2-40B4-BE49-F238E27FC236}">
                  <a16:creationId xmlns:a16="http://schemas.microsoft.com/office/drawing/2014/main" id="{BBA77D50-4D4D-B2ED-2F0B-2706F36E5CD6}"/>
                </a:ext>
              </a:extLst>
            </p:cNvPr>
            <p:cNvSpPr/>
            <p:nvPr/>
          </p:nvSpPr>
          <p:spPr>
            <a:xfrm>
              <a:off x="5554064" y="4102440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2" name="Google Shape;10559;p79">
            <a:extLst>
              <a:ext uri="{FF2B5EF4-FFF2-40B4-BE49-F238E27FC236}">
                <a16:creationId xmlns:a16="http://schemas.microsoft.com/office/drawing/2014/main" id="{6F04D54C-89E6-B155-EF4A-ABF62AADE8EB}"/>
              </a:ext>
            </a:extLst>
          </p:cNvPr>
          <p:cNvGrpSpPr/>
          <p:nvPr/>
        </p:nvGrpSpPr>
        <p:grpSpPr>
          <a:xfrm>
            <a:off x="9792458" y="7221178"/>
            <a:ext cx="557568" cy="709188"/>
            <a:chOff x="4896229" y="3785989"/>
            <a:chExt cx="278784" cy="35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3" name="Google Shape;10560;p79">
              <a:extLst>
                <a:ext uri="{FF2B5EF4-FFF2-40B4-BE49-F238E27FC236}">
                  <a16:creationId xmlns:a16="http://schemas.microsoft.com/office/drawing/2014/main" id="{09CAB837-C998-4EF1-3C3B-21BA6C83AC75}"/>
                </a:ext>
              </a:extLst>
            </p:cNvPr>
            <p:cNvSpPr/>
            <p:nvPr/>
          </p:nvSpPr>
          <p:spPr>
            <a:xfrm>
              <a:off x="4896229" y="3785989"/>
              <a:ext cx="278784" cy="354594"/>
            </a:xfrm>
            <a:custGeom>
              <a:avLst/>
              <a:gdLst/>
              <a:ahLst/>
              <a:cxnLst/>
              <a:rect l="l" t="t" r="r" b="b"/>
              <a:pathLst>
                <a:path w="8800" h="11193" extrusionOk="0">
                  <a:moveTo>
                    <a:pt x="4418" y="488"/>
                  </a:moveTo>
                  <a:lnTo>
                    <a:pt x="4763" y="1536"/>
                  </a:lnTo>
                  <a:lnTo>
                    <a:pt x="4442" y="2072"/>
                  </a:lnTo>
                  <a:cubicBezTo>
                    <a:pt x="4442" y="2072"/>
                    <a:pt x="4442" y="2084"/>
                    <a:pt x="4418" y="2084"/>
                  </a:cubicBezTo>
                  <a:cubicBezTo>
                    <a:pt x="4406" y="2084"/>
                    <a:pt x="4406" y="2084"/>
                    <a:pt x="4406" y="2072"/>
                  </a:cubicBezTo>
                  <a:lnTo>
                    <a:pt x="4085" y="1536"/>
                  </a:lnTo>
                  <a:lnTo>
                    <a:pt x="4418" y="488"/>
                  </a:lnTo>
                  <a:close/>
                  <a:moveTo>
                    <a:pt x="5049" y="1703"/>
                  </a:moveTo>
                  <a:cubicBezTo>
                    <a:pt x="6120" y="1977"/>
                    <a:pt x="6882" y="2965"/>
                    <a:pt x="6882" y="4084"/>
                  </a:cubicBezTo>
                  <a:lnTo>
                    <a:pt x="6882" y="4465"/>
                  </a:lnTo>
                  <a:cubicBezTo>
                    <a:pt x="6823" y="4501"/>
                    <a:pt x="6787" y="4560"/>
                    <a:pt x="6787" y="4620"/>
                  </a:cubicBezTo>
                  <a:cubicBezTo>
                    <a:pt x="6787" y="4703"/>
                    <a:pt x="6871" y="4775"/>
                    <a:pt x="6954" y="4775"/>
                  </a:cubicBezTo>
                  <a:cubicBezTo>
                    <a:pt x="7025" y="4775"/>
                    <a:pt x="7097" y="4810"/>
                    <a:pt x="7168" y="4870"/>
                  </a:cubicBezTo>
                  <a:cubicBezTo>
                    <a:pt x="7228" y="4929"/>
                    <a:pt x="7240" y="5001"/>
                    <a:pt x="7240" y="5072"/>
                  </a:cubicBezTo>
                  <a:cubicBezTo>
                    <a:pt x="7228" y="5215"/>
                    <a:pt x="7085" y="5334"/>
                    <a:pt x="6942" y="5334"/>
                  </a:cubicBezTo>
                  <a:lnTo>
                    <a:pt x="6871" y="5334"/>
                  </a:lnTo>
                  <a:lnTo>
                    <a:pt x="6871" y="5310"/>
                  </a:lnTo>
                  <a:cubicBezTo>
                    <a:pt x="6871" y="5227"/>
                    <a:pt x="6787" y="5156"/>
                    <a:pt x="6704" y="5156"/>
                  </a:cubicBezTo>
                  <a:cubicBezTo>
                    <a:pt x="6609" y="5156"/>
                    <a:pt x="6537" y="5227"/>
                    <a:pt x="6537" y="5310"/>
                  </a:cubicBezTo>
                  <a:cubicBezTo>
                    <a:pt x="6537" y="6477"/>
                    <a:pt x="5585" y="7430"/>
                    <a:pt x="4430" y="7430"/>
                  </a:cubicBezTo>
                  <a:cubicBezTo>
                    <a:pt x="3263" y="7418"/>
                    <a:pt x="2310" y="6465"/>
                    <a:pt x="2310" y="5298"/>
                  </a:cubicBezTo>
                  <a:cubicBezTo>
                    <a:pt x="2310" y="5215"/>
                    <a:pt x="2239" y="5132"/>
                    <a:pt x="2144" y="5132"/>
                  </a:cubicBezTo>
                  <a:cubicBezTo>
                    <a:pt x="2060" y="5132"/>
                    <a:pt x="1989" y="5215"/>
                    <a:pt x="1989" y="5298"/>
                  </a:cubicBezTo>
                  <a:lnTo>
                    <a:pt x="1989" y="5310"/>
                  </a:lnTo>
                  <a:lnTo>
                    <a:pt x="1882" y="5310"/>
                  </a:lnTo>
                  <a:cubicBezTo>
                    <a:pt x="1810" y="5310"/>
                    <a:pt x="1727" y="5287"/>
                    <a:pt x="1668" y="5227"/>
                  </a:cubicBezTo>
                  <a:cubicBezTo>
                    <a:pt x="1608" y="5168"/>
                    <a:pt x="1596" y="5096"/>
                    <a:pt x="1596" y="5013"/>
                  </a:cubicBezTo>
                  <a:cubicBezTo>
                    <a:pt x="1608" y="4882"/>
                    <a:pt x="1751" y="4763"/>
                    <a:pt x="1894" y="4763"/>
                  </a:cubicBezTo>
                  <a:cubicBezTo>
                    <a:pt x="1989" y="4763"/>
                    <a:pt x="2060" y="4691"/>
                    <a:pt x="2060" y="4596"/>
                  </a:cubicBezTo>
                  <a:cubicBezTo>
                    <a:pt x="2060" y="4525"/>
                    <a:pt x="2013" y="4465"/>
                    <a:pt x="1941" y="4453"/>
                  </a:cubicBezTo>
                  <a:lnTo>
                    <a:pt x="1941" y="4084"/>
                  </a:lnTo>
                  <a:cubicBezTo>
                    <a:pt x="1941" y="2965"/>
                    <a:pt x="2703" y="1977"/>
                    <a:pt x="3775" y="1703"/>
                  </a:cubicBezTo>
                  <a:lnTo>
                    <a:pt x="4108" y="2250"/>
                  </a:lnTo>
                  <a:cubicBezTo>
                    <a:pt x="4168" y="2358"/>
                    <a:pt x="4287" y="2417"/>
                    <a:pt x="4406" y="2417"/>
                  </a:cubicBezTo>
                  <a:cubicBezTo>
                    <a:pt x="4525" y="2417"/>
                    <a:pt x="4644" y="2358"/>
                    <a:pt x="4704" y="2250"/>
                  </a:cubicBezTo>
                  <a:lnTo>
                    <a:pt x="5049" y="1703"/>
                  </a:lnTo>
                  <a:close/>
                  <a:moveTo>
                    <a:pt x="3025" y="7846"/>
                  </a:moveTo>
                  <a:lnTo>
                    <a:pt x="3025" y="7858"/>
                  </a:lnTo>
                  <a:lnTo>
                    <a:pt x="3025" y="8168"/>
                  </a:lnTo>
                  <a:cubicBezTo>
                    <a:pt x="3025" y="8323"/>
                    <a:pt x="2942" y="8454"/>
                    <a:pt x="2787" y="8513"/>
                  </a:cubicBezTo>
                  <a:lnTo>
                    <a:pt x="2418" y="8263"/>
                  </a:lnTo>
                  <a:cubicBezTo>
                    <a:pt x="2310" y="8192"/>
                    <a:pt x="2299" y="8085"/>
                    <a:pt x="2322" y="8001"/>
                  </a:cubicBezTo>
                  <a:cubicBezTo>
                    <a:pt x="2358" y="7930"/>
                    <a:pt x="2418" y="7846"/>
                    <a:pt x="2537" y="7846"/>
                  </a:cubicBezTo>
                  <a:close/>
                  <a:moveTo>
                    <a:pt x="6311" y="7870"/>
                  </a:moveTo>
                  <a:cubicBezTo>
                    <a:pt x="6430" y="7870"/>
                    <a:pt x="6501" y="7954"/>
                    <a:pt x="6525" y="8037"/>
                  </a:cubicBezTo>
                  <a:cubicBezTo>
                    <a:pt x="6549" y="8108"/>
                    <a:pt x="6537" y="8216"/>
                    <a:pt x="6430" y="8287"/>
                  </a:cubicBezTo>
                  <a:lnTo>
                    <a:pt x="6061" y="8549"/>
                  </a:lnTo>
                  <a:cubicBezTo>
                    <a:pt x="5906" y="8466"/>
                    <a:pt x="5823" y="8335"/>
                    <a:pt x="5823" y="8192"/>
                  </a:cubicBezTo>
                  <a:lnTo>
                    <a:pt x="5823" y="7870"/>
                  </a:lnTo>
                  <a:close/>
                  <a:moveTo>
                    <a:pt x="6406" y="7334"/>
                  </a:moveTo>
                  <a:cubicBezTo>
                    <a:pt x="6894" y="7334"/>
                    <a:pt x="7299" y="7739"/>
                    <a:pt x="7299" y="8227"/>
                  </a:cubicBezTo>
                  <a:cubicBezTo>
                    <a:pt x="7240" y="9049"/>
                    <a:pt x="6716" y="9763"/>
                    <a:pt x="5990" y="10049"/>
                  </a:cubicBezTo>
                  <a:lnTo>
                    <a:pt x="5990" y="9990"/>
                  </a:lnTo>
                  <a:cubicBezTo>
                    <a:pt x="5990" y="9894"/>
                    <a:pt x="5906" y="9823"/>
                    <a:pt x="5823" y="9823"/>
                  </a:cubicBezTo>
                  <a:cubicBezTo>
                    <a:pt x="5739" y="9823"/>
                    <a:pt x="5656" y="9894"/>
                    <a:pt x="5656" y="9990"/>
                  </a:cubicBezTo>
                  <a:lnTo>
                    <a:pt x="5656" y="10132"/>
                  </a:lnTo>
                  <a:cubicBezTo>
                    <a:pt x="5537" y="10156"/>
                    <a:pt x="5418" y="10168"/>
                    <a:pt x="5299" y="10168"/>
                  </a:cubicBezTo>
                  <a:lnTo>
                    <a:pt x="3549" y="10168"/>
                  </a:lnTo>
                  <a:cubicBezTo>
                    <a:pt x="3430" y="10168"/>
                    <a:pt x="3311" y="10156"/>
                    <a:pt x="3192" y="10132"/>
                  </a:cubicBezTo>
                  <a:lnTo>
                    <a:pt x="3192" y="9990"/>
                  </a:lnTo>
                  <a:cubicBezTo>
                    <a:pt x="3192" y="9894"/>
                    <a:pt x="3120" y="9823"/>
                    <a:pt x="3025" y="9823"/>
                  </a:cubicBezTo>
                  <a:cubicBezTo>
                    <a:pt x="2942" y="9823"/>
                    <a:pt x="2858" y="9894"/>
                    <a:pt x="2858" y="9990"/>
                  </a:cubicBezTo>
                  <a:lnTo>
                    <a:pt x="2858" y="10049"/>
                  </a:lnTo>
                  <a:cubicBezTo>
                    <a:pt x="2132" y="9763"/>
                    <a:pt x="1608" y="9061"/>
                    <a:pt x="1608" y="8227"/>
                  </a:cubicBezTo>
                  <a:cubicBezTo>
                    <a:pt x="1608" y="7739"/>
                    <a:pt x="2013" y="7334"/>
                    <a:pt x="2501" y="7334"/>
                  </a:cubicBezTo>
                  <a:lnTo>
                    <a:pt x="3037" y="7334"/>
                  </a:lnTo>
                  <a:lnTo>
                    <a:pt x="3037" y="7358"/>
                  </a:lnTo>
                  <a:lnTo>
                    <a:pt x="3037" y="7549"/>
                  </a:lnTo>
                  <a:lnTo>
                    <a:pt x="2549" y="7549"/>
                  </a:lnTo>
                  <a:cubicBezTo>
                    <a:pt x="2299" y="7549"/>
                    <a:pt x="2084" y="7692"/>
                    <a:pt x="2025" y="7930"/>
                  </a:cubicBezTo>
                  <a:cubicBezTo>
                    <a:pt x="1953" y="8168"/>
                    <a:pt x="2037" y="8406"/>
                    <a:pt x="2251" y="8549"/>
                  </a:cubicBezTo>
                  <a:lnTo>
                    <a:pt x="4156" y="9811"/>
                  </a:lnTo>
                  <a:cubicBezTo>
                    <a:pt x="4239" y="9870"/>
                    <a:pt x="4346" y="9894"/>
                    <a:pt x="4442" y="9894"/>
                  </a:cubicBezTo>
                  <a:cubicBezTo>
                    <a:pt x="4525" y="9894"/>
                    <a:pt x="4632" y="9870"/>
                    <a:pt x="4727" y="9811"/>
                  </a:cubicBezTo>
                  <a:lnTo>
                    <a:pt x="5228" y="9466"/>
                  </a:lnTo>
                  <a:cubicBezTo>
                    <a:pt x="5299" y="9418"/>
                    <a:pt x="5323" y="9323"/>
                    <a:pt x="5275" y="9239"/>
                  </a:cubicBezTo>
                  <a:cubicBezTo>
                    <a:pt x="5247" y="9197"/>
                    <a:pt x="5197" y="9175"/>
                    <a:pt x="5146" y="9175"/>
                  </a:cubicBezTo>
                  <a:cubicBezTo>
                    <a:pt x="5112" y="9175"/>
                    <a:pt x="5077" y="9185"/>
                    <a:pt x="5049" y="9204"/>
                  </a:cubicBezTo>
                  <a:lnTo>
                    <a:pt x="4549" y="9537"/>
                  </a:lnTo>
                  <a:cubicBezTo>
                    <a:pt x="4519" y="9561"/>
                    <a:pt x="4480" y="9573"/>
                    <a:pt x="4442" y="9573"/>
                  </a:cubicBezTo>
                  <a:cubicBezTo>
                    <a:pt x="4403" y="9573"/>
                    <a:pt x="4364" y="9561"/>
                    <a:pt x="4335" y="9537"/>
                  </a:cubicBezTo>
                  <a:lnTo>
                    <a:pt x="3120" y="8727"/>
                  </a:lnTo>
                  <a:cubicBezTo>
                    <a:pt x="3275" y="8585"/>
                    <a:pt x="3382" y="8394"/>
                    <a:pt x="3382" y="8192"/>
                  </a:cubicBezTo>
                  <a:lnTo>
                    <a:pt x="3382" y="7501"/>
                  </a:lnTo>
                  <a:cubicBezTo>
                    <a:pt x="3715" y="7668"/>
                    <a:pt x="4061" y="7739"/>
                    <a:pt x="4454" y="7739"/>
                  </a:cubicBezTo>
                  <a:cubicBezTo>
                    <a:pt x="4835" y="7739"/>
                    <a:pt x="5204" y="7656"/>
                    <a:pt x="5525" y="7501"/>
                  </a:cubicBezTo>
                  <a:lnTo>
                    <a:pt x="5525" y="8192"/>
                  </a:lnTo>
                  <a:cubicBezTo>
                    <a:pt x="5525" y="8394"/>
                    <a:pt x="5632" y="8597"/>
                    <a:pt x="5799" y="8727"/>
                  </a:cubicBezTo>
                  <a:lnTo>
                    <a:pt x="5692" y="8799"/>
                  </a:lnTo>
                  <a:cubicBezTo>
                    <a:pt x="5609" y="8847"/>
                    <a:pt x="5597" y="8942"/>
                    <a:pt x="5644" y="9025"/>
                  </a:cubicBezTo>
                  <a:cubicBezTo>
                    <a:pt x="5680" y="9061"/>
                    <a:pt x="5728" y="9097"/>
                    <a:pt x="5775" y="9097"/>
                  </a:cubicBezTo>
                  <a:cubicBezTo>
                    <a:pt x="5811" y="9097"/>
                    <a:pt x="5835" y="9085"/>
                    <a:pt x="5870" y="9061"/>
                  </a:cubicBezTo>
                  <a:lnTo>
                    <a:pt x="6656" y="8549"/>
                  </a:lnTo>
                  <a:cubicBezTo>
                    <a:pt x="6871" y="8406"/>
                    <a:pt x="6954" y="8156"/>
                    <a:pt x="6882" y="7930"/>
                  </a:cubicBezTo>
                  <a:cubicBezTo>
                    <a:pt x="6799" y="7704"/>
                    <a:pt x="6597" y="7549"/>
                    <a:pt x="6359" y="7549"/>
                  </a:cubicBezTo>
                  <a:lnTo>
                    <a:pt x="5870" y="7549"/>
                  </a:lnTo>
                  <a:lnTo>
                    <a:pt x="5870" y="7358"/>
                  </a:lnTo>
                  <a:lnTo>
                    <a:pt x="5870" y="7334"/>
                  </a:lnTo>
                  <a:close/>
                  <a:moveTo>
                    <a:pt x="4406" y="0"/>
                  </a:moveTo>
                  <a:cubicBezTo>
                    <a:pt x="4311" y="0"/>
                    <a:pt x="4215" y="72"/>
                    <a:pt x="4168" y="167"/>
                  </a:cubicBezTo>
                  <a:lnTo>
                    <a:pt x="3775" y="1358"/>
                  </a:lnTo>
                  <a:cubicBezTo>
                    <a:pt x="2501" y="1643"/>
                    <a:pt x="1596" y="2786"/>
                    <a:pt x="1596" y="4084"/>
                  </a:cubicBezTo>
                  <a:lnTo>
                    <a:pt x="1596" y="4513"/>
                  </a:lnTo>
                  <a:cubicBezTo>
                    <a:pt x="1406" y="4596"/>
                    <a:pt x="1275" y="4775"/>
                    <a:pt x="1251" y="4989"/>
                  </a:cubicBezTo>
                  <a:cubicBezTo>
                    <a:pt x="1239" y="5156"/>
                    <a:pt x="1298" y="5322"/>
                    <a:pt x="1406" y="5453"/>
                  </a:cubicBezTo>
                  <a:cubicBezTo>
                    <a:pt x="1525" y="5572"/>
                    <a:pt x="1691" y="5644"/>
                    <a:pt x="1846" y="5644"/>
                  </a:cubicBezTo>
                  <a:lnTo>
                    <a:pt x="1965" y="5644"/>
                  </a:lnTo>
                  <a:cubicBezTo>
                    <a:pt x="2049" y="6180"/>
                    <a:pt x="2287" y="6644"/>
                    <a:pt x="2644" y="7013"/>
                  </a:cubicBezTo>
                  <a:lnTo>
                    <a:pt x="2465" y="7013"/>
                  </a:lnTo>
                  <a:cubicBezTo>
                    <a:pt x="1787" y="7013"/>
                    <a:pt x="1239" y="7561"/>
                    <a:pt x="1239" y="8227"/>
                  </a:cubicBezTo>
                  <a:cubicBezTo>
                    <a:pt x="1239" y="8489"/>
                    <a:pt x="1287" y="8727"/>
                    <a:pt x="1358" y="8942"/>
                  </a:cubicBezTo>
                  <a:lnTo>
                    <a:pt x="882" y="9085"/>
                  </a:lnTo>
                  <a:cubicBezTo>
                    <a:pt x="358" y="9228"/>
                    <a:pt x="1" y="9704"/>
                    <a:pt x="1" y="10240"/>
                  </a:cubicBezTo>
                  <a:lnTo>
                    <a:pt x="1" y="11025"/>
                  </a:lnTo>
                  <a:cubicBezTo>
                    <a:pt x="1" y="11121"/>
                    <a:pt x="84" y="11192"/>
                    <a:pt x="167" y="11192"/>
                  </a:cubicBezTo>
                  <a:cubicBezTo>
                    <a:pt x="263" y="11192"/>
                    <a:pt x="334" y="11121"/>
                    <a:pt x="334" y="11025"/>
                  </a:cubicBezTo>
                  <a:lnTo>
                    <a:pt x="334" y="10240"/>
                  </a:lnTo>
                  <a:cubicBezTo>
                    <a:pt x="334" y="9847"/>
                    <a:pt x="596" y="9489"/>
                    <a:pt x="977" y="9394"/>
                  </a:cubicBezTo>
                  <a:lnTo>
                    <a:pt x="1477" y="9239"/>
                  </a:lnTo>
                  <a:cubicBezTo>
                    <a:pt x="1751" y="9775"/>
                    <a:pt x="2239" y="10192"/>
                    <a:pt x="2822" y="10382"/>
                  </a:cubicBezTo>
                  <a:lnTo>
                    <a:pt x="2822" y="11025"/>
                  </a:lnTo>
                  <a:cubicBezTo>
                    <a:pt x="2822" y="11121"/>
                    <a:pt x="2894" y="11192"/>
                    <a:pt x="2977" y="11192"/>
                  </a:cubicBezTo>
                  <a:cubicBezTo>
                    <a:pt x="3072" y="11192"/>
                    <a:pt x="3144" y="11121"/>
                    <a:pt x="3144" y="11025"/>
                  </a:cubicBezTo>
                  <a:lnTo>
                    <a:pt x="3144" y="10466"/>
                  </a:lnTo>
                  <a:cubicBezTo>
                    <a:pt x="3263" y="10478"/>
                    <a:pt x="3382" y="10490"/>
                    <a:pt x="3501" y="10490"/>
                  </a:cubicBezTo>
                  <a:lnTo>
                    <a:pt x="5263" y="10490"/>
                  </a:lnTo>
                  <a:cubicBezTo>
                    <a:pt x="5382" y="10490"/>
                    <a:pt x="5501" y="10478"/>
                    <a:pt x="5620" y="10466"/>
                  </a:cubicBezTo>
                  <a:lnTo>
                    <a:pt x="5620" y="11025"/>
                  </a:lnTo>
                  <a:cubicBezTo>
                    <a:pt x="5620" y="11121"/>
                    <a:pt x="5692" y="11192"/>
                    <a:pt x="5775" y="11192"/>
                  </a:cubicBezTo>
                  <a:cubicBezTo>
                    <a:pt x="5870" y="11192"/>
                    <a:pt x="5942" y="11121"/>
                    <a:pt x="5942" y="11025"/>
                  </a:cubicBezTo>
                  <a:lnTo>
                    <a:pt x="5942" y="10382"/>
                  </a:lnTo>
                  <a:cubicBezTo>
                    <a:pt x="6525" y="10192"/>
                    <a:pt x="7013" y="9775"/>
                    <a:pt x="7287" y="9239"/>
                  </a:cubicBezTo>
                  <a:lnTo>
                    <a:pt x="7787" y="9394"/>
                  </a:lnTo>
                  <a:cubicBezTo>
                    <a:pt x="8156" y="9489"/>
                    <a:pt x="8430" y="9847"/>
                    <a:pt x="8430" y="10240"/>
                  </a:cubicBezTo>
                  <a:lnTo>
                    <a:pt x="8430" y="11025"/>
                  </a:lnTo>
                  <a:cubicBezTo>
                    <a:pt x="8430" y="11121"/>
                    <a:pt x="8502" y="11192"/>
                    <a:pt x="8585" y="11192"/>
                  </a:cubicBezTo>
                  <a:cubicBezTo>
                    <a:pt x="8680" y="11192"/>
                    <a:pt x="8752" y="11121"/>
                    <a:pt x="8752" y="11025"/>
                  </a:cubicBezTo>
                  <a:lnTo>
                    <a:pt x="8752" y="10240"/>
                  </a:lnTo>
                  <a:cubicBezTo>
                    <a:pt x="8799" y="9704"/>
                    <a:pt x="8442" y="9228"/>
                    <a:pt x="7918" y="9085"/>
                  </a:cubicBezTo>
                  <a:lnTo>
                    <a:pt x="7442" y="8942"/>
                  </a:lnTo>
                  <a:cubicBezTo>
                    <a:pt x="7514" y="8727"/>
                    <a:pt x="7561" y="8489"/>
                    <a:pt x="7561" y="8227"/>
                  </a:cubicBezTo>
                  <a:cubicBezTo>
                    <a:pt x="7561" y="7561"/>
                    <a:pt x="7013" y="7013"/>
                    <a:pt x="6347" y="7013"/>
                  </a:cubicBezTo>
                  <a:lnTo>
                    <a:pt x="6168" y="7013"/>
                  </a:lnTo>
                  <a:cubicBezTo>
                    <a:pt x="6525" y="6644"/>
                    <a:pt x="6763" y="6180"/>
                    <a:pt x="6835" y="5644"/>
                  </a:cubicBezTo>
                  <a:lnTo>
                    <a:pt x="6942" y="5644"/>
                  </a:lnTo>
                  <a:cubicBezTo>
                    <a:pt x="7263" y="5644"/>
                    <a:pt x="7537" y="5406"/>
                    <a:pt x="7561" y="5108"/>
                  </a:cubicBezTo>
                  <a:cubicBezTo>
                    <a:pt x="7573" y="4941"/>
                    <a:pt x="7514" y="4763"/>
                    <a:pt x="7418" y="4644"/>
                  </a:cubicBezTo>
                  <a:cubicBezTo>
                    <a:pt x="7359" y="4584"/>
                    <a:pt x="7299" y="4536"/>
                    <a:pt x="7216" y="4489"/>
                  </a:cubicBezTo>
                  <a:lnTo>
                    <a:pt x="7216" y="4084"/>
                  </a:lnTo>
                  <a:cubicBezTo>
                    <a:pt x="7216" y="2786"/>
                    <a:pt x="6311" y="1643"/>
                    <a:pt x="5049" y="1358"/>
                  </a:cubicBezTo>
                  <a:lnTo>
                    <a:pt x="4644" y="167"/>
                  </a:lnTo>
                  <a:cubicBezTo>
                    <a:pt x="4620" y="60"/>
                    <a:pt x="4513" y="0"/>
                    <a:pt x="44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0561;p79">
              <a:extLst>
                <a:ext uri="{FF2B5EF4-FFF2-40B4-BE49-F238E27FC236}">
                  <a16:creationId xmlns:a16="http://schemas.microsoft.com/office/drawing/2014/main" id="{3433E1F5-0B2F-8B09-3791-B8360CA127F6}"/>
                </a:ext>
              </a:extLst>
            </p:cNvPr>
            <p:cNvSpPr/>
            <p:nvPr/>
          </p:nvSpPr>
          <p:spPr>
            <a:xfrm>
              <a:off x="4997700" y="393231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0562;p79">
              <a:extLst>
                <a:ext uri="{FF2B5EF4-FFF2-40B4-BE49-F238E27FC236}">
                  <a16:creationId xmlns:a16="http://schemas.microsoft.com/office/drawing/2014/main" id="{62163495-B5B1-2418-619A-A30742295629}"/>
                </a:ext>
              </a:extLst>
            </p:cNvPr>
            <p:cNvSpPr/>
            <p:nvPr/>
          </p:nvSpPr>
          <p:spPr>
            <a:xfrm>
              <a:off x="5064830" y="393231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0563;p79">
              <a:extLst>
                <a:ext uri="{FF2B5EF4-FFF2-40B4-BE49-F238E27FC236}">
                  <a16:creationId xmlns:a16="http://schemas.microsoft.com/office/drawing/2014/main" id="{2487E021-FC42-A4C7-BEED-9F71CFF513B1}"/>
                </a:ext>
              </a:extLst>
            </p:cNvPr>
            <p:cNvSpPr/>
            <p:nvPr/>
          </p:nvSpPr>
          <p:spPr>
            <a:xfrm>
              <a:off x="5013160" y="397090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12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77" y="509"/>
                    <a:pt x="1215" y="414"/>
                    <a:pt x="1346" y="283"/>
                  </a:cubicBezTo>
                  <a:cubicBezTo>
                    <a:pt x="1429" y="223"/>
                    <a:pt x="1453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0564;p79">
              <a:extLst>
                <a:ext uri="{FF2B5EF4-FFF2-40B4-BE49-F238E27FC236}">
                  <a16:creationId xmlns:a16="http://schemas.microsoft.com/office/drawing/2014/main" id="{3ACF3795-61C3-6CFD-11FF-348D0D633818}"/>
                </a:ext>
              </a:extLst>
            </p:cNvPr>
            <p:cNvSpPr/>
            <p:nvPr/>
          </p:nvSpPr>
          <p:spPr>
            <a:xfrm>
              <a:off x="4991649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177" y="0"/>
                  </a:moveTo>
                  <a:cubicBezTo>
                    <a:pt x="109" y="0"/>
                    <a:pt x="52" y="45"/>
                    <a:pt x="25" y="119"/>
                  </a:cubicBezTo>
                  <a:cubicBezTo>
                    <a:pt x="1" y="202"/>
                    <a:pt x="37" y="298"/>
                    <a:pt x="132" y="322"/>
                  </a:cubicBezTo>
                  <a:lnTo>
                    <a:pt x="656" y="500"/>
                  </a:lnTo>
                  <a:cubicBezTo>
                    <a:pt x="668" y="500"/>
                    <a:pt x="680" y="512"/>
                    <a:pt x="703" y="512"/>
                  </a:cubicBezTo>
                  <a:cubicBezTo>
                    <a:pt x="775" y="512"/>
                    <a:pt x="834" y="476"/>
                    <a:pt x="846" y="393"/>
                  </a:cubicBezTo>
                  <a:cubicBezTo>
                    <a:pt x="894" y="310"/>
                    <a:pt x="846" y="202"/>
                    <a:pt x="763" y="191"/>
                  </a:cubicBezTo>
                  <a:lnTo>
                    <a:pt x="239" y="12"/>
                  </a:lnTo>
                  <a:cubicBezTo>
                    <a:pt x="218" y="4"/>
                    <a:pt x="197" y="0"/>
                    <a:pt x="17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0565;p79">
              <a:extLst>
                <a:ext uri="{FF2B5EF4-FFF2-40B4-BE49-F238E27FC236}">
                  <a16:creationId xmlns:a16="http://schemas.microsoft.com/office/drawing/2014/main" id="{6410F6EF-497C-763B-40F9-4A86CBA6481B}"/>
                </a:ext>
              </a:extLst>
            </p:cNvPr>
            <p:cNvSpPr/>
            <p:nvPr/>
          </p:nvSpPr>
          <p:spPr>
            <a:xfrm>
              <a:off x="5052760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718" y="0"/>
                  </a:moveTo>
                  <a:cubicBezTo>
                    <a:pt x="698" y="0"/>
                    <a:pt x="677" y="4"/>
                    <a:pt x="656" y="12"/>
                  </a:cubicBezTo>
                  <a:lnTo>
                    <a:pt x="144" y="191"/>
                  </a:lnTo>
                  <a:cubicBezTo>
                    <a:pt x="48" y="214"/>
                    <a:pt x="1" y="310"/>
                    <a:pt x="36" y="393"/>
                  </a:cubicBezTo>
                  <a:cubicBezTo>
                    <a:pt x="60" y="476"/>
                    <a:pt x="120" y="512"/>
                    <a:pt x="179" y="512"/>
                  </a:cubicBezTo>
                  <a:cubicBezTo>
                    <a:pt x="191" y="512"/>
                    <a:pt x="215" y="512"/>
                    <a:pt x="227" y="500"/>
                  </a:cubicBezTo>
                  <a:lnTo>
                    <a:pt x="751" y="322"/>
                  </a:lnTo>
                  <a:cubicBezTo>
                    <a:pt x="858" y="298"/>
                    <a:pt x="894" y="191"/>
                    <a:pt x="870" y="119"/>
                  </a:cubicBezTo>
                  <a:cubicBezTo>
                    <a:pt x="842" y="45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10566;p79">
            <a:extLst>
              <a:ext uri="{FF2B5EF4-FFF2-40B4-BE49-F238E27FC236}">
                <a16:creationId xmlns:a16="http://schemas.microsoft.com/office/drawing/2014/main" id="{C2C26546-DDF2-3862-1E59-544FFD0DA3F2}"/>
              </a:ext>
            </a:extLst>
          </p:cNvPr>
          <p:cNvGrpSpPr/>
          <p:nvPr/>
        </p:nvGrpSpPr>
        <p:grpSpPr>
          <a:xfrm>
            <a:off x="15184774" y="7224916"/>
            <a:ext cx="547748" cy="702408"/>
            <a:chOff x="7592387" y="3787858"/>
            <a:chExt cx="273874" cy="35120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0" name="Google Shape;10567;p79">
              <a:extLst>
                <a:ext uri="{FF2B5EF4-FFF2-40B4-BE49-F238E27FC236}">
                  <a16:creationId xmlns:a16="http://schemas.microsoft.com/office/drawing/2014/main" id="{8DB6CDEC-CB89-1028-5FFB-44C335F64AEB}"/>
                </a:ext>
              </a:extLst>
            </p:cNvPr>
            <p:cNvSpPr/>
            <p:nvPr/>
          </p:nvSpPr>
          <p:spPr>
            <a:xfrm>
              <a:off x="7592387" y="3787858"/>
              <a:ext cx="273874" cy="351204"/>
            </a:xfrm>
            <a:custGeom>
              <a:avLst/>
              <a:gdLst/>
              <a:ahLst/>
              <a:cxnLst/>
              <a:rect l="l" t="t" r="r" b="b"/>
              <a:pathLst>
                <a:path w="8645" h="11086" extrusionOk="0">
                  <a:moveTo>
                    <a:pt x="4692" y="1358"/>
                  </a:moveTo>
                  <a:lnTo>
                    <a:pt x="4692" y="1894"/>
                  </a:lnTo>
                  <a:cubicBezTo>
                    <a:pt x="4692" y="2084"/>
                    <a:pt x="4525" y="2251"/>
                    <a:pt x="4334" y="2251"/>
                  </a:cubicBezTo>
                  <a:cubicBezTo>
                    <a:pt x="4120" y="2251"/>
                    <a:pt x="3977" y="2084"/>
                    <a:pt x="3977" y="1894"/>
                  </a:cubicBezTo>
                  <a:lnTo>
                    <a:pt x="3977" y="1358"/>
                  </a:lnTo>
                  <a:close/>
                  <a:moveTo>
                    <a:pt x="4311" y="334"/>
                  </a:moveTo>
                  <a:lnTo>
                    <a:pt x="6799" y="1001"/>
                  </a:lnTo>
                  <a:lnTo>
                    <a:pt x="7740" y="2561"/>
                  </a:lnTo>
                  <a:lnTo>
                    <a:pt x="7073" y="3227"/>
                  </a:lnTo>
                  <a:lnTo>
                    <a:pt x="7073" y="2418"/>
                  </a:lnTo>
                  <a:cubicBezTo>
                    <a:pt x="7073" y="2239"/>
                    <a:pt x="6918" y="2072"/>
                    <a:pt x="6728" y="2072"/>
                  </a:cubicBezTo>
                  <a:lnTo>
                    <a:pt x="6549" y="2072"/>
                  </a:lnTo>
                  <a:cubicBezTo>
                    <a:pt x="6454" y="2072"/>
                    <a:pt x="6382" y="2144"/>
                    <a:pt x="6382" y="2239"/>
                  </a:cubicBezTo>
                  <a:cubicBezTo>
                    <a:pt x="6382" y="2322"/>
                    <a:pt x="6454" y="2394"/>
                    <a:pt x="6549" y="2394"/>
                  </a:cubicBezTo>
                  <a:lnTo>
                    <a:pt x="6728" y="2394"/>
                  </a:lnTo>
                  <a:cubicBezTo>
                    <a:pt x="6728" y="2394"/>
                    <a:pt x="6739" y="2394"/>
                    <a:pt x="6739" y="2418"/>
                  </a:cubicBezTo>
                  <a:lnTo>
                    <a:pt x="6739" y="3108"/>
                  </a:lnTo>
                  <a:lnTo>
                    <a:pt x="1870" y="3108"/>
                  </a:lnTo>
                  <a:lnTo>
                    <a:pt x="1870" y="2418"/>
                  </a:lnTo>
                  <a:cubicBezTo>
                    <a:pt x="1870" y="2418"/>
                    <a:pt x="1870" y="2394"/>
                    <a:pt x="1894" y="2394"/>
                  </a:cubicBezTo>
                  <a:lnTo>
                    <a:pt x="3858" y="2394"/>
                  </a:lnTo>
                  <a:cubicBezTo>
                    <a:pt x="3977" y="2501"/>
                    <a:pt x="4132" y="2572"/>
                    <a:pt x="4299" y="2572"/>
                  </a:cubicBezTo>
                  <a:cubicBezTo>
                    <a:pt x="4477" y="2572"/>
                    <a:pt x="4632" y="2513"/>
                    <a:pt x="4751" y="2394"/>
                  </a:cubicBezTo>
                  <a:lnTo>
                    <a:pt x="5847" y="2394"/>
                  </a:lnTo>
                  <a:cubicBezTo>
                    <a:pt x="5942" y="2394"/>
                    <a:pt x="6013" y="2322"/>
                    <a:pt x="6013" y="2239"/>
                  </a:cubicBezTo>
                  <a:cubicBezTo>
                    <a:pt x="6013" y="2144"/>
                    <a:pt x="5942" y="2072"/>
                    <a:pt x="5847" y="2072"/>
                  </a:cubicBezTo>
                  <a:lnTo>
                    <a:pt x="4942" y="2072"/>
                  </a:lnTo>
                  <a:cubicBezTo>
                    <a:pt x="4954" y="2013"/>
                    <a:pt x="4965" y="1953"/>
                    <a:pt x="4965" y="1894"/>
                  </a:cubicBezTo>
                  <a:lnTo>
                    <a:pt x="4965" y="1191"/>
                  </a:lnTo>
                  <a:cubicBezTo>
                    <a:pt x="4965" y="1096"/>
                    <a:pt x="4894" y="1025"/>
                    <a:pt x="4811" y="1025"/>
                  </a:cubicBezTo>
                  <a:lnTo>
                    <a:pt x="3763" y="1025"/>
                  </a:lnTo>
                  <a:cubicBezTo>
                    <a:pt x="3680" y="1025"/>
                    <a:pt x="3596" y="1096"/>
                    <a:pt x="3596" y="1191"/>
                  </a:cubicBezTo>
                  <a:lnTo>
                    <a:pt x="3596" y="1894"/>
                  </a:lnTo>
                  <a:cubicBezTo>
                    <a:pt x="3596" y="1953"/>
                    <a:pt x="3620" y="2013"/>
                    <a:pt x="3632" y="2072"/>
                  </a:cubicBezTo>
                  <a:lnTo>
                    <a:pt x="1858" y="2072"/>
                  </a:lnTo>
                  <a:cubicBezTo>
                    <a:pt x="1679" y="2072"/>
                    <a:pt x="1513" y="2215"/>
                    <a:pt x="1513" y="2418"/>
                  </a:cubicBezTo>
                  <a:lnTo>
                    <a:pt x="1513" y="3227"/>
                  </a:lnTo>
                  <a:lnTo>
                    <a:pt x="894" y="2561"/>
                  </a:lnTo>
                  <a:lnTo>
                    <a:pt x="1834" y="1001"/>
                  </a:lnTo>
                  <a:lnTo>
                    <a:pt x="4311" y="334"/>
                  </a:lnTo>
                  <a:close/>
                  <a:moveTo>
                    <a:pt x="6680" y="3442"/>
                  </a:moveTo>
                  <a:cubicBezTo>
                    <a:pt x="6561" y="3561"/>
                    <a:pt x="6323" y="3668"/>
                    <a:pt x="6120" y="3739"/>
                  </a:cubicBezTo>
                  <a:cubicBezTo>
                    <a:pt x="5644" y="3906"/>
                    <a:pt x="5013" y="3977"/>
                    <a:pt x="4334" y="3977"/>
                  </a:cubicBezTo>
                  <a:cubicBezTo>
                    <a:pt x="3644" y="3977"/>
                    <a:pt x="3025" y="3882"/>
                    <a:pt x="2548" y="3739"/>
                  </a:cubicBezTo>
                  <a:cubicBezTo>
                    <a:pt x="2334" y="3668"/>
                    <a:pt x="2096" y="3561"/>
                    <a:pt x="1977" y="3442"/>
                  </a:cubicBezTo>
                  <a:close/>
                  <a:moveTo>
                    <a:pt x="1906" y="3787"/>
                  </a:moveTo>
                  <a:cubicBezTo>
                    <a:pt x="1977" y="3858"/>
                    <a:pt x="2108" y="3918"/>
                    <a:pt x="2263" y="3977"/>
                  </a:cubicBezTo>
                  <a:lnTo>
                    <a:pt x="2263" y="4144"/>
                  </a:lnTo>
                  <a:cubicBezTo>
                    <a:pt x="2263" y="4239"/>
                    <a:pt x="2167" y="4323"/>
                    <a:pt x="2084" y="4323"/>
                  </a:cubicBezTo>
                  <a:lnTo>
                    <a:pt x="1906" y="4323"/>
                  </a:lnTo>
                  <a:lnTo>
                    <a:pt x="1906" y="3787"/>
                  </a:lnTo>
                  <a:close/>
                  <a:moveTo>
                    <a:pt x="6775" y="3787"/>
                  </a:moveTo>
                  <a:lnTo>
                    <a:pt x="6775" y="4323"/>
                  </a:lnTo>
                  <a:lnTo>
                    <a:pt x="6597" y="4323"/>
                  </a:lnTo>
                  <a:cubicBezTo>
                    <a:pt x="6489" y="4323"/>
                    <a:pt x="6418" y="4227"/>
                    <a:pt x="6418" y="4144"/>
                  </a:cubicBezTo>
                  <a:lnTo>
                    <a:pt x="6418" y="3977"/>
                  </a:lnTo>
                  <a:lnTo>
                    <a:pt x="6394" y="3977"/>
                  </a:lnTo>
                  <a:cubicBezTo>
                    <a:pt x="6549" y="3918"/>
                    <a:pt x="6668" y="3846"/>
                    <a:pt x="6775" y="3787"/>
                  </a:cubicBezTo>
                  <a:close/>
                  <a:moveTo>
                    <a:pt x="6037" y="4096"/>
                  </a:moveTo>
                  <a:lnTo>
                    <a:pt x="6037" y="4156"/>
                  </a:lnTo>
                  <a:cubicBezTo>
                    <a:pt x="6037" y="4442"/>
                    <a:pt x="6263" y="4656"/>
                    <a:pt x="6549" y="4656"/>
                  </a:cubicBezTo>
                  <a:lnTo>
                    <a:pt x="6799" y="4656"/>
                  </a:lnTo>
                  <a:cubicBezTo>
                    <a:pt x="6870" y="4656"/>
                    <a:pt x="6954" y="4692"/>
                    <a:pt x="7013" y="4751"/>
                  </a:cubicBezTo>
                  <a:cubicBezTo>
                    <a:pt x="7049" y="4811"/>
                    <a:pt x="7085" y="4882"/>
                    <a:pt x="7085" y="4954"/>
                  </a:cubicBezTo>
                  <a:cubicBezTo>
                    <a:pt x="7073" y="5097"/>
                    <a:pt x="6930" y="5192"/>
                    <a:pt x="6787" y="5192"/>
                  </a:cubicBezTo>
                  <a:lnTo>
                    <a:pt x="6716" y="5192"/>
                  </a:lnTo>
                  <a:lnTo>
                    <a:pt x="6716" y="5180"/>
                  </a:lnTo>
                  <a:cubicBezTo>
                    <a:pt x="6716" y="5097"/>
                    <a:pt x="6632" y="5013"/>
                    <a:pt x="6549" y="5013"/>
                  </a:cubicBezTo>
                  <a:cubicBezTo>
                    <a:pt x="6454" y="5013"/>
                    <a:pt x="6382" y="5097"/>
                    <a:pt x="6382" y="5180"/>
                  </a:cubicBezTo>
                  <a:cubicBezTo>
                    <a:pt x="6382" y="6323"/>
                    <a:pt x="5442" y="7264"/>
                    <a:pt x="4299" y="7264"/>
                  </a:cubicBezTo>
                  <a:cubicBezTo>
                    <a:pt x="4292" y="7264"/>
                    <a:pt x="4284" y="7264"/>
                    <a:pt x="4277" y="7264"/>
                  </a:cubicBezTo>
                  <a:cubicBezTo>
                    <a:pt x="3156" y="7264"/>
                    <a:pt x="2227" y="6339"/>
                    <a:pt x="2227" y="5180"/>
                  </a:cubicBezTo>
                  <a:cubicBezTo>
                    <a:pt x="2227" y="5097"/>
                    <a:pt x="2156" y="5013"/>
                    <a:pt x="2072" y="5013"/>
                  </a:cubicBezTo>
                  <a:cubicBezTo>
                    <a:pt x="1977" y="5013"/>
                    <a:pt x="1906" y="5097"/>
                    <a:pt x="1906" y="5180"/>
                  </a:cubicBezTo>
                  <a:lnTo>
                    <a:pt x="1906" y="5192"/>
                  </a:lnTo>
                  <a:lnTo>
                    <a:pt x="1798" y="5192"/>
                  </a:lnTo>
                  <a:cubicBezTo>
                    <a:pt x="1727" y="5192"/>
                    <a:pt x="1656" y="5168"/>
                    <a:pt x="1596" y="5109"/>
                  </a:cubicBezTo>
                  <a:cubicBezTo>
                    <a:pt x="1548" y="5049"/>
                    <a:pt x="1513" y="4978"/>
                    <a:pt x="1513" y="4894"/>
                  </a:cubicBezTo>
                  <a:cubicBezTo>
                    <a:pt x="1536" y="4763"/>
                    <a:pt x="1667" y="4656"/>
                    <a:pt x="1810" y="4656"/>
                  </a:cubicBezTo>
                  <a:lnTo>
                    <a:pt x="2048" y="4656"/>
                  </a:lnTo>
                  <a:cubicBezTo>
                    <a:pt x="2334" y="4656"/>
                    <a:pt x="2560" y="4442"/>
                    <a:pt x="2560" y="4156"/>
                  </a:cubicBezTo>
                  <a:lnTo>
                    <a:pt x="2560" y="4096"/>
                  </a:lnTo>
                  <a:cubicBezTo>
                    <a:pt x="3049" y="4227"/>
                    <a:pt x="3656" y="4323"/>
                    <a:pt x="4299" y="4323"/>
                  </a:cubicBezTo>
                  <a:cubicBezTo>
                    <a:pt x="4942" y="4323"/>
                    <a:pt x="5549" y="4239"/>
                    <a:pt x="6037" y="4096"/>
                  </a:cubicBezTo>
                  <a:close/>
                  <a:moveTo>
                    <a:pt x="2846" y="7859"/>
                  </a:moveTo>
                  <a:lnTo>
                    <a:pt x="4037" y="8526"/>
                  </a:lnTo>
                  <a:lnTo>
                    <a:pt x="3168" y="9264"/>
                  </a:lnTo>
                  <a:lnTo>
                    <a:pt x="3156" y="9264"/>
                  </a:lnTo>
                  <a:lnTo>
                    <a:pt x="2608" y="8311"/>
                  </a:lnTo>
                  <a:lnTo>
                    <a:pt x="2822" y="7859"/>
                  </a:lnTo>
                  <a:close/>
                  <a:moveTo>
                    <a:pt x="5370" y="7371"/>
                  </a:moveTo>
                  <a:lnTo>
                    <a:pt x="5370" y="7716"/>
                  </a:lnTo>
                  <a:lnTo>
                    <a:pt x="5180" y="7811"/>
                  </a:lnTo>
                  <a:cubicBezTo>
                    <a:pt x="5108" y="7859"/>
                    <a:pt x="5073" y="7966"/>
                    <a:pt x="5120" y="8037"/>
                  </a:cubicBezTo>
                  <a:cubicBezTo>
                    <a:pt x="5153" y="8086"/>
                    <a:pt x="5208" y="8119"/>
                    <a:pt x="5266" y="8119"/>
                  </a:cubicBezTo>
                  <a:cubicBezTo>
                    <a:pt x="5293" y="8119"/>
                    <a:pt x="5320" y="8112"/>
                    <a:pt x="5346" y="8097"/>
                  </a:cubicBezTo>
                  <a:lnTo>
                    <a:pt x="5799" y="7847"/>
                  </a:lnTo>
                  <a:lnTo>
                    <a:pt x="5823" y="7847"/>
                  </a:lnTo>
                  <a:lnTo>
                    <a:pt x="6037" y="8287"/>
                  </a:lnTo>
                  <a:lnTo>
                    <a:pt x="5501" y="9264"/>
                  </a:lnTo>
                  <a:lnTo>
                    <a:pt x="5489" y="9264"/>
                  </a:lnTo>
                  <a:lnTo>
                    <a:pt x="4608" y="8514"/>
                  </a:lnTo>
                  <a:lnTo>
                    <a:pt x="4763" y="8442"/>
                  </a:lnTo>
                  <a:cubicBezTo>
                    <a:pt x="4834" y="8395"/>
                    <a:pt x="4870" y="8287"/>
                    <a:pt x="4823" y="8216"/>
                  </a:cubicBezTo>
                  <a:cubicBezTo>
                    <a:pt x="4790" y="8167"/>
                    <a:pt x="4729" y="8135"/>
                    <a:pt x="4671" y="8135"/>
                  </a:cubicBezTo>
                  <a:cubicBezTo>
                    <a:pt x="4645" y="8135"/>
                    <a:pt x="4619" y="8142"/>
                    <a:pt x="4596" y="8157"/>
                  </a:cubicBezTo>
                  <a:lnTo>
                    <a:pt x="4334" y="8311"/>
                  </a:lnTo>
                  <a:lnTo>
                    <a:pt x="3275" y="7728"/>
                  </a:lnTo>
                  <a:lnTo>
                    <a:pt x="3275" y="7371"/>
                  </a:lnTo>
                  <a:cubicBezTo>
                    <a:pt x="3584" y="7514"/>
                    <a:pt x="3942" y="7609"/>
                    <a:pt x="4334" y="7609"/>
                  </a:cubicBezTo>
                  <a:cubicBezTo>
                    <a:pt x="4704" y="7609"/>
                    <a:pt x="5061" y="7514"/>
                    <a:pt x="5370" y="7371"/>
                  </a:cubicBezTo>
                  <a:close/>
                  <a:moveTo>
                    <a:pt x="4311" y="8692"/>
                  </a:moveTo>
                  <a:lnTo>
                    <a:pt x="4668" y="8990"/>
                  </a:lnTo>
                  <a:lnTo>
                    <a:pt x="4596" y="9228"/>
                  </a:lnTo>
                  <a:cubicBezTo>
                    <a:pt x="4573" y="9300"/>
                    <a:pt x="4513" y="9347"/>
                    <a:pt x="4418" y="9347"/>
                  </a:cubicBezTo>
                  <a:lnTo>
                    <a:pt x="4227" y="9347"/>
                  </a:lnTo>
                  <a:cubicBezTo>
                    <a:pt x="4156" y="9347"/>
                    <a:pt x="4072" y="9300"/>
                    <a:pt x="4049" y="9228"/>
                  </a:cubicBezTo>
                  <a:lnTo>
                    <a:pt x="3977" y="8990"/>
                  </a:lnTo>
                  <a:lnTo>
                    <a:pt x="4311" y="8692"/>
                  </a:lnTo>
                  <a:close/>
                  <a:moveTo>
                    <a:pt x="4275" y="1"/>
                  </a:moveTo>
                  <a:lnTo>
                    <a:pt x="1667" y="703"/>
                  </a:lnTo>
                  <a:cubicBezTo>
                    <a:pt x="1620" y="715"/>
                    <a:pt x="1596" y="727"/>
                    <a:pt x="1560" y="775"/>
                  </a:cubicBezTo>
                  <a:lnTo>
                    <a:pt x="513" y="2501"/>
                  </a:lnTo>
                  <a:cubicBezTo>
                    <a:pt x="477" y="2561"/>
                    <a:pt x="489" y="2656"/>
                    <a:pt x="548" y="2692"/>
                  </a:cubicBezTo>
                  <a:lnTo>
                    <a:pt x="1548" y="3692"/>
                  </a:lnTo>
                  <a:lnTo>
                    <a:pt x="1548" y="4394"/>
                  </a:lnTo>
                  <a:cubicBezTo>
                    <a:pt x="1358" y="4477"/>
                    <a:pt x="1215" y="4656"/>
                    <a:pt x="1203" y="4870"/>
                  </a:cubicBezTo>
                  <a:cubicBezTo>
                    <a:pt x="1191" y="5037"/>
                    <a:pt x="1251" y="5216"/>
                    <a:pt x="1358" y="5335"/>
                  </a:cubicBezTo>
                  <a:cubicBezTo>
                    <a:pt x="1477" y="5454"/>
                    <a:pt x="1620" y="5525"/>
                    <a:pt x="1798" y="5525"/>
                  </a:cubicBezTo>
                  <a:lnTo>
                    <a:pt x="1917" y="5525"/>
                  </a:lnTo>
                  <a:cubicBezTo>
                    <a:pt x="2001" y="6204"/>
                    <a:pt x="2394" y="6787"/>
                    <a:pt x="2929" y="7180"/>
                  </a:cubicBezTo>
                  <a:lnTo>
                    <a:pt x="2929" y="7549"/>
                  </a:lnTo>
                  <a:cubicBezTo>
                    <a:pt x="2894" y="7531"/>
                    <a:pt x="2861" y="7523"/>
                    <a:pt x="2827" y="7523"/>
                  </a:cubicBezTo>
                  <a:cubicBezTo>
                    <a:pt x="2793" y="7523"/>
                    <a:pt x="2757" y="7531"/>
                    <a:pt x="2715" y="7549"/>
                  </a:cubicBezTo>
                  <a:cubicBezTo>
                    <a:pt x="2632" y="7573"/>
                    <a:pt x="2560" y="7633"/>
                    <a:pt x="2525" y="7716"/>
                  </a:cubicBezTo>
                  <a:lnTo>
                    <a:pt x="2275" y="8216"/>
                  </a:lnTo>
                  <a:lnTo>
                    <a:pt x="858" y="8633"/>
                  </a:lnTo>
                  <a:cubicBezTo>
                    <a:pt x="358" y="8788"/>
                    <a:pt x="1" y="9264"/>
                    <a:pt x="1" y="9776"/>
                  </a:cubicBezTo>
                  <a:lnTo>
                    <a:pt x="1" y="10907"/>
                  </a:lnTo>
                  <a:cubicBezTo>
                    <a:pt x="1" y="11002"/>
                    <a:pt x="72" y="11074"/>
                    <a:pt x="155" y="11074"/>
                  </a:cubicBezTo>
                  <a:cubicBezTo>
                    <a:pt x="251" y="11074"/>
                    <a:pt x="322" y="11002"/>
                    <a:pt x="322" y="10907"/>
                  </a:cubicBezTo>
                  <a:lnTo>
                    <a:pt x="322" y="9776"/>
                  </a:lnTo>
                  <a:cubicBezTo>
                    <a:pt x="322" y="9621"/>
                    <a:pt x="370" y="9466"/>
                    <a:pt x="441" y="9335"/>
                  </a:cubicBezTo>
                  <a:lnTo>
                    <a:pt x="1370" y="10121"/>
                  </a:lnTo>
                  <a:cubicBezTo>
                    <a:pt x="1489" y="10228"/>
                    <a:pt x="1548" y="10371"/>
                    <a:pt x="1548" y="10526"/>
                  </a:cubicBezTo>
                  <a:lnTo>
                    <a:pt x="1548" y="10895"/>
                  </a:lnTo>
                  <a:cubicBezTo>
                    <a:pt x="1548" y="10990"/>
                    <a:pt x="1620" y="11062"/>
                    <a:pt x="1703" y="11062"/>
                  </a:cubicBezTo>
                  <a:cubicBezTo>
                    <a:pt x="1798" y="11062"/>
                    <a:pt x="1870" y="10990"/>
                    <a:pt x="1870" y="10895"/>
                  </a:cubicBezTo>
                  <a:lnTo>
                    <a:pt x="1870" y="10526"/>
                  </a:lnTo>
                  <a:cubicBezTo>
                    <a:pt x="1870" y="10276"/>
                    <a:pt x="1763" y="10038"/>
                    <a:pt x="1572" y="9871"/>
                  </a:cubicBezTo>
                  <a:lnTo>
                    <a:pt x="655" y="9085"/>
                  </a:lnTo>
                  <a:cubicBezTo>
                    <a:pt x="739" y="9002"/>
                    <a:pt x="834" y="8966"/>
                    <a:pt x="953" y="8930"/>
                  </a:cubicBezTo>
                  <a:lnTo>
                    <a:pt x="2346" y="8514"/>
                  </a:lnTo>
                  <a:lnTo>
                    <a:pt x="2858" y="9407"/>
                  </a:lnTo>
                  <a:cubicBezTo>
                    <a:pt x="2894" y="9502"/>
                    <a:pt x="2989" y="9561"/>
                    <a:pt x="3096" y="9573"/>
                  </a:cubicBezTo>
                  <a:lnTo>
                    <a:pt x="3156" y="9573"/>
                  </a:lnTo>
                  <a:cubicBezTo>
                    <a:pt x="3227" y="9573"/>
                    <a:pt x="3310" y="9538"/>
                    <a:pt x="3370" y="9502"/>
                  </a:cubicBezTo>
                  <a:lnTo>
                    <a:pt x="3703" y="9216"/>
                  </a:lnTo>
                  <a:lnTo>
                    <a:pt x="3751" y="9335"/>
                  </a:lnTo>
                  <a:cubicBezTo>
                    <a:pt x="3775" y="9419"/>
                    <a:pt x="3822" y="9502"/>
                    <a:pt x="3894" y="9561"/>
                  </a:cubicBezTo>
                  <a:lnTo>
                    <a:pt x="3656" y="10883"/>
                  </a:lnTo>
                  <a:cubicBezTo>
                    <a:pt x="3644" y="10966"/>
                    <a:pt x="3703" y="11062"/>
                    <a:pt x="3787" y="11074"/>
                  </a:cubicBezTo>
                  <a:lnTo>
                    <a:pt x="3822" y="11074"/>
                  </a:lnTo>
                  <a:cubicBezTo>
                    <a:pt x="3894" y="11074"/>
                    <a:pt x="3977" y="11014"/>
                    <a:pt x="3989" y="10943"/>
                  </a:cubicBezTo>
                  <a:lnTo>
                    <a:pt x="4203" y="9692"/>
                  </a:lnTo>
                  <a:lnTo>
                    <a:pt x="4465" y="9692"/>
                  </a:lnTo>
                  <a:lnTo>
                    <a:pt x="4680" y="10943"/>
                  </a:lnTo>
                  <a:cubicBezTo>
                    <a:pt x="4704" y="11014"/>
                    <a:pt x="4775" y="11074"/>
                    <a:pt x="4846" y="11074"/>
                  </a:cubicBezTo>
                  <a:lnTo>
                    <a:pt x="4882" y="11074"/>
                  </a:lnTo>
                  <a:cubicBezTo>
                    <a:pt x="4965" y="11062"/>
                    <a:pt x="5025" y="10966"/>
                    <a:pt x="5013" y="10883"/>
                  </a:cubicBezTo>
                  <a:lnTo>
                    <a:pt x="4775" y="9561"/>
                  </a:lnTo>
                  <a:cubicBezTo>
                    <a:pt x="4834" y="9502"/>
                    <a:pt x="4894" y="9419"/>
                    <a:pt x="4906" y="9335"/>
                  </a:cubicBezTo>
                  <a:lnTo>
                    <a:pt x="4942" y="9228"/>
                  </a:lnTo>
                  <a:lnTo>
                    <a:pt x="5263" y="9514"/>
                  </a:lnTo>
                  <a:cubicBezTo>
                    <a:pt x="5323" y="9573"/>
                    <a:pt x="5406" y="9585"/>
                    <a:pt x="5489" y="9585"/>
                  </a:cubicBezTo>
                  <a:lnTo>
                    <a:pt x="5549" y="9585"/>
                  </a:lnTo>
                  <a:cubicBezTo>
                    <a:pt x="5656" y="9573"/>
                    <a:pt x="5727" y="9514"/>
                    <a:pt x="5787" y="9419"/>
                  </a:cubicBezTo>
                  <a:lnTo>
                    <a:pt x="6299" y="8526"/>
                  </a:lnTo>
                  <a:lnTo>
                    <a:pt x="7692" y="8942"/>
                  </a:lnTo>
                  <a:cubicBezTo>
                    <a:pt x="7799" y="8978"/>
                    <a:pt x="7906" y="9038"/>
                    <a:pt x="7990" y="9097"/>
                  </a:cubicBezTo>
                  <a:lnTo>
                    <a:pt x="7073" y="9883"/>
                  </a:lnTo>
                  <a:cubicBezTo>
                    <a:pt x="6870" y="10050"/>
                    <a:pt x="6775" y="10288"/>
                    <a:pt x="6775" y="10538"/>
                  </a:cubicBezTo>
                  <a:lnTo>
                    <a:pt x="6775" y="10907"/>
                  </a:lnTo>
                  <a:cubicBezTo>
                    <a:pt x="6775" y="11002"/>
                    <a:pt x="6847" y="11074"/>
                    <a:pt x="6930" y="11074"/>
                  </a:cubicBezTo>
                  <a:cubicBezTo>
                    <a:pt x="7025" y="11074"/>
                    <a:pt x="7097" y="11002"/>
                    <a:pt x="7097" y="10907"/>
                  </a:cubicBezTo>
                  <a:lnTo>
                    <a:pt x="7097" y="10538"/>
                  </a:lnTo>
                  <a:cubicBezTo>
                    <a:pt x="7097" y="10395"/>
                    <a:pt x="7168" y="10240"/>
                    <a:pt x="7275" y="10133"/>
                  </a:cubicBezTo>
                  <a:lnTo>
                    <a:pt x="8204" y="9347"/>
                  </a:lnTo>
                  <a:cubicBezTo>
                    <a:pt x="8275" y="9478"/>
                    <a:pt x="8323" y="9633"/>
                    <a:pt x="8323" y="9800"/>
                  </a:cubicBezTo>
                  <a:lnTo>
                    <a:pt x="8323" y="10931"/>
                  </a:lnTo>
                  <a:cubicBezTo>
                    <a:pt x="8323" y="11014"/>
                    <a:pt x="8394" y="11085"/>
                    <a:pt x="8478" y="11085"/>
                  </a:cubicBezTo>
                  <a:cubicBezTo>
                    <a:pt x="8573" y="11085"/>
                    <a:pt x="8644" y="11014"/>
                    <a:pt x="8644" y="10931"/>
                  </a:cubicBezTo>
                  <a:lnTo>
                    <a:pt x="8644" y="9800"/>
                  </a:lnTo>
                  <a:cubicBezTo>
                    <a:pt x="8644" y="9240"/>
                    <a:pt x="8287" y="8764"/>
                    <a:pt x="7787" y="8621"/>
                  </a:cubicBezTo>
                  <a:lnTo>
                    <a:pt x="6370" y="8204"/>
                  </a:lnTo>
                  <a:lnTo>
                    <a:pt x="6120" y="7692"/>
                  </a:lnTo>
                  <a:cubicBezTo>
                    <a:pt x="6073" y="7621"/>
                    <a:pt x="6001" y="7549"/>
                    <a:pt x="5918" y="7537"/>
                  </a:cubicBezTo>
                  <a:cubicBezTo>
                    <a:pt x="5882" y="7525"/>
                    <a:pt x="5847" y="7520"/>
                    <a:pt x="5812" y="7520"/>
                  </a:cubicBezTo>
                  <a:cubicBezTo>
                    <a:pt x="5778" y="7520"/>
                    <a:pt x="5745" y="7525"/>
                    <a:pt x="5716" y="7537"/>
                  </a:cubicBezTo>
                  <a:lnTo>
                    <a:pt x="5716" y="7180"/>
                  </a:lnTo>
                  <a:cubicBezTo>
                    <a:pt x="6251" y="6799"/>
                    <a:pt x="6632" y="6204"/>
                    <a:pt x="6728" y="5525"/>
                  </a:cubicBezTo>
                  <a:lnTo>
                    <a:pt x="6811" y="5525"/>
                  </a:lnTo>
                  <a:cubicBezTo>
                    <a:pt x="7120" y="5525"/>
                    <a:pt x="7394" y="5287"/>
                    <a:pt x="7418" y="4989"/>
                  </a:cubicBezTo>
                  <a:cubicBezTo>
                    <a:pt x="7442" y="4823"/>
                    <a:pt x="7382" y="4644"/>
                    <a:pt x="7275" y="4525"/>
                  </a:cubicBezTo>
                  <a:cubicBezTo>
                    <a:pt x="7216" y="4466"/>
                    <a:pt x="7156" y="4418"/>
                    <a:pt x="7085" y="4394"/>
                  </a:cubicBezTo>
                  <a:lnTo>
                    <a:pt x="7085" y="3692"/>
                  </a:lnTo>
                  <a:lnTo>
                    <a:pt x="8073" y="2692"/>
                  </a:lnTo>
                  <a:cubicBezTo>
                    <a:pt x="8144" y="2632"/>
                    <a:pt x="8144" y="2561"/>
                    <a:pt x="8109" y="2501"/>
                  </a:cubicBezTo>
                  <a:lnTo>
                    <a:pt x="7061" y="775"/>
                  </a:lnTo>
                  <a:cubicBezTo>
                    <a:pt x="7049" y="751"/>
                    <a:pt x="7001" y="715"/>
                    <a:pt x="6966" y="703"/>
                  </a:cubicBezTo>
                  <a:lnTo>
                    <a:pt x="4358" y="1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0568;p79">
              <a:extLst>
                <a:ext uri="{FF2B5EF4-FFF2-40B4-BE49-F238E27FC236}">
                  <a16:creationId xmlns:a16="http://schemas.microsoft.com/office/drawing/2014/main" id="{ECFC468B-D3D8-1FFD-EBA0-541AE3C981ED}"/>
                </a:ext>
              </a:extLst>
            </p:cNvPr>
            <p:cNvSpPr/>
            <p:nvPr/>
          </p:nvSpPr>
          <p:spPr>
            <a:xfrm>
              <a:off x="7691197" y="393083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8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60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0569;p79">
              <a:extLst>
                <a:ext uri="{FF2B5EF4-FFF2-40B4-BE49-F238E27FC236}">
                  <a16:creationId xmlns:a16="http://schemas.microsoft.com/office/drawing/2014/main" id="{F1FE1D70-8F1F-3944-23B2-5B7FAC5186B0}"/>
                </a:ext>
              </a:extLst>
            </p:cNvPr>
            <p:cNvSpPr/>
            <p:nvPr/>
          </p:nvSpPr>
          <p:spPr>
            <a:xfrm>
              <a:off x="7757218" y="393083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22" y="60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0570;p79">
              <a:extLst>
                <a:ext uri="{FF2B5EF4-FFF2-40B4-BE49-F238E27FC236}">
                  <a16:creationId xmlns:a16="http://schemas.microsoft.com/office/drawing/2014/main" id="{A18D8BF3-959B-3CBF-3BF9-E07D69DA3CBF}"/>
                </a:ext>
              </a:extLst>
            </p:cNvPr>
            <p:cNvSpPr/>
            <p:nvPr/>
          </p:nvSpPr>
          <p:spPr>
            <a:xfrm>
              <a:off x="7713088" y="3974580"/>
              <a:ext cx="32472" cy="10581"/>
            </a:xfrm>
            <a:custGeom>
              <a:avLst/>
              <a:gdLst/>
              <a:ahLst/>
              <a:cxnLst/>
              <a:rect l="l" t="t" r="r" b="b"/>
              <a:pathLst>
                <a:path w="10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858" y="334"/>
                  </a:lnTo>
                  <a:cubicBezTo>
                    <a:pt x="953" y="334"/>
                    <a:pt x="1024" y="250"/>
                    <a:pt x="1024" y="167"/>
                  </a:cubicBezTo>
                  <a:cubicBezTo>
                    <a:pt x="1024" y="60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64" name="Google Shape;10571;p79">
            <a:extLst>
              <a:ext uri="{FF2B5EF4-FFF2-40B4-BE49-F238E27FC236}">
                <a16:creationId xmlns:a16="http://schemas.microsoft.com/office/drawing/2014/main" id="{51223D1B-C7E3-D472-3F51-EC59BB6745C1}"/>
              </a:ext>
            </a:extLst>
          </p:cNvPr>
          <p:cNvGrpSpPr/>
          <p:nvPr/>
        </p:nvGrpSpPr>
        <p:grpSpPr>
          <a:xfrm>
            <a:off x="14291588" y="7224916"/>
            <a:ext cx="548508" cy="700888"/>
            <a:chOff x="7145794" y="3787858"/>
            <a:chExt cx="274254" cy="3504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5" name="Google Shape;10572;p79">
              <a:extLst>
                <a:ext uri="{FF2B5EF4-FFF2-40B4-BE49-F238E27FC236}">
                  <a16:creationId xmlns:a16="http://schemas.microsoft.com/office/drawing/2014/main" id="{480315BE-C91A-1B8C-BFAF-6B636E45FF6B}"/>
                </a:ext>
              </a:extLst>
            </p:cNvPr>
            <p:cNvSpPr/>
            <p:nvPr/>
          </p:nvSpPr>
          <p:spPr>
            <a:xfrm>
              <a:off x="7247265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0573;p79">
              <a:extLst>
                <a:ext uri="{FF2B5EF4-FFF2-40B4-BE49-F238E27FC236}">
                  <a16:creationId xmlns:a16="http://schemas.microsoft.com/office/drawing/2014/main" id="{F1E2BCA7-A7F4-4597-AF2E-3AD844F750B1}"/>
                </a:ext>
              </a:extLst>
            </p:cNvPr>
            <p:cNvSpPr/>
            <p:nvPr/>
          </p:nvSpPr>
          <p:spPr>
            <a:xfrm>
              <a:off x="7307616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0574;p79">
              <a:extLst>
                <a:ext uri="{FF2B5EF4-FFF2-40B4-BE49-F238E27FC236}">
                  <a16:creationId xmlns:a16="http://schemas.microsoft.com/office/drawing/2014/main" id="{D073D3D6-3DE0-78B1-35BA-849F89108CA5}"/>
                </a:ext>
              </a:extLst>
            </p:cNvPr>
            <p:cNvSpPr/>
            <p:nvPr/>
          </p:nvSpPr>
          <p:spPr>
            <a:xfrm>
              <a:off x="7145794" y="3787858"/>
              <a:ext cx="274254" cy="350444"/>
            </a:xfrm>
            <a:custGeom>
              <a:avLst/>
              <a:gdLst/>
              <a:ahLst/>
              <a:cxnLst/>
              <a:rect l="l" t="t" r="r" b="b"/>
              <a:pathLst>
                <a:path w="8657" h="11062" extrusionOk="0">
                  <a:moveTo>
                    <a:pt x="2775" y="882"/>
                  </a:moveTo>
                  <a:lnTo>
                    <a:pt x="2775" y="2596"/>
                  </a:lnTo>
                  <a:lnTo>
                    <a:pt x="1894" y="2596"/>
                  </a:lnTo>
                  <a:cubicBezTo>
                    <a:pt x="1917" y="1906"/>
                    <a:pt x="2263" y="1299"/>
                    <a:pt x="2775" y="882"/>
                  </a:cubicBezTo>
                  <a:close/>
                  <a:moveTo>
                    <a:pt x="4299" y="334"/>
                  </a:moveTo>
                  <a:cubicBezTo>
                    <a:pt x="4751" y="334"/>
                    <a:pt x="5168" y="453"/>
                    <a:pt x="5525" y="656"/>
                  </a:cubicBezTo>
                  <a:lnTo>
                    <a:pt x="5525" y="1727"/>
                  </a:lnTo>
                  <a:cubicBezTo>
                    <a:pt x="5525" y="1822"/>
                    <a:pt x="5596" y="1894"/>
                    <a:pt x="5692" y="1894"/>
                  </a:cubicBezTo>
                  <a:cubicBezTo>
                    <a:pt x="5775" y="1894"/>
                    <a:pt x="5847" y="1822"/>
                    <a:pt x="5847" y="1727"/>
                  </a:cubicBezTo>
                  <a:lnTo>
                    <a:pt x="5847" y="894"/>
                  </a:lnTo>
                  <a:cubicBezTo>
                    <a:pt x="6358" y="1310"/>
                    <a:pt x="6680" y="1918"/>
                    <a:pt x="6728" y="2608"/>
                  </a:cubicBezTo>
                  <a:lnTo>
                    <a:pt x="5847" y="2608"/>
                  </a:lnTo>
                  <a:lnTo>
                    <a:pt x="5847" y="2430"/>
                  </a:lnTo>
                  <a:cubicBezTo>
                    <a:pt x="5847" y="2334"/>
                    <a:pt x="5775" y="2263"/>
                    <a:pt x="5692" y="2263"/>
                  </a:cubicBezTo>
                  <a:cubicBezTo>
                    <a:pt x="5596" y="2263"/>
                    <a:pt x="5525" y="2334"/>
                    <a:pt x="5525" y="2430"/>
                  </a:cubicBezTo>
                  <a:lnTo>
                    <a:pt x="5525" y="2608"/>
                  </a:lnTo>
                  <a:lnTo>
                    <a:pt x="3084" y="2608"/>
                  </a:lnTo>
                  <a:lnTo>
                    <a:pt x="3084" y="656"/>
                  </a:lnTo>
                  <a:cubicBezTo>
                    <a:pt x="3441" y="453"/>
                    <a:pt x="3858" y="334"/>
                    <a:pt x="4299" y="334"/>
                  </a:cubicBezTo>
                  <a:close/>
                  <a:moveTo>
                    <a:pt x="4501" y="2918"/>
                  </a:moveTo>
                  <a:lnTo>
                    <a:pt x="4501" y="3632"/>
                  </a:lnTo>
                  <a:lnTo>
                    <a:pt x="4120" y="3632"/>
                  </a:lnTo>
                  <a:lnTo>
                    <a:pt x="4120" y="3620"/>
                  </a:lnTo>
                  <a:lnTo>
                    <a:pt x="4120" y="2918"/>
                  </a:lnTo>
                  <a:close/>
                  <a:moveTo>
                    <a:pt x="3799" y="2918"/>
                  </a:moveTo>
                  <a:lnTo>
                    <a:pt x="3799" y="3620"/>
                  </a:lnTo>
                  <a:cubicBezTo>
                    <a:pt x="3799" y="3799"/>
                    <a:pt x="3703" y="3966"/>
                    <a:pt x="3549" y="4037"/>
                  </a:cubicBezTo>
                  <a:cubicBezTo>
                    <a:pt x="3476" y="4073"/>
                    <a:pt x="3400" y="4092"/>
                    <a:pt x="3326" y="4092"/>
                  </a:cubicBezTo>
                  <a:cubicBezTo>
                    <a:pt x="3230" y="4092"/>
                    <a:pt x="3136" y="4062"/>
                    <a:pt x="3049" y="4001"/>
                  </a:cubicBezTo>
                  <a:lnTo>
                    <a:pt x="1858" y="3180"/>
                  </a:lnTo>
                  <a:lnTo>
                    <a:pt x="1858" y="2918"/>
                  </a:lnTo>
                  <a:close/>
                  <a:moveTo>
                    <a:pt x="6739" y="2918"/>
                  </a:moveTo>
                  <a:lnTo>
                    <a:pt x="6739" y="3180"/>
                  </a:lnTo>
                  <a:lnTo>
                    <a:pt x="5549" y="4001"/>
                  </a:lnTo>
                  <a:cubicBezTo>
                    <a:pt x="5468" y="4062"/>
                    <a:pt x="5377" y="4092"/>
                    <a:pt x="5282" y="4092"/>
                  </a:cubicBezTo>
                  <a:cubicBezTo>
                    <a:pt x="5209" y="4092"/>
                    <a:pt x="5134" y="4073"/>
                    <a:pt x="5061" y="4037"/>
                  </a:cubicBezTo>
                  <a:cubicBezTo>
                    <a:pt x="4894" y="3942"/>
                    <a:pt x="4811" y="3799"/>
                    <a:pt x="4811" y="3620"/>
                  </a:cubicBezTo>
                  <a:lnTo>
                    <a:pt x="4811" y="2918"/>
                  </a:lnTo>
                  <a:close/>
                  <a:moveTo>
                    <a:pt x="6906" y="3465"/>
                  </a:moveTo>
                  <a:cubicBezTo>
                    <a:pt x="7001" y="3513"/>
                    <a:pt x="7073" y="3585"/>
                    <a:pt x="7073" y="3692"/>
                  </a:cubicBezTo>
                  <a:cubicBezTo>
                    <a:pt x="7085" y="3763"/>
                    <a:pt x="7061" y="3846"/>
                    <a:pt x="7001" y="3906"/>
                  </a:cubicBezTo>
                  <a:cubicBezTo>
                    <a:pt x="6954" y="3966"/>
                    <a:pt x="6882" y="3989"/>
                    <a:pt x="6787" y="3989"/>
                  </a:cubicBezTo>
                  <a:lnTo>
                    <a:pt x="6680" y="3989"/>
                  </a:lnTo>
                  <a:lnTo>
                    <a:pt x="6680" y="3977"/>
                  </a:lnTo>
                  <a:cubicBezTo>
                    <a:pt x="6680" y="3882"/>
                    <a:pt x="6609" y="3811"/>
                    <a:pt x="6525" y="3811"/>
                  </a:cubicBezTo>
                  <a:cubicBezTo>
                    <a:pt x="6430" y="3811"/>
                    <a:pt x="6358" y="3882"/>
                    <a:pt x="6358" y="3977"/>
                  </a:cubicBezTo>
                  <a:cubicBezTo>
                    <a:pt x="6406" y="5120"/>
                    <a:pt x="5466" y="6061"/>
                    <a:pt x="4323" y="6061"/>
                  </a:cubicBezTo>
                  <a:cubicBezTo>
                    <a:pt x="3168" y="6061"/>
                    <a:pt x="2239" y="5120"/>
                    <a:pt x="2239" y="3977"/>
                  </a:cubicBezTo>
                  <a:cubicBezTo>
                    <a:pt x="2239" y="3882"/>
                    <a:pt x="2156" y="3811"/>
                    <a:pt x="2072" y="3811"/>
                  </a:cubicBezTo>
                  <a:cubicBezTo>
                    <a:pt x="1977" y="3811"/>
                    <a:pt x="1906" y="3882"/>
                    <a:pt x="1906" y="3977"/>
                  </a:cubicBezTo>
                  <a:lnTo>
                    <a:pt x="1906" y="3989"/>
                  </a:lnTo>
                  <a:lnTo>
                    <a:pt x="1798" y="3989"/>
                  </a:lnTo>
                  <a:cubicBezTo>
                    <a:pt x="1727" y="3989"/>
                    <a:pt x="1656" y="3966"/>
                    <a:pt x="1596" y="3906"/>
                  </a:cubicBezTo>
                  <a:cubicBezTo>
                    <a:pt x="1548" y="3846"/>
                    <a:pt x="1525" y="3763"/>
                    <a:pt x="1525" y="3692"/>
                  </a:cubicBezTo>
                  <a:cubicBezTo>
                    <a:pt x="1536" y="3608"/>
                    <a:pt x="1596" y="3513"/>
                    <a:pt x="1679" y="3465"/>
                  </a:cubicBezTo>
                  <a:lnTo>
                    <a:pt x="2858" y="4287"/>
                  </a:lnTo>
                  <a:cubicBezTo>
                    <a:pt x="2989" y="4382"/>
                    <a:pt x="3156" y="4442"/>
                    <a:pt x="3310" y="4442"/>
                  </a:cubicBezTo>
                  <a:cubicBezTo>
                    <a:pt x="3430" y="4442"/>
                    <a:pt x="3561" y="4406"/>
                    <a:pt x="3680" y="4347"/>
                  </a:cubicBezTo>
                  <a:cubicBezTo>
                    <a:pt x="3846" y="4263"/>
                    <a:pt x="3965" y="4144"/>
                    <a:pt x="4037" y="3977"/>
                  </a:cubicBezTo>
                  <a:lnTo>
                    <a:pt x="4561" y="3977"/>
                  </a:lnTo>
                  <a:cubicBezTo>
                    <a:pt x="4632" y="4120"/>
                    <a:pt x="4751" y="4263"/>
                    <a:pt x="4918" y="4347"/>
                  </a:cubicBezTo>
                  <a:cubicBezTo>
                    <a:pt x="5037" y="4406"/>
                    <a:pt x="5156" y="4442"/>
                    <a:pt x="5287" y="4442"/>
                  </a:cubicBezTo>
                  <a:cubicBezTo>
                    <a:pt x="5454" y="4442"/>
                    <a:pt x="5596" y="4394"/>
                    <a:pt x="5727" y="4287"/>
                  </a:cubicBezTo>
                  <a:lnTo>
                    <a:pt x="6906" y="3465"/>
                  </a:lnTo>
                  <a:close/>
                  <a:moveTo>
                    <a:pt x="4323" y="8633"/>
                  </a:moveTo>
                  <a:cubicBezTo>
                    <a:pt x="4620" y="8633"/>
                    <a:pt x="4858" y="8871"/>
                    <a:pt x="4858" y="9169"/>
                  </a:cubicBezTo>
                  <a:cubicBezTo>
                    <a:pt x="4834" y="9466"/>
                    <a:pt x="4596" y="9704"/>
                    <a:pt x="4323" y="9704"/>
                  </a:cubicBezTo>
                  <a:cubicBezTo>
                    <a:pt x="4025" y="9704"/>
                    <a:pt x="3787" y="9466"/>
                    <a:pt x="3787" y="9169"/>
                  </a:cubicBezTo>
                  <a:cubicBezTo>
                    <a:pt x="3787" y="8871"/>
                    <a:pt x="4025" y="8633"/>
                    <a:pt x="4323" y="8633"/>
                  </a:cubicBezTo>
                  <a:close/>
                  <a:moveTo>
                    <a:pt x="4323" y="1"/>
                  </a:moveTo>
                  <a:cubicBezTo>
                    <a:pt x="2799" y="1"/>
                    <a:pt x="1560" y="1239"/>
                    <a:pt x="1560" y="2751"/>
                  </a:cubicBezTo>
                  <a:lnTo>
                    <a:pt x="1560" y="3168"/>
                  </a:lnTo>
                  <a:cubicBezTo>
                    <a:pt x="1370" y="3263"/>
                    <a:pt x="1239" y="3442"/>
                    <a:pt x="1227" y="3644"/>
                  </a:cubicBezTo>
                  <a:cubicBezTo>
                    <a:pt x="1203" y="3811"/>
                    <a:pt x="1263" y="3989"/>
                    <a:pt x="1370" y="4108"/>
                  </a:cubicBezTo>
                  <a:cubicBezTo>
                    <a:pt x="1489" y="4227"/>
                    <a:pt x="1644" y="4299"/>
                    <a:pt x="1822" y="4299"/>
                  </a:cubicBezTo>
                  <a:lnTo>
                    <a:pt x="1941" y="4299"/>
                  </a:lnTo>
                  <a:cubicBezTo>
                    <a:pt x="2025" y="4989"/>
                    <a:pt x="2418" y="5573"/>
                    <a:pt x="2953" y="5954"/>
                  </a:cubicBezTo>
                  <a:lnTo>
                    <a:pt x="2953" y="6704"/>
                  </a:lnTo>
                  <a:cubicBezTo>
                    <a:pt x="2953" y="6859"/>
                    <a:pt x="2846" y="7002"/>
                    <a:pt x="2691" y="7037"/>
                  </a:cubicBezTo>
                  <a:lnTo>
                    <a:pt x="870" y="7573"/>
                  </a:lnTo>
                  <a:cubicBezTo>
                    <a:pt x="358" y="7728"/>
                    <a:pt x="1" y="8204"/>
                    <a:pt x="1" y="8728"/>
                  </a:cubicBezTo>
                  <a:lnTo>
                    <a:pt x="1" y="10895"/>
                  </a:lnTo>
                  <a:cubicBezTo>
                    <a:pt x="1" y="10990"/>
                    <a:pt x="72" y="11062"/>
                    <a:pt x="167" y="11062"/>
                  </a:cubicBezTo>
                  <a:cubicBezTo>
                    <a:pt x="251" y="11062"/>
                    <a:pt x="322" y="10990"/>
                    <a:pt x="322" y="10895"/>
                  </a:cubicBezTo>
                  <a:lnTo>
                    <a:pt x="322" y="8728"/>
                  </a:lnTo>
                  <a:cubicBezTo>
                    <a:pt x="322" y="8561"/>
                    <a:pt x="370" y="8407"/>
                    <a:pt x="441" y="8276"/>
                  </a:cubicBezTo>
                  <a:lnTo>
                    <a:pt x="1370" y="9061"/>
                  </a:lnTo>
                  <a:cubicBezTo>
                    <a:pt x="1489" y="9169"/>
                    <a:pt x="1548" y="9323"/>
                    <a:pt x="1548" y="9466"/>
                  </a:cubicBezTo>
                  <a:lnTo>
                    <a:pt x="1548" y="10883"/>
                  </a:lnTo>
                  <a:cubicBezTo>
                    <a:pt x="1548" y="10966"/>
                    <a:pt x="1620" y="11050"/>
                    <a:pt x="1715" y="11050"/>
                  </a:cubicBezTo>
                  <a:cubicBezTo>
                    <a:pt x="1798" y="11050"/>
                    <a:pt x="1870" y="10966"/>
                    <a:pt x="1870" y="10883"/>
                  </a:cubicBezTo>
                  <a:lnTo>
                    <a:pt x="1870" y="9466"/>
                  </a:lnTo>
                  <a:cubicBezTo>
                    <a:pt x="1870" y="9216"/>
                    <a:pt x="1775" y="8978"/>
                    <a:pt x="1572" y="8811"/>
                  </a:cubicBezTo>
                  <a:lnTo>
                    <a:pt x="655" y="8026"/>
                  </a:lnTo>
                  <a:cubicBezTo>
                    <a:pt x="739" y="7954"/>
                    <a:pt x="834" y="7906"/>
                    <a:pt x="953" y="7871"/>
                  </a:cubicBezTo>
                  <a:lnTo>
                    <a:pt x="1334" y="7752"/>
                  </a:lnTo>
                  <a:lnTo>
                    <a:pt x="2787" y="8466"/>
                  </a:lnTo>
                  <a:cubicBezTo>
                    <a:pt x="2810" y="8490"/>
                    <a:pt x="2822" y="8490"/>
                    <a:pt x="2858" y="8490"/>
                  </a:cubicBezTo>
                  <a:cubicBezTo>
                    <a:pt x="2918" y="8490"/>
                    <a:pt x="2977" y="8454"/>
                    <a:pt x="3001" y="8395"/>
                  </a:cubicBezTo>
                  <a:cubicBezTo>
                    <a:pt x="3049" y="8323"/>
                    <a:pt x="3025" y="8216"/>
                    <a:pt x="2929" y="8168"/>
                  </a:cubicBezTo>
                  <a:lnTo>
                    <a:pt x="1798" y="7609"/>
                  </a:lnTo>
                  <a:lnTo>
                    <a:pt x="2787" y="7323"/>
                  </a:lnTo>
                  <a:cubicBezTo>
                    <a:pt x="3060" y="7240"/>
                    <a:pt x="3275" y="6966"/>
                    <a:pt x="3275" y="6668"/>
                  </a:cubicBezTo>
                  <a:lnTo>
                    <a:pt x="3275" y="6121"/>
                  </a:lnTo>
                  <a:cubicBezTo>
                    <a:pt x="3584" y="6263"/>
                    <a:pt x="3942" y="6359"/>
                    <a:pt x="4334" y="6359"/>
                  </a:cubicBezTo>
                  <a:cubicBezTo>
                    <a:pt x="4715" y="6359"/>
                    <a:pt x="5061" y="6263"/>
                    <a:pt x="5382" y="6121"/>
                  </a:cubicBezTo>
                  <a:lnTo>
                    <a:pt x="5382" y="6668"/>
                  </a:lnTo>
                  <a:cubicBezTo>
                    <a:pt x="5382" y="6966"/>
                    <a:pt x="5596" y="7240"/>
                    <a:pt x="5882" y="7323"/>
                  </a:cubicBezTo>
                  <a:lnTo>
                    <a:pt x="6859" y="7609"/>
                  </a:lnTo>
                  <a:lnTo>
                    <a:pt x="4965" y="8549"/>
                  </a:lnTo>
                  <a:cubicBezTo>
                    <a:pt x="4823" y="8383"/>
                    <a:pt x="4596" y="8276"/>
                    <a:pt x="4346" y="8276"/>
                  </a:cubicBezTo>
                  <a:cubicBezTo>
                    <a:pt x="4096" y="8276"/>
                    <a:pt x="3870" y="8383"/>
                    <a:pt x="3715" y="8549"/>
                  </a:cubicBezTo>
                  <a:lnTo>
                    <a:pt x="3561" y="8454"/>
                  </a:lnTo>
                  <a:cubicBezTo>
                    <a:pt x="3535" y="8440"/>
                    <a:pt x="3508" y="8433"/>
                    <a:pt x="3482" y="8433"/>
                  </a:cubicBezTo>
                  <a:cubicBezTo>
                    <a:pt x="3423" y="8433"/>
                    <a:pt x="3367" y="8468"/>
                    <a:pt x="3334" y="8526"/>
                  </a:cubicBezTo>
                  <a:cubicBezTo>
                    <a:pt x="3287" y="8609"/>
                    <a:pt x="3322" y="8704"/>
                    <a:pt x="3406" y="8752"/>
                  </a:cubicBezTo>
                  <a:lnTo>
                    <a:pt x="3537" y="8823"/>
                  </a:lnTo>
                  <a:cubicBezTo>
                    <a:pt x="3513" y="8919"/>
                    <a:pt x="3477" y="9026"/>
                    <a:pt x="3477" y="9121"/>
                  </a:cubicBezTo>
                  <a:cubicBezTo>
                    <a:pt x="3477" y="9538"/>
                    <a:pt x="3775" y="9883"/>
                    <a:pt x="4180" y="9954"/>
                  </a:cubicBezTo>
                  <a:lnTo>
                    <a:pt x="4180" y="10847"/>
                  </a:lnTo>
                  <a:cubicBezTo>
                    <a:pt x="4180" y="10943"/>
                    <a:pt x="4251" y="11014"/>
                    <a:pt x="4346" y="11014"/>
                  </a:cubicBezTo>
                  <a:cubicBezTo>
                    <a:pt x="4430" y="11014"/>
                    <a:pt x="4513" y="10943"/>
                    <a:pt x="4513" y="10847"/>
                  </a:cubicBezTo>
                  <a:lnTo>
                    <a:pt x="4513" y="9954"/>
                  </a:lnTo>
                  <a:cubicBezTo>
                    <a:pt x="4894" y="9883"/>
                    <a:pt x="5204" y="9538"/>
                    <a:pt x="5204" y="9121"/>
                  </a:cubicBezTo>
                  <a:cubicBezTo>
                    <a:pt x="5204" y="9026"/>
                    <a:pt x="5192" y="8919"/>
                    <a:pt x="5144" y="8823"/>
                  </a:cubicBezTo>
                  <a:lnTo>
                    <a:pt x="7323" y="7740"/>
                  </a:lnTo>
                  <a:lnTo>
                    <a:pt x="7704" y="7859"/>
                  </a:lnTo>
                  <a:cubicBezTo>
                    <a:pt x="7811" y="7895"/>
                    <a:pt x="7918" y="7954"/>
                    <a:pt x="8002" y="8014"/>
                  </a:cubicBezTo>
                  <a:lnTo>
                    <a:pt x="7085" y="8799"/>
                  </a:lnTo>
                  <a:cubicBezTo>
                    <a:pt x="6894" y="8966"/>
                    <a:pt x="6787" y="9204"/>
                    <a:pt x="6787" y="9454"/>
                  </a:cubicBezTo>
                  <a:lnTo>
                    <a:pt x="6787" y="10871"/>
                  </a:lnTo>
                  <a:cubicBezTo>
                    <a:pt x="6787" y="10954"/>
                    <a:pt x="6859" y="11026"/>
                    <a:pt x="6954" y="11026"/>
                  </a:cubicBezTo>
                  <a:cubicBezTo>
                    <a:pt x="7037" y="11026"/>
                    <a:pt x="7109" y="10954"/>
                    <a:pt x="7109" y="10871"/>
                  </a:cubicBezTo>
                  <a:lnTo>
                    <a:pt x="7109" y="9454"/>
                  </a:lnTo>
                  <a:cubicBezTo>
                    <a:pt x="7109" y="9300"/>
                    <a:pt x="7192" y="9157"/>
                    <a:pt x="7287" y="9049"/>
                  </a:cubicBezTo>
                  <a:lnTo>
                    <a:pt x="8216" y="8264"/>
                  </a:lnTo>
                  <a:cubicBezTo>
                    <a:pt x="8287" y="8395"/>
                    <a:pt x="8335" y="8549"/>
                    <a:pt x="8335" y="8704"/>
                  </a:cubicBezTo>
                  <a:lnTo>
                    <a:pt x="8335" y="10883"/>
                  </a:lnTo>
                  <a:cubicBezTo>
                    <a:pt x="8335" y="10966"/>
                    <a:pt x="8406" y="11050"/>
                    <a:pt x="8502" y="11050"/>
                  </a:cubicBezTo>
                  <a:cubicBezTo>
                    <a:pt x="8585" y="11050"/>
                    <a:pt x="8656" y="10966"/>
                    <a:pt x="8656" y="10883"/>
                  </a:cubicBezTo>
                  <a:lnTo>
                    <a:pt x="8656" y="8704"/>
                  </a:lnTo>
                  <a:cubicBezTo>
                    <a:pt x="8633" y="8204"/>
                    <a:pt x="8275" y="7728"/>
                    <a:pt x="7775" y="7573"/>
                  </a:cubicBezTo>
                  <a:lnTo>
                    <a:pt x="5942" y="7037"/>
                  </a:lnTo>
                  <a:cubicBezTo>
                    <a:pt x="5787" y="7002"/>
                    <a:pt x="5692" y="6859"/>
                    <a:pt x="5692" y="6704"/>
                  </a:cubicBezTo>
                  <a:lnTo>
                    <a:pt x="5692" y="5954"/>
                  </a:lnTo>
                  <a:cubicBezTo>
                    <a:pt x="6228" y="5585"/>
                    <a:pt x="6609" y="4989"/>
                    <a:pt x="6704" y="4299"/>
                  </a:cubicBezTo>
                  <a:lnTo>
                    <a:pt x="6823" y="4299"/>
                  </a:lnTo>
                  <a:cubicBezTo>
                    <a:pt x="6978" y="4299"/>
                    <a:pt x="7144" y="4227"/>
                    <a:pt x="7263" y="4108"/>
                  </a:cubicBezTo>
                  <a:cubicBezTo>
                    <a:pt x="7382" y="3989"/>
                    <a:pt x="7430" y="3811"/>
                    <a:pt x="7418" y="3644"/>
                  </a:cubicBezTo>
                  <a:cubicBezTo>
                    <a:pt x="7394" y="3442"/>
                    <a:pt x="7263" y="3263"/>
                    <a:pt x="7073" y="3168"/>
                  </a:cubicBezTo>
                  <a:lnTo>
                    <a:pt x="7073" y="2751"/>
                  </a:lnTo>
                  <a:cubicBezTo>
                    <a:pt x="7073" y="1239"/>
                    <a:pt x="5835" y="1"/>
                    <a:pt x="432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0575;p79">
              <a:extLst>
                <a:ext uri="{FF2B5EF4-FFF2-40B4-BE49-F238E27FC236}">
                  <a16:creationId xmlns:a16="http://schemas.microsoft.com/office/drawing/2014/main" id="{E23618C5-42AF-0C87-0D66-A5D820ADB8F7}"/>
                </a:ext>
              </a:extLst>
            </p:cNvPr>
            <p:cNvSpPr/>
            <p:nvPr/>
          </p:nvSpPr>
          <p:spPr>
            <a:xfrm>
              <a:off x="7260824" y="3930925"/>
              <a:ext cx="43813" cy="15396"/>
            </a:xfrm>
            <a:custGeom>
              <a:avLst/>
              <a:gdLst/>
              <a:ahLst/>
              <a:cxnLst/>
              <a:rect l="l" t="t" r="r" b="b"/>
              <a:pathLst>
                <a:path w="1383" h="486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191" y="402"/>
                    <a:pt x="430" y="485"/>
                    <a:pt x="703" y="485"/>
                  </a:cubicBezTo>
                  <a:cubicBezTo>
                    <a:pt x="965" y="485"/>
                    <a:pt x="1192" y="402"/>
                    <a:pt x="1346" y="259"/>
                  </a:cubicBezTo>
                  <a:cubicBezTo>
                    <a:pt x="1370" y="200"/>
                    <a:pt x="1382" y="104"/>
                    <a:pt x="1311" y="45"/>
                  </a:cubicBezTo>
                  <a:cubicBezTo>
                    <a:pt x="1281" y="15"/>
                    <a:pt x="1239" y="0"/>
                    <a:pt x="1198" y="0"/>
                  </a:cubicBezTo>
                  <a:cubicBezTo>
                    <a:pt x="1156" y="0"/>
                    <a:pt x="1114" y="15"/>
                    <a:pt x="1084" y="45"/>
                  </a:cubicBezTo>
                  <a:cubicBezTo>
                    <a:pt x="1025" y="104"/>
                    <a:pt x="894" y="152"/>
                    <a:pt x="692" y="152"/>
                  </a:cubicBezTo>
                  <a:cubicBezTo>
                    <a:pt x="477" y="152"/>
                    <a:pt x="346" y="81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0576;p79">
              <a:extLst>
                <a:ext uri="{FF2B5EF4-FFF2-40B4-BE49-F238E27FC236}">
                  <a16:creationId xmlns:a16="http://schemas.microsoft.com/office/drawing/2014/main" id="{FE8C4DEB-7804-1422-C773-A79514F8D018}"/>
                </a:ext>
              </a:extLst>
            </p:cNvPr>
            <p:cNvSpPr/>
            <p:nvPr/>
          </p:nvSpPr>
          <p:spPr>
            <a:xfrm>
              <a:off x="7260476" y="3837532"/>
              <a:ext cx="44162" cy="21289"/>
            </a:xfrm>
            <a:custGeom>
              <a:avLst/>
              <a:gdLst/>
              <a:ahLst/>
              <a:cxnLst/>
              <a:rect l="l" t="t" r="r" b="b"/>
              <a:pathLst>
                <a:path w="1394" h="672" extrusionOk="0">
                  <a:moveTo>
                    <a:pt x="170" y="0"/>
                  </a:moveTo>
                  <a:cubicBezTo>
                    <a:pt x="119" y="0"/>
                    <a:pt x="70" y="25"/>
                    <a:pt x="48" y="76"/>
                  </a:cubicBezTo>
                  <a:cubicBezTo>
                    <a:pt x="0" y="147"/>
                    <a:pt x="12" y="254"/>
                    <a:pt x="83" y="290"/>
                  </a:cubicBezTo>
                  <a:lnTo>
                    <a:pt x="607" y="635"/>
                  </a:lnTo>
                  <a:cubicBezTo>
                    <a:pt x="643" y="647"/>
                    <a:pt x="667" y="671"/>
                    <a:pt x="691" y="671"/>
                  </a:cubicBezTo>
                  <a:cubicBezTo>
                    <a:pt x="726" y="671"/>
                    <a:pt x="762" y="647"/>
                    <a:pt x="786" y="635"/>
                  </a:cubicBezTo>
                  <a:lnTo>
                    <a:pt x="1310" y="290"/>
                  </a:lnTo>
                  <a:cubicBezTo>
                    <a:pt x="1381" y="231"/>
                    <a:pt x="1393" y="147"/>
                    <a:pt x="1357" y="76"/>
                  </a:cubicBezTo>
                  <a:cubicBezTo>
                    <a:pt x="1328" y="25"/>
                    <a:pt x="1276" y="0"/>
                    <a:pt x="1224" y="0"/>
                  </a:cubicBezTo>
                  <a:cubicBezTo>
                    <a:pt x="1191" y="0"/>
                    <a:pt x="1159" y="10"/>
                    <a:pt x="1131" y="28"/>
                  </a:cubicBezTo>
                  <a:lnTo>
                    <a:pt x="703" y="314"/>
                  </a:lnTo>
                  <a:lnTo>
                    <a:pt x="262" y="28"/>
                  </a:lnTo>
                  <a:cubicBezTo>
                    <a:pt x="234" y="10"/>
                    <a:pt x="202" y="0"/>
                    <a:pt x="17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0577;p79">
              <a:extLst>
                <a:ext uri="{FF2B5EF4-FFF2-40B4-BE49-F238E27FC236}">
                  <a16:creationId xmlns:a16="http://schemas.microsoft.com/office/drawing/2014/main" id="{0952B750-5750-80F2-A300-77D578CB8BC6}"/>
                </a:ext>
              </a:extLst>
            </p:cNvPr>
            <p:cNvSpPr/>
            <p:nvPr/>
          </p:nvSpPr>
          <p:spPr>
            <a:xfrm>
              <a:off x="7277425" y="382105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1" name="Google Shape;10578;p79">
            <a:extLst>
              <a:ext uri="{FF2B5EF4-FFF2-40B4-BE49-F238E27FC236}">
                <a16:creationId xmlns:a16="http://schemas.microsoft.com/office/drawing/2014/main" id="{47D89214-2B54-4259-D095-604B96925D2C}"/>
              </a:ext>
            </a:extLst>
          </p:cNvPr>
          <p:cNvGrpSpPr/>
          <p:nvPr/>
        </p:nvGrpSpPr>
        <p:grpSpPr>
          <a:xfrm>
            <a:off x="16108120" y="7223396"/>
            <a:ext cx="532668" cy="707668"/>
            <a:chOff x="8054060" y="3787098"/>
            <a:chExt cx="266334" cy="35383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2" name="Google Shape;10579;p79">
              <a:extLst>
                <a:ext uri="{FF2B5EF4-FFF2-40B4-BE49-F238E27FC236}">
                  <a16:creationId xmlns:a16="http://schemas.microsoft.com/office/drawing/2014/main" id="{A00C7CA6-876B-284C-6475-9A5BB53C5A2F}"/>
                </a:ext>
              </a:extLst>
            </p:cNvPr>
            <p:cNvSpPr/>
            <p:nvPr/>
          </p:nvSpPr>
          <p:spPr>
            <a:xfrm>
              <a:off x="8164972" y="3974675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9" y="0"/>
                  </a:moveTo>
                  <a:cubicBezTo>
                    <a:pt x="140" y="0"/>
                    <a:pt x="101" y="15"/>
                    <a:pt x="72" y="45"/>
                  </a:cubicBezTo>
                  <a:cubicBezTo>
                    <a:pt x="0" y="104"/>
                    <a:pt x="0" y="212"/>
                    <a:pt x="72" y="271"/>
                  </a:cubicBezTo>
                  <a:cubicBezTo>
                    <a:pt x="203" y="402"/>
                    <a:pt x="441" y="485"/>
                    <a:pt x="703" y="485"/>
                  </a:cubicBezTo>
                  <a:cubicBezTo>
                    <a:pt x="965" y="485"/>
                    <a:pt x="1191" y="402"/>
                    <a:pt x="1346" y="271"/>
                  </a:cubicBezTo>
                  <a:cubicBezTo>
                    <a:pt x="1381" y="212"/>
                    <a:pt x="1381" y="104"/>
                    <a:pt x="1322" y="45"/>
                  </a:cubicBezTo>
                  <a:cubicBezTo>
                    <a:pt x="1292" y="15"/>
                    <a:pt x="1250" y="0"/>
                    <a:pt x="1209" y="0"/>
                  </a:cubicBezTo>
                  <a:cubicBezTo>
                    <a:pt x="1167" y="0"/>
                    <a:pt x="1125" y="15"/>
                    <a:pt x="1096" y="45"/>
                  </a:cubicBezTo>
                  <a:cubicBezTo>
                    <a:pt x="1036" y="104"/>
                    <a:pt x="881" y="176"/>
                    <a:pt x="691" y="176"/>
                  </a:cubicBezTo>
                  <a:cubicBezTo>
                    <a:pt x="500" y="176"/>
                    <a:pt x="346" y="104"/>
                    <a:pt x="286" y="45"/>
                  </a:cubicBezTo>
                  <a:cubicBezTo>
                    <a:pt x="256" y="15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0580;p79">
              <a:extLst>
                <a:ext uri="{FF2B5EF4-FFF2-40B4-BE49-F238E27FC236}">
                  <a16:creationId xmlns:a16="http://schemas.microsoft.com/office/drawing/2014/main" id="{02C8A406-4AC6-5129-74E4-1ED87E6DF287}"/>
                </a:ext>
              </a:extLst>
            </p:cNvPr>
            <p:cNvSpPr/>
            <p:nvPr/>
          </p:nvSpPr>
          <p:spPr>
            <a:xfrm>
              <a:off x="8148371" y="393045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0581;p79">
              <a:extLst>
                <a:ext uri="{FF2B5EF4-FFF2-40B4-BE49-F238E27FC236}">
                  <a16:creationId xmlns:a16="http://schemas.microsoft.com/office/drawing/2014/main" id="{E2EC54A0-F635-4DFE-4D07-4623D9D3DD06}"/>
                </a:ext>
              </a:extLst>
            </p:cNvPr>
            <p:cNvSpPr/>
            <p:nvPr/>
          </p:nvSpPr>
          <p:spPr>
            <a:xfrm>
              <a:off x="8214361" y="3930450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0582;p79">
              <a:extLst>
                <a:ext uri="{FF2B5EF4-FFF2-40B4-BE49-F238E27FC236}">
                  <a16:creationId xmlns:a16="http://schemas.microsoft.com/office/drawing/2014/main" id="{8E0E6979-CA86-4B6E-58EC-7EA775548C06}"/>
                </a:ext>
              </a:extLst>
            </p:cNvPr>
            <p:cNvSpPr/>
            <p:nvPr/>
          </p:nvSpPr>
          <p:spPr>
            <a:xfrm>
              <a:off x="8054060" y="3787098"/>
              <a:ext cx="266334" cy="353834"/>
            </a:xfrm>
            <a:custGeom>
              <a:avLst/>
              <a:gdLst/>
              <a:ahLst/>
              <a:cxnLst/>
              <a:rect l="l" t="t" r="r" b="b"/>
              <a:pathLst>
                <a:path w="8407" h="11169" extrusionOk="0">
                  <a:moveTo>
                    <a:pt x="4537" y="1370"/>
                  </a:moveTo>
                  <a:lnTo>
                    <a:pt x="4537" y="1906"/>
                  </a:lnTo>
                  <a:cubicBezTo>
                    <a:pt x="4537" y="2096"/>
                    <a:pt x="4370" y="2263"/>
                    <a:pt x="4180" y="2263"/>
                  </a:cubicBezTo>
                  <a:cubicBezTo>
                    <a:pt x="3977" y="2263"/>
                    <a:pt x="3823" y="2096"/>
                    <a:pt x="3823" y="1906"/>
                  </a:cubicBezTo>
                  <a:lnTo>
                    <a:pt x="3823" y="1370"/>
                  </a:lnTo>
                  <a:close/>
                  <a:moveTo>
                    <a:pt x="4180" y="322"/>
                  </a:moveTo>
                  <a:lnTo>
                    <a:pt x="6680" y="989"/>
                  </a:lnTo>
                  <a:lnTo>
                    <a:pt x="7633" y="2573"/>
                  </a:lnTo>
                  <a:lnTo>
                    <a:pt x="6966" y="3239"/>
                  </a:lnTo>
                  <a:lnTo>
                    <a:pt x="6966" y="2406"/>
                  </a:lnTo>
                  <a:cubicBezTo>
                    <a:pt x="6966" y="2227"/>
                    <a:pt x="6811" y="2061"/>
                    <a:pt x="6621" y="2061"/>
                  </a:cubicBezTo>
                  <a:lnTo>
                    <a:pt x="6442" y="2061"/>
                  </a:lnTo>
                  <a:cubicBezTo>
                    <a:pt x="6347" y="2061"/>
                    <a:pt x="6275" y="2144"/>
                    <a:pt x="6275" y="2227"/>
                  </a:cubicBezTo>
                  <a:cubicBezTo>
                    <a:pt x="6275" y="2323"/>
                    <a:pt x="6347" y="2394"/>
                    <a:pt x="6442" y="2394"/>
                  </a:cubicBezTo>
                  <a:lnTo>
                    <a:pt x="6621" y="2394"/>
                  </a:lnTo>
                  <a:cubicBezTo>
                    <a:pt x="6621" y="2394"/>
                    <a:pt x="6633" y="2394"/>
                    <a:pt x="6633" y="2406"/>
                  </a:cubicBezTo>
                  <a:lnTo>
                    <a:pt x="6633" y="3120"/>
                  </a:lnTo>
                  <a:lnTo>
                    <a:pt x="1739" y="3120"/>
                  </a:lnTo>
                  <a:lnTo>
                    <a:pt x="1739" y="2406"/>
                  </a:lnTo>
                  <a:cubicBezTo>
                    <a:pt x="1739" y="2406"/>
                    <a:pt x="1739" y="2394"/>
                    <a:pt x="1751" y="2394"/>
                  </a:cubicBezTo>
                  <a:lnTo>
                    <a:pt x="3727" y="2394"/>
                  </a:lnTo>
                  <a:cubicBezTo>
                    <a:pt x="3847" y="2501"/>
                    <a:pt x="4013" y="2573"/>
                    <a:pt x="4192" y="2573"/>
                  </a:cubicBezTo>
                  <a:cubicBezTo>
                    <a:pt x="4370" y="2573"/>
                    <a:pt x="4513" y="2513"/>
                    <a:pt x="4656" y="2394"/>
                  </a:cubicBezTo>
                  <a:lnTo>
                    <a:pt x="5763" y="2394"/>
                  </a:lnTo>
                  <a:cubicBezTo>
                    <a:pt x="5859" y="2394"/>
                    <a:pt x="5930" y="2323"/>
                    <a:pt x="5930" y="2227"/>
                  </a:cubicBezTo>
                  <a:cubicBezTo>
                    <a:pt x="5930" y="2144"/>
                    <a:pt x="5859" y="2061"/>
                    <a:pt x="5763" y="2061"/>
                  </a:cubicBezTo>
                  <a:lnTo>
                    <a:pt x="4859" y="2061"/>
                  </a:lnTo>
                  <a:cubicBezTo>
                    <a:pt x="4870" y="2001"/>
                    <a:pt x="4894" y="1942"/>
                    <a:pt x="4894" y="1882"/>
                  </a:cubicBezTo>
                  <a:lnTo>
                    <a:pt x="4894" y="1180"/>
                  </a:lnTo>
                  <a:cubicBezTo>
                    <a:pt x="4894" y="1096"/>
                    <a:pt x="4811" y="1025"/>
                    <a:pt x="4728" y="1025"/>
                  </a:cubicBezTo>
                  <a:lnTo>
                    <a:pt x="3692" y="1025"/>
                  </a:lnTo>
                  <a:cubicBezTo>
                    <a:pt x="3596" y="1025"/>
                    <a:pt x="3525" y="1096"/>
                    <a:pt x="3525" y="1180"/>
                  </a:cubicBezTo>
                  <a:lnTo>
                    <a:pt x="3525" y="1882"/>
                  </a:lnTo>
                  <a:cubicBezTo>
                    <a:pt x="3525" y="1942"/>
                    <a:pt x="3537" y="2001"/>
                    <a:pt x="3549" y="2061"/>
                  </a:cubicBezTo>
                  <a:lnTo>
                    <a:pt x="1763" y="2061"/>
                  </a:lnTo>
                  <a:cubicBezTo>
                    <a:pt x="1584" y="2061"/>
                    <a:pt x="1430" y="2215"/>
                    <a:pt x="1430" y="2406"/>
                  </a:cubicBezTo>
                  <a:lnTo>
                    <a:pt x="1430" y="3239"/>
                  </a:lnTo>
                  <a:lnTo>
                    <a:pt x="727" y="2573"/>
                  </a:lnTo>
                  <a:lnTo>
                    <a:pt x="1680" y="989"/>
                  </a:lnTo>
                  <a:lnTo>
                    <a:pt x="4180" y="322"/>
                  </a:lnTo>
                  <a:close/>
                  <a:moveTo>
                    <a:pt x="6549" y="3454"/>
                  </a:moveTo>
                  <a:cubicBezTo>
                    <a:pt x="6430" y="3573"/>
                    <a:pt x="6180" y="3668"/>
                    <a:pt x="5978" y="3751"/>
                  </a:cubicBezTo>
                  <a:cubicBezTo>
                    <a:pt x="5501" y="3906"/>
                    <a:pt x="4859" y="4001"/>
                    <a:pt x="4180" y="4001"/>
                  </a:cubicBezTo>
                  <a:cubicBezTo>
                    <a:pt x="3489" y="4001"/>
                    <a:pt x="2858" y="3906"/>
                    <a:pt x="2382" y="3751"/>
                  </a:cubicBezTo>
                  <a:cubicBezTo>
                    <a:pt x="2168" y="3692"/>
                    <a:pt x="1930" y="3573"/>
                    <a:pt x="1811" y="3454"/>
                  </a:cubicBezTo>
                  <a:close/>
                  <a:moveTo>
                    <a:pt x="1739" y="3787"/>
                  </a:moveTo>
                  <a:cubicBezTo>
                    <a:pt x="1822" y="3870"/>
                    <a:pt x="1942" y="3942"/>
                    <a:pt x="2096" y="4001"/>
                  </a:cubicBezTo>
                  <a:lnTo>
                    <a:pt x="2096" y="4168"/>
                  </a:lnTo>
                  <a:cubicBezTo>
                    <a:pt x="2096" y="4263"/>
                    <a:pt x="2001" y="4347"/>
                    <a:pt x="1918" y="4347"/>
                  </a:cubicBezTo>
                  <a:lnTo>
                    <a:pt x="1739" y="4347"/>
                  </a:lnTo>
                  <a:lnTo>
                    <a:pt x="1739" y="3787"/>
                  </a:lnTo>
                  <a:close/>
                  <a:moveTo>
                    <a:pt x="6621" y="3811"/>
                  </a:moveTo>
                  <a:lnTo>
                    <a:pt x="6621" y="4359"/>
                  </a:lnTo>
                  <a:lnTo>
                    <a:pt x="6442" y="4359"/>
                  </a:lnTo>
                  <a:cubicBezTo>
                    <a:pt x="6394" y="4359"/>
                    <a:pt x="6347" y="4347"/>
                    <a:pt x="6299" y="4299"/>
                  </a:cubicBezTo>
                  <a:cubicBezTo>
                    <a:pt x="6275" y="4263"/>
                    <a:pt x="6240" y="4228"/>
                    <a:pt x="6240" y="4168"/>
                  </a:cubicBezTo>
                  <a:lnTo>
                    <a:pt x="6240" y="4001"/>
                  </a:lnTo>
                  <a:lnTo>
                    <a:pt x="6252" y="4001"/>
                  </a:lnTo>
                  <a:cubicBezTo>
                    <a:pt x="6394" y="3942"/>
                    <a:pt x="6525" y="3870"/>
                    <a:pt x="6621" y="3811"/>
                  </a:cubicBezTo>
                  <a:close/>
                  <a:moveTo>
                    <a:pt x="5930" y="4120"/>
                  </a:moveTo>
                  <a:lnTo>
                    <a:pt x="5930" y="4180"/>
                  </a:lnTo>
                  <a:cubicBezTo>
                    <a:pt x="5930" y="4311"/>
                    <a:pt x="5990" y="4442"/>
                    <a:pt x="6085" y="4537"/>
                  </a:cubicBezTo>
                  <a:cubicBezTo>
                    <a:pt x="6168" y="4621"/>
                    <a:pt x="6311" y="4680"/>
                    <a:pt x="6442" y="4680"/>
                  </a:cubicBezTo>
                  <a:lnTo>
                    <a:pt x="6704" y="4680"/>
                  </a:lnTo>
                  <a:cubicBezTo>
                    <a:pt x="6859" y="4680"/>
                    <a:pt x="6978" y="4799"/>
                    <a:pt x="6978" y="4954"/>
                  </a:cubicBezTo>
                  <a:cubicBezTo>
                    <a:pt x="6978" y="5097"/>
                    <a:pt x="6859" y="5216"/>
                    <a:pt x="6704" y="5216"/>
                  </a:cubicBezTo>
                  <a:lnTo>
                    <a:pt x="6609" y="5216"/>
                  </a:lnTo>
                  <a:lnTo>
                    <a:pt x="6609" y="5204"/>
                  </a:lnTo>
                  <a:cubicBezTo>
                    <a:pt x="6609" y="5109"/>
                    <a:pt x="6525" y="5037"/>
                    <a:pt x="6442" y="5037"/>
                  </a:cubicBezTo>
                  <a:cubicBezTo>
                    <a:pt x="6347" y="5037"/>
                    <a:pt x="6275" y="5109"/>
                    <a:pt x="6275" y="5204"/>
                  </a:cubicBezTo>
                  <a:cubicBezTo>
                    <a:pt x="6275" y="6359"/>
                    <a:pt x="5335" y="7299"/>
                    <a:pt x="4180" y="7299"/>
                  </a:cubicBezTo>
                  <a:cubicBezTo>
                    <a:pt x="3013" y="7299"/>
                    <a:pt x="2084" y="6371"/>
                    <a:pt x="2084" y="5204"/>
                  </a:cubicBezTo>
                  <a:cubicBezTo>
                    <a:pt x="2084" y="5109"/>
                    <a:pt x="2001" y="5037"/>
                    <a:pt x="1918" y="5037"/>
                  </a:cubicBezTo>
                  <a:cubicBezTo>
                    <a:pt x="1822" y="5037"/>
                    <a:pt x="1751" y="5109"/>
                    <a:pt x="1751" y="5204"/>
                  </a:cubicBezTo>
                  <a:lnTo>
                    <a:pt x="1751" y="5216"/>
                  </a:lnTo>
                  <a:lnTo>
                    <a:pt x="1644" y="5216"/>
                  </a:lnTo>
                  <a:cubicBezTo>
                    <a:pt x="1501" y="5216"/>
                    <a:pt x="1382" y="5097"/>
                    <a:pt x="1382" y="4954"/>
                  </a:cubicBezTo>
                  <a:cubicBezTo>
                    <a:pt x="1382" y="4799"/>
                    <a:pt x="1501" y="4680"/>
                    <a:pt x="1644" y="4680"/>
                  </a:cubicBezTo>
                  <a:lnTo>
                    <a:pt x="1918" y="4680"/>
                  </a:lnTo>
                  <a:cubicBezTo>
                    <a:pt x="2203" y="4680"/>
                    <a:pt x="2418" y="4466"/>
                    <a:pt x="2418" y="4180"/>
                  </a:cubicBezTo>
                  <a:lnTo>
                    <a:pt x="2418" y="4120"/>
                  </a:lnTo>
                  <a:cubicBezTo>
                    <a:pt x="2918" y="4251"/>
                    <a:pt x="3525" y="4347"/>
                    <a:pt x="4180" y="4347"/>
                  </a:cubicBezTo>
                  <a:cubicBezTo>
                    <a:pt x="4835" y="4347"/>
                    <a:pt x="5442" y="4263"/>
                    <a:pt x="5930" y="4120"/>
                  </a:cubicBezTo>
                  <a:close/>
                  <a:moveTo>
                    <a:pt x="1751" y="5549"/>
                  </a:moveTo>
                  <a:cubicBezTo>
                    <a:pt x="1858" y="6299"/>
                    <a:pt x="2311" y="6942"/>
                    <a:pt x="2942" y="7311"/>
                  </a:cubicBezTo>
                  <a:lnTo>
                    <a:pt x="2942" y="7728"/>
                  </a:lnTo>
                  <a:cubicBezTo>
                    <a:pt x="2858" y="7728"/>
                    <a:pt x="2763" y="7764"/>
                    <a:pt x="2692" y="7835"/>
                  </a:cubicBezTo>
                  <a:lnTo>
                    <a:pt x="2323" y="8228"/>
                  </a:lnTo>
                  <a:cubicBezTo>
                    <a:pt x="2299" y="8240"/>
                    <a:pt x="2287" y="8264"/>
                    <a:pt x="2275" y="8300"/>
                  </a:cubicBezTo>
                  <a:lnTo>
                    <a:pt x="1025" y="8752"/>
                  </a:lnTo>
                  <a:lnTo>
                    <a:pt x="1025" y="8347"/>
                  </a:lnTo>
                  <a:cubicBezTo>
                    <a:pt x="1025" y="7514"/>
                    <a:pt x="1215" y="7049"/>
                    <a:pt x="1406" y="6597"/>
                  </a:cubicBezTo>
                  <a:cubicBezTo>
                    <a:pt x="1549" y="6276"/>
                    <a:pt x="1680" y="5966"/>
                    <a:pt x="1703" y="5549"/>
                  </a:cubicBezTo>
                  <a:close/>
                  <a:moveTo>
                    <a:pt x="5061" y="7466"/>
                  </a:moveTo>
                  <a:lnTo>
                    <a:pt x="5061" y="7930"/>
                  </a:lnTo>
                  <a:lnTo>
                    <a:pt x="4180" y="8812"/>
                  </a:lnTo>
                  <a:lnTo>
                    <a:pt x="3299" y="7930"/>
                  </a:lnTo>
                  <a:lnTo>
                    <a:pt x="3299" y="7466"/>
                  </a:lnTo>
                  <a:cubicBezTo>
                    <a:pt x="3561" y="7573"/>
                    <a:pt x="3858" y="7633"/>
                    <a:pt x="4180" y="7633"/>
                  </a:cubicBezTo>
                  <a:cubicBezTo>
                    <a:pt x="4489" y="7633"/>
                    <a:pt x="4787" y="7573"/>
                    <a:pt x="5061" y="7466"/>
                  </a:cubicBezTo>
                  <a:close/>
                  <a:moveTo>
                    <a:pt x="2977" y="8061"/>
                  </a:moveTo>
                  <a:lnTo>
                    <a:pt x="3942" y="9026"/>
                  </a:lnTo>
                  <a:lnTo>
                    <a:pt x="3192" y="9645"/>
                  </a:lnTo>
                  <a:lnTo>
                    <a:pt x="3180" y="9645"/>
                  </a:lnTo>
                  <a:lnTo>
                    <a:pt x="2632" y="8395"/>
                  </a:lnTo>
                  <a:lnTo>
                    <a:pt x="2954" y="8061"/>
                  </a:lnTo>
                  <a:close/>
                  <a:moveTo>
                    <a:pt x="4180" y="9252"/>
                  </a:moveTo>
                  <a:lnTo>
                    <a:pt x="4501" y="9538"/>
                  </a:lnTo>
                  <a:lnTo>
                    <a:pt x="4442" y="9728"/>
                  </a:lnTo>
                  <a:cubicBezTo>
                    <a:pt x="4418" y="9800"/>
                    <a:pt x="4358" y="9859"/>
                    <a:pt x="4263" y="9859"/>
                  </a:cubicBezTo>
                  <a:lnTo>
                    <a:pt x="4073" y="9859"/>
                  </a:lnTo>
                  <a:cubicBezTo>
                    <a:pt x="4001" y="9859"/>
                    <a:pt x="3930" y="9824"/>
                    <a:pt x="3894" y="9728"/>
                  </a:cubicBezTo>
                  <a:lnTo>
                    <a:pt x="3835" y="9538"/>
                  </a:lnTo>
                  <a:lnTo>
                    <a:pt x="4180" y="9252"/>
                  </a:lnTo>
                  <a:close/>
                  <a:moveTo>
                    <a:pt x="4132" y="1"/>
                  </a:moveTo>
                  <a:lnTo>
                    <a:pt x="1513" y="691"/>
                  </a:lnTo>
                  <a:cubicBezTo>
                    <a:pt x="1465" y="715"/>
                    <a:pt x="1441" y="739"/>
                    <a:pt x="1406" y="775"/>
                  </a:cubicBezTo>
                  <a:lnTo>
                    <a:pt x="370" y="2513"/>
                  </a:lnTo>
                  <a:cubicBezTo>
                    <a:pt x="322" y="2573"/>
                    <a:pt x="334" y="2656"/>
                    <a:pt x="394" y="2704"/>
                  </a:cubicBezTo>
                  <a:lnTo>
                    <a:pt x="1394" y="3704"/>
                  </a:lnTo>
                  <a:lnTo>
                    <a:pt x="1394" y="4406"/>
                  </a:lnTo>
                  <a:cubicBezTo>
                    <a:pt x="1191" y="4490"/>
                    <a:pt x="1049" y="4704"/>
                    <a:pt x="1049" y="4954"/>
                  </a:cubicBezTo>
                  <a:cubicBezTo>
                    <a:pt x="1049" y="5192"/>
                    <a:pt x="1203" y="5394"/>
                    <a:pt x="1394" y="5490"/>
                  </a:cubicBezTo>
                  <a:cubicBezTo>
                    <a:pt x="1382" y="5871"/>
                    <a:pt x="1263" y="6156"/>
                    <a:pt x="1108" y="6490"/>
                  </a:cubicBezTo>
                  <a:cubicBezTo>
                    <a:pt x="918" y="6930"/>
                    <a:pt x="691" y="7454"/>
                    <a:pt x="691" y="8347"/>
                  </a:cubicBezTo>
                  <a:lnTo>
                    <a:pt x="691" y="8871"/>
                  </a:lnTo>
                  <a:cubicBezTo>
                    <a:pt x="275" y="9062"/>
                    <a:pt x="1" y="9490"/>
                    <a:pt x="1" y="9966"/>
                  </a:cubicBezTo>
                  <a:lnTo>
                    <a:pt x="1" y="10967"/>
                  </a:lnTo>
                  <a:cubicBezTo>
                    <a:pt x="1" y="11050"/>
                    <a:pt x="72" y="11133"/>
                    <a:pt x="156" y="11133"/>
                  </a:cubicBezTo>
                  <a:cubicBezTo>
                    <a:pt x="251" y="11133"/>
                    <a:pt x="322" y="11050"/>
                    <a:pt x="322" y="10967"/>
                  </a:cubicBezTo>
                  <a:lnTo>
                    <a:pt x="322" y="9966"/>
                  </a:lnTo>
                  <a:cubicBezTo>
                    <a:pt x="322" y="9859"/>
                    <a:pt x="334" y="9764"/>
                    <a:pt x="382" y="9657"/>
                  </a:cubicBezTo>
                  <a:lnTo>
                    <a:pt x="1203" y="10359"/>
                  </a:lnTo>
                  <a:cubicBezTo>
                    <a:pt x="1322" y="10455"/>
                    <a:pt x="1394" y="10609"/>
                    <a:pt x="1394" y="10752"/>
                  </a:cubicBezTo>
                  <a:lnTo>
                    <a:pt x="1394" y="10967"/>
                  </a:lnTo>
                  <a:cubicBezTo>
                    <a:pt x="1394" y="11050"/>
                    <a:pt x="1465" y="11133"/>
                    <a:pt x="1561" y="11133"/>
                  </a:cubicBezTo>
                  <a:cubicBezTo>
                    <a:pt x="1644" y="11133"/>
                    <a:pt x="1715" y="11050"/>
                    <a:pt x="1715" y="10967"/>
                  </a:cubicBezTo>
                  <a:lnTo>
                    <a:pt x="1715" y="10752"/>
                  </a:lnTo>
                  <a:cubicBezTo>
                    <a:pt x="1715" y="10502"/>
                    <a:pt x="1620" y="10264"/>
                    <a:pt x="1418" y="10097"/>
                  </a:cubicBezTo>
                  <a:lnTo>
                    <a:pt x="560" y="9359"/>
                  </a:lnTo>
                  <a:cubicBezTo>
                    <a:pt x="644" y="9252"/>
                    <a:pt x="787" y="9169"/>
                    <a:pt x="918" y="9121"/>
                  </a:cubicBezTo>
                  <a:lnTo>
                    <a:pt x="2382" y="8609"/>
                  </a:lnTo>
                  <a:lnTo>
                    <a:pt x="2894" y="9776"/>
                  </a:lnTo>
                  <a:cubicBezTo>
                    <a:pt x="2942" y="9883"/>
                    <a:pt x="3037" y="9943"/>
                    <a:pt x="3132" y="9966"/>
                  </a:cubicBezTo>
                  <a:cubicBezTo>
                    <a:pt x="3168" y="9966"/>
                    <a:pt x="3180" y="9978"/>
                    <a:pt x="3204" y="9978"/>
                  </a:cubicBezTo>
                  <a:cubicBezTo>
                    <a:pt x="3287" y="9978"/>
                    <a:pt x="3358" y="9955"/>
                    <a:pt x="3418" y="9907"/>
                  </a:cubicBezTo>
                  <a:lnTo>
                    <a:pt x="3585" y="9776"/>
                  </a:lnTo>
                  <a:lnTo>
                    <a:pt x="3608" y="9847"/>
                  </a:lnTo>
                  <a:cubicBezTo>
                    <a:pt x="3644" y="9943"/>
                    <a:pt x="3692" y="10014"/>
                    <a:pt x="3763" y="10074"/>
                  </a:cubicBezTo>
                  <a:lnTo>
                    <a:pt x="3608" y="10967"/>
                  </a:lnTo>
                  <a:cubicBezTo>
                    <a:pt x="3596" y="11050"/>
                    <a:pt x="3656" y="11145"/>
                    <a:pt x="3751" y="11157"/>
                  </a:cubicBezTo>
                  <a:lnTo>
                    <a:pt x="3775" y="11157"/>
                  </a:lnTo>
                  <a:cubicBezTo>
                    <a:pt x="3847" y="11157"/>
                    <a:pt x="3930" y="11098"/>
                    <a:pt x="3942" y="11026"/>
                  </a:cubicBezTo>
                  <a:lnTo>
                    <a:pt x="4073" y="10216"/>
                  </a:lnTo>
                  <a:lnTo>
                    <a:pt x="4323" y="10216"/>
                  </a:lnTo>
                  <a:lnTo>
                    <a:pt x="4466" y="11026"/>
                  </a:lnTo>
                  <a:cubicBezTo>
                    <a:pt x="4478" y="11098"/>
                    <a:pt x="4549" y="11157"/>
                    <a:pt x="4620" y="11157"/>
                  </a:cubicBezTo>
                  <a:lnTo>
                    <a:pt x="4656" y="11157"/>
                  </a:lnTo>
                  <a:cubicBezTo>
                    <a:pt x="4739" y="11145"/>
                    <a:pt x="4799" y="11050"/>
                    <a:pt x="4787" y="10967"/>
                  </a:cubicBezTo>
                  <a:lnTo>
                    <a:pt x="4644" y="10086"/>
                  </a:lnTo>
                  <a:cubicBezTo>
                    <a:pt x="4704" y="10026"/>
                    <a:pt x="4763" y="9955"/>
                    <a:pt x="4787" y="9859"/>
                  </a:cubicBezTo>
                  <a:lnTo>
                    <a:pt x="4823" y="9788"/>
                  </a:lnTo>
                  <a:lnTo>
                    <a:pt x="4978" y="9919"/>
                  </a:lnTo>
                  <a:cubicBezTo>
                    <a:pt x="5037" y="9966"/>
                    <a:pt x="5120" y="10002"/>
                    <a:pt x="5192" y="10002"/>
                  </a:cubicBezTo>
                  <a:cubicBezTo>
                    <a:pt x="5216" y="10002"/>
                    <a:pt x="5240" y="10002"/>
                    <a:pt x="5263" y="9978"/>
                  </a:cubicBezTo>
                  <a:cubicBezTo>
                    <a:pt x="5371" y="9955"/>
                    <a:pt x="5454" y="9895"/>
                    <a:pt x="5501" y="9788"/>
                  </a:cubicBezTo>
                  <a:lnTo>
                    <a:pt x="5752" y="9240"/>
                  </a:lnTo>
                  <a:cubicBezTo>
                    <a:pt x="5787" y="9145"/>
                    <a:pt x="5752" y="9062"/>
                    <a:pt x="5668" y="9026"/>
                  </a:cubicBezTo>
                  <a:cubicBezTo>
                    <a:pt x="5646" y="9020"/>
                    <a:pt x="5624" y="9017"/>
                    <a:pt x="5603" y="9017"/>
                  </a:cubicBezTo>
                  <a:cubicBezTo>
                    <a:pt x="5536" y="9017"/>
                    <a:pt x="5481" y="9048"/>
                    <a:pt x="5454" y="9121"/>
                  </a:cubicBezTo>
                  <a:lnTo>
                    <a:pt x="5204" y="9669"/>
                  </a:lnTo>
                  <a:lnTo>
                    <a:pt x="5180" y="9669"/>
                  </a:lnTo>
                  <a:lnTo>
                    <a:pt x="4442" y="9062"/>
                  </a:lnTo>
                  <a:lnTo>
                    <a:pt x="5418" y="8097"/>
                  </a:lnTo>
                  <a:lnTo>
                    <a:pt x="5430" y="8097"/>
                  </a:lnTo>
                  <a:lnTo>
                    <a:pt x="5752" y="8419"/>
                  </a:lnTo>
                  <a:lnTo>
                    <a:pt x="5728" y="8490"/>
                  </a:lnTo>
                  <a:cubicBezTo>
                    <a:pt x="5692" y="8585"/>
                    <a:pt x="5728" y="8669"/>
                    <a:pt x="5811" y="8704"/>
                  </a:cubicBezTo>
                  <a:cubicBezTo>
                    <a:pt x="5833" y="8711"/>
                    <a:pt x="5854" y="8714"/>
                    <a:pt x="5875" y="8714"/>
                  </a:cubicBezTo>
                  <a:cubicBezTo>
                    <a:pt x="5935" y="8714"/>
                    <a:pt x="5990" y="8689"/>
                    <a:pt x="6025" y="8645"/>
                  </a:cubicBezTo>
                  <a:lnTo>
                    <a:pt x="7478" y="9169"/>
                  </a:lnTo>
                  <a:cubicBezTo>
                    <a:pt x="7621" y="9204"/>
                    <a:pt x="7752" y="9300"/>
                    <a:pt x="7835" y="9407"/>
                  </a:cubicBezTo>
                  <a:lnTo>
                    <a:pt x="6978" y="10145"/>
                  </a:lnTo>
                  <a:cubicBezTo>
                    <a:pt x="6787" y="10312"/>
                    <a:pt x="6680" y="10550"/>
                    <a:pt x="6680" y="10800"/>
                  </a:cubicBezTo>
                  <a:lnTo>
                    <a:pt x="6680" y="11014"/>
                  </a:lnTo>
                  <a:cubicBezTo>
                    <a:pt x="6680" y="11098"/>
                    <a:pt x="6752" y="11169"/>
                    <a:pt x="6847" y="11169"/>
                  </a:cubicBezTo>
                  <a:cubicBezTo>
                    <a:pt x="6930" y="11169"/>
                    <a:pt x="7002" y="11098"/>
                    <a:pt x="7002" y="11014"/>
                  </a:cubicBezTo>
                  <a:lnTo>
                    <a:pt x="7002" y="10800"/>
                  </a:lnTo>
                  <a:cubicBezTo>
                    <a:pt x="7002" y="10657"/>
                    <a:pt x="7085" y="10502"/>
                    <a:pt x="7204" y="10395"/>
                  </a:cubicBezTo>
                  <a:lnTo>
                    <a:pt x="8014" y="9705"/>
                  </a:lnTo>
                  <a:cubicBezTo>
                    <a:pt x="8049" y="9800"/>
                    <a:pt x="8073" y="9907"/>
                    <a:pt x="8073" y="10014"/>
                  </a:cubicBezTo>
                  <a:lnTo>
                    <a:pt x="8073" y="11014"/>
                  </a:lnTo>
                  <a:cubicBezTo>
                    <a:pt x="8073" y="11098"/>
                    <a:pt x="8157" y="11169"/>
                    <a:pt x="8240" y="11169"/>
                  </a:cubicBezTo>
                  <a:cubicBezTo>
                    <a:pt x="8335" y="11169"/>
                    <a:pt x="8407" y="11098"/>
                    <a:pt x="8407" y="11014"/>
                  </a:cubicBezTo>
                  <a:lnTo>
                    <a:pt x="8407" y="10014"/>
                  </a:lnTo>
                  <a:cubicBezTo>
                    <a:pt x="8347" y="9443"/>
                    <a:pt x="8014" y="8990"/>
                    <a:pt x="7537" y="8823"/>
                  </a:cubicBezTo>
                  <a:lnTo>
                    <a:pt x="6085" y="8300"/>
                  </a:lnTo>
                  <a:cubicBezTo>
                    <a:pt x="6073" y="8264"/>
                    <a:pt x="6073" y="8252"/>
                    <a:pt x="6037" y="8228"/>
                  </a:cubicBezTo>
                  <a:lnTo>
                    <a:pt x="5632" y="7823"/>
                  </a:lnTo>
                  <a:cubicBezTo>
                    <a:pt x="5561" y="7752"/>
                    <a:pt x="5478" y="7716"/>
                    <a:pt x="5382" y="7716"/>
                  </a:cubicBezTo>
                  <a:lnTo>
                    <a:pt x="5382" y="7299"/>
                  </a:lnTo>
                  <a:cubicBezTo>
                    <a:pt x="6025" y="6930"/>
                    <a:pt x="6466" y="6287"/>
                    <a:pt x="6573" y="5537"/>
                  </a:cubicBezTo>
                  <a:lnTo>
                    <a:pt x="6692" y="5537"/>
                  </a:lnTo>
                  <a:cubicBezTo>
                    <a:pt x="7025" y="5537"/>
                    <a:pt x="7287" y="5263"/>
                    <a:pt x="7287" y="4942"/>
                  </a:cubicBezTo>
                  <a:cubicBezTo>
                    <a:pt x="7287" y="4692"/>
                    <a:pt x="7145" y="4490"/>
                    <a:pt x="6942" y="4382"/>
                  </a:cubicBezTo>
                  <a:lnTo>
                    <a:pt x="6942" y="3680"/>
                  </a:lnTo>
                  <a:lnTo>
                    <a:pt x="7942" y="2692"/>
                  </a:lnTo>
                  <a:cubicBezTo>
                    <a:pt x="8002" y="2632"/>
                    <a:pt x="8002" y="2549"/>
                    <a:pt x="7978" y="2489"/>
                  </a:cubicBezTo>
                  <a:lnTo>
                    <a:pt x="6930" y="751"/>
                  </a:lnTo>
                  <a:cubicBezTo>
                    <a:pt x="6918" y="727"/>
                    <a:pt x="6871" y="691"/>
                    <a:pt x="6823" y="680"/>
                  </a:cubicBezTo>
                  <a:lnTo>
                    <a:pt x="4228" y="1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0583;p79">
            <a:extLst>
              <a:ext uri="{FF2B5EF4-FFF2-40B4-BE49-F238E27FC236}">
                <a16:creationId xmlns:a16="http://schemas.microsoft.com/office/drawing/2014/main" id="{74ECA799-0AAE-A57D-14DE-3134E33DD6C0}"/>
              </a:ext>
            </a:extLst>
          </p:cNvPr>
          <p:cNvGrpSpPr/>
          <p:nvPr/>
        </p:nvGrpSpPr>
        <p:grpSpPr>
          <a:xfrm>
            <a:off x="13404422" y="7214398"/>
            <a:ext cx="540208" cy="723508"/>
            <a:chOff x="6702211" y="3782599"/>
            <a:chExt cx="270104" cy="36175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7" name="Google Shape;10584;p79">
              <a:extLst>
                <a:ext uri="{FF2B5EF4-FFF2-40B4-BE49-F238E27FC236}">
                  <a16:creationId xmlns:a16="http://schemas.microsoft.com/office/drawing/2014/main" id="{8ECCA47F-3653-2E85-3CF1-B3BC184FCD32}"/>
                </a:ext>
              </a:extLst>
            </p:cNvPr>
            <p:cNvSpPr/>
            <p:nvPr/>
          </p:nvSpPr>
          <p:spPr>
            <a:xfrm>
              <a:off x="6798011" y="3907070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0585;p79">
              <a:extLst>
                <a:ext uri="{FF2B5EF4-FFF2-40B4-BE49-F238E27FC236}">
                  <a16:creationId xmlns:a16="http://schemas.microsoft.com/office/drawing/2014/main" id="{E41EC425-4A4D-E540-B1AB-7934C6EC2EDA}"/>
                </a:ext>
              </a:extLst>
            </p:cNvPr>
            <p:cNvSpPr/>
            <p:nvPr/>
          </p:nvSpPr>
          <p:spPr>
            <a:xfrm>
              <a:off x="6865933" y="390707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0586;p79">
              <a:extLst>
                <a:ext uri="{FF2B5EF4-FFF2-40B4-BE49-F238E27FC236}">
                  <a16:creationId xmlns:a16="http://schemas.microsoft.com/office/drawing/2014/main" id="{97C5217B-6BB6-2EC1-9B95-74949AAF09BA}"/>
                </a:ext>
              </a:extLst>
            </p:cNvPr>
            <p:cNvSpPr/>
            <p:nvPr/>
          </p:nvSpPr>
          <p:spPr>
            <a:xfrm>
              <a:off x="6814231" y="3946765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215" y="438"/>
                    <a:pt x="453" y="509"/>
                    <a:pt x="715" y="509"/>
                  </a:cubicBezTo>
                  <a:cubicBezTo>
                    <a:pt x="989" y="509"/>
                    <a:pt x="1227" y="414"/>
                    <a:pt x="1370" y="283"/>
                  </a:cubicBezTo>
                  <a:cubicBezTo>
                    <a:pt x="1430" y="212"/>
                    <a:pt x="1430" y="104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3" y="104"/>
                    <a:pt x="930" y="176"/>
                    <a:pt x="715" y="176"/>
                  </a:cubicBezTo>
                  <a:cubicBezTo>
                    <a:pt x="513" y="176"/>
                    <a:pt x="358" y="104"/>
                    <a:pt x="299" y="45"/>
                  </a:cubicBez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0587;p79">
              <a:extLst>
                <a:ext uri="{FF2B5EF4-FFF2-40B4-BE49-F238E27FC236}">
                  <a16:creationId xmlns:a16="http://schemas.microsoft.com/office/drawing/2014/main" id="{8CE80489-69E9-73D3-D481-8E8EEDB05244}"/>
                </a:ext>
              </a:extLst>
            </p:cNvPr>
            <p:cNvSpPr/>
            <p:nvPr/>
          </p:nvSpPr>
          <p:spPr>
            <a:xfrm>
              <a:off x="6702211" y="3782599"/>
              <a:ext cx="270104" cy="361754"/>
            </a:xfrm>
            <a:custGeom>
              <a:avLst/>
              <a:gdLst/>
              <a:ahLst/>
              <a:cxnLst/>
              <a:rect l="l" t="t" r="r" b="b"/>
              <a:pathLst>
                <a:path w="8526" h="11419" extrusionOk="0">
                  <a:moveTo>
                    <a:pt x="4251" y="322"/>
                  </a:moveTo>
                  <a:cubicBezTo>
                    <a:pt x="5835" y="322"/>
                    <a:pt x="7109" y="1595"/>
                    <a:pt x="7109" y="3179"/>
                  </a:cubicBezTo>
                  <a:lnTo>
                    <a:pt x="7133" y="3810"/>
                  </a:lnTo>
                  <a:cubicBezTo>
                    <a:pt x="7037" y="3774"/>
                    <a:pt x="6954" y="3739"/>
                    <a:pt x="6847" y="3739"/>
                  </a:cubicBezTo>
                  <a:lnTo>
                    <a:pt x="6573" y="3739"/>
                  </a:lnTo>
                  <a:cubicBezTo>
                    <a:pt x="5835" y="3739"/>
                    <a:pt x="5025" y="3441"/>
                    <a:pt x="4335" y="2905"/>
                  </a:cubicBezTo>
                  <a:cubicBezTo>
                    <a:pt x="3632" y="2369"/>
                    <a:pt x="3061" y="1643"/>
                    <a:pt x="2692" y="774"/>
                  </a:cubicBezTo>
                  <a:cubicBezTo>
                    <a:pt x="3144" y="476"/>
                    <a:pt x="3680" y="322"/>
                    <a:pt x="4251" y="322"/>
                  </a:cubicBezTo>
                  <a:close/>
                  <a:moveTo>
                    <a:pt x="2406" y="976"/>
                  </a:moveTo>
                  <a:cubicBezTo>
                    <a:pt x="2811" y="1846"/>
                    <a:pt x="3394" y="2608"/>
                    <a:pt x="4120" y="3155"/>
                  </a:cubicBezTo>
                  <a:cubicBezTo>
                    <a:pt x="4882" y="3739"/>
                    <a:pt x="5740" y="4048"/>
                    <a:pt x="6561" y="4048"/>
                  </a:cubicBezTo>
                  <a:lnTo>
                    <a:pt x="6835" y="4048"/>
                  </a:lnTo>
                  <a:cubicBezTo>
                    <a:pt x="6906" y="4048"/>
                    <a:pt x="6978" y="4084"/>
                    <a:pt x="7037" y="4143"/>
                  </a:cubicBezTo>
                  <a:cubicBezTo>
                    <a:pt x="7097" y="4227"/>
                    <a:pt x="7133" y="4310"/>
                    <a:pt x="7109" y="4393"/>
                  </a:cubicBezTo>
                  <a:cubicBezTo>
                    <a:pt x="7097" y="4524"/>
                    <a:pt x="6966" y="4643"/>
                    <a:pt x="6811" y="4643"/>
                  </a:cubicBezTo>
                  <a:lnTo>
                    <a:pt x="6740" y="4643"/>
                  </a:lnTo>
                  <a:lnTo>
                    <a:pt x="6740" y="4632"/>
                  </a:lnTo>
                  <a:cubicBezTo>
                    <a:pt x="6740" y="4548"/>
                    <a:pt x="6668" y="4465"/>
                    <a:pt x="6573" y="4465"/>
                  </a:cubicBezTo>
                  <a:cubicBezTo>
                    <a:pt x="6490" y="4465"/>
                    <a:pt x="6418" y="4548"/>
                    <a:pt x="6418" y="4632"/>
                  </a:cubicBezTo>
                  <a:cubicBezTo>
                    <a:pt x="6418" y="5822"/>
                    <a:pt x="5442" y="6775"/>
                    <a:pt x="4251" y="6775"/>
                  </a:cubicBezTo>
                  <a:cubicBezTo>
                    <a:pt x="3061" y="6775"/>
                    <a:pt x="2096" y="5810"/>
                    <a:pt x="2096" y="4620"/>
                  </a:cubicBezTo>
                  <a:cubicBezTo>
                    <a:pt x="2096" y="4524"/>
                    <a:pt x="2025" y="4453"/>
                    <a:pt x="1930" y="4453"/>
                  </a:cubicBezTo>
                  <a:cubicBezTo>
                    <a:pt x="1846" y="4453"/>
                    <a:pt x="1775" y="4524"/>
                    <a:pt x="1775" y="4620"/>
                  </a:cubicBezTo>
                  <a:lnTo>
                    <a:pt x="1775" y="4632"/>
                  </a:lnTo>
                  <a:lnTo>
                    <a:pt x="1668" y="4632"/>
                  </a:lnTo>
                  <a:cubicBezTo>
                    <a:pt x="1596" y="4632"/>
                    <a:pt x="1513" y="4608"/>
                    <a:pt x="1453" y="4548"/>
                  </a:cubicBezTo>
                  <a:cubicBezTo>
                    <a:pt x="1394" y="4489"/>
                    <a:pt x="1382" y="4405"/>
                    <a:pt x="1382" y="4322"/>
                  </a:cubicBezTo>
                  <a:cubicBezTo>
                    <a:pt x="1394" y="4191"/>
                    <a:pt x="1537" y="4072"/>
                    <a:pt x="1680" y="4072"/>
                  </a:cubicBezTo>
                  <a:lnTo>
                    <a:pt x="1739" y="4072"/>
                  </a:lnTo>
                  <a:cubicBezTo>
                    <a:pt x="1930" y="4072"/>
                    <a:pt x="2096" y="3989"/>
                    <a:pt x="2227" y="3858"/>
                  </a:cubicBezTo>
                  <a:cubicBezTo>
                    <a:pt x="2370" y="3727"/>
                    <a:pt x="2442" y="3548"/>
                    <a:pt x="2442" y="3370"/>
                  </a:cubicBezTo>
                  <a:lnTo>
                    <a:pt x="2442" y="3191"/>
                  </a:lnTo>
                  <a:cubicBezTo>
                    <a:pt x="2442" y="2965"/>
                    <a:pt x="2549" y="2738"/>
                    <a:pt x="2727" y="2608"/>
                  </a:cubicBezTo>
                  <a:cubicBezTo>
                    <a:pt x="2799" y="2548"/>
                    <a:pt x="2811" y="2441"/>
                    <a:pt x="2751" y="2369"/>
                  </a:cubicBezTo>
                  <a:cubicBezTo>
                    <a:pt x="2717" y="2329"/>
                    <a:pt x="2668" y="2307"/>
                    <a:pt x="2619" y="2307"/>
                  </a:cubicBezTo>
                  <a:cubicBezTo>
                    <a:pt x="2581" y="2307"/>
                    <a:pt x="2544" y="2320"/>
                    <a:pt x="2513" y="2346"/>
                  </a:cubicBezTo>
                  <a:cubicBezTo>
                    <a:pt x="2251" y="2548"/>
                    <a:pt x="2096" y="2846"/>
                    <a:pt x="2096" y="3191"/>
                  </a:cubicBezTo>
                  <a:lnTo>
                    <a:pt x="2096" y="3370"/>
                  </a:lnTo>
                  <a:cubicBezTo>
                    <a:pt x="2096" y="3477"/>
                    <a:pt x="2049" y="3560"/>
                    <a:pt x="1989" y="3620"/>
                  </a:cubicBezTo>
                  <a:cubicBezTo>
                    <a:pt x="1918" y="3691"/>
                    <a:pt x="1834" y="3727"/>
                    <a:pt x="1739" y="3727"/>
                  </a:cubicBezTo>
                  <a:lnTo>
                    <a:pt x="1680" y="3727"/>
                  </a:lnTo>
                  <a:cubicBezTo>
                    <a:pt x="1572" y="3727"/>
                    <a:pt x="1477" y="3751"/>
                    <a:pt x="1382" y="3798"/>
                  </a:cubicBezTo>
                  <a:lnTo>
                    <a:pt x="1382" y="3179"/>
                  </a:lnTo>
                  <a:cubicBezTo>
                    <a:pt x="1382" y="2298"/>
                    <a:pt x="1787" y="1512"/>
                    <a:pt x="2406" y="976"/>
                  </a:cubicBezTo>
                  <a:close/>
                  <a:moveTo>
                    <a:pt x="1394" y="4905"/>
                  </a:moveTo>
                  <a:cubicBezTo>
                    <a:pt x="1489" y="4941"/>
                    <a:pt x="1572" y="4965"/>
                    <a:pt x="1668" y="4965"/>
                  </a:cubicBezTo>
                  <a:lnTo>
                    <a:pt x="1787" y="4965"/>
                  </a:lnTo>
                  <a:cubicBezTo>
                    <a:pt x="1894" y="5739"/>
                    <a:pt x="2370" y="6394"/>
                    <a:pt x="3001" y="6775"/>
                  </a:cubicBezTo>
                  <a:lnTo>
                    <a:pt x="3001" y="7501"/>
                  </a:lnTo>
                  <a:lnTo>
                    <a:pt x="3025" y="7501"/>
                  </a:lnTo>
                  <a:cubicBezTo>
                    <a:pt x="3025" y="7703"/>
                    <a:pt x="2918" y="7894"/>
                    <a:pt x="2739" y="7977"/>
                  </a:cubicBezTo>
                  <a:cubicBezTo>
                    <a:pt x="2453" y="7715"/>
                    <a:pt x="1513" y="6668"/>
                    <a:pt x="1394" y="4905"/>
                  </a:cubicBezTo>
                  <a:close/>
                  <a:moveTo>
                    <a:pt x="7454" y="8954"/>
                  </a:moveTo>
                  <a:lnTo>
                    <a:pt x="7585" y="8989"/>
                  </a:lnTo>
                  <a:cubicBezTo>
                    <a:pt x="7740" y="9037"/>
                    <a:pt x="7859" y="9132"/>
                    <a:pt x="7966" y="9227"/>
                  </a:cubicBezTo>
                  <a:lnTo>
                    <a:pt x="7454" y="9668"/>
                  </a:lnTo>
                  <a:lnTo>
                    <a:pt x="7454" y="8954"/>
                  </a:lnTo>
                  <a:close/>
                  <a:moveTo>
                    <a:pt x="2311" y="8489"/>
                  </a:moveTo>
                  <a:cubicBezTo>
                    <a:pt x="2632" y="9275"/>
                    <a:pt x="3406" y="9787"/>
                    <a:pt x="4251" y="9787"/>
                  </a:cubicBezTo>
                  <a:cubicBezTo>
                    <a:pt x="4763" y="9787"/>
                    <a:pt x="5251" y="9596"/>
                    <a:pt x="5621" y="9275"/>
                  </a:cubicBezTo>
                  <a:cubicBezTo>
                    <a:pt x="5680" y="9394"/>
                    <a:pt x="5763" y="9501"/>
                    <a:pt x="5823" y="9608"/>
                  </a:cubicBezTo>
                  <a:cubicBezTo>
                    <a:pt x="5371" y="9966"/>
                    <a:pt x="4823" y="10156"/>
                    <a:pt x="4251" y="10156"/>
                  </a:cubicBezTo>
                  <a:cubicBezTo>
                    <a:pt x="3239" y="10156"/>
                    <a:pt x="2334" y="9549"/>
                    <a:pt x="1953" y="8620"/>
                  </a:cubicBezTo>
                  <a:lnTo>
                    <a:pt x="2311" y="8489"/>
                  </a:lnTo>
                  <a:close/>
                  <a:moveTo>
                    <a:pt x="4251" y="0"/>
                  </a:moveTo>
                  <a:cubicBezTo>
                    <a:pt x="2489" y="0"/>
                    <a:pt x="1060" y="1429"/>
                    <a:pt x="1060" y="3203"/>
                  </a:cubicBezTo>
                  <a:lnTo>
                    <a:pt x="1060" y="4572"/>
                  </a:lnTo>
                  <a:cubicBezTo>
                    <a:pt x="1060" y="5858"/>
                    <a:pt x="1477" y="6787"/>
                    <a:pt x="1834" y="7370"/>
                  </a:cubicBezTo>
                  <a:cubicBezTo>
                    <a:pt x="2037" y="7715"/>
                    <a:pt x="2263" y="7965"/>
                    <a:pt x="2406" y="8132"/>
                  </a:cubicBezTo>
                  <a:lnTo>
                    <a:pt x="822" y="8692"/>
                  </a:lnTo>
                  <a:cubicBezTo>
                    <a:pt x="322" y="8870"/>
                    <a:pt x="1" y="9335"/>
                    <a:pt x="1" y="9858"/>
                  </a:cubicBezTo>
                  <a:lnTo>
                    <a:pt x="1" y="11240"/>
                  </a:lnTo>
                  <a:cubicBezTo>
                    <a:pt x="1" y="11323"/>
                    <a:pt x="72" y="11406"/>
                    <a:pt x="167" y="11406"/>
                  </a:cubicBezTo>
                  <a:cubicBezTo>
                    <a:pt x="251" y="11406"/>
                    <a:pt x="322" y="11323"/>
                    <a:pt x="322" y="11240"/>
                  </a:cubicBezTo>
                  <a:lnTo>
                    <a:pt x="322" y="9858"/>
                  </a:lnTo>
                  <a:cubicBezTo>
                    <a:pt x="322" y="9751"/>
                    <a:pt x="334" y="9632"/>
                    <a:pt x="382" y="9537"/>
                  </a:cubicBezTo>
                  <a:lnTo>
                    <a:pt x="1239" y="10275"/>
                  </a:lnTo>
                  <a:cubicBezTo>
                    <a:pt x="1358" y="10370"/>
                    <a:pt x="1430" y="10525"/>
                    <a:pt x="1430" y="10692"/>
                  </a:cubicBezTo>
                  <a:lnTo>
                    <a:pt x="1430" y="11251"/>
                  </a:lnTo>
                  <a:cubicBezTo>
                    <a:pt x="1430" y="11347"/>
                    <a:pt x="1501" y="11418"/>
                    <a:pt x="1596" y="11418"/>
                  </a:cubicBezTo>
                  <a:cubicBezTo>
                    <a:pt x="1680" y="11418"/>
                    <a:pt x="1751" y="11347"/>
                    <a:pt x="1751" y="11251"/>
                  </a:cubicBezTo>
                  <a:lnTo>
                    <a:pt x="1751" y="10692"/>
                  </a:lnTo>
                  <a:cubicBezTo>
                    <a:pt x="1751" y="10430"/>
                    <a:pt x="1632" y="10180"/>
                    <a:pt x="1441" y="10013"/>
                  </a:cubicBezTo>
                  <a:lnTo>
                    <a:pt x="560" y="9263"/>
                  </a:lnTo>
                  <a:cubicBezTo>
                    <a:pt x="668" y="9156"/>
                    <a:pt x="787" y="9061"/>
                    <a:pt x="929" y="9025"/>
                  </a:cubicBezTo>
                  <a:lnTo>
                    <a:pt x="1632" y="8763"/>
                  </a:lnTo>
                  <a:cubicBezTo>
                    <a:pt x="2072" y="9823"/>
                    <a:pt x="3108" y="10525"/>
                    <a:pt x="4275" y="10525"/>
                  </a:cubicBezTo>
                  <a:cubicBezTo>
                    <a:pt x="4906" y="10525"/>
                    <a:pt x="5525" y="10311"/>
                    <a:pt x="6013" y="9930"/>
                  </a:cubicBezTo>
                  <a:cubicBezTo>
                    <a:pt x="6240" y="10311"/>
                    <a:pt x="6418" y="10728"/>
                    <a:pt x="6418" y="11251"/>
                  </a:cubicBezTo>
                  <a:cubicBezTo>
                    <a:pt x="6418" y="11347"/>
                    <a:pt x="6490" y="11418"/>
                    <a:pt x="6573" y="11418"/>
                  </a:cubicBezTo>
                  <a:cubicBezTo>
                    <a:pt x="6668" y="11418"/>
                    <a:pt x="6740" y="11347"/>
                    <a:pt x="6740" y="11251"/>
                  </a:cubicBezTo>
                  <a:cubicBezTo>
                    <a:pt x="6740" y="10513"/>
                    <a:pt x="6430" y="9989"/>
                    <a:pt x="6109" y="9477"/>
                  </a:cubicBezTo>
                  <a:cubicBezTo>
                    <a:pt x="5787" y="8942"/>
                    <a:pt x="5490" y="8453"/>
                    <a:pt x="5490" y="7691"/>
                  </a:cubicBezTo>
                  <a:lnTo>
                    <a:pt x="5490" y="7513"/>
                  </a:lnTo>
                  <a:cubicBezTo>
                    <a:pt x="5490" y="7430"/>
                    <a:pt x="5418" y="7358"/>
                    <a:pt x="5323" y="7358"/>
                  </a:cubicBezTo>
                  <a:cubicBezTo>
                    <a:pt x="5240" y="7358"/>
                    <a:pt x="5168" y="7430"/>
                    <a:pt x="5168" y="7513"/>
                  </a:cubicBezTo>
                  <a:lnTo>
                    <a:pt x="5168" y="7691"/>
                  </a:lnTo>
                  <a:cubicBezTo>
                    <a:pt x="5168" y="8227"/>
                    <a:pt x="5299" y="8644"/>
                    <a:pt x="5478" y="9025"/>
                  </a:cubicBezTo>
                  <a:cubicBezTo>
                    <a:pt x="5144" y="9335"/>
                    <a:pt x="4716" y="9501"/>
                    <a:pt x="4251" y="9501"/>
                  </a:cubicBezTo>
                  <a:cubicBezTo>
                    <a:pt x="3537" y="9501"/>
                    <a:pt x="2906" y="9085"/>
                    <a:pt x="2620" y="8442"/>
                  </a:cubicBezTo>
                  <a:lnTo>
                    <a:pt x="2763" y="8382"/>
                  </a:lnTo>
                  <a:cubicBezTo>
                    <a:pt x="3120" y="8263"/>
                    <a:pt x="3346" y="7918"/>
                    <a:pt x="3346" y="7549"/>
                  </a:cubicBezTo>
                  <a:lnTo>
                    <a:pt x="3346" y="6977"/>
                  </a:lnTo>
                  <a:cubicBezTo>
                    <a:pt x="3632" y="7084"/>
                    <a:pt x="3930" y="7144"/>
                    <a:pt x="4251" y="7144"/>
                  </a:cubicBezTo>
                  <a:cubicBezTo>
                    <a:pt x="5501" y="7144"/>
                    <a:pt x="6549" y="6203"/>
                    <a:pt x="6704" y="5001"/>
                  </a:cubicBezTo>
                  <a:lnTo>
                    <a:pt x="6811" y="5001"/>
                  </a:lnTo>
                  <a:cubicBezTo>
                    <a:pt x="6918" y="5001"/>
                    <a:pt x="7025" y="4977"/>
                    <a:pt x="7109" y="4929"/>
                  </a:cubicBezTo>
                  <a:lnTo>
                    <a:pt x="7109" y="11251"/>
                  </a:lnTo>
                  <a:cubicBezTo>
                    <a:pt x="7109" y="11347"/>
                    <a:pt x="7180" y="11418"/>
                    <a:pt x="7276" y="11418"/>
                  </a:cubicBezTo>
                  <a:cubicBezTo>
                    <a:pt x="7359" y="11418"/>
                    <a:pt x="7442" y="11347"/>
                    <a:pt x="7442" y="11251"/>
                  </a:cubicBezTo>
                  <a:lnTo>
                    <a:pt x="7442" y="10108"/>
                  </a:lnTo>
                  <a:lnTo>
                    <a:pt x="8121" y="9525"/>
                  </a:lnTo>
                  <a:cubicBezTo>
                    <a:pt x="8168" y="9632"/>
                    <a:pt x="8180" y="9739"/>
                    <a:pt x="8180" y="9847"/>
                  </a:cubicBezTo>
                  <a:lnTo>
                    <a:pt x="8180" y="11228"/>
                  </a:lnTo>
                  <a:cubicBezTo>
                    <a:pt x="8180" y="11311"/>
                    <a:pt x="8252" y="11394"/>
                    <a:pt x="8347" y="11394"/>
                  </a:cubicBezTo>
                  <a:cubicBezTo>
                    <a:pt x="8430" y="11394"/>
                    <a:pt x="8514" y="11311"/>
                    <a:pt x="8514" y="11228"/>
                  </a:cubicBezTo>
                  <a:lnTo>
                    <a:pt x="8514" y="9847"/>
                  </a:lnTo>
                  <a:cubicBezTo>
                    <a:pt x="8526" y="9323"/>
                    <a:pt x="8204" y="8846"/>
                    <a:pt x="7692" y="8680"/>
                  </a:cubicBezTo>
                  <a:lnTo>
                    <a:pt x="7454" y="8596"/>
                  </a:lnTo>
                  <a:lnTo>
                    <a:pt x="7454" y="3203"/>
                  </a:lnTo>
                  <a:cubicBezTo>
                    <a:pt x="7454" y="1453"/>
                    <a:pt x="6025" y="0"/>
                    <a:pt x="42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0588;p79">
              <a:extLst>
                <a:ext uri="{FF2B5EF4-FFF2-40B4-BE49-F238E27FC236}">
                  <a16:creationId xmlns:a16="http://schemas.microsoft.com/office/drawing/2014/main" id="{5C3F4990-FC75-9989-C2B3-6F9445B60C65}"/>
                </a:ext>
              </a:extLst>
            </p:cNvPr>
            <p:cNvSpPr/>
            <p:nvPr/>
          </p:nvSpPr>
          <p:spPr>
            <a:xfrm>
              <a:off x="6785941" y="3884229"/>
              <a:ext cx="29082" cy="16442"/>
            </a:xfrm>
            <a:custGeom>
              <a:avLst/>
              <a:gdLst/>
              <a:ahLst/>
              <a:cxnLst/>
              <a:rect l="l" t="t" r="r" b="b"/>
              <a:pathLst>
                <a:path w="918" h="519" extrusionOk="0">
                  <a:moveTo>
                    <a:pt x="717" y="1"/>
                  </a:moveTo>
                  <a:cubicBezTo>
                    <a:pt x="701" y="1"/>
                    <a:pt x="684" y="3"/>
                    <a:pt x="668" y="7"/>
                  </a:cubicBezTo>
                  <a:lnTo>
                    <a:pt x="144" y="185"/>
                  </a:lnTo>
                  <a:cubicBezTo>
                    <a:pt x="49" y="221"/>
                    <a:pt x="1" y="304"/>
                    <a:pt x="37" y="400"/>
                  </a:cubicBezTo>
                  <a:cubicBezTo>
                    <a:pt x="61" y="471"/>
                    <a:pt x="120" y="519"/>
                    <a:pt x="191" y="519"/>
                  </a:cubicBezTo>
                  <a:cubicBezTo>
                    <a:pt x="215" y="519"/>
                    <a:pt x="227" y="519"/>
                    <a:pt x="263" y="495"/>
                  </a:cubicBezTo>
                  <a:lnTo>
                    <a:pt x="787" y="316"/>
                  </a:lnTo>
                  <a:cubicBezTo>
                    <a:pt x="870" y="304"/>
                    <a:pt x="918" y="209"/>
                    <a:pt x="882" y="114"/>
                  </a:cubicBezTo>
                  <a:cubicBezTo>
                    <a:pt x="862" y="45"/>
                    <a:pt x="794" y="1"/>
                    <a:pt x="7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2" name="Google Shape;10589;p79">
            <a:extLst>
              <a:ext uri="{FF2B5EF4-FFF2-40B4-BE49-F238E27FC236}">
                <a16:creationId xmlns:a16="http://schemas.microsoft.com/office/drawing/2014/main" id="{193D0D01-B2A9-AE4A-2A8B-8E4E0D1AC611}"/>
              </a:ext>
            </a:extLst>
          </p:cNvPr>
          <p:cNvGrpSpPr/>
          <p:nvPr/>
        </p:nvGrpSpPr>
        <p:grpSpPr>
          <a:xfrm>
            <a:off x="7033772" y="6526654"/>
            <a:ext cx="783708" cy="539844"/>
            <a:chOff x="3516850" y="3406526"/>
            <a:chExt cx="369674" cy="2546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3" name="Google Shape;10590;p79">
              <a:extLst>
                <a:ext uri="{FF2B5EF4-FFF2-40B4-BE49-F238E27FC236}">
                  <a16:creationId xmlns:a16="http://schemas.microsoft.com/office/drawing/2014/main" id="{6EFEC029-F079-0652-4D56-1DC5A338FA09}"/>
                </a:ext>
              </a:extLst>
            </p:cNvPr>
            <p:cNvSpPr/>
            <p:nvPr/>
          </p:nvSpPr>
          <p:spPr>
            <a:xfrm>
              <a:off x="3570421" y="356457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0591;p79">
              <a:extLst>
                <a:ext uri="{FF2B5EF4-FFF2-40B4-BE49-F238E27FC236}">
                  <a16:creationId xmlns:a16="http://schemas.microsoft.com/office/drawing/2014/main" id="{5FE2B413-A252-197E-8E08-C5523D49AA3C}"/>
                </a:ext>
              </a:extLst>
            </p:cNvPr>
            <p:cNvSpPr/>
            <p:nvPr/>
          </p:nvSpPr>
          <p:spPr>
            <a:xfrm>
              <a:off x="3516850" y="3406526"/>
              <a:ext cx="184473" cy="253503"/>
            </a:xfrm>
            <a:custGeom>
              <a:avLst/>
              <a:gdLst/>
              <a:ahLst/>
              <a:cxnLst/>
              <a:rect l="l" t="t" r="r" b="b"/>
              <a:pathLst>
                <a:path w="5823" h="8002" extrusionOk="0">
                  <a:moveTo>
                    <a:pt x="3060" y="382"/>
                  </a:moveTo>
                  <a:cubicBezTo>
                    <a:pt x="3275" y="382"/>
                    <a:pt x="3453" y="560"/>
                    <a:pt x="3453" y="774"/>
                  </a:cubicBezTo>
                  <a:lnTo>
                    <a:pt x="3453" y="882"/>
                  </a:lnTo>
                  <a:lnTo>
                    <a:pt x="3453" y="917"/>
                  </a:lnTo>
                  <a:cubicBezTo>
                    <a:pt x="3465" y="1084"/>
                    <a:pt x="3453" y="2489"/>
                    <a:pt x="3453" y="3346"/>
                  </a:cubicBezTo>
                  <a:cubicBezTo>
                    <a:pt x="3453" y="3441"/>
                    <a:pt x="3525" y="3513"/>
                    <a:pt x="3620" y="3525"/>
                  </a:cubicBezTo>
                  <a:cubicBezTo>
                    <a:pt x="3703" y="3525"/>
                    <a:pt x="3775" y="3453"/>
                    <a:pt x="3775" y="3358"/>
                  </a:cubicBezTo>
                  <a:cubicBezTo>
                    <a:pt x="3775" y="3358"/>
                    <a:pt x="3799" y="2751"/>
                    <a:pt x="3799" y="2156"/>
                  </a:cubicBezTo>
                  <a:lnTo>
                    <a:pt x="3799" y="953"/>
                  </a:lnTo>
                  <a:cubicBezTo>
                    <a:pt x="3870" y="882"/>
                    <a:pt x="3953" y="846"/>
                    <a:pt x="4061" y="846"/>
                  </a:cubicBezTo>
                  <a:cubicBezTo>
                    <a:pt x="4275" y="846"/>
                    <a:pt x="4453" y="1024"/>
                    <a:pt x="4453" y="1227"/>
                  </a:cubicBezTo>
                  <a:lnTo>
                    <a:pt x="4453" y="1608"/>
                  </a:lnTo>
                  <a:lnTo>
                    <a:pt x="4453" y="3358"/>
                  </a:lnTo>
                  <a:cubicBezTo>
                    <a:pt x="4453" y="3453"/>
                    <a:pt x="4525" y="3525"/>
                    <a:pt x="4608" y="3525"/>
                  </a:cubicBezTo>
                  <a:cubicBezTo>
                    <a:pt x="4703" y="3525"/>
                    <a:pt x="4775" y="3453"/>
                    <a:pt x="4775" y="3358"/>
                  </a:cubicBezTo>
                  <a:lnTo>
                    <a:pt x="4775" y="1691"/>
                  </a:lnTo>
                  <a:cubicBezTo>
                    <a:pt x="4823" y="1667"/>
                    <a:pt x="4870" y="1644"/>
                    <a:pt x="4906" y="1644"/>
                  </a:cubicBezTo>
                  <a:cubicBezTo>
                    <a:pt x="5061" y="1644"/>
                    <a:pt x="5180" y="1763"/>
                    <a:pt x="5180" y="1917"/>
                  </a:cubicBezTo>
                  <a:lnTo>
                    <a:pt x="5192" y="6930"/>
                  </a:lnTo>
                  <a:lnTo>
                    <a:pt x="3179" y="6930"/>
                  </a:lnTo>
                  <a:lnTo>
                    <a:pt x="3179" y="6358"/>
                  </a:lnTo>
                  <a:cubicBezTo>
                    <a:pt x="3179" y="6204"/>
                    <a:pt x="3168" y="6061"/>
                    <a:pt x="3156" y="5906"/>
                  </a:cubicBezTo>
                  <a:cubicBezTo>
                    <a:pt x="3145" y="5833"/>
                    <a:pt x="3070" y="5759"/>
                    <a:pt x="2995" y="5759"/>
                  </a:cubicBezTo>
                  <a:cubicBezTo>
                    <a:pt x="2985" y="5759"/>
                    <a:pt x="2975" y="5760"/>
                    <a:pt x="2965" y="5763"/>
                  </a:cubicBezTo>
                  <a:cubicBezTo>
                    <a:pt x="2870" y="5775"/>
                    <a:pt x="2798" y="5858"/>
                    <a:pt x="2810" y="5954"/>
                  </a:cubicBezTo>
                  <a:cubicBezTo>
                    <a:pt x="2822" y="6085"/>
                    <a:pt x="2846" y="6216"/>
                    <a:pt x="2846" y="6358"/>
                  </a:cubicBezTo>
                  <a:lnTo>
                    <a:pt x="2846" y="6918"/>
                  </a:lnTo>
                  <a:lnTo>
                    <a:pt x="1679" y="6918"/>
                  </a:lnTo>
                  <a:lnTo>
                    <a:pt x="1679" y="4989"/>
                  </a:lnTo>
                  <a:lnTo>
                    <a:pt x="1679" y="4965"/>
                  </a:lnTo>
                  <a:cubicBezTo>
                    <a:pt x="1679" y="4930"/>
                    <a:pt x="1667" y="4894"/>
                    <a:pt x="1632" y="4858"/>
                  </a:cubicBezTo>
                  <a:lnTo>
                    <a:pt x="501" y="3727"/>
                  </a:lnTo>
                  <a:cubicBezTo>
                    <a:pt x="370" y="3596"/>
                    <a:pt x="370" y="3370"/>
                    <a:pt x="501" y="3251"/>
                  </a:cubicBezTo>
                  <a:cubicBezTo>
                    <a:pt x="572" y="3185"/>
                    <a:pt x="661" y="3153"/>
                    <a:pt x="751" y="3153"/>
                  </a:cubicBezTo>
                  <a:cubicBezTo>
                    <a:pt x="840" y="3153"/>
                    <a:pt x="929" y="3185"/>
                    <a:pt x="1001" y="3251"/>
                  </a:cubicBezTo>
                  <a:lnTo>
                    <a:pt x="1417" y="3656"/>
                  </a:lnTo>
                  <a:lnTo>
                    <a:pt x="1965" y="4203"/>
                  </a:lnTo>
                  <a:cubicBezTo>
                    <a:pt x="2275" y="4525"/>
                    <a:pt x="2525" y="4906"/>
                    <a:pt x="2679" y="5323"/>
                  </a:cubicBezTo>
                  <a:cubicBezTo>
                    <a:pt x="2698" y="5399"/>
                    <a:pt x="2771" y="5437"/>
                    <a:pt x="2848" y="5437"/>
                  </a:cubicBezTo>
                  <a:cubicBezTo>
                    <a:pt x="2867" y="5437"/>
                    <a:pt x="2887" y="5435"/>
                    <a:pt x="2906" y="5430"/>
                  </a:cubicBezTo>
                  <a:cubicBezTo>
                    <a:pt x="2989" y="5394"/>
                    <a:pt x="3037" y="5299"/>
                    <a:pt x="3001" y="5204"/>
                  </a:cubicBezTo>
                  <a:cubicBezTo>
                    <a:pt x="2846" y="4751"/>
                    <a:pt x="2560" y="4311"/>
                    <a:pt x="2203" y="3977"/>
                  </a:cubicBezTo>
                  <a:lnTo>
                    <a:pt x="1691" y="3477"/>
                  </a:lnTo>
                  <a:lnTo>
                    <a:pt x="1691" y="1072"/>
                  </a:lnTo>
                  <a:cubicBezTo>
                    <a:pt x="1691" y="858"/>
                    <a:pt x="1870" y="679"/>
                    <a:pt x="2084" y="679"/>
                  </a:cubicBezTo>
                  <a:cubicBezTo>
                    <a:pt x="2191" y="679"/>
                    <a:pt x="2275" y="727"/>
                    <a:pt x="2346" y="798"/>
                  </a:cubicBezTo>
                  <a:lnTo>
                    <a:pt x="2346" y="3346"/>
                  </a:lnTo>
                  <a:cubicBezTo>
                    <a:pt x="2346" y="3441"/>
                    <a:pt x="2429" y="3513"/>
                    <a:pt x="2513" y="3513"/>
                  </a:cubicBezTo>
                  <a:cubicBezTo>
                    <a:pt x="2608" y="3513"/>
                    <a:pt x="2679" y="3441"/>
                    <a:pt x="2679" y="3346"/>
                  </a:cubicBezTo>
                  <a:lnTo>
                    <a:pt x="2679" y="739"/>
                  </a:lnTo>
                  <a:cubicBezTo>
                    <a:pt x="2691" y="536"/>
                    <a:pt x="2858" y="382"/>
                    <a:pt x="3060" y="382"/>
                  </a:cubicBezTo>
                  <a:close/>
                  <a:moveTo>
                    <a:pt x="3072" y="1"/>
                  </a:moveTo>
                  <a:cubicBezTo>
                    <a:pt x="2798" y="1"/>
                    <a:pt x="2560" y="167"/>
                    <a:pt x="2441" y="405"/>
                  </a:cubicBezTo>
                  <a:cubicBezTo>
                    <a:pt x="2334" y="346"/>
                    <a:pt x="2215" y="310"/>
                    <a:pt x="2084" y="310"/>
                  </a:cubicBezTo>
                  <a:cubicBezTo>
                    <a:pt x="1679" y="310"/>
                    <a:pt x="1358" y="643"/>
                    <a:pt x="1358" y="1036"/>
                  </a:cubicBezTo>
                  <a:lnTo>
                    <a:pt x="1358" y="3120"/>
                  </a:lnTo>
                  <a:lnTo>
                    <a:pt x="1239" y="3001"/>
                  </a:lnTo>
                  <a:cubicBezTo>
                    <a:pt x="1102" y="2870"/>
                    <a:pt x="926" y="2804"/>
                    <a:pt x="751" y="2804"/>
                  </a:cubicBezTo>
                  <a:cubicBezTo>
                    <a:pt x="575" y="2804"/>
                    <a:pt x="399" y="2870"/>
                    <a:pt x="262" y="3001"/>
                  </a:cubicBezTo>
                  <a:cubicBezTo>
                    <a:pt x="1" y="3275"/>
                    <a:pt x="1" y="3703"/>
                    <a:pt x="262" y="3977"/>
                  </a:cubicBezTo>
                  <a:lnTo>
                    <a:pt x="1358" y="5061"/>
                  </a:lnTo>
                  <a:lnTo>
                    <a:pt x="1358" y="6918"/>
                  </a:lnTo>
                  <a:lnTo>
                    <a:pt x="1251" y="6918"/>
                  </a:lnTo>
                  <a:cubicBezTo>
                    <a:pt x="1155" y="6918"/>
                    <a:pt x="1084" y="6990"/>
                    <a:pt x="1084" y="7085"/>
                  </a:cubicBezTo>
                  <a:lnTo>
                    <a:pt x="1084" y="7847"/>
                  </a:lnTo>
                  <a:cubicBezTo>
                    <a:pt x="1084" y="7930"/>
                    <a:pt x="1155" y="8002"/>
                    <a:pt x="1251" y="8002"/>
                  </a:cubicBezTo>
                  <a:lnTo>
                    <a:pt x="4061" y="8002"/>
                  </a:lnTo>
                  <a:cubicBezTo>
                    <a:pt x="4156" y="8002"/>
                    <a:pt x="4227" y="7930"/>
                    <a:pt x="4227" y="7847"/>
                  </a:cubicBezTo>
                  <a:cubicBezTo>
                    <a:pt x="4227" y="7752"/>
                    <a:pt x="4156" y="7680"/>
                    <a:pt x="4061" y="7680"/>
                  </a:cubicBezTo>
                  <a:lnTo>
                    <a:pt x="1417" y="7680"/>
                  </a:lnTo>
                  <a:lnTo>
                    <a:pt x="1417" y="7263"/>
                  </a:lnTo>
                  <a:lnTo>
                    <a:pt x="5465" y="7263"/>
                  </a:lnTo>
                  <a:lnTo>
                    <a:pt x="5465" y="7680"/>
                  </a:lnTo>
                  <a:lnTo>
                    <a:pt x="4715" y="7680"/>
                  </a:lnTo>
                  <a:cubicBezTo>
                    <a:pt x="4632" y="7680"/>
                    <a:pt x="4549" y="7752"/>
                    <a:pt x="4549" y="7847"/>
                  </a:cubicBezTo>
                  <a:cubicBezTo>
                    <a:pt x="4549" y="7930"/>
                    <a:pt x="4632" y="8002"/>
                    <a:pt x="4715" y="8002"/>
                  </a:cubicBezTo>
                  <a:lnTo>
                    <a:pt x="5644" y="8002"/>
                  </a:lnTo>
                  <a:cubicBezTo>
                    <a:pt x="5727" y="8002"/>
                    <a:pt x="5799" y="7930"/>
                    <a:pt x="5799" y="7847"/>
                  </a:cubicBezTo>
                  <a:lnTo>
                    <a:pt x="5799" y="7097"/>
                  </a:lnTo>
                  <a:cubicBezTo>
                    <a:pt x="5823" y="7013"/>
                    <a:pt x="5739" y="6930"/>
                    <a:pt x="5656" y="6930"/>
                  </a:cubicBezTo>
                  <a:lnTo>
                    <a:pt x="5549" y="6930"/>
                  </a:lnTo>
                  <a:lnTo>
                    <a:pt x="5549" y="1894"/>
                  </a:lnTo>
                  <a:cubicBezTo>
                    <a:pt x="5549" y="1548"/>
                    <a:pt x="5287" y="1275"/>
                    <a:pt x="4942" y="1275"/>
                  </a:cubicBezTo>
                  <a:cubicBezTo>
                    <a:pt x="4894" y="1275"/>
                    <a:pt x="4846" y="1275"/>
                    <a:pt x="4799" y="1298"/>
                  </a:cubicBezTo>
                  <a:lnTo>
                    <a:pt x="4799" y="1191"/>
                  </a:lnTo>
                  <a:cubicBezTo>
                    <a:pt x="4799" y="786"/>
                    <a:pt x="4477" y="465"/>
                    <a:pt x="4072" y="465"/>
                  </a:cubicBezTo>
                  <a:cubicBezTo>
                    <a:pt x="3965" y="465"/>
                    <a:pt x="3870" y="489"/>
                    <a:pt x="3775" y="524"/>
                  </a:cubicBezTo>
                  <a:cubicBezTo>
                    <a:pt x="3691" y="227"/>
                    <a:pt x="3406" y="1"/>
                    <a:pt x="307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0592;p79">
              <a:extLst>
                <a:ext uri="{FF2B5EF4-FFF2-40B4-BE49-F238E27FC236}">
                  <a16:creationId xmlns:a16="http://schemas.microsoft.com/office/drawing/2014/main" id="{948A34D2-B4F7-92CC-3ED1-165272D0B181}"/>
                </a:ext>
              </a:extLst>
            </p:cNvPr>
            <p:cNvSpPr/>
            <p:nvPr/>
          </p:nvSpPr>
          <p:spPr>
            <a:xfrm>
              <a:off x="3768073" y="3480087"/>
              <a:ext cx="11341" cy="37731"/>
            </a:xfrm>
            <a:custGeom>
              <a:avLst/>
              <a:gdLst/>
              <a:ahLst/>
              <a:cxnLst/>
              <a:rect l="l" t="t" r="r" b="b"/>
              <a:pathLst>
                <a:path w="358" h="1191" extrusionOk="0">
                  <a:moveTo>
                    <a:pt x="167" y="0"/>
                  </a:moveTo>
                  <a:cubicBezTo>
                    <a:pt x="72" y="0"/>
                    <a:pt x="0" y="84"/>
                    <a:pt x="0" y="179"/>
                  </a:cubicBezTo>
                  <a:cubicBezTo>
                    <a:pt x="12" y="405"/>
                    <a:pt x="12" y="667"/>
                    <a:pt x="12" y="1012"/>
                  </a:cubicBezTo>
                  <a:cubicBezTo>
                    <a:pt x="12" y="1096"/>
                    <a:pt x="95" y="1191"/>
                    <a:pt x="179" y="1191"/>
                  </a:cubicBezTo>
                  <a:cubicBezTo>
                    <a:pt x="274" y="1191"/>
                    <a:pt x="345" y="1119"/>
                    <a:pt x="345" y="1024"/>
                  </a:cubicBezTo>
                  <a:cubicBezTo>
                    <a:pt x="357" y="667"/>
                    <a:pt x="357" y="381"/>
                    <a:pt x="345" y="167"/>
                  </a:cubicBezTo>
                  <a:cubicBezTo>
                    <a:pt x="345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0593;p79">
              <a:extLst>
                <a:ext uri="{FF2B5EF4-FFF2-40B4-BE49-F238E27FC236}">
                  <a16:creationId xmlns:a16="http://schemas.microsoft.com/office/drawing/2014/main" id="{656AE812-0471-9181-B186-5CC6B97CBD15}"/>
                </a:ext>
              </a:extLst>
            </p:cNvPr>
            <p:cNvSpPr/>
            <p:nvPr/>
          </p:nvSpPr>
          <p:spPr>
            <a:xfrm>
              <a:off x="3705061" y="3407286"/>
              <a:ext cx="181463" cy="253884"/>
            </a:xfrm>
            <a:custGeom>
              <a:avLst/>
              <a:gdLst/>
              <a:ahLst/>
              <a:cxnLst/>
              <a:rect l="l" t="t" r="r" b="b"/>
              <a:pathLst>
                <a:path w="5728" h="8014" extrusionOk="0">
                  <a:moveTo>
                    <a:pt x="2692" y="358"/>
                  </a:moveTo>
                  <a:cubicBezTo>
                    <a:pt x="2894" y="358"/>
                    <a:pt x="3061" y="524"/>
                    <a:pt x="3073" y="715"/>
                  </a:cubicBezTo>
                  <a:lnTo>
                    <a:pt x="3073" y="3322"/>
                  </a:lnTo>
                  <a:cubicBezTo>
                    <a:pt x="3073" y="3406"/>
                    <a:pt x="3156" y="3489"/>
                    <a:pt x="3239" y="3489"/>
                  </a:cubicBezTo>
                  <a:cubicBezTo>
                    <a:pt x="3334" y="3489"/>
                    <a:pt x="3406" y="3406"/>
                    <a:pt x="3406" y="3322"/>
                  </a:cubicBezTo>
                  <a:lnTo>
                    <a:pt x="3406" y="774"/>
                  </a:lnTo>
                  <a:cubicBezTo>
                    <a:pt x="3477" y="703"/>
                    <a:pt x="3573" y="655"/>
                    <a:pt x="3668" y="655"/>
                  </a:cubicBezTo>
                  <a:cubicBezTo>
                    <a:pt x="3882" y="655"/>
                    <a:pt x="4061" y="834"/>
                    <a:pt x="4061" y="1048"/>
                  </a:cubicBezTo>
                  <a:lnTo>
                    <a:pt x="4061" y="3453"/>
                  </a:lnTo>
                  <a:lnTo>
                    <a:pt x="3549" y="3941"/>
                  </a:lnTo>
                  <a:cubicBezTo>
                    <a:pt x="2918" y="4572"/>
                    <a:pt x="2561" y="5430"/>
                    <a:pt x="2561" y="6323"/>
                  </a:cubicBezTo>
                  <a:lnTo>
                    <a:pt x="2561" y="6894"/>
                  </a:lnTo>
                  <a:lnTo>
                    <a:pt x="548" y="6894"/>
                  </a:lnTo>
                  <a:lnTo>
                    <a:pt x="596" y="1870"/>
                  </a:lnTo>
                  <a:cubicBezTo>
                    <a:pt x="596" y="1715"/>
                    <a:pt x="715" y="1596"/>
                    <a:pt x="858" y="1596"/>
                  </a:cubicBezTo>
                  <a:cubicBezTo>
                    <a:pt x="906" y="1596"/>
                    <a:pt x="953" y="1608"/>
                    <a:pt x="989" y="1643"/>
                  </a:cubicBezTo>
                  <a:lnTo>
                    <a:pt x="989" y="3310"/>
                  </a:lnTo>
                  <a:cubicBezTo>
                    <a:pt x="989" y="3394"/>
                    <a:pt x="1072" y="3477"/>
                    <a:pt x="1156" y="3477"/>
                  </a:cubicBezTo>
                  <a:cubicBezTo>
                    <a:pt x="1251" y="3477"/>
                    <a:pt x="1322" y="3394"/>
                    <a:pt x="1322" y="3310"/>
                  </a:cubicBezTo>
                  <a:lnTo>
                    <a:pt x="1322" y="1548"/>
                  </a:lnTo>
                  <a:lnTo>
                    <a:pt x="1322" y="1179"/>
                  </a:lnTo>
                  <a:cubicBezTo>
                    <a:pt x="1322" y="977"/>
                    <a:pt x="1501" y="798"/>
                    <a:pt x="1703" y="798"/>
                  </a:cubicBezTo>
                  <a:cubicBezTo>
                    <a:pt x="1810" y="798"/>
                    <a:pt x="1906" y="834"/>
                    <a:pt x="1977" y="917"/>
                  </a:cubicBezTo>
                  <a:lnTo>
                    <a:pt x="1977" y="1846"/>
                  </a:lnTo>
                  <a:cubicBezTo>
                    <a:pt x="1977" y="1941"/>
                    <a:pt x="2049" y="2013"/>
                    <a:pt x="2144" y="2013"/>
                  </a:cubicBezTo>
                  <a:cubicBezTo>
                    <a:pt x="2227" y="2013"/>
                    <a:pt x="2299" y="1941"/>
                    <a:pt x="2299" y="1846"/>
                  </a:cubicBezTo>
                  <a:lnTo>
                    <a:pt x="2299" y="858"/>
                  </a:lnTo>
                  <a:lnTo>
                    <a:pt x="2299" y="750"/>
                  </a:lnTo>
                  <a:cubicBezTo>
                    <a:pt x="2299" y="536"/>
                    <a:pt x="2477" y="358"/>
                    <a:pt x="2692" y="358"/>
                  </a:cubicBezTo>
                  <a:close/>
                  <a:moveTo>
                    <a:pt x="5037" y="3132"/>
                  </a:moveTo>
                  <a:cubicBezTo>
                    <a:pt x="5132" y="3132"/>
                    <a:pt x="5216" y="3156"/>
                    <a:pt x="5275" y="3239"/>
                  </a:cubicBezTo>
                  <a:cubicBezTo>
                    <a:pt x="5335" y="3286"/>
                    <a:pt x="5382" y="3382"/>
                    <a:pt x="5382" y="3477"/>
                  </a:cubicBezTo>
                  <a:cubicBezTo>
                    <a:pt x="5382" y="3560"/>
                    <a:pt x="5359" y="3656"/>
                    <a:pt x="5275" y="3715"/>
                  </a:cubicBezTo>
                  <a:lnTo>
                    <a:pt x="4144" y="4858"/>
                  </a:lnTo>
                  <a:cubicBezTo>
                    <a:pt x="4120" y="4882"/>
                    <a:pt x="4108" y="4930"/>
                    <a:pt x="4108" y="4977"/>
                  </a:cubicBezTo>
                  <a:lnTo>
                    <a:pt x="4108" y="6906"/>
                  </a:lnTo>
                  <a:lnTo>
                    <a:pt x="2942" y="6906"/>
                  </a:lnTo>
                  <a:lnTo>
                    <a:pt x="2942" y="6334"/>
                  </a:lnTo>
                  <a:cubicBezTo>
                    <a:pt x="2942" y="5525"/>
                    <a:pt x="3275" y="4751"/>
                    <a:pt x="3835" y="4191"/>
                  </a:cubicBezTo>
                  <a:lnTo>
                    <a:pt x="4382" y="3632"/>
                  </a:lnTo>
                  <a:lnTo>
                    <a:pt x="4799" y="3239"/>
                  </a:lnTo>
                  <a:cubicBezTo>
                    <a:pt x="4858" y="3179"/>
                    <a:pt x="4954" y="3132"/>
                    <a:pt x="5037" y="3132"/>
                  </a:cubicBezTo>
                  <a:close/>
                  <a:moveTo>
                    <a:pt x="4370" y="7251"/>
                  </a:moveTo>
                  <a:lnTo>
                    <a:pt x="4382" y="7668"/>
                  </a:lnTo>
                  <a:lnTo>
                    <a:pt x="322" y="7668"/>
                  </a:lnTo>
                  <a:lnTo>
                    <a:pt x="322" y="7251"/>
                  </a:lnTo>
                  <a:close/>
                  <a:moveTo>
                    <a:pt x="2739" y="0"/>
                  </a:moveTo>
                  <a:cubicBezTo>
                    <a:pt x="2406" y="0"/>
                    <a:pt x="2120" y="227"/>
                    <a:pt x="2037" y="524"/>
                  </a:cubicBezTo>
                  <a:cubicBezTo>
                    <a:pt x="1941" y="477"/>
                    <a:pt x="1846" y="465"/>
                    <a:pt x="1739" y="465"/>
                  </a:cubicBezTo>
                  <a:cubicBezTo>
                    <a:pt x="1334" y="465"/>
                    <a:pt x="1013" y="798"/>
                    <a:pt x="1013" y="1191"/>
                  </a:cubicBezTo>
                  <a:lnTo>
                    <a:pt x="1013" y="1298"/>
                  </a:lnTo>
                  <a:cubicBezTo>
                    <a:pt x="965" y="1286"/>
                    <a:pt x="918" y="1286"/>
                    <a:pt x="870" y="1286"/>
                  </a:cubicBezTo>
                  <a:cubicBezTo>
                    <a:pt x="537" y="1286"/>
                    <a:pt x="263" y="1548"/>
                    <a:pt x="263" y="1893"/>
                  </a:cubicBezTo>
                  <a:lnTo>
                    <a:pt x="263" y="6918"/>
                  </a:lnTo>
                  <a:lnTo>
                    <a:pt x="156" y="6918"/>
                  </a:lnTo>
                  <a:cubicBezTo>
                    <a:pt x="72" y="6918"/>
                    <a:pt x="1" y="7001"/>
                    <a:pt x="1" y="7085"/>
                  </a:cubicBezTo>
                  <a:lnTo>
                    <a:pt x="1" y="7847"/>
                  </a:lnTo>
                  <a:cubicBezTo>
                    <a:pt x="1" y="7942"/>
                    <a:pt x="72" y="8013"/>
                    <a:pt x="156" y="8013"/>
                  </a:cubicBezTo>
                  <a:lnTo>
                    <a:pt x="4561" y="8013"/>
                  </a:lnTo>
                  <a:cubicBezTo>
                    <a:pt x="4656" y="8013"/>
                    <a:pt x="4728" y="7942"/>
                    <a:pt x="4728" y="7847"/>
                  </a:cubicBezTo>
                  <a:lnTo>
                    <a:pt x="4728" y="7073"/>
                  </a:lnTo>
                  <a:cubicBezTo>
                    <a:pt x="4728" y="6989"/>
                    <a:pt x="4656" y="6906"/>
                    <a:pt x="4561" y="6906"/>
                  </a:cubicBezTo>
                  <a:lnTo>
                    <a:pt x="4466" y="6906"/>
                  </a:lnTo>
                  <a:lnTo>
                    <a:pt x="4466" y="5049"/>
                  </a:lnTo>
                  <a:lnTo>
                    <a:pt x="5537" y="3965"/>
                  </a:lnTo>
                  <a:cubicBezTo>
                    <a:pt x="5668" y="3834"/>
                    <a:pt x="5728" y="3667"/>
                    <a:pt x="5728" y="3489"/>
                  </a:cubicBezTo>
                  <a:cubicBezTo>
                    <a:pt x="5728" y="3310"/>
                    <a:pt x="5656" y="3132"/>
                    <a:pt x="5537" y="3013"/>
                  </a:cubicBezTo>
                  <a:cubicBezTo>
                    <a:pt x="5394" y="2882"/>
                    <a:pt x="5239" y="2822"/>
                    <a:pt x="5061" y="2822"/>
                  </a:cubicBezTo>
                  <a:cubicBezTo>
                    <a:pt x="4870" y="2822"/>
                    <a:pt x="4704" y="2894"/>
                    <a:pt x="4573" y="3013"/>
                  </a:cubicBezTo>
                  <a:lnTo>
                    <a:pt x="4466" y="3132"/>
                  </a:lnTo>
                  <a:lnTo>
                    <a:pt x="4466" y="1048"/>
                  </a:lnTo>
                  <a:cubicBezTo>
                    <a:pt x="4466" y="643"/>
                    <a:pt x="4132" y="310"/>
                    <a:pt x="3727" y="310"/>
                  </a:cubicBezTo>
                  <a:cubicBezTo>
                    <a:pt x="3608" y="310"/>
                    <a:pt x="3489" y="346"/>
                    <a:pt x="3370" y="405"/>
                  </a:cubicBezTo>
                  <a:cubicBezTo>
                    <a:pt x="3251" y="167"/>
                    <a:pt x="3001" y="0"/>
                    <a:pt x="27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7" name="Google Shape;10594;p79">
            <a:extLst>
              <a:ext uri="{FF2B5EF4-FFF2-40B4-BE49-F238E27FC236}">
                <a16:creationId xmlns:a16="http://schemas.microsoft.com/office/drawing/2014/main" id="{F45B7D6B-7C48-06AA-469A-BEB9339F2264}"/>
              </a:ext>
            </a:extLst>
          </p:cNvPr>
          <p:cNvGrpSpPr/>
          <p:nvPr/>
        </p:nvGrpSpPr>
        <p:grpSpPr>
          <a:xfrm>
            <a:off x="2621310" y="6370255"/>
            <a:ext cx="612628" cy="694806"/>
            <a:chOff x="1310655" y="3360527"/>
            <a:chExt cx="306314" cy="34740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8" name="Google Shape;10595;p79">
              <a:extLst>
                <a:ext uri="{FF2B5EF4-FFF2-40B4-BE49-F238E27FC236}">
                  <a16:creationId xmlns:a16="http://schemas.microsoft.com/office/drawing/2014/main" id="{BCEAC948-DF5A-1431-F15F-E5F88B6B8458}"/>
                </a:ext>
              </a:extLst>
            </p:cNvPr>
            <p:cNvSpPr/>
            <p:nvPr/>
          </p:nvSpPr>
          <p:spPr>
            <a:xfrm>
              <a:off x="1440416" y="3531630"/>
              <a:ext cx="151652" cy="176299"/>
            </a:xfrm>
            <a:custGeom>
              <a:avLst/>
              <a:gdLst/>
              <a:ahLst/>
              <a:cxnLst/>
              <a:rect l="l" t="t" r="r" b="b"/>
              <a:pathLst>
                <a:path w="4787" h="5565" extrusionOk="0">
                  <a:moveTo>
                    <a:pt x="1851" y="0"/>
                  </a:moveTo>
                  <a:cubicBezTo>
                    <a:pt x="1838" y="0"/>
                    <a:pt x="1824" y="2"/>
                    <a:pt x="1810" y="4"/>
                  </a:cubicBezTo>
                  <a:cubicBezTo>
                    <a:pt x="1751" y="28"/>
                    <a:pt x="1715" y="52"/>
                    <a:pt x="1691" y="112"/>
                  </a:cubicBezTo>
                  <a:lnTo>
                    <a:pt x="1275" y="1255"/>
                  </a:lnTo>
                  <a:cubicBezTo>
                    <a:pt x="429" y="1767"/>
                    <a:pt x="1" y="2731"/>
                    <a:pt x="191" y="3695"/>
                  </a:cubicBezTo>
                  <a:cubicBezTo>
                    <a:pt x="310" y="4314"/>
                    <a:pt x="667" y="4826"/>
                    <a:pt x="1179" y="5172"/>
                  </a:cubicBezTo>
                  <a:cubicBezTo>
                    <a:pt x="1560" y="5422"/>
                    <a:pt x="2013" y="5565"/>
                    <a:pt x="2453" y="5565"/>
                  </a:cubicBezTo>
                  <a:cubicBezTo>
                    <a:pt x="2608" y="5565"/>
                    <a:pt x="2751" y="5541"/>
                    <a:pt x="2918" y="5517"/>
                  </a:cubicBezTo>
                  <a:cubicBezTo>
                    <a:pt x="3799" y="5338"/>
                    <a:pt x="4489" y="4672"/>
                    <a:pt x="4715" y="3803"/>
                  </a:cubicBezTo>
                  <a:cubicBezTo>
                    <a:pt x="4727" y="3719"/>
                    <a:pt x="4692" y="3624"/>
                    <a:pt x="4596" y="3612"/>
                  </a:cubicBezTo>
                  <a:cubicBezTo>
                    <a:pt x="4586" y="3611"/>
                    <a:pt x="4576" y="3610"/>
                    <a:pt x="4565" y="3610"/>
                  </a:cubicBezTo>
                  <a:cubicBezTo>
                    <a:pt x="4491" y="3610"/>
                    <a:pt x="4416" y="3648"/>
                    <a:pt x="4406" y="3731"/>
                  </a:cubicBezTo>
                  <a:cubicBezTo>
                    <a:pt x="4215" y="4469"/>
                    <a:pt x="3620" y="5053"/>
                    <a:pt x="2858" y="5207"/>
                  </a:cubicBezTo>
                  <a:cubicBezTo>
                    <a:pt x="2728" y="5231"/>
                    <a:pt x="2597" y="5243"/>
                    <a:pt x="2468" y="5243"/>
                  </a:cubicBezTo>
                  <a:cubicBezTo>
                    <a:pt x="2075" y="5243"/>
                    <a:pt x="1692" y="5134"/>
                    <a:pt x="1370" y="4910"/>
                  </a:cubicBezTo>
                  <a:cubicBezTo>
                    <a:pt x="917" y="4612"/>
                    <a:pt x="620" y="4160"/>
                    <a:pt x="524" y="3636"/>
                  </a:cubicBezTo>
                  <a:cubicBezTo>
                    <a:pt x="346" y="2790"/>
                    <a:pt x="739" y="1933"/>
                    <a:pt x="1501" y="1517"/>
                  </a:cubicBezTo>
                  <a:cubicBezTo>
                    <a:pt x="1537" y="1493"/>
                    <a:pt x="1560" y="1469"/>
                    <a:pt x="1572" y="1421"/>
                  </a:cubicBezTo>
                  <a:lnTo>
                    <a:pt x="1918" y="469"/>
                  </a:lnTo>
                  <a:lnTo>
                    <a:pt x="2608" y="1219"/>
                  </a:lnTo>
                  <a:cubicBezTo>
                    <a:pt x="2632" y="1243"/>
                    <a:pt x="2668" y="1255"/>
                    <a:pt x="2703" y="1255"/>
                  </a:cubicBezTo>
                  <a:cubicBezTo>
                    <a:pt x="3572" y="1362"/>
                    <a:pt x="4275" y="2005"/>
                    <a:pt x="4430" y="2850"/>
                  </a:cubicBezTo>
                  <a:cubicBezTo>
                    <a:pt x="4454" y="2945"/>
                    <a:pt x="4465" y="3041"/>
                    <a:pt x="4465" y="3136"/>
                  </a:cubicBezTo>
                  <a:cubicBezTo>
                    <a:pt x="4465" y="3209"/>
                    <a:pt x="4521" y="3283"/>
                    <a:pt x="4599" y="3283"/>
                  </a:cubicBezTo>
                  <a:cubicBezTo>
                    <a:pt x="4610" y="3283"/>
                    <a:pt x="4621" y="3281"/>
                    <a:pt x="4632" y="3279"/>
                  </a:cubicBezTo>
                  <a:cubicBezTo>
                    <a:pt x="4715" y="3279"/>
                    <a:pt x="4787" y="3207"/>
                    <a:pt x="4775" y="3124"/>
                  </a:cubicBezTo>
                  <a:cubicBezTo>
                    <a:pt x="4775" y="3017"/>
                    <a:pt x="4763" y="2898"/>
                    <a:pt x="4727" y="2790"/>
                  </a:cubicBezTo>
                  <a:cubicBezTo>
                    <a:pt x="4537" y="1826"/>
                    <a:pt x="3763" y="1100"/>
                    <a:pt x="2787" y="945"/>
                  </a:cubicBezTo>
                  <a:lnTo>
                    <a:pt x="1965" y="52"/>
                  </a:lnTo>
                  <a:cubicBezTo>
                    <a:pt x="1929" y="16"/>
                    <a:pt x="1892" y="0"/>
                    <a:pt x="18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0596;p79">
              <a:extLst>
                <a:ext uri="{FF2B5EF4-FFF2-40B4-BE49-F238E27FC236}">
                  <a16:creationId xmlns:a16="http://schemas.microsoft.com/office/drawing/2014/main" id="{1D5615F1-B21E-2EB7-109C-3ED5EF224437}"/>
                </a:ext>
              </a:extLst>
            </p:cNvPr>
            <p:cNvSpPr/>
            <p:nvPr/>
          </p:nvSpPr>
          <p:spPr>
            <a:xfrm>
              <a:off x="1486447" y="3589478"/>
              <a:ext cx="64152" cy="75842"/>
            </a:xfrm>
            <a:custGeom>
              <a:avLst/>
              <a:gdLst/>
              <a:ahLst/>
              <a:cxnLst/>
              <a:rect l="l" t="t" r="r" b="b"/>
              <a:pathLst>
                <a:path w="2025" h="2394" extrusionOk="0">
                  <a:moveTo>
                    <a:pt x="1691" y="1179"/>
                  </a:moveTo>
                  <a:lnTo>
                    <a:pt x="1691" y="2084"/>
                  </a:lnTo>
                  <a:lnTo>
                    <a:pt x="298" y="2084"/>
                  </a:lnTo>
                  <a:lnTo>
                    <a:pt x="298" y="1179"/>
                  </a:lnTo>
                  <a:close/>
                  <a:moveTo>
                    <a:pt x="1012" y="0"/>
                  </a:moveTo>
                  <a:cubicBezTo>
                    <a:pt x="715" y="0"/>
                    <a:pt x="476" y="238"/>
                    <a:pt x="476" y="536"/>
                  </a:cubicBezTo>
                  <a:lnTo>
                    <a:pt x="476" y="845"/>
                  </a:lnTo>
                  <a:lnTo>
                    <a:pt x="167" y="845"/>
                  </a:lnTo>
                  <a:cubicBezTo>
                    <a:pt x="84" y="845"/>
                    <a:pt x="0" y="917"/>
                    <a:pt x="0" y="1012"/>
                  </a:cubicBezTo>
                  <a:lnTo>
                    <a:pt x="0" y="2227"/>
                  </a:lnTo>
                  <a:cubicBezTo>
                    <a:pt x="0" y="2322"/>
                    <a:pt x="84" y="2393"/>
                    <a:pt x="167" y="2393"/>
                  </a:cubicBezTo>
                  <a:lnTo>
                    <a:pt x="1869" y="2393"/>
                  </a:lnTo>
                  <a:cubicBezTo>
                    <a:pt x="1953" y="2393"/>
                    <a:pt x="2024" y="2322"/>
                    <a:pt x="2024" y="2227"/>
                  </a:cubicBezTo>
                  <a:lnTo>
                    <a:pt x="2024" y="1012"/>
                  </a:lnTo>
                  <a:cubicBezTo>
                    <a:pt x="2012" y="917"/>
                    <a:pt x="1941" y="845"/>
                    <a:pt x="1846" y="845"/>
                  </a:cubicBezTo>
                  <a:lnTo>
                    <a:pt x="774" y="845"/>
                  </a:lnTo>
                  <a:lnTo>
                    <a:pt x="774" y="536"/>
                  </a:lnTo>
                  <a:cubicBezTo>
                    <a:pt x="774" y="417"/>
                    <a:pt x="881" y="310"/>
                    <a:pt x="1000" y="310"/>
                  </a:cubicBezTo>
                  <a:cubicBezTo>
                    <a:pt x="1119" y="310"/>
                    <a:pt x="1227" y="417"/>
                    <a:pt x="1227" y="536"/>
                  </a:cubicBezTo>
                  <a:cubicBezTo>
                    <a:pt x="1227" y="619"/>
                    <a:pt x="1298" y="703"/>
                    <a:pt x="1393" y="703"/>
                  </a:cubicBezTo>
                  <a:cubicBezTo>
                    <a:pt x="1477" y="703"/>
                    <a:pt x="1548" y="619"/>
                    <a:pt x="1548" y="536"/>
                  </a:cubicBezTo>
                  <a:cubicBezTo>
                    <a:pt x="1548" y="238"/>
                    <a:pt x="1310" y="0"/>
                    <a:pt x="10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0597;p79">
              <a:extLst>
                <a:ext uri="{FF2B5EF4-FFF2-40B4-BE49-F238E27FC236}">
                  <a16:creationId xmlns:a16="http://schemas.microsoft.com/office/drawing/2014/main" id="{2682786D-BA41-5FD5-6510-C280E488CF0B}"/>
                </a:ext>
              </a:extLst>
            </p:cNvPr>
            <p:cNvSpPr/>
            <p:nvPr/>
          </p:nvSpPr>
          <p:spPr>
            <a:xfrm>
              <a:off x="1310655" y="3360527"/>
              <a:ext cx="306314" cy="334572"/>
            </a:xfrm>
            <a:custGeom>
              <a:avLst/>
              <a:gdLst/>
              <a:ahLst/>
              <a:cxnLst/>
              <a:rect l="l" t="t" r="r" b="b"/>
              <a:pathLst>
                <a:path w="9669" h="10561" extrusionOk="0">
                  <a:moveTo>
                    <a:pt x="2430" y="7941"/>
                  </a:moveTo>
                  <a:lnTo>
                    <a:pt x="3120" y="8644"/>
                  </a:lnTo>
                  <a:lnTo>
                    <a:pt x="2989" y="8775"/>
                  </a:lnTo>
                  <a:lnTo>
                    <a:pt x="2656" y="8430"/>
                  </a:lnTo>
                  <a:cubicBezTo>
                    <a:pt x="2626" y="8400"/>
                    <a:pt x="2585" y="8385"/>
                    <a:pt x="2543" y="8385"/>
                  </a:cubicBezTo>
                  <a:cubicBezTo>
                    <a:pt x="2501" y="8385"/>
                    <a:pt x="2459" y="8400"/>
                    <a:pt x="2430" y="8430"/>
                  </a:cubicBezTo>
                  <a:lnTo>
                    <a:pt x="2073" y="8787"/>
                  </a:lnTo>
                  <a:cubicBezTo>
                    <a:pt x="2037" y="8823"/>
                    <a:pt x="2025" y="8858"/>
                    <a:pt x="2025" y="8906"/>
                  </a:cubicBezTo>
                  <a:cubicBezTo>
                    <a:pt x="2025" y="8953"/>
                    <a:pt x="2037" y="9001"/>
                    <a:pt x="2073" y="9025"/>
                  </a:cubicBezTo>
                  <a:lnTo>
                    <a:pt x="2418" y="9370"/>
                  </a:lnTo>
                  <a:lnTo>
                    <a:pt x="2275" y="9501"/>
                  </a:lnTo>
                  <a:lnTo>
                    <a:pt x="1942" y="9156"/>
                  </a:lnTo>
                  <a:cubicBezTo>
                    <a:pt x="1912" y="9126"/>
                    <a:pt x="1870" y="9111"/>
                    <a:pt x="1828" y="9111"/>
                  </a:cubicBezTo>
                  <a:cubicBezTo>
                    <a:pt x="1787" y="9111"/>
                    <a:pt x="1745" y="9126"/>
                    <a:pt x="1715" y="9156"/>
                  </a:cubicBezTo>
                  <a:lnTo>
                    <a:pt x="1358" y="9513"/>
                  </a:lnTo>
                  <a:cubicBezTo>
                    <a:pt x="1322" y="9549"/>
                    <a:pt x="1311" y="9585"/>
                    <a:pt x="1311" y="9632"/>
                  </a:cubicBezTo>
                  <a:cubicBezTo>
                    <a:pt x="1311" y="9680"/>
                    <a:pt x="1322" y="9727"/>
                    <a:pt x="1358" y="9751"/>
                  </a:cubicBezTo>
                  <a:lnTo>
                    <a:pt x="1703" y="10096"/>
                  </a:lnTo>
                  <a:lnTo>
                    <a:pt x="1584" y="10192"/>
                  </a:lnTo>
                  <a:lnTo>
                    <a:pt x="882" y="9489"/>
                  </a:lnTo>
                  <a:lnTo>
                    <a:pt x="2430" y="7941"/>
                  </a:lnTo>
                  <a:close/>
                  <a:moveTo>
                    <a:pt x="6496" y="1"/>
                  </a:moveTo>
                  <a:cubicBezTo>
                    <a:pt x="5951" y="1"/>
                    <a:pt x="5469" y="199"/>
                    <a:pt x="5121" y="548"/>
                  </a:cubicBezTo>
                  <a:cubicBezTo>
                    <a:pt x="4704" y="964"/>
                    <a:pt x="4513" y="1572"/>
                    <a:pt x="4597" y="2238"/>
                  </a:cubicBezTo>
                  <a:cubicBezTo>
                    <a:pt x="4656" y="2727"/>
                    <a:pt x="4871" y="3227"/>
                    <a:pt x="5180" y="3655"/>
                  </a:cubicBezTo>
                  <a:lnTo>
                    <a:pt x="3501" y="5334"/>
                  </a:lnTo>
                  <a:cubicBezTo>
                    <a:pt x="3442" y="5394"/>
                    <a:pt x="3442" y="5501"/>
                    <a:pt x="3501" y="5560"/>
                  </a:cubicBezTo>
                  <a:cubicBezTo>
                    <a:pt x="3525" y="5584"/>
                    <a:pt x="3573" y="5608"/>
                    <a:pt x="3620" y="5608"/>
                  </a:cubicBezTo>
                  <a:cubicBezTo>
                    <a:pt x="3668" y="5608"/>
                    <a:pt x="3704" y="5584"/>
                    <a:pt x="3739" y="5560"/>
                  </a:cubicBezTo>
                  <a:lnTo>
                    <a:pt x="5406" y="3893"/>
                  </a:lnTo>
                  <a:cubicBezTo>
                    <a:pt x="5454" y="3953"/>
                    <a:pt x="5502" y="4000"/>
                    <a:pt x="5549" y="4060"/>
                  </a:cubicBezTo>
                  <a:cubicBezTo>
                    <a:pt x="5609" y="4120"/>
                    <a:pt x="5656" y="4155"/>
                    <a:pt x="5716" y="4203"/>
                  </a:cubicBezTo>
                  <a:lnTo>
                    <a:pt x="2334" y="7584"/>
                  </a:lnTo>
                  <a:lnTo>
                    <a:pt x="691" y="9239"/>
                  </a:lnTo>
                  <a:lnTo>
                    <a:pt x="370" y="8918"/>
                  </a:lnTo>
                  <a:lnTo>
                    <a:pt x="3299" y="5989"/>
                  </a:lnTo>
                  <a:cubicBezTo>
                    <a:pt x="3358" y="5929"/>
                    <a:pt x="3358" y="5822"/>
                    <a:pt x="3299" y="5763"/>
                  </a:cubicBezTo>
                  <a:cubicBezTo>
                    <a:pt x="3275" y="5733"/>
                    <a:pt x="3236" y="5718"/>
                    <a:pt x="3196" y="5718"/>
                  </a:cubicBezTo>
                  <a:cubicBezTo>
                    <a:pt x="3156" y="5718"/>
                    <a:pt x="3114" y="5733"/>
                    <a:pt x="3085" y="5763"/>
                  </a:cubicBezTo>
                  <a:lnTo>
                    <a:pt x="48" y="8799"/>
                  </a:lnTo>
                  <a:cubicBezTo>
                    <a:pt x="13" y="8834"/>
                    <a:pt x="1" y="8882"/>
                    <a:pt x="1" y="8918"/>
                  </a:cubicBezTo>
                  <a:cubicBezTo>
                    <a:pt x="1" y="8965"/>
                    <a:pt x="13" y="9013"/>
                    <a:pt x="48" y="9037"/>
                  </a:cubicBezTo>
                  <a:lnTo>
                    <a:pt x="596" y="9585"/>
                  </a:lnTo>
                  <a:lnTo>
                    <a:pt x="1513" y="10513"/>
                  </a:lnTo>
                  <a:cubicBezTo>
                    <a:pt x="1549" y="10549"/>
                    <a:pt x="1596" y="10561"/>
                    <a:pt x="1632" y="10561"/>
                  </a:cubicBezTo>
                  <a:cubicBezTo>
                    <a:pt x="1680" y="10561"/>
                    <a:pt x="1727" y="10537"/>
                    <a:pt x="1763" y="10513"/>
                  </a:cubicBezTo>
                  <a:lnTo>
                    <a:pt x="2108" y="10156"/>
                  </a:lnTo>
                  <a:cubicBezTo>
                    <a:pt x="2144" y="10120"/>
                    <a:pt x="2156" y="10085"/>
                    <a:pt x="2156" y="10037"/>
                  </a:cubicBezTo>
                  <a:cubicBezTo>
                    <a:pt x="2156" y="9989"/>
                    <a:pt x="2144" y="9954"/>
                    <a:pt x="2108" y="9918"/>
                  </a:cubicBezTo>
                  <a:lnTo>
                    <a:pt x="1775" y="9573"/>
                  </a:lnTo>
                  <a:lnTo>
                    <a:pt x="1906" y="9442"/>
                  </a:lnTo>
                  <a:lnTo>
                    <a:pt x="2251" y="9787"/>
                  </a:lnTo>
                  <a:cubicBezTo>
                    <a:pt x="2281" y="9817"/>
                    <a:pt x="2320" y="9832"/>
                    <a:pt x="2358" y="9832"/>
                  </a:cubicBezTo>
                  <a:cubicBezTo>
                    <a:pt x="2397" y="9832"/>
                    <a:pt x="2436" y="9817"/>
                    <a:pt x="2465" y="9787"/>
                  </a:cubicBezTo>
                  <a:lnTo>
                    <a:pt x="2823" y="9430"/>
                  </a:lnTo>
                  <a:cubicBezTo>
                    <a:pt x="2858" y="9394"/>
                    <a:pt x="2870" y="9358"/>
                    <a:pt x="2870" y="9311"/>
                  </a:cubicBezTo>
                  <a:cubicBezTo>
                    <a:pt x="2870" y="9263"/>
                    <a:pt x="2858" y="9215"/>
                    <a:pt x="2823" y="9192"/>
                  </a:cubicBezTo>
                  <a:lnTo>
                    <a:pt x="2489" y="8846"/>
                  </a:lnTo>
                  <a:lnTo>
                    <a:pt x="2620" y="8715"/>
                  </a:lnTo>
                  <a:lnTo>
                    <a:pt x="2966" y="9061"/>
                  </a:lnTo>
                  <a:cubicBezTo>
                    <a:pt x="2995" y="9090"/>
                    <a:pt x="3034" y="9105"/>
                    <a:pt x="3073" y="9105"/>
                  </a:cubicBezTo>
                  <a:cubicBezTo>
                    <a:pt x="3111" y="9105"/>
                    <a:pt x="3150" y="9090"/>
                    <a:pt x="3180" y="9061"/>
                  </a:cubicBezTo>
                  <a:lnTo>
                    <a:pt x="3537" y="8703"/>
                  </a:lnTo>
                  <a:cubicBezTo>
                    <a:pt x="3597" y="8644"/>
                    <a:pt x="3597" y="8537"/>
                    <a:pt x="3537" y="8477"/>
                  </a:cubicBezTo>
                  <a:lnTo>
                    <a:pt x="2727" y="7656"/>
                  </a:lnTo>
                  <a:lnTo>
                    <a:pt x="6014" y="4370"/>
                  </a:lnTo>
                  <a:cubicBezTo>
                    <a:pt x="6549" y="4751"/>
                    <a:pt x="7168" y="4977"/>
                    <a:pt x="7752" y="4977"/>
                  </a:cubicBezTo>
                  <a:cubicBezTo>
                    <a:pt x="8026" y="4977"/>
                    <a:pt x="8276" y="4929"/>
                    <a:pt x="8514" y="4846"/>
                  </a:cubicBezTo>
                  <a:cubicBezTo>
                    <a:pt x="8597" y="4810"/>
                    <a:pt x="8633" y="4727"/>
                    <a:pt x="8597" y="4632"/>
                  </a:cubicBezTo>
                  <a:cubicBezTo>
                    <a:pt x="8580" y="4570"/>
                    <a:pt x="8523" y="4534"/>
                    <a:pt x="8461" y="4534"/>
                  </a:cubicBezTo>
                  <a:cubicBezTo>
                    <a:pt x="8439" y="4534"/>
                    <a:pt x="8417" y="4539"/>
                    <a:pt x="8395" y="4548"/>
                  </a:cubicBezTo>
                  <a:cubicBezTo>
                    <a:pt x="8192" y="4625"/>
                    <a:pt x="7973" y="4662"/>
                    <a:pt x="7746" y="4662"/>
                  </a:cubicBezTo>
                  <a:cubicBezTo>
                    <a:pt x="7093" y="4662"/>
                    <a:pt x="6380" y="4355"/>
                    <a:pt x="5823" y="3798"/>
                  </a:cubicBezTo>
                  <a:cubicBezTo>
                    <a:pt x="4847" y="2834"/>
                    <a:pt x="4668" y="1453"/>
                    <a:pt x="5406" y="726"/>
                  </a:cubicBezTo>
                  <a:cubicBezTo>
                    <a:pt x="5707" y="421"/>
                    <a:pt x="6119" y="272"/>
                    <a:pt x="6568" y="272"/>
                  </a:cubicBezTo>
                  <a:cubicBezTo>
                    <a:pt x="7204" y="272"/>
                    <a:pt x="7913" y="571"/>
                    <a:pt x="8478" y="1143"/>
                  </a:cubicBezTo>
                  <a:cubicBezTo>
                    <a:pt x="9454" y="2107"/>
                    <a:pt x="9633" y="3489"/>
                    <a:pt x="8895" y="4215"/>
                  </a:cubicBezTo>
                  <a:lnTo>
                    <a:pt x="8883" y="4239"/>
                  </a:lnTo>
                  <a:cubicBezTo>
                    <a:pt x="8823" y="4298"/>
                    <a:pt x="8823" y="4393"/>
                    <a:pt x="8883" y="4453"/>
                  </a:cubicBezTo>
                  <a:cubicBezTo>
                    <a:pt x="8913" y="4483"/>
                    <a:pt x="8954" y="4498"/>
                    <a:pt x="8996" y="4498"/>
                  </a:cubicBezTo>
                  <a:cubicBezTo>
                    <a:pt x="9038" y="4498"/>
                    <a:pt x="9079" y="4483"/>
                    <a:pt x="9109" y="4453"/>
                  </a:cubicBezTo>
                  <a:lnTo>
                    <a:pt x="9121" y="4441"/>
                  </a:lnTo>
                  <a:cubicBezTo>
                    <a:pt x="9502" y="4072"/>
                    <a:pt x="9669" y="3465"/>
                    <a:pt x="9585" y="2786"/>
                  </a:cubicBezTo>
                  <a:cubicBezTo>
                    <a:pt x="9502" y="2131"/>
                    <a:pt x="9169" y="1476"/>
                    <a:pt x="8645" y="964"/>
                  </a:cubicBezTo>
                  <a:cubicBezTo>
                    <a:pt x="8133" y="441"/>
                    <a:pt x="7478" y="95"/>
                    <a:pt x="6823" y="24"/>
                  </a:cubicBezTo>
                  <a:cubicBezTo>
                    <a:pt x="6712" y="8"/>
                    <a:pt x="6603" y="1"/>
                    <a:pt x="649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0598;p79">
              <a:extLst>
                <a:ext uri="{FF2B5EF4-FFF2-40B4-BE49-F238E27FC236}">
                  <a16:creationId xmlns:a16="http://schemas.microsoft.com/office/drawing/2014/main" id="{FE510FC3-D17C-32E2-6AB2-3CD9C1341640}"/>
                </a:ext>
              </a:extLst>
            </p:cNvPr>
            <p:cNvSpPr/>
            <p:nvPr/>
          </p:nvSpPr>
          <p:spPr>
            <a:xfrm>
              <a:off x="1474377" y="3380453"/>
              <a:ext cx="122221" cy="118895"/>
            </a:xfrm>
            <a:custGeom>
              <a:avLst/>
              <a:gdLst/>
              <a:ahLst/>
              <a:cxnLst/>
              <a:rect l="l" t="t" r="r" b="b"/>
              <a:pathLst>
                <a:path w="3858" h="3753" extrusionOk="0">
                  <a:moveTo>
                    <a:pt x="1488" y="312"/>
                  </a:moveTo>
                  <a:cubicBezTo>
                    <a:pt x="1953" y="312"/>
                    <a:pt x="2453" y="526"/>
                    <a:pt x="2858" y="943"/>
                  </a:cubicBezTo>
                  <a:cubicBezTo>
                    <a:pt x="3536" y="1621"/>
                    <a:pt x="3691" y="2609"/>
                    <a:pt x="3167" y="3133"/>
                  </a:cubicBezTo>
                  <a:cubicBezTo>
                    <a:pt x="2965" y="3336"/>
                    <a:pt x="2667" y="3443"/>
                    <a:pt x="2346" y="3443"/>
                  </a:cubicBezTo>
                  <a:cubicBezTo>
                    <a:pt x="1881" y="3443"/>
                    <a:pt x="1381" y="3229"/>
                    <a:pt x="976" y="2812"/>
                  </a:cubicBezTo>
                  <a:cubicBezTo>
                    <a:pt x="631" y="2479"/>
                    <a:pt x="429" y="2050"/>
                    <a:pt x="369" y="1645"/>
                  </a:cubicBezTo>
                  <a:cubicBezTo>
                    <a:pt x="322" y="1240"/>
                    <a:pt x="429" y="883"/>
                    <a:pt x="667" y="633"/>
                  </a:cubicBezTo>
                  <a:cubicBezTo>
                    <a:pt x="869" y="419"/>
                    <a:pt x="1167" y="312"/>
                    <a:pt x="1488" y="312"/>
                  </a:cubicBezTo>
                  <a:close/>
                  <a:moveTo>
                    <a:pt x="1518" y="1"/>
                  </a:moveTo>
                  <a:cubicBezTo>
                    <a:pt x="1106" y="1"/>
                    <a:pt x="738" y="143"/>
                    <a:pt x="465" y="407"/>
                  </a:cubicBezTo>
                  <a:cubicBezTo>
                    <a:pt x="143" y="716"/>
                    <a:pt x="0" y="1181"/>
                    <a:pt x="72" y="1681"/>
                  </a:cubicBezTo>
                  <a:cubicBezTo>
                    <a:pt x="131" y="2181"/>
                    <a:pt x="381" y="2657"/>
                    <a:pt x="774" y="3038"/>
                  </a:cubicBezTo>
                  <a:cubicBezTo>
                    <a:pt x="1227" y="3502"/>
                    <a:pt x="1822" y="3752"/>
                    <a:pt x="2358" y="3752"/>
                  </a:cubicBezTo>
                  <a:cubicBezTo>
                    <a:pt x="2762" y="3752"/>
                    <a:pt x="3132" y="3622"/>
                    <a:pt x="3405" y="3348"/>
                  </a:cubicBezTo>
                  <a:cubicBezTo>
                    <a:pt x="3703" y="3038"/>
                    <a:pt x="3858" y="2574"/>
                    <a:pt x="3798" y="2074"/>
                  </a:cubicBezTo>
                  <a:cubicBezTo>
                    <a:pt x="3739" y="1586"/>
                    <a:pt x="3477" y="1109"/>
                    <a:pt x="3096" y="716"/>
                  </a:cubicBezTo>
                  <a:cubicBezTo>
                    <a:pt x="2703" y="335"/>
                    <a:pt x="2215" y="73"/>
                    <a:pt x="1738" y="14"/>
                  </a:cubicBezTo>
                  <a:cubicBezTo>
                    <a:pt x="1664" y="5"/>
                    <a:pt x="1590" y="1"/>
                    <a:pt x="151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0599;p79">
              <a:extLst>
                <a:ext uri="{FF2B5EF4-FFF2-40B4-BE49-F238E27FC236}">
                  <a16:creationId xmlns:a16="http://schemas.microsoft.com/office/drawing/2014/main" id="{E77386E5-1FED-1014-C6DA-C3CA001C3AF9}"/>
                </a:ext>
              </a:extLst>
            </p:cNvPr>
            <p:cNvSpPr/>
            <p:nvPr/>
          </p:nvSpPr>
          <p:spPr>
            <a:xfrm>
              <a:off x="1510207" y="3632848"/>
              <a:ext cx="15492" cy="17741"/>
            </a:xfrm>
            <a:custGeom>
              <a:avLst/>
              <a:gdLst/>
              <a:ahLst/>
              <a:cxnLst/>
              <a:rect l="l" t="t" r="r" b="b"/>
              <a:pathLst>
                <a:path w="489" h="560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27"/>
                    <a:pt x="24" y="262"/>
                    <a:pt x="72" y="298"/>
                  </a:cubicBezTo>
                  <a:lnTo>
                    <a:pt x="72" y="405"/>
                  </a:lnTo>
                  <a:cubicBezTo>
                    <a:pt x="72" y="488"/>
                    <a:pt x="143" y="560"/>
                    <a:pt x="238" y="560"/>
                  </a:cubicBezTo>
                  <a:cubicBezTo>
                    <a:pt x="322" y="560"/>
                    <a:pt x="393" y="488"/>
                    <a:pt x="393" y="405"/>
                  </a:cubicBezTo>
                  <a:lnTo>
                    <a:pt x="393" y="298"/>
                  </a:lnTo>
                  <a:cubicBezTo>
                    <a:pt x="441" y="262"/>
                    <a:pt x="477" y="227"/>
                    <a:pt x="477" y="167"/>
                  </a:cubicBezTo>
                  <a:cubicBezTo>
                    <a:pt x="488" y="72"/>
                    <a:pt x="417" y="0"/>
                    <a:pt x="3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3" name="Google Shape;10600;p79">
            <a:extLst>
              <a:ext uri="{FF2B5EF4-FFF2-40B4-BE49-F238E27FC236}">
                <a16:creationId xmlns:a16="http://schemas.microsoft.com/office/drawing/2014/main" id="{42404897-3DC2-2AEF-F20C-C020127956FF}"/>
              </a:ext>
            </a:extLst>
          </p:cNvPr>
          <p:cNvGrpSpPr/>
          <p:nvPr/>
        </p:nvGrpSpPr>
        <p:grpSpPr>
          <a:xfrm>
            <a:off x="6239357" y="6369493"/>
            <a:ext cx="538686" cy="697086"/>
            <a:chOff x="3119678" y="3360146"/>
            <a:chExt cx="269343" cy="3485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4" name="Google Shape;10601;p79">
              <a:extLst>
                <a:ext uri="{FF2B5EF4-FFF2-40B4-BE49-F238E27FC236}">
                  <a16:creationId xmlns:a16="http://schemas.microsoft.com/office/drawing/2014/main" id="{44035939-4347-A41E-F2C9-14E9CD6621E8}"/>
                </a:ext>
              </a:extLst>
            </p:cNvPr>
            <p:cNvSpPr/>
            <p:nvPr/>
          </p:nvSpPr>
          <p:spPr>
            <a:xfrm>
              <a:off x="3268289" y="3498271"/>
              <a:ext cx="43782" cy="46728"/>
            </a:xfrm>
            <a:custGeom>
              <a:avLst/>
              <a:gdLst/>
              <a:ahLst/>
              <a:cxnLst/>
              <a:rect l="l" t="t" r="r" b="b"/>
              <a:pathLst>
                <a:path w="1382" h="1475" extrusionOk="0">
                  <a:moveTo>
                    <a:pt x="196" y="0"/>
                  </a:moveTo>
                  <a:cubicBezTo>
                    <a:pt x="137" y="0"/>
                    <a:pt x="81" y="35"/>
                    <a:pt x="48" y="93"/>
                  </a:cubicBezTo>
                  <a:cubicBezTo>
                    <a:pt x="0" y="164"/>
                    <a:pt x="36" y="272"/>
                    <a:pt x="119" y="319"/>
                  </a:cubicBezTo>
                  <a:cubicBezTo>
                    <a:pt x="584" y="557"/>
                    <a:pt x="905" y="926"/>
                    <a:pt x="1048" y="1355"/>
                  </a:cubicBezTo>
                  <a:cubicBezTo>
                    <a:pt x="1060" y="1438"/>
                    <a:pt x="1131" y="1474"/>
                    <a:pt x="1191" y="1474"/>
                  </a:cubicBezTo>
                  <a:cubicBezTo>
                    <a:pt x="1203" y="1474"/>
                    <a:pt x="1227" y="1474"/>
                    <a:pt x="1239" y="1462"/>
                  </a:cubicBezTo>
                  <a:cubicBezTo>
                    <a:pt x="1322" y="1415"/>
                    <a:pt x="1381" y="1331"/>
                    <a:pt x="1358" y="1236"/>
                  </a:cubicBezTo>
                  <a:cubicBezTo>
                    <a:pt x="1191" y="736"/>
                    <a:pt x="810" y="284"/>
                    <a:pt x="274" y="22"/>
                  </a:cubicBezTo>
                  <a:cubicBezTo>
                    <a:pt x="249" y="7"/>
                    <a:pt x="222" y="0"/>
                    <a:pt x="1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0602;p79">
              <a:extLst>
                <a:ext uri="{FF2B5EF4-FFF2-40B4-BE49-F238E27FC236}">
                  <a16:creationId xmlns:a16="http://schemas.microsoft.com/office/drawing/2014/main" id="{3005DB99-5849-96AE-3263-A9EDEE87B19A}"/>
                </a:ext>
              </a:extLst>
            </p:cNvPr>
            <p:cNvSpPr/>
            <p:nvPr/>
          </p:nvSpPr>
          <p:spPr>
            <a:xfrm>
              <a:off x="3147208" y="3475176"/>
              <a:ext cx="214664" cy="233513"/>
            </a:xfrm>
            <a:custGeom>
              <a:avLst/>
              <a:gdLst/>
              <a:ahLst/>
              <a:cxnLst/>
              <a:rect l="l" t="t" r="r" b="b"/>
              <a:pathLst>
                <a:path w="6776" h="7371" extrusionOk="0">
                  <a:moveTo>
                    <a:pt x="3537" y="4608"/>
                  </a:moveTo>
                  <a:lnTo>
                    <a:pt x="3537" y="4989"/>
                  </a:lnTo>
                  <a:lnTo>
                    <a:pt x="3179" y="4989"/>
                  </a:lnTo>
                  <a:lnTo>
                    <a:pt x="3179" y="4608"/>
                  </a:lnTo>
                  <a:cubicBezTo>
                    <a:pt x="3239" y="4620"/>
                    <a:pt x="3298" y="4620"/>
                    <a:pt x="3358" y="4620"/>
                  </a:cubicBezTo>
                  <a:cubicBezTo>
                    <a:pt x="3417" y="4620"/>
                    <a:pt x="3477" y="4620"/>
                    <a:pt x="3537" y="4608"/>
                  </a:cubicBezTo>
                  <a:close/>
                  <a:moveTo>
                    <a:pt x="5977" y="5299"/>
                  </a:moveTo>
                  <a:lnTo>
                    <a:pt x="5977" y="5763"/>
                  </a:lnTo>
                  <a:lnTo>
                    <a:pt x="798" y="5763"/>
                  </a:lnTo>
                  <a:lnTo>
                    <a:pt x="798" y="5299"/>
                  </a:lnTo>
                  <a:close/>
                  <a:moveTo>
                    <a:pt x="3406" y="0"/>
                  </a:moveTo>
                  <a:cubicBezTo>
                    <a:pt x="2751" y="0"/>
                    <a:pt x="2132" y="262"/>
                    <a:pt x="1667" y="715"/>
                  </a:cubicBezTo>
                  <a:cubicBezTo>
                    <a:pt x="1203" y="1179"/>
                    <a:pt x="953" y="1798"/>
                    <a:pt x="953" y="2465"/>
                  </a:cubicBezTo>
                  <a:lnTo>
                    <a:pt x="953" y="2715"/>
                  </a:lnTo>
                  <a:cubicBezTo>
                    <a:pt x="953" y="2798"/>
                    <a:pt x="1024" y="2882"/>
                    <a:pt x="1120" y="2882"/>
                  </a:cubicBezTo>
                  <a:cubicBezTo>
                    <a:pt x="1203" y="2882"/>
                    <a:pt x="1274" y="2798"/>
                    <a:pt x="1274" y="2715"/>
                  </a:cubicBezTo>
                  <a:lnTo>
                    <a:pt x="1274" y="2465"/>
                  </a:lnTo>
                  <a:cubicBezTo>
                    <a:pt x="1274" y="1894"/>
                    <a:pt x="1501" y="1358"/>
                    <a:pt x="1905" y="953"/>
                  </a:cubicBezTo>
                  <a:cubicBezTo>
                    <a:pt x="2310" y="548"/>
                    <a:pt x="2846" y="334"/>
                    <a:pt x="3406" y="334"/>
                  </a:cubicBezTo>
                  <a:cubicBezTo>
                    <a:pt x="4584" y="334"/>
                    <a:pt x="5549" y="1286"/>
                    <a:pt x="5549" y="2477"/>
                  </a:cubicBezTo>
                  <a:lnTo>
                    <a:pt x="5549" y="4989"/>
                  </a:lnTo>
                  <a:lnTo>
                    <a:pt x="3882" y="4989"/>
                  </a:lnTo>
                  <a:lnTo>
                    <a:pt x="3882" y="4489"/>
                  </a:lnTo>
                  <a:cubicBezTo>
                    <a:pt x="4060" y="4382"/>
                    <a:pt x="4215" y="4203"/>
                    <a:pt x="4299" y="3989"/>
                  </a:cubicBezTo>
                  <a:cubicBezTo>
                    <a:pt x="4334" y="3906"/>
                    <a:pt x="4287" y="3810"/>
                    <a:pt x="4215" y="3787"/>
                  </a:cubicBezTo>
                  <a:cubicBezTo>
                    <a:pt x="4193" y="3778"/>
                    <a:pt x="4171" y="3775"/>
                    <a:pt x="4149" y="3775"/>
                  </a:cubicBezTo>
                  <a:cubicBezTo>
                    <a:pt x="4079" y="3775"/>
                    <a:pt x="4019" y="3815"/>
                    <a:pt x="4001" y="3870"/>
                  </a:cubicBezTo>
                  <a:cubicBezTo>
                    <a:pt x="3941" y="4037"/>
                    <a:pt x="3822" y="4156"/>
                    <a:pt x="3668" y="4227"/>
                  </a:cubicBezTo>
                  <a:lnTo>
                    <a:pt x="3656" y="4227"/>
                  </a:lnTo>
                  <a:cubicBezTo>
                    <a:pt x="3572" y="4263"/>
                    <a:pt x="3477" y="4287"/>
                    <a:pt x="3394" y="4287"/>
                  </a:cubicBezTo>
                  <a:cubicBezTo>
                    <a:pt x="3036" y="4287"/>
                    <a:pt x="2739" y="3989"/>
                    <a:pt x="2739" y="3632"/>
                  </a:cubicBezTo>
                  <a:cubicBezTo>
                    <a:pt x="2739" y="3275"/>
                    <a:pt x="3036" y="2977"/>
                    <a:pt x="3394" y="2977"/>
                  </a:cubicBezTo>
                  <a:cubicBezTo>
                    <a:pt x="3644" y="2977"/>
                    <a:pt x="3882" y="3132"/>
                    <a:pt x="3989" y="3370"/>
                  </a:cubicBezTo>
                  <a:cubicBezTo>
                    <a:pt x="4006" y="3421"/>
                    <a:pt x="4067" y="3461"/>
                    <a:pt x="4126" y="3461"/>
                  </a:cubicBezTo>
                  <a:cubicBezTo>
                    <a:pt x="4149" y="3461"/>
                    <a:pt x="4171" y="3455"/>
                    <a:pt x="4191" y="3441"/>
                  </a:cubicBezTo>
                  <a:cubicBezTo>
                    <a:pt x="4263" y="3418"/>
                    <a:pt x="4310" y="3310"/>
                    <a:pt x="4263" y="3239"/>
                  </a:cubicBezTo>
                  <a:cubicBezTo>
                    <a:pt x="4108" y="2894"/>
                    <a:pt x="3763" y="2667"/>
                    <a:pt x="3370" y="2667"/>
                  </a:cubicBezTo>
                  <a:cubicBezTo>
                    <a:pt x="2834" y="2667"/>
                    <a:pt x="2394" y="3096"/>
                    <a:pt x="2394" y="3656"/>
                  </a:cubicBezTo>
                  <a:cubicBezTo>
                    <a:pt x="2394" y="4013"/>
                    <a:pt x="2584" y="4322"/>
                    <a:pt x="2870" y="4489"/>
                  </a:cubicBezTo>
                  <a:lnTo>
                    <a:pt x="2870" y="4989"/>
                  </a:lnTo>
                  <a:lnTo>
                    <a:pt x="1262" y="4989"/>
                  </a:lnTo>
                  <a:lnTo>
                    <a:pt x="1262" y="3358"/>
                  </a:lnTo>
                  <a:cubicBezTo>
                    <a:pt x="1262" y="3263"/>
                    <a:pt x="1191" y="3191"/>
                    <a:pt x="1096" y="3191"/>
                  </a:cubicBezTo>
                  <a:cubicBezTo>
                    <a:pt x="1012" y="3191"/>
                    <a:pt x="941" y="3263"/>
                    <a:pt x="941" y="3358"/>
                  </a:cubicBezTo>
                  <a:lnTo>
                    <a:pt x="941" y="4989"/>
                  </a:lnTo>
                  <a:lnTo>
                    <a:pt x="655" y="4989"/>
                  </a:lnTo>
                  <a:cubicBezTo>
                    <a:pt x="560" y="4989"/>
                    <a:pt x="489" y="5061"/>
                    <a:pt x="489" y="5156"/>
                  </a:cubicBezTo>
                  <a:lnTo>
                    <a:pt x="489" y="5775"/>
                  </a:lnTo>
                  <a:lnTo>
                    <a:pt x="167" y="5775"/>
                  </a:lnTo>
                  <a:cubicBezTo>
                    <a:pt x="72" y="5775"/>
                    <a:pt x="0" y="5858"/>
                    <a:pt x="0" y="5942"/>
                  </a:cubicBezTo>
                  <a:lnTo>
                    <a:pt x="0" y="7204"/>
                  </a:lnTo>
                  <a:cubicBezTo>
                    <a:pt x="0" y="7299"/>
                    <a:pt x="72" y="7370"/>
                    <a:pt x="167" y="7370"/>
                  </a:cubicBezTo>
                  <a:lnTo>
                    <a:pt x="3918" y="7370"/>
                  </a:lnTo>
                  <a:cubicBezTo>
                    <a:pt x="4001" y="7370"/>
                    <a:pt x="4072" y="7299"/>
                    <a:pt x="4072" y="7204"/>
                  </a:cubicBezTo>
                  <a:cubicBezTo>
                    <a:pt x="4072" y="7120"/>
                    <a:pt x="4001" y="7049"/>
                    <a:pt x="3918" y="7049"/>
                  </a:cubicBezTo>
                  <a:lnTo>
                    <a:pt x="322" y="7049"/>
                  </a:lnTo>
                  <a:lnTo>
                    <a:pt x="322" y="6108"/>
                  </a:lnTo>
                  <a:lnTo>
                    <a:pt x="6442" y="6108"/>
                  </a:lnTo>
                  <a:lnTo>
                    <a:pt x="6442" y="7049"/>
                  </a:lnTo>
                  <a:lnTo>
                    <a:pt x="4537" y="7049"/>
                  </a:lnTo>
                  <a:cubicBezTo>
                    <a:pt x="4453" y="7049"/>
                    <a:pt x="4370" y="7120"/>
                    <a:pt x="4370" y="7204"/>
                  </a:cubicBezTo>
                  <a:cubicBezTo>
                    <a:pt x="4370" y="7299"/>
                    <a:pt x="4453" y="7370"/>
                    <a:pt x="4537" y="7370"/>
                  </a:cubicBezTo>
                  <a:lnTo>
                    <a:pt x="6608" y="7370"/>
                  </a:lnTo>
                  <a:cubicBezTo>
                    <a:pt x="6692" y="7370"/>
                    <a:pt x="6775" y="7299"/>
                    <a:pt x="6775" y="7204"/>
                  </a:cubicBezTo>
                  <a:lnTo>
                    <a:pt x="6775" y="5942"/>
                  </a:lnTo>
                  <a:cubicBezTo>
                    <a:pt x="6775" y="5835"/>
                    <a:pt x="6716" y="5763"/>
                    <a:pt x="6620" y="5763"/>
                  </a:cubicBezTo>
                  <a:lnTo>
                    <a:pt x="6311" y="5763"/>
                  </a:lnTo>
                  <a:lnTo>
                    <a:pt x="6311" y="5144"/>
                  </a:lnTo>
                  <a:cubicBezTo>
                    <a:pt x="6311" y="5049"/>
                    <a:pt x="6239" y="4977"/>
                    <a:pt x="6144" y="4977"/>
                  </a:cubicBezTo>
                  <a:lnTo>
                    <a:pt x="5858" y="4977"/>
                  </a:lnTo>
                  <a:lnTo>
                    <a:pt x="5858" y="2465"/>
                  </a:lnTo>
                  <a:cubicBezTo>
                    <a:pt x="5858" y="1108"/>
                    <a:pt x="4763" y="0"/>
                    <a:pt x="34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0603;p79">
              <a:extLst>
                <a:ext uri="{FF2B5EF4-FFF2-40B4-BE49-F238E27FC236}">
                  <a16:creationId xmlns:a16="http://schemas.microsoft.com/office/drawing/2014/main" id="{0B90D627-AAD1-F3F4-E01F-9DA2545D61E5}"/>
                </a:ext>
              </a:extLst>
            </p:cNvPr>
            <p:cNvSpPr/>
            <p:nvPr/>
          </p:nvSpPr>
          <p:spPr>
            <a:xfrm>
              <a:off x="3249408" y="3360146"/>
              <a:ext cx="10613" cy="97321"/>
            </a:xfrm>
            <a:custGeom>
              <a:avLst/>
              <a:gdLst/>
              <a:ahLst/>
              <a:cxnLst/>
              <a:rect l="l" t="t" r="r" b="b"/>
              <a:pathLst>
                <a:path w="335" h="3072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905"/>
                  </a:lnTo>
                  <a:cubicBezTo>
                    <a:pt x="1" y="3000"/>
                    <a:pt x="72" y="3072"/>
                    <a:pt x="168" y="3072"/>
                  </a:cubicBezTo>
                  <a:cubicBezTo>
                    <a:pt x="251" y="3072"/>
                    <a:pt x="334" y="3000"/>
                    <a:pt x="334" y="2905"/>
                  </a:cubicBezTo>
                  <a:lnTo>
                    <a:pt x="334" y="167"/>
                  </a:lnTo>
                  <a:cubicBezTo>
                    <a:pt x="334" y="83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0604;p79">
              <a:extLst>
                <a:ext uri="{FF2B5EF4-FFF2-40B4-BE49-F238E27FC236}">
                  <a16:creationId xmlns:a16="http://schemas.microsoft.com/office/drawing/2014/main" id="{E6CAF657-A7D9-749D-0BA2-4E011E14C9C2}"/>
                </a:ext>
              </a:extLst>
            </p:cNvPr>
            <p:cNvSpPr/>
            <p:nvPr/>
          </p:nvSpPr>
          <p:spPr>
            <a:xfrm>
              <a:off x="3175879" y="3377919"/>
              <a:ext cx="54331" cy="86740"/>
            </a:xfrm>
            <a:custGeom>
              <a:avLst/>
              <a:gdLst/>
              <a:ahLst/>
              <a:cxnLst/>
              <a:rect l="l" t="t" r="r" b="b"/>
              <a:pathLst>
                <a:path w="1715" h="2738" extrusionOk="0">
                  <a:moveTo>
                    <a:pt x="188" y="1"/>
                  </a:moveTo>
                  <a:cubicBezTo>
                    <a:pt x="161" y="1"/>
                    <a:pt x="134" y="8"/>
                    <a:pt x="107" y="22"/>
                  </a:cubicBezTo>
                  <a:cubicBezTo>
                    <a:pt x="36" y="70"/>
                    <a:pt x="0" y="153"/>
                    <a:pt x="48" y="249"/>
                  </a:cubicBezTo>
                  <a:lnTo>
                    <a:pt x="1381" y="2642"/>
                  </a:lnTo>
                  <a:cubicBezTo>
                    <a:pt x="1417" y="2701"/>
                    <a:pt x="1477" y="2737"/>
                    <a:pt x="1524" y="2737"/>
                  </a:cubicBezTo>
                  <a:cubicBezTo>
                    <a:pt x="1548" y="2737"/>
                    <a:pt x="1584" y="2737"/>
                    <a:pt x="1596" y="2713"/>
                  </a:cubicBezTo>
                  <a:cubicBezTo>
                    <a:pt x="1679" y="2654"/>
                    <a:pt x="1715" y="2559"/>
                    <a:pt x="1667" y="2475"/>
                  </a:cubicBezTo>
                  <a:lnTo>
                    <a:pt x="334" y="82"/>
                  </a:lnTo>
                  <a:cubicBezTo>
                    <a:pt x="301" y="33"/>
                    <a:pt x="246" y="1"/>
                    <a:pt x="1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0605;p79">
              <a:extLst>
                <a:ext uri="{FF2B5EF4-FFF2-40B4-BE49-F238E27FC236}">
                  <a16:creationId xmlns:a16="http://schemas.microsoft.com/office/drawing/2014/main" id="{DB6979A2-FD17-ECEE-F757-A17BB885F355}"/>
                </a:ext>
              </a:extLst>
            </p:cNvPr>
            <p:cNvSpPr/>
            <p:nvPr/>
          </p:nvSpPr>
          <p:spPr>
            <a:xfrm>
              <a:off x="3119678" y="3429399"/>
              <a:ext cx="89401" cy="50720"/>
            </a:xfrm>
            <a:custGeom>
              <a:avLst/>
              <a:gdLst/>
              <a:ahLst/>
              <a:cxnLst/>
              <a:rect l="l" t="t" r="r" b="b"/>
              <a:pathLst>
                <a:path w="2822" h="1601" extrusionOk="0">
                  <a:moveTo>
                    <a:pt x="200" y="0"/>
                  </a:moveTo>
                  <a:cubicBezTo>
                    <a:pt x="142" y="0"/>
                    <a:pt x="81" y="27"/>
                    <a:pt x="48" y="76"/>
                  </a:cubicBezTo>
                  <a:cubicBezTo>
                    <a:pt x="0" y="160"/>
                    <a:pt x="36" y="255"/>
                    <a:pt x="107" y="302"/>
                  </a:cubicBezTo>
                  <a:lnTo>
                    <a:pt x="2536" y="1588"/>
                  </a:lnTo>
                  <a:cubicBezTo>
                    <a:pt x="2560" y="1600"/>
                    <a:pt x="2584" y="1600"/>
                    <a:pt x="2608" y="1600"/>
                  </a:cubicBezTo>
                  <a:cubicBezTo>
                    <a:pt x="2667" y="1600"/>
                    <a:pt x="2727" y="1565"/>
                    <a:pt x="2762" y="1505"/>
                  </a:cubicBezTo>
                  <a:cubicBezTo>
                    <a:pt x="2822" y="1445"/>
                    <a:pt x="2786" y="1350"/>
                    <a:pt x="2703" y="1303"/>
                  </a:cubicBezTo>
                  <a:lnTo>
                    <a:pt x="274" y="17"/>
                  </a:lnTo>
                  <a:cubicBezTo>
                    <a:pt x="252" y="6"/>
                    <a:pt x="226" y="0"/>
                    <a:pt x="20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0606;p79">
              <a:extLst>
                <a:ext uri="{FF2B5EF4-FFF2-40B4-BE49-F238E27FC236}">
                  <a16:creationId xmlns:a16="http://schemas.microsoft.com/office/drawing/2014/main" id="{06D652FC-7EDA-493E-27B8-EFC8B011320F}"/>
                </a:ext>
              </a:extLst>
            </p:cNvPr>
            <p:cNvSpPr/>
            <p:nvPr/>
          </p:nvSpPr>
          <p:spPr>
            <a:xfrm>
              <a:off x="3279219" y="3377919"/>
              <a:ext cx="54363" cy="85980"/>
            </a:xfrm>
            <a:custGeom>
              <a:avLst/>
              <a:gdLst/>
              <a:ahLst/>
              <a:cxnLst/>
              <a:rect l="l" t="t" r="r" b="b"/>
              <a:pathLst>
                <a:path w="1716" h="2714" extrusionOk="0">
                  <a:moveTo>
                    <a:pt x="1533" y="1"/>
                  </a:moveTo>
                  <a:cubicBezTo>
                    <a:pt x="1475" y="1"/>
                    <a:pt x="1414" y="33"/>
                    <a:pt x="1382" y="82"/>
                  </a:cubicBezTo>
                  <a:lnTo>
                    <a:pt x="48" y="2475"/>
                  </a:lnTo>
                  <a:cubicBezTo>
                    <a:pt x="1" y="2559"/>
                    <a:pt x="24" y="2654"/>
                    <a:pt x="108" y="2701"/>
                  </a:cubicBezTo>
                  <a:cubicBezTo>
                    <a:pt x="132" y="2713"/>
                    <a:pt x="143" y="2713"/>
                    <a:pt x="179" y="2713"/>
                  </a:cubicBezTo>
                  <a:cubicBezTo>
                    <a:pt x="239" y="2713"/>
                    <a:pt x="286" y="2689"/>
                    <a:pt x="310" y="2630"/>
                  </a:cubicBezTo>
                  <a:lnTo>
                    <a:pt x="1656" y="237"/>
                  </a:lnTo>
                  <a:cubicBezTo>
                    <a:pt x="1715" y="153"/>
                    <a:pt x="1679" y="70"/>
                    <a:pt x="1608" y="22"/>
                  </a:cubicBezTo>
                  <a:cubicBezTo>
                    <a:pt x="1585" y="8"/>
                    <a:pt x="1560" y="1"/>
                    <a:pt x="153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0607;p79">
              <a:extLst>
                <a:ext uri="{FF2B5EF4-FFF2-40B4-BE49-F238E27FC236}">
                  <a16:creationId xmlns:a16="http://schemas.microsoft.com/office/drawing/2014/main" id="{191935BA-C7A7-6130-B40C-23BB8FB10BD9}"/>
                </a:ext>
              </a:extLst>
            </p:cNvPr>
            <p:cNvSpPr/>
            <p:nvPr/>
          </p:nvSpPr>
          <p:spPr>
            <a:xfrm>
              <a:off x="3300349" y="3429399"/>
              <a:ext cx="88672" cy="51100"/>
            </a:xfrm>
            <a:custGeom>
              <a:avLst/>
              <a:gdLst/>
              <a:ahLst/>
              <a:cxnLst/>
              <a:rect l="l" t="t" r="r" b="b"/>
              <a:pathLst>
                <a:path w="2799" h="1613" extrusionOk="0">
                  <a:moveTo>
                    <a:pt x="2615" y="0"/>
                  </a:moveTo>
                  <a:cubicBezTo>
                    <a:pt x="2589" y="0"/>
                    <a:pt x="2562" y="6"/>
                    <a:pt x="2536" y="17"/>
                  </a:cubicBezTo>
                  <a:lnTo>
                    <a:pt x="107" y="1303"/>
                  </a:lnTo>
                  <a:cubicBezTo>
                    <a:pt x="36" y="1350"/>
                    <a:pt x="0" y="1434"/>
                    <a:pt x="48" y="1529"/>
                  </a:cubicBezTo>
                  <a:cubicBezTo>
                    <a:pt x="72" y="1588"/>
                    <a:pt x="131" y="1612"/>
                    <a:pt x="191" y="1612"/>
                  </a:cubicBezTo>
                  <a:cubicBezTo>
                    <a:pt x="227" y="1612"/>
                    <a:pt x="238" y="1612"/>
                    <a:pt x="274" y="1600"/>
                  </a:cubicBezTo>
                  <a:lnTo>
                    <a:pt x="2691" y="314"/>
                  </a:lnTo>
                  <a:cubicBezTo>
                    <a:pt x="2774" y="255"/>
                    <a:pt x="2798" y="172"/>
                    <a:pt x="2751" y="76"/>
                  </a:cubicBezTo>
                  <a:cubicBezTo>
                    <a:pt x="2726" y="27"/>
                    <a:pt x="2673" y="0"/>
                    <a:pt x="261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01" name="Google Shape;10608;p79">
            <a:extLst>
              <a:ext uri="{FF2B5EF4-FFF2-40B4-BE49-F238E27FC236}">
                <a16:creationId xmlns:a16="http://schemas.microsoft.com/office/drawing/2014/main" id="{11E55361-14DB-49A3-B1FB-E20AC71DBED6}"/>
              </a:ext>
            </a:extLst>
          </p:cNvPr>
          <p:cNvGrpSpPr/>
          <p:nvPr/>
        </p:nvGrpSpPr>
        <p:grpSpPr>
          <a:xfrm>
            <a:off x="7934427" y="6363095"/>
            <a:ext cx="736370" cy="709506"/>
            <a:chOff x="3967213" y="3356947"/>
            <a:chExt cx="368185" cy="35475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2" name="Google Shape;10609;p79">
              <a:extLst>
                <a:ext uri="{FF2B5EF4-FFF2-40B4-BE49-F238E27FC236}">
                  <a16:creationId xmlns:a16="http://schemas.microsoft.com/office/drawing/2014/main" id="{96E8F76D-EFF1-41AE-CD8F-F8920DB2DA35}"/>
                </a:ext>
              </a:extLst>
            </p:cNvPr>
            <p:cNvSpPr/>
            <p:nvPr/>
          </p:nvSpPr>
          <p:spPr>
            <a:xfrm>
              <a:off x="4180705" y="3356947"/>
              <a:ext cx="154693" cy="164292"/>
            </a:xfrm>
            <a:custGeom>
              <a:avLst/>
              <a:gdLst/>
              <a:ahLst/>
              <a:cxnLst/>
              <a:rect l="l" t="t" r="r" b="b"/>
              <a:pathLst>
                <a:path w="4883" h="5186" extrusionOk="0">
                  <a:moveTo>
                    <a:pt x="2526" y="0"/>
                  </a:moveTo>
                  <a:cubicBezTo>
                    <a:pt x="1765" y="0"/>
                    <a:pt x="1017" y="368"/>
                    <a:pt x="560" y="1042"/>
                  </a:cubicBezTo>
                  <a:cubicBezTo>
                    <a:pt x="1" y="1875"/>
                    <a:pt x="24" y="2959"/>
                    <a:pt x="632" y="3768"/>
                  </a:cubicBezTo>
                  <a:lnTo>
                    <a:pt x="572" y="5006"/>
                  </a:lnTo>
                  <a:cubicBezTo>
                    <a:pt x="572" y="5066"/>
                    <a:pt x="608" y="5126"/>
                    <a:pt x="655" y="5149"/>
                  </a:cubicBezTo>
                  <a:cubicBezTo>
                    <a:pt x="679" y="5161"/>
                    <a:pt x="715" y="5185"/>
                    <a:pt x="739" y="5185"/>
                  </a:cubicBezTo>
                  <a:cubicBezTo>
                    <a:pt x="774" y="5185"/>
                    <a:pt x="786" y="5185"/>
                    <a:pt x="810" y="5161"/>
                  </a:cubicBezTo>
                  <a:lnTo>
                    <a:pt x="1929" y="4649"/>
                  </a:lnTo>
                  <a:cubicBezTo>
                    <a:pt x="2120" y="4685"/>
                    <a:pt x="2334" y="4721"/>
                    <a:pt x="2525" y="4721"/>
                  </a:cubicBezTo>
                  <a:cubicBezTo>
                    <a:pt x="3299" y="4721"/>
                    <a:pt x="4049" y="4328"/>
                    <a:pt x="4489" y="3673"/>
                  </a:cubicBezTo>
                  <a:cubicBezTo>
                    <a:pt x="4703" y="3363"/>
                    <a:pt x="4834" y="3006"/>
                    <a:pt x="4882" y="2637"/>
                  </a:cubicBezTo>
                  <a:cubicBezTo>
                    <a:pt x="4882" y="2518"/>
                    <a:pt x="4811" y="2447"/>
                    <a:pt x="4715" y="2423"/>
                  </a:cubicBezTo>
                  <a:cubicBezTo>
                    <a:pt x="4709" y="2422"/>
                    <a:pt x="4703" y="2422"/>
                    <a:pt x="4697" y="2422"/>
                  </a:cubicBezTo>
                  <a:cubicBezTo>
                    <a:pt x="4619" y="2422"/>
                    <a:pt x="4536" y="2489"/>
                    <a:pt x="4525" y="2578"/>
                  </a:cubicBezTo>
                  <a:cubicBezTo>
                    <a:pt x="4489" y="2899"/>
                    <a:pt x="4370" y="3197"/>
                    <a:pt x="4192" y="3471"/>
                  </a:cubicBezTo>
                  <a:cubicBezTo>
                    <a:pt x="3809" y="4040"/>
                    <a:pt x="3177" y="4368"/>
                    <a:pt x="2514" y="4368"/>
                  </a:cubicBezTo>
                  <a:cubicBezTo>
                    <a:pt x="2332" y="4368"/>
                    <a:pt x="2147" y="4343"/>
                    <a:pt x="1965" y="4292"/>
                  </a:cubicBezTo>
                  <a:cubicBezTo>
                    <a:pt x="1944" y="4281"/>
                    <a:pt x="1927" y="4275"/>
                    <a:pt x="1911" y="4275"/>
                  </a:cubicBezTo>
                  <a:cubicBezTo>
                    <a:pt x="1891" y="4275"/>
                    <a:pt x="1872" y="4284"/>
                    <a:pt x="1846" y="4304"/>
                  </a:cubicBezTo>
                  <a:lnTo>
                    <a:pt x="917" y="4733"/>
                  </a:lnTo>
                  <a:lnTo>
                    <a:pt x="965" y="3721"/>
                  </a:lnTo>
                  <a:cubicBezTo>
                    <a:pt x="965" y="3673"/>
                    <a:pt x="953" y="3649"/>
                    <a:pt x="929" y="3602"/>
                  </a:cubicBezTo>
                  <a:cubicBezTo>
                    <a:pt x="382" y="2923"/>
                    <a:pt x="358" y="1947"/>
                    <a:pt x="846" y="1220"/>
                  </a:cubicBezTo>
                  <a:cubicBezTo>
                    <a:pt x="1235" y="644"/>
                    <a:pt x="1873" y="327"/>
                    <a:pt x="2524" y="327"/>
                  </a:cubicBezTo>
                  <a:cubicBezTo>
                    <a:pt x="2909" y="327"/>
                    <a:pt x="3299" y="438"/>
                    <a:pt x="3644" y="673"/>
                  </a:cubicBezTo>
                  <a:cubicBezTo>
                    <a:pt x="4084" y="970"/>
                    <a:pt x="4406" y="1435"/>
                    <a:pt x="4501" y="1970"/>
                  </a:cubicBezTo>
                  <a:cubicBezTo>
                    <a:pt x="4523" y="2047"/>
                    <a:pt x="4594" y="2103"/>
                    <a:pt x="4679" y="2103"/>
                  </a:cubicBezTo>
                  <a:cubicBezTo>
                    <a:pt x="4687" y="2103"/>
                    <a:pt x="4695" y="2102"/>
                    <a:pt x="4703" y="2101"/>
                  </a:cubicBezTo>
                  <a:cubicBezTo>
                    <a:pt x="4787" y="2089"/>
                    <a:pt x="4846" y="1994"/>
                    <a:pt x="4834" y="1911"/>
                  </a:cubicBezTo>
                  <a:cubicBezTo>
                    <a:pt x="4715" y="1280"/>
                    <a:pt x="4358" y="744"/>
                    <a:pt x="3834" y="399"/>
                  </a:cubicBezTo>
                  <a:cubicBezTo>
                    <a:pt x="3432" y="129"/>
                    <a:pt x="2977" y="0"/>
                    <a:pt x="252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0610;p79">
              <a:extLst>
                <a:ext uri="{FF2B5EF4-FFF2-40B4-BE49-F238E27FC236}">
                  <a16:creationId xmlns:a16="http://schemas.microsoft.com/office/drawing/2014/main" id="{EF0C816F-627C-2729-ECD7-8F8AF171AD2D}"/>
                </a:ext>
              </a:extLst>
            </p:cNvPr>
            <p:cNvSpPr/>
            <p:nvPr/>
          </p:nvSpPr>
          <p:spPr>
            <a:xfrm>
              <a:off x="4093585" y="3484237"/>
              <a:ext cx="21891" cy="37002"/>
            </a:xfrm>
            <a:custGeom>
              <a:avLst/>
              <a:gdLst/>
              <a:ahLst/>
              <a:cxnLst/>
              <a:rect l="l" t="t" r="r" b="b"/>
              <a:pathLst>
                <a:path w="691" h="1168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00"/>
                  </a:lnTo>
                  <a:cubicBezTo>
                    <a:pt x="0" y="1084"/>
                    <a:pt x="72" y="1167"/>
                    <a:pt x="155" y="1167"/>
                  </a:cubicBezTo>
                  <a:lnTo>
                    <a:pt x="536" y="1167"/>
                  </a:lnTo>
                  <a:cubicBezTo>
                    <a:pt x="619" y="1167"/>
                    <a:pt x="691" y="1084"/>
                    <a:pt x="691" y="1000"/>
                  </a:cubicBezTo>
                  <a:cubicBezTo>
                    <a:pt x="691" y="893"/>
                    <a:pt x="619" y="822"/>
                    <a:pt x="512" y="822"/>
                  </a:cubicBezTo>
                  <a:lnTo>
                    <a:pt x="322" y="822"/>
                  </a:ln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0611;p79">
              <a:extLst>
                <a:ext uri="{FF2B5EF4-FFF2-40B4-BE49-F238E27FC236}">
                  <a16:creationId xmlns:a16="http://schemas.microsoft.com/office/drawing/2014/main" id="{418B1897-A016-1B7B-B512-2C595D348322}"/>
                </a:ext>
              </a:extLst>
            </p:cNvPr>
            <p:cNvSpPr/>
            <p:nvPr/>
          </p:nvSpPr>
          <p:spPr>
            <a:xfrm>
              <a:off x="3967213" y="3408047"/>
              <a:ext cx="275394" cy="303653"/>
            </a:xfrm>
            <a:custGeom>
              <a:avLst/>
              <a:gdLst/>
              <a:ahLst/>
              <a:cxnLst/>
              <a:rect l="l" t="t" r="r" b="b"/>
              <a:pathLst>
                <a:path w="8693" h="9585" extrusionOk="0">
                  <a:moveTo>
                    <a:pt x="3549" y="417"/>
                  </a:moveTo>
                  <a:lnTo>
                    <a:pt x="3549" y="417"/>
                  </a:lnTo>
                  <a:cubicBezTo>
                    <a:pt x="3346" y="1024"/>
                    <a:pt x="3001" y="1322"/>
                    <a:pt x="2775" y="1465"/>
                  </a:cubicBezTo>
                  <a:cubicBezTo>
                    <a:pt x="2799" y="976"/>
                    <a:pt x="3120" y="572"/>
                    <a:pt x="3549" y="417"/>
                  </a:cubicBezTo>
                  <a:close/>
                  <a:moveTo>
                    <a:pt x="4727" y="334"/>
                  </a:moveTo>
                  <a:cubicBezTo>
                    <a:pt x="5382" y="334"/>
                    <a:pt x="5906" y="869"/>
                    <a:pt x="5906" y="1524"/>
                  </a:cubicBezTo>
                  <a:lnTo>
                    <a:pt x="5906" y="2262"/>
                  </a:lnTo>
                  <a:cubicBezTo>
                    <a:pt x="4501" y="2155"/>
                    <a:pt x="4108" y="846"/>
                    <a:pt x="4001" y="334"/>
                  </a:cubicBezTo>
                  <a:close/>
                  <a:moveTo>
                    <a:pt x="2441" y="2643"/>
                  </a:moveTo>
                  <a:lnTo>
                    <a:pt x="2441" y="2893"/>
                  </a:lnTo>
                  <a:cubicBezTo>
                    <a:pt x="2441" y="3036"/>
                    <a:pt x="2453" y="3179"/>
                    <a:pt x="2477" y="3310"/>
                  </a:cubicBezTo>
                  <a:cubicBezTo>
                    <a:pt x="2334" y="3251"/>
                    <a:pt x="2239" y="3120"/>
                    <a:pt x="2239" y="2977"/>
                  </a:cubicBezTo>
                  <a:cubicBezTo>
                    <a:pt x="2239" y="2822"/>
                    <a:pt x="2322" y="2703"/>
                    <a:pt x="2441" y="2643"/>
                  </a:cubicBezTo>
                  <a:close/>
                  <a:moveTo>
                    <a:pt x="6251" y="2655"/>
                  </a:moveTo>
                  <a:cubicBezTo>
                    <a:pt x="6359" y="2715"/>
                    <a:pt x="6442" y="2834"/>
                    <a:pt x="6442" y="2989"/>
                  </a:cubicBezTo>
                  <a:cubicBezTo>
                    <a:pt x="6442" y="3155"/>
                    <a:pt x="6335" y="3286"/>
                    <a:pt x="6204" y="3334"/>
                  </a:cubicBezTo>
                  <a:cubicBezTo>
                    <a:pt x="6228" y="3179"/>
                    <a:pt x="6251" y="3048"/>
                    <a:pt x="6251" y="2917"/>
                  </a:cubicBezTo>
                  <a:lnTo>
                    <a:pt x="6251" y="2655"/>
                  </a:lnTo>
                  <a:close/>
                  <a:moveTo>
                    <a:pt x="3775" y="786"/>
                  </a:moveTo>
                  <a:cubicBezTo>
                    <a:pt x="3846" y="1012"/>
                    <a:pt x="3953" y="1274"/>
                    <a:pt x="4120" y="1524"/>
                  </a:cubicBezTo>
                  <a:cubicBezTo>
                    <a:pt x="4537" y="2167"/>
                    <a:pt x="5144" y="2536"/>
                    <a:pt x="5906" y="2584"/>
                  </a:cubicBezTo>
                  <a:lnTo>
                    <a:pt x="5906" y="2893"/>
                  </a:lnTo>
                  <a:cubicBezTo>
                    <a:pt x="5906" y="3548"/>
                    <a:pt x="5549" y="4179"/>
                    <a:pt x="4977" y="4501"/>
                  </a:cubicBezTo>
                  <a:lnTo>
                    <a:pt x="4727" y="4656"/>
                  </a:lnTo>
                  <a:cubicBezTo>
                    <a:pt x="4608" y="4721"/>
                    <a:pt x="4474" y="4754"/>
                    <a:pt x="4340" y="4754"/>
                  </a:cubicBezTo>
                  <a:cubicBezTo>
                    <a:pt x="4206" y="4754"/>
                    <a:pt x="4073" y="4721"/>
                    <a:pt x="3953" y="4656"/>
                  </a:cubicBezTo>
                  <a:lnTo>
                    <a:pt x="3703" y="4501"/>
                  </a:lnTo>
                  <a:cubicBezTo>
                    <a:pt x="3120" y="4179"/>
                    <a:pt x="2775" y="3572"/>
                    <a:pt x="2775" y="2893"/>
                  </a:cubicBezTo>
                  <a:lnTo>
                    <a:pt x="2775" y="2417"/>
                  </a:lnTo>
                  <a:lnTo>
                    <a:pt x="2775" y="1858"/>
                  </a:lnTo>
                  <a:cubicBezTo>
                    <a:pt x="3001" y="1750"/>
                    <a:pt x="3465" y="1465"/>
                    <a:pt x="3775" y="786"/>
                  </a:cubicBezTo>
                  <a:close/>
                  <a:moveTo>
                    <a:pt x="5001" y="4906"/>
                  </a:moveTo>
                  <a:lnTo>
                    <a:pt x="5001" y="5751"/>
                  </a:lnTo>
                  <a:lnTo>
                    <a:pt x="4965" y="5775"/>
                  </a:lnTo>
                  <a:lnTo>
                    <a:pt x="4334" y="6203"/>
                  </a:lnTo>
                  <a:lnTo>
                    <a:pt x="3692" y="5751"/>
                  </a:lnTo>
                  <a:lnTo>
                    <a:pt x="3692" y="4906"/>
                  </a:lnTo>
                  <a:lnTo>
                    <a:pt x="3775" y="4953"/>
                  </a:lnTo>
                  <a:cubicBezTo>
                    <a:pt x="3953" y="5048"/>
                    <a:pt x="4144" y="5096"/>
                    <a:pt x="4346" y="5096"/>
                  </a:cubicBezTo>
                  <a:cubicBezTo>
                    <a:pt x="4537" y="5096"/>
                    <a:pt x="4727" y="5048"/>
                    <a:pt x="4906" y="4953"/>
                  </a:cubicBezTo>
                  <a:lnTo>
                    <a:pt x="5001" y="4906"/>
                  </a:lnTo>
                  <a:close/>
                  <a:moveTo>
                    <a:pt x="3680" y="6168"/>
                  </a:moveTo>
                  <a:lnTo>
                    <a:pt x="4084" y="6453"/>
                  </a:lnTo>
                  <a:lnTo>
                    <a:pt x="3680" y="6930"/>
                  </a:lnTo>
                  <a:lnTo>
                    <a:pt x="3680" y="6263"/>
                  </a:lnTo>
                  <a:lnTo>
                    <a:pt x="3680" y="6168"/>
                  </a:lnTo>
                  <a:close/>
                  <a:moveTo>
                    <a:pt x="4977" y="6168"/>
                  </a:moveTo>
                  <a:lnTo>
                    <a:pt x="4977" y="6263"/>
                  </a:lnTo>
                  <a:lnTo>
                    <a:pt x="4977" y="6930"/>
                  </a:lnTo>
                  <a:lnTo>
                    <a:pt x="4573" y="6453"/>
                  </a:lnTo>
                  <a:lnTo>
                    <a:pt x="4977" y="6168"/>
                  </a:lnTo>
                  <a:close/>
                  <a:moveTo>
                    <a:pt x="4977" y="7453"/>
                  </a:moveTo>
                  <a:lnTo>
                    <a:pt x="4977" y="8406"/>
                  </a:lnTo>
                  <a:lnTo>
                    <a:pt x="4906" y="7656"/>
                  </a:lnTo>
                  <a:lnTo>
                    <a:pt x="4977" y="7453"/>
                  </a:lnTo>
                  <a:close/>
                  <a:moveTo>
                    <a:pt x="3692" y="7453"/>
                  </a:moveTo>
                  <a:lnTo>
                    <a:pt x="3763" y="7656"/>
                  </a:lnTo>
                  <a:lnTo>
                    <a:pt x="3692" y="8418"/>
                  </a:lnTo>
                  <a:lnTo>
                    <a:pt x="3692" y="7453"/>
                  </a:lnTo>
                  <a:close/>
                  <a:moveTo>
                    <a:pt x="4311" y="6703"/>
                  </a:moveTo>
                  <a:lnTo>
                    <a:pt x="4704" y="7168"/>
                  </a:lnTo>
                  <a:lnTo>
                    <a:pt x="4537" y="7584"/>
                  </a:lnTo>
                  <a:cubicBezTo>
                    <a:pt x="4525" y="7620"/>
                    <a:pt x="4525" y="7632"/>
                    <a:pt x="4525" y="7656"/>
                  </a:cubicBezTo>
                  <a:lnTo>
                    <a:pt x="4680" y="9251"/>
                  </a:lnTo>
                  <a:lnTo>
                    <a:pt x="3942" y="9251"/>
                  </a:lnTo>
                  <a:lnTo>
                    <a:pt x="4108" y="7656"/>
                  </a:lnTo>
                  <a:cubicBezTo>
                    <a:pt x="4108" y="7632"/>
                    <a:pt x="4108" y="7596"/>
                    <a:pt x="4084" y="7584"/>
                  </a:cubicBezTo>
                  <a:lnTo>
                    <a:pt x="3930" y="7168"/>
                  </a:lnTo>
                  <a:lnTo>
                    <a:pt x="4311" y="6703"/>
                  </a:lnTo>
                  <a:close/>
                  <a:moveTo>
                    <a:pt x="3965" y="0"/>
                  </a:moveTo>
                  <a:cubicBezTo>
                    <a:pt x="3906" y="0"/>
                    <a:pt x="3846" y="0"/>
                    <a:pt x="3787" y="12"/>
                  </a:cubicBezTo>
                  <a:cubicBezTo>
                    <a:pt x="3013" y="95"/>
                    <a:pt x="2453" y="750"/>
                    <a:pt x="2441" y="1524"/>
                  </a:cubicBezTo>
                  <a:lnTo>
                    <a:pt x="2441" y="1750"/>
                  </a:lnTo>
                  <a:lnTo>
                    <a:pt x="2441" y="2286"/>
                  </a:lnTo>
                  <a:cubicBezTo>
                    <a:pt x="2120" y="2358"/>
                    <a:pt x="1894" y="2643"/>
                    <a:pt x="1894" y="2977"/>
                  </a:cubicBezTo>
                  <a:cubicBezTo>
                    <a:pt x="1894" y="3358"/>
                    <a:pt x="2191" y="3667"/>
                    <a:pt x="2584" y="3691"/>
                  </a:cubicBezTo>
                  <a:cubicBezTo>
                    <a:pt x="2739" y="4084"/>
                    <a:pt x="3001" y="4441"/>
                    <a:pt x="3358" y="4703"/>
                  </a:cubicBezTo>
                  <a:lnTo>
                    <a:pt x="3358" y="5727"/>
                  </a:lnTo>
                  <a:lnTo>
                    <a:pt x="1620" y="6275"/>
                  </a:lnTo>
                  <a:cubicBezTo>
                    <a:pt x="655" y="6584"/>
                    <a:pt x="12" y="7465"/>
                    <a:pt x="1" y="8489"/>
                  </a:cubicBezTo>
                  <a:lnTo>
                    <a:pt x="1" y="9418"/>
                  </a:lnTo>
                  <a:cubicBezTo>
                    <a:pt x="1" y="9501"/>
                    <a:pt x="72" y="9585"/>
                    <a:pt x="155" y="9585"/>
                  </a:cubicBezTo>
                  <a:lnTo>
                    <a:pt x="1822" y="9585"/>
                  </a:lnTo>
                  <a:cubicBezTo>
                    <a:pt x="1917" y="9585"/>
                    <a:pt x="1989" y="9501"/>
                    <a:pt x="1989" y="9418"/>
                  </a:cubicBezTo>
                  <a:cubicBezTo>
                    <a:pt x="1989" y="9323"/>
                    <a:pt x="1917" y="9251"/>
                    <a:pt x="1822" y="9251"/>
                  </a:cubicBezTo>
                  <a:lnTo>
                    <a:pt x="334" y="9251"/>
                  </a:lnTo>
                  <a:lnTo>
                    <a:pt x="334" y="8489"/>
                  </a:lnTo>
                  <a:cubicBezTo>
                    <a:pt x="334" y="8299"/>
                    <a:pt x="370" y="8120"/>
                    <a:pt x="417" y="7942"/>
                  </a:cubicBezTo>
                  <a:cubicBezTo>
                    <a:pt x="429" y="7894"/>
                    <a:pt x="441" y="7834"/>
                    <a:pt x="453" y="7799"/>
                  </a:cubicBezTo>
                  <a:cubicBezTo>
                    <a:pt x="477" y="7751"/>
                    <a:pt x="501" y="7704"/>
                    <a:pt x="513" y="7644"/>
                  </a:cubicBezTo>
                  <a:cubicBezTo>
                    <a:pt x="739" y="7156"/>
                    <a:pt x="1167" y="6763"/>
                    <a:pt x="1703" y="6608"/>
                  </a:cubicBezTo>
                  <a:lnTo>
                    <a:pt x="2703" y="6287"/>
                  </a:lnTo>
                  <a:lnTo>
                    <a:pt x="3358" y="6084"/>
                  </a:lnTo>
                  <a:lnTo>
                    <a:pt x="3358" y="9251"/>
                  </a:lnTo>
                  <a:lnTo>
                    <a:pt x="2513" y="9251"/>
                  </a:lnTo>
                  <a:cubicBezTo>
                    <a:pt x="2418" y="9251"/>
                    <a:pt x="2346" y="9323"/>
                    <a:pt x="2346" y="9418"/>
                  </a:cubicBezTo>
                  <a:cubicBezTo>
                    <a:pt x="2346" y="9501"/>
                    <a:pt x="2418" y="9585"/>
                    <a:pt x="2513" y="9585"/>
                  </a:cubicBezTo>
                  <a:lnTo>
                    <a:pt x="8525" y="9585"/>
                  </a:lnTo>
                  <a:cubicBezTo>
                    <a:pt x="8609" y="9585"/>
                    <a:pt x="8692" y="9501"/>
                    <a:pt x="8692" y="9418"/>
                  </a:cubicBezTo>
                  <a:lnTo>
                    <a:pt x="8692" y="8489"/>
                  </a:lnTo>
                  <a:cubicBezTo>
                    <a:pt x="8692" y="7930"/>
                    <a:pt x="8466" y="7358"/>
                    <a:pt x="8073" y="6942"/>
                  </a:cubicBezTo>
                  <a:cubicBezTo>
                    <a:pt x="8042" y="6904"/>
                    <a:pt x="8001" y="6886"/>
                    <a:pt x="7957" y="6886"/>
                  </a:cubicBezTo>
                  <a:cubicBezTo>
                    <a:pt x="7917" y="6886"/>
                    <a:pt x="7875" y="6901"/>
                    <a:pt x="7835" y="6930"/>
                  </a:cubicBezTo>
                  <a:cubicBezTo>
                    <a:pt x="7763" y="6989"/>
                    <a:pt x="7763" y="7096"/>
                    <a:pt x="7823" y="7168"/>
                  </a:cubicBezTo>
                  <a:cubicBezTo>
                    <a:pt x="8156" y="7537"/>
                    <a:pt x="8335" y="8001"/>
                    <a:pt x="8335" y="8489"/>
                  </a:cubicBezTo>
                  <a:lnTo>
                    <a:pt x="8335" y="9251"/>
                  </a:lnTo>
                  <a:lnTo>
                    <a:pt x="5311" y="9251"/>
                  </a:lnTo>
                  <a:lnTo>
                    <a:pt x="5311" y="6084"/>
                  </a:lnTo>
                  <a:lnTo>
                    <a:pt x="6942" y="6608"/>
                  </a:lnTo>
                  <a:cubicBezTo>
                    <a:pt x="7085" y="6644"/>
                    <a:pt x="7216" y="6703"/>
                    <a:pt x="7335" y="6763"/>
                  </a:cubicBezTo>
                  <a:cubicBezTo>
                    <a:pt x="7359" y="6779"/>
                    <a:pt x="7388" y="6787"/>
                    <a:pt x="7418" y="6787"/>
                  </a:cubicBezTo>
                  <a:cubicBezTo>
                    <a:pt x="7474" y="6787"/>
                    <a:pt x="7534" y="6758"/>
                    <a:pt x="7573" y="6703"/>
                  </a:cubicBezTo>
                  <a:cubicBezTo>
                    <a:pt x="7621" y="6632"/>
                    <a:pt x="7585" y="6525"/>
                    <a:pt x="7513" y="6465"/>
                  </a:cubicBezTo>
                  <a:cubicBezTo>
                    <a:pt x="7359" y="6394"/>
                    <a:pt x="7216" y="6322"/>
                    <a:pt x="7061" y="6275"/>
                  </a:cubicBezTo>
                  <a:lnTo>
                    <a:pt x="5323" y="5715"/>
                  </a:lnTo>
                  <a:lnTo>
                    <a:pt x="5323" y="4679"/>
                  </a:lnTo>
                  <a:cubicBezTo>
                    <a:pt x="5680" y="4429"/>
                    <a:pt x="5954" y="4072"/>
                    <a:pt x="6097" y="3667"/>
                  </a:cubicBezTo>
                  <a:cubicBezTo>
                    <a:pt x="6466" y="3655"/>
                    <a:pt x="6787" y="3346"/>
                    <a:pt x="6787" y="2953"/>
                  </a:cubicBezTo>
                  <a:cubicBezTo>
                    <a:pt x="6787" y="2631"/>
                    <a:pt x="6561" y="2346"/>
                    <a:pt x="6251" y="2274"/>
                  </a:cubicBezTo>
                  <a:lnTo>
                    <a:pt x="6251" y="1512"/>
                  </a:lnTo>
                  <a:cubicBezTo>
                    <a:pt x="6251" y="679"/>
                    <a:pt x="5561" y="0"/>
                    <a:pt x="47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0612;p79">
              <a:extLst>
                <a:ext uri="{FF2B5EF4-FFF2-40B4-BE49-F238E27FC236}">
                  <a16:creationId xmlns:a16="http://schemas.microsoft.com/office/drawing/2014/main" id="{87671B18-A216-D989-1972-209A9B1862D7}"/>
                </a:ext>
              </a:extLst>
            </p:cNvPr>
            <p:cNvSpPr/>
            <p:nvPr/>
          </p:nvSpPr>
          <p:spPr>
            <a:xfrm>
              <a:off x="4239154" y="3387518"/>
              <a:ext cx="44922" cy="65071"/>
            </a:xfrm>
            <a:custGeom>
              <a:avLst/>
              <a:gdLst/>
              <a:ahLst/>
              <a:cxnLst/>
              <a:rect l="l" t="t" r="r" b="b"/>
              <a:pathLst>
                <a:path w="1418" h="2054" extrusionOk="0">
                  <a:moveTo>
                    <a:pt x="664" y="1"/>
                  </a:moveTo>
                  <a:cubicBezTo>
                    <a:pt x="396" y="1"/>
                    <a:pt x="158" y="171"/>
                    <a:pt x="49" y="422"/>
                  </a:cubicBezTo>
                  <a:cubicBezTo>
                    <a:pt x="1" y="505"/>
                    <a:pt x="49" y="612"/>
                    <a:pt x="132" y="648"/>
                  </a:cubicBezTo>
                  <a:cubicBezTo>
                    <a:pt x="156" y="657"/>
                    <a:pt x="181" y="662"/>
                    <a:pt x="204" y="662"/>
                  </a:cubicBezTo>
                  <a:cubicBezTo>
                    <a:pt x="272" y="662"/>
                    <a:pt x="332" y="624"/>
                    <a:pt x="358" y="553"/>
                  </a:cubicBezTo>
                  <a:cubicBezTo>
                    <a:pt x="412" y="436"/>
                    <a:pt x="532" y="347"/>
                    <a:pt x="668" y="347"/>
                  </a:cubicBezTo>
                  <a:cubicBezTo>
                    <a:pt x="683" y="347"/>
                    <a:pt x="699" y="348"/>
                    <a:pt x="715" y="351"/>
                  </a:cubicBezTo>
                  <a:cubicBezTo>
                    <a:pt x="894" y="362"/>
                    <a:pt x="1037" y="505"/>
                    <a:pt x="1049" y="684"/>
                  </a:cubicBezTo>
                  <a:cubicBezTo>
                    <a:pt x="1049" y="767"/>
                    <a:pt x="1037" y="851"/>
                    <a:pt x="1001" y="910"/>
                  </a:cubicBezTo>
                  <a:cubicBezTo>
                    <a:pt x="953" y="982"/>
                    <a:pt x="882" y="1029"/>
                    <a:pt x="799" y="1065"/>
                  </a:cubicBezTo>
                  <a:cubicBezTo>
                    <a:pt x="561" y="1136"/>
                    <a:pt x="406" y="1208"/>
                    <a:pt x="406" y="1374"/>
                  </a:cubicBezTo>
                  <a:lnTo>
                    <a:pt x="406" y="1898"/>
                  </a:lnTo>
                  <a:cubicBezTo>
                    <a:pt x="406" y="1982"/>
                    <a:pt x="477" y="2053"/>
                    <a:pt x="561" y="2053"/>
                  </a:cubicBezTo>
                  <a:cubicBezTo>
                    <a:pt x="656" y="2053"/>
                    <a:pt x="727" y="1982"/>
                    <a:pt x="727" y="1898"/>
                  </a:cubicBezTo>
                  <a:lnTo>
                    <a:pt x="727" y="1446"/>
                  </a:lnTo>
                  <a:cubicBezTo>
                    <a:pt x="763" y="1434"/>
                    <a:pt x="799" y="1422"/>
                    <a:pt x="882" y="1386"/>
                  </a:cubicBezTo>
                  <a:cubicBezTo>
                    <a:pt x="1037" y="1339"/>
                    <a:pt x="1180" y="1243"/>
                    <a:pt x="1263" y="1101"/>
                  </a:cubicBezTo>
                  <a:cubicBezTo>
                    <a:pt x="1370" y="958"/>
                    <a:pt x="1418" y="803"/>
                    <a:pt x="1394" y="660"/>
                  </a:cubicBezTo>
                  <a:cubicBezTo>
                    <a:pt x="1370" y="315"/>
                    <a:pt x="1096" y="29"/>
                    <a:pt x="739" y="5"/>
                  </a:cubicBezTo>
                  <a:cubicBezTo>
                    <a:pt x="714" y="2"/>
                    <a:pt x="689" y="1"/>
                    <a:pt x="66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0613;p79">
              <a:extLst>
                <a:ext uri="{FF2B5EF4-FFF2-40B4-BE49-F238E27FC236}">
                  <a16:creationId xmlns:a16="http://schemas.microsoft.com/office/drawing/2014/main" id="{AD22EE36-A0E3-6CFB-374C-513221C6E2F9}"/>
                </a:ext>
              </a:extLst>
            </p:cNvPr>
            <p:cNvSpPr/>
            <p:nvPr/>
          </p:nvSpPr>
          <p:spPr>
            <a:xfrm>
              <a:off x="4250876" y="3457816"/>
              <a:ext cx="14351" cy="14383"/>
            </a:xfrm>
            <a:custGeom>
              <a:avLst/>
              <a:gdLst/>
              <a:ahLst/>
              <a:cxnLst/>
              <a:rect l="l" t="t" r="r" b="b"/>
              <a:pathLst>
                <a:path w="453" h="454" extrusionOk="0">
                  <a:moveTo>
                    <a:pt x="226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6" y="453"/>
                  </a:cubicBezTo>
                  <a:cubicBezTo>
                    <a:pt x="345" y="453"/>
                    <a:pt x="453" y="346"/>
                    <a:pt x="453" y="227"/>
                  </a:cubicBezTo>
                  <a:cubicBezTo>
                    <a:pt x="453" y="108"/>
                    <a:pt x="345" y="1"/>
                    <a:pt x="22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07" name="Google Shape;10614;p79">
            <a:extLst>
              <a:ext uri="{FF2B5EF4-FFF2-40B4-BE49-F238E27FC236}">
                <a16:creationId xmlns:a16="http://schemas.microsoft.com/office/drawing/2014/main" id="{9D5C1E12-FB27-6EBC-3874-1C18E1E6DB59}"/>
              </a:ext>
            </a:extLst>
          </p:cNvPr>
          <p:cNvGrpSpPr/>
          <p:nvPr/>
        </p:nvGrpSpPr>
        <p:grpSpPr>
          <a:xfrm>
            <a:off x="1742509" y="6369493"/>
            <a:ext cx="570366" cy="694046"/>
            <a:chOff x="871254" y="3360146"/>
            <a:chExt cx="285183" cy="3470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8" name="Google Shape;10615;p79">
              <a:extLst>
                <a:ext uri="{FF2B5EF4-FFF2-40B4-BE49-F238E27FC236}">
                  <a16:creationId xmlns:a16="http://schemas.microsoft.com/office/drawing/2014/main" id="{08DC2A97-811D-8D7C-153A-1FA74BC77D09}"/>
                </a:ext>
              </a:extLst>
            </p:cNvPr>
            <p:cNvSpPr/>
            <p:nvPr/>
          </p:nvSpPr>
          <p:spPr>
            <a:xfrm>
              <a:off x="871254" y="3360146"/>
              <a:ext cx="135052" cy="164863"/>
            </a:xfrm>
            <a:custGeom>
              <a:avLst/>
              <a:gdLst/>
              <a:ahLst/>
              <a:cxnLst/>
              <a:rect l="l" t="t" r="r" b="b"/>
              <a:pathLst>
                <a:path w="4263" h="5204" extrusionOk="0">
                  <a:moveTo>
                    <a:pt x="4084" y="0"/>
                  </a:moveTo>
                  <a:cubicBezTo>
                    <a:pt x="2965" y="107"/>
                    <a:pt x="1941" y="619"/>
                    <a:pt x="1179" y="1453"/>
                  </a:cubicBezTo>
                  <a:cubicBezTo>
                    <a:pt x="417" y="2286"/>
                    <a:pt x="0" y="3358"/>
                    <a:pt x="0" y="4489"/>
                  </a:cubicBezTo>
                  <a:cubicBezTo>
                    <a:pt x="0" y="4679"/>
                    <a:pt x="12" y="4870"/>
                    <a:pt x="36" y="5060"/>
                  </a:cubicBezTo>
                  <a:cubicBezTo>
                    <a:pt x="48" y="5144"/>
                    <a:pt x="107" y="5203"/>
                    <a:pt x="191" y="5203"/>
                  </a:cubicBezTo>
                  <a:lnTo>
                    <a:pt x="214" y="5203"/>
                  </a:lnTo>
                  <a:cubicBezTo>
                    <a:pt x="298" y="5179"/>
                    <a:pt x="357" y="5108"/>
                    <a:pt x="345" y="5025"/>
                  </a:cubicBezTo>
                  <a:cubicBezTo>
                    <a:pt x="310" y="4834"/>
                    <a:pt x="310" y="4667"/>
                    <a:pt x="310" y="4477"/>
                  </a:cubicBezTo>
                  <a:cubicBezTo>
                    <a:pt x="310" y="2310"/>
                    <a:pt x="1941" y="524"/>
                    <a:pt x="4096" y="310"/>
                  </a:cubicBezTo>
                  <a:cubicBezTo>
                    <a:pt x="4107" y="312"/>
                    <a:pt x="4118" y="313"/>
                    <a:pt x="4128" y="313"/>
                  </a:cubicBezTo>
                  <a:cubicBezTo>
                    <a:pt x="4215" y="313"/>
                    <a:pt x="4263" y="229"/>
                    <a:pt x="4263" y="155"/>
                  </a:cubicBezTo>
                  <a:cubicBezTo>
                    <a:pt x="4239" y="60"/>
                    <a:pt x="4167" y="0"/>
                    <a:pt x="408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0616;p79">
              <a:extLst>
                <a:ext uri="{FF2B5EF4-FFF2-40B4-BE49-F238E27FC236}">
                  <a16:creationId xmlns:a16="http://schemas.microsoft.com/office/drawing/2014/main" id="{8CEECB7E-DE23-C408-C2D4-7B823C4898F3}"/>
                </a:ext>
              </a:extLst>
            </p:cNvPr>
            <p:cNvSpPr/>
            <p:nvPr/>
          </p:nvSpPr>
          <p:spPr>
            <a:xfrm>
              <a:off x="876132" y="3360146"/>
              <a:ext cx="280305" cy="347023"/>
            </a:xfrm>
            <a:custGeom>
              <a:avLst/>
              <a:gdLst/>
              <a:ahLst/>
              <a:cxnLst/>
              <a:rect l="l" t="t" r="r" b="b"/>
              <a:pathLst>
                <a:path w="8848" h="10954" extrusionOk="0">
                  <a:moveTo>
                    <a:pt x="4585" y="0"/>
                  </a:moveTo>
                  <a:cubicBezTo>
                    <a:pt x="4490" y="0"/>
                    <a:pt x="4418" y="60"/>
                    <a:pt x="4418" y="155"/>
                  </a:cubicBezTo>
                  <a:cubicBezTo>
                    <a:pt x="4418" y="238"/>
                    <a:pt x="4478" y="322"/>
                    <a:pt x="4561" y="322"/>
                  </a:cubicBezTo>
                  <a:cubicBezTo>
                    <a:pt x="6787" y="441"/>
                    <a:pt x="8526" y="2262"/>
                    <a:pt x="8526" y="4489"/>
                  </a:cubicBezTo>
                  <a:cubicBezTo>
                    <a:pt x="8526" y="6298"/>
                    <a:pt x="7359" y="7906"/>
                    <a:pt x="5621" y="8454"/>
                  </a:cubicBezTo>
                  <a:cubicBezTo>
                    <a:pt x="5597" y="8477"/>
                    <a:pt x="5549" y="8489"/>
                    <a:pt x="5537" y="8537"/>
                  </a:cubicBezTo>
                  <a:lnTo>
                    <a:pt x="4347" y="10501"/>
                  </a:lnTo>
                  <a:lnTo>
                    <a:pt x="3156" y="8537"/>
                  </a:lnTo>
                  <a:cubicBezTo>
                    <a:pt x="3132" y="8501"/>
                    <a:pt x="3108" y="8477"/>
                    <a:pt x="3061" y="8454"/>
                  </a:cubicBezTo>
                  <a:cubicBezTo>
                    <a:pt x="1727" y="8025"/>
                    <a:pt x="715" y="6965"/>
                    <a:pt x="322" y="5632"/>
                  </a:cubicBezTo>
                  <a:cubicBezTo>
                    <a:pt x="303" y="5556"/>
                    <a:pt x="238" y="5517"/>
                    <a:pt x="177" y="5517"/>
                  </a:cubicBezTo>
                  <a:cubicBezTo>
                    <a:pt x="161" y="5517"/>
                    <a:pt x="146" y="5520"/>
                    <a:pt x="132" y="5525"/>
                  </a:cubicBezTo>
                  <a:cubicBezTo>
                    <a:pt x="37" y="5560"/>
                    <a:pt x="1" y="5644"/>
                    <a:pt x="25" y="5715"/>
                  </a:cubicBezTo>
                  <a:cubicBezTo>
                    <a:pt x="239" y="6429"/>
                    <a:pt x="608" y="7084"/>
                    <a:pt x="1132" y="7608"/>
                  </a:cubicBezTo>
                  <a:cubicBezTo>
                    <a:pt x="1632" y="8132"/>
                    <a:pt x="2239" y="8513"/>
                    <a:pt x="2930" y="8739"/>
                  </a:cubicBezTo>
                  <a:lnTo>
                    <a:pt x="4228" y="10882"/>
                  </a:lnTo>
                  <a:cubicBezTo>
                    <a:pt x="4251" y="10930"/>
                    <a:pt x="4299" y="10954"/>
                    <a:pt x="4359" y="10954"/>
                  </a:cubicBezTo>
                  <a:cubicBezTo>
                    <a:pt x="4418" y="10954"/>
                    <a:pt x="4466" y="10930"/>
                    <a:pt x="4490" y="10882"/>
                  </a:cubicBezTo>
                  <a:lnTo>
                    <a:pt x="5787" y="8739"/>
                  </a:lnTo>
                  <a:cubicBezTo>
                    <a:pt x="6668" y="8442"/>
                    <a:pt x="7407" y="7894"/>
                    <a:pt x="7978" y="7144"/>
                  </a:cubicBezTo>
                  <a:cubicBezTo>
                    <a:pt x="8550" y="6370"/>
                    <a:pt x="8847" y="5441"/>
                    <a:pt x="8847" y="4465"/>
                  </a:cubicBezTo>
                  <a:cubicBezTo>
                    <a:pt x="8847" y="2107"/>
                    <a:pt x="6978" y="119"/>
                    <a:pt x="458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0617;p79">
              <a:extLst>
                <a:ext uri="{FF2B5EF4-FFF2-40B4-BE49-F238E27FC236}">
                  <a16:creationId xmlns:a16="http://schemas.microsoft.com/office/drawing/2014/main" id="{2EA4FCD4-8265-F11E-81CB-32FDF9DE13F0}"/>
                </a:ext>
              </a:extLst>
            </p:cNvPr>
            <p:cNvSpPr/>
            <p:nvPr/>
          </p:nvSpPr>
          <p:spPr>
            <a:xfrm>
              <a:off x="950073" y="3450656"/>
              <a:ext cx="792" cy="1172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lnTo>
                    <a:pt x="12" y="24"/>
                  </a:lnTo>
                  <a:cubicBezTo>
                    <a:pt x="12" y="24"/>
                    <a:pt x="0" y="24"/>
                    <a:pt x="0" y="36"/>
                  </a:cubicBezTo>
                  <a:cubicBezTo>
                    <a:pt x="12" y="24"/>
                    <a:pt x="24" y="24"/>
                    <a:pt x="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0618;p79">
              <a:extLst>
                <a:ext uri="{FF2B5EF4-FFF2-40B4-BE49-F238E27FC236}">
                  <a16:creationId xmlns:a16="http://schemas.microsoft.com/office/drawing/2014/main" id="{61079A4E-AF43-511C-5182-503093D88E55}"/>
                </a:ext>
              </a:extLst>
            </p:cNvPr>
            <p:cNvSpPr/>
            <p:nvPr/>
          </p:nvSpPr>
          <p:spPr>
            <a:xfrm>
              <a:off x="923304" y="3434784"/>
              <a:ext cx="178042" cy="156594"/>
            </a:xfrm>
            <a:custGeom>
              <a:avLst/>
              <a:gdLst/>
              <a:ahLst/>
              <a:cxnLst/>
              <a:rect l="l" t="t" r="r" b="b"/>
              <a:pathLst>
                <a:path w="5620" h="4943" extrusionOk="0">
                  <a:moveTo>
                    <a:pt x="845" y="549"/>
                  </a:moveTo>
                  <a:cubicBezTo>
                    <a:pt x="844" y="550"/>
                    <a:pt x="842" y="552"/>
                    <a:pt x="841" y="553"/>
                  </a:cubicBezTo>
                  <a:lnTo>
                    <a:pt x="841" y="553"/>
                  </a:lnTo>
                  <a:cubicBezTo>
                    <a:pt x="842" y="552"/>
                    <a:pt x="844" y="550"/>
                    <a:pt x="845" y="549"/>
                  </a:cubicBezTo>
                  <a:close/>
                  <a:moveTo>
                    <a:pt x="4548" y="2561"/>
                  </a:moveTo>
                  <a:lnTo>
                    <a:pt x="4548" y="3145"/>
                  </a:lnTo>
                  <a:cubicBezTo>
                    <a:pt x="4548" y="3228"/>
                    <a:pt x="4620" y="3300"/>
                    <a:pt x="4715" y="3300"/>
                  </a:cubicBezTo>
                  <a:lnTo>
                    <a:pt x="5298" y="3300"/>
                  </a:lnTo>
                  <a:lnTo>
                    <a:pt x="5298" y="3871"/>
                  </a:lnTo>
                  <a:lnTo>
                    <a:pt x="4715" y="3871"/>
                  </a:lnTo>
                  <a:cubicBezTo>
                    <a:pt x="4620" y="3871"/>
                    <a:pt x="4548" y="3942"/>
                    <a:pt x="4548" y="4038"/>
                  </a:cubicBezTo>
                  <a:lnTo>
                    <a:pt x="4548" y="4609"/>
                  </a:lnTo>
                  <a:lnTo>
                    <a:pt x="3989" y="4609"/>
                  </a:lnTo>
                  <a:lnTo>
                    <a:pt x="3989" y="4038"/>
                  </a:lnTo>
                  <a:cubicBezTo>
                    <a:pt x="3989" y="3942"/>
                    <a:pt x="3905" y="3871"/>
                    <a:pt x="3822" y="3871"/>
                  </a:cubicBezTo>
                  <a:lnTo>
                    <a:pt x="3239" y="3871"/>
                  </a:lnTo>
                  <a:lnTo>
                    <a:pt x="3239" y="3300"/>
                  </a:lnTo>
                  <a:lnTo>
                    <a:pt x="3822" y="3300"/>
                  </a:lnTo>
                  <a:cubicBezTo>
                    <a:pt x="3905" y="3300"/>
                    <a:pt x="3989" y="3228"/>
                    <a:pt x="3989" y="3145"/>
                  </a:cubicBezTo>
                  <a:lnTo>
                    <a:pt x="3989" y="2561"/>
                  </a:lnTo>
                  <a:close/>
                  <a:moveTo>
                    <a:pt x="1441" y="0"/>
                  </a:moveTo>
                  <a:cubicBezTo>
                    <a:pt x="1159" y="0"/>
                    <a:pt x="895" y="90"/>
                    <a:pt x="667" y="263"/>
                  </a:cubicBezTo>
                  <a:cubicBezTo>
                    <a:pt x="0" y="787"/>
                    <a:pt x="0" y="1716"/>
                    <a:pt x="274" y="2347"/>
                  </a:cubicBezTo>
                  <a:cubicBezTo>
                    <a:pt x="441" y="2704"/>
                    <a:pt x="679" y="3038"/>
                    <a:pt x="988" y="3371"/>
                  </a:cubicBezTo>
                  <a:cubicBezTo>
                    <a:pt x="1441" y="3859"/>
                    <a:pt x="1941" y="4228"/>
                    <a:pt x="2405" y="4585"/>
                  </a:cubicBezTo>
                  <a:cubicBezTo>
                    <a:pt x="2441" y="4597"/>
                    <a:pt x="2465" y="4609"/>
                    <a:pt x="2500" y="4609"/>
                  </a:cubicBezTo>
                  <a:cubicBezTo>
                    <a:pt x="2524" y="4609"/>
                    <a:pt x="2560" y="4597"/>
                    <a:pt x="2584" y="4585"/>
                  </a:cubicBezTo>
                  <a:cubicBezTo>
                    <a:pt x="2798" y="4454"/>
                    <a:pt x="2977" y="4312"/>
                    <a:pt x="3131" y="4193"/>
                  </a:cubicBezTo>
                  <a:lnTo>
                    <a:pt x="3667" y="4193"/>
                  </a:lnTo>
                  <a:lnTo>
                    <a:pt x="3667" y="4776"/>
                  </a:lnTo>
                  <a:cubicBezTo>
                    <a:pt x="3667" y="4859"/>
                    <a:pt x="3739" y="4943"/>
                    <a:pt x="3834" y="4943"/>
                  </a:cubicBezTo>
                  <a:lnTo>
                    <a:pt x="4715" y="4943"/>
                  </a:lnTo>
                  <a:cubicBezTo>
                    <a:pt x="4798" y="4943"/>
                    <a:pt x="4870" y="4859"/>
                    <a:pt x="4870" y="4776"/>
                  </a:cubicBezTo>
                  <a:lnTo>
                    <a:pt x="4870" y="4193"/>
                  </a:lnTo>
                  <a:lnTo>
                    <a:pt x="5453" y="4193"/>
                  </a:lnTo>
                  <a:cubicBezTo>
                    <a:pt x="5548" y="4193"/>
                    <a:pt x="5620" y="4121"/>
                    <a:pt x="5620" y="4026"/>
                  </a:cubicBezTo>
                  <a:lnTo>
                    <a:pt x="5620" y="3157"/>
                  </a:lnTo>
                  <a:cubicBezTo>
                    <a:pt x="5620" y="3050"/>
                    <a:pt x="5548" y="2978"/>
                    <a:pt x="5453" y="2978"/>
                  </a:cubicBezTo>
                  <a:lnTo>
                    <a:pt x="4882" y="2978"/>
                  </a:lnTo>
                  <a:lnTo>
                    <a:pt x="4882" y="2395"/>
                  </a:lnTo>
                  <a:cubicBezTo>
                    <a:pt x="4882" y="2323"/>
                    <a:pt x="4834" y="2276"/>
                    <a:pt x="4775" y="2252"/>
                  </a:cubicBezTo>
                  <a:cubicBezTo>
                    <a:pt x="4798" y="2157"/>
                    <a:pt x="4834" y="2073"/>
                    <a:pt x="4858" y="1966"/>
                  </a:cubicBezTo>
                  <a:cubicBezTo>
                    <a:pt x="4882" y="1871"/>
                    <a:pt x="4834" y="1787"/>
                    <a:pt x="4739" y="1776"/>
                  </a:cubicBezTo>
                  <a:cubicBezTo>
                    <a:pt x="4725" y="1771"/>
                    <a:pt x="4710" y="1769"/>
                    <a:pt x="4695" y="1769"/>
                  </a:cubicBezTo>
                  <a:cubicBezTo>
                    <a:pt x="4625" y="1769"/>
                    <a:pt x="4558" y="1816"/>
                    <a:pt x="4548" y="1895"/>
                  </a:cubicBezTo>
                  <a:cubicBezTo>
                    <a:pt x="4525" y="2014"/>
                    <a:pt x="4489" y="2109"/>
                    <a:pt x="4429" y="2228"/>
                  </a:cubicBezTo>
                  <a:lnTo>
                    <a:pt x="3834" y="2228"/>
                  </a:lnTo>
                  <a:cubicBezTo>
                    <a:pt x="3739" y="2228"/>
                    <a:pt x="3667" y="2311"/>
                    <a:pt x="3667" y="2395"/>
                  </a:cubicBezTo>
                  <a:lnTo>
                    <a:pt x="3667" y="2978"/>
                  </a:lnTo>
                  <a:lnTo>
                    <a:pt x="3096" y="2978"/>
                  </a:lnTo>
                  <a:cubicBezTo>
                    <a:pt x="3001" y="2978"/>
                    <a:pt x="2929" y="3050"/>
                    <a:pt x="2929" y="3145"/>
                  </a:cubicBezTo>
                  <a:lnTo>
                    <a:pt x="2929" y="3942"/>
                  </a:lnTo>
                  <a:cubicBezTo>
                    <a:pt x="2798" y="4050"/>
                    <a:pt x="2655" y="4157"/>
                    <a:pt x="2500" y="4252"/>
                  </a:cubicBezTo>
                  <a:cubicBezTo>
                    <a:pt x="2060" y="3942"/>
                    <a:pt x="1619" y="3585"/>
                    <a:pt x="1215" y="3169"/>
                  </a:cubicBezTo>
                  <a:cubicBezTo>
                    <a:pt x="917" y="2859"/>
                    <a:pt x="715" y="2549"/>
                    <a:pt x="560" y="2228"/>
                  </a:cubicBezTo>
                  <a:cubicBezTo>
                    <a:pt x="322" y="1718"/>
                    <a:pt x="322" y="970"/>
                    <a:pt x="841" y="553"/>
                  </a:cubicBezTo>
                  <a:lnTo>
                    <a:pt x="841" y="553"/>
                  </a:lnTo>
                  <a:cubicBezTo>
                    <a:pt x="770" y="610"/>
                    <a:pt x="665" y="692"/>
                    <a:pt x="665" y="692"/>
                  </a:cubicBezTo>
                  <a:cubicBezTo>
                    <a:pt x="664" y="692"/>
                    <a:pt x="713" y="653"/>
                    <a:pt x="857" y="537"/>
                  </a:cubicBezTo>
                  <a:cubicBezTo>
                    <a:pt x="887" y="514"/>
                    <a:pt x="899" y="505"/>
                    <a:pt x="899" y="505"/>
                  </a:cubicBezTo>
                  <a:lnTo>
                    <a:pt x="899" y="505"/>
                  </a:lnTo>
                  <a:cubicBezTo>
                    <a:pt x="899" y="505"/>
                    <a:pt x="887" y="514"/>
                    <a:pt x="869" y="525"/>
                  </a:cubicBezTo>
                  <a:cubicBezTo>
                    <a:pt x="1045" y="396"/>
                    <a:pt x="1250" y="331"/>
                    <a:pt x="1461" y="331"/>
                  </a:cubicBezTo>
                  <a:cubicBezTo>
                    <a:pt x="1521" y="331"/>
                    <a:pt x="1582" y="336"/>
                    <a:pt x="1643" y="347"/>
                  </a:cubicBezTo>
                  <a:cubicBezTo>
                    <a:pt x="1941" y="406"/>
                    <a:pt x="2191" y="561"/>
                    <a:pt x="2358" y="799"/>
                  </a:cubicBezTo>
                  <a:cubicBezTo>
                    <a:pt x="2396" y="866"/>
                    <a:pt x="2445" y="893"/>
                    <a:pt x="2495" y="893"/>
                  </a:cubicBezTo>
                  <a:cubicBezTo>
                    <a:pt x="2552" y="893"/>
                    <a:pt x="2611" y="857"/>
                    <a:pt x="2655" y="799"/>
                  </a:cubicBezTo>
                  <a:cubicBezTo>
                    <a:pt x="2903" y="497"/>
                    <a:pt x="3171" y="342"/>
                    <a:pt x="3440" y="342"/>
                  </a:cubicBezTo>
                  <a:cubicBezTo>
                    <a:pt x="3468" y="342"/>
                    <a:pt x="3496" y="343"/>
                    <a:pt x="3524" y="347"/>
                  </a:cubicBezTo>
                  <a:lnTo>
                    <a:pt x="3536" y="347"/>
                  </a:lnTo>
                  <a:cubicBezTo>
                    <a:pt x="3763" y="347"/>
                    <a:pt x="3929" y="383"/>
                    <a:pt x="4072" y="478"/>
                  </a:cubicBezTo>
                  <a:cubicBezTo>
                    <a:pt x="4227" y="561"/>
                    <a:pt x="4358" y="716"/>
                    <a:pt x="4441" y="894"/>
                  </a:cubicBezTo>
                  <a:cubicBezTo>
                    <a:pt x="4501" y="1014"/>
                    <a:pt x="4548" y="1133"/>
                    <a:pt x="4560" y="1264"/>
                  </a:cubicBezTo>
                  <a:cubicBezTo>
                    <a:pt x="4584" y="1335"/>
                    <a:pt x="4644" y="1395"/>
                    <a:pt x="4727" y="1395"/>
                  </a:cubicBezTo>
                  <a:lnTo>
                    <a:pt x="4763" y="1395"/>
                  </a:lnTo>
                  <a:cubicBezTo>
                    <a:pt x="4846" y="1383"/>
                    <a:pt x="4906" y="1287"/>
                    <a:pt x="4894" y="1204"/>
                  </a:cubicBezTo>
                  <a:cubicBezTo>
                    <a:pt x="4858" y="1037"/>
                    <a:pt x="4822" y="883"/>
                    <a:pt x="4739" y="740"/>
                  </a:cubicBezTo>
                  <a:cubicBezTo>
                    <a:pt x="4620" y="525"/>
                    <a:pt x="4465" y="323"/>
                    <a:pt x="4251" y="192"/>
                  </a:cubicBezTo>
                  <a:cubicBezTo>
                    <a:pt x="4060" y="73"/>
                    <a:pt x="3834" y="13"/>
                    <a:pt x="3548" y="13"/>
                  </a:cubicBezTo>
                  <a:cubicBezTo>
                    <a:pt x="3514" y="10"/>
                    <a:pt x="3479" y="8"/>
                    <a:pt x="3445" y="8"/>
                  </a:cubicBezTo>
                  <a:cubicBezTo>
                    <a:pt x="3115" y="8"/>
                    <a:pt x="2805" y="165"/>
                    <a:pt x="2524" y="478"/>
                  </a:cubicBezTo>
                  <a:cubicBezTo>
                    <a:pt x="2322" y="240"/>
                    <a:pt x="2036" y="85"/>
                    <a:pt x="1703" y="25"/>
                  </a:cubicBezTo>
                  <a:cubicBezTo>
                    <a:pt x="1614" y="9"/>
                    <a:pt x="1527" y="0"/>
                    <a:pt x="14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12" name="Google Shape;10619;p79">
            <a:extLst>
              <a:ext uri="{FF2B5EF4-FFF2-40B4-BE49-F238E27FC236}">
                <a16:creationId xmlns:a16="http://schemas.microsoft.com/office/drawing/2014/main" id="{94E17980-4B05-6948-A3F8-0D81248D78FD}"/>
              </a:ext>
            </a:extLst>
          </p:cNvPr>
          <p:cNvGrpSpPr/>
          <p:nvPr/>
        </p:nvGrpSpPr>
        <p:grpSpPr>
          <a:xfrm>
            <a:off x="5330330" y="6369492"/>
            <a:ext cx="563588" cy="699368"/>
            <a:chOff x="2665165" y="3360146"/>
            <a:chExt cx="281794" cy="3496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3" name="Google Shape;10620;p79">
              <a:extLst>
                <a:ext uri="{FF2B5EF4-FFF2-40B4-BE49-F238E27FC236}">
                  <a16:creationId xmlns:a16="http://schemas.microsoft.com/office/drawing/2014/main" id="{102DD5DE-1282-3FCF-BBE8-A95395CEA818}"/>
                </a:ext>
              </a:extLst>
            </p:cNvPr>
            <p:cNvSpPr/>
            <p:nvPr/>
          </p:nvSpPr>
          <p:spPr>
            <a:xfrm>
              <a:off x="2665165" y="3495547"/>
              <a:ext cx="136572" cy="214284"/>
            </a:xfrm>
            <a:custGeom>
              <a:avLst/>
              <a:gdLst/>
              <a:ahLst/>
              <a:cxnLst/>
              <a:rect l="l" t="t" r="r" b="b"/>
              <a:pathLst>
                <a:path w="4311" h="6764" extrusionOk="0">
                  <a:moveTo>
                    <a:pt x="3977" y="4453"/>
                  </a:moveTo>
                  <a:lnTo>
                    <a:pt x="3977" y="5049"/>
                  </a:lnTo>
                  <a:lnTo>
                    <a:pt x="2441" y="5049"/>
                  </a:lnTo>
                  <a:lnTo>
                    <a:pt x="2441" y="4453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1727"/>
                  </a:lnTo>
                  <a:cubicBezTo>
                    <a:pt x="0" y="1858"/>
                    <a:pt x="84" y="2001"/>
                    <a:pt x="179" y="2072"/>
                  </a:cubicBezTo>
                  <a:lnTo>
                    <a:pt x="1167" y="2751"/>
                  </a:lnTo>
                  <a:cubicBezTo>
                    <a:pt x="1196" y="2770"/>
                    <a:pt x="1230" y="2779"/>
                    <a:pt x="1264" y="2779"/>
                  </a:cubicBezTo>
                  <a:cubicBezTo>
                    <a:pt x="1315" y="2779"/>
                    <a:pt x="1365" y="2758"/>
                    <a:pt x="1393" y="2715"/>
                  </a:cubicBezTo>
                  <a:cubicBezTo>
                    <a:pt x="1429" y="2632"/>
                    <a:pt x="1417" y="2536"/>
                    <a:pt x="1346" y="2489"/>
                  </a:cubicBezTo>
                  <a:lnTo>
                    <a:pt x="357" y="1798"/>
                  </a:lnTo>
                  <a:cubicBezTo>
                    <a:pt x="334" y="1786"/>
                    <a:pt x="322" y="1763"/>
                    <a:pt x="322" y="1727"/>
                  </a:cubicBezTo>
                  <a:lnTo>
                    <a:pt x="322" y="334"/>
                  </a:lnTo>
                  <a:lnTo>
                    <a:pt x="655" y="334"/>
                  </a:lnTo>
                  <a:cubicBezTo>
                    <a:pt x="679" y="334"/>
                    <a:pt x="679" y="346"/>
                    <a:pt x="679" y="346"/>
                  </a:cubicBezTo>
                  <a:lnTo>
                    <a:pt x="679" y="1251"/>
                  </a:lnTo>
                  <a:cubicBezTo>
                    <a:pt x="679" y="1382"/>
                    <a:pt x="750" y="1524"/>
                    <a:pt x="857" y="1596"/>
                  </a:cubicBezTo>
                  <a:lnTo>
                    <a:pt x="2286" y="2560"/>
                  </a:lnTo>
                  <a:cubicBezTo>
                    <a:pt x="2405" y="2656"/>
                    <a:pt x="2548" y="2691"/>
                    <a:pt x="2703" y="2691"/>
                  </a:cubicBezTo>
                  <a:lnTo>
                    <a:pt x="2822" y="2691"/>
                  </a:lnTo>
                  <a:cubicBezTo>
                    <a:pt x="2941" y="2691"/>
                    <a:pt x="3060" y="2656"/>
                    <a:pt x="3143" y="2560"/>
                  </a:cubicBezTo>
                  <a:lnTo>
                    <a:pt x="3191" y="2513"/>
                  </a:lnTo>
                  <a:cubicBezTo>
                    <a:pt x="3251" y="2453"/>
                    <a:pt x="3274" y="2382"/>
                    <a:pt x="3274" y="2298"/>
                  </a:cubicBezTo>
                  <a:cubicBezTo>
                    <a:pt x="3274" y="2203"/>
                    <a:pt x="3239" y="2132"/>
                    <a:pt x="3179" y="2072"/>
                  </a:cubicBezTo>
                  <a:lnTo>
                    <a:pt x="2524" y="1477"/>
                  </a:lnTo>
                  <a:lnTo>
                    <a:pt x="2524" y="1465"/>
                  </a:lnTo>
                  <a:lnTo>
                    <a:pt x="2727" y="1251"/>
                  </a:lnTo>
                  <a:lnTo>
                    <a:pt x="3905" y="2179"/>
                  </a:lnTo>
                  <a:cubicBezTo>
                    <a:pt x="3929" y="2191"/>
                    <a:pt x="3929" y="2215"/>
                    <a:pt x="3929" y="2251"/>
                  </a:cubicBezTo>
                  <a:lnTo>
                    <a:pt x="3929" y="4156"/>
                  </a:lnTo>
                  <a:lnTo>
                    <a:pt x="2643" y="4156"/>
                  </a:lnTo>
                  <a:lnTo>
                    <a:pt x="2643" y="3620"/>
                  </a:lnTo>
                  <a:cubicBezTo>
                    <a:pt x="2643" y="3465"/>
                    <a:pt x="2560" y="3346"/>
                    <a:pt x="2465" y="3263"/>
                  </a:cubicBezTo>
                  <a:lnTo>
                    <a:pt x="1869" y="2846"/>
                  </a:lnTo>
                  <a:cubicBezTo>
                    <a:pt x="1837" y="2828"/>
                    <a:pt x="1804" y="2818"/>
                    <a:pt x="1771" y="2818"/>
                  </a:cubicBezTo>
                  <a:cubicBezTo>
                    <a:pt x="1720" y="2818"/>
                    <a:pt x="1673" y="2842"/>
                    <a:pt x="1643" y="2894"/>
                  </a:cubicBezTo>
                  <a:cubicBezTo>
                    <a:pt x="1596" y="2965"/>
                    <a:pt x="1608" y="3072"/>
                    <a:pt x="1691" y="3108"/>
                  </a:cubicBezTo>
                  <a:lnTo>
                    <a:pt x="2286" y="3525"/>
                  </a:lnTo>
                  <a:cubicBezTo>
                    <a:pt x="2310" y="3548"/>
                    <a:pt x="2322" y="3584"/>
                    <a:pt x="2322" y="3620"/>
                  </a:cubicBezTo>
                  <a:lnTo>
                    <a:pt x="2322" y="4156"/>
                  </a:lnTo>
                  <a:lnTo>
                    <a:pt x="2286" y="4156"/>
                  </a:lnTo>
                  <a:cubicBezTo>
                    <a:pt x="2191" y="4156"/>
                    <a:pt x="2120" y="4227"/>
                    <a:pt x="2120" y="4322"/>
                  </a:cubicBezTo>
                  <a:lnTo>
                    <a:pt x="2120" y="5584"/>
                  </a:lnTo>
                  <a:lnTo>
                    <a:pt x="2120" y="6596"/>
                  </a:lnTo>
                  <a:cubicBezTo>
                    <a:pt x="2120" y="6680"/>
                    <a:pt x="2191" y="6763"/>
                    <a:pt x="2286" y="6763"/>
                  </a:cubicBezTo>
                  <a:lnTo>
                    <a:pt x="2834" y="6763"/>
                  </a:lnTo>
                  <a:cubicBezTo>
                    <a:pt x="2917" y="6763"/>
                    <a:pt x="3001" y="6680"/>
                    <a:pt x="3001" y="6596"/>
                  </a:cubicBezTo>
                  <a:cubicBezTo>
                    <a:pt x="3001" y="6501"/>
                    <a:pt x="2917" y="6430"/>
                    <a:pt x="2834" y="6430"/>
                  </a:cubicBezTo>
                  <a:lnTo>
                    <a:pt x="2429" y="6430"/>
                  </a:lnTo>
                  <a:lnTo>
                    <a:pt x="2429" y="5406"/>
                  </a:lnTo>
                  <a:lnTo>
                    <a:pt x="3965" y="5406"/>
                  </a:lnTo>
                  <a:lnTo>
                    <a:pt x="3965" y="5584"/>
                  </a:lnTo>
                  <a:lnTo>
                    <a:pt x="3965" y="6430"/>
                  </a:lnTo>
                  <a:lnTo>
                    <a:pt x="3477" y="6430"/>
                  </a:lnTo>
                  <a:cubicBezTo>
                    <a:pt x="3382" y="6430"/>
                    <a:pt x="3310" y="6501"/>
                    <a:pt x="3310" y="6596"/>
                  </a:cubicBezTo>
                  <a:cubicBezTo>
                    <a:pt x="3310" y="6680"/>
                    <a:pt x="3382" y="6763"/>
                    <a:pt x="3477" y="6763"/>
                  </a:cubicBezTo>
                  <a:lnTo>
                    <a:pt x="4144" y="6763"/>
                  </a:lnTo>
                  <a:cubicBezTo>
                    <a:pt x="4227" y="6763"/>
                    <a:pt x="4310" y="6680"/>
                    <a:pt x="4310" y="6596"/>
                  </a:cubicBezTo>
                  <a:lnTo>
                    <a:pt x="4310" y="5251"/>
                  </a:lnTo>
                  <a:lnTo>
                    <a:pt x="4286" y="4287"/>
                  </a:lnTo>
                  <a:lnTo>
                    <a:pt x="4286" y="2215"/>
                  </a:lnTo>
                  <a:cubicBezTo>
                    <a:pt x="4286" y="2084"/>
                    <a:pt x="4227" y="1965"/>
                    <a:pt x="4132" y="1894"/>
                  </a:cubicBezTo>
                  <a:lnTo>
                    <a:pt x="2846" y="881"/>
                  </a:lnTo>
                  <a:cubicBezTo>
                    <a:pt x="2818" y="859"/>
                    <a:pt x="2782" y="847"/>
                    <a:pt x="2746" y="847"/>
                  </a:cubicBezTo>
                  <a:cubicBezTo>
                    <a:pt x="2707" y="847"/>
                    <a:pt x="2669" y="862"/>
                    <a:pt x="2643" y="893"/>
                  </a:cubicBezTo>
                  <a:lnTo>
                    <a:pt x="2322" y="1203"/>
                  </a:lnTo>
                  <a:cubicBezTo>
                    <a:pt x="2262" y="1262"/>
                    <a:pt x="2215" y="1358"/>
                    <a:pt x="2215" y="1441"/>
                  </a:cubicBezTo>
                  <a:cubicBezTo>
                    <a:pt x="2215" y="1536"/>
                    <a:pt x="2262" y="1620"/>
                    <a:pt x="2322" y="1679"/>
                  </a:cubicBezTo>
                  <a:lnTo>
                    <a:pt x="2977" y="2275"/>
                  </a:lnTo>
                  <a:lnTo>
                    <a:pt x="2941" y="2322"/>
                  </a:lnTo>
                  <a:cubicBezTo>
                    <a:pt x="2905" y="2358"/>
                    <a:pt x="2882" y="2370"/>
                    <a:pt x="2846" y="2370"/>
                  </a:cubicBezTo>
                  <a:lnTo>
                    <a:pt x="2727" y="2370"/>
                  </a:lnTo>
                  <a:cubicBezTo>
                    <a:pt x="2643" y="2370"/>
                    <a:pt x="2560" y="2334"/>
                    <a:pt x="2489" y="2298"/>
                  </a:cubicBezTo>
                  <a:lnTo>
                    <a:pt x="1060" y="1322"/>
                  </a:lnTo>
                  <a:cubicBezTo>
                    <a:pt x="1024" y="1310"/>
                    <a:pt x="1012" y="1286"/>
                    <a:pt x="1012" y="1251"/>
                  </a:cubicBezTo>
                  <a:lnTo>
                    <a:pt x="1012" y="346"/>
                  </a:lnTo>
                  <a:cubicBezTo>
                    <a:pt x="1012" y="155"/>
                    <a:pt x="869" y="0"/>
                    <a:pt x="6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4" name="Google Shape;10621;p79">
              <a:extLst>
                <a:ext uri="{FF2B5EF4-FFF2-40B4-BE49-F238E27FC236}">
                  <a16:creationId xmlns:a16="http://schemas.microsoft.com/office/drawing/2014/main" id="{171B74D7-B36C-342D-CE09-453F1833CE3E}"/>
                </a:ext>
              </a:extLst>
            </p:cNvPr>
            <p:cNvSpPr/>
            <p:nvPr/>
          </p:nvSpPr>
          <p:spPr>
            <a:xfrm>
              <a:off x="2811495" y="3494786"/>
              <a:ext cx="135464" cy="212003"/>
            </a:xfrm>
            <a:custGeom>
              <a:avLst/>
              <a:gdLst/>
              <a:ahLst/>
              <a:cxnLst/>
              <a:rect l="l" t="t" r="r" b="b"/>
              <a:pathLst>
                <a:path w="4276" h="6692" extrusionOk="0">
                  <a:moveTo>
                    <a:pt x="3942" y="322"/>
                  </a:moveTo>
                  <a:lnTo>
                    <a:pt x="3942" y="1727"/>
                  </a:lnTo>
                  <a:lnTo>
                    <a:pt x="3954" y="1727"/>
                  </a:lnTo>
                  <a:cubicBezTo>
                    <a:pt x="3954" y="1751"/>
                    <a:pt x="3942" y="1787"/>
                    <a:pt x="3918" y="1798"/>
                  </a:cubicBezTo>
                  <a:lnTo>
                    <a:pt x="1811" y="3251"/>
                  </a:lnTo>
                  <a:cubicBezTo>
                    <a:pt x="1692" y="3334"/>
                    <a:pt x="1632" y="3465"/>
                    <a:pt x="1632" y="3608"/>
                  </a:cubicBezTo>
                  <a:lnTo>
                    <a:pt x="1632" y="4144"/>
                  </a:lnTo>
                  <a:lnTo>
                    <a:pt x="334" y="4144"/>
                  </a:lnTo>
                  <a:lnTo>
                    <a:pt x="334" y="2239"/>
                  </a:lnTo>
                  <a:cubicBezTo>
                    <a:pt x="334" y="2215"/>
                    <a:pt x="358" y="2179"/>
                    <a:pt x="370" y="2168"/>
                  </a:cubicBezTo>
                  <a:lnTo>
                    <a:pt x="632" y="1965"/>
                  </a:lnTo>
                  <a:lnTo>
                    <a:pt x="1525" y="1251"/>
                  </a:lnTo>
                  <a:lnTo>
                    <a:pt x="1739" y="1453"/>
                  </a:lnTo>
                  <a:lnTo>
                    <a:pt x="1739" y="1465"/>
                  </a:lnTo>
                  <a:lnTo>
                    <a:pt x="1084" y="2060"/>
                  </a:lnTo>
                  <a:cubicBezTo>
                    <a:pt x="1025" y="2120"/>
                    <a:pt x="977" y="2203"/>
                    <a:pt x="977" y="2287"/>
                  </a:cubicBezTo>
                  <a:cubicBezTo>
                    <a:pt x="977" y="2382"/>
                    <a:pt x="1013" y="2453"/>
                    <a:pt x="1072" y="2513"/>
                  </a:cubicBezTo>
                  <a:lnTo>
                    <a:pt x="1108" y="2560"/>
                  </a:lnTo>
                  <a:cubicBezTo>
                    <a:pt x="1203" y="2644"/>
                    <a:pt x="1322" y="2691"/>
                    <a:pt x="1441" y="2691"/>
                  </a:cubicBezTo>
                  <a:lnTo>
                    <a:pt x="1561" y="2691"/>
                  </a:lnTo>
                  <a:cubicBezTo>
                    <a:pt x="1703" y="2691"/>
                    <a:pt x="1858" y="2644"/>
                    <a:pt x="1977" y="2560"/>
                  </a:cubicBezTo>
                  <a:lnTo>
                    <a:pt x="3406" y="1584"/>
                  </a:lnTo>
                  <a:cubicBezTo>
                    <a:pt x="3525" y="1513"/>
                    <a:pt x="3585" y="1382"/>
                    <a:pt x="3585" y="1251"/>
                  </a:cubicBezTo>
                  <a:lnTo>
                    <a:pt x="3585" y="334"/>
                  </a:lnTo>
                  <a:cubicBezTo>
                    <a:pt x="3585" y="322"/>
                    <a:pt x="3597" y="322"/>
                    <a:pt x="3597" y="322"/>
                  </a:cubicBezTo>
                  <a:close/>
                  <a:moveTo>
                    <a:pt x="1858" y="4477"/>
                  </a:moveTo>
                  <a:lnTo>
                    <a:pt x="1858" y="5073"/>
                  </a:lnTo>
                  <a:lnTo>
                    <a:pt x="322" y="5073"/>
                  </a:lnTo>
                  <a:lnTo>
                    <a:pt x="322" y="4477"/>
                  </a:lnTo>
                  <a:close/>
                  <a:moveTo>
                    <a:pt x="1858" y="5382"/>
                  </a:moveTo>
                  <a:lnTo>
                    <a:pt x="1858" y="6406"/>
                  </a:lnTo>
                  <a:lnTo>
                    <a:pt x="322" y="6406"/>
                  </a:lnTo>
                  <a:lnTo>
                    <a:pt x="322" y="5561"/>
                  </a:lnTo>
                  <a:lnTo>
                    <a:pt x="322" y="5382"/>
                  </a:lnTo>
                  <a:close/>
                  <a:moveTo>
                    <a:pt x="3620" y="1"/>
                  </a:moveTo>
                  <a:cubicBezTo>
                    <a:pt x="3418" y="1"/>
                    <a:pt x="3275" y="143"/>
                    <a:pt x="3275" y="334"/>
                  </a:cubicBezTo>
                  <a:lnTo>
                    <a:pt x="3275" y="1251"/>
                  </a:lnTo>
                  <a:cubicBezTo>
                    <a:pt x="3275" y="1275"/>
                    <a:pt x="3263" y="1310"/>
                    <a:pt x="3227" y="1322"/>
                  </a:cubicBezTo>
                  <a:lnTo>
                    <a:pt x="1799" y="2287"/>
                  </a:lnTo>
                  <a:cubicBezTo>
                    <a:pt x="1727" y="2334"/>
                    <a:pt x="1656" y="2358"/>
                    <a:pt x="1561" y="2358"/>
                  </a:cubicBezTo>
                  <a:lnTo>
                    <a:pt x="1441" y="2358"/>
                  </a:lnTo>
                  <a:cubicBezTo>
                    <a:pt x="1418" y="2358"/>
                    <a:pt x="1370" y="2346"/>
                    <a:pt x="1358" y="2322"/>
                  </a:cubicBezTo>
                  <a:lnTo>
                    <a:pt x="1311" y="2275"/>
                  </a:lnTo>
                  <a:lnTo>
                    <a:pt x="1965" y="1679"/>
                  </a:lnTo>
                  <a:cubicBezTo>
                    <a:pt x="2037" y="1620"/>
                    <a:pt x="2073" y="1525"/>
                    <a:pt x="2073" y="1441"/>
                  </a:cubicBezTo>
                  <a:cubicBezTo>
                    <a:pt x="2073" y="1346"/>
                    <a:pt x="2037" y="1263"/>
                    <a:pt x="1965" y="1203"/>
                  </a:cubicBezTo>
                  <a:lnTo>
                    <a:pt x="1656" y="894"/>
                  </a:lnTo>
                  <a:cubicBezTo>
                    <a:pt x="1622" y="860"/>
                    <a:pt x="1577" y="845"/>
                    <a:pt x="1534" y="845"/>
                  </a:cubicBezTo>
                  <a:cubicBezTo>
                    <a:pt x="1500" y="845"/>
                    <a:pt x="1467" y="854"/>
                    <a:pt x="1441" y="870"/>
                  </a:cubicBezTo>
                  <a:lnTo>
                    <a:pt x="429" y="1667"/>
                  </a:lnTo>
                  <a:lnTo>
                    <a:pt x="168" y="1870"/>
                  </a:lnTo>
                  <a:cubicBezTo>
                    <a:pt x="60" y="1941"/>
                    <a:pt x="1" y="2060"/>
                    <a:pt x="1" y="2203"/>
                  </a:cubicBezTo>
                  <a:lnTo>
                    <a:pt x="1" y="4263"/>
                  </a:lnTo>
                  <a:lnTo>
                    <a:pt x="1" y="5192"/>
                  </a:lnTo>
                  <a:lnTo>
                    <a:pt x="1" y="6525"/>
                  </a:lnTo>
                  <a:cubicBezTo>
                    <a:pt x="1" y="6620"/>
                    <a:pt x="72" y="6692"/>
                    <a:pt x="168" y="6692"/>
                  </a:cubicBezTo>
                  <a:lnTo>
                    <a:pt x="2025" y="6692"/>
                  </a:lnTo>
                  <a:cubicBezTo>
                    <a:pt x="2108" y="6692"/>
                    <a:pt x="2192" y="6620"/>
                    <a:pt x="2192" y="6525"/>
                  </a:cubicBezTo>
                  <a:lnTo>
                    <a:pt x="2192" y="5513"/>
                  </a:lnTo>
                  <a:lnTo>
                    <a:pt x="2192" y="4251"/>
                  </a:lnTo>
                  <a:cubicBezTo>
                    <a:pt x="2192" y="4168"/>
                    <a:pt x="2108" y="4084"/>
                    <a:pt x="2025" y="4084"/>
                  </a:cubicBezTo>
                  <a:lnTo>
                    <a:pt x="1953" y="4084"/>
                  </a:lnTo>
                  <a:lnTo>
                    <a:pt x="1953" y="3549"/>
                  </a:lnTo>
                  <a:cubicBezTo>
                    <a:pt x="1953" y="3525"/>
                    <a:pt x="1965" y="3477"/>
                    <a:pt x="1989" y="3465"/>
                  </a:cubicBezTo>
                  <a:lnTo>
                    <a:pt x="4097" y="2001"/>
                  </a:lnTo>
                  <a:cubicBezTo>
                    <a:pt x="4216" y="1929"/>
                    <a:pt x="4275" y="1798"/>
                    <a:pt x="4275" y="1667"/>
                  </a:cubicBezTo>
                  <a:lnTo>
                    <a:pt x="4275" y="96"/>
                  </a:lnTo>
                  <a:cubicBezTo>
                    <a:pt x="4275" y="72"/>
                    <a:pt x="4216" y="1"/>
                    <a:pt x="412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0622;p79">
              <a:extLst>
                <a:ext uri="{FF2B5EF4-FFF2-40B4-BE49-F238E27FC236}">
                  <a16:creationId xmlns:a16="http://schemas.microsoft.com/office/drawing/2014/main" id="{CC015B8A-6036-299F-00AD-87794FF3F277}"/>
                </a:ext>
              </a:extLst>
            </p:cNvPr>
            <p:cNvSpPr/>
            <p:nvPr/>
          </p:nvSpPr>
          <p:spPr>
            <a:xfrm>
              <a:off x="2731915" y="3360146"/>
              <a:ext cx="149403" cy="181812"/>
            </a:xfrm>
            <a:custGeom>
              <a:avLst/>
              <a:gdLst/>
              <a:ahLst/>
              <a:cxnLst/>
              <a:rect l="l" t="t" r="r" b="b"/>
              <a:pathLst>
                <a:path w="4716" h="5739" extrusionOk="0">
                  <a:moveTo>
                    <a:pt x="2358" y="0"/>
                  </a:moveTo>
                  <a:cubicBezTo>
                    <a:pt x="1156" y="0"/>
                    <a:pt x="155" y="893"/>
                    <a:pt x="13" y="2084"/>
                  </a:cubicBezTo>
                  <a:cubicBezTo>
                    <a:pt x="1" y="2179"/>
                    <a:pt x="72" y="2250"/>
                    <a:pt x="143" y="2262"/>
                  </a:cubicBezTo>
                  <a:cubicBezTo>
                    <a:pt x="155" y="2265"/>
                    <a:pt x="166" y="2266"/>
                    <a:pt x="176" y="2266"/>
                  </a:cubicBezTo>
                  <a:cubicBezTo>
                    <a:pt x="255" y="2266"/>
                    <a:pt x="312" y="2194"/>
                    <a:pt x="322" y="2131"/>
                  </a:cubicBezTo>
                  <a:cubicBezTo>
                    <a:pt x="441" y="1107"/>
                    <a:pt x="1322" y="333"/>
                    <a:pt x="2346" y="333"/>
                  </a:cubicBezTo>
                  <a:cubicBezTo>
                    <a:pt x="3477" y="333"/>
                    <a:pt x="4382" y="1250"/>
                    <a:pt x="4382" y="2369"/>
                  </a:cubicBezTo>
                  <a:cubicBezTo>
                    <a:pt x="4382" y="3262"/>
                    <a:pt x="3823" y="4036"/>
                    <a:pt x="2977" y="4322"/>
                  </a:cubicBezTo>
                  <a:cubicBezTo>
                    <a:pt x="2941" y="4334"/>
                    <a:pt x="2894" y="4346"/>
                    <a:pt x="2882" y="4393"/>
                  </a:cubicBezTo>
                  <a:lnTo>
                    <a:pt x="2346" y="5286"/>
                  </a:lnTo>
                  <a:lnTo>
                    <a:pt x="1810" y="4393"/>
                  </a:lnTo>
                  <a:cubicBezTo>
                    <a:pt x="1798" y="4370"/>
                    <a:pt x="1763" y="4334"/>
                    <a:pt x="1727" y="4322"/>
                  </a:cubicBezTo>
                  <a:cubicBezTo>
                    <a:pt x="989" y="4084"/>
                    <a:pt x="477" y="3477"/>
                    <a:pt x="334" y="2727"/>
                  </a:cubicBezTo>
                  <a:cubicBezTo>
                    <a:pt x="323" y="2650"/>
                    <a:pt x="252" y="2594"/>
                    <a:pt x="177" y="2594"/>
                  </a:cubicBezTo>
                  <a:cubicBezTo>
                    <a:pt x="170" y="2594"/>
                    <a:pt x="163" y="2595"/>
                    <a:pt x="155" y="2596"/>
                  </a:cubicBezTo>
                  <a:cubicBezTo>
                    <a:pt x="72" y="2608"/>
                    <a:pt x="13" y="2703"/>
                    <a:pt x="24" y="2774"/>
                  </a:cubicBezTo>
                  <a:cubicBezTo>
                    <a:pt x="179" y="3620"/>
                    <a:pt x="775" y="4322"/>
                    <a:pt x="1572" y="4608"/>
                  </a:cubicBezTo>
                  <a:lnTo>
                    <a:pt x="2215" y="5656"/>
                  </a:lnTo>
                  <a:cubicBezTo>
                    <a:pt x="2239" y="5703"/>
                    <a:pt x="2287" y="5739"/>
                    <a:pt x="2346" y="5739"/>
                  </a:cubicBezTo>
                  <a:cubicBezTo>
                    <a:pt x="2406" y="5739"/>
                    <a:pt x="2453" y="5703"/>
                    <a:pt x="2477" y="5656"/>
                  </a:cubicBezTo>
                  <a:lnTo>
                    <a:pt x="3120" y="4608"/>
                  </a:lnTo>
                  <a:cubicBezTo>
                    <a:pt x="4073" y="4274"/>
                    <a:pt x="4704" y="3381"/>
                    <a:pt x="4704" y="2369"/>
                  </a:cubicBezTo>
                  <a:cubicBezTo>
                    <a:pt x="4715" y="1060"/>
                    <a:pt x="3656" y="0"/>
                    <a:pt x="235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6" name="Google Shape;10623;p79">
              <a:extLst>
                <a:ext uri="{FF2B5EF4-FFF2-40B4-BE49-F238E27FC236}">
                  <a16:creationId xmlns:a16="http://schemas.microsoft.com/office/drawing/2014/main" id="{42FCFFBF-D9BC-4549-F7DC-5775349EB3A1}"/>
                </a:ext>
              </a:extLst>
            </p:cNvPr>
            <p:cNvSpPr/>
            <p:nvPr/>
          </p:nvSpPr>
          <p:spPr>
            <a:xfrm>
              <a:off x="2760585" y="3389545"/>
              <a:ext cx="92442" cy="91333"/>
            </a:xfrm>
            <a:custGeom>
              <a:avLst/>
              <a:gdLst/>
              <a:ahLst/>
              <a:cxnLst/>
              <a:rect l="l" t="t" r="r" b="b"/>
              <a:pathLst>
                <a:path w="2918" h="2883" extrusionOk="0">
                  <a:moveTo>
                    <a:pt x="1453" y="679"/>
                  </a:moveTo>
                  <a:cubicBezTo>
                    <a:pt x="1858" y="679"/>
                    <a:pt x="2203" y="1025"/>
                    <a:pt x="2203" y="1430"/>
                  </a:cubicBezTo>
                  <a:cubicBezTo>
                    <a:pt x="2203" y="1846"/>
                    <a:pt x="1870" y="2168"/>
                    <a:pt x="1453" y="2168"/>
                  </a:cubicBezTo>
                  <a:cubicBezTo>
                    <a:pt x="1036" y="2168"/>
                    <a:pt x="715" y="1846"/>
                    <a:pt x="715" y="1430"/>
                  </a:cubicBezTo>
                  <a:cubicBezTo>
                    <a:pt x="715" y="1013"/>
                    <a:pt x="1036" y="679"/>
                    <a:pt x="1453" y="679"/>
                  </a:cubicBezTo>
                  <a:close/>
                  <a:moveTo>
                    <a:pt x="1453" y="1"/>
                  </a:moveTo>
                  <a:cubicBezTo>
                    <a:pt x="1370" y="1"/>
                    <a:pt x="1286" y="72"/>
                    <a:pt x="1286" y="167"/>
                  </a:cubicBezTo>
                  <a:lnTo>
                    <a:pt x="1286" y="382"/>
                  </a:lnTo>
                  <a:cubicBezTo>
                    <a:pt x="1108" y="417"/>
                    <a:pt x="953" y="477"/>
                    <a:pt x="810" y="572"/>
                  </a:cubicBezTo>
                  <a:lnTo>
                    <a:pt x="655" y="417"/>
                  </a:lnTo>
                  <a:cubicBezTo>
                    <a:pt x="626" y="388"/>
                    <a:pt x="584" y="373"/>
                    <a:pt x="542" y="373"/>
                  </a:cubicBezTo>
                  <a:cubicBezTo>
                    <a:pt x="501" y="373"/>
                    <a:pt x="459" y="388"/>
                    <a:pt x="429" y="417"/>
                  </a:cubicBezTo>
                  <a:cubicBezTo>
                    <a:pt x="370" y="477"/>
                    <a:pt x="370" y="572"/>
                    <a:pt x="429" y="632"/>
                  </a:cubicBezTo>
                  <a:lnTo>
                    <a:pt x="596" y="798"/>
                  </a:lnTo>
                  <a:cubicBezTo>
                    <a:pt x="489" y="929"/>
                    <a:pt x="429" y="1096"/>
                    <a:pt x="393" y="1275"/>
                  </a:cubicBezTo>
                  <a:lnTo>
                    <a:pt x="167" y="1275"/>
                  </a:lnTo>
                  <a:cubicBezTo>
                    <a:pt x="72" y="1275"/>
                    <a:pt x="0" y="1358"/>
                    <a:pt x="0" y="1441"/>
                  </a:cubicBezTo>
                  <a:cubicBezTo>
                    <a:pt x="0" y="1537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7"/>
                    <a:pt x="477" y="1953"/>
                    <a:pt x="572" y="2084"/>
                  </a:cubicBezTo>
                  <a:lnTo>
                    <a:pt x="417" y="2251"/>
                  </a:lnTo>
                  <a:cubicBezTo>
                    <a:pt x="358" y="2311"/>
                    <a:pt x="358" y="2406"/>
                    <a:pt x="417" y="2465"/>
                  </a:cubicBezTo>
                  <a:cubicBezTo>
                    <a:pt x="441" y="2501"/>
                    <a:pt x="489" y="2513"/>
                    <a:pt x="536" y="2513"/>
                  </a:cubicBezTo>
                  <a:cubicBezTo>
                    <a:pt x="572" y="2513"/>
                    <a:pt x="620" y="2501"/>
                    <a:pt x="655" y="2465"/>
                  </a:cubicBezTo>
                  <a:lnTo>
                    <a:pt x="810" y="2311"/>
                  </a:lnTo>
                  <a:cubicBezTo>
                    <a:pt x="953" y="2406"/>
                    <a:pt x="1108" y="2465"/>
                    <a:pt x="1286" y="2501"/>
                  </a:cubicBezTo>
                  <a:lnTo>
                    <a:pt x="1286" y="2727"/>
                  </a:lnTo>
                  <a:cubicBezTo>
                    <a:pt x="1286" y="2811"/>
                    <a:pt x="1370" y="2882"/>
                    <a:pt x="1453" y="2882"/>
                  </a:cubicBezTo>
                  <a:cubicBezTo>
                    <a:pt x="1548" y="2882"/>
                    <a:pt x="1620" y="2811"/>
                    <a:pt x="1620" y="2727"/>
                  </a:cubicBezTo>
                  <a:lnTo>
                    <a:pt x="1620" y="2501"/>
                  </a:lnTo>
                  <a:cubicBezTo>
                    <a:pt x="1798" y="2465"/>
                    <a:pt x="1965" y="2406"/>
                    <a:pt x="2096" y="2311"/>
                  </a:cubicBezTo>
                  <a:lnTo>
                    <a:pt x="2263" y="2465"/>
                  </a:lnTo>
                  <a:cubicBezTo>
                    <a:pt x="2286" y="2501"/>
                    <a:pt x="2334" y="2513"/>
                    <a:pt x="2382" y="2513"/>
                  </a:cubicBezTo>
                  <a:cubicBezTo>
                    <a:pt x="2417" y="2513"/>
                    <a:pt x="2465" y="2501"/>
                    <a:pt x="2501" y="2465"/>
                  </a:cubicBezTo>
                  <a:cubicBezTo>
                    <a:pt x="2560" y="2406"/>
                    <a:pt x="2560" y="2311"/>
                    <a:pt x="2501" y="2251"/>
                  </a:cubicBezTo>
                  <a:lnTo>
                    <a:pt x="2334" y="2084"/>
                  </a:lnTo>
                  <a:cubicBezTo>
                    <a:pt x="2441" y="1953"/>
                    <a:pt x="2501" y="1787"/>
                    <a:pt x="2525" y="1608"/>
                  </a:cubicBezTo>
                  <a:lnTo>
                    <a:pt x="2751" y="1608"/>
                  </a:lnTo>
                  <a:cubicBezTo>
                    <a:pt x="2834" y="1608"/>
                    <a:pt x="2918" y="1537"/>
                    <a:pt x="2918" y="1441"/>
                  </a:cubicBezTo>
                  <a:cubicBezTo>
                    <a:pt x="2882" y="1358"/>
                    <a:pt x="2822" y="1275"/>
                    <a:pt x="2739" y="1275"/>
                  </a:cubicBezTo>
                  <a:lnTo>
                    <a:pt x="2513" y="1275"/>
                  </a:lnTo>
                  <a:cubicBezTo>
                    <a:pt x="2477" y="1096"/>
                    <a:pt x="2417" y="941"/>
                    <a:pt x="2322" y="798"/>
                  </a:cubicBezTo>
                  <a:lnTo>
                    <a:pt x="2489" y="632"/>
                  </a:lnTo>
                  <a:cubicBezTo>
                    <a:pt x="2548" y="572"/>
                    <a:pt x="2548" y="477"/>
                    <a:pt x="2489" y="417"/>
                  </a:cubicBezTo>
                  <a:cubicBezTo>
                    <a:pt x="2459" y="388"/>
                    <a:pt x="2417" y="373"/>
                    <a:pt x="2376" y="373"/>
                  </a:cubicBezTo>
                  <a:cubicBezTo>
                    <a:pt x="2334" y="373"/>
                    <a:pt x="2292" y="388"/>
                    <a:pt x="2263" y="417"/>
                  </a:cubicBezTo>
                  <a:lnTo>
                    <a:pt x="2096" y="572"/>
                  </a:lnTo>
                  <a:cubicBezTo>
                    <a:pt x="1965" y="477"/>
                    <a:pt x="1798" y="417"/>
                    <a:pt x="1620" y="382"/>
                  </a:cubicBezTo>
                  <a:lnTo>
                    <a:pt x="1620" y="167"/>
                  </a:lnTo>
                  <a:cubicBezTo>
                    <a:pt x="1620" y="72"/>
                    <a:pt x="1548" y="1"/>
                    <a:pt x="14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17" name="Google Shape;10624;p79">
              <a:extLst>
                <a:ext uri="{FF2B5EF4-FFF2-40B4-BE49-F238E27FC236}">
                  <a16:creationId xmlns:a16="http://schemas.microsoft.com/office/drawing/2014/main" id="{2965BF59-63EE-276F-85DD-BA144A073663}"/>
                </a:ext>
              </a:extLst>
            </p:cNvPr>
            <p:cNvSpPr/>
            <p:nvPr/>
          </p:nvSpPr>
          <p:spPr>
            <a:xfrm>
              <a:off x="2789636" y="3417836"/>
              <a:ext cx="33961" cy="33993"/>
            </a:xfrm>
            <a:custGeom>
              <a:avLst/>
              <a:gdLst/>
              <a:ahLst/>
              <a:cxnLst/>
              <a:rect l="l" t="t" r="r" b="b"/>
              <a:pathLst>
                <a:path w="1072" h="1073" extrusionOk="0">
                  <a:moveTo>
                    <a:pt x="536" y="346"/>
                  </a:moveTo>
                  <a:cubicBezTo>
                    <a:pt x="655" y="346"/>
                    <a:pt x="750" y="429"/>
                    <a:pt x="750" y="548"/>
                  </a:cubicBezTo>
                  <a:cubicBezTo>
                    <a:pt x="750" y="656"/>
                    <a:pt x="643" y="763"/>
                    <a:pt x="536" y="763"/>
                  </a:cubicBezTo>
                  <a:cubicBezTo>
                    <a:pt x="417" y="763"/>
                    <a:pt x="334" y="667"/>
                    <a:pt x="334" y="548"/>
                  </a:cubicBezTo>
                  <a:cubicBezTo>
                    <a:pt x="334" y="429"/>
                    <a:pt x="417" y="346"/>
                    <a:pt x="536" y="346"/>
                  </a:cubicBezTo>
                  <a:close/>
                  <a:moveTo>
                    <a:pt x="536" y="1"/>
                  </a:moveTo>
                  <a:cubicBezTo>
                    <a:pt x="238" y="1"/>
                    <a:pt x="0" y="239"/>
                    <a:pt x="0" y="537"/>
                  </a:cubicBezTo>
                  <a:cubicBezTo>
                    <a:pt x="0" y="834"/>
                    <a:pt x="238" y="1072"/>
                    <a:pt x="536" y="1072"/>
                  </a:cubicBezTo>
                  <a:cubicBezTo>
                    <a:pt x="834" y="1072"/>
                    <a:pt x="1072" y="834"/>
                    <a:pt x="1072" y="537"/>
                  </a:cubicBezTo>
                  <a:cubicBezTo>
                    <a:pt x="1072" y="251"/>
                    <a:pt x="822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18" name="Google Shape;10625;p79">
            <a:extLst>
              <a:ext uri="{FF2B5EF4-FFF2-40B4-BE49-F238E27FC236}">
                <a16:creationId xmlns:a16="http://schemas.microsoft.com/office/drawing/2014/main" id="{C30C28C2-C44A-6C04-D565-2EAC4727B5CA}"/>
              </a:ext>
            </a:extLst>
          </p:cNvPr>
          <p:cNvGrpSpPr/>
          <p:nvPr/>
        </p:nvGrpSpPr>
        <p:grpSpPr>
          <a:xfrm>
            <a:off x="14312689" y="6344592"/>
            <a:ext cx="528930" cy="706148"/>
            <a:chOff x="7156344" y="3347696"/>
            <a:chExt cx="264465" cy="3530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9" name="Google Shape;10626;p79">
              <a:extLst>
                <a:ext uri="{FF2B5EF4-FFF2-40B4-BE49-F238E27FC236}">
                  <a16:creationId xmlns:a16="http://schemas.microsoft.com/office/drawing/2014/main" id="{44BD1400-A53A-1379-2316-340F521125F2}"/>
                </a:ext>
              </a:extLst>
            </p:cNvPr>
            <p:cNvSpPr/>
            <p:nvPr/>
          </p:nvSpPr>
          <p:spPr>
            <a:xfrm>
              <a:off x="7248754" y="3468397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0" name="Google Shape;10627;p79">
              <a:extLst>
                <a:ext uri="{FF2B5EF4-FFF2-40B4-BE49-F238E27FC236}">
                  <a16:creationId xmlns:a16="http://schemas.microsoft.com/office/drawing/2014/main" id="{3641ADE4-6CCA-5089-0025-29F75F0CD938}"/>
                </a:ext>
              </a:extLst>
            </p:cNvPr>
            <p:cNvSpPr/>
            <p:nvPr/>
          </p:nvSpPr>
          <p:spPr>
            <a:xfrm>
              <a:off x="7314775" y="346839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5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0628;p79">
              <a:extLst>
                <a:ext uri="{FF2B5EF4-FFF2-40B4-BE49-F238E27FC236}">
                  <a16:creationId xmlns:a16="http://schemas.microsoft.com/office/drawing/2014/main" id="{3FC8F946-F3BF-78F9-B0C7-7D4665315DB9}"/>
                </a:ext>
              </a:extLst>
            </p:cNvPr>
            <p:cNvSpPr/>
            <p:nvPr/>
          </p:nvSpPr>
          <p:spPr>
            <a:xfrm>
              <a:off x="7156344" y="3347696"/>
              <a:ext cx="264465" cy="353074"/>
            </a:xfrm>
            <a:custGeom>
              <a:avLst/>
              <a:gdLst/>
              <a:ahLst/>
              <a:cxnLst/>
              <a:rect l="l" t="t" r="r" b="b"/>
              <a:pathLst>
                <a:path w="8348" h="11145" extrusionOk="0">
                  <a:moveTo>
                    <a:pt x="4111" y="310"/>
                  </a:moveTo>
                  <a:cubicBezTo>
                    <a:pt x="4118" y="310"/>
                    <a:pt x="4125" y="310"/>
                    <a:pt x="4132" y="310"/>
                  </a:cubicBezTo>
                  <a:cubicBezTo>
                    <a:pt x="5573" y="322"/>
                    <a:pt x="6740" y="1512"/>
                    <a:pt x="6740" y="2953"/>
                  </a:cubicBezTo>
                  <a:lnTo>
                    <a:pt x="6740" y="3643"/>
                  </a:lnTo>
                  <a:lnTo>
                    <a:pt x="6526" y="3643"/>
                  </a:lnTo>
                  <a:cubicBezTo>
                    <a:pt x="6430" y="3643"/>
                    <a:pt x="6311" y="3632"/>
                    <a:pt x="6216" y="3596"/>
                  </a:cubicBezTo>
                  <a:cubicBezTo>
                    <a:pt x="5859" y="3489"/>
                    <a:pt x="4978" y="3167"/>
                    <a:pt x="4359" y="2119"/>
                  </a:cubicBezTo>
                  <a:cubicBezTo>
                    <a:pt x="4311" y="2048"/>
                    <a:pt x="4299" y="1977"/>
                    <a:pt x="4299" y="1905"/>
                  </a:cubicBezTo>
                  <a:lnTo>
                    <a:pt x="4299" y="1548"/>
                  </a:lnTo>
                  <a:cubicBezTo>
                    <a:pt x="4299" y="1453"/>
                    <a:pt x="4228" y="1381"/>
                    <a:pt x="4132" y="1381"/>
                  </a:cubicBezTo>
                  <a:cubicBezTo>
                    <a:pt x="4049" y="1381"/>
                    <a:pt x="3966" y="1453"/>
                    <a:pt x="3966" y="1548"/>
                  </a:cubicBezTo>
                  <a:lnTo>
                    <a:pt x="3966" y="1905"/>
                  </a:lnTo>
                  <a:cubicBezTo>
                    <a:pt x="3966" y="1977"/>
                    <a:pt x="3954" y="2060"/>
                    <a:pt x="3906" y="2119"/>
                  </a:cubicBezTo>
                  <a:cubicBezTo>
                    <a:pt x="3275" y="3167"/>
                    <a:pt x="2406" y="3489"/>
                    <a:pt x="2049" y="3596"/>
                  </a:cubicBezTo>
                  <a:cubicBezTo>
                    <a:pt x="1942" y="3632"/>
                    <a:pt x="1846" y="3643"/>
                    <a:pt x="1739" y="3643"/>
                  </a:cubicBezTo>
                  <a:lnTo>
                    <a:pt x="1620" y="3643"/>
                  </a:lnTo>
                  <a:cubicBezTo>
                    <a:pt x="1584" y="3643"/>
                    <a:pt x="1561" y="3643"/>
                    <a:pt x="1513" y="3655"/>
                  </a:cubicBezTo>
                  <a:lnTo>
                    <a:pt x="1513" y="2941"/>
                  </a:lnTo>
                  <a:cubicBezTo>
                    <a:pt x="1501" y="1496"/>
                    <a:pt x="2680" y="310"/>
                    <a:pt x="4111" y="310"/>
                  </a:cubicBezTo>
                  <a:close/>
                  <a:moveTo>
                    <a:pt x="1799" y="5013"/>
                  </a:moveTo>
                  <a:cubicBezTo>
                    <a:pt x="1882" y="5322"/>
                    <a:pt x="2049" y="5620"/>
                    <a:pt x="2275" y="5894"/>
                  </a:cubicBezTo>
                  <a:cubicBezTo>
                    <a:pt x="2168" y="6013"/>
                    <a:pt x="2025" y="6084"/>
                    <a:pt x="1858" y="6084"/>
                  </a:cubicBezTo>
                  <a:cubicBezTo>
                    <a:pt x="1561" y="6084"/>
                    <a:pt x="1323" y="5846"/>
                    <a:pt x="1323" y="5548"/>
                  </a:cubicBezTo>
                  <a:cubicBezTo>
                    <a:pt x="1323" y="5275"/>
                    <a:pt x="1525" y="5060"/>
                    <a:pt x="1799" y="5013"/>
                  </a:cubicBezTo>
                  <a:close/>
                  <a:moveTo>
                    <a:pt x="6454" y="5013"/>
                  </a:moveTo>
                  <a:cubicBezTo>
                    <a:pt x="6704" y="5037"/>
                    <a:pt x="6918" y="5263"/>
                    <a:pt x="6918" y="5548"/>
                  </a:cubicBezTo>
                  <a:cubicBezTo>
                    <a:pt x="6918" y="5846"/>
                    <a:pt x="6680" y="6084"/>
                    <a:pt x="6383" y="6084"/>
                  </a:cubicBezTo>
                  <a:cubicBezTo>
                    <a:pt x="6216" y="6084"/>
                    <a:pt x="6073" y="6013"/>
                    <a:pt x="5978" y="5894"/>
                  </a:cubicBezTo>
                  <a:cubicBezTo>
                    <a:pt x="6204" y="5632"/>
                    <a:pt x="6347" y="5334"/>
                    <a:pt x="6454" y="5013"/>
                  </a:cubicBezTo>
                  <a:close/>
                  <a:moveTo>
                    <a:pt x="4132" y="2381"/>
                  </a:moveTo>
                  <a:cubicBezTo>
                    <a:pt x="4823" y="3453"/>
                    <a:pt x="5752" y="3810"/>
                    <a:pt x="6145" y="3905"/>
                  </a:cubicBezTo>
                  <a:cubicBezTo>
                    <a:pt x="6276" y="3941"/>
                    <a:pt x="6406" y="3965"/>
                    <a:pt x="6549" y="3965"/>
                  </a:cubicBezTo>
                  <a:lnTo>
                    <a:pt x="6668" y="3965"/>
                  </a:lnTo>
                  <a:cubicBezTo>
                    <a:pt x="6740" y="3965"/>
                    <a:pt x="6811" y="4001"/>
                    <a:pt x="6871" y="4060"/>
                  </a:cubicBezTo>
                  <a:cubicBezTo>
                    <a:pt x="6930" y="4120"/>
                    <a:pt x="6942" y="4191"/>
                    <a:pt x="6942" y="4263"/>
                  </a:cubicBezTo>
                  <a:cubicBezTo>
                    <a:pt x="6930" y="4405"/>
                    <a:pt x="6799" y="4501"/>
                    <a:pt x="6645" y="4501"/>
                  </a:cubicBezTo>
                  <a:lnTo>
                    <a:pt x="6573" y="4501"/>
                  </a:lnTo>
                  <a:cubicBezTo>
                    <a:pt x="6573" y="4417"/>
                    <a:pt x="6514" y="4346"/>
                    <a:pt x="6430" y="4322"/>
                  </a:cubicBezTo>
                  <a:cubicBezTo>
                    <a:pt x="6335" y="4322"/>
                    <a:pt x="6264" y="4382"/>
                    <a:pt x="6252" y="4477"/>
                  </a:cubicBezTo>
                  <a:cubicBezTo>
                    <a:pt x="6204" y="5001"/>
                    <a:pt x="5966" y="5489"/>
                    <a:pt x="5573" y="5858"/>
                  </a:cubicBezTo>
                  <a:cubicBezTo>
                    <a:pt x="5192" y="6215"/>
                    <a:pt x="4680" y="6430"/>
                    <a:pt x="4144" y="6430"/>
                  </a:cubicBezTo>
                  <a:cubicBezTo>
                    <a:pt x="3585" y="6430"/>
                    <a:pt x="3073" y="6227"/>
                    <a:pt x="2692" y="5858"/>
                  </a:cubicBezTo>
                  <a:cubicBezTo>
                    <a:pt x="2299" y="5501"/>
                    <a:pt x="2061" y="5013"/>
                    <a:pt x="2025" y="4477"/>
                  </a:cubicBezTo>
                  <a:cubicBezTo>
                    <a:pt x="2025" y="4389"/>
                    <a:pt x="1943" y="4321"/>
                    <a:pt x="1865" y="4321"/>
                  </a:cubicBezTo>
                  <a:cubicBezTo>
                    <a:pt x="1859" y="4321"/>
                    <a:pt x="1852" y="4321"/>
                    <a:pt x="1846" y="4322"/>
                  </a:cubicBezTo>
                  <a:cubicBezTo>
                    <a:pt x="1751" y="4322"/>
                    <a:pt x="1680" y="4417"/>
                    <a:pt x="1692" y="4501"/>
                  </a:cubicBezTo>
                  <a:lnTo>
                    <a:pt x="1620" y="4501"/>
                  </a:lnTo>
                  <a:cubicBezTo>
                    <a:pt x="1465" y="4501"/>
                    <a:pt x="1334" y="4405"/>
                    <a:pt x="1323" y="4263"/>
                  </a:cubicBezTo>
                  <a:cubicBezTo>
                    <a:pt x="1311" y="4191"/>
                    <a:pt x="1334" y="4120"/>
                    <a:pt x="1394" y="4060"/>
                  </a:cubicBezTo>
                  <a:cubicBezTo>
                    <a:pt x="1442" y="4001"/>
                    <a:pt x="1513" y="3965"/>
                    <a:pt x="1608" y="3965"/>
                  </a:cubicBezTo>
                  <a:lnTo>
                    <a:pt x="1727" y="3965"/>
                  </a:lnTo>
                  <a:cubicBezTo>
                    <a:pt x="1858" y="3965"/>
                    <a:pt x="2001" y="3953"/>
                    <a:pt x="2120" y="3905"/>
                  </a:cubicBezTo>
                  <a:cubicBezTo>
                    <a:pt x="2513" y="3810"/>
                    <a:pt x="3430" y="3453"/>
                    <a:pt x="4132" y="2381"/>
                  </a:cubicBezTo>
                  <a:close/>
                  <a:moveTo>
                    <a:pt x="5740" y="6108"/>
                  </a:moveTo>
                  <a:cubicBezTo>
                    <a:pt x="5871" y="6251"/>
                    <a:pt x="6037" y="6346"/>
                    <a:pt x="6228" y="6382"/>
                  </a:cubicBezTo>
                  <a:cubicBezTo>
                    <a:pt x="6287" y="6739"/>
                    <a:pt x="6406" y="6953"/>
                    <a:pt x="6526" y="7203"/>
                  </a:cubicBezTo>
                  <a:cubicBezTo>
                    <a:pt x="6645" y="7418"/>
                    <a:pt x="6764" y="7656"/>
                    <a:pt x="6871" y="8061"/>
                  </a:cubicBezTo>
                  <a:lnTo>
                    <a:pt x="5680" y="7644"/>
                  </a:lnTo>
                  <a:cubicBezTo>
                    <a:pt x="5478" y="7573"/>
                    <a:pt x="5323" y="7358"/>
                    <a:pt x="5323" y="7144"/>
                  </a:cubicBezTo>
                  <a:lnTo>
                    <a:pt x="5323" y="6430"/>
                  </a:lnTo>
                  <a:cubicBezTo>
                    <a:pt x="5478" y="6334"/>
                    <a:pt x="5621" y="6227"/>
                    <a:pt x="5740" y="6108"/>
                  </a:cubicBezTo>
                  <a:close/>
                  <a:moveTo>
                    <a:pt x="4978" y="6584"/>
                  </a:moveTo>
                  <a:lnTo>
                    <a:pt x="4978" y="7144"/>
                  </a:lnTo>
                  <a:cubicBezTo>
                    <a:pt x="4978" y="7442"/>
                    <a:pt x="5144" y="7715"/>
                    <a:pt x="5383" y="7870"/>
                  </a:cubicBezTo>
                  <a:cubicBezTo>
                    <a:pt x="5252" y="8132"/>
                    <a:pt x="4847" y="8727"/>
                    <a:pt x="4049" y="9370"/>
                  </a:cubicBezTo>
                  <a:cubicBezTo>
                    <a:pt x="3823" y="9180"/>
                    <a:pt x="3644" y="8989"/>
                    <a:pt x="3489" y="8823"/>
                  </a:cubicBezTo>
                  <a:cubicBezTo>
                    <a:pt x="3132" y="8406"/>
                    <a:pt x="2930" y="8061"/>
                    <a:pt x="2823" y="7870"/>
                  </a:cubicBezTo>
                  <a:cubicBezTo>
                    <a:pt x="3073" y="7715"/>
                    <a:pt x="3228" y="7442"/>
                    <a:pt x="3228" y="7144"/>
                  </a:cubicBezTo>
                  <a:lnTo>
                    <a:pt x="3228" y="6584"/>
                  </a:lnTo>
                  <a:cubicBezTo>
                    <a:pt x="3513" y="6691"/>
                    <a:pt x="3811" y="6751"/>
                    <a:pt x="4109" y="6751"/>
                  </a:cubicBezTo>
                  <a:cubicBezTo>
                    <a:pt x="4418" y="6751"/>
                    <a:pt x="4716" y="6691"/>
                    <a:pt x="4978" y="6584"/>
                  </a:cubicBezTo>
                  <a:close/>
                  <a:moveTo>
                    <a:pt x="4144" y="0"/>
                  </a:moveTo>
                  <a:cubicBezTo>
                    <a:pt x="2525" y="0"/>
                    <a:pt x="1203" y="1322"/>
                    <a:pt x="1203" y="2941"/>
                  </a:cubicBezTo>
                  <a:lnTo>
                    <a:pt x="1203" y="3822"/>
                  </a:lnTo>
                  <a:lnTo>
                    <a:pt x="1192" y="3834"/>
                  </a:lnTo>
                  <a:cubicBezTo>
                    <a:pt x="1072" y="3953"/>
                    <a:pt x="1025" y="4132"/>
                    <a:pt x="1037" y="4298"/>
                  </a:cubicBezTo>
                  <a:cubicBezTo>
                    <a:pt x="1072" y="4536"/>
                    <a:pt x="1227" y="4727"/>
                    <a:pt x="1453" y="4798"/>
                  </a:cubicBezTo>
                  <a:cubicBezTo>
                    <a:pt x="1203" y="4953"/>
                    <a:pt x="1037" y="5227"/>
                    <a:pt x="1037" y="5548"/>
                  </a:cubicBezTo>
                  <a:cubicBezTo>
                    <a:pt x="1037" y="6025"/>
                    <a:pt x="1430" y="6406"/>
                    <a:pt x="1906" y="6406"/>
                  </a:cubicBezTo>
                  <a:cubicBezTo>
                    <a:pt x="2144" y="6406"/>
                    <a:pt x="2382" y="6299"/>
                    <a:pt x="2537" y="6120"/>
                  </a:cubicBezTo>
                  <a:cubicBezTo>
                    <a:pt x="2680" y="6239"/>
                    <a:pt x="2811" y="6346"/>
                    <a:pt x="2954" y="6441"/>
                  </a:cubicBezTo>
                  <a:lnTo>
                    <a:pt x="2954" y="7156"/>
                  </a:lnTo>
                  <a:cubicBezTo>
                    <a:pt x="2954" y="7370"/>
                    <a:pt x="2811" y="7584"/>
                    <a:pt x="2596" y="7656"/>
                  </a:cubicBezTo>
                  <a:lnTo>
                    <a:pt x="799" y="8299"/>
                  </a:lnTo>
                  <a:cubicBezTo>
                    <a:pt x="322" y="8466"/>
                    <a:pt x="1" y="8918"/>
                    <a:pt x="1" y="9442"/>
                  </a:cubicBezTo>
                  <a:lnTo>
                    <a:pt x="1" y="10966"/>
                  </a:lnTo>
                  <a:cubicBezTo>
                    <a:pt x="1" y="11049"/>
                    <a:pt x="72" y="11121"/>
                    <a:pt x="156" y="11121"/>
                  </a:cubicBezTo>
                  <a:cubicBezTo>
                    <a:pt x="251" y="11121"/>
                    <a:pt x="322" y="11049"/>
                    <a:pt x="322" y="10966"/>
                  </a:cubicBezTo>
                  <a:lnTo>
                    <a:pt x="322" y="9442"/>
                  </a:lnTo>
                  <a:cubicBezTo>
                    <a:pt x="322" y="9073"/>
                    <a:pt x="561" y="8727"/>
                    <a:pt x="918" y="8608"/>
                  </a:cubicBezTo>
                  <a:lnTo>
                    <a:pt x="1394" y="8442"/>
                  </a:lnTo>
                  <a:cubicBezTo>
                    <a:pt x="1477" y="8954"/>
                    <a:pt x="1573" y="9478"/>
                    <a:pt x="1692" y="9966"/>
                  </a:cubicBezTo>
                  <a:cubicBezTo>
                    <a:pt x="1704" y="10037"/>
                    <a:pt x="1775" y="10097"/>
                    <a:pt x="1858" y="10097"/>
                  </a:cubicBezTo>
                  <a:lnTo>
                    <a:pt x="1882" y="10097"/>
                  </a:lnTo>
                  <a:cubicBezTo>
                    <a:pt x="1977" y="10085"/>
                    <a:pt x="2037" y="9990"/>
                    <a:pt x="2001" y="9906"/>
                  </a:cubicBezTo>
                  <a:cubicBezTo>
                    <a:pt x="1894" y="9418"/>
                    <a:pt x="1799" y="8858"/>
                    <a:pt x="1704" y="8358"/>
                  </a:cubicBezTo>
                  <a:lnTo>
                    <a:pt x="1965" y="8263"/>
                  </a:lnTo>
                  <a:cubicBezTo>
                    <a:pt x="2275" y="9275"/>
                    <a:pt x="2656" y="10382"/>
                    <a:pt x="3180" y="11085"/>
                  </a:cubicBezTo>
                  <a:cubicBezTo>
                    <a:pt x="3216" y="11121"/>
                    <a:pt x="3251" y="11144"/>
                    <a:pt x="3311" y="11144"/>
                  </a:cubicBezTo>
                  <a:cubicBezTo>
                    <a:pt x="3347" y="11144"/>
                    <a:pt x="3394" y="11121"/>
                    <a:pt x="3418" y="11109"/>
                  </a:cubicBezTo>
                  <a:cubicBezTo>
                    <a:pt x="3489" y="11049"/>
                    <a:pt x="3513" y="10966"/>
                    <a:pt x="3454" y="10882"/>
                  </a:cubicBezTo>
                  <a:cubicBezTo>
                    <a:pt x="2894" y="10144"/>
                    <a:pt x="2466" y="8823"/>
                    <a:pt x="2275" y="8144"/>
                  </a:cubicBezTo>
                  <a:lnTo>
                    <a:pt x="2596" y="8025"/>
                  </a:lnTo>
                  <a:cubicBezTo>
                    <a:pt x="2704" y="8227"/>
                    <a:pt x="2930" y="8596"/>
                    <a:pt x="3311" y="9061"/>
                  </a:cubicBezTo>
                  <a:cubicBezTo>
                    <a:pt x="3835" y="9656"/>
                    <a:pt x="4740" y="10490"/>
                    <a:pt x="6216" y="11121"/>
                  </a:cubicBezTo>
                  <a:cubicBezTo>
                    <a:pt x="6228" y="11144"/>
                    <a:pt x="6264" y="11144"/>
                    <a:pt x="6276" y="11144"/>
                  </a:cubicBezTo>
                  <a:cubicBezTo>
                    <a:pt x="6335" y="11144"/>
                    <a:pt x="6395" y="11109"/>
                    <a:pt x="6430" y="11037"/>
                  </a:cubicBezTo>
                  <a:cubicBezTo>
                    <a:pt x="6454" y="10942"/>
                    <a:pt x="6430" y="10859"/>
                    <a:pt x="6335" y="10823"/>
                  </a:cubicBezTo>
                  <a:cubicBezTo>
                    <a:pt x="5502" y="10454"/>
                    <a:pt x="4847" y="10025"/>
                    <a:pt x="4359" y="9620"/>
                  </a:cubicBezTo>
                  <a:cubicBezTo>
                    <a:pt x="5204" y="8918"/>
                    <a:pt x="5621" y="8299"/>
                    <a:pt x="5775" y="8025"/>
                  </a:cubicBezTo>
                  <a:lnTo>
                    <a:pt x="6097" y="8144"/>
                  </a:lnTo>
                  <a:cubicBezTo>
                    <a:pt x="5918" y="8727"/>
                    <a:pt x="5728" y="9251"/>
                    <a:pt x="5502" y="9692"/>
                  </a:cubicBezTo>
                  <a:cubicBezTo>
                    <a:pt x="5454" y="9775"/>
                    <a:pt x="5502" y="9870"/>
                    <a:pt x="5573" y="9918"/>
                  </a:cubicBezTo>
                  <a:cubicBezTo>
                    <a:pt x="5609" y="9930"/>
                    <a:pt x="5621" y="9930"/>
                    <a:pt x="5656" y="9930"/>
                  </a:cubicBezTo>
                  <a:cubicBezTo>
                    <a:pt x="5716" y="9930"/>
                    <a:pt x="5775" y="9906"/>
                    <a:pt x="5799" y="9847"/>
                  </a:cubicBezTo>
                  <a:cubicBezTo>
                    <a:pt x="6014" y="9382"/>
                    <a:pt x="6216" y="8858"/>
                    <a:pt x="6395" y="8263"/>
                  </a:cubicBezTo>
                  <a:lnTo>
                    <a:pt x="7419" y="8620"/>
                  </a:lnTo>
                  <a:cubicBezTo>
                    <a:pt x="7776" y="8739"/>
                    <a:pt x="8014" y="9085"/>
                    <a:pt x="8014" y="9454"/>
                  </a:cubicBezTo>
                  <a:lnTo>
                    <a:pt x="8014" y="10978"/>
                  </a:lnTo>
                  <a:cubicBezTo>
                    <a:pt x="8014" y="11061"/>
                    <a:pt x="8097" y="11144"/>
                    <a:pt x="8181" y="11144"/>
                  </a:cubicBezTo>
                  <a:cubicBezTo>
                    <a:pt x="8276" y="11144"/>
                    <a:pt x="8347" y="11061"/>
                    <a:pt x="8347" y="10978"/>
                  </a:cubicBezTo>
                  <a:lnTo>
                    <a:pt x="8347" y="9454"/>
                  </a:lnTo>
                  <a:cubicBezTo>
                    <a:pt x="8288" y="8906"/>
                    <a:pt x="7978" y="8454"/>
                    <a:pt x="7478" y="8287"/>
                  </a:cubicBezTo>
                  <a:lnTo>
                    <a:pt x="7240" y="8192"/>
                  </a:lnTo>
                  <a:cubicBezTo>
                    <a:pt x="7145" y="7620"/>
                    <a:pt x="6978" y="7323"/>
                    <a:pt x="6847" y="7049"/>
                  </a:cubicBezTo>
                  <a:cubicBezTo>
                    <a:pt x="6740" y="6846"/>
                    <a:pt x="6633" y="6656"/>
                    <a:pt x="6585" y="6382"/>
                  </a:cubicBezTo>
                  <a:cubicBezTo>
                    <a:pt x="6978" y="6287"/>
                    <a:pt x="7264" y="5953"/>
                    <a:pt x="7264" y="5548"/>
                  </a:cubicBezTo>
                  <a:cubicBezTo>
                    <a:pt x="7264" y="5227"/>
                    <a:pt x="7097" y="4953"/>
                    <a:pt x="6847" y="4798"/>
                  </a:cubicBezTo>
                  <a:cubicBezTo>
                    <a:pt x="7061" y="4727"/>
                    <a:pt x="7240" y="4536"/>
                    <a:pt x="7264" y="4298"/>
                  </a:cubicBezTo>
                  <a:cubicBezTo>
                    <a:pt x="7276" y="4132"/>
                    <a:pt x="7216" y="3953"/>
                    <a:pt x="7109" y="3834"/>
                  </a:cubicBezTo>
                  <a:lnTo>
                    <a:pt x="7097" y="3822"/>
                  </a:lnTo>
                  <a:lnTo>
                    <a:pt x="7097" y="2941"/>
                  </a:lnTo>
                  <a:cubicBezTo>
                    <a:pt x="7097" y="1322"/>
                    <a:pt x="5775" y="0"/>
                    <a:pt x="41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2" name="Google Shape;10629;p79">
              <a:extLst>
                <a:ext uri="{FF2B5EF4-FFF2-40B4-BE49-F238E27FC236}">
                  <a16:creationId xmlns:a16="http://schemas.microsoft.com/office/drawing/2014/main" id="{17FED223-6D1C-AEB8-43D9-D00013555C5D}"/>
                </a:ext>
              </a:extLst>
            </p:cNvPr>
            <p:cNvSpPr/>
            <p:nvPr/>
          </p:nvSpPr>
          <p:spPr>
            <a:xfrm>
              <a:off x="7212544" y="3678023"/>
              <a:ext cx="14763" cy="21226"/>
            </a:xfrm>
            <a:custGeom>
              <a:avLst/>
              <a:gdLst/>
              <a:ahLst/>
              <a:cxnLst/>
              <a:rect l="l" t="t" r="r" b="b"/>
              <a:pathLst>
                <a:path w="466" h="670" extrusionOk="0">
                  <a:moveTo>
                    <a:pt x="175" y="1"/>
                  </a:moveTo>
                  <a:cubicBezTo>
                    <a:pt x="165" y="1"/>
                    <a:pt x="154" y="2"/>
                    <a:pt x="144" y="3"/>
                  </a:cubicBezTo>
                  <a:cubicBezTo>
                    <a:pt x="49" y="27"/>
                    <a:pt x="1" y="122"/>
                    <a:pt x="25" y="205"/>
                  </a:cubicBezTo>
                  <a:cubicBezTo>
                    <a:pt x="49" y="348"/>
                    <a:pt x="96" y="467"/>
                    <a:pt x="132" y="563"/>
                  </a:cubicBezTo>
                  <a:cubicBezTo>
                    <a:pt x="156" y="646"/>
                    <a:pt x="215" y="670"/>
                    <a:pt x="275" y="670"/>
                  </a:cubicBezTo>
                  <a:cubicBezTo>
                    <a:pt x="287" y="670"/>
                    <a:pt x="311" y="670"/>
                    <a:pt x="334" y="658"/>
                  </a:cubicBezTo>
                  <a:cubicBezTo>
                    <a:pt x="430" y="646"/>
                    <a:pt x="465" y="551"/>
                    <a:pt x="453" y="467"/>
                  </a:cubicBezTo>
                  <a:cubicBezTo>
                    <a:pt x="430" y="360"/>
                    <a:pt x="382" y="253"/>
                    <a:pt x="346" y="122"/>
                  </a:cubicBezTo>
                  <a:cubicBezTo>
                    <a:pt x="325" y="39"/>
                    <a:pt x="250" y="1"/>
                    <a:pt x="1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3" name="Google Shape;10630;p79">
              <a:extLst>
                <a:ext uri="{FF2B5EF4-FFF2-40B4-BE49-F238E27FC236}">
                  <a16:creationId xmlns:a16="http://schemas.microsoft.com/office/drawing/2014/main" id="{30B9555F-C26C-CD44-7754-FC8D5318753F}"/>
                </a:ext>
              </a:extLst>
            </p:cNvPr>
            <p:cNvSpPr/>
            <p:nvPr/>
          </p:nvSpPr>
          <p:spPr>
            <a:xfrm>
              <a:off x="7257055" y="3498936"/>
              <a:ext cx="60382" cy="32472"/>
            </a:xfrm>
            <a:custGeom>
              <a:avLst/>
              <a:gdLst/>
              <a:ahLst/>
              <a:cxnLst/>
              <a:rect l="l" t="t" r="r" b="b"/>
              <a:pathLst>
                <a:path w="1906" h="1025" extrusionOk="0">
                  <a:moveTo>
                    <a:pt x="1525" y="322"/>
                  </a:moveTo>
                  <a:cubicBezTo>
                    <a:pt x="1465" y="536"/>
                    <a:pt x="1227" y="703"/>
                    <a:pt x="941" y="703"/>
                  </a:cubicBezTo>
                  <a:cubicBezTo>
                    <a:pt x="656" y="703"/>
                    <a:pt x="430" y="548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644"/>
                    <a:pt x="430" y="1025"/>
                    <a:pt x="953" y="1025"/>
                  </a:cubicBezTo>
                  <a:cubicBezTo>
                    <a:pt x="1477" y="1025"/>
                    <a:pt x="1906" y="644"/>
                    <a:pt x="1906" y="167"/>
                  </a:cubicBezTo>
                  <a:cubicBezTo>
                    <a:pt x="1894" y="72"/>
                    <a:pt x="1823" y="1"/>
                    <a:pt x="172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24" name="Google Shape;10631;p79">
            <a:extLst>
              <a:ext uri="{FF2B5EF4-FFF2-40B4-BE49-F238E27FC236}">
                <a16:creationId xmlns:a16="http://schemas.microsoft.com/office/drawing/2014/main" id="{B676CF46-3096-6760-5154-D68D6D6BDADD}"/>
              </a:ext>
            </a:extLst>
          </p:cNvPr>
          <p:cNvGrpSpPr/>
          <p:nvPr/>
        </p:nvGrpSpPr>
        <p:grpSpPr>
          <a:xfrm>
            <a:off x="13407465" y="6343073"/>
            <a:ext cx="529626" cy="705386"/>
            <a:chOff x="6703732" y="3346936"/>
            <a:chExt cx="264813" cy="3526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5" name="Google Shape;10632;p79">
              <a:extLst>
                <a:ext uri="{FF2B5EF4-FFF2-40B4-BE49-F238E27FC236}">
                  <a16:creationId xmlns:a16="http://schemas.microsoft.com/office/drawing/2014/main" id="{92CB9C0F-D233-D861-330D-318E96E37A44}"/>
                </a:ext>
              </a:extLst>
            </p:cNvPr>
            <p:cNvSpPr/>
            <p:nvPr/>
          </p:nvSpPr>
          <p:spPr>
            <a:xfrm>
              <a:off x="6797283" y="3468777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6" name="Google Shape;10633;p79">
              <a:extLst>
                <a:ext uri="{FF2B5EF4-FFF2-40B4-BE49-F238E27FC236}">
                  <a16:creationId xmlns:a16="http://schemas.microsoft.com/office/drawing/2014/main" id="{007E45B8-4DEE-8507-3812-132B3DB86F67}"/>
                </a:ext>
              </a:extLst>
            </p:cNvPr>
            <p:cNvSpPr/>
            <p:nvPr/>
          </p:nvSpPr>
          <p:spPr>
            <a:xfrm>
              <a:off x="6863272" y="3468777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7" name="Google Shape;10634;p79">
              <a:extLst>
                <a:ext uri="{FF2B5EF4-FFF2-40B4-BE49-F238E27FC236}">
                  <a16:creationId xmlns:a16="http://schemas.microsoft.com/office/drawing/2014/main" id="{AF2F0207-E954-3D16-31C8-7620728A2B55}"/>
                </a:ext>
              </a:extLst>
            </p:cNvPr>
            <p:cNvSpPr/>
            <p:nvPr/>
          </p:nvSpPr>
          <p:spPr>
            <a:xfrm>
              <a:off x="6814231" y="3507712"/>
              <a:ext cx="43433" cy="15777"/>
            </a:xfrm>
            <a:custGeom>
              <a:avLst/>
              <a:gdLst/>
              <a:ahLst/>
              <a:cxnLst/>
              <a:rect l="l" t="t" r="r" b="b"/>
              <a:pathLst>
                <a:path w="1371" h="498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2" y="402"/>
                    <a:pt x="1346" y="271"/>
                  </a:cubicBezTo>
                  <a:cubicBezTo>
                    <a:pt x="1370" y="212"/>
                    <a:pt x="1370" y="105"/>
                    <a:pt x="1311" y="45"/>
                  </a:cubicBezTo>
                  <a:cubicBezTo>
                    <a:pt x="1281" y="15"/>
                    <a:pt x="1242" y="0"/>
                    <a:pt x="1203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882" y="188"/>
                    <a:pt x="692" y="188"/>
                  </a:cubicBezTo>
                  <a:cubicBezTo>
                    <a:pt x="477" y="188"/>
                    <a:pt x="346" y="105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0635;p79">
              <a:extLst>
                <a:ext uri="{FF2B5EF4-FFF2-40B4-BE49-F238E27FC236}">
                  <a16:creationId xmlns:a16="http://schemas.microsoft.com/office/drawing/2014/main" id="{43E7AAED-28A1-819D-1B30-56BF979CEC22}"/>
                </a:ext>
              </a:extLst>
            </p:cNvPr>
            <p:cNvSpPr/>
            <p:nvPr/>
          </p:nvSpPr>
          <p:spPr>
            <a:xfrm>
              <a:off x="6902143" y="3489876"/>
              <a:ext cx="32" cy="412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10636;p79">
              <a:extLst>
                <a:ext uri="{FF2B5EF4-FFF2-40B4-BE49-F238E27FC236}">
                  <a16:creationId xmlns:a16="http://schemas.microsoft.com/office/drawing/2014/main" id="{98E50783-0611-CDB8-9EF4-EA41B736EE22}"/>
                </a:ext>
              </a:extLst>
            </p:cNvPr>
            <p:cNvSpPr/>
            <p:nvPr/>
          </p:nvSpPr>
          <p:spPr>
            <a:xfrm>
              <a:off x="6703732" y="3346936"/>
              <a:ext cx="264813" cy="352693"/>
            </a:xfrm>
            <a:custGeom>
              <a:avLst/>
              <a:gdLst/>
              <a:ahLst/>
              <a:cxnLst/>
              <a:rect l="l" t="t" r="r" b="b"/>
              <a:pathLst>
                <a:path w="8359" h="11133" extrusionOk="0">
                  <a:moveTo>
                    <a:pt x="4120" y="346"/>
                  </a:moveTo>
                  <a:cubicBezTo>
                    <a:pt x="5668" y="346"/>
                    <a:pt x="6918" y="1596"/>
                    <a:pt x="6918" y="3144"/>
                  </a:cubicBezTo>
                  <a:lnTo>
                    <a:pt x="6918" y="8081"/>
                  </a:lnTo>
                  <a:lnTo>
                    <a:pt x="6918" y="8081"/>
                  </a:lnTo>
                  <a:lnTo>
                    <a:pt x="6049" y="7787"/>
                  </a:lnTo>
                  <a:cubicBezTo>
                    <a:pt x="6037" y="7763"/>
                    <a:pt x="6037" y="7739"/>
                    <a:pt x="6013" y="7716"/>
                  </a:cubicBezTo>
                  <a:lnTo>
                    <a:pt x="5608" y="7311"/>
                  </a:lnTo>
                  <a:cubicBezTo>
                    <a:pt x="5537" y="7239"/>
                    <a:pt x="5442" y="7204"/>
                    <a:pt x="5358" y="7204"/>
                  </a:cubicBezTo>
                  <a:lnTo>
                    <a:pt x="5358" y="6608"/>
                  </a:lnTo>
                  <a:cubicBezTo>
                    <a:pt x="5727" y="6406"/>
                    <a:pt x="6037" y="6084"/>
                    <a:pt x="6251" y="5715"/>
                  </a:cubicBezTo>
                  <a:lnTo>
                    <a:pt x="6251" y="7299"/>
                  </a:lnTo>
                  <a:cubicBezTo>
                    <a:pt x="6251" y="7382"/>
                    <a:pt x="6323" y="7466"/>
                    <a:pt x="6406" y="7466"/>
                  </a:cubicBezTo>
                  <a:cubicBezTo>
                    <a:pt x="6501" y="7466"/>
                    <a:pt x="6573" y="7382"/>
                    <a:pt x="6573" y="7299"/>
                  </a:cubicBezTo>
                  <a:lnTo>
                    <a:pt x="6573" y="4144"/>
                  </a:lnTo>
                  <a:cubicBezTo>
                    <a:pt x="6573" y="3882"/>
                    <a:pt x="6394" y="3667"/>
                    <a:pt x="6144" y="3620"/>
                  </a:cubicBezTo>
                  <a:cubicBezTo>
                    <a:pt x="5858" y="3572"/>
                    <a:pt x="5108" y="3370"/>
                    <a:pt x="4418" y="2370"/>
                  </a:cubicBezTo>
                  <a:cubicBezTo>
                    <a:pt x="4358" y="2274"/>
                    <a:pt x="4251" y="2215"/>
                    <a:pt x="4132" y="2215"/>
                  </a:cubicBezTo>
                  <a:cubicBezTo>
                    <a:pt x="4025" y="2215"/>
                    <a:pt x="3918" y="2274"/>
                    <a:pt x="3846" y="2370"/>
                  </a:cubicBezTo>
                  <a:cubicBezTo>
                    <a:pt x="3739" y="2536"/>
                    <a:pt x="3608" y="2679"/>
                    <a:pt x="3477" y="2810"/>
                  </a:cubicBezTo>
                  <a:cubicBezTo>
                    <a:pt x="3418" y="2870"/>
                    <a:pt x="3418" y="2977"/>
                    <a:pt x="3489" y="3036"/>
                  </a:cubicBezTo>
                  <a:cubicBezTo>
                    <a:pt x="3517" y="3065"/>
                    <a:pt x="3557" y="3080"/>
                    <a:pt x="3596" y="3080"/>
                  </a:cubicBezTo>
                  <a:cubicBezTo>
                    <a:pt x="3640" y="3080"/>
                    <a:pt x="3684" y="3062"/>
                    <a:pt x="3715" y="3025"/>
                  </a:cubicBezTo>
                  <a:cubicBezTo>
                    <a:pt x="3858" y="2870"/>
                    <a:pt x="3977" y="2715"/>
                    <a:pt x="4120" y="2536"/>
                  </a:cubicBezTo>
                  <a:lnTo>
                    <a:pt x="4144" y="2536"/>
                  </a:lnTo>
                  <a:cubicBezTo>
                    <a:pt x="4299" y="2739"/>
                    <a:pt x="4537" y="3036"/>
                    <a:pt x="4846" y="3322"/>
                  </a:cubicBezTo>
                  <a:cubicBezTo>
                    <a:pt x="5227" y="3656"/>
                    <a:pt x="5644" y="3858"/>
                    <a:pt x="6085" y="3929"/>
                  </a:cubicBezTo>
                  <a:cubicBezTo>
                    <a:pt x="6168" y="3953"/>
                    <a:pt x="6227" y="4037"/>
                    <a:pt x="6227" y="4120"/>
                  </a:cubicBezTo>
                  <a:lnTo>
                    <a:pt x="6227" y="4501"/>
                  </a:lnTo>
                  <a:cubicBezTo>
                    <a:pt x="6227" y="5656"/>
                    <a:pt x="5287" y="6596"/>
                    <a:pt x="4132" y="6596"/>
                  </a:cubicBezTo>
                  <a:cubicBezTo>
                    <a:pt x="2965" y="6596"/>
                    <a:pt x="2036" y="5656"/>
                    <a:pt x="2036" y="4513"/>
                  </a:cubicBezTo>
                  <a:lnTo>
                    <a:pt x="2036" y="4144"/>
                  </a:lnTo>
                  <a:cubicBezTo>
                    <a:pt x="2036" y="4048"/>
                    <a:pt x="2096" y="3965"/>
                    <a:pt x="2179" y="3953"/>
                  </a:cubicBezTo>
                  <a:cubicBezTo>
                    <a:pt x="2525" y="3894"/>
                    <a:pt x="2846" y="3751"/>
                    <a:pt x="3179" y="3537"/>
                  </a:cubicBezTo>
                  <a:cubicBezTo>
                    <a:pt x="3251" y="3489"/>
                    <a:pt x="3263" y="3382"/>
                    <a:pt x="3227" y="3310"/>
                  </a:cubicBezTo>
                  <a:cubicBezTo>
                    <a:pt x="3196" y="3264"/>
                    <a:pt x="3141" y="3238"/>
                    <a:pt x="3086" y="3238"/>
                  </a:cubicBezTo>
                  <a:cubicBezTo>
                    <a:pt x="3056" y="3238"/>
                    <a:pt x="3026" y="3246"/>
                    <a:pt x="3001" y="3263"/>
                  </a:cubicBezTo>
                  <a:cubicBezTo>
                    <a:pt x="2715" y="3453"/>
                    <a:pt x="2429" y="3572"/>
                    <a:pt x="2132" y="3632"/>
                  </a:cubicBezTo>
                  <a:cubicBezTo>
                    <a:pt x="1894" y="3679"/>
                    <a:pt x="1703" y="3894"/>
                    <a:pt x="1703" y="4156"/>
                  </a:cubicBezTo>
                  <a:lnTo>
                    <a:pt x="1703" y="7311"/>
                  </a:lnTo>
                  <a:cubicBezTo>
                    <a:pt x="1703" y="7406"/>
                    <a:pt x="1774" y="7477"/>
                    <a:pt x="1870" y="7477"/>
                  </a:cubicBezTo>
                  <a:cubicBezTo>
                    <a:pt x="1953" y="7477"/>
                    <a:pt x="2036" y="7406"/>
                    <a:pt x="2036" y="7311"/>
                  </a:cubicBezTo>
                  <a:lnTo>
                    <a:pt x="2036" y="5739"/>
                  </a:lnTo>
                  <a:cubicBezTo>
                    <a:pt x="2239" y="6108"/>
                    <a:pt x="2548" y="6418"/>
                    <a:pt x="2929" y="6632"/>
                  </a:cubicBezTo>
                  <a:lnTo>
                    <a:pt x="2929" y="7227"/>
                  </a:lnTo>
                  <a:cubicBezTo>
                    <a:pt x="2834" y="7227"/>
                    <a:pt x="2751" y="7251"/>
                    <a:pt x="2667" y="7323"/>
                  </a:cubicBezTo>
                  <a:lnTo>
                    <a:pt x="2275" y="7728"/>
                  </a:lnTo>
                  <a:cubicBezTo>
                    <a:pt x="2251" y="7739"/>
                    <a:pt x="2239" y="7775"/>
                    <a:pt x="2227" y="7799"/>
                  </a:cubicBezTo>
                  <a:lnTo>
                    <a:pt x="1322" y="8120"/>
                  </a:lnTo>
                  <a:lnTo>
                    <a:pt x="1322" y="3144"/>
                  </a:lnTo>
                  <a:cubicBezTo>
                    <a:pt x="1322" y="1596"/>
                    <a:pt x="2572" y="346"/>
                    <a:pt x="4120" y="346"/>
                  </a:cubicBezTo>
                  <a:close/>
                  <a:moveTo>
                    <a:pt x="5037" y="6787"/>
                  </a:moveTo>
                  <a:lnTo>
                    <a:pt x="5037" y="7418"/>
                  </a:lnTo>
                  <a:lnTo>
                    <a:pt x="4168" y="8299"/>
                  </a:lnTo>
                  <a:lnTo>
                    <a:pt x="3287" y="7418"/>
                  </a:lnTo>
                  <a:lnTo>
                    <a:pt x="3287" y="6787"/>
                  </a:lnTo>
                  <a:cubicBezTo>
                    <a:pt x="3548" y="6894"/>
                    <a:pt x="3846" y="6954"/>
                    <a:pt x="4168" y="6954"/>
                  </a:cubicBezTo>
                  <a:cubicBezTo>
                    <a:pt x="4477" y="6954"/>
                    <a:pt x="4775" y="6894"/>
                    <a:pt x="5037" y="6787"/>
                  </a:cubicBezTo>
                  <a:close/>
                  <a:moveTo>
                    <a:pt x="2953" y="7549"/>
                  </a:moveTo>
                  <a:lnTo>
                    <a:pt x="3929" y="8513"/>
                  </a:lnTo>
                  <a:lnTo>
                    <a:pt x="3191" y="9132"/>
                  </a:lnTo>
                  <a:lnTo>
                    <a:pt x="3167" y="9132"/>
                  </a:lnTo>
                  <a:lnTo>
                    <a:pt x="2620" y="7882"/>
                  </a:lnTo>
                  <a:lnTo>
                    <a:pt x="2941" y="7549"/>
                  </a:lnTo>
                  <a:close/>
                  <a:moveTo>
                    <a:pt x="5346" y="7561"/>
                  </a:moveTo>
                  <a:lnTo>
                    <a:pt x="5680" y="7894"/>
                  </a:lnTo>
                  <a:lnTo>
                    <a:pt x="5644" y="7966"/>
                  </a:lnTo>
                  <a:cubicBezTo>
                    <a:pt x="5620" y="8061"/>
                    <a:pt x="5644" y="8144"/>
                    <a:pt x="5739" y="8168"/>
                  </a:cubicBezTo>
                  <a:cubicBezTo>
                    <a:pt x="5759" y="8178"/>
                    <a:pt x="5782" y="8183"/>
                    <a:pt x="5804" y="8183"/>
                  </a:cubicBezTo>
                  <a:cubicBezTo>
                    <a:pt x="5860" y="8183"/>
                    <a:pt x="5916" y="8155"/>
                    <a:pt x="5942" y="8120"/>
                  </a:cubicBezTo>
                  <a:lnTo>
                    <a:pt x="6180" y="8192"/>
                  </a:lnTo>
                  <a:lnTo>
                    <a:pt x="6168" y="8359"/>
                  </a:lnTo>
                  <a:cubicBezTo>
                    <a:pt x="6037" y="9347"/>
                    <a:pt x="5180" y="10109"/>
                    <a:pt x="4168" y="10109"/>
                  </a:cubicBezTo>
                  <a:cubicBezTo>
                    <a:pt x="3156" y="10109"/>
                    <a:pt x="2286" y="9347"/>
                    <a:pt x="2155" y="8359"/>
                  </a:cubicBezTo>
                  <a:lnTo>
                    <a:pt x="2120" y="8168"/>
                  </a:lnTo>
                  <a:lnTo>
                    <a:pt x="2346" y="8097"/>
                  </a:lnTo>
                  <a:lnTo>
                    <a:pt x="2870" y="9263"/>
                  </a:lnTo>
                  <a:cubicBezTo>
                    <a:pt x="2917" y="9359"/>
                    <a:pt x="3001" y="9418"/>
                    <a:pt x="3108" y="9454"/>
                  </a:cubicBezTo>
                  <a:cubicBezTo>
                    <a:pt x="3132" y="9454"/>
                    <a:pt x="3156" y="9466"/>
                    <a:pt x="3179" y="9466"/>
                  </a:cubicBezTo>
                  <a:cubicBezTo>
                    <a:pt x="3251" y="9466"/>
                    <a:pt x="3334" y="9442"/>
                    <a:pt x="3394" y="9394"/>
                  </a:cubicBezTo>
                  <a:lnTo>
                    <a:pt x="4144" y="8751"/>
                  </a:lnTo>
                  <a:lnTo>
                    <a:pt x="4906" y="9394"/>
                  </a:lnTo>
                  <a:cubicBezTo>
                    <a:pt x="4965" y="9442"/>
                    <a:pt x="5037" y="9466"/>
                    <a:pt x="5120" y="9466"/>
                  </a:cubicBezTo>
                  <a:cubicBezTo>
                    <a:pt x="5144" y="9466"/>
                    <a:pt x="5156" y="9466"/>
                    <a:pt x="5192" y="9454"/>
                  </a:cubicBezTo>
                  <a:cubicBezTo>
                    <a:pt x="5299" y="9418"/>
                    <a:pt x="5382" y="9359"/>
                    <a:pt x="5430" y="9263"/>
                  </a:cubicBezTo>
                  <a:lnTo>
                    <a:pt x="5680" y="8704"/>
                  </a:lnTo>
                  <a:cubicBezTo>
                    <a:pt x="5715" y="8620"/>
                    <a:pt x="5680" y="8525"/>
                    <a:pt x="5596" y="8501"/>
                  </a:cubicBezTo>
                  <a:cubicBezTo>
                    <a:pt x="5571" y="8492"/>
                    <a:pt x="5547" y="8488"/>
                    <a:pt x="5525" y="8488"/>
                  </a:cubicBezTo>
                  <a:cubicBezTo>
                    <a:pt x="5461" y="8488"/>
                    <a:pt x="5408" y="8523"/>
                    <a:pt x="5382" y="8585"/>
                  </a:cubicBezTo>
                  <a:lnTo>
                    <a:pt x="5132" y="9144"/>
                  </a:lnTo>
                  <a:lnTo>
                    <a:pt x="5096" y="9144"/>
                  </a:lnTo>
                  <a:lnTo>
                    <a:pt x="4370" y="8525"/>
                  </a:lnTo>
                  <a:lnTo>
                    <a:pt x="5334" y="7561"/>
                  </a:lnTo>
                  <a:close/>
                  <a:moveTo>
                    <a:pt x="4168" y="0"/>
                  </a:moveTo>
                  <a:cubicBezTo>
                    <a:pt x="2441" y="0"/>
                    <a:pt x="1036" y="1405"/>
                    <a:pt x="1036" y="3132"/>
                  </a:cubicBezTo>
                  <a:lnTo>
                    <a:pt x="1036" y="8216"/>
                  </a:lnTo>
                  <a:lnTo>
                    <a:pt x="798" y="8311"/>
                  </a:lnTo>
                  <a:cubicBezTo>
                    <a:pt x="322" y="8478"/>
                    <a:pt x="0" y="8930"/>
                    <a:pt x="0" y="9454"/>
                  </a:cubicBezTo>
                  <a:lnTo>
                    <a:pt x="0" y="10978"/>
                  </a:lnTo>
                  <a:cubicBezTo>
                    <a:pt x="0" y="11061"/>
                    <a:pt x="72" y="11133"/>
                    <a:pt x="155" y="11133"/>
                  </a:cubicBezTo>
                  <a:cubicBezTo>
                    <a:pt x="250" y="11133"/>
                    <a:pt x="322" y="11061"/>
                    <a:pt x="322" y="10978"/>
                  </a:cubicBezTo>
                  <a:lnTo>
                    <a:pt x="322" y="9454"/>
                  </a:lnTo>
                  <a:cubicBezTo>
                    <a:pt x="322" y="9347"/>
                    <a:pt x="334" y="9252"/>
                    <a:pt x="381" y="9144"/>
                  </a:cubicBezTo>
                  <a:lnTo>
                    <a:pt x="1203" y="9847"/>
                  </a:lnTo>
                  <a:cubicBezTo>
                    <a:pt x="1322" y="9942"/>
                    <a:pt x="1393" y="10097"/>
                    <a:pt x="1393" y="10240"/>
                  </a:cubicBezTo>
                  <a:lnTo>
                    <a:pt x="1393" y="10978"/>
                  </a:lnTo>
                  <a:cubicBezTo>
                    <a:pt x="1393" y="11061"/>
                    <a:pt x="1465" y="11133"/>
                    <a:pt x="1560" y="11133"/>
                  </a:cubicBezTo>
                  <a:cubicBezTo>
                    <a:pt x="1643" y="11133"/>
                    <a:pt x="1715" y="11061"/>
                    <a:pt x="1715" y="10978"/>
                  </a:cubicBezTo>
                  <a:lnTo>
                    <a:pt x="1715" y="10240"/>
                  </a:lnTo>
                  <a:cubicBezTo>
                    <a:pt x="1715" y="9990"/>
                    <a:pt x="1620" y="9752"/>
                    <a:pt x="1417" y="9585"/>
                  </a:cubicBezTo>
                  <a:lnTo>
                    <a:pt x="560" y="8847"/>
                  </a:lnTo>
                  <a:cubicBezTo>
                    <a:pt x="643" y="8740"/>
                    <a:pt x="786" y="8656"/>
                    <a:pt x="917" y="8609"/>
                  </a:cubicBezTo>
                  <a:lnTo>
                    <a:pt x="1822" y="8275"/>
                  </a:lnTo>
                  <a:lnTo>
                    <a:pt x="1834" y="8382"/>
                  </a:lnTo>
                  <a:cubicBezTo>
                    <a:pt x="1917" y="8954"/>
                    <a:pt x="2191" y="9466"/>
                    <a:pt x="2632" y="9847"/>
                  </a:cubicBezTo>
                  <a:cubicBezTo>
                    <a:pt x="3060" y="10216"/>
                    <a:pt x="3608" y="10418"/>
                    <a:pt x="4180" y="10418"/>
                  </a:cubicBezTo>
                  <a:cubicBezTo>
                    <a:pt x="4739" y="10418"/>
                    <a:pt x="5287" y="10216"/>
                    <a:pt x="5727" y="9847"/>
                  </a:cubicBezTo>
                  <a:cubicBezTo>
                    <a:pt x="6156" y="9466"/>
                    <a:pt x="6430" y="8954"/>
                    <a:pt x="6513" y="8382"/>
                  </a:cubicBezTo>
                  <a:lnTo>
                    <a:pt x="6525" y="8275"/>
                  </a:lnTo>
                  <a:lnTo>
                    <a:pt x="7430" y="8609"/>
                  </a:lnTo>
                  <a:cubicBezTo>
                    <a:pt x="7573" y="8656"/>
                    <a:pt x="7704" y="8740"/>
                    <a:pt x="7787" y="8847"/>
                  </a:cubicBezTo>
                  <a:lnTo>
                    <a:pt x="6930" y="9585"/>
                  </a:lnTo>
                  <a:cubicBezTo>
                    <a:pt x="6739" y="9752"/>
                    <a:pt x="6632" y="9990"/>
                    <a:pt x="6632" y="10240"/>
                  </a:cubicBezTo>
                  <a:lnTo>
                    <a:pt x="6632" y="10978"/>
                  </a:lnTo>
                  <a:cubicBezTo>
                    <a:pt x="6632" y="11061"/>
                    <a:pt x="6704" y="11133"/>
                    <a:pt x="6799" y="11133"/>
                  </a:cubicBezTo>
                  <a:cubicBezTo>
                    <a:pt x="6882" y="11133"/>
                    <a:pt x="6954" y="11061"/>
                    <a:pt x="6954" y="10978"/>
                  </a:cubicBezTo>
                  <a:lnTo>
                    <a:pt x="6954" y="10240"/>
                  </a:lnTo>
                  <a:cubicBezTo>
                    <a:pt x="6954" y="10097"/>
                    <a:pt x="7037" y="9942"/>
                    <a:pt x="7156" y="9847"/>
                  </a:cubicBezTo>
                  <a:lnTo>
                    <a:pt x="7966" y="9144"/>
                  </a:lnTo>
                  <a:cubicBezTo>
                    <a:pt x="8001" y="9252"/>
                    <a:pt x="8025" y="9347"/>
                    <a:pt x="8025" y="9454"/>
                  </a:cubicBezTo>
                  <a:lnTo>
                    <a:pt x="8025" y="10978"/>
                  </a:lnTo>
                  <a:cubicBezTo>
                    <a:pt x="8025" y="11061"/>
                    <a:pt x="8109" y="11133"/>
                    <a:pt x="8192" y="11133"/>
                  </a:cubicBezTo>
                  <a:cubicBezTo>
                    <a:pt x="8287" y="11133"/>
                    <a:pt x="8359" y="11061"/>
                    <a:pt x="8359" y="10978"/>
                  </a:cubicBezTo>
                  <a:lnTo>
                    <a:pt x="8359" y="9454"/>
                  </a:lnTo>
                  <a:cubicBezTo>
                    <a:pt x="8335" y="8930"/>
                    <a:pt x="8001" y="8478"/>
                    <a:pt x="7525" y="8311"/>
                  </a:cubicBezTo>
                  <a:lnTo>
                    <a:pt x="7287" y="8216"/>
                  </a:lnTo>
                  <a:lnTo>
                    <a:pt x="7287" y="3132"/>
                  </a:lnTo>
                  <a:cubicBezTo>
                    <a:pt x="7287" y="1405"/>
                    <a:pt x="5894" y="0"/>
                    <a:pt x="4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0" name="Google Shape;10637;p79">
            <a:extLst>
              <a:ext uri="{FF2B5EF4-FFF2-40B4-BE49-F238E27FC236}">
                <a16:creationId xmlns:a16="http://schemas.microsoft.com/office/drawing/2014/main" id="{C73127E0-2501-29D1-0CDB-276D2F9C468A}"/>
              </a:ext>
            </a:extLst>
          </p:cNvPr>
          <p:cNvGrpSpPr/>
          <p:nvPr/>
        </p:nvGrpSpPr>
        <p:grpSpPr>
          <a:xfrm>
            <a:off x="12504457" y="6343073"/>
            <a:ext cx="530386" cy="705386"/>
            <a:chOff x="6252228" y="3346936"/>
            <a:chExt cx="265193" cy="3526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1" name="Google Shape;10638;p79">
              <a:extLst>
                <a:ext uri="{FF2B5EF4-FFF2-40B4-BE49-F238E27FC236}">
                  <a16:creationId xmlns:a16="http://schemas.microsoft.com/office/drawing/2014/main" id="{DCB0CF4F-BF75-2761-1909-2B6DD15F0326}"/>
                </a:ext>
              </a:extLst>
            </p:cNvPr>
            <p:cNvSpPr/>
            <p:nvPr/>
          </p:nvSpPr>
          <p:spPr>
            <a:xfrm>
              <a:off x="6252228" y="3346936"/>
              <a:ext cx="265193" cy="352693"/>
            </a:xfrm>
            <a:custGeom>
              <a:avLst/>
              <a:gdLst/>
              <a:ahLst/>
              <a:cxnLst/>
              <a:rect l="l" t="t" r="r" b="b"/>
              <a:pathLst>
                <a:path w="8371" h="11133" extrusionOk="0">
                  <a:moveTo>
                    <a:pt x="4156" y="2941"/>
                  </a:moveTo>
                  <a:cubicBezTo>
                    <a:pt x="4370" y="2941"/>
                    <a:pt x="4585" y="2953"/>
                    <a:pt x="4787" y="2965"/>
                  </a:cubicBezTo>
                  <a:cubicBezTo>
                    <a:pt x="3811" y="3560"/>
                    <a:pt x="2537" y="3775"/>
                    <a:pt x="2060" y="3810"/>
                  </a:cubicBezTo>
                  <a:lnTo>
                    <a:pt x="2060" y="3656"/>
                  </a:lnTo>
                  <a:cubicBezTo>
                    <a:pt x="2060" y="3358"/>
                    <a:pt x="2858" y="2941"/>
                    <a:pt x="4156" y="2941"/>
                  </a:cubicBezTo>
                  <a:close/>
                  <a:moveTo>
                    <a:pt x="4168" y="2239"/>
                  </a:moveTo>
                  <a:cubicBezTo>
                    <a:pt x="5466" y="2239"/>
                    <a:pt x="6275" y="2655"/>
                    <a:pt x="6275" y="2953"/>
                  </a:cubicBezTo>
                  <a:lnTo>
                    <a:pt x="6275" y="3108"/>
                  </a:lnTo>
                  <a:cubicBezTo>
                    <a:pt x="6242" y="3089"/>
                    <a:pt x="6207" y="3079"/>
                    <a:pt x="6173" y="3079"/>
                  </a:cubicBezTo>
                  <a:cubicBezTo>
                    <a:pt x="6123" y="3079"/>
                    <a:pt x="6078" y="3101"/>
                    <a:pt x="6049" y="3144"/>
                  </a:cubicBezTo>
                  <a:cubicBezTo>
                    <a:pt x="5989" y="3215"/>
                    <a:pt x="6001" y="3322"/>
                    <a:pt x="6073" y="3382"/>
                  </a:cubicBezTo>
                  <a:cubicBezTo>
                    <a:pt x="6168" y="3441"/>
                    <a:pt x="6275" y="3548"/>
                    <a:pt x="6275" y="3656"/>
                  </a:cubicBezTo>
                  <a:lnTo>
                    <a:pt x="6275" y="4358"/>
                  </a:lnTo>
                  <a:lnTo>
                    <a:pt x="4513" y="4358"/>
                  </a:lnTo>
                  <a:cubicBezTo>
                    <a:pt x="4430" y="4358"/>
                    <a:pt x="4346" y="4441"/>
                    <a:pt x="4346" y="4525"/>
                  </a:cubicBezTo>
                  <a:lnTo>
                    <a:pt x="4346" y="4549"/>
                  </a:lnTo>
                  <a:lnTo>
                    <a:pt x="3977" y="4549"/>
                  </a:lnTo>
                  <a:lnTo>
                    <a:pt x="3977" y="4525"/>
                  </a:lnTo>
                  <a:cubicBezTo>
                    <a:pt x="3977" y="4441"/>
                    <a:pt x="3906" y="4358"/>
                    <a:pt x="3811" y="4358"/>
                  </a:cubicBezTo>
                  <a:lnTo>
                    <a:pt x="2060" y="4358"/>
                  </a:lnTo>
                  <a:lnTo>
                    <a:pt x="2060" y="4156"/>
                  </a:lnTo>
                  <a:cubicBezTo>
                    <a:pt x="2560" y="4096"/>
                    <a:pt x="4168" y="3870"/>
                    <a:pt x="5263" y="3072"/>
                  </a:cubicBezTo>
                  <a:cubicBezTo>
                    <a:pt x="5347" y="3084"/>
                    <a:pt x="5442" y="3108"/>
                    <a:pt x="5513" y="3132"/>
                  </a:cubicBezTo>
                  <a:cubicBezTo>
                    <a:pt x="5526" y="3135"/>
                    <a:pt x="5539" y="3137"/>
                    <a:pt x="5552" y="3137"/>
                  </a:cubicBezTo>
                  <a:cubicBezTo>
                    <a:pt x="5624" y="3137"/>
                    <a:pt x="5695" y="3085"/>
                    <a:pt x="5716" y="3025"/>
                  </a:cubicBezTo>
                  <a:cubicBezTo>
                    <a:pt x="5751" y="2929"/>
                    <a:pt x="5692" y="2846"/>
                    <a:pt x="5620" y="2810"/>
                  </a:cubicBezTo>
                  <a:cubicBezTo>
                    <a:pt x="5204" y="2703"/>
                    <a:pt x="4704" y="2620"/>
                    <a:pt x="4168" y="2620"/>
                  </a:cubicBezTo>
                  <a:cubicBezTo>
                    <a:pt x="3370" y="2620"/>
                    <a:pt x="2525" y="2798"/>
                    <a:pt x="2072" y="3108"/>
                  </a:cubicBezTo>
                  <a:lnTo>
                    <a:pt x="2072" y="2953"/>
                  </a:lnTo>
                  <a:cubicBezTo>
                    <a:pt x="2072" y="2655"/>
                    <a:pt x="2882" y="2239"/>
                    <a:pt x="4168" y="2239"/>
                  </a:cubicBezTo>
                  <a:close/>
                  <a:moveTo>
                    <a:pt x="3668" y="4680"/>
                  </a:moveTo>
                  <a:lnTo>
                    <a:pt x="3668" y="4858"/>
                  </a:lnTo>
                  <a:cubicBezTo>
                    <a:pt x="3668" y="5156"/>
                    <a:pt x="3430" y="5394"/>
                    <a:pt x="3132" y="5394"/>
                  </a:cubicBezTo>
                  <a:cubicBezTo>
                    <a:pt x="2834" y="5394"/>
                    <a:pt x="2596" y="5156"/>
                    <a:pt x="2596" y="4858"/>
                  </a:cubicBezTo>
                  <a:lnTo>
                    <a:pt x="2596" y="4680"/>
                  </a:lnTo>
                  <a:lnTo>
                    <a:pt x="2965" y="4680"/>
                  </a:lnTo>
                  <a:lnTo>
                    <a:pt x="2965" y="4870"/>
                  </a:lnTo>
                  <a:cubicBezTo>
                    <a:pt x="2965" y="4965"/>
                    <a:pt x="3037" y="5037"/>
                    <a:pt x="3132" y="5037"/>
                  </a:cubicBezTo>
                  <a:cubicBezTo>
                    <a:pt x="3215" y="5037"/>
                    <a:pt x="3299" y="4965"/>
                    <a:pt x="3299" y="4870"/>
                  </a:cubicBezTo>
                  <a:lnTo>
                    <a:pt x="3299" y="4680"/>
                  </a:lnTo>
                  <a:close/>
                  <a:moveTo>
                    <a:pt x="5751" y="4680"/>
                  </a:moveTo>
                  <a:lnTo>
                    <a:pt x="5751" y="4858"/>
                  </a:lnTo>
                  <a:cubicBezTo>
                    <a:pt x="5751" y="5156"/>
                    <a:pt x="5513" y="5394"/>
                    <a:pt x="5216" y="5394"/>
                  </a:cubicBezTo>
                  <a:cubicBezTo>
                    <a:pt x="4918" y="5394"/>
                    <a:pt x="4680" y="5156"/>
                    <a:pt x="4680" y="4858"/>
                  </a:cubicBezTo>
                  <a:lnTo>
                    <a:pt x="4680" y="4680"/>
                  </a:lnTo>
                  <a:lnTo>
                    <a:pt x="5049" y="4680"/>
                  </a:lnTo>
                  <a:lnTo>
                    <a:pt x="5049" y="4870"/>
                  </a:lnTo>
                  <a:cubicBezTo>
                    <a:pt x="5049" y="4965"/>
                    <a:pt x="5120" y="5037"/>
                    <a:pt x="5216" y="5037"/>
                  </a:cubicBezTo>
                  <a:cubicBezTo>
                    <a:pt x="5299" y="5037"/>
                    <a:pt x="5382" y="4965"/>
                    <a:pt x="5382" y="4870"/>
                  </a:cubicBezTo>
                  <a:lnTo>
                    <a:pt x="5382" y="4680"/>
                  </a:lnTo>
                  <a:close/>
                  <a:moveTo>
                    <a:pt x="4168" y="334"/>
                  </a:moveTo>
                  <a:cubicBezTo>
                    <a:pt x="4299" y="334"/>
                    <a:pt x="4442" y="441"/>
                    <a:pt x="4585" y="536"/>
                  </a:cubicBezTo>
                  <a:cubicBezTo>
                    <a:pt x="4716" y="643"/>
                    <a:pt x="4870" y="750"/>
                    <a:pt x="5013" y="798"/>
                  </a:cubicBezTo>
                  <a:cubicBezTo>
                    <a:pt x="5088" y="814"/>
                    <a:pt x="5166" y="821"/>
                    <a:pt x="5245" y="821"/>
                  </a:cubicBezTo>
                  <a:cubicBezTo>
                    <a:pt x="5341" y="821"/>
                    <a:pt x="5439" y="811"/>
                    <a:pt x="5537" y="798"/>
                  </a:cubicBezTo>
                  <a:cubicBezTo>
                    <a:pt x="5626" y="786"/>
                    <a:pt x="5716" y="774"/>
                    <a:pt x="5796" y="774"/>
                  </a:cubicBezTo>
                  <a:cubicBezTo>
                    <a:pt x="5876" y="774"/>
                    <a:pt x="5948" y="786"/>
                    <a:pt x="6001" y="822"/>
                  </a:cubicBezTo>
                  <a:cubicBezTo>
                    <a:pt x="6109" y="881"/>
                    <a:pt x="6180" y="1048"/>
                    <a:pt x="6251" y="1215"/>
                  </a:cubicBezTo>
                  <a:cubicBezTo>
                    <a:pt x="6323" y="1370"/>
                    <a:pt x="6394" y="1536"/>
                    <a:pt x="6525" y="1655"/>
                  </a:cubicBezTo>
                  <a:cubicBezTo>
                    <a:pt x="6644" y="1774"/>
                    <a:pt x="6799" y="1846"/>
                    <a:pt x="6966" y="1929"/>
                  </a:cubicBezTo>
                  <a:cubicBezTo>
                    <a:pt x="7132" y="2001"/>
                    <a:pt x="7299" y="2072"/>
                    <a:pt x="7359" y="2179"/>
                  </a:cubicBezTo>
                  <a:cubicBezTo>
                    <a:pt x="7418" y="2286"/>
                    <a:pt x="7394" y="2465"/>
                    <a:pt x="7383" y="2644"/>
                  </a:cubicBezTo>
                  <a:cubicBezTo>
                    <a:pt x="7371" y="2822"/>
                    <a:pt x="7335" y="3001"/>
                    <a:pt x="7383" y="3156"/>
                  </a:cubicBezTo>
                  <a:cubicBezTo>
                    <a:pt x="7430" y="3322"/>
                    <a:pt x="7537" y="3453"/>
                    <a:pt x="7633" y="3596"/>
                  </a:cubicBezTo>
                  <a:cubicBezTo>
                    <a:pt x="7740" y="3739"/>
                    <a:pt x="7847" y="3870"/>
                    <a:pt x="7847" y="4013"/>
                  </a:cubicBezTo>
                  <a:cubicBezTo>
                    <a:pt x="7847" y="4144"/>
                    <a:pt x="7740" y="4275"/>
                    <a:pt x="7633" y="4429"/>
                  </a:cubicBezTo>
                  <a:cubicBezTo>
                    <a:pt x="7537" y="4560"/>
                    <a:pt x="7430" y="4703"/>
                    <a:pt x="7383" y="4858"/>
                  </a:cubicBezTo>
                  <a:cubicBezTo>
                    <a:pt x="7335" y="5025"/>
                    <a:pt x="7359" y="5191"/>
                    <a:pt x="7383" y="5382"/>
                  </a:cubicBezTo>
                  <a:cubicBezTo>
                    <a:pt x="7394" y="5561"/>
                    <a:pt x="7430" y="5739"/>
                    <a:pt x="7359" y="5834"/>
                  </a:cubicBezTo>
                  <a:cubicBezTo>
                    <a:pt x="7335" y="5870"/>
                    <a:pt x="7323" y="5882"/>
                    <a:pt x="7299" y="5894"/>
                  </a:cubicBezTo>
                  <a:cubicBezTo>
                    <a:pt x="7299" y="5680"/>
                    <a:pt x="7192" y="5525"/>
                    <a:pt x="7085" y="5406"/>
                  </a:cubicBezTo>
                  <a:cubicBezTo>
                    <a:pt x="7216" y="5299"/>
                    <a:pt x="7299" y="5144"/>
                    <a:pt x="7299" y="4941"/>
                  </a:cubicBezTo>
                  <a:cubicBezTo>
                    <a:pt x="7299" y="4620"/>
                    <a:pt x="7025" y="4346"/>
                    <a:pt x="6704" y="4346"/>
                  </a:cubicBezTo>
                  <a:lnTo>
                    <a:pt x="6597" y="4346"/>
                  </a:lnTo>
                  <a:lnTo>
                    <a:pt x="6597" y="2953"/>
                  </a:lnTo>
                  <a:cubicBezTo>
                    <a:pt x="6597" y="2286"/>
                    <a:pt x="5347" y="1929"/>
                    <a:pt x="4168" y="1929"/>
                  </a:cubicBezTo>
                  <a:cubicBezTo>
                    <a:pt x="2989" y="1929"/>
                    <a:pt x="1739" y="2286"/>
                    <a:pt x="1739" y="2953"/>
                  </a:cubicBezTo>
                  <a:lnTo>
                    <a:pt x="1739" y="4346"/>
                  </a:lnTo>
                  <a:lnTo>
                    <a:pt x="1644" y="4346"/>
                  </a:lnTo>
                  <a:cubicBezTo>
                    <a:pt x="1310" y="4346"/>
                    <a:pt x="1048" y="4620"/>
                    <a:pt x="1048" y="4941"/>
                  </a:cubicBezTo>
                  <a:cubicBezTo>
                    <a:pt x="1048" y="5120"/>
                    <a:pt x="1132" y="5287"/>
                    <a:pt x="1251" y="5406"/>
                  </a:cubicBezTo>
                  <a:cubicBezTo>
                    <a:pt x="1156" y="5525"/>
                    <a:pt x="1048" y="5692"/>
                    <a:pt x="1048" y="5894"/>
                  </a:cubicBezTo>
                  <a:lnTo>
                    <a:pt x="989" y="5834"/>
                  </a:lnTo>
                  <a:cubicBezTo>
                    <a:pt x="929" y="5739"/>
                    <a:pt x="941" y="5561"/>
                    <a:pt x="953" y="5382"/>
                  </a:cubicBezTo>
                  <a:cubicBezTo>
                    <a:pt x="965" y="5191"/>
                    <a:pt x="1001" y="5025"/>
                    <a:pt x="953" y="4858"/>
                  </a:cubicBezTo>
                  <a:cubicBezTo>
                    <a:pt x="917" y="4691"/>
                    <a:pt x="810" y="4560"/>
                    <a:pt x="703" y="4429"/>
                  </a:cubicBezTo>
                  <a:cubicBezTo>
                    <a:pt x="596" y="4275"/>
                    <a:pt x="489" y="4144"/>
                    <a:pt x="489" y="4013"/>
                  </a:cubicBezTo>
                  <a:cubicBezTo>
                    <a:pt x="489" y="3870"/>
                    <a:pt x="596" y="3739"/>
                    <a:pt x="703" y="3596"/>
                  </a:cubicBezTo>
                  <a:cubicBezTo>
                    <a:pt x="810" y="3453"/>
                    <a:pt x="917" y="3310"/>
                    <a:pt x="953" y="3156"/>
                  </a:cubicBezTo>
                  <a:cubicBezTo>
                    <a:pt x="1001" y="3001"/>
                    <a:pt x="989" y="2822"/>
                    <a:pt x="953" y="2644"/>
                  </a:cubicBezTo>
                  <a:cubicBezTo>
                    <a:pt x="941" y="2465"/>
                    <a:pt x="917" y="2286"/>
                    <a:pt x="989" y="2179"/>
                  </a:cubicBezTo>
                  <a:cubicBezTo>
                    <a:pt x="1048" y="2072"/>
                    <a:pt x="1215" y="2001"/>
                    <a:pt x="1370" y="1929"/>
                  </a:cubicBezTo>
                  <a:cubicBezTo>
                    <a:pt x="1537" y="1846"/>
                    <a:pt x="1703" y="1786"/>
                    <a:pt x="1822" y="1655"/>
                  </a:cubicBezTo>
                  <a:cubicBezTo>
                    <a:pt x="1941" y="1536"/>
                    <a:pt x="2013" y="1370"/>
                    <a:pt x="2084" y="1215"/>
                  </a:cubicBezTo>
                  <a:cubicBezTo>
                    <a:pt x="2156" y="1048"/>
                    <a:pt x="2239" y="881"/>
                    <a:pt x="2334" y="822"/>
                  </a:cubicBezTo>
                  <a:cubicBezTo>
                    <a:pt x="2392" y="790"/>
                    <a:pt x="2470" y="779"/>
                    <a:pt x="2557" y="779"/>
                  </a:cubicBezTo>
                  <a:cubicBezTo>
                    <a:pt x="2633" y="779"/>
                    <a:pt x="2716" y="787"/>
                    <a:pt x="2799" y="798"/>
                  </a:cubicBezTo>
                  <a:cubicBezTo>
                    <a:pt x="2907" y="805"/>
                    <a:pt x="3016" y="817"/>
                    <a:pt x="3121" y="817"/>
                  </a:cubicBezTo>
                  <a:cubicBezTo>
                    <a:pt x="3190" y="817"/>
                    <a:pt x="3257" y="812"/>
                    <a:pt x="3322" y="798"/>
                  </a:cubicBezTo>
                  <a:cubicBezTo>
                    <a:pt x="3489" y="750"/>
                    <a:pt x="3620" y="643"/>
                    <a:pt x="3751" y="536"/>
                  </a:cubicBezTo>
                  <a:cubicBezTo>
                    <a:pt x="3906" y="429"/>
                    <a:pt x="4037" y="334"/>
                    <a:pt x="4168" y="334"/>
                  </a:cubicBezTo>
                  <a:close/>
                  <a:moveTo>
                    <a:pt x="1548" y="5596"/>
                  </a:moveTo>
                  <a:cubicBezTo>
                    <a:pt x="1632" y="5656"/>
                    <a:pt x="1727" y="5775"/>
                    <a:pt x="1727" y="5930"/>
                  </a:cubicBezTo>
                  <a:cubicBezTo>
                    <a:pt x="1727" y="6013"/>
                    <a:pt x="1656" y="6108"/>
                    <a:pt x="1548" y="6108"/>
                  </a:cubicBezTo>
                  <a:cubicBezTo>
                    <a:pt x="1453" y="6108"/>
                    <a:pt x="1370" y="6013"/>
                    <a:pt x="1370" y="5930"/>
                  </a:cubicBezTo>
                  <a:cubicBezTo>
                    <a:pt x="1370" y="5763"/>
                    <a:pt x="1477" y="5656"/>
                    <a:pt x="1548" y="5596"/>
                  </a:cubicBezTo>
                  <a:close/>
                  <a:moveTo>
                    <a:pt x="6775" y="5596"/>
                  </a:moveTo>
                  <a:cubicBezTo>
                    <a:pt x="6847" y="5656"/>
                    <a:pt x="6954" y="5775"/>
                    <a:pt x="6954" y="5930"/>
                  </a:cubicBezTo>
                  <a:cubicBezTo>
                    <a:pt x="6966" y="6013"/>
                    <a:pt x="6882" y="6108"/>
                    <a:pt x="6775" y="6108"/>
                  </a:cubicBezTo>
                  <a:cubicBezTo>
                    <a:pt x="6668" y="6108"/>
                    <a:pt x="6597" y="6013"/>
                    <a:pt x="6597" y="5930"/>
                  </a:cubicBezTo>
                  <a:cubicBezTo>
                    <a:pt x="6597" y="5763"/>
                    <a:pt x="6704" y="5656"/>
                    <a:pt x="6775" y="5596"/>
                  </a:cubicBezTo>
                  <a:close/>
                  <a:moveTo>
                    <a:pt x="6394" y="6227"/>
                  </a:moveTo>
                  <a:cubicBezTo>
                    <a:pt x="6430" y="6275"/>
                    <a:pt x="6478" y="6311"/>
                    <a:pt x="6525" y="6346"/>
                  </a:cubicBezTo>
                  <a:cubicBezTo>
                    <a:pt x="6394" y="6477"/>
                    <a:pt x="6311" y="6632"/>
                    <a:pt x="6251" y="6787"/>
                  </a:cubicBezTo>
                  <a:cubicBezTo>
                    <a:pt x="6180" y="6954"/>
                    <a:pt x="6109" y="7120"/>
                    <a:pt x="6001" y="7180"/>
                  </a:cubicBezTo>
                  <a:cubicBezTo>
                    <a:pt x="5944" y="7212"/>
                    <a:pt x="5873" y="7223"/>
                    <a:pt x="5793" y="7223"/>
                  </a:cubicBezTo>
                  <a:cubicBezTo>
                    <a:pt x="5725" y="7223"/>
                    <a:pt x="5650" y="7215"/>
                    <a:pt x="5573" y="7204"/>
                  </a:cubicBezTo>
                  <a:cubicBezTo>
                    <a:pt x="5906" y="6954"/>
                    <a:pt x="6192" y="6632"/>
                    <a:pt x="6394" y="6227"/>
                  </a:cubicBezTo>
                  <a:close/>
                  <a:moveTo>
                    <a:pt x="1953" y="6239"/>
                  </a:moveTo>
                  <a:cubicBezTo>
                    <a:pt x="2132" y="6632"/>
                    <a:pt x="2418" y="6966"/>
                    <a:pt x="2775" y="7227"/>
                  </a:cubicBezTo>
                  <a:cubicBezTo>
                    <a:pt x="2724" y="7227"/>
                    <a:pt x="2674" y="7228"/>
                    <a:pt x="2626" y="7228"/>
                  </a:cubicBezTo>
                  <a:cubicBezTo>
                    <a:pt x="2506" y="7228"/>
                    <a:pt x="2399" y="7222"/>
                    <a:pt x="2322" y="7180"/>
                  </a:cubicBezTo>
                  <a:cubicBezTo>
                    <a:pt x="2227" y="7120"/>
                    <a:pt x="2144" y="6954"/>
                    <a:pt x="2072" y="6787"/>
                  </a:cubicBezTo>
                  <a:cubicBezTo>
                    <a:pt x="2001" y="6644"/>
                    <a:pt x="1941" y="6477"/>
                    <a:pt x="1822" y="6358"/>
                  </a:cubicBezTo>
                  <a:cubicBezTo>
                    <a:pt x="1882" y="6334"/>
                    <a:pt x="1929" y="6287"/>
                    <a:pt x="1953" y="6239"/>
                  </a:cubicBezTo>
                  <a:close/>
                  <a:moveTo>
                    <a:pt x="6704" y="4691"/>
                  </a:moveTo>
                  <a:cubicBezTo>
                    <a:pt x="6847" y="4691"/>
                    <a:pt x="6966" y="4810"/>
                    <a:pt x="6966" y="4965"/>
                  </a:cubicBezTo>
                  <a:cubicBezTo>
                    <a:pt x="6966" y="5108"/>
                    <a:pt x="6847" y="5227"/>
                    <a:pt x="6704" y="5227"/>
                  </a:cubicBezTo>
                  <a:lnTo>
                    <a:pt x="6597" y="5227"/>
                  </a:lnTo>
                  <a:lnTo>
                    <a:pt x="6597" y="5215"/>
                  </a:lnTo>
                  <a:cubicBezTo>
                    <a:pt x="6597" y="5120"/>
                    <a:pt x="6525" y="5049"/>
                    <a:pt x="6430" y="5049"/>
                  </a:cubicBezTo>
                  <a:cubicBezTo>
                    <a:pt x="6347" y="5049"/>
                    <a:pt x="6275" y="5120"/>
                    <a:pt x="6275" y="5215"/>
                  </a:cubicBezTo>
                  <a:cubicBezTo>
                    <a:pt x="6275" y="6370"/>
                    <a:pt x="5335" y="7311"/>
                    <a:pt x="4168" y="7311"/>
                  </a:cubicBezTo>
                  <a:cubicBezTo>
                    <a:pt x="4161" y="7311"/>
                    <a:pt x="4154" y="7311"/>
                    <a:pt x="4146" y="7311"/>
                  </a:cubicBezTo>
                  <a:cubicBezTo>
                    <a:pt x="3001" y="7311"/>
                    <a:pt x="2060" y="6363"/>
                    <a:pt x="2060" y="5215"/>
                  </a:cubicBezTo>
                  <a:cubicBezTo>
                    <a:pt x="2060" y="5120"/>
                    <a:pt x="1989" y="5049"/>
                    <a:pt x="1894" y="5049"/>
                  </a:cubicBezTo>
                  <a:cubicBezTo>
                    <a:pt x="1810" y="5049"/>
                    <a:pt x="1727" y="5120"/>
                    <a:pt x="1727" y="5215"/>
                  </a:cubicBezTo>
                  <a:lnTo>
                    <a:pt x="1727" y="5227"/>
                  </a:lnTo>
                  <a:lnTo>
                    <a:pt x="1632" y="5227"/>
                  </a:lnTo>
                  <a:cubicBezTo>
                    <a:pt x="1477" y="5227"/>
                    <a:pt x="1358" y="5108"/>
                    <a:pt x="1358" y="4965"/>
                  </a:cubicBezTo>
                  <a:cubicBezTo>
                    <a:pt x="1358" y="4810"/>
                    <a:pt x="1477" y="4691"/>
                    <a:pt x="1632" y="4691"/>
                  </a:cubicBezTo>
                  <a:lnTo>
                    <a:pt x="2251" y="4691"/>
                  </a:lnTo>
                  <a:lnTo>
                    <a:pt x="2251" y="4870"/>
                  </a:lnTo>
                  <a:cubicBezTo>
                    <a:pt x="2251" y="5346"/>
                    <a:pt x="2644" y="5739"/>
                    <a:pt x="3120" y="5739"/>
                  </a:cubicBezTo>
                  <a:cubicBezTo>
                    <a:pt x="3596" y="5739"/>
                    <a:pt x="3977" y="5346"/>
                    <a:pt x="3977" y="4870"/>
                  </a:cubicBezTo>
                  <a:lnTo>
                    <a:pt x="3977" y="4858"/>
                  </a:lnTo>
                  <a:lnTo>
                    <a:pt x="4346" y="4858"/>
                  </a:lnTo>
                  <a:lnTo>
                    <a:pt x="4346" y="4870"/>
                  </a:lnTo>
                  <a:cubicBezTo>
                    <a:pt x="4346" y="5346"/>
                    <a:pt x="4739" y="5739"/>
                    <a:pt x="5216" y="5739"/>
                  </a:cubicBezTo>
                  <a:cubicBezTo>
                    <a:pt x="5692" y="5739"/>
                    <a:pt x="6073" y="5346"/>
                    <a:pt x="6073" y="4870"/>
                  </a:cubicBezTo>
                  <a:lnTo>
                    <a:pt x="6073" y="4691"/>
                  </a:lnTo>
                  <a:close/>
                  <a:moveTo>
                    <a:pt x="5049" y="7477"/>
                  </a:moveTo>
                  <a:lnTo>
                    <a:pt x="5049" y="7942"/>
                  </a:lnTo>
                  <a:lnTo>
                    <a:pt x="4168" y="8811"/>
                  </a:lnTo>
                  <a:lnTo>
                    <a:pt x="3299" y="7942"/>
                  </a:lnTo>
                  <a:lnTo>
                    <a:pt x="3299" y="7477"/>
                  </a:lnTo>
                  <a:cubicBezTo>
                    <a:pt x="3561" y="7585"/>
                    <a:pt x="3858" y="7644"/>
                    <a:pt x="4168" y="7644"/>
                  </a:cubicBezTo>
                  <a:cubicBezTo>
                    <a:pt x="4489" y="7644"/>
                    <a:pt x="4787" y="7585"/>
                    <a:pt x="5049" y="7477"/>
                  </a:cubicBezTo>
                  <a:close/>
                  <a:moveTo>
                    <a:pt x="2953" y="8073"/>
                  </a:moveTo>
                  <a:lnTo>
                    <a:pt x="3918" y="9037"/>
                  </a:lnTo>
                  <a:lnTo>
                    <a:pt x="3192" y="9644"/>
                  </a:lnTo>
                  <a:lnTo>
                    <a:pt x="3156" y="9644"/>
                  </a:lnTo>
                  <a:lnTo>
                    <a:pt x="2608" y="8394"/>
                  </a:lnTo>
                  <a:lnTo>
                    <a:pt x="2941" y="8073"/>
                  </a:lnTo>
                  <a:close/>
                  <a:moveTo>
                    <a:pt x="2370" y="8620"/>
                  </a:moveTo>
                  <a:lnTo>
                    <a:pt x="2894" y="9787"/>
                  </a:lnTo>
                  <a:cubicBezTo>
                    <a:pt x="2941" y="9883"/>
                    <a:pt x="3025" y="9942"/>
                    <a:pt x="3132" y="9978"/>
                  </a:cubicBezTo>
                  <a:cubicBezTo>
                    <a:pt x="3156" y="9978"/>
                    <a:pt x="3180" y="9990"/>
                    <a:pt x="3203" y="9990"/>
                  </a:cubicBezTo>
                  <a:cubicBezTo>
                    <a:pt x="3275" y="9990"/>
                    <a:pt x="3358" y="9954"/>
                    <a:pt x="3418" y="9918"/>
                  </a:cubicBezTo>
                  <a:lnTo>
                    <a:pt x="4013" y="9406"/>
                  </a:lnTo>
                  <a:lnTo>
                    <a:pt x="4013" y="10633"/>
                  </a:lnTo>
                  <a:cubicBezTo>
                    <a:pt x="3001" y="10561"/>
                    <a:pt x="2179" y="9752"/>
                    <a:pt x="2072" y="8728"/>
                  </a:cubicBezTo>
                  <a:lnTo>
                    <a:pt x="2370" y="8620"/>
                  </a:lnTo>
                  <a:close/>
                  <a:moveTo>
                    <a:pt x="5394" y="8085"/>
                  </a:moveTo>
                  <a:lnTo>
                    <a:pt x="5716" y="8418"/>
                  </a:lnTo>
                  <a:lnTo>
                    <a:pt x="5692" y="8490"/>
                  </a:lnTo>
                  <a:cubicBezTo>
                    <a:pt x="5656" y="8573"/>
                    <a:pt x="5692" y="8668"/>
                    <a:pt x="5775" y="8692"/>
                  </a:cubicBezTo>
                  <a:cubicBezTo>
                    <a:pt x="5795" y="8702"/>
                    <a:pt x="5816" y="8706"/>
                    <a:pt x="5838" y="8706"/>
                  </a:cubicBezTo>
                  <a:cubicBezTo>
                    <a:pt x="5895" y="8706"/>
                    <a:pt x="5955" y="8676"/>
                    <a:pt x="5989" y="8632"/>
                  </a:cubicBezTo>
                  <a:lnTo>
                    <a:pt x="6287" y="8740"/>
                  </a:lnTo>
                  <a:cubicBezTo>
                    <a:pt x="6168" y="9740"/>
                    <a:pt x="5347" y="10537"/>
                    <a:pt x="4335" y="10633"/>
                  </a:cubicBezTo>
                  <a:lnTo>
                    <a:pt x="4335" y="9406"/>
                  </a:lnTo>
                  <a:lnTo>
                    <a:pt x="4930" y="9918"/>
                  </a:lnTo>
                  <a:cubicBezTo>
                    <a:pt x="4989" y="9954"/>
                    <a:pt x="5061" y="9990"/>
                    <a:pt x="5144" y="9990"/>
                  </a:cubicBezTo>
                  <a:cubicBezTo>
                    <a:pt x="5168" y="9990"/>
                    <a:pt x="5180" y="9990"/>
                    <a:pt x="5216" y="9978"/>
                  </a:cubicBezTo>
                  <a:cubicBezTo>
                    <a:pt x="5323" y="9942"/>
                    <a:pt x="5406" y="9883"/>
                    <a:pt x="5454" y="9787"/>
                  </a:cubicBezTo>
                  <a:lnTo>
                    <a:pt x="5704" y="9228"/>
                  </a:lnTo>
                  <a:cubicBezTo>
                    <a:pt x="5739" y="9144"/>
                    <a:pt x="5704" y="9049"/>
                    <a:pt x="5620" y="9025"/>
                  </a:cubicBezTo>
                  <a:cubicBezTo>
                    <a:pt x="5595" y="9016"/>
                    <a:pt x="5571" y="9011"/>
                    <a:pt x="5549" y="9011"/>
                  </a:cubicBezTo>
                  <a:cubicBezTo>
                    <a:pt x="5485" y="9011"/>
                    <a:pt x="5432" y="9047"/>
                    <a:pt x="5406" y="9109"/>
                  </a:cubicBezTo>
                  <a:lnTo>
                    <a:pt x="5156" y="9668"/>
                  </a:lnTo>
                  <a:lnTo>
                    <a:pt x="5120" y="9668"/>
                  </a:lnTo>
                  <a:lnTo>
                    <a:pt x="4394" y="9049"/>
                  </a:lnTo>
                  <a:lnTo>
                    <a:pt x="5358" y="8085"/>
                  </a:lnTo>
                  <a:close/>
                  <a:moveTo>
                    <a:pt x="4168" y="0"/>
                  </a:moveTo>
                  <a:cubicBezTo>
                    <a:pt x="3930" y="0"/>
                    <a:pt x="3739" y="155"/>
                    <a:pt x="3561" y="286"/>
                  </a:cubicBezTo>
                  <a:cubicBezTo>
                    <a:pt x="3442" y="381"/>
                    <a:pt x="3334" y="453"/>
                    <a:pt x="3239" y="477"/>
                  </a:cubicBezTo>
                  <a:cubicBezTo>
                    <a:pt x="3197" y="491"/>
                    <a:pt x="3148" y="495"/>
                    <a:pt x="3095" y="495"/>
                  </a:cubicBezTo>
                  <a:cubicBezTo>
                    <a:pt x="3012" y="495"/>
                    <a:pt x="2921" y="484"/>
                    <a:pt x="2834" y="477"/>
                  </a:cubicBezTo>
                  <a:cubicBezTo>
                    <a:pt x="2738" y="466"/>
                    <a:pt x="2639" y="456"/>
                    <a:pt x="2543" y="456"/>
                  </a:cubicBezTo>
                  <a:cubicBezTo>
                    <a:pt x="2414" y="456"/>
                    <a:pt x="2289" y="475"/>
                    <a:pt x="2179" y="536"/>
                  </a:cubicBezTo>
                  <a:cubicBezTo>
                    <a:pt x="1965" y="655"/>
                    <a:pt x="1882" y="881"/>
                    <a:pt x="1787" y="1072"/>
                  </a:cubicBezTo>
                  <a:cubicBezTo>
                    <a:pt x="1727" y="1203"/>
                    <a:pt x="1668" y="1346"/>
                    <a:pt x="1596" y="1417"/>
                  </a:cubicBezTo>
                  <a:cubicBezTo>
                    <a:pt x="1525" y="1489"/>
                    <a:pt x="1394" y="1548"/>
                    <a:pt x="1251" y="1608"/>
                  </a:cubicBezTo>
                  <a:cubicBezTo>
                    <a:pt x="1060" y="1703"/>
                    <a:pt x="834" y="1786"/>
                    <a:pt x="715" y="2001"/>
                  </a:cubicBezTo>
                  <a:cubicBezTo>
                    <a:pt x="596" y="2191"/>
                    <a:pt x="632" y="2429"/>
                    <a:pt x="655" y="2655"/>
                  </a:cubicBezTo>
                  <a:cubicBezTo>
                    <a:pt x="679" y="2798"/>
                    <a:pt x="691" y="2929"/>
                    <a:pt x="655" y="3048"/>
                  </a:cubicBezTo>
                  <a:cubicBezTo>
                    <a:pt x="632" y="3156"/>
                    <a:pt x="560" y="3263"/>
                    <a:pt x="465" y="3382"/>
                  </a:cubicBezTo>
                  <a:cubicBezTo>
                    <a:pt x="334" y="3560"/>
                    <a:pt x="179" y="3751"/>
                    <a:pt x="179" y="3989"/>
                  </a:cubicBezTo>
                  <a:cubicBezTo>
                    <a:pt x="179" y="4227"/>
                    <a:pt x="334" y="4418"/>
                    <a:pt x="465" y="4596"/>
                  </a:cubicBezTo>
                  <a:cubicBezTo>
                    <a:pt x="560" y="4715"/>
                    <a:pt x="632" y="4822"/>
                    <a:pt x="655" y="4930"/>
                  </a:cubicBezTo>
                  <a:cubicBezTo>
                    <a:pt x="691" y="5037"/>
                    <a:pt x="679" y="5180"/>
                    <a:pt x="655" y="5334"/>
                  </a:cubicBezTo>
                  <a:cubicBezTo>
                    <a:pt x="632" y="5561"/>
                    <a:pt x="620" y="5799"/>
                    <a:pt x="715" y="5989"/>
                  </a:cubicBezTo>
                  <a:cubicBezTo>
                    <a:pt x="834" y="6192"/>
                    <a:pt x="1060" y="6287"/>
                    <a:pt x="1251" y="6370"/>
                  </a:cubicBezTo>
                  <a:cubicBezTo>
                    <a:pt x="1394" y="6430"/>
                    <a:pt x="1525" y="6489"/>
                    <a:pt x="1596" y="6573"/>
                  </a:cubicBezTo>
                  <a:cubicBezTo>
                    <a:pt x="1668" y="6644"/>
                    <a:pt x="1727" y="6775"/>
                    <a:pt x="1787" y="6906"/>
                  </a:cubicBezTo>
                  <a:cubicBezTo>
                    <a:pt x="1882" y="7096"/>
                    <a:pt x="1965" y="7323"/>
                    <a:pt x="2179" y="7442"/>
                  </a:cubicBezTo>
                  <a:cubicBezTo>
                    <a:pt x="2286" y="7509"/>
                    <a:pt x="2408" y="7530"/>
                    <a:pt x="2534" y="7530"/>
                  </a:cubicBezTo>
                  <a:cubicBezTo>
                    <a:pt x="2633" y="7530"/>
                    <a:pt x="2735" y="7517"/>
                    <a:pt x="2834" y="7501"/>
                  </a:cubicBezTo>
                  <a:cubicBezTo>
                    <a:pt x="2882" y="7501"/>
                    <a:pt x="2918" y="7489"/>
                    <a:pt x="2965" y="7489"/>
                  </a:cubicBezTo>
                  <a:lnTo>
                    <a:pt x="2965" y="7716"/>
                  </a:lnTo>
                  <a:lnTo>
                    <a:pt x="2953" y="7716"/>
                  </a:lnTo>
                  <a:cubicBezTo>
                    <a:pt x="2858" y="7716"/>
                    <a:pt x="2775" y="7739"/>
                    <a:pt x="2715" y="7823"/>
                  </a:cubicBezTo>
                  <a:lnTo>
                    <a:pt x="2310" y="8216"/>
                  </a:lnTo>
                  <a:cubicBezTo>
                    <a:pt x="2299" y="8239"/>
                    <a:pt x="2287" y="8263"/>
                    <a:pt x="2263" y="8299"/>
                  </a:cubicBezTo>
                  <a:lnTo>
                    <a:pt x="810" y="8811"/>
                  </a:lnTo>
                  <a:cubicBezTo>
                    <a:pt x="334" y="8978"/>
                    <a:pt x="1" y="9442"/>
                    <a:pt x="1" y="9966"/>
                  </a:cubicBezTo>
                  <a:lnTo>
                    <a:pt x="1" y="10954"/>
                  </a:lnTo>
                  <a:cubicBezTo>
                    <a:pt x="1" y="11049"/>
                    <a:pt x="84" y="11121"/>
                    <a:pt x="167" y="11121"/>
                  </a:cubicBezTo>
                  <a:cubicBezTo>
                    <a:pt x="263" y="11121"/>
                    <a:pt x="334" y="11049"/>
                    <a:pt x="334" y="10954"/>
                  </a:cubicBezTo>
                  <a:lnTo>
                    <a:pt x="334" y="9966"/>
                  </a:lnTo>
                  <a:cubicBezTo>
                    <a:pt x="334" y="9859"/>
                    <a:pt x="346" y="9752"/>
                    <a:pt x="394" y="9644"/>
                  </a:cubicBezTo>
                  <a:lnTo>
                    <a:pt x="1215" y="10347"/>
                  </a:lnTo>
                  <a:cubicBezTo>
                    <a:pt x="1334" y="10454"/>
                    <a:pt x="1406" y="10597"/>
                    <a:pt x="1406" y="10752"/>
                  </a:cubicBezTo>
                  <a:lnTo>
                    <a:pt x="1406" y="10954"/>
                  </a:lnTo>
                  <a:cubicBezTo>
                    <a:pt x="1406" y="11049"/>
                    <a:pt x="1477" y="11121"/>
                    <a:pt x="1572" y="11121"/>
                  </a:cubicBezTo>
                  <a:cubicBezTo>
                    <a:pt x="1656" y="11121"/>
                    <a:pt x="1727" y="11049"/>
                    <a:pt x="1727" y="10954"/>
                  </a:cubicBezTo>
                  <a:lnTo>
                    <a:pt x="1727" y="10764"/>
                  </a:lnTo>
                  <a:cubicBezTo>
                    <a:pt x="1727" y="10514"/>
                    <a:pt x="1632" y="10275"/>
                    <a:pt x="1429" y="10109"/>
                  </a:cubicBezTo>
                  <a:lnTo>
                    <a:pt x="572" y="9371"/>
                  </a:lnTo>
                  <a:cubicBezTo>
                    <a:pt x="655" y="9263"/>
                    <a:pt x="798" y="9168"/>
                    <a:pt x="929" y="9132"/>
                  </a:cubicBezTo>
                  <a:lnTo>
                    <a:pt x="1775" y="8835"/>
                  </a:lnTo>
                  <a:cubicBezTo>
                    <a:pt x="1929" y="10037"/>
                    <a:pt x="2953" y="10954"/>
                    <a:pt x="4192" y="10954"/>
                  </a:cubicBezTo>
                  <a:cubicBezTo>
                    <a:pt x="5418" y="10954"/>
                    <a:pt x="6454" y="10037"/>
                    <a:pt x="6597" y="8835"/>
                  </a:cubicBezTo>
                  <a:lnTo>
                    <a:pt x="7442" y="9132"/>
                  </a:lnTo>
                  <a:cubicBezTo>
                    <a:pt x="7585" y="9168"/>
                    <a:pt x="7716" y="9263"/>
                    <a:pt x="7799" y="9371"/>
                  </a:cubicBezTo>
                  <a:lnTo>
                    <a:pt x="6942" y="10109"/>
                  </a:lnTo>
                  <a:cubicBezTo>
                    <a:pt x="6751" y="10275"/>
                    <a:pt x="6644" y="10514"/>
                    <a:pt x="6644" y="10764"/>
                  </a:cubicBezTo>
                  <a:lnTo>
                    <a:pt x="6644" y="10978"/>
                  </a:lnTo>
                  <a:cubicBezTo>
                    <a:pt x="6644" y="11061"/>
                    <a:pt x="6716" y="11133"/>
                    <a:pt x="6811" y="11133"/>
                  </a:cubicBezTo>
                  <a:cubicBezTo>
                    <a:pt x="6894" y="11133"/>
                    <a:pt x="6966" y="11061"/>
                    <a:pt x="6966" y="10978"/>
                  </a:cubicBezTo>
                  <a:lnTo>
                    <a:pt x="6966" y="10764"/>
                  </a:lnTo>
                  <a:cubicBezTo>
                    <a:pt x="6966" y="10621"/>
                    <a:pt x="7049" y="10466"/>
                    <a:pt x="7168" y="10359"/>
                  </a:cubicBezTo>
                  <a:lnTo>
                    <a:pt x="7978" y="9656"/>
                  </a:lnTo>
                  <a:cubicBezTo>
                    <a:pt x="8014" y="9763"/>
                    <a:pt x="8037" y="9871"/>
                    <a:pt x="8037" y="9978"/>
                  </a:cubicBezTo>
                  <a:lnTo>
                    <a:pt x="8037" y="10978"/>
                  </a:lnTo>
                  <a:cubicBezTo>
                    <a:pt x="8037" y="11061"/>
                    <a:pt x="8121" y="11133"/>
                    <a:pt x="8204" y="11133"/>
                  </a:cubicBezTo>
                  <a:cubicBezTo>
                    <a:pt x="8299" y="11133"/>
                    <a:pt x="8371" y="11061"/>
                    <a:pt x="8371" y="10978"/>
                  </a:cubicBezTo>
                  <a:lnTo>
                    <a:pt x="8371" y="9978"/>
                  </a:lnTo>
                  <a:cubicBezTo>
                    <a:pt x="8335" y="9454"/>
                    <a:pt x="8014" y="8990"/>
                    <a:pt x="7537" y="8835"/>
                  </a:cubicBezTo>
                  <a:lnTo>
                    <a:pt x="6073" y="8311"/>
                  </a:lnTo>
                  <a:cubicBezTo>
                    <a:pt x="6061" y="8275"/>
                    <a:pt x="6061" y="8263"/>
                    <a:pt x="6037" y="8239"/>
                  </a:cubicBezTo>
                  <a:lnTo>
                    <a:pt x="5632" y="7835"/>
                  </a:lnTo>
                  <a:cubicBezTo>
                    <a:pt x="5573" y="7775"/>
                    <a:pt x="5478" y="7728"/>
                    <a:pt x="5394" y="7728"/>
                  </a:cubicBezTo>
                  <a:lnTo>
                    <a:pt x="5382" y="7728"/>
                  </a:lnTo>
                  <a:lnTo>
                    <a:pt x="5382" y="7501"/>
                  </a:lnTo>
                  <a:cubicBezTo>
                    <a:pt x="5418" y="7501"/>
                    <a:pt x="5466" y="7525"/>
                    <a:pt x="5513" y="7525"/>
                  </a:cubicBezTo>
                  <a:cubicBezTo>
                    <a:pt x="5597" y="7537"/>
                    <a:pt x="5704" y="7537"/>
                    <a:pt x="5799" y="7537"/>
                  </a:cubicBezTo>
                  <a:cubicBezTo>
                    <a:pt x="5930" y="7537"/>
                    <a:pt x="6049" y="7525"/>
                    <a:pt x="6168" y="7442"/>
                  </a:cubicBezTo>
                  <a:cubicBezTo>
                    <a:pt x="6370" y="7323"/>
                    <a:pt x="6466" y="7108"/>
                    <a:pt x="6549" y="6906"/>
                  </a:cubicBezTo>
                  <a:cubicBezTo>
                    <a:pt x="6609" y="6775"/>
                    <a:pt x="6668" y="6644"/>
                    <a:pt x="6751" y="6573"/>
                  </a:cubicBezTo>
                  <a:cubicBezTo>
                    <a:pt x="6823" y="6489"/>
                    <a:pt x="6954" y="6430"/>
                    <a:pt x="7085" y="6370"/>
                  </a:cubicBezTo>
                  <a:cubicBezTo>
                    <a:pt x="7287" y="6287"/>
                    <a:pt x="7502" y="6192"/>
                    <a:pt x="7621" y="5989"/>
                  </a:cubicBezTo>
                  <a:cubicBezTo>
                    <a:pt x="7740" y="5799"/>
                    <a:pt x="7716" y="5561"/>
                    <a:pt x="7680" y="5334"/>
                  </a:cubicBezTo>
                  <a:cubicBezTo>
                    <a:pt x="7668" y="5180"/>
                    <a:pt x="7656" y="5049"/>
                    <a:pt x="7680" y="4930"/>
                  </a:cubicBezTo>
                  <a:cubicBezTo>
                    <a:pt x="7716" y="4822"/>
                    <a:pt x="7787" y="4727"/>
                    <a:pt x="7883" y="4596"/>
                  </a:cubicBezTo>
                  <a:cubicBezTo>
                    <a:pt x="8014" y="4418"/>
                    <a:pt x="8156" y="4227"/>
                    <a:pt x="8156" y="3989"/>
                  </a:cubicBezTo>
                  <a:cubicBezTo>
                    <a:pt x="8156" y="3751"/>
                    <a:pt x="8014" y="3560"/>
                    <a:pt x="7883" y="3382"/>
                  </a:cubicBezTo>
                  <a:cubicBezTo>
                    <a:pt x="7787" y="3263"/>
                    <a:pt x="7716" y="3156"/>
                    <a:pt x="7680" y="3048"/>
                  </a:cubicBezTo>
                  <a:cubicBezTo>
                    <a:pt x="7656" y="2953"/>
                    <a:pt x="7668" y="2798"/>
                    <a:pt x="7680" y="2655"/>
                  </a:cubicBezTo>
                  <a:cubicBezTo>
                    <a:pt x="7716" y="2429"/>
                    <a:pt x="7728" y="2191"/>
                    <a:pt x="7621" y="2001"/>
                  </a:cubicBezTo>
                  <a:cubicBezTo>
                    <a:pt x="7502" y="1786"/>
                    <a:pt x="7287" y="1703"/>
                    <a:pt x="7085" y="1608"/>
                  </a:cubicBezTo>
                  <a:cubicBezTo>
                    <a:pt x="6954" y="1548"/>
                    <a:pt x="6823" y="1489"/>
                    <a:pt x="6751" y="1417"/>
                  </a:cubicBezTo>
                  <a:cubicBezTo>
                    <a:pt x="6668" y="1346"/>
                    <a:pt x="6609" y="1203"/>
                    <a:pt x="6549" y="1072"/>
                  </a:cubicBezTo>
                  <a:cubicBezTo>
                    <a:pt x="6466" y="881"/>
                    <a:pt x="6370" y="655"/>
                    <a:pt x="6168" y="536"/>
                  </a:cubicBezTo>
                  <a:cubicBezTo>
                    <a:pt x="6064" y="471"/>
                    <a:pt x="5947" y="452"/>
                    <a:pt x="5825" y="452"/>
                  </a:cubicBezTo>
                  <a:cubicBezTo>
                    <a:pt x="5722" y="452"/>
                    <a:pt x="5616" y="466"/>
                    <a:pt x="5513" y="477"/>
                  </a:cubicBezTo>
                  <a:cubicBezTo>
                    <a:pt x="5419" y="484"/>
                    <a:pt x="5334" y="495"/>
                    <a:pt x="5255" y="495"/>
                  </a:cubicBezTo>
                  <a:cubicBezTo>
                    <a:pt x="5204" y="495"/>
                    <a:pt x="5155" y="491"/>
                    <a:pt x="5108" y="477"/>
                  </a:cubicBezTo>
                  <a:cubicBezTo>
                    <a:pt x="5001" y="453"/>
                    <a:pt x="4906" y="369"/>
                    <a:pt x="4787" y="286"/>
                  </a:cubicBezTo>
                  <a:cubicBezTo>
                    <a:pt x="4608" y="155"/>
                    <a:pt x="4406" y="0"/>
                    <a:pt x="4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2" name="Google Shape;10639;p79">
              <a:extLst>
                <a:ext uri="{FF2B5EF4-FFF2-40B4-BE49-F238E27FC236}">
                  <a16:creationId xmlns:a16="http://schemas.microsoft.com/office/drawing/2014/main" id="{2AB8368F-ED29-0FE2-2550-D936E9C9D3C5}"/>
                </a:ext>
              </a:extLst>
            </p:cNvPr>
            <p:cNvSpPr/>
            <p:nvPr/>
          </p:nvSpPr>
          <p:spPr>
            <a:xfrm>
              <a:off x="6363140" y="3540532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00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64" y="485"/>
                    <a:pt x="1191" y="402"/>
                    <a:pt x="1334" y="259"/>
                  </a:cubicBezTo>
                  <a:cubicBezTo>
                    <a:pt x="1369" y="200"/>
                    <a:pt x="1369" y="104"/>
                    <a:pt x="1310" y="45"/>
                  </a:cubicBezTo>
                  <a:cubicBezTo>
                    <a:pt x="1280" y="15"/>
                    <a:pt x="1238" y="0"/>
                    <a:pt x="1197" y="0"/>
                  </a:cubicBezTo>
                  <a:cubicBezTo>
                    <a:pt x="1155" y="0"/>
                    <a:pt x="1113" y="15"/>
                    <a:pt x="1084" y="45"/>
                  </a:cubicBezTo>
                  <a:cubicBezTo>
                    <a:pt x="1024" y="104"/>
                    <a:pt x="881" y="176"/>
                    <a:pt x="691" y="176"/>
                  </a:cubicBezTo>
                  <a:cubicBezTo>
                    <a:pt x="488" y="176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3" name="Google Shape;10640;p79">
              <a:extLst>
                <a:ext uri="{FF2B5EF4-FFF2-40B4-BE49-F238E27FC236}">
                  <a16:creationId xmlns:a16="http://schemas.microsoft.com/office/drawing/2014/main" id="{412D4123-3E88-1AA5-EB91-E11A1ED9D7BE}"/>
                </a:ext>
              </a:extLst>
            </p:cNvPr>
            <p:cNvSpPr/>
            <p:nvPr/>
          </p:nvSpPr>
          <p:spPr>
            <a:xfrm>
              <a:off x="6406890" y="3468397"/>
              <a:ext cx="21511" cy="10201"/>
            </a:xfrm>
            <a:custGeom>
              <a:avLst/>
              <a:gdLst/>
              <a:ahLst/>
              <a:cxnLst/>
              <a:rect l="l" t="t" r="r" b="b"/>
              <a:pathLst>
                <a:path w="679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79" y="250"/>
                    <a:pt x="679" y="155"/>
                  </a:cubicBezTo>
                  <a:cubicBezTo>
                    <a:pt x="679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4" name="Google Shape;10641;p79">
            <a:extLst>
              <a:ext uri="{FF2B5EF4-FFF2-40B4-BE49-F238E27FC236}">
                <a16:creationId xmlns:a16="http://schemas.microsoft.com/office/drawing/2014/main" id="{9AF92F9F-DDB1-7681-0B88-EE4455697F80}"/>
              </a:ext>
            </a:extLst>
          </p:cNvPr>
          <p:cNvGrpSpPr/>
          <p:nvPr/>
        </p:nvGrpSpPr>
        <p:grpSpPr>
          <a:xfrm>
            <a:off x="11602211" y="6344593"/>
            <a:ext cx="529626" cy="703866"/>
            <a:chOff x="5801105" y="3347696"/>
            <a:chExt cx="264813" cy="35193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5" name="Google Shape;10642;p79">
              <a:extLst>
                <a:ext uri="{FF2B5EF4-FFF2-40B4-BE49-F238E27FC236}">
                  <a16:creationId xmlns:a16="http://schemas.microsoft.com/office/drawing/2014/main" id="{48A28E19-08AB-19E2-5796-1D6EDDA3E477}"/>
                </a:ext>
              </a:extLst>
            </p:cNvPr>
            <p:cNvSpPr/>
            <p:nvPr/>
          </p:nvSpPr>
          <p:spPr>
            <a:xfrm>
              <a:off x="5911256" y="3534862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7" y="1"/>
                  </a:moveTo>
                  <a:cubicBezTo>
                    <a:pt x="137" y="1"/>
                    <a:pt x="96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203" y="402"/>
                    <a:pt x="441" y="486"/>
                    <a:pt x="703" y="486"/>
                  </a:cubicBezTo>
                  <a:cubicBezTo>
                    <a:pt x="953" y="486"/>
                    <a:pt x="1191" y="402"/>
                    <a:pt x="1346" y="260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6" y="16"/>
                    <a:pt x="1245" y="1"/>
                    <a:pt x="1204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36" y="105"/>
                    <a:pt x="881" y="176"/>
                    <a:pt x="691" y="176"/>
                  </a:cubicBezTo>
                  <a:cubicBezTo>
                    <a:pt x="477" y="176"/>
                    <a:pt x="346" y="105"/>
                    <a:pt x="286" y="45"/>
                  </a:cubicBezTo>
                  <a:cubicBezTo>
                    <a:pt x="256" y="16"/>
                    <a:pt x="218" y="1"/>
                    <a:pt x="17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6" name="Google Shape;10643;p79">
              <a:extLst>
                <a:ext uri="{FF2B5EF4-FFF2-40B4-BE49-F238E27FC236}">
                  <a16:creationId xmlns:a16="http://schemas.microsoft.com/office/drawing/2014/main" id="{351C3BF2-77A0-827B-9912-A5AA88E95702}"/>
                </a:ext>
              </a:extLst>
            </p:cNvPr>
            <p:cNvSpPr/>
            <p:nvPr/>
          </p:nvSpPr>
          <p:spPr>
            <a:xfrm>
              <a:off x="5894656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5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0644;p79">
              <a:extLst>
                <a:ext uri="{FF2B5EF4-FFF2-40B4-BE49-F238E27FC236}">
                  <a16:creationId xmlns:a16="http://schemas.microsoft.com/office/drawing/2014/main" id="{3830752A-876A-6699-F7E2-6E0DE5053587}"/>
                </a:ext>
              </a:extLst>
            </p:cNvPr>
            <p:cNvSpPr/>
            <p:nvPr/>
          </p:nvSpPr>
          <p:spPr>
            <a:xfrm>
              <a:off x="5961057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1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1" y="513"/>
                    <a:pt x="167" y="513"/>
                  </a:cubicBezTo>
                  <a:cubicBezTo>
                    <a:pt x="250" y="513"/>
                    <a:pt x="321" y="441"/>
                    <a:pt x="321" y="346"/>
                  </a:cubicBezTo>
                  <a:lnTo>
                    <a:pt x="321" y="167"/>
                  </a:lnTo>
                  <a:cubicBezTo>
                    <a:pt x="321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8" name="Google Shape;10645;p79">
              <a:extLst>
                <a:ext uri="{FF2B5EF4-FFF2-40B4-BE49-F238E27FC236}">
                  <a16:creationId xmlns:a16="http://schemas.microsoft.com/office/drawing/2014/main" id="{DA1E5C9A-8870-F948-2298-248AFF909B89}"/>
                </a:ext>
              </a:extLst>
            </p:cNvPr>
            <p:cNvSpPr/>
            <p:nvPr/>
          </p:nvSpPr>
          <p:spPr>
            <a:xfrm>
              <a:off x="5801105" y="3347696"/>
              <a:ext cx="264813" cy="351933"/>
            </a:xfrm>
            <a:custGeom>
              <a:avLst/>
              <a:gdLst/>
              <a:ahLst/>
              <a:cxnLst/>
              <a:rect l="l" t="t" r="r" b="b"/>
              <a:pathLst>
                <a:path w="8359" h="11109" extrusionOk="0">
                  <a:moveTo>
                    <a:pt x="4608" y="310"/>
                  </a:moveTo>
                  <a:cubicBezTo>
                    <a:pt x="5061" y="310"/>
                    <a:pt x="5442" y="619"/>
                    <a:pt x="5549" y="1048"/>
                  </a:cubicBezTo>
                  <a:cubicBezTo>
                    <a:pt x="5559" y="1124"/>
                    <a:pt x="5621" y="1177"/>
                    <a:pt x="5689" y="1177"/>
                  </a:cubicBezTo>
                  <a:cubicBezTo>
                    <a:pt x="5706" y="1177"/>
                    <a:pt x="5723" y="1174"/>
                    <a:pt x="5740" y="1167"/>
                  </a:cubicBezTo>
                  <a:cubicBezTo>
                    <a:pt x="5835" y="1155"/>
                    <a:pt x="5894" y="1072"/>
                    <a:pt x="5859" y="976"/>
                  </a:cubicBezTo>
                  <a:cubicBezTo>
                    <a:pt x="5847" y="929"/>
                    <a:pt x="5835" y="869"/>
                    <a:pt x="5823" y="834"/>
                  </a:cubicBezTo>
                  <a:lnTo>
                    <a:pt x="6430" y="834"/>
                  </a:lnTo>
                  <a:cubicBezTo>
                    <a:pt x="6811" y="834"/>
                    <a:pt x="7145" y="1143"/>
                    <a:pt x="7145" y="1548"/>
                  </a:cubicBezTo>
                  <a:cubicBezTo>
                    <a:pt x="7145" y="1929"/>
                    <a:pt x="6835" y="2262"/>
                    <a:pt x="6430" y="2262"/>
                  </a:cubicBezTo>
                  <a:cubicBezTo>
                    <a:pt x="6335" y="2262"/>
                    <a:pt x="6263" y="2334"/>
                    <a:pt x="6263" y="2417"/>
                  </a:cubicBezTo>
                  <a:cubicBezTo>
                    <a:pt x="6263" y="2512"/>
                    <a:pt x="6335" y="2584"/>
                    <a:pt x="6430" y="2584"/>
                  </a:cubicBezTo>
                  <a:cubicBezTo>
                    <a:pt x="6490" y="2584"/>
                    <a:pt x="6549" y="2584"/>
                    <a:pt x="6609" y="2572"/>
                  </a:cubicBezTo>
                  <a:lnTo>
                    <a:pt x="6609" y="2953"/>
                  </a:lnTo>
                  <a:lnTo>
                    <a:pt x="6073" y="2953"/>
                  </a:lnTo>
                  <a:cubicBezTo>
                    <a:pt x="5978" y="2953"/>
                    <a:pt x="5906" y="3036"/>
                    <a:pt x="5906" y="3120"/>
                  </a:cubicBezTo>
                  <a:cubicBezTo>
                    <a:pt x="5906" y="3215"/>
                    <a:pt x="5978" y="3286"/>
                    <a:pt x="6073" y="3286"/>
                  </a:cubicBezTo>
                  <a:lnTo>
                    <a:pt x="6609" y="3286"/>
                  </a:lnTo>
                  <a:lnTo>
                    <a:pt x="6609" y="3655"/>
                  </a:lnTo>
                  <a:lnTo>
                    <a:pt x="1715" y="3655"/>
                  </a:lnTo>
                  <a:lnTo>
                    <a:pt x="1715" y="3286"/>
                  </a:lnTo>
                  <a:lnTo>
                    <a:pt x="5382" y="3286"/>
                  </a:lnTo>
                  <a:cubicBezTo>
                    <a:pt x="5478" y="3286"/>
                    <a:pt x="5549" y="3215"/>
                    <a:pt x="5549" y="3120"/>
                  </a:cubicBezTo>
                  <a:cubicBezTo>
                    <a:pt x="5549" y="3036"/>
                    <a:pt x="5478" y="2953"/>
                    <a:pt x="5382" y="2953"/>
                  </a:cubicBezTo>
                  <a:lnTo>
                    <a:pt x="1715" y="2953"/>
                  </a:lnTo>
                  <a:lnTo>
                    <a:pt x="1715" y="2560"/>
                  </a:lnTo>
                  <a:cubicBezTo>
                    <a:pt x="1775" y="2572"/>
                    <a:pt x="1834" y="2572"/>
                    <a:pt x="1894" y="2572"/>
                  </a:cubicBezTo>
                  <a:cubicBezTo>
                    <a:pt x="1977" y="2572"/>
                    <a:pt x="2049" y="2500"/>
                    <a:pt x="2049" y="2405"/>
                  </a:cubicBezTo>
                  <a:cubicBezTo>
                    <a:pt x="2049" y="2322"/>
                    <a:pt x="1977" y="2239"/>
                    <a:pt x="1894" y="2239"/>
                  </a:cubicBezTo>
                  <a:cubicBezTo>
                    <a:pt x="1501" y="2239"/>
                    <a:pt x="1191" y="1929"/>
                    <a:pt x="1191" y="1548"/>
                  </a:cubicBezTo>
                  <a:cubicBezTo>
                    <a:pt x="1191" y="1155"/>
                    <a:pt x="1501" y="834"/>
                    <a:pt x="1906" y="834"/>
                  </a:cubicBezTo>
                  <a:lnTo>
                    <a:pt x="2513" y="834"/>
                  </a:lnTo>
                  <a:cubicBezTo>
                    <a:pt x="2501" y="869"/>
                    <a:pt x="2489" y="929"/>
                    <a:pt x="2465" y="976"/>
                  </a:cubicBezTo>
                  <a:cubicBezTo>
                    <a:pt x="2453" y="1072"/>
                    <a:pt x="2501" y="1155"/>
                    <a:pt x="2584" y="1167"/>
                  </a:cubicBezTo>
                  <a:lnTo>
                    <a:pt x="2632" y="1167"/>
                  </a:lnTo>
                  <a:cubicBezTo>
                    <a:pt x="2703" y="1167"/>
                    <a:pt x="2763" y="1131"/>
                    <a:pt x="2799" y="1048"/>
                  </a:cubicBezTo>
                  <a:cubicBezTo>
                    <a:pt x="2906" y="619"/>
                    <a:pt x="3287" y="310"/>
                    <a:pt x="3739" y="310"/>
                  </a:cubicBezTo>
                  <a:close/>
                  <a:moveTo>
                    <a:pt x="2084" y="3965"/>
                  </a:moveTo>
                  <a:cubicBezTo>
                    <a:pt x="2084" y="4072"/>
                    <a:pt x="2037" y="4167"/>
                    <a:pt x="1977" y="4239"/>
                  </a:cubicBezTo>
                  <a:cubicBezTo>
                    <a:pt x="1906" y="4310"/>
                    <a:pt x="1822" y="4346"/>
                    <a:pt x="1727" y="4346"/>
                  </a:cubicBezTo>
                  <a:lnTo>
                    <a:pt x="1715" y="4346"/>
                  </a:lnTo>
                  <a:lnTo>
                    <a:pt x="1715" y="3965"/>
                  </a:lnTo>
                  <a:close/>
                  <a:moveTo>
                    <a:pt x="6609" y="3965"/>
                  </a:moveTo>
                  <a:lnTo>
                    <a:pt x="6609" y="4346"/>
                  </a:lnTo>
                  <a:lnTo>
                    <a:pt x="6597" y="4346"/>
                  </a:lnTo>
                  <a:cubicBezTo>
                    <a:pt x="6502" y="4346"/>
                    <a:pt x="6406" y="4298"/>
                    <a:pt x="6347" y="4239"/>
                  </a:cubicBezTo>
                  <a:cubicBezTo>
                    <a:pt x="6263" y="4167"/>
                    <a:pt x="6240" y="4072"/>
                    <a:pt x="6240" y="3977"/>
                  </a:cubicBezTo>
                  <a:lnTo>
                    <a:pt x="6240" y="3965"/>
                  </a:lnTo>
                  <a:close/>
                  <a:moveTo>
                    <a:pt x="6454" y="5953"/>
                  </a:moveTo>
                  <a:cubicBezTo>
                    <a:pt x="6549" y="6025"/>
                    <a:pt x="6609" y="6132"/>
                    <a:pt x="6609" y="6251"/>
                  </a:cubicBezTo>
                  <a:cubicBezTo>
                    <a:pt x="6609" y="6346"/>
                    <a:pt x="6561" y="6453"/>
                    <a:pt x="6478" y="6513"/>
                  </a:cubicBezTo>
                  <a:cubicBezTo>
                    <a:pt x="6430" y="6561"/>
                    <a:pt x="6418" y="6608"/>
                    <a:pt x="6418" y="6656"/>
                  </a:cubicBezTo>
                  <a:cubicBezTo>
                    <a:pt x="6418" y="6703"/>
                    <a:pt x="6430" y="6739"/>
                    <a:pt x="6430" y="6751"/>
                  </a:cubicBezTo>
                  <a:cubicBezTo>
                    <a:pt x="6430" y="7049"/>
                    <a:pt x="6192" y="7287"/>
                    <a:pt x="5894" y="7287"/>
                  </a:cubicBezTo>
                  <a:cubicBezTo>
                    <a:pt x="5775" y="7287"/>
                    <a:pt x="5656" y="7239"/>
                    <a:pt x="5549" y="7168"/>
                  </a:cubicBezTo>
                  <a:cubicBezTo>
                    <a:pt x="5966" y="6870"/>
                    <a:pt x="6299" y="6441"/>
                    <a:pt x="6454" y="5953"/>
                  </a:cubicBezTo>
                  <a:close/>
                  <a:moveTo>
                    <a:pt x="5918" y="3965"/>
                  </a:moveTo>
                  <a:lnTo>
                    <a:pt x="5918" y="3989"/>
                  </a:lnTo>
                  <a:cubicBezTo>
                    <a:pt x="5918" y="4167"/>
                    <a:pt x="6002" y="4346"/>
                    <a:pt x="6132" y="4477"/>
                  </a:cubicBezTo>
                  <a:cubicBezTo>
                    <a:pt x="6263" y="4608"/>
                    <a:pt x="6430" y="4667"/>
                    <a:pt x="6621" y="4667"/>
                  </a:cubicBezTo>
                  <a:lnTo>
                    <a:pt x="6716" y="4667"/>
                  </a:lnTo>
                  <a:cubicBezTo>
                    <a:pt x="6859" y="4667"/>
                    <a:pt x="6978" y="4786"/>
                    <a:pt x="6978" y="4941"/>
                  </a:cubicBezTo>
                  <a:cubicBezTo>
                    <a:pt x="6978" y="5084"/>
                    <a:pt x="6859" y="5203"/>
                    <a:pt x="6716" y="5203"/>
                  </a:cubicBezTo>
                  <a:lnTo>
                    <a:pt x="6609" y="5203"/>
                  </a:lnTo>
                  <a:lnTo>
                    <a:pt x="6609" y="5191"/>
                  </a:lnTo>
                  <a:cubicBezTo>
                    <a:pt x="6609" y="5096"/>
                    <a:pt x="6537" y="5025"/>
                    <a:pt x="6442" y="5025"/>
                  </a:cubicBezTo>
                  <a:cubicBezTo>
                    <a:pt x="6359" y="5025"/>
                    <a:pt x="6287" y="5096"/>
                    <a:pt x="6287" y="5191"/>
                  </a:cubicBezTo>
                  <a:cubicBezTo>
                    <a:pt x="6287" y="6346"/>
                    <a:pt x="5347" y="7287"/>
                    <a:pt x="4180" y="7287"/>
                  </a:cubicBezTo>
                  <a:cubicBezTo>
                    <a:pt x="4172" y="7287"/>
                    <a:pt x="4165" y="7287"/>
                    <a:pt x="4158" y="7287"/>
                  </a:cubicBezTo>
                  <a:cubicBezTo>
                    <a:pt x="2978" y="7287"/>
                    <a:pt x="2049" y="6339"/>
                    <a:pt x="2049" y="5191"/>
                  </a:cubicBezTo>
                  <a:cubicBezTo>
                    <a:pt x="2049" y="5096"/>
                    <a:pt x="1977" y="5025"/>
                    <a:pt x="1894" y="5025"/>
                  </a:cubicBezTo>
                  <a:cubicBezTo>
                    <a:pt x="1799" y="5025"/>
                    <a:pt x="1727" y="5096"/>
                    <a:pt x="1727" y="5191"/>
                  </a:cubicBezTo>
                  <a:lnTo>
                    <a:pt x="1727" y="5203"/>
                  </a:lnTo>
                  <a:lnTo>
                    <a:pt x="1620" y="5203"/>
                  </a:lnTo>
                  <a:cubicBezTo>
                    <a:pt x="1477" y="5203"/>
                    <a:pt x="1358" y="5084"/>
                    <a:pt x="1358" y="4941"/>
                  </a:cubicBezTo>
                  <a:cubicBezTo>
                    <a:pt x="1358" y="4786"/>
                    <a:pt x="1477" y="4667"/>
                    <a:pt x="1620" y="4667"/>
                  </a:cubicBezTo>
                  <a:lnTo>
                    <a:pt x="1715" y="4667"/>
                  </a:lnTo>
                  <a:cubicBezTo>
                    <a:pt x="1894" y="4667"/>
                    <a:pt x="2072" y="4596"/>
                    <a:pt x="2203" y="4477"/>
                  </a:cubicBezTo>
                  <a:cubicBezTo>
                    <a:pt x="2334" y="4346"/>
                    <a:pt x="2418" y="4179"/>
                    <a:pt x="2418" y="3989"/>
                  </a:cubicBezTo>
                  <a:lnTo>
                    <a:pt x="2418" y="3965"/>
                  </a:lnTo>
                  <a:close/>
                  <a:moveTo>
                    <a:pt x="1846" y="5977"/>
                  </a:moveTo>
                  <a:cubicBezTo>
                    <a:pt x="2013" y="6465"/>
                    <a:pt x="2334" y="6906"/>
                    <a:pt x="2751" y="7203"/>
                  </a:cubicBezTo>
                  <a:cubicBezTo>
                    <a:pt x="2668" y="7263"/>
                    <a:pt x="2549" y="7299"/>
                    <a:pt x="2418" y="7299"/>
                  </a:cubicBezTo>
                  <a:cubicBezTo>
                    <a:pt x="2120" y="7299"/>
                    <a:pt x="1882" y="7061"/>
                    <a:pt x="1882" y="6763"/>
                  </a:cubicBezTo>
                  <a:cubicBezTo>
                    <a:pt x="1882" y="6739"/>
                    <a:pt x="1882" y="6703"/>
                    <a:pt x="1894" y="6680"/>
                  </a:cubicBezTo>
                  <a:cubicBezTo>
                    <a:pt x="1906" y="6620"/>
                    <a:pt x="1882" y="6561"/>
                    <a:pt x="1834" y="6525"/>
                  </a:cubicBezTo>
                  <a:cubicBezTo>
                    <a:pt x="1739" y="6453"/>
                    <a:pt x="1691" y="6358"/>
                    <a:pt x="1691" y="6263"/>
                  </a:cubicBezTo>
                  <a:cubicBezTo>
                    <a:pt x="1691" y="6144"/>
                    <a:pt x="1751" y="6037"/>
                    <a:pt x="1846" y="5977"/>
                  </a:cubicBezTo>
                  <a:close/>
                  <a:moveTo>
                    <a:pt x="5192" y="7382"/>
                  </a:moveTo>
                  <a:lnTo>
                    <a:pt x="5192" y="7775"/>
                  </a:lnTo>
                  <a:cubicBezTo>
                    <a:pt x="4847" y="7918"/>
                    <a:pt x="4513" y="7989"/>
                    <a:pt x="4132" y="7989"/>
                  </a:cubicBezTo>
                  <a:lnTo>
                    <a:pt x="3977" y="7989"/>
                  </a:lnTo>
                  <a:cubicBezTo>
                    <a:pt x="3882" y="7989"/>
                    <a:pt x="3811" y="8049"/>
                    <a:pt x="3799" y="8132"/>
                  </a:cubicBezTo>
                  <a:cubicBezTo>
                    <a:pt x="3799" y="8227"/>
                    <a:pt x="3858" y="8299"/>
                    <a:pt x="3942" y="8311"/>
                  </a:cubicBezTo>
                  <a:lnTo>
                    <a:pt x="4120" y="8311"/>
                  </a:lnTo>
                  <a:cubicBezTo>
                    <a:pt x="4501" y="8311"/>
                    <a:pt x="4859" y="8251"/>
                    <a:pt x="5216" y="8120"/>
                  </a:cubicBezTo>
                  <a:cubicBezTo>
                    <a:pt x="5251" y="8275"/>
                    <a:pt x="5370" y="8394"/>
                    <a:pt x="5525" y="8454"/>
                  </a:cubicBezTo>
                  <a:lnTo>
                    <a:pt x="5704" y="8513"/>
                  </a:lnTo>
                  <a:cubicBezTo>
                    <a:pt x="5418" y="8835"/>
                    <a:pt x="4823" y="9049"/>
                    <a:pt x="4156" y="9049"/>
                  </a:cubicBezTo>
                  <a:cubicBezTo>
                    <a:pt x="3501" y="9049"/>
                    <a:pt x="2894" y="8835"/>
                    <a:pt x="2573" y="8525"/>
                  </a:cubicBezTo>
                  <a:lnTo>
                    <a:pt x="2751" y="8466"/>
                  </a:lnTo>
                  <a:cubicBezTo>
                    <a:pt x="2906" y="8406"/>
                    <a:pt x="3025" y="8287"/>
                    <a:pt x="3073" y="8132"/>
                  </a:cubicBezTo>
                  <a:cubicBezTo>
                    <a:pt x="3132" y="8156"/>
                    <a:pt x="3168" y="8180"/>
                    <a:pt x="3227" y="8192"/>
                  </a:cubicBezTo>
                  <a:lnTo>
                    <a:pt x="3275" y="8192"/>
                  </a:lnTo>
                  <a:cubicBezTo>
                    <a:pt x="3346" y="8192"/>
                    <a:pt x="3406" y="8156"/>
                    <a:pt x="3430" y="8073"/>
                  </a:cubicBezTo>
                  <a:cubicBezTo>
                    <a:pt x="3454" y="7989"/>
                    <a:pt x="3406" y="7894"/>
                    <a:pt x="3323" y="7870"/>
                  </a:cubicBezTo>
                  <a:cubicBezTo>
                    <a:pt x="3239" y="7834"/>
                    <a:pt x="3156" y="7811"/>
                    <a:pt x="3084" y="7775"/>
                  </a:cubicBezTo>
                  <a:lnTo>
                    <a:pt x="3084" y="7382"/>
                  </a:lnTo>
                  <a:cubicBezTo>
                    <a:pt x="3394" y="7525"/>
                    <a:pt x="3763" y="7620"/>
                    <a:pt x="4132" y="7620"/>
                  </a:cubicBezTo>
                  <a:cubicBezTo>
                    <a:pt x="4513" y="7620"/>
                    <a:pt x="4882" y="7525"/>
                    <a:pt x="5192" y="7382"/>
                  </a:cubicBezTo>
                  <a:close/>
                  <a:moveTo>
                    <a:pt x="3727" y="0"/>
                  </a:moveTo>
                  <a:cubicBezTo>
                    <a:pt x="3311" y="0"/>
                    <a:pt x="2918" y="203"/>
                    <a:pt x="2680" y="512"/>
                  </a:cubicBezTo>
                  <a:lnTo>
                    <a:pt x="1894" y="512"/>
                  </a:lnTo>
                  <a:cubicBezTo>
                    <a:pt x="1322" y="512"/>
                    <a:pt x="858" y="976"/>
                    <a:pt x="858" y="1548"/>
                  </a:cubicBezTo>
                  <a:cubicBezTo>
                    <a:pt x="858" y="1929"/>
                    <a:pt x="1072" y="2250"/>
                    <a:pt x="1382" y="2441"/>
                  </a:cubicBezTo>
                  <a:lnTo>
                    <a:pt x="1382" y="4382"/>
                  </a:lnTo>
                  <a:cubicBezTo>
                    <a:pt x="1179" y="4477"/>
                    <a:pt x="1049" y="4679"/>
                    <a:pt x="1049" y="4941"/>
                  </a:cubicBezTo>
                  <a:cubicBezTo>
                    <a:pt x="1049" y="5263"/>
                    <a:pt x="1310" y="5537"/>
                    <a:pt x="1644" y="5537"/>
                  </a:cubicBezTo>
                  <a:lnTo>
                    <a:pt x="1751" y="5537"/>
                  </a:lnTo>
                  <a:cubicBezTo>
                    <a:pt x="1751" y="5560"/>
                    <a:pt x="1775" y="5596"/>
                    <a:pt x="1775" y="5620"/>
                  </a:cubicBezTo>
                  <a:cubicBezTo>
                    <a:pt x="1537" y="5739"/>
                    <a:pt x="1382" y="5977"/>
                    <a:pt x="1382" y="6227"/>
                  </a:cubicBezTo>
                  <a:cubicBezTo>
                    <a:pt x="1382" y="6394"/>
                    <a:pt x="1441" y="6561"/>
                    <a:pt x="1560" y="6691"/>
                  </a:cubicBezTo>
                  <a:lnTo>
                    <a:pt x="1560" y="6751"/>
                  </a:lnTo>
                  <a:cubicBezTo>
                    <a:pt x="1560" y="7227"/>
                    <a:pt x="1953" y="7620"/>
                    <a:pt x="2430" y="7620"/>
                  </a:cubicBezTo>
                  <a:cubicBezTo>
                    <a:pt x="2549" y="7620"/>
                    <a:pt x="2680" y="7584"/>
                    <a:pt x="2787" y="7537"/>
                  </a:cubicBezTo>
                  <a:lnTo>
                    <a:pt x="2787" y="7977"/>
                  </a:lnTo>
                  <a:cubicBezTo>
                    <a:pt x="2787" y="8049"/>
                    <a:pt x="2739" y="8120"/>
                    <a:pt x="2668" y="8156"/>
                  </a:cubicBezTo>
                  <a:lnTo>
                    <a:pt x="810" y="8811"/>
                  </a:lnTo>
                  <a:cubicBezTo>
                    <a:pt x="334" y="8966"/>
                    <a:pt x="1" y="9430"/>
                    <a:pt x="1" y="9954"/>
                  </a:cubicBezTo>
                  <a:lnTo>
                    <a:pt x="1" y="10954"/>
                  </a:lnTo>
                  <a:cubicBezTo>
                    <a:pt x="1" y="11037"/>
                    <a:pt x="72" y="11109"/>
                    <a:pt x="167" y="11109"/>
                  </a:cubicBezTo>
                  <a:cubicBezTo>
                    <a:pt x="251" y="11109"/>
                    <a:pt x="322" y="11037"/>
                    <a:pt x="322" y="10954"/>
                  </a:cubicBezTo>
                  <a:lnTo>
                    <a:pt x="322" y="9954"/>
                  </a:lnTo>
                  <a:cubicBezTo>
                    <a:pt x="322" y="9847"/>
                    <a:pt x="346" y="9739"/>
                    <a:pt x="382" y="9644"/>
                  </a:cubicBezTo>
                  <a:lnTo>
                    <a:pt x="1203" y="10335"/>
                  </a:lnTo>
                  <a:cubicBezTo>
                    <a:pt x="1322" y="10442"/>
                    <a:pt x="1394" y="10597"/>
                    <a:pt x="1394" y="10740"/>
                  </a:cubicBezTo>
                  <a:lnTo>
                    <a:pt x="1394" y="10954"/>
                  </a:lnTo>
                  <a:cubicBezTo>
                    <a:pt x="1394" y="11037"/>
                    <a:pt x="1477" y="11109"/>
                    <a:pt x="1560" y="11109"/>
                  </a:cubicBezTo>
                  <a:cubicBezTo>
                    <a:pt x="1656" y="11109"/>
                    <a:pt x="1727" y="11037"/>
                    <a:pt x="1727" y="10954"/>
                  </a:cubicBezTo>
                  <a:lnTo>
                    <a:pt x="1727" y="10740"/>
                  </a:lnTo>
                  <a:cubicBezTo>
                    <a:pt x="1727" y="10490"/>
                    <a:pt x="1620" y="10251"/>
                    <a:pt x="1430" y="10085"/>
                  </a:cubicBezTo>
                  <a:lnTo>
                    <a:pt x="560" y="9347"/>
                  </a:lnTo>
                  <a:cubicBezTo>
                    <a:pt x="656" y="9239"/>
                    <a:pt x="787" y="9144"/>
                    <a:pt x="918" y="9108"/>
                  </a:cubicBezTo>
                  <a:lnTo>
                    <a:pt x="2263" y="8632"/>
                  </a:lnTo>
                  <a:cubicBezTo>
                    <a:pt x="2620" y="9073"/>
                    <a:pt x="3346" y="9358"/>
                    <a:pt x="4180" y="9358"/>
                  </a:cubicBezTo>
                  <a:cubicBezTo>
                    <a:pt x="4489" y="9358"/>
                    <a:pt x="4775" y="9311"/>
                    <a:pt x="5049" y="9251"/>
                  </a:cubicBezTo>
                  <a:lnTo>
                    <a:pt x="5073" y="9287"/>
                  </a:lnTo>
                  <a:cubicBezTo>
                    <a:pt x="5180" y="9382"/>
                    <a:pt x="5240" y="9525"/>
                    <a:pt x="5240" y="9656"/>
                  </a:cubicBezTo>
                  <a:lnTo>
                    <a:pt x="5240" y="10930"/>
                  </a:lnTo>
                  <a:cubicBezTo>
                    <a:pt x="5240" y="11025"/>
                    <a:pt x="5311" y="11097"/>
                    <a:pt x="5406" y="11097"/>
                  </a:cubicBezTo>
                  <a:cubicBezTo>
                    <a:pt x="5490" y="11097"/>
                    <a:pt x="5561" y="11025"/>
                    <a:pt x="5561" y="10930"/>
                  </a:cubicBezTo>
                  <a:lnTo>
                    <a:pt x="5561" y="9656"/>
                  </a:lnTo>
                  <a:cubicBezTo>
                    <a:pt x="5561" y="9466"/>
                    <a:pt x="5501" y="9287"/>
                    <a:pt x="5382" y="9132"/>
                  </a:cubicBezTo>
                  <a:cubicBezTo>
                    <a:pt x="5680" y="9013"/>
                    <a:pt x="5942" y="8835"/>
                    <a:pt x="6097" y="8632"/>
                  </a:cubicBezTo>
                  <a:lnTo>
                    <a:pt x="7442" y="9108"/>
                  </a:lnTo>
                  <a:cubicBezTo>
                    <a:pt x="7573" y="9144"/>
                    <a:pt x="7704" y="9239"/>
                    <a:pt x="7799" y="9347"/>
                  </a:cubicBezTo>
                  <a:lnTo>
                    <a:pt x="6930" y="10085"/>
                  </a:lnTo>
                  <a:cubicBezTo>
                    <a:pt x="6740" y="10251"/>
                    <a:pt x="6633" y="10490"/>
                    <a:pt x="6633" y="10740"/>
                  </a:cubicBezTo>
                  <a:lnTo>
                    <a:pt x="6633" y="10954"/>
                  </a:lnTo>
                  <a:cubicBezTo>
                    <a:pt x="6633" y="11037"/>
                    <a:pt x="6716" y="11109"/>
                    <a:pt x="6799" y="11109"/>
                  </a:cubicBezTo>
                  <a:cubicBezTo>
                    <a:pt x="6894" y="11109"/>
                    <a:pt x="6966" y="11037"/>
                    <a:pt x="6966" y="10954"/>
                  </a:cubicBezTo>
                  <a:lnTo>
                    <a:pt x="6966" y="10740"/>
                  </a:lnTo>
                  <a:cubicBezTo>
                    <a:pt x="6966" y="10597"/>
                    <a:pt x="7037" y="10442"/>
                    <a:pt x="7156" y="10335"/>
                  </a:cubicBezTo>
                  <a:lnTo>
                    <a:pt x="7978" y="9632"/>
                  </a:lnTo>
                  <a:cubicBezTo>
                    <a:pt x="8002" y="9739"/>
                    <a:pt x="8037" y="9847"/>
                    <a:pt x="8037" y="9954"/>
                  </a:cubicBezTo>
                  <a:lnTo>
                    <a:pt x="8037" y="10954"/>
                  </a:lnTo>
                  <a:cubicBezTo>
                    <a:pt x="8037" y="11037"/>
                    <a:pt x="8109" y="11109"/>
                    <a:pt x="8204" y="11109"/>
                  </a:cubicBezTo>
                  <a:cubicBezTo>
                    <a:pt x="8288" y="11109"/>
                    <a:pt x="8359" y="11037"/>
                    <a:pt x="8359" y="10954"/>
                  </a:cubicBezTo>
                  <a:lnTo>
                    <a:pt x="8359" y="9954"/>
                  </a:lnTo>
                  <a:cubicBezTo>
                    <a:pt x="8335" y="9430"/>
                    <a:pt x="8002" y="8966"/>
                    <a:pt x="7514" y="8811"/>
                  </a:cubicBezTo>
                  <a:lnTo>
                    <a:pt x="5656" y="8156"/>
                  </a:lnTo>
                  <a:cubicBezTo>
                    <a:pt x="5585" y="8120"/>
                    <a:pt x="5537" y="8061"/>
                    <a:pt x="5537" y="7977"/>
                  </a:cubicBezTo>
                  <a:lnTo>
                    <a:pt x="5537" y="7537"/>
                  </a:lnTo>
                  <a:cubicBezTo>
                    <a:pt x="5644" y="7584"/>
                    <a:pt x="5775" y="7620"/>
                    <a:pt x="5894" y="7620"/>
                  </a:cubicBezTo>
                  <a:cubicBezTo>
                    <a:pt x="6371" y="7620"/>
                    <a:pt x="6764" y="7227"/>
                    <a:pt x="6764" y="6751"/>
                  </a:cubicBezTo>
                  <a:lnTo>
                    <a:pt x="6764" y="6691"/>
                  </a:lnTo>
                  <a:cubicBezTo>
                    <a:pt x="6883" y="6572"/>
                    <a:pt x="6942" y="6406"/>
                    <a:pt x="6942" y="6227"/>
                  </a:cubicBezTo>
                  <a:cubicBezTo>
                    <a:pt x="6942" y="5965"/>
                    <a:pt x="6787" y="5727"/>
                    <a:pt x="6549" y="5620"/>
                  </a:cubicBezTo>
                  <a:cubicBezTo>
                    <a:pt x="6549" y="5596"/>
                    <a:pt x="6561" y="5560"/>
                    <a:pt x="6561" y="5537"/>
                  </a:cubicBezTo>
                  <a:lnTo>
                    <a:pt x="6680" y="5537"/>
                  </a:lnTo>
                  <a:cubicBezTo>
                    <a:pt x="7014" y="5537"/>
                    <a:pt x="7275" y="5263"/>
                    <a:pt x="7275" y="4941"/>
                  </a:cubicBezTo>
                  <a:cubicBezTo>
                    <a:pt x="7275" y="4703"/>
                    <a:pt x="7133" y="4489"/>
                    <a:pt x="6942" y="4382"/>
                  </a:cubicBezTo>
                  <a:lnTo>
                    <a:pt x="6942" y="2441"/>
                  </a:lnTo>
                  <a:cubicBezTo>
                    <a:pt x="7252" y="2250"/>
                    <a:pt x="7454" y="1917"/>
                    <a:pt x="7454" y="1548"/>
                  </a:cubicBezTo>
                  <a:cubicBezTo>
                    <a:pt x="7454" y="976"/>
                    <a:pt x="7002" y="512"/>
                    <a:pt x="6430" y="512"/>
                  </a:cubicBezTo>
                  <a:lnTo>
                    <a:pt x="5644" y="512"/>
                  </a:lnTo>
                  <a:cubicBezTo>
                    <a:pt x="5406" y="191"/>
                    <a:pt x="5013" y="0"/>
                    <a:pt x="459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39" name="Google Shape;10646;p79">
            <a:extLst>
              <a:ext uri="{FF2B5EF4-FFF2-40B4-BE49-F238E27FC236}">
                <a16:creationId xmlns:a16="http://schemas.microsoft.com/office/drawing/2014/main" id="{56A338F6-DF5F-4C7F-E6FB-0A48875C9692}"/>
              </a:ext>
            </a:extLst>
          </p:cNvPr>
          <p:cNvGrpSpPr/>
          <p:nvPr/>
        </p:nvGrpSpPr>
        <p:grpSpPr>
          <a:xfrm>
            <a:off x="10698506" y="6343073"/>
            <a:ext cx="531844" cy="705386"/>
            <a:chOff x="5349253" y="3346936"/>
            <a:chExt cx="265922" cy="3526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40" name="Google Shape;10647;p79">
              <a:extLst>
                <a:ext uri="{FF2B5EF4-FFF2-40B4-BE49-F238E27FC236}">
                  <a16:creationId xmlns:a16="http://schemas.microsoft.com/office/drawing/2014/main" id="{8830532A-408A-D099-F8BF-E6C2CE43D2FE}"/>
                </a:ext>
              </a:extLst>
            </p:cNvPr>
            <p:cNvSpPr/>
            <p:nvPr/>
          </p:nvSpPr>
          <p:spPr>
            <a:xfrm>
              <a:off x="5460133" y="3534862"/>
              <a:ext cx="44162" cy="15396"/>
            </a:xfrm>
            <a:custGeom>
              <a:avLst/>
              <a:gdLst/>
              <a:ahLst/>
              <a:cxnLst/>
              <a:rect l="l" t="t" r="r" b="b"/>
              <a:pathLst>
                <a:path w="1394" h="486" extrusionOk="0">
                  <a:moveTo>
                    <a:pt x="173" y="1"/>
                  </a:moveTo>
                  <a:cubicBezTo>
                    <a:pt x="131" y="1"/>
                    <a:pt x="90" y="16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29" y="486"/>
                    <a:pt x="703" y="486"/>
                  </a:cubicBezTo>
                  <a:cubicBezTo>
                    <a:pt x="965" y="486"/>
                    <a:pt x="1191" y="402"/>
                    <a:pt x="1346" y="260"/>
                  </a:cubicBezTo>
                  <a:cubicBezTo>
                    <a:pt x="1394" y="200"/>
                    <a:pt x="1394" y="105"/>
                    <a:pt x="1310" y="45"/>
                  </a:cubicBezTo>
                  <a:cubicBezTo>
                    <a:pt x="1280" y="16"/>
                    <a:pt x="1242" y="1"/>
                    <a:pt x="1203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24" y="105"/>
                    <a:pt x="882" y="176"/>
                    <a:pt x="691" y="176"/>
                  </a:cubicBezTo>
                  <a:cubicBezTo>
                    <a:pt x="501" y="176"/>
                    <a:pt x="346" y="105"/>
                    <a:pt x="286" y="45"/>
                  </a:cubicBez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0648;p79">
              <a:extLst>
                <a:ext uri="{FF2B5EF4-FFF2-40B4-BE49-F238E27FC236}">
                  <a16:creationId xmlns:a16="http://schemas.microsoft.com/office/drawing/2014/main" id="{9859E824-7669-EF97-316D-F7E4557BA645}"/>
                </a:ext>
              </a:extLst>
            </p:cNvPr>
            <p:cNvSpPr/>
            <p:nvPr/>
          </p:nvSpPr>
          <p:spPr>
            <a:xfrm>
              <a:off x="5443153" y="34959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51" y="512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0649;p79">
              <a:extLst>
                <a:ext uri="{FF2B5EF4-FFF2-40B4-BE49-F238E27FC236}">
                  <a16:creationId xmlns:a16="http://schemas.microsoft.com/office/drawing/2014/main" id="{8920D34F-563E-B218-9EB4-71CE0DE0BFEE}"/>
                </a:ext>
              </a:extLst>
            </p:cNvPr>
            <p:cNvSpPr/>
            <p:nvPr/>
          </p:nvSpPr>
          <p:spPr>
            <a:xfrm>
              <a:off x="5509934" y="34959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0650;p79">
              <a:extLst>
                <a:ext uri="{FF2B5EF4-FFF2-40B4-BE49-F238E27FC236}">
                  <a16:creationId xmlns:a16="http://schemas.microsoft.com/office/drawing/2014/main" id="{25A0E460-59BF-143C-4160-B1B9AFA84653}"/>
                </a:ext>
              </a:extLst>
            </p:cNvPr>
            <p:cNvSpPr/>
            <p:nvPr/>
          </p:nvSpPr>
          <p:spPr>
            <a:xfrm>
              <a:off x="5438242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01" y="322"/>
                  </a:lnTo>
                  <a:cubicBezTo>
                    <a:pt x="596" y="322"/>
                    <a:pt x="668" y="250"/>
                    <a:pt x="668" y="155"/>
                  </a:cubicBezTo>
                  <a:cubicBezTo>
                    <a:pt x="668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0651;p79">
              <a:extLst>
                <a:ext uri="{FF2B5EF4-FFF2-40B4-BE49-F238E27FC236}">
                  <a16:creationId xmlns:a16="http://schemas.microsoft.com/office/drawing/2014/main" id="{01F8A31E-4822-12F0-3D3B-FCA028994B73}"/>
                </a:ext>
              </a:extLst>
            </p:cNvPr>
            <p:cNvSpPr/>
            <p:nvPr/>
          </p:nvSpPr>
          <p:spPr>
            <a:xfrm>
              <a:off x="5504644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01" y="322"/>
                  </a:lnTo>
                  <a:cubicBezTo>
                    <a:pt x="596" y="322"/>
                    <a:pt x="667" y="250"/>
                    <a:pt x="667" y="155"/>
                  </a:cubicBezTo>
                  <a:cubicBezTo>
                    <a:pt x="655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5" name="Google Shape;10652;p79">
              <a:extLst>
                <a:ext uri="{FF2B5EF4-FFF2-40B4-BE49-F238E27FC236}">
                  <a16:creationId xmlns:a16="http://schemas.microsoft.com/office/drawing/2014/main" id="{938A9634-1DC3-2ECE-CE04-61CE7BE2DB76}"/>
                </a:ext>
              </a:extLst>
            </p:cNvPr>
            <p:cNvSpPr/>
            <p:nvPr/>
          </p:nvSpPr>
          <p:spPr>
            <a:xfrm>
              <a:off x="5349253" y="3346936"/>
              <a:ext cx="265922" cy="352693"/>
            </a:xfrm>
            <a:custGeom>
              <a:avLst/>
              <a:gdLst/>
              <a:ahLst/>
              <a:cxnLst/>
              <a:rect l="l" t="t" r="r" b="b"/>
              <a:pathLst>
                <a:path w="8394" h="11133" extrusionOk="0">
                  <a:moveTo>
                    <a:pt x="4179" y="334"/>
                  </a:moveTo>
                  <a:cubicBezTo>
                    <a:pt x="5810" y="334"/>
                    <a:pt x="7156" y="1667"/>
                    <a:pt x="7156" y="3310"/>
                  </a:cubicBezTo>
                  <a:lnTo>
                    <a:pt x="7156" y="3870"/>
                  </a:lnTo>
                  <a:cubicBezTo>
                    <a:pt x="7084" y="3846"/>
                    <a:pt x="7037" y="3846"/>
                    <a:pt x="6977" y="3846"/>
                  </a:cubicBezTo>
                  <a:lnTo>
                    <a:pt x="6953" y="3846"/>
                  </a:lnTo>
                  <a:lnTo>
                    <a:pt x="6953" y="3477"/>
                  </a:lnTo>
                  <a:cubicBezTo>
                    <a:pt x="6953" y="1941"/>
                    <a:pt x="5703" y="691"/>
                    <a:pt x="4179" y="691"/>
                  </a:cubicBezTo>
                  <a:cubicBezTo>
                    <a:pt x="2643" y="691"/>
                    <a:pt x="1393" y="1941"/>
                    <a:pt x="1393" y="3477"/>
                  </a:cubicBezTo>
                  <a:lnTo>
                    <a:pt x="1393" y="3834"/>
                  </a:lnTo>
                  <a:lnTo>
                    <a:pt x="1381" y="3834"/>
                  </a:lnTo>
                  <a:cubicBezTo>
                    <a:pt x="1322" y="3834"/>
                    <a:pt x="1238" y="3846"/>
                    <a:pt x="1203" y="3858"/>
                  </a:cubicBezTo>
                  <a:lnTo>
                    <a:pt x="1203" y="3310"/>
                  </a:lnTo>
                  <a:cubicBezTo>
                    <a:pt x="1203" y="1667"/>
                    <a:pt x="2536" y="334"/>
                    <a:pt x="4179" y="334"/>
                  </a:cubicBezTo>
                  <a:close/>
                  <a:moveTo>
                    <a:pt x="6953" y="4156"/>
                  </a:moveTo>
                  <a:cubicBezTo>
                    <a:pt x="7060" y="4156"/>
                    <a:pt x="7132" y="4251"/>
                    <a:pt x="7132" y="4334"/>
                  </a:cubicBezTo>
                  <a:lnTo>
                    <a:pt x="7132" y="5037"/>
                  </a:lnTo>
                  <a:cubicBezTo>
                    <a:pt x="7156" y="5156"/>
                    <a:pt x="7060" y="5227"/>
                    <a:pt x="6953" y="5227"/>
                  </a:cubicBezTo>
                  <a:lnTo>
                    <a:pt x="6596" y="5227"/>
                  </a:lnTo>
                  <a:lnTo>
                    <a:pt x="6596" y="5215"/>
                  </a:lnTo>
                  <a:lnTo>
                    <a:pt x="6596" y="4156"/>
                  </a:lnTo>
                  <a:close/>
                  <a:moveTo>
                    <a:pt x="1738" y="4168"/>
                  </a:moveTo>
                  <a:lnTo>
                    <a:pt x="1738" y="5239"/>
                  </a:lnTo>
                  <a:lnTo>
                    <a:pt x="1381" y="5239"/>
                  </a:lnTo>
                  <a:cubicBezTo>
                    <a:pt x="1274" y="5239"/>
                    <a:pt x="1203" y="5156"/>
                    <a:pt x="1203" y="5061"/>
                  </a:cubicBezTo>
                  <a:lnTo>
                    <a:pt x="1203" y="4346"/>
                  </a:lnTo>
                  <a:cubicBezTo>
                    <a:pt x="1203" y="4251"/>
                    <a:pt x="1286" y="4168"/>
                    <a:pt x="1381" y="4168"/>
                  </a:cubicBezTo>
                  <a:close/>
                  <a:moveTo>
                    <a:pt x="1203" y="5525"/>
                  </a:moveTo>
                  <a:cubicBezTo>
                    <a:pt x="1262" y="5561"/>
                    <a:pt x="1322" y="5561"/>
                    <a:pt x="1381" y="5561"/>
                  </a:cubicBezTo>
                  <a:lnTo>
                    <a:pt x="1738" y="5561"/>
                  </a:lnTo>
                  <a:cubicBezTo>
                    <a:pt x="1738" y="5692"/>
                    <a:pt x="1715" y="5811"/>
                    <a:pt x="1691" y="5930"/>
                  </a:cubicBezTo>
                  <a:lnTo>
                    <a:pt x="1560" y="5930"/>
                  </a:lnTo>
                  <a:cubicBezTo>
                    <a:pt x="1357" y="5930"/>
                    <a:pt x="1203" y="5763"/>
                    <a:pt x="1203" y="5572"/>
                  </a:cubicBezTo>
                  <a:lnTo>
                    <a:pt x="1203" y="5525"/>
                  </a:lnTo>
                  <a:close/>
                  <a:moveTo>
                    <a:pt x="4200" y="1024"/>
                  </a:moveTo>
                  <a:cubicBezTo>
                    <a:pt x="5536" y="1024"/>
                    <a:pt x="6644" y="2139"/>
                    <a:pt x="6644" y="3489"/>
                  </a:cubicBezTo>
                  <a:lnTo>
                    <a:pt x="6644" y="3846"/>
                  </a:lnTo>
                  <a:lnTo>
                    <a:pt x="6632" y="3846"/>
                  </a:lnTo>
                  <a:lnTo>
                    <a:pt x="6632" y="3822"/>
                  </a:lnTo>
                  <a:cubicBezTo>
                    <a:pt x="6632" y="3667"/>
                    <a:pt x="6560" y="3501"/>
                    <a:pt x="6418" y="3406"/>
                  </a:cubicBezTo>
                  <a:cubicBezTo>
                    <a:pt x="6330" y="3342"/>
                    <a:pt x="6227" y="3316"/>
                    <a:pt x="6126" y="3316"/>
                  </a:cubicBezTo>
                  <a:cubicBezTo>
                    <a:pt x="6075" y="3316"/>
                    <a:pt x="6025" y="3322"/>
                    <a:pt x="5977" y="3334"/>
                  </a:cubicBezTo>
                  <a:cubicBezTo>
                    <a:pt x="5620" y="3441"/>
                    <a:pt x="5263" y="3489"/>
                    <a:pt x="5072" y="3501"/>
                  </a:cubicBezTo>
                  <a:lnTo>
                    <a:pt x="5072" y="2798"/>
                  </a:lnTo>
                  <a:cubicBezTo>
                    <a:pt x="5072" y="2763"/>
                    <a:pt x="5048" y="2691"/>
                    <a:pt x="5013" y="2667"/>
                  </a:cubicBezTo>
                  <a:cubicBezTo>
                    <a:pt x="4983" y="2644"/>
                    <a:pt x="4944" y="2632"/>
                    <a:pt x="4905" y="2632"/>
                  </a:cubicBezTo>
                  <a:cubicBezTo>
                    <a:pt x="4867" y="2632"/>
                    <a:pt x="4828" y="2644"/>
                    <a:pt x="4798" y="2667"/>
                  </a:cubicBezTo>
                  <a:cubicBezTo>
                    <a:pt x="4429" y="2965"/>
                    <a:pt x="3786" y="3263"/>
                    <a:pt x="2941" y="3501"/>
                  </a:cubicBezTo>
                  <a:cubicBezTo>
                    <a:pt x="2846" y="3537"/>
                    <a:pt x="2810" y="3620"/>
                    <a:pt x="2822" y="3691"/>
                  </a:cubicBezTo>
                  <a:cubicBezTo>
                    <a:pt x="2843" y="3775"/>
                    <a:pt x="2919" y="3813"/>
                    <a:pt x="2985" y="3813"/>
                  </a:cubicBezTo>
                  <a:cubicBezTo>
                    <a:pt x="2994" y="3813"/>
                    <a:pt x="3004" y="3812"/>
                    <a:pt x="3012" y="3810"/>
                  </a:cubicBezTo>
                  <a:cubicBezTo>
                    <a:pt x="3739" y="3608"/>
                    <a:pt x="4322" y="3382"/>
                    <a:pt x="4727" y="3108"/>
                  </a:cubicBezTo>
                  <a:lnTo>
                    <a:pt x="4727" y="3667"/>
                  </a:lnTo>
                  <a:cubicBezTo>
                    <a:pt x="4727" y="3751"/>
                    <a:pt x="4798" y="3822"/>
                    <a:pt x="4894" y="3822"/>
                  </a:cubicBezTo>
                  <a:cubicBezTo>
                    <a:pt x="4917" y="3822"/>
                    <a:pt x="5465" y="3822"/>
                    <a:pt x="6048" y="3644"/>
                  </a:cubicBezTo>
                  <a:cubicBezTo>
                    <a:pt x="6063" y="3641"/>
                    <a:pt x="6078" y="3639"/>
                    <a:pt x="6093" y="3639"/>
                  </a:cubicBezTo>
                  <a:cubicBezTo>
                    <a:pt x="6137" y="3639"/>
                    <a:pt x="6179" y="3653"/>
                    <a:pt x="6215" y="3679"/>
                  </a:cubicBezTo>
                  <a:cubicBezTo>
                    <a:pt x="6251" y="3703"/>
                    <a:pt x="6275" y="3763"/>
                    <a:pt x="6275" y="3810"/>
                  </a:cubicBezTo>
                  <a:lnTo>
                    <a:pt x="6275" y="5406"/>
                  </a:lnTo>
                  <a:cubicBezTo>
                    <a:pt x="6227" y="5906"/>
                    <a:pt x="6001" y="6382"/>
                    <a:pt x="5632" y="6739"/>
                  </a:cubicBezTo>
                  <a:cubicBezTo>
                    <a:pt x="5245" y="7104"/>
                    <a:pt x="4746" y="7315"/>
                    <a:pt x="4210" y="7315"/>
                  </a:cubicBezTo>
                  <a:cubicBezTo>
                    <a:pt x="4168" y="7315"/>
                    <a:pt x="4126" y="7313"/>
                    <a:pt x="4084" y="7311"/>
                  </a:cubicBezTo>
                  <a:cubicBezTo>
                    <a:pt x="3548" y="7275"/>
                    <a:pt x="3048" y="7049"/>
                    <a:pt x="2655" y="6644"/>
                  </a:cubicBezTo>
                  <a:cubicBezTo>
                    <a:pt x="2548" y="6525"/>
                    <a:pt x="2453" y="6382"/>
                    <a:pt x="2369" y="6251"/>
                  </a:cubicBezTo>
                  <a:lnTo>
                    <a:pt x="2953" y="6251"/>
                  </a:lnTo>
                  <a:cubicBezTo>
                    <a:pt x="3048" y="6251"/>
                    <a:pt x="3120" y="6180"/>
                    <a:pt x="3120" y="6084"/>
                  </a:cubicBezTo>
                  <a:cubicBezTo>
                    <a:pt x="3120" y="6001"/>
                    <a:pt x="3048" y="5930"/>
                    <a:pt x="2953" y="5930"/>
                  </a:cubicBezTo>
                  <a:lnTo>
                    <a:pt x="2227" y="5930"/>
                  </a:lnTo>
                  <a:cubicBezTo>
                    <a:pt x="2131" y="5692"/>
                    <a:pt x="2096" y="5418"/>
                    <a:pt x="2096" y="5156"/>
                  </a:cubicBezTo>
                  <a:lnTo>
                    <a:pt x="2096" y="4001"/>
                  </a:lnTo>
                  <a:cubicBezTo>
                    <a:pt x="2167" y="3989"/>
                    <a:pt x="2227" y="3977"/>
                    <a:pt x="2298" y="3965"/>
                  </a:cubicBezTo>
                  <a:cubicBezTo>
                    <a:pt x="2393" y="3941"/>
                    <a:pt x="2453" y="3858"/>
                    <a:pt x="2429" y="3763"/>
                  </a:cubicBezTo>
                  <a:cubicBezTo>
                    <a:pt x="2418" y="3687"/>
                    <a:pt x="2347" y="3630"/>
                    <a:pt x="2263" y="3630"/>
                  </a:cubicBezTo>
                  <a:cubicBezTo>
                    <a:pt x="2255" y="3630"/>
                    <a:pt x="2247" y="3631"/>
                    <a:pt x="2238" y="3632"/>
                  </a:cubicBezTo>
                  <a:cubicBezTo>
                    <a:pt x="2072" y="3667"/>
                    <a:pt x="1917" y="3703"/>
                    <a:pt x="1738" y="3739"/>
                  </a:cubicBezTo>
                  <a:lnTo>
                    <a:pt x="1738" y="3501"/>
                  </a:lnTo>
                  <a:cubicBezTo>
                    <a:pt x="1738" y="2143"/>
                    <a:pt x="2822" y="1024"/>
                    <a:pt x="4179" y="1024"/>
                  </a:cubicBezTo>
                  <a:cubicBezTo>
                    <a:pt x="4186" y="1024"/>
                    <a:pt x="4193" y="1024"/>
                    <a:pt x="4200" y="1024"/>
                  </a:cubicBezTo>
                  <a:close/>
                  <a:moveTo>
                    <a:pt x="2000" y="6251"/>
                  </a:moveTo>
                  <a:cubicBezTo>
                    <a:pt x="2107" y="6477"/>
                    <a:pt x="2238" y="6680"/>
                    <a:pt x="2417" y="6870"/>
                  </a:cubicBezTo>
                  <a:cubicBezTo>
                    <a:pt x="2584" y="7049"/>
                    <a:pt x="2762" y="7192"/>
                    <a:pt x="2965" y="7311"/>
                  </a:cubicBezTo>
                  <a:lnTo>
                    <a:pt x="2965" y="7858"/>
                  </a:lnTo>
                  <a:cubicBezTo>
                    <a:pt x="2965" y="8085"/>
                    <a:pt x="2822" y="8299"/>
                    <a:pt x="2608" y="8370"/>
                  </a:cubicBezTo>
                  <a:lnTo>
                    <a:pt x="1691" y="8692"/>
                  </a:lnTo>
                  <a:cubicBezTo>
                    <a:pt x="1536" y="7882"/>
                    <a:pt x="1691" y="7311"/>
                    <a:pt x="1846" y="6727"/>
                  </a:cubicBezTo>
                  <a:cubicBezTo>
                    <a:pt x="1893" y="6585"/>
                    <a:pt x="1941" y="6418"/>
                    <a:pt x="1965" y="6251"/>
                  </a:cubicBezTo>
                  <a:close/>
                  <a:moveTo>
                    <a:pt x="6382" y="6239"/>
                  </a:moveTo>
                  <a:cubicBezTo>
                    <a:pt x="6406" y="6406"/>
                    <a:pt x="6453" y="6549"/>
                    <a:pt x="6489" y="6715"/>
                  </a:cubicBezTo>
                  <a:cubicBezTo>
                    <a:pt x="6656" y="7311"/>
                    <a:pt x="6810" y="7858"/>
                    <a:pt x="6656" y="8692"/>
                  </a:cubicBezTo>
                  <a:lnTo>
                    <a:pt x="5739" y="8370"/>
                  </a:lnTo>
                  <a:cubicBezTo>
                    <a:pt x="5525" y="8299"/>
                    <a:pt x="5382" y="8085"/>
                    <a:pt x="5382" y="7858"/>
                  </a:cubicBezTo>
                  <a:lnTo>
                    <a:pt x="5382" y="7323"/>
                  </a:lnTo>
                  <a:cubicBezTo>
                    <a:pt x="5536" y="7227"/>
                    <a:pt x="5703" y="7120"/>
                    <a:pt x="5858" y="6966"/>
                  </a:cubicBezTo>
                  <a:cubicBezTo>
                    <a:pt x="6084" y="6763"/>
                    <a:pt x="6263" y="6513"/>
                    <a:pt x="6382" y="6239"/>
                  </a:cubicBezTo>
                  <a:close/>
                  <a:moveTo>
                    <a:pt x="4179" y="0"/>
                  </a:moveTo>
                  <a:cubicBezTo>
                    <a:pt x="2346" y="0"/>
                    <a:pt x="869" y="1477"/>
                    <a:pt x="869" y="3310"/>
                  </a:cubicBezTo>
                  <a:lnTo>
                    <a:pt x="869" y="5572"/>
                  </a:lnTo>
                  <a:cubicBezTo>
                    <a:pt x="869" y="5942"/>
                    <a:pt x="1179" y="6251"/>
                    <a:pt x="1548" y="6251"/>
                  </a:cubicBezTo>
                  <a:lnTo>
                    <a:pt x="1631" y="6251"/>
                  </a:lnTo>
                  <a:cubicBezTo>
                    <a:pt x="1596" y="6394"/>
                    <a:pt x="1572" y="6513"/>
                    <a:pt x="1524" y="6644"/>
                  </a:cubicBezTo>
                  <a:cubicBezTo>
                    <a:pt x="1357" y="7251"/>
                    <a:pt x="1179" y="7882"/>
                    <a:pt x="1369" y="8799"/>
                  </a:cubicBezTo>
                  <a:lnTo>
                    <a:pt x="810" y="8990"/>
                  </a:lnTo>
                  <a:cubicBezTo>
                    <a:pt x="333" y="9156"/>
                    <a:pt x="0" y="9621"/>
                    <a:pt x="0" y="10144"/>
                  </a:cubicBezTo>
                  <a:lnTo>
                    <a:pt x="0" y="10978"/>
                  </a:lnTo>
                  <a:cubicBezTo>
                    <a:pt x="0" y="11061"/>
                    <a:pt x="83" y="11133"/>
                    <a:pt x="167" y="11133"/>
                  </a:cubicBezTo>
                  <a:cubicBezTo>
                    <a:pt x="262" y="11133"/>
                    <a:pt x="333" y="11061"/>
                    <a:pt x="333" y="10978"/>
                  </a:cubicBezTo>
                  <a:lnTo>
                    <a:pt x="333" y="10144"/>
                  </a:lnTo>
                  <a:cubicBezTo>
                    <a:pt x="333" y="9978"/>
                    <a:pt x="381" y="9823"/>
                    <a:pt x="453" y="9692"/>
                  </a:cubicBezTo>
                  <a:lnTo>
                    <a:pt x="1226" y="10347"/>
                  </a:lnTo>
                  <a:cubicBezTo>
                    <a:pt x="1345" y="10454"/>
                    <a:pt x="1417" y="10597"/>
                    <a:pt x="1417" y="10752"/>
                  </a:cubicBezTo>
                  <a:lnTo>
                    <a:pt x="1417" y="10954"/>
                  </a:lnTo>
                  <a:cubicBezTo>
                    <a:pt x="1417" y="11049"/>
                    <a:pt x="1488" y="11121"/>
                    <a:pt x="1584" y="11121"/>
                  </a:cubicBezTo>
                  <a:cubicBezTo>
                    <a:pt x="1667" y="11121"/>
                    <a:pt x="1750" y="11049"/>
                    <a:pt x="1750" y="10954"/>
                  </a:cubicBezTo>
                  <a:lnTo>
                    <a:pt x="1750" y="10764"/>
                  </a:lnTo>
                  <a:cubicBezTo>
                    <a:pt x="1750" y="10514"/>
                    <a:pt x="1643" y="10275"/>
                    <a:pt x="1453" y="10109"/>
                  </a:cubicBezTo>
                  <a:lnTo>
                    <a:pt x="679" y="9454"/>
                  </a:lnTo>
                  <a:cubicBezTo>
                    <a:pt x="750" y="9394"/>
                    <a:pt x="834" y="9347"/>
                    <a:pt x="929" y="9311"/>
                  </a:cubicBezTo>
                  <a:lnTo>
                    <a:pt x="2500" y="8751"/>
                  </a:lnTo>
                  <a:cubicBezTo>
                    <a:pt x="2679" y="9525"/>
                    <a:pt x="3381" y="10097"/>
                    <a:pt x="4191" y="10097"/>
                  </a:cubicBezTo>
                  <a:cubicBezTo>
                    <a:pt x="4465" y="10097"/>
                    <a:pt x="4739" y="10037"/>
                    <a:pt x="4977" y="9906"/>
                  </a:cubicBezTo>
                  <a:cubicBezTo>
                    <a:pt x="5048" y="9859"/>
                    <a:pt x="5084" y="9763"/>
                    <a:pt x="5048" y="9680"/>
                  </a:cubicBezTo>
                  <a:cubicBezTo>
                    <a:pt x="5013" y="9628"/>
                    <a:pt x="4959" y="9595"/>
                    <a:pt x="4896" y="9595"/>
                  </a:cubicBezTo>
                  <a:cubicBezTo>
                    <a:pt x="4872" y="9595"/>
                    <a:pt x="4848" y="9599"/>
                    <a:pt x="4822" y="9609"/>
                  </a:cubicBezTo>
                  <a:cubicBezTo>
                    <a:pt x="4632" y="9704"/>
                    <a:pt x="4405" y="9752"/>
                    <a:pt x="4191" y="9752"/>
                  </a:cubicBezTo>
                  <a:cubicBezTo>
                    <a:pt x="3512" y="9752"/>
                    <a:pt x="2941" y="9275"/>
                    <a:pt x="2822" y="8632"/>
                  </a:cubicBezTo>
                  <a:cubicBezTo>
                    <a:pt x="3120" y="8501"/>
                    <a:pt x="3310" y="8192"/>
                    <a:pt x="3310" y="7858"/>
                  </a:cubicBezTo>
                  <a:lnTo>
                    <a:pt x="3310" y="7477"/>
                  </a:lnTo>
                  <a:cubicBezTo>
                    <a:pt x="3548" y="7585"/>
                    <a:pt x="3810" y="7644"/>
                    <a:pt x="4084" y="7644"/>
                  </a:cubicBezTo>
                  <a:lnTo>
                    <a:pt x="4203" y="7644"/>
                  </a:lnTo>
                  <a:cubicBezTo>
                    <a:pt x="4501" y="7644"/>
                    <a:pt x="4798" y="7585"/>
                    <a:pt x="5084" y="7477"/>
                  </a:cubicBezTo>
                  <a:lnTo>
                    <a:pt x="5084" y="7847"/>
                  </a:lnTo>
                  <a:cubicBezTo>
                    <a:pt x="5084" y="8180"/>
                    <a:pt x="5275" y="8490"/>
                    <a:pt x="5572" y="8620"/>
                  </a:cubicBezTo>
                  <a:cubicBezTo>
                    <a:pt x="5525" y="8811"/>
                    <a:pt x="5453" y="9013"/>
                    <a:pt x="5322" y="9168"/>
                  </a:cubicBezTo>
                  <a:cubicBezTo>
                    <a:pt x="5263" y="9252"/>
                    <a:pt x="5275" y="9347"/>
                    <a:pt x="5346" y="9394"/>
                  </a:cubicBezTo>
                  <a:cubicBezTo>
                    <a:pt x="5382" y="9406"/>
                    <a:pt x="5406" y="9430"/>
                    <a:pt x="5453" y="9430"/>
                  </a:cubicBezTo>
                  <a:cubicBezTo>
                    <a:pt x="5501" y="9430"/>
                    <a:pt x="5560" y="9394"/>
                    <a:pt x="5584" y="9371"/>
                  </a:cubicBezTo>
                  <a:cubicBezTo>
                    <a:pt x="5715" y="9168"/>
                    <a:pt x="5822" y="8966"/>
                    <a:pt x="5882" y="8728"/>
                  </a:cubicBezTo>
                  <a:lnTo>
                    <a:pt x="7465" y="9275"/>
                  </a:lnTo>
                  <a:cubicBezTo>
                    <a:pt x="7561" y="9311"/>
                    <a:pt x="7656" y="9371"/>
                    <a:pt x="7727" y="9430"/>
                  </a:cubicBezTo>
                  <a:lnTo>
                    <a:pt x="6965" y="10085"/>
                  </a:lnTo>
                  <a:cubicBezTo>
                    <a:pt x="6775" y="10240"/>
                    <a:pt x="6668" y="10478"/>
                    <a:pt x="6668" y="10740"/>
                  </a:cubicBezTo>
                  <a:lnTo>
                    <a:pt x="6668" y="10942"/>
                  </a:lnTo>
                  <a:cubicBezTo>
                    <a:pt x="6668" y="11037"/>
                    <a:pt x="6751" y="11109"/>
                    <a:pt x="6834" y="11109"/>
                  </a:cubicBezTo>
                  <a:cubicBezTo>
                    <a:pt x="6930" y="11109"/>
                    <a:pt x="7001" y="11037"/>
                    <a:pt x="7001" y="10942"/>
                  </a:cubicBezTo>
                  <a:lnTo>
                    <a:pt x="7001" y="10764"/>
                  </a:lnTo>
                  <a:cubicBezTo>
                    <a:pt x="7001" y="10621"/>
                    <a:pt x="7072" y="10466"/>
                    <a:pt x="7191" y="10359"/>
                  </a:cubicBezTo>
                  <a:lnTo>
                    <a:pt x="7953" y="9704"/>
                  </a:lnTo>
                  <a:cubicBezTo>
                    <a:pt x="8025" y="9847"/>
                    <a:pt x="8073" y="9990"/>
                    <a:pt x="8073" y="10144"/>
                  </a:cubicBezTo>
                  <a:lnTo>
                    <a:pt x="8073" y="10978"/>
                  </a:lnTo>
                  <a:cubicBezTo>
                    <a:pt x="8073" y="11061"/>
                    <a:pt x="8144" y="11133"/>
                    <a:pt x="8239" y="11133"/>
                  </a:cubicBezTo>
                  <a:cubicBezTo>
                    <a:pt x="8323" y="11133"/>
                    <a:pt x="8394" y="11061"/>
                    <a:pt x="8394" y="10978"/>
                  </a:cubicBezTo>
                  <a:lnTo>
                    <a:pt x="8394" y="10144"/>
                  </a:lnTo>
                  <a:cubicBezTo>
                    <a:pt x="8346" y="9633"/>
                    <a:pt x="8013" y="9168"/>
                    <a:pt x="7537" y="8990"/>
                  </a:cubicBezTo>
                  <a:lnTo>
                    <a:pt x="6977" y="8799"/>
                  </a:lnTo>
                  <a:cubicBezTo>
                    <a:pt x="7156" y="7882"/>
                    <a:pt x="6989" y="7251"/>
                    <a:pt x="6822" y="6644"/>
                  </a:cubicBezTo>
                  <a:cubicBezTo>
                    <a:pt x="6739" y="6287"/>
                    <a:pt x="6632" y="5942"/>
                    <a:pt x="6608" y="5561"/>
                  </a:cubicBezTo>
                  <a:lnTo>
                    <a:pt x="6977" y="5561"/>
                  </a:lnTo>
                  <a:cubicBezTo>
                    <a:pt x="7251" y="5561"/>
                    <a:pt x="7477" y="5334"/>
                    <a:pt x="7477" y="5049"/>
                  </a:cubicBezTo>
                  <a:lnTo>
                    <a:pt x="7477" y="3310"/>
                  </a:lnTo>
                  <a:cubicBezTo>
                    <a:pt x="7477" y="1489"/>
                    <a:pt x="6001" y="0"/>
                    <a:pt x="41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6" name="Google Shape;10653;p79">
            <a:extLst>
              <a:ext uri="{FF2B5EF4-FFF2-40B4-BE49-F238E27FC236}">
                <a16:creationId xmlns:a16="http://schemas.microsoft.com/office/drawing/2014/main" id="{36154831-8373-0BAE-1315-DA651827A05E}"/>
              </a:ext>
            </a:extLst>
          </p:cNvPr>
          <p:cNvGrpSpPr/>
          <p:nvPr/>
        </p:nvGrpSpPr>
        <p:grpSpPr>
          <a:xfrm>
            <a:off x="9814319" y="6343072"/>
            <a:ext cx="529690" cy="708428"/>
            <a:chOff x="4907159" y="3346936"/>
            <a:chExt cx="264845" cy="3542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47" name="Google Shape;10654;p79">
              <a:extLst>
                <a:ext uri="{FF2B5EF4-FFF2-40B4-BE49-F238E27FC236}">
                  <a16:creationId xmlns:a16="http://schemas.microsoft.com/office/drawing/2014/main" id="{5431B1FC-AD4F-6DF6-FFF7-674F6708BC3E}"/>
                </a:ext>
              </a:extLst>
            </p:cNvPr>
            <p:cNvSpPr/>
            <p:nvPr/>
          </p:nvSpPr>
          <p:spPr>
            <a:xfrm>
              <a:off x="5015061" y="3556752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1" y="402"/>
                    <a:pt x="1346" y="271"/>
                  </a:cubicBezTo>
                  <a:cubicBezTo>
                    <a:pt x="1369" y="212"/>
                    <a:pt x="1369" y="104"/>
                    <a:pt x="1310" y="45"/>
                  </a:cubicBezTo>
                  <a:cubicBezTo>
                    <a:pt x="1280" y="15"/>
                    <a:pt x="1241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81" y="188"/>
                    <a:pt x="691" y="188"/>
                  </a:cubicBezTo>
                  <a:cubicBezTo>
                    <a:pt x="500" y="188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0655;p79">
              <a:extLst>
                <a:ext uri="{FF2B5EF4-FFF2-40B4-BE49-F238E27FC236}">
                  <a16:creationId xmlns:a16="http://schemas.microsoft.com/office/drawing/2014/main" id="{24D1802E-1BEA-5C51-A82F-E1FD24AE6FEE}"/>
                </a:ext>
              </a:extLst>
            </p:cNvPr>
            <p:cNvSpPr/>
            <p:nvPr/>
          </p:nvSpPr>
          <p:spPr>
            <a:xfrm>
              <a:off x="4907159" y="3346936"/>
              <a:ext cx="264845" cy="354214"/>
            </a:xfrm>
            <a:custGeom>
              <a:avLst/>
              <a:gdLst/>
              <a:ahLst/>
              <a:cxnLst/>
              <a:rect l="l" t="t" r="r" b="b"/>
              <a:pathLst>
                <a:path w="8360" h="11181" extrusionOk="0">
                  <a:moveTo>
                    <a:pt x="4240" y="334"/>
                  </a:moveTo>
                  <a:cubicBezTo>
                    <a:pt x="4418" y="334"/>
                    <a:pt x="4597" y="405"/>
                    <a:pt x="4716" y="560"/>
                  </a:cubicBezTo>
                  <a:lnTo>
                    <a:pt x="5287" y="1227"/>
                  </a:lnTo>
                  <a:cubicBezTo>
                    <a:pt x="5311" y="1274"/>
                    <a:pt x="5335" y="1310"/>
                    <a:pt x="5335" y="1358"/>
                  </a:cubicBezTo>
                  <a:cubicBezTo>
                    <a:pt x="5335" y="1405"/>
                    <a:pt x="5299" y="1465"/>
                    <a:pt x="5252" y="1489"/>
                  </a:cubicBezTo>
                  <a:lnTo>
                    <a:pt x="5156" y="1584"/>
                  </a:lnTo>
                  <a:lnTo>
                    <a:pt x="5013" y="1310"/>
                  </a:lnTo>
                  <a:cubicBezTo>
                    <a:pt x="4979" y="1259"/>
                    <a:pt x="4926" y="1219"/>
                    <a:pt x="4864" y="1219"/>
                  </a:cubicBezTo>
                  <a:cubicBezTo>
                    <a:pt x="4840" y="1219"/>
                    <a:pt x="4814" y="1225"/>
                    <a:pt x="4787" y="1239"/>
                  </a:cubicBezTo>
                  <a:cubicBezTo>
                    <a:pt x="4716" y="1286"/>
                    <a:pt x="4668" y="1370"/>
                    <a:pt x="4716" y="1465"/>
                  </a:cubicBezTo>
                  <a:lnTo>
                    <a:pt x="5549" y="3156"/>
                  </a:lnTo>
                  <a:lnTo>
                    <a:pt x="2573" y="3156"/>
                  </a:lnTo>
                  <a:lnTo>
                    <a:pt x="3680" y="703"/>
                  </a:lnTo>
                  <a:cubicBezTo>
                    <a:pt x="3787" y="477"/>
                    <a:pt x="4001" y="334"/>
                    <a:pt x="4240" y="334"/>
                  </a:cubicBezTo>
                  <a:close/>
                  <a:moveTo>
                    <a:pt x="5799" y="3453"/>
                  </a:moveTo>
                  <a:cubicBezTo>
                    <a:pt x="5799" y="3453"/>
                    <a:pt x="5823" y="3453"/>
                    <a:pt x="5823" y="3477"/>
                  </a:cubicBezTo>
                  <a:lnTo>
                    <a:pt x="5823" y="3834"/>
                  </a:lnTo>
                  <a:lnTo>
                    <a:pt x="5466" y="3834"/>
                  </a:lnTo>
                  <a:cubicBezTo>
                    <a:pt x="5371" y="3834"/>
                    <a:pt x="5299" y="3906"/>
                    <a:pt x="5299" y="3989"/>
                  </a:cubicBezTo>
                  <a:cubicBezTo>
                    <a:pt x="5299" y="4084"/>
                    <a:pt x="5371" y="4156"/>
                    <a:pt x="5466" y="4156"/>
                  </a:cubicBezTo>
                  <a:lnTo>
                    <a:pt x="5942" y="4156"/>
                  </a:lnTo>
                  <a:lnTo>
                    <a:pt x="7585" y="5049"/>
                  </a:lnTo>
                  <a:lnTo>
                    <a:pt x="537" y="5049"/>
                  </a:lnTo>
                  <a:lnTo>
                    <a:pt x="2192" y="4156"/>
                  </a:lnTo>
                  <a:lnTo>
                    <a:pt x="4763" y="4156"/>
                  </a:lnTo>
                  <a:cubicBezTo>
                    <a:pt x="4847" y="4156"/>
                    <a:pt x="4930" y="4084"/>
                    <a:pt x="4930" y="3989"/>
                  </a:cubicBezTo>
                  <a:cubicBezTo>
                    <a:pt x="4930" y="3906"/>
                    <a:pt x="4847" y="3834"/>
                    <a:pt x="4763" y="3834"/>
                  </a:cubicBezTo>
                  <a:lnTo>
                    <a:pt x="2311" y="3834"/>
                  </a:lnTo>
                  <a:lnTo>
                    <a:pt x="2311" y="3477"/>
                  </a:lnTo>
                  <a:cubicBezTo>
                    <a:pt x="2311" y="3477"/>
                    <a:pt x="2311" y="3453"/>
                    <a:pt x="2323" y="3453"/>
                  </a:cubicBezTo>
                  <a:close/>
                  <a:moveTo>
                    <a:pt x="6621" y="5394"/>
                  </a:moveTo>
                  <a:cubicBezTo>
                    <a:pt x="6776" y="5394"/>
                    <a:pt x="6895" y="5513"/>
                    <a:pt x="6895" y="5656"/>
                  </a:cubicBezTo>
                  <a:cubicBezTo>
                    <a:pt x="6883" y="5811"/>
                    <a:pt x="6752" y="5930"/>
                    <a:pt x="6609" y="5930"/>
                  </a:cubicBezTo>
                  <a:lnTo>
                    <a:pt x="6502" y="5930"/>
                  </a:lnTo>
                  <a:lnTo>
                    <a:pt x="6502" y="5918"/>
                  </a:lnTo>
                  <a:cubicBezTo>
                    <a:pt x="6502" y="5823"/>
                    <a:pt x="6430" y="5751"/>
                    <a:pt x="6347" y="5751"/>
                  </a:cubicBezTo>
                  <a:cubicBezTo>
                    <a:pt x="6252" y="5751"/>
                    <a:pt x="6180" y="5823"/>
                    <a:pt x="6180" y="5918"/>
                  </a:cubicBezTo>
                  <a:cubicBezTo>
                    <a:pt x="6180" y="7073"/>
                    <a:pt x="5240" y="8013"/>
                    <a:pt x="4085" y="8013"/>
                  </a:cubicBezTo>
                  <a:cubicBezTo>
                    <a:pt x="2918" y="8013"/>
                    <a:pt x="1977" y="7073"/>
                    <a:pt x="1977" y="5918"/>
                  </a:cubicBezTo>
                  <a:cubicBezTo>
                    <a:pt x="1977" y="5823"/>
                    <a:pt x="1906" y="5751"/>
                    <a:pt x="1823" y="5751"/>
                  </a:cubicBezTo>
                  <a:cubicBezTo>
                    <a:pt x="1727" y="5751"/>
                    <a:pt x="1656" y="5823"/>
                    <a:pt x="1656" y="5918"/>
                  </a:cubicBezTo>
                  <a:lnTo>
                    <a:pt x="1656" y="5930"/>
                  </a:lnTo>
                  <a:lnTo>
                    <a:pt x="1549" y="5930"/>
                  </a:lnTo>
                  <a:cubicBezTo>
                    <a:pt x="1406" y="5930"/>
                    <a:pt x="1287" y="5811"/>
                    <a:pt x="1287" y="5656"/>
                  </a:cubicBezTo>
                  <a:cubicBezTo>
                    <a:pt x="1287" y="5513"/>
                    <a:pt x="1406" y="5394"/>
                    <a:pt x="1549" y="5394"/>
                  </a:cubicBezTo>
                  <a:lnTo>
                    <a:pt x="2870" y="5394"/>
                  </a:lnTo>
                  <a:lnTo>
                    <a:pt x="2870" y="5632"/>
                  </a:lnTo>
                  <a:cubicBezTo>
                    <a:pt x="2870" y="5715"/>
                    <a:pt x="2954" y="5799"/>
                    <a:pt x="3037" y="5799"/>
                  </a:cubicBezTo>
                  <a:cubicBezTo>
                    <a:pt x="3132" y="5799"/>
                    <a:pt x="3204" y="5715"/>
                    <a:pt x="3204" y="5632"/>
                  </a:cubicBezTo>
                  <a:lnTo>
                    <a:pt x="3204" y="5394"/>
                  </a:lnTo>
                  <a:lnTo>
                    <a:pt x="4978" y="5394"/>
                  </a:lnTo>
                  <a:lnTo>
                    <a:pt x="4978" y="5632"/>
                  </a:lnTo>
                  <a:cubicBezTo>
                    <a:pt x="4978" y="5715"/>
                    <a:pt x="5049" y="5799"/>
                    <a:pt x="5133" y="5799"/>
                  </a:cubicBezTo>
                  <a:cubicBezTo>
                    <a:pt x="5228" y="5799"/>
                    <a:pt x="5299" y="5715"/>
                    <a:pt x="5299" y="5632"/>
                  </a:cubicBezTo>
                  <a:lnTo>
                    <a:pt x="5299" y="5394"/>
                  </a:lnTo>
                  <a:close/>
                  <a:moveTo>
                    <a:pt x="6537" y="6251"/>
                  </a:moveTo>
                  <a:cubicBezTo>
                    <a:pt x="6561" y="6596"/>
                    <a:pt x="6657" y="7525"/>
                    <a:pt x="6537" y="8549"/>
                  </a:cubicBezTo>
                  <a:lnTo>
                    <a:pt x="6323" y="8549"/>
                  </a:lnTo>
                  <a:cubicBezTo>
                    <a:pt x="6299" y="8549"/>
                    <a:pt x="6252" y="8549"/>
                    <a:pt x="6228" y="8561"/>
                  </a:cubicBezTo>
                  <a:cubicBezTo>
                    <a:pt x="6061" y="8418"/>
                    <a:pt x="5704" y="8120"/>
                    <a:pt x="5514" y="7882"/>
                  </a:cubicBezTo>
                  <a:cubicBezTo>
                    <a:pt x="6026" y="7501"/>
                    <a:pt x="6383" y="6930"/>
                    <a:pt x="6478" y="6251"/>
                  </a:cubicBezTo>
                  <a:close/>
                  <a:moveTo>
                    <a:pt x="4954" y="8180"/>
                  </a:moveTo>
                  <a:lnTo>
                    <a:pt x="4954" y="8561"/>
                  </a:lnTo>
                  <a:cubicBezTo>
                    <a:pt x="4954" y="8632"/>
                    <a:pt x="4966" y="8692"/>
                    <a:pt x="4990" y="8775"/>
                  </a:cubicBezTo>
                  <a:lnTo>
                    <a:pt x="4442" y="9037"/>
                  </a:lnTo>
                  <a:cubicBezTo>
                    <a:pt x="4347" y="8954"/>
                    <a:pt x="4216" y="8894"/>
                    <a:pt x="4073" y="8894"/>
                  </a:cubicBezTo>
                  <a:cubicBezTo>
                    <a:pt x="3942" y="8894"/>
                    <a:pt x="3811" y="8954"/>
                    <a:pt x="3716" y="9037"/>
                  </a:cubicBezTo>
                  <a:lnTo>
                    <a:pt x="3168" y="8775"/>
                  </a:lnTo>
                  <a:cubicBezTo>
                    <a:pt x="3180" y="8716"/>
                    <a:pt x="3204" y="8632"/>
                    <a:pt x="3204" y="8561"/>
                  </a:cubicBezTo>
                  <a:lnTo>
                    <a:pt x="3204" y="8180"/>
                  </a:lnTo>
                  <a:cubicBezTo>
                    <a:pt x="3466" y="8275"/>
                    <a:pt x="3763" y="8335"/>
                    <a:pt x="4073" y="8335"/>
                  </a:cubicBezTo>
                  <a:cubicBezTo>
                    <a:pt x="4394" y="8335"/>
                    <a:pt x="4692" y="8275"/>
                    <a:pt x="4954" y="8180"/>
                  </a:cubicBezTo>
                  <a:close/>
                  <a:moveTo>
                    <a:pt x="5287" y="8097"/>
                  </a:moveTo>
                  <a:cubicBezTo>
                    <a:pt x="5478" y="8335"/>
                    <a:pt x="5775" y="8597"/>
                    <a:pt x="5942" y="8728"/>
                  </a:cubicBezTo>
                  <a:cubicBezTo>
                    <a:pt x="5883" y="8811"/>
                    <a:pt x="5835" y="8930"/>
                    <a:pt x="5835" y="9049"/>
                  </a:cubicBezTo>
                  <a:lnTo>
                    <a:pt x="5835" y="9132"/>
                  </a:lnTo>
                  <a:lnTo>
                    <a:pt x="5645" y="9049"/>
                  </a:lnTo>
                  <a:cubicBezTo>
                    <a:pt x="5430" y="8978"/>
                    <a:pt x="5287" y="8775"/>
                    <a:pt x="5287" y="8549"/>
                  </a:cubicBezTo>
                  <a:lnTo>
                    <a:pt x="5287" y="8097"/>
                  </a:lnTo>
                  <a:close/>
                  <a:moveTo>
                    <a:pt x="2870" y="8132"/>
                  </a:moveTo>
                  <a:lnTo>
                    <a:pt x="2870" y="8561"/>
                  </a:lnTo>
                  <a:cubicBezTo>
                    <a:pt x="2870" y="8787"/>
                    <a:pt x="2727" y="8990"/>
                    <a:pt x="2513" y="9073"/>
                  </a:cubicBezTo>
                  <a:lnTo>
                    <a:pt x="2323" y="9144"/>
                  </a:lnTo>
                  <a:lnTo>
                    <a:pt x="2323" y="9073"/>
                  </a:lnTo>
                  <a:cubicBezTo>
                    <a:pt x="2323" y="8954"/>
                    <a:pt x="2275" y="8847"/>
                    <a:pt x="2216" y="8751"/>
                  </a:cubicBezTo>
                  <a:cubicBezTo>
                    <a:pt x="2382" y="8620"/>
                    <a:pt x="2680" y="8370"/>
                    <a:pt x="2870" y="8132"/>
                  </a:cubicBezTo>
                  <a:close/>
                  <a:moveTo>
                    <a:pt x="1823" y="8871"/>
                  </a:moveTo>
                  <a:cubicBezTo>
                    <a:pt x="1918" y="8871"/>
                    <a:pt x="2001" y="8966"/>
                    <a:pt x="2001" y="9049"/>
                  </a:cubicBezTo>
                  <a:cubicBezTo>
                    <a:pt x="2001" y="9144"/>
                    <a:pt x="1918" y="9228"/>
                    <a:pt x="1823" y="9228"/>
                  </a:cubicBezTo>
                  <a:lnTo>
                    <a:pt x="1644" y="9228"/>
                  </a:lnTo>
                  <a:cubicBezTo>
                    <a:pt x="1537" y="9228"/>
                    <a:pt x="1465" y="9144"/>
                    <a:pt x="1465" y="9049"/>
                  </a:cubicBezTo>
                  <a:cubicBezTo>
                    <a:pt x="1465" y="8966"/>
                    <a:pt x="1549" y="8871"/>
                    <a:pt x="1644" y="8871"/>
                  </a:cubicBezTo>
                  <a:close/>
                  <a:moveTo>
                    <a:pt x="6526" y="8871"/>
                  </a:moveTo>
                  <a:cubicBezTo>
                    <a:pt x="6621" y="8871"/>
                    <a:pt x="6704" y="8966"/>
                    <a:pt x="6704" y="9049"/>
                  </a:cubicBezTo>
                  <a:cubicBezTo>
                    <a:pt x="6704" y="9144"/>
                    <a:pt x="6621" y="9228"/>
                    <a:pt x="6526" y="9228"/>
                  </a:cubicBezTo>
                  <a:lnTo>
                    <a:pt x="6347" y="9228"/>
                  </a:lnTo>
                  <a:cubicBezTo>
                    <a:pt x="6240" y="9228"/>
                    <a:pt x="6156" y="9144"/>
                    <a:pt x="6156" y="9049"/>
                  </a:cubicBezTo>
                  <a:cubicBezTo>
                    <a:pt x="6156" y="8966"/>
                    <a:pt x="6252" y="8871"/>
                    <a:pt x="6347" y="8871"/>
                  </a:cubicBezTo>
                  <a:close/>
                  <a:moveTo>
                    <a:pt x="4073" y="9228"/>
                  </a:moveTo>
                  <a:cubicBezTo>
                    <a:pt x="4180" y="9228"/>
                    <a:pt x="4263" y="9323"/>
                    <a:pt x="4263" y="9406"/>
                  </a:cubicBezTo>
                  <a:cubicBezTo>
                    <a:pt x="4263" y="9502"/>
                    <a:pt x="4180" y="9585"/>
                    <a:pt x="4073" y="9585"/>
                  </a:cubicBezTo>
                  <a:cubicBezTo>
                    <a:pt x="3978" y="9585"/>
                    <a:pt x="3894" y="9502"/>
                    <a:pt x="3894" y="9406"/>
                  </a:cubicBezTo>
                  <a:cubicBezTo>
                    <a:pt x="3894" y="9323"/>
                    <a:pt x="3990" y="9228"/>
                    <a:pt x="4073" y="9228"/>
                  </a:cubicBezTo>
                  <a:close/>
                  <a:moveTo>
                    <a:pt x="4299" y="0"/>
                  </a:moveTo>
                  <a:cubicBezTo>
                    <a:pt x="3930" y="0"/>
                    <a:pt x="3585" y="227"/>
                    <a:pt x="3442" y="572"/>
                  </a:cubicBezTo>
                  <a:lnTo>
                    <a:pt x="2299" y="3156"/>
                  </a:lnTo>
                  <a:cubicBezTo>
                    <a:pt x="2156" y="3203"/>
                    <a:pt x="2073" y="3322"/>
                    <a:pt x="2073" y="3465"/>
                  </a:cubicBezTo>
                  <a:lnTo>
                    <a:pt x="2073" y="3906"/>
                  </a:lnTo>
                  <a:lnTo>
                    <a:pt x="311" y="4834"/>
                  </a:lnTo>
                  <a:cubicBezTo>
                    <a:pt x="191" y="4894"/>
                    <a:pt x="132" y="5037"/>
                    <a:pt x="180" y="5168"/>
                  </a:cubicBezTo>
                  <a:cubicBezTo>
                    <a:pt x="215" y="5299"/>
                    <a:pt x="334" y="5370"/>
                    <a:pt x="465" y="5370"/>
                  </a:cubicBezTo>
                  <a:lnTo>
                    <a:pt x="1108" y="5370"/>
                  </a:lnTo>
                  <a:cubicBezTo>
                    <a:pt x="1061" y="5453"/>
                    <a:pt x="1049" y="5549"/>
                    <a:pt x="1049" y="5644"/>
                  </a:cubicBezTo>
                  <a:cubicBezTo>
                    <a:pt x="1049" y="5882"/>
                    <a:pt x="1180" y="6084"/>
                    <a:pt x="1382" y="6180"/>
                  </a:cubicBezTo>
                  <a:cubicBezTo>
                    <a:pt x="1382" y="6239"/>
                    <a:pt x="1370" y="6311"/>
                    <a:pt x="1358" y="6418"/>
                  </a:cubicBezTo>
                  <a:cubicBezTo>
                    <a:pt x="1346" y="6501"/>
                    <a:pt x="1418" y="6585"/>
                    <a:pt x="1501" y="6596"/>
                  </a:cubicBezTo>
                  <a:lnTo>
                    <a:pt x="1513" y="6596"/>
                  </a:lnTo>
                  <a:cubicBezTo>
                    <a:pt x="1608" y="6596"/>
                    <a:pt x="1668" y="6537"/>
                    <a:pt x="1680" y="6442"/>
                  </a:cubicBezTo>
                  <a:cubicBezTo>
                    <a:pt x="1680" y="6370"/>
                    <a:pt x="1692" y="6299"/>
                    <a:pt x="1692" y="6251"/>
                  </a:cubicBezTo>
                  <a:lnTo>
                    <a:pt x="1751" y="6251"/>
                  </a:lnTo>
                  <a:cubicBezTo>
                    <a:pt x="1846" y="6906"/>
                    <a:pt x="2204" y="7489"/>
                    <a:pt x="2727" y="7870"/>
                  </a:cubicBezTo>
                  <a:cubicBezTo>
                    <a:pt x="2549" y="8120"/>
                    <a:pt x="2168" y="8430"/>
                    <a:pt x="1989" y="8561"/>
                  </a:cubicBezTo>
                  <a:cubicBezTo>
                    <a:pt x="1965" y="8561"/>
                    <a:pt x="1918" y="8549"/>
                    <a:pt x="1894" y="8549"/>
                  </a:cubicBezTo>
                  <a:lnTo>
                    <a:pt x="1680" y="8549"/>
                  </a:lnTo>
                  <a:cubicBezTo>
                    <a:pt x="1632" y="8097"/>
                    <a:pt x="1608" y="7620"/>
                    <a:pt x="1620" y="7144"/>
                  </a:cubicBezTo>
                  <a:cubicBezTo>
                    <a:pt x="1620" y="7061"/>
                    <a:pt x="1549" y="6977"/>
                    <a:pt x="1454" y="6977"/>
                  </a:cubicBezTo>
                  <a:cubicBezTo>
                    <a:pt x="1370" y="6977"/>
                    <a:pt x="1299" y="7061"/>
                    <a:pt x="1299" y="7144"/>
                  </a:cubicBezTo>
                  <a:cubicBezTo>
                    <a:pt x="1275" y="7680"/>
                    <a:pt x="1311" y="8204"/>
                    <a:pt x="1370" y="8680"/>
                  </a:cubicBezTo>
                  <a:cubicBezTo>
                    <a:pt x="1263" y="8763"/>
                    <a:pt x="1203" y="8906"/>
                    <a:pt x="1203" y="9061"/>
                  </a:cubicBezTo>
                  <a:cubicBezTo>
                    <a:pt x="1203" y="9216"/>
                    <a:pt x="1275" y="9359"/>
                    <a:pt x="1382" y="9454"/>
                  </a:cubicBezTo>
                  <a:lnTo>
                    <a:pt x="1382" y="9513"/>
                  </a:lnTo>
                  <a:lnTo>
                    <a:pt x="799" y="9716"/>
                  </a:lnTo>
                  <a:cubicBezTo>
                    <a:pt x="322" y="9883"/>
                    <a:pt x="1" y="10347"/>
                    <a:pt x="1" y="10871"/>
                  </a:cubicBezTo>
                  <a:lnTo>
                    <a:pt x="1" y="11002"/>
                  </a:lnTo>
                  <a:cubicBezTo>
                    <a:pt x="1" y="11097"/>
                    <a:pt x="72" y="11168"/>
                    <a:pt x="168" y="11168"/>
                  </a:cubicBezTo>
                  <a:cubicBezTo>
                    <a:pt x="251" y="11168"/>
                    <a:pt x="322" y="11097"/>
                    <a:pt x="322" y="11002"/>
                  </a:cubicBezTo>
                  <a:lnTo>
                    <a:pt x="322" y="10871"/>
                  </a:lnTo>
                  <a:cubicBezTo>
                    <a:pt x="322" y="10502"/>
                    <a:pt x="561" y="10156"/>
                    <a:pt x="918" y="10037"/>
                  </a:cubicBezTo>
                  <a:lnTo>
                    <a:pt x="1394" y="9871"/>
                  </a:lnTo>
                  <a:lnTo>
                    <a:pt x="1394" y="11002"/>
                  </a:lnTo>
                  <a:cubicBezTo>
                    <a:pt x="1394" y="11097"/>
                    <a:pt x="1477" y="11168"/>
                    <a:pt x="1561" y="11168"/>
                  </a:cubicBezTo>
                  <a:cubicBezTo>
                    <a:pt x="1656" y="11168"/>
                    <a:pt x="1727" y="11097"/>
                    <a:pt x="1727" y="11002"/>
                  </a:cubicBezTo>
                  <a:lnTo>
                    <a:pt x="1727" y="9609"/>
                  </a:lnTo>
                  <a:lnTo>
                    <a:pt x="1977" y="9609"/>
                  </a:lnTo>
                  <a:cubicBezTo>
                    <a:pt x="2096" y="9823"/>
                    <a:pt x="2466" y="10502"/>
                    <a:pt x="2620" y="11049"/>
                  </a:cubicBezTo>
                  <a:cubicBezTo>
                    <a:pt x="2632" y="11121"/>
                    <a:pt x="2704" y="11168"/>
                    <a:pt x="2787" y="11168"/>
                  </a:cubicBezTo>
                  <a:lnTo>
                    <a:pt x="2823" y="11168"/>
                  </a:lnTo>
                  <a:cubicBezTo>
                    <a:pt x="2918" y="11145"/>
                    <a:pt x="2966" y="11061"/>
                    <a:pt x="2942" y="10978"/>
                  </a:cubicBezTo>
                  <a:cubicBezTo>
                    <a:pt x="2811" y="10454"/>
                    <a:pt x="2501" y="9859"/>
                    <a:pt x="2335" y="9549"/>
                  </a:cubicBezTo>
                  <a:lnTo>
                    <a:pt x="2727" y="9406"/>
                  </a:lnTo>
                  <a:cubicBezTo>
                    <a:pt x="2882" y="9347"/>
                    <a:pt x="3037" y="9252"/>
                    <a:pt x="3144" y="9097"/>
                  </a:cubicBezTo>
                  <a:lnTo>
                    <a:pt x="3680" y="9359"/>
                  </a:lnTo>
                  <a:lnTo>
                    <a:pt x="3680" y="9442"/>
                  </a:lnTo>
                  <a:cubicBezTo>
                    <a:pt x="3680" y="9656"/>
                    <a:pt x="3823" y="9859"/>
                    <a:pt x="4013" y="9930"/>
                  </a:cubicBezTo>
                  <a:lnTo>
                    <a:pt x="4013" y="11014"/>
                  </a:lnTo>
                  <a:cubicBezTo>
                    <a:pt x="4013" y="11109"/>
                    <a:pt x="4097" y="11180"/>
                    <a:pt x="4180" y="11180"/>
                  </a:cubicBezTo>
                  <a:cubicBezTo>
                    <a:pt x="4275" y="11180"/>
                    <a:pt x="4347" y="11109"/>
                    <a:pt x="4347" y="11014"/>
                  </a:cubicBezTo>
                  <a:lnTo>
                    <a:pt x="4347" y="9930"/>
                  </a:lnTo>
                  <a:cubicBezTo>
                    <a:pt x="4549" y="9859"/>
                    <a:pt x="4692" y="9680"/>
                    <a:pt x="4692" y="9442"/>
                  </a:cubicBezTo>
                  <a:lnTo>
                    <a:pt x="4692" y="9359"/>
                  </a:lnTo>
                  <a:lnTo>
                    <a:pt x="5228" y="9097"/>
                  </a:lnTo>
                  <a:cubicBezTo>
                    <a:pt x="5323" y="9228"/>
                    <a:pt x="5466" y="9347"/>
                    <a:pt x="5645" y="9406"/>
                  </a:cubicBezTo>
                  <a:lnTo>
                    <a:pt x="6026" y="9549"/>
                  </a:lnTo>
                  <a:cubicBezTo>
                    <a:pt x="5859" y="9847"/>
                    <a:pt x="5549" y="10454"/>
                    <a:pt x="5418" y="10978"/>
                  </a:cubicBezTo>
                  <a:cubicBezTo>
                    <a:pt x="5406" y="11061"/>
                    <a:pt x="5442" y="11157"/>
                    <a:pt x="5537" y="11168"/>
                  </a:cubicBezTo>
                  <a:lnTo>
                    <a:pt x="5585" y="11168"/>
                  </a:lnTo>
                  <a:cubicBezTo>
                    <a:pt x="5656" y="11168"/>
                    <a:pt x="5716" y="11121"/>
                    <a:pt x="5740" y="11049"/>
                  </a:cubicBezTo>
                  <a:cubicBezTo>
                    <a:pt x="5883" y="10502"/>
                    <a:pt x="6252" y="9811"/>
                    <a:pt x="6383" y="9609"/>
                  </a:cubicBezTo>
                  <a:lnTo>
                    <a:pt x="6633" y="9609"/>
                  </a:lnTo>
                  <a:lnTo>
                    <a:pt x="6633" y="11002"/>
                  </a:lnTo>
                  <a:cubicBezTo>
                    <a:pt x="6633" y="11097"/>
                    <a:pt x="6716" y="11168"/>
                    <a:pt x="6799" y="11168"/>
                  </a:cubicBezTo>
                  <a:cubicBezTo>
                    <a:pt x="6895" y="11168"/>
                    <a:pt x="6966" y="11097"/>
                    <a:pt x="6966" y="11002"/>
                  </a:cubicBezTo>
                  <a:lnTo>
                    <a:pt x="6966" y="9871"/>
                  </a:lnTo>
                  <a:lnTo>
                    <a:pt x="7442" y="10037"/>
                  </a:lnTo>
                  <a:cubicBezTo>
                    <a:pt x="7800" y="10156"/>
                    <a:pt x="8038" y="10502"/>
                    <a:pt x="8038" y="10871"/>
                  </a:cubicBezTo>
                  <a:lnTo>
                    <a:pt x="8038" y="11002"/>
                  </a:lnTo>
                  <a:cubicBezTo>
                    <a:pt x="8038" y="11097"/>
                    <a:pt x="8109" y="11168"/>
                    <a:pt x="8204" y="11168"/>
                  </a:cubicBezTo>
                  <a:cubicBezTo>
                    <a:pt x="8288" y="11168"/>
                    <a:pt x="8359" y="11097"/>
                    <a:pt x="8359" y="11002"/>
                  </a:cubicBezTo>
                  <a:lnTo>
                    <a:pt x="8359" y="10871"/>
                  </a:lnTo>
                  <a:cubicBezTo>
                    <a:pt x="8240" y="10323"/>
                    <a:pt x="7919" y="9871"/>
                    <a:pt x="7442" y="9692"/>
                  </a:cubicBezTo>
                  <a:lnTo>
                    <a:pt x="6859" y="9490"/>
                  </a:lnTo>
                  <a:lnTo>
                    <a:pt x="6859" y="9430"/>
                  </a:lnTo>
                  <a:cubicBezTo>
                    <a:pt x="6966" y="9335"/>
                    <a:pt x="7038" y="9192"/>
                    <a:pt x="7038" y="9037"/>
                  </a:cubicBezTo>
                  <a:cubicBezTo>
                    <a:pt x="7038" y="8894"/>
                    <a:pt x="6978" y="8751"/>
                    <a:pt x="6883" y="8656"/>
                  </a:cubicBezTo>
                  <a:cubicBezTo>
                    <a:pt x="7014" y="7525"/>
                    <a:pt x="6918" y="6513"/>
                    <a:pt x="6895" y="6168"/>
                  </a:cubicBezTo>
                  <a:cubicBezTo>
                    <a:pt x="7085" y="6061"/>
                    <a:pt x="7216" y="5870"/>
                    <a:pt x="7216" y="5632"/>
                  </a:cubicBezTo>
                  <a:cubicBezTo>
                    <a:pt x="7216" y="5525"/>
                    <a:pt x="7192" y="5442"/>
                    <a:pt x="7157" y="5358"/>
                  </a:cubicBezTo>
                  <a:lnTo>
                    <a:pt x="7800" y="5358"/>
                  </a:lnTo>
                  <a:cubicBezTo>
                    <a:pt x="7931" y="5358"/>
                    <a:pt x="8038" y="5275"/>
                    <a:pt x="8085" y="5156"/>
                  </a:cubicBezTo>
                  <a:cubicBezTo>
                    <a:pt x="8109" y="5025"/>
                    <a:pt x="8050" y="4894"/>
                    <a:pt x="7942" y="4822"/>
                  </a:cubicBezTo>
                  <a:lnTo>
                    <a:pt x="6192" y="3894"/>
                  </a:lnTo>
                  <a:lnTo>
                    <a:pt x="6192" y="3477"/>
                  </a:lnTo>
                  <a:cubicBezTo>
                    <a:pt x="6192" y="3322"/>
                    <a:pt x="6109" y="3203"/>
                    <a:pt x="5966" y="3156"/>
                  </a:cubicBezTo>
                  <a:lnTo>
                    <a:pt x="5335" y="1870"/>
                  </a:lnTo>
                  <a:lnTo>
                    <a:pt x="5490" y="1751"/>
                  </a:lnTo>
                  <a:cubicBezTo>
                    <a:pt x="5609" y="1655"/>
                    <a:pt x="5680" y="1536"/>
                    <a:pt x="5704" y="1393"/>
                  </a:cubicBezTo>
                  <a:cubicBezTo>
                    <a:pt x="5716" y="1251"/>
                    <a:pt x="5668" y="1108"/>
                    <a:pt x="5585" y="1000"/>
                  </a:cubicBezTo>
                  <a:lnTo>
                    <a:pt x="5013" y="334"/>
                  </a:lnTo>
                  <a:cubicBezTo>
                    <a:pt x="4835" y="119"/>
                    <a:pt x="4573" y="0"/>
                    <a:pt x="429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9" name="Google Shape;10656;p79">
            <a:extLst>
              <a:ext uri="{FF2B5EF4-FFF2-40B4-BE49-F238E27FC236}">
                <a16:creationId xmlns:a16="http://schemas.microsoft.com/office/drawing/2014/main" id="{3AD78C4C-ACF1-664B-64EB-C571E0EF7B52}"/>
              </a:ext>
            </a:extLst>
          </p:cNvPr>
          <p:cNvGrpSpPr/>
          <p:nvPr/>
        </p:nvGrpSpPr>
        <p:grpSpPr>
          <a:xfrm>
            <a:off x="16096843" y="6318172"/>
            <a:ext cx="553006" cy="739348"/>
            <a:chOff x="8048421" y="3334486"/>
            <a:chExt cx="276503" cy="3696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0" name="Google Shape;10657;p79">
              <a:extLst>
                <a:ext uri="{FF2B5EF4-FFF2-40B4-BE49-F238E27FC236}">
                  <a16:creationId xmlns:a16="http://schemas.microsoft.com/office/drawing/2014/main" id="{C7B71313-7471-F31E-6B3F-CFF3778473CA}"/>
                </a:ext>
              </a:extLst>
            </p:cNvPr>
            <p:cNvSpPr/>
            <p:nvPr/>
          </p:nvSpPr>
          <p:spPr>
            <a:xfrm>
              <a:off x="8146471" y="34563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84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0658;p79">
              <a:extLst>
                <a:ext uri="{FF2B5EF4-FFF2-40B4-BE49-F238E27FC236}">
                  <a16:creationId xmlns:a16="http://schemas.microsoft.com/office/drawing/2014/main" id="{C8CE0F83-0A6B-6E35-6093-E65352F28891}"/>
                </a:ext>
              </a:extLst>
            </p:cNvPr>
            <p:cNvSpPr/>
            <p:nvPr/>
          </p:nvSpPr>
          <p:spPr>
            <a:xfrm>
              <a:off x="8215501" y="3456327"/>
              <a:ext cx="10961" cy="16252"/>
            </a:xfrm>
            <a:custGeom>
              <a:avLst/>
              <a:gdLst/>
              <a:ahLst/>
              <a:cxnLst/>
              <a:rect l="l" t="t" r="r" b="b"/>
              <a:pathLst>
                <a:path w="346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63" y="512"/>
                    <a:pt x="334" y="441"/>
                    <a:pt x="334" y="345"/>
                  </a:cubicBezTo>
                  <a:lnTo>
                    <a:pt x="334" y="167"/>
                  </a:lnTo>
                  <a:cubicBezTo>
                    <a:pt x="346" y="84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0659;p79">
              <a:extLst>
                <a:ext uri="{FF2B5EF4-FFF2-40B4-BE49-F238E27FC236}">
                  <a16:creationId xmlns:a16="http://schemas.microsoft.com/office/drawing/2014/main" id="{F292237E-06CB-FCDE-EC33-B50EAE2DAE18}"/>
                </a:ext>
              </a:extLst>
            </p:cNvPr>
            <p:cNvSpPr/>
            <p:nvPr/>
          </p:nvSpPr>
          <p:spPr>
            <a:xfrm>
              <a:off x="8048421" y="3334486"/>
              <a:ext cx="276503" cy="369674"/>
            </a:xfrm>
            <a:custGeom>
              <a:avLst/>
              <a:gdLst/>
              <a:ahLst/>
              <a:cxnLst/>
              <a:rect l="l" t="t" r="r" b="b"/>
              <a:pathLst>
                <a:path w="8728" h="11669" extrusionOk="0">
                  <a:moveTo>
                    <a:pt x="4322" y="334"/>
                  </a:moveTo>
                  <a:cubicBezTo>
                    <a:pt x="4703" y="334"/>
                    <a:pt x="5084" y="417"/>
                    <a:pt x="5441" y="548"/>
                  </a:cubicBezTo>
                  <a:cubicBezTo>
                    <a:pt x="5179" y="655"/>
                    <a:pt x="4953" y="786"/>
                    <a:pt x="4787" y="953"/>
                  </a:cubicBezTo>
                  <a:cubicBezTo>
                    <a:pt x="4679" y="810"/>
                    <a:pt x="4536" y="727"/>
                    <a:pt x="4358" y="727"/>
                  </a:cubicBezTo>
                  <a:cubicBezTo>
                    <a:pt x="4179" y="727"/>
                    <a:pt x="4013" y="810"/>
                    <a:pt x="3917" y="953"/>
                  </a:cubicBezTo>
                  <a:cubicBezTo>
                    <a:pt x="3739" y="774"/>
                    <a:pt x="3501" y="620"/>
                    <a:pt x="3239" y="536"/>
                  </a:cubicBezTo>
                  <a:cubicBezTo>
                    <a:pt x="3584" y="417"/>
                    <a:pt x="3953" y="334"/>
                    <a:pt x="4322" y="334"/>
                  </a:cubicBezTo>
                  <a:close/>
                  <a:moveTo>
                    <a:pt x="6151" y="749"/>
                  </a:moveTo>
                  <a:cubicBezTo>
                    <a:pt x="6261" y="749"/>
                    <a:pt x="6366" y="761"/>
                    <a:pt x="6465" y="786"/>
                  </a:cubicBezTo>
                  <a:cubicBezTo>
                    <a:pt x="6322" y="965"/>
                    <a:pt x="6072" y="1108"/>
                    <a:pt x="5787" y="1203"/>
                  </a:cubicBezTo>
                  <a:cubicBezTo>
                    <a:pt x="5617" y="1253"/>
                    <a:pt x="5443" y="1281"/>
                    <a:pt x="5282" y="1281"/>
                  </a:cubicBezTo>
                  <a:cubicBezTo>
                    <a:pt x="5172" y="1281"/>
                    <a:pt x="5069" y="1268"/>
                    <a:pt x="4977" y="1239"/>
                  </a:cubicBezTo>
                  <a:cubicBezTo>
                    <a:pt x="5132" y="1060"/>
                    <a:pt x="5382" y="917"/>
                    <a:pt x="5668" y="822"/>
                  </a:cubicBezTo>
                  <a:cubicBezTo>
                    <a:pt x="5834" y="773"/>
                    <a:pt x="5997" y="749"/>
                    <a:pt x="6151" y="749"/>
                  </a:cubicBezTo>
                  <a:close/>
                  <a:moveTo>
                    <a:pt x="2542" y="750"/>
                  </a:moveTo>
                  <a:cubicBezTo>
                    <a:pt x="2703" y="750"/>
                    <a:pt x="2878" y="777"/>
                    <a:pt x="3048" y="834"/>
                  </a:cubicBezTo>
                  <a:cubicBezTo>
                    <a:pt x="3334" y="917"/>
                    <a:pt x="3584" y="1072"/>
                    <a:pt x="3727" y="1251"/>
                  </a:cubicBezTo>
                  <a:cubicBezTo>
                    <a:pt x="3646" y="1273"/>
                    <a:pt x="3553" y="1284"/>
                    <a:pt x="3454" y="1284"/>
                  </a:cubicBezTo>
                  <a:cubicBezTo>
                    <a:pt x="3290" y="1284"/>
                    <a:pt x="3107" y="1255"/>
                    <a:pt x="2929" y="1203"/>
                  </a:cubicBezTo>
                  <a:cubicBezTo>
                    <a:pt x="2643" y="1108"/>
                    <a:pt x="2393" y="965"/>
                    <a:pt x="2239" y="786"/>
                  </a:cubicBezTo>
                  <a:cubicBezTo>
                    <a:pt x="2330" y="762"/>
                    <a:pt x="2433" y="750"/>
                    <a:pt x="2542" y="750"/>
                  </a:cubicBezTo>
                  <a:close/>
                  <a:moveTo>
                    <a:pt x="4358" y="1072"/>
                  </a:moveTo>
                  <a:cubicBezTo>
                    <a:pt x="4465" y="1072"/>
                    <a:pt x="4548" y="1155"/>
                    <a:pt x="4548" y="1263"/>
                  </a:cubicBezTo>
                  <a:cubicBezTo>
                    <a:pt x="4548" y="1370"/>
                    <a:pt x="4465" y="1453"/>
                    <a:pt x="4358" y="1453"/>
                  </a:cubicBezTo>
                  <a:cubicBezTo>
                    <a:pt x="4251" y="1453"/>
                    <a:pt x="4167" y="1370"/>
                    <a:pt x="4167" y="1263"/>
                  </a:cubicBezTo>
                  <a:cubicBezTo>
                    <a:pt x="4167" y="1155"/>
                    <a:pt x="4251" y="1072"/>
                    <a:pt x="4358" y="1072"/>
                  </a:cubicBezTo>
                  <a:close/>
                  <a:moveTo>
                    <a:pt x="2203" y="1167"/>
                  </a:moveTo>
                  <a:cubicBezTo>
                    <a:pt x="2381" y="1322"/>
                    <a:pt x="2620" y="1441"/>
                    <a:pt x="2870" y="1524"/>
                  </a:cubicBezTo>
                  <a:cubicBezTo>
                    <a:pt x="3072" y="1584"/>
                    <a:pt x="3286" y="1620"/>
                    <a:pt x="3477" y="1620"/>
                  </a:cubicBezTo>
                  <a:cubicBezTo>
                    <a:pt x="3644" y="1620"/>
                    <a:pt x="3810" y="1584"/>
                    <a:pt x="3953" y="1548"/>
                  </a:cubicBezTo>
                  <a:cubicBezTo>
                    <a:pt x="4048" y="1691"/>
                    <a:pt x="4227" y="1798"/>
                    <a:pt x="4417" y="1798"/>
                  </a:cubicBezTo>
                  <a:cubicBezTo>
                    <a:pt x="4608" y="1798"/>
                    <a:pt x="4775" y="1691"/>
                    <a:pt x="4882" y="1548"/>
                  </a:cubicBezTo>
                  <a:cubicBezTo>
                    <a:pt x="5013" y="1584"/>
                    <a:pt x="5179" y="1620"/>
                    <a:pt x="5358" y="1620"/>
                  </a:cubicBezTo>
                  <a:cubicBezTo>
                    <a:pt x="5549" y="1620"/>
                    <a:pt x="5751" y="1584"/>
                    <a:pt x="5965" y="1524"/>
                  </a:cubicBezTo>
                  <a:cubicBezTo>
                    <a:pt x="6203" y="1453"/>
                    <a:pt x="6430" y="1334"/>
                    <a:pt x="6608" y="1203"/>
                  </a:cubicBezTo>
                  <a:cubicBezTo>
                    <a:pt x="7287" y="1810"/>
                    <a:pt x="7704" y="2656"/>
                    <a:pt x="7763" y="3549"/>
                  </a:cubicBezTo>
                  <a:lnTo>
                    <a:pt x="7930" y="6370"/>
                  </a:lnTo>
                  <a:cubicBezTo>
                    <a:pt x="7977" y="7120"/>
                    <a:pt x="7775" y="7870"/>
                    <a:pt x="7358" y="8490"/>
                  </a:cubicBezTo>
                  <a:lnTo>
                    <a:pt x="5989" y="8037"/>
                  </a:lnTo>
                  <a:cubicBezTo>
                    <a:pt x="5775" y="7954"/>
                    <a:pt x="5620" y="7740"/>
                    <a:pt x="5620" y="7513"/>
                  </a:cubicBezTo>
                  <a:lnTo>
                    <a:pt x="5620" y="6763"/>
                  </a:lnTo>
                  <a:cubicBezTo>
                    <a:pt x="6287" y="6382"/>
                    <a:pt x="6763" y="5715"/>
                    <a:pt x="6870" y="4906"/>
                  </a:cubicBezTo>
                  <a:lnTo>
                    <a:pt x="7001" y="4906"/>
                  </a:lnTo>
                  <a:cubicBezTo>
                    <a:pt x="7346" y="4906"/>
                    <a:pt x="7632" y="4620"/>
                    <a:pt x="7632" y="4287"/>
                  </a:cubicBezTo>
                  <a:cubicBezTo>
                    <a:pt x="7632" y="3941"/>
                    <a:pt x="7346" y="3656"/>
                    <a:pt x="7001" y="3656"/>
                  </a:cubicBezTo>
                  <a:lnTo>
                    <a:pt x="6918" y="3656"/>
                  </a:lnTo>
                  <a:cubicBezTo>
                    <a:pt x="6811" y="3656"/>
                    <a:pt x="6727" y="3560"/>
                    <a:pt x="6727" y="3465"/>
                  </a:cubicBezTo>
                  <a:cubicBezTo>
                    <a:pt x="6727" y="2656"/>
                    <a:pt x="6072" y="2013"/>
                    <a:pt x="5275" y="2013"/>
                  </a:cubicBezTo>
                  <a:cubicBezTo>
                    <a:pt x="5191" y="2013"/>
                    <a:pt x="5120" y="2096"/>
                    <a:pt x="5120" y="2179"/>
                  </a:cubicBezTo>
                  <a:cubicBezTo>
                    <a:pt x="5120" y="2275"/>
                    <a:pt x="5191" y="2346"/>
                    <a:pt x="5275" y="2346"/>
                  </a:cubicBezTo>
                  <a:cubicBezTo>
                    <a:pt x="5894" y="2346"/>
                    <a:pt x="6382" y="2834"/>
                    <a:pt x="6382" y="3453"/>
                  </a:cubicBezTo>
                  <a:cubicBezTo>
                    <a:pt x="6382" y="3751"/>
                    <a:pt x="6620" y="3989"/>
                    <a:pt x="6918" y="3989"/>
                  </a:cubicBezTo>
                  <a:lnTo>
                    <a:pt x="7001" y="3989"/>
                  </a:lnTo>
                  <a:cubicBezTo>
                    <a:pt x="7168" y="3989"/>
                    <a:pt x="7287" y="4120"/>
                    <a:pt x="7287" y="4263"/>
                  </a:cubicBezTo>
                  <a:cubicBezTo>
                    <a:pt x="7287" y="4418"/>
                    <a:pt x="7156" y="4549"/>
                    <a:pt x="7001" y="4549"/>
                  </a:cubicBezTo>
                  <a:lnTo>
                    <a:pt x="6906" y="4549"/>
                  </a:lnTo>
                  <a:lnTo>
                    <a:pt x="6906" y="4537"/>
                  </a:lnTo>
                  <a:cubicBezTo>
                    <a:pt x="6906" y="4441"/>
                    <a:pt x="6822" y="4370"/>
                    <a:pt x="6739" y="4370"/>
                  </a:cubicBezTo>
                  <a:cubicBezTo>
                    <a:pt x="6644" y="4370"/>
                    <a:pt x="6572" y="4441"/>
                    <a:pt x="6572" y="4537"/>
                  </a:cubicBezTo>
                  <a:cubicBezTo>
                    <a:pt x="6572" y="5751"/>
                    <a:pt x="5596" y="6739"/>
                    <a:pt x="4370" y="6739"/>
                  </a:cubicBezTo>
                  <a:cubicBezTo>
                    <a:pt x="3155" y="6739"/>
                    <a:pt x="2167" y="5751"/>
                    <a:pt x="2167" y="4537"/>
                  </a:cubicBezTo>
                  <a:cubicBezTo>
                    <a:pt x="2167" y="4441"/>
                    <a:pt x="2096" y="4370"/>
                    <a:pt x="2000" y="4370"/>
                  </a:cubicBezTo>
                  <a:cubicBezTo>
                    <a:pt x="1917" y="4370"/>
                    <a:pt x="1846" y="4441"/>
                    <a:pt x="1846" y="4537"/>
                  </a:cubicBezTo>
                  <a:lnTo>
                    <a:pt x="1846" y="4549"/>
                  </a:lnTo>
                  <a:lnTo>
                    <a:pt x="1739" y="4549"/>
                  </a:lnTo>
                  <a:cubicBezTo>
                    <a:pt x="1572" y="4549"/>
                    <a:pt x="1453" y="4418"/>
                    <a:pt x="1453" y="4263"/>
                  </a:cubicBezTo>
                  <a:cubicBezTo>
                    <a:pt x="1453" y="4120"/>
                    <a:pt x="1584" y="3989"/>
                    <a:pt x="1739" y="3989"/>
                  </a:cubicBezTo>
                  <a:lnTo>
                    <a:pt x="1822" y="3989"/>
                  </a:lnTo>
                  <a:cubicBezTo>
                    <a:pt x="2120" y="3989"/>
                    <a:pt x="2358" y="3751"/>
                    <a:pt x="2358" y="3453"/>
                  </a:cubicBezTo>
                  <a:cubicBezTo>
                    <a:pt x="2358" y="2834"/>
                    <a:pt x="2858" y="2346"/>
                    <a:pt x="3465" y="2346"/>
                  </a:cubicBezTo>
                  <a:lnTo>
                    <a:pt x="4560" y="2346"/>
                  </a:lnTo>
                  <a:cubicBezTo>
                    <a:pt x="4656" y="2346"/>
                    <a:pt x="4727" y="2275"/>
                    <a:pt x="4727" y="2179"/>
                  </a:cubicBezTo>
                  <a:cubicBezTo>
                    <a:pt x="4727" y="2096"/>
                    <a:pt x="4656" y="2013"/>
                    <a:pt x="4560" y="2013"/>
                  </a:cubicBezTo>
                  <a:lnTo>
                    <a:pt x="3465" y="2013"/>
                  </a:lnTo>
                  <a:cubicBezTo>
                    <a:pt x="2655" y="2013"/>
                    <a:pt x="2024" y="2667"/>
                    <a:pt x="2024" y="3465"/>
                  </a:cubicBezTo>
                  <a:cubicBezTo>
                    <a:pt x="2024" y="3572"/>
                    <a:pt x="1929" y="3656"/>
                    <a:pt x="1822" y="3656"/>
                  </a:cubicBezTo>
                  <a:lnTo>
                    <a:pt x="1739" y="3656"/>
                  </a:lnTo>
                  <a:cubicBezTo>
                    <a:pt x="1393" y="3656"/>
                    <a:pt x="1107" y="3941"/>
                    <a:pt x="1107" y="4287"/>
                  </a:cubicBezTo>
                  <a:cubicBezTo>
                    <a:pt x="1107" y="4620"/>
                    <a:pt x="1393" y="4906"/>
                    <a:pt x="1739" y="4906"/>
                  </a:cubicBezTo>
                  <a:lnTo>
                    <a:pt x="1869" y="4906"/>
                  </a:lnTo>
                  <a:cubicBezTo>
                    <a:pt x="1977" y="5692"/>
                    <a:pt x="2465" y="6382"/>
                    <a:pt x="3120" y="6763"/>
                  </a:cubicBezTo>
                  <a:lnTo>
                    <a:pt x="3120" y="7513"/>
                  </a:lnTo>
                  <a:cubicBezTo>
                    <a:pt x="3120" y="7751"/>
                    <a:pt x="2977" y="7954"/>
                    <a:pt x="2751" y="8037"/>
                  </a:cubicBezTo>
                  <a:lnTo>
                    <a:pt x="1488" y="8478"/>
                  </a:lnTo>
                  <a:cubicBezTo>
                    <a:pt x="1072" y="7859"/>
                    <a:pt x="869" y="7108"/>
                    <a:pt x="917" y="6346"/>
                  </a:cubicBezTo>
                  <a:lnTo>
                    <a:pt x="1084" y="3465"/>
                  </a:lnTo>
                  <a:cubicBezTo>
                    <a:pt x="1131" y="2584"/>
                    <a:pt x="1548" y="1751"/>
                    <a:pt x="2203" y="1167"/>
                  </a:cubicBezTo>
                  <a:close/>
                  <a:moveTo>
                    <a:pt x="4346" y="0"/>
                  </a:moveTo>
                  <a:cubicBezTo>
                    <a:pt x="3763" y="0"/>
                    <a:pt x="3179" y="143"/>
                    <a:pt x="2679" y="417"/>
                  </a:cubicBezTo>
                  <a:cubicBezTo>
                    <a:pt x="2631" y="413"/>
                    <a:pt x="2583" y="411"/>
                    <a:pt x="2536" y="411"/>
                  </a:cubicBezTo>
                  <a:cubicBezTo>
                    <a:pt x="2303" y="411"/>
                    <a:pt x="2085" y="459"/>
                    <a:pt x="1917" y="548"/>
                  </a:cubicBezTo>
                  <a:cubicBezTo>
                    <a:pt x="1846" y="584"/>
                    <a:pt x="1798" y="691"/>
                    <a:pt x="1846" y="774"/>
                  </a:cubicBezTo>
                  <a:cubicBezTo>
                    <a:pt x="1869" y="810"/>
                    <a:pt x="1905" y="870"/>
                    <a:pt x="1929" y="917"/>
                  </a:cubicBezTo>
                  <a:cubicBezTo>
                    <a:pt x="1215" y="1560"/>
                    <a:pt x="774" y="2465"/>
                    <a:pt x="715" y="3429"/>
                  </a:cubicBezTo>
                  <a:lnTo>
                    <a:pt x="548" y="6323"/>
                  </a:lnTo>
                  <a:cubicBezTo>
                    <a:pt x="500" y="7120"/>
                    <a:pt x="691" y="7918"/>
                    <a:pt x="1131" y="8585"/>
                  </a:cubicBezTo>
                  <a:lnTo>
                    <a:pt x="846" y="8692"/>
                  </a:lnTo>
                  <a:cubicBezTo>
                    <a:pt x="334" y="8871"/>
                    <a:pt x="0" y="9347"/>
                    <a:pt x="0" y="9883"/>
                  </a:cubicBezTo>
                  <a:lnTo>
                    <a:pt x="0" y="11466"/>
                  </a:lnTo>
                  <a:cubicBezTo>
                    <a:pt x="0" y="11561"/>
                    <a:pt x="72" y="11633"/>
                    <a:pt x="155" y="11633"/>
                  </a:cubicBezTo>
                  <a:cubicBezTo>
                    <a:pt x="250" y="11633"/>
                    <a:pt x="322" y="11561"/>
                    <a:pt x="322" y="11466"/>
                  </a:cubicBezTo>
                  <a:lnTo>
                    <a:pt x="322" y="9883"/>
                  </a:lnTo>
                  <a:cubicBezTo>
                    <a:pt x="322" y="9490"/>
                    <a:pt x="572" y="9133"/>
                    <a:pt x="929" y="9002"/>
                  </a:cubicBezTo>
                  <a:lnTo>
                    <a:pt x="1941" y="8644"/>
                  </a:lnTo>
                  <a:cubicBezTo>
                    <a:pt x="2036" y="8835"/>
                    <a:pt x="2167" y="9002"/>
                    <a:pt x="2310" y="9168"/>
                  </a:cubicBezTo>
                  <a:cubicBezTo>
                    <a:pt x="2346" y="9192"/>
                    <a:pt x="2393" y="9228"/>
                    <a:pt x="2429" y="9228"/>
                  </a:cubicBezTo>
                  <a:cubicBezTo>
                    <a:pt x="2477" y="9228"/>
                    <a:pt x="2524" y="9204"/>
                    <a:pt x="2548" y="9180"/>
                  </a:cubicBezTo>
                  <a:cubicBezTo>
                    <a:pt x="2631" y="9121"/>
                    <a:pt x="2631" y="9002"/>
                    <a:pt x="2548" y="8942"/>
                  </a:cubicBezTo>
                  <a:cubicBezTo>
                    <a:pt x="2429" y="8823"/>
                    <a:pt x="2346" y="8692"/>
                    <a:pt x="2250" y="8537"/>
                  </a:cubicBezTo>
                  <a:lnTo>
                    <a:pt x="2810" y="8347"/>
                  </a:lnTo>
                  <a:cubicBezTo>
                    <a:pt x="3167" y="8216"/>
                    <a:pt x="3405" y="7882"/>
                    <a:pt x="3405" y="7501"/>
                  </a:cubicBezTo>
                  <a:lnTo>
                    <a:pt x="3405" y="6918"/>
                  </a:lnTo>
                  <a:cubicBezTo>
                    <a:pt x="3679" y="7037"/>
                    <a:pt x="4001" y="7097"/>
                    <a:pt x="4322" y="7097"/>
                  </a:cubicBezTo>
                  <a:cubicBezTo>
                    <a:pt x="4656" y="7097"/>
                    <a:pt x="4965" y="7037"/>
                    <a:pt x="5251" y="6918"/>
                  </a:cubicBezTo>
                  <a:lnTo>
                    <a:pt x="5251" y="7501"/>
                  </a:lnTo>
                  <a:cubicBezTo>
                    <a:pt x="5251" y="7882"/>
                    <a:pt x="5489" y="8228"/>
                    <a:pt x="5846" y="8347"/>
                  </a:cubicBezTo>
                  <a:lnTo>
                    <a:pt x="6394" y="8537"/>
                  </a:lnTo>
                  <a:cubicBezTo>
                    <a:pt x="6227" y="8847"/>
                    <a:pt x="5965" y="9121"/>
                    <a:pt x="5632" y="9311"/>
                  </a:cubicBezTo>
                  <a:cubicBezTo>
                    <a:pt x="5251" y="9549"/>
                    <a:pt x="4787" y="9668"/>
                    <a:pt x="4310" y="9668"/>
                  </a:cubicBezTo>
                  <a:cubicBezTo>
                    <a:pt x="3882" y="9668"/>
                    <a:pt x="3453" y="9561"/>
                    <a:pt x="3072" y="9359"/>
                  </a:cubicBezTo>
                  <a:cubicBezTo>
                    <a:pt x="3047" y="9344"/>
                    <a:pt x="3019" y="9337"/>
                    <a:pt x="2991" y="9337"/>
                  </a:cubicBezTo>
                  <a:cubicBezTo>
                    <a:pt x="2929" y="9337"/>
                    <a:pt x="2867" y="9372"/>
                    <a:pt x="2834" y="9430"/>
                  </a:cubicBezTo>
                  <a:cubicBezTo>
                    <a:pt x="2798" y="9525"/>
                    <a:pt x="2822" y="9621"/>
                    <a:pt x="2917" y="9668"/>
                  </a:cubicBezTo>
                  <a:cubicBezTo>
                    <a:pt x="3334" y="9895"/>
                    <a:pt x="3810" y="10026"/>
                    <a:pt x="4310" y="10026"/>
                  </a:cubicBezTo>
                  <a:cubicBezTo>
                    <a:pt x="4846" y="10026"/>
                    <a:pt x="5370" y="9883"/>
                    <a:pt x="5799" y="9621"/>
                  </a:cubicBezTo>
                  <a:cubicBezTo>
                    <a:pt x="6203" y="9383"/>
                    <a:pt x="6501" y="9061"/>
                    <a:pt x="6703" y="8668"/>
                  </a:cubicBezTo>
                  <a:lnTo>
                    <a:pt x="7715" y="9025"/>
                  </a:lnTo>
                  <a:cubicBezTo>
                    <a:pt x="8096" y="9156"/>
                    <a:pt x="8335" y="9502"/>
                    <a:pt x="8335" y="9906"/>
                  </a:cubicBezTo>
                  <a:lnTo>
                    <a:pt x="8335" y="11502"/>
                  </a:lnTo>
                  <a:cubicBezTo>
                    <a:pt x="8335" y="11585"/>
                    <a:pt x="8406" y="11669"/>
                    <a:pt x="8489" y="11669"/>
                  </a:cubicBezTo>
                  <a:cubicBezTo>
                    <a:pt x="8585" y="11669"/>
                    <a:pt x="8656" y="11585"/>
                    <a:pt x="8656" y="11502"/>
                  </a:cubicBezTo>
                  <a:lnTo>
                    <a:pt x="8656" y="9906"/>
                  </a:lnTo>
                  <a:cubicBezTo>
                    <a:pt x="8727" y="9359"/>
                    <a:pt x="8394" y="8883"/>
                    <a:pt x="7882" y="8704"/>
                  </a:cubicBezTo>
                  <a:lnTo>
                    <a:pt x="7596" y="8597"/>
                  </a:lnTo>
                  <a:cubicBezTo>
                    <a:pt x="8037" y="7918"/>
                    <a:pt x="8227" y="7144"/>
                    <a:pt x="8180" y="6335"/>
                  </a:cubicBezTo>
                  <a:lnTo>
                    <a:pt x="8013" y="3525"/>
                  </a:lnTo>
                  <a:cubicBezTo>
                    <a:pt x="7954" y="2560"/>
                    <a:pt x="7513" y="1632"/>
                    <a:pt x="6763" y="953"/>
                  </a:cubicBezTo>
                  <a:cubicBezTo>
                    <a:pt x="6811" y="893"/>
                    <a:pt x="6858" y="834"/>
                    <a:pt x="6882" y="774"/>
                  </a:cubicBezTo>
                  <a:cubicBezTo>
                    <a:pt x="6930" y="679"/>
                    <a:pt x="6906" y="584"/>
                    <a:pt x="6811" y="548"/>
                  </a:cubicBezTo>
                  <a:cubicBezTo>
                    <a:pt x="6634" y="455"/>
                    <a:pt x="6427" y="406"/>
                    <a:pt x="6192" y="406"/>
                  </a:cubicBezTo>
                  <a:cubicBezTo>
                    <a:pt x="6127" y="406"/>
                    <a:pt x="6059" y="409"/>
                    <a:pt x="5989" y="417"/>
                  </a:cubicBezTo>
                  <a:cubicBezTo>
                    <a:pt x="5477" y="131"/>
                    <a:pt x="4906" y="0"/>
                    <a:pt x="43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0660;p79">
              <a:extLst>
                <a:ext uri="{FF2B5EF4-FFF2-40B4-BE49-F238E27FC236}">
                  <a16:creationId xmlns:a16="http://schemas.microsoft.com/office/drawing/2014/main" id="{07D8E770-1A27-2C43-E904-F50C934CE37A}"/>
                </a:ext>
              </a:extLst>
            </p:cNvPr>
            <p:cNvSpPr/>
            <p:nvPr/>
          </p:nvSpPr>
          <p:spPr>
            <a:xfrm>
              <a:off x="8154771" y="3491016"/>
              <a:ext cx="63392" cy="33993"/>
            </a:xfrm>
            <a:custGeom>
              <a:avLst/>
              <a:gdLst/>
              <a:ahLst/>
              <a:cxnLst/>
              <a:rect l="l" t="t" r="r" b="b"/>
              <a:pathLst>
                <a:path w="2001" h="1073" extrusionOk="0">
                  <a:moveTo>
                    <a:pt x="1608" y="334"/>
                  </a:moveTo>
                  <a:cubicBezTo>
                    <a:pt x="1537" y="560"/>
                    <a:pt x="1287" y="727"/>
                    <a:pt x="1001" y="727"/>
                  </a:cubicBezTo>
                  <a:cubicBezTo>
                    <a:pt x="715" y="727"/>
                    <a:pt x="465" y="560"/>
                    <a:pt x="370" y="334"/>
                  </a:cubicBezTo>
                  <a:close/>
                  <a:moveTo>
                    <a:pt x="167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655"/>
                    <a:pt x="453" y="1072"/>
                    <a:pt x="1001" y="1072"/>
                  </a:cubicBezTo>
                  <a:cubicBezTo>
                    <a:pt x="1549" y="1072"/>
                    <a:pt x="2001" y="667"/>
                    <a:pt x="2001" y="155"/>
                  </a:cubicBezTo>
                  <a:cubicBezTo>
                    <a:pt x="2001" y="72"/>
                    <a:pt x="1906" y="1"/>
                    <a:pt x="182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0661;p79">
              <a:extLst>
                <a:ext uri="{FF2B5EF4-FFF2-40B4-BE49-F238E27FC236}">
                  <a16:creationId xmlns:a16="http://schemas.microsoft.com/office/drawing/2014/main" id="{FABA2BF2-61A2-00E5-0C66-4689EBFBA7D0}"/>
                </a:ext>
              </a:extLst>
            </p:cNvPr>
            <p:cNvSpPr/>
            <p:nvPr/>
          </p:nvSpPr>
          <p:spPr>
            <a:xfrm>
              <a:off x="8139691" y="3435988"/>
              <a:ext cx="23792" cy="13939"/>
            </a:xfrm>
            <a:custGeom>
              <a:avLst/>
              <a:gdLst/>
              <a:ahLst/>
              <a:cxnLst/>
              <a:rect l="l" t="t" r="r" b="b"/>
              <a:pathLst>
                <a:path w="751" h="440" extrusionOk="0">
                  <a:moveTo>
                    <a:pt x="575" y="1"/>
                  </a:moveTo>
                  <a:cubicBezTo>
                    <a:pt x="558" y="1"/>
                    <a:pt x="541" y="4"/>
                    <a:pt x="524" y="11"/>
                  </a:cubicBezTo>
                  <a:lnTo>
                    <a:pt x="155" y="94"/>
                  </a:lnTo>
                  <a:cubicBezTo>
                    <a:pt x="60" y="130"/>
                    <a:pt x="1" y="214"/>
                    <a:pt x="36" y="309"/>
                  </a:cubicBezTo>
                  <a:cubicBezTo>
                    <a:pt x="48" y="380"/>
                    <a:pt x="120" y="440"/>
                    <a:pt x="191" y="440"/>
                  </a:cubicBezTo>
                  <a:lnTo>
                    <a:pt x="239" y="440"/>
                  </a:lnTo>
                  <a:lnTo>
                    <a:pt x="608" y="345"/>
                  </a:lnTo>
                  <a:cubicBezTo>
                    <a:pt x="691" y="309"/>
                    <a:pt x="751" y="214"/>
                    <a:pt x="727" y="130"/>
                  </a:cubicBezTo>
                  <a:cubicBezTo>
                    <a:pt x="708" y="54"/>
                    <a:pt x="643" y="1"/>
                    <a:pt x="5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0662;p79">
              <a:extLst>
                <a:ext uri="{FF2B5EF4-FFF2-40B4-BE49-F238E27FC236}">
                  <a16:creationId xmlns:a16="http://schemas.microsoft.com/office/drawing/2014/main" id="{F5A5AD2B-94EB-9D25-4AF8-6AD3378832D2}"/>
                </a:ext>
              </a:extLst>
            </p:cNvPr>
            <p:cNvSpPr/>
            <p:nvPr/>
          </p:nvSpPr>
          <p:spPr>
            <a:xfrm>
              <a:off x="8209102" y="3435418"/>
              <a:ext cx="23412" cy="13401"/>
            </a:xfrm>
            <a:custGeom>
              <a:avLst/>
              <a:gdLst/>
              <a:ahLst/>
              <a:cxnLst/>
              <a:rect l="l" t="t" r="r" b="b"/>
              <a:pathLst>
                <a:path w="739" h="423" extrusionOk="0">
                  <a:moveTo>
                    <a:pt x="196" y="0"/>
                  </a:moveTo>
                  <a:cubicBezTo>
                    <a:pt x="119" y="0"/>
                    <a:pt x="54" y="54"/>
                    <a:pt x="24" y="124"/>
                  </a:cubicBezTo>
                  <a:cubicBezTo>
                    <a:pt x="0" y="220"/>
                    <a:pt x="60" y="303"/>
                    <a:pt x="143" y="339"/>
                  </a:cubicBezTo>
                  <a:lnTo>
                    <a:pt x="512" y="422"/>
                  </a:lnTo>
                  <a:lnTo>
                    <a:pt x="560" y="422"/>
                  </a:lnTo>
                  <a:cubicBezTo>
                    <a:pt x="631" y="422"/>
                    <a:pt x="715" y="386"/>
                    <a:pt x="727" y="291"/>
                  </a:cubicBezTo>
                  <a:cubicBezTo>
                    <a:pt x="738" y="220"/>
                    <a:pt x="703" y="124"/>
                    <a:pt x="607" y="101"/>
                  </a:cubicBezTo>
                  <a:lnTo>
                    <a:pt x="238" y="5"/>
                  </a:lnTo>
                  <a:cubicBezTo>
                    <a:pt x="224" y="2"/>
                    <a:pt x="210" y="0"/>
                    <a:pt x="1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56" name="Google Shape;10663;p79">
            <a:extLst>
              <a:ext uri="{FF2B5EF4-FFF2-40B4-BE49-F238E27FC236}">
                <a16:creationId xmlns:a16="http://schemas.microsoft.com/office/drawing/2014/main" id="{B5C24D6A-CC3F-DC2B-2B7A-CCF2021D1ACC}"/>
              </a:ext>
            </a:extLst>
          </p:cNvPr>
          <p:cNvGrpSpPr/>
          <p:nvPr/>
        </p:nvGrpSpPr>
        <p:grpSpPr>
          <a:xfrm>
            <a:off x="15151574" y="6309110"/>
            <a:ext cx="590768" cy="753668"/>
            <a:chOff x="7575787" y="3329955"/>
            <a:chExt cx="295384" cy="37683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7" name="Google Shape;10664;p79">
              <a:extLst>
                <a:ext uri="{FF2B5EF4-FFF2-40B4-BE49-F238E27FC236}">
                  <a16:creationId xmlns:a16="http://schemas.microsoft.com/office/drawing/2014/main" id="{B2D41D31-BED0-9FE2-D300-780B568117D1}"/>
                </a:ext>
              </a:extLst>
            </p:cNvPr>
            <p:cNvSpPr/>
            <p:nvPr/>
          </p:nvSpPr>
          <p:spPr>
            <a:xfrm>
              <a:off x="7682549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83" y="1"/>
                    <a:pt x="0" y="72"/>
                    <a:pt x="0" y="179"/>
                  </a:cubicBezTo>
                  <a:lnTo>
                    <a:pt x="0" y="370"/>
                  </a:lnTo>
                  <a:cubicBezTo>
                    <a:pt x="0" y="465"/>
                    <a:pt x="72" y="549"/>
                    <a:pt x="179" y="549"/>
                  </a:cubicBezTo>
                  <a:cubicBezTo>
                    <a:pt x="274" y="549"/>
                    <a:pt x="357" y="477"/>
                    <a:pt x="357" y="370"/>
                  </a:cubicBezTo>
                  <a:lnTo>
                    <a:pt x="357" y="179"/>
                  </a:lnTo>
                  <a:cubicBezTo>
                    <a:pt x="357" y="72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0665;p79">
              <a:extLst>
                <a:ext uri="{FF2B5EF4-FFF2-40B4-BE49-F238E27FC236}">
                  <a16:creationId xmlns:a16="http://schemas.microsoft.com/office/drawing/2014/main" id="{B0162C6F-2D91-D072-F070-6AF42F0D86BE}"/>
                </a:ext>
              </a:extLst>
            </p:cNvPr>
            <p:cNvSpPr/>
            <p:nvPr/>
          </p:nvSpPr>
          <p:spPr>
            <a:xfrm>
              <a:off x="7753068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70"/>
                  </a:lnTo>
                  <a:cubicBezTo>
                    <a:pt x="1" y="465"/>
                    <a:pt x="72" y="549"/>
                    <a:pt x="179" y="549"/>
                  </a:cubicBezTo>
                  <a:cubicBezTo>
                    <a:pt x="286" y="549"/>
                    <a:pt x="358" y="477"/>
                    <a:pt x="358" y="370"/>
                  </a:cubicBezTo>
                  <a:lnTo>
                    <a:pt x="358" y="179"/>
                  </a:lnTo>
                  <a:cubicBezTo>
                    <a:pt x="358" y="72"/>
                    <a:pt x="274" y="1"/>
                    <a:pt x="1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0666;p79">
              <a:extLst>
                <a:ext uri="{FF2B5EF4-FFF2-40B4-BE49-F238E27FC236}">
                  <a16:creationId xmlns:a16="http://schemas.microsoft.com/office/drawing/2014/main" id="{24164599-9544-C373-DA0C-C572B772E461}"/>
                </a:ext>
              </a:extLst>
            </p:cNvPr>
            <p:cNvSpPr/>
            <p:nvPr/>
          </p:nvSpPr>
          <p:spPr>
            <a:xfrm>
              <a:off x="7699149" y="3494691"/>
              <a:ext cx="47932" cy="17487"/>
            </a:xfrm>
            <a:custGeom>
              <a:avLst/>
              <a:gdLst/>
              <a:ahLst/>
              <a:cxnLst/>
              <a:rect l="l" t="t" r="r" b="b"/>
              <a:pathLst>
                <a:path w="1513" h="552" extrusionOk="0">
                  <a:moveTo>
                    <a:pt x="1328" y="1"/>
                  </a:moveTo>
                  <a:cubicBezTo>
                    <a:pt x="1283" y="1"/>
                    <a:pt x="1238" y="21"/>
                    <a:pt x="1203" y="63"/>
                  </a:cubicBezTo>
                  <a:cubicBezTo>
                    <a:pt x="1131" y="123"/>
                    <a:pt x="976" y="194"/>
                    <a:pt x="762" y="194"/>
                  </a:cubicBezTo>
                  <a:cubicBezTo>
                    <a:pt x="536" y="194"/>
                    <a:pt x="393" y="123"/>
                    <a:pt x="333" y="63"/>
                  </a:cubicBezTo>
                  <a:cubicBezTo>
                    <a:pt x="301" y="25"/>
                    <a:pt x="260" y="9"/>
                    <a:pt x="219" y="9"/>
                  </a:cubicBezTo>
                  <a:cubicBezTo>
                    <a:pt x="171" y="9"/>
                    <a:pt x="122" y="31"/>
                    <a:pt x="83" y="63"/>
                  </a:cubicBezTo>
                  <a:cubicBezTo>
                    <a:pt x="0" y="135"/>
                    <a:pt x="24" y="242"/>
                    <a:pt x="83" y="313"/>
                  </a:cubicBezTo>
                  <a:cubicBezTo>
                    <a:pt x="226" y="456"/>
                    <a:pt x="476" y="551"/>
                    <a:pt x="762" y="551"/>
                  </a:cubicBezTo>
                  <a:cubicBezTo>
                    <a:pt x="1048" y="551"/>
                    <a:pt x="1298" y="456"/>
                    <a:pt x="1453" y="313"/>
                  </a:cubicBezTo>
                  <a:cubicBezTo>
                    <a:pt x="1512" y="242"/>
                    <a:pt x="1512" y="123"/>
                    <a:pt x="1453" y="63"/>
                  </a:cubicBezTo>
                  <a:cubicBezTo>
                    <a:pt x="1417" y="21"/>
                    <a:pt x="1372" y="1"/>
                    <a:pt x="132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0" name="Google Shape;10667;p79">
              <a:extLst>
                <a:ext uri="{FF2B5EF4-FFF2-40B4-BE49-F238E27FC236}">
                  <a16:creationId xmlns:a16="http://schemas.microsoft.com/office/drawing/2014/main" id="{C66B0E76-45A8-AC65-08DA-EFA64DDF5F64}"/>
                </a:ext>
              </a:extLst>
            </p:cNvPr>
            <p:cNvSpPr/>
            <p:nvPr/>
          </p:nvSpPr>
          <p:spPr>
            <a:xfrm>
              <a:off x="7575787" y="3329955"/>
              <a:ext cx="295384" cy="376834"/>
            </a:xfrm>
            <a:custGeom>
              <a:avLst/>
              <a:gdLst/>
              <a:ahLst/>
              <a:cxnLst/>
              <a:rect l="l" t="t" r="r" b="b"/>
              <a:pathLst>
                <a:path w="9324" h="11895" extrusionOk="0">
                  <a:moveTo>
                    <a:pt x="4656" y="334"/>
                  </a:moveTo>
                  <a:cubicBezTo>
                    <a:pt x="5835" y="334"/>
                    <a:pt x="6859" y="929"/>
                    <a:pt x="7454" y="1834"/>
                  </a:cubicBezTo>
                  <a:lnTo>
                    <a:pt x="7335" y="3156"/>
                  </a:lnTo>
                  <a:cubicBezTo>
                    <a:pt x="6049" y="2025"/>
                    <a:pt x="4454" y="1882"/>
                    <a:pt x="4394" y="1858"/>
                  </a:cubicBezTo>
                  <a:cubicBezTo>
                    <a:pt x="4335" y="1858"/>
                    <a:pt x="4275" y="1882"/>
                    <a:pt x="4239" y="1941"/>
                  </a:cubicBezTo>
                  <a:cubicBezTo>
                    <a:pt x="4215" y="2001"/>
                    <a:pt x="4204" y="2060"/>
                    <a:pt x="4227" y="2108"/>
                  </a:cubicBezTo>
                  <a:lnTo>
                    <a:pt x="4406" y="2549"/>
                  </a:lnTo>
                  <a:cubicBezTo>
                    <a:pt x="3394" y="2406"/>
                    <a:pt x="2453" y="2060"/>
                    <a:pt x="1894" y="1810"/>
                  </a:cubicBezTo>
                  <a:cubicBezTo>
                    <a:pt x="2477" y="929"/>
                    <a:pt x="3501" y="334"/>
                    <a:pt x="4656" y="334"/>
                  </a:cubicBezTo>
                  <a:close/>
                  <a:moveTo>
                    <a:pt x="6882" y="3251"/>
                  </a:moveTo>
                  <a:cubicBezTo>
                    <a:pt x="7025" y="3358"/>
                    <a:pt x="7156" y="3477"/>
                    <a:pt x="7299" y="3608"/>
                  </a:cubicBezTo>
                  <a:lnTo>
                    <a:pt x="7275" y="3715"/>
                  </a:lnTo>
                  <a:lnTo>
                    <a:pt x="7073" y="3715"/>
                  </a:lnTo>
                  <a:cubicBezTo>
                    <a:pt x="6966" y="3715"/>
                    <a:pt x="6882" y="3620"/>
                    <a:pt x="6882" y="3513"/>
                  </a:cubicBezTo>
                  <a:lnTo>
                    <a:pt x="6882" y="3251"/>
                  </a:lnTo>
                  <a:close/>
                  <a:moveTo>
                    <a:pt x="2037" y="2251"/>
                  </a:moveTo>
                  <a:cubicBezTo>
                    <a:pt x="2691" y="2513"/>
                    <a:pt x="3644" y="2834"/>
                    <a:pt x="4644" y="2918"/>
                  </a:cubicBezTo>
                  <a:cubicBezTo>
                    <a:pt x="4704" y="2918"/>
                    <a:pt x="4763" y="2906"/>
                    <a:pt x="4811" y="2846"/>
                  </a:cubicBezTo>
                  <a:cubicBezTo>
                    <a:pt x="4835" y="2799"/>
                    <a:pt x="4858" y="2727"/>
                    <a:pt x="4823" y="2679"/>
                  </a:cubicBezTo>
                  <a:lnTo>
                    <a:pt x="4644" y="2251"/>
                  </a:lnTo>
                  <a:lnTo>
                    <a:pt x="4644" y="2251"/>
                  </a:lnTo>
                  <a:cubicBezTo>
                    <a:pt x="5049" y="2322"/>
                    <a:pt x="5787" y="2513"/>
                    <a:pt x="6537" y="2977"/>
                  </a:cubicBezTo>
                  <a:lnTo>
                    <a:pt x="6537" y="3489"/>
                  </a:lnTo>
                  <a:cubicBezTo>
                    <a:pt x="6537" y="3787"/>
                    <a:pt x="6775" y="4037"/>
                    <a:pt x="7085" y="4037"/>
                  </a:cubicBezTo>
                  <a:lnTo>
                    <a:pt x="7371" y="4037"/>
                  </a:lnTo>
                  <a:cubicBezTo>
                    <a:pt x="7454" y="4037"/>
                    <a:pt x="7537" y="4061"/>
                    <a:pt x="7597" y="4120"/>
                  </a:cubicBezTo>
                  <a:cubicBezTo>
                    <a:pt x="7656" y="4180"/>
                    <a:pt x="7680" y="4275"/>
                    <a:pt x="7668" y="4346"/>
                  </a:cubicBezTo>
                  <a:cubicBezTo>
                    <a:pt x="7656" y="4501"/>
                    <a:pt x="7514" y="4620"/>
                    <a:pt x="7359" y="4620"/>
                  </a:cubicBezTo>
                  <a:lnTo>
                    <a:pt x="7275" y="4620"/>
                  </a:lnTo>
                  <a:lnTo>
                    <a:pt x="7275" y="4596"/>
                  </a:lnTo>
                  <a:cubicBezTo>
                    <a:pt x="7275" y="4513"/>
                    <a:pt x="7204" y="4418"/>
                    <a:pt x="7097" y="4418"/>
                  </a:cubicBezTo>
                  <a:cubicBezTo>
                    <a:pt x="7013" y="4418"/>
                    <a:pt x="6918" y="4501"/>
                    <a:pt x="6918" y="4596"/>
                  </a:cubicBezTo>
                  <a:cubicBezTo>
                    <a:pt x="6918" y="5835"/>
                    <a:pt x="5906" y="6847"/>
                    <a:pt x="4680" y="6847"/>
                  </a:cubicBezTo>
                  <a:cubicBezTo>
                    <a:pt x="3442" y="6847"/>
                    <a:pt x="2430" y="5835"/>
                    <a:pt x="2430" y="4596"/>
                  </a:cubicBezTo>
                  <a:cubicBezTo>
                    <a:pt x="2430" y="4513"/>
                    <a:pt x="2358" y="4418"/>
                    <a:pt x="2251" y="4418"/>
                  </a:cubicBezTo>
                  <a:cubicBezTo>
                    <a:pt x="2156" y="4418"/>
                    <a:pt x="2072" y="4501"/>
                    <a:pt x="2072" y="4596"/>
                  </a:cubicBezTo>
                  <a:lnTo>
                    <a:pt x="2072" y="4620"/>
                  </a:lnTo>
                  <a:lnTo>
                    <a:pt x="1965" y="4620"/>
                  </a:lnTo>
                  <a:cubicBezTo>
                    <a:pt x="1882" y="4620"/>
                    <a:pt x="1799" y="4584"/>
                    <a:pt x="1739" y="4525"/>
                  </a:cubicBezTo>
                  <a:cubicBezTo>
                    <a:pt x="1679" y="4465"/>
                    <a:pt x="1656" y="4382"/>
                    <a:pt x="1668" y="4299"/>
                  </a:cubicBezTo>
                  <a:cubicBezTo>
                    <a:pt x="1679" y="4168"/>
                    <a:pt x="1822" y="4049"/>
                    <a:pt x="1977" y="4049"/>
                  </a:cubicBezTo>
                  <a:lnTo>
                    <a:pt x="2239" y="4049"/>
                  </a:lnTo>
                  <a:cubicBezTo>
                    <a:pt x="2537" y="4049"/>
                    <a:pt x="2787" y="3811"/>
                    <a:pt x="2787" y="3501"/>
                  </a:cubicBezTo>
                  <a:lnTo>
                    <a:pt x="2787" y="3072"/>
                  </a:lnTo>
                  <a:cubicBezTo>
                    <a:pt x="2787" y="2977"/>
                    <a:pt x="2715" y="2894"/>
                    <a:pt x="2608" y="2894"/>
                  </a:cubicBezTo>
                  <a:cubicBezTo>
                    <a:pt x="2513" y="2894"/>
                    <a:pt x="2430" y="2965"/>
                    <a:pt x="2430" y="3072"/>
                  </a:cubicBezTo>
                  <a:lnTo>
                    <a:pt x="2430" y="3501"/>
                  </a:lnTo>
                  <a:cubicBezTo>
                    <a:pt x="2430" y="3608"/>
                    <a:pt x="2334" y="3692"/>
                    <a:pt x="2239" y="3692"/>
                  </a:cubicBezTo>
                  <a:lnTo>
                    <a:pt x="2037" y="3692"/>
                  </a:lnTo>
                  <a:lnTo>
                    <a:pt x="2037" y="2251"/>
                  </a:lnTo>
                  <a:close/>
                  <a:moveTo>
                    <a:pt x="1703" y="2120"/>
                  </a:moveTo>
                  <a:lnTo>
                    <a:pt x="1703" y="3763"/>
                  </a:lnTo>
                  <a:cubicBezTo>
                    <a:pt x="1501" y="3858"/>
                    <a:pt x="1358" y="4049"/>
                    <a:pt x="1322" y="4275"/>
                  </a:cubicBezTo>
                  <a:cubicBezTo>
                    <a:pt x="1310" y="4454"/>
                    <a:pt x="1370" y="4632"/>
                    <a:pt x="1489" y="4763"/>
                  </a:cubicBezTo>
                  <a:cubicBezTo>
                    <a:pt x="1608" y="4894"/>
                    <a:pt x="1787" y="4977"/>
                    <a:pt x="1965" y="4977"/>
                  </a:cubicBezTo>
                  <a:lnTo>
                    <a:pt x="2096" y="4977"/>
                  </a:lnTo>
                  <a:cubicBezTo>
                    <a:pt x="2203" y="5704"/>
                    <a:pt x="2608" y="6347"/>
                    <a:pt x="3192" y="6740"/>
                  </a:cubicBezTo>
                  <a:lnTo>
                    <a:pt x="3192" y="7561"/>
                  </a:lnTo>
                  <a:cubicBezTo>
                    <a:pt x="3192" y="7644"/>
                    <a:pt x="3168" y="7716"/>
                    <a:pt x="3120" y="7763"/>
                  </a:cubicBezTo>
                  <a:lnTo>
                    <a:pt x="2822" y="7502"/>
                  </a:lnTo>
                  <a:cubicBezTo>
                    <a:pt x="1858" y="6680"/>
                    <a:pt x="1298" y="5489"/>
                    <a:pt x="1298" y="4215"/>
                  </a:cubicBezTo>
                  <a:lnTo>
                    <a:pt x="1298" y="3692"/>
                  </a:lnTo>
                  <a:cubicBezTo>
                    <a:pt x="1298" y="3132"/>
                    <a:pt x="1441" y="2596"/>
                    <a:pt x="1703" y="2120"/>
                  </a:cubicBezTo>
                  <a:close/>
                  <a:moveTo>
                    <a:pt x="7752" y="2406"/>
                  </a:moveTo>
                  <a:cubicBezTo>
                    <a:pt x="7918" y="2799"/>
                    <a:pt x="8025" y="3239"/>
                    <a:pt x="8025" y="3692"/>
                  </a:cubicBezTo>
                  <a:lnTo>
                    <a:pt x="8025" y="4215"/>
                  </a:lnTo>
                  <a:cubicBezTo>
                    <a:pt x="8025" y="5477"/>
                    <a:pt x="7478" y="6692"/>
                    <a:pt x="6490" y="7502"/>
                  </a:cubicBezTo>
                  <a:lnTo>
                    <a:pt x="6192" y="7763"/>
                  </a:lnTo>
                  <a:cubicBezTo>
                    <a:pt x="6168" y="7704"/>
                    <a:pt x="6132" y="7621"/>
                    <a:pt x="6132" y="7561"/>
                  </a:cubicBezTo>
                  <a:lnTo>
                    <a:pt x="6132" y="7430"/>
                  </a:lnTo>
                  <a:cubicBezTo>
                    <a:pt x="6132" y="7347"/>
                    <a:pt x="6061" y="7251"/>
                    <a:pt x="5954" y="7251"/>
                  </a:cubicBezTo>
                  <a:cubicBezTo>
                    <a:pt x="5870" y="7251"/>
                    <a:pt x="5775" y="7323"/>
                    <a:pt x="5775" y="7430"/>
                  </a:cubicBezTo>
                  <a:lnTo>
                    <a:pt x="5775" y="7561"/>
                  </a:lnTo>
                  <a:cubicBezTo>
                    <a:pt x="5775" y="7716"/>
                    <a:pt x="5823" y="7859"/>
                    <a:pt x="5906" y="8002"/>
                  </a:cubicBezTo>
                  <a:lnTo>
                    <a:pt x="4644" y="9073"/>
                  </a:lnTo>
                  <a:lnTo>
                    <a:pt x="3382" y="8002"/>
                  </a:lnTo>
                  <a:cubicBezTo>
                    <a:pt x="3465" y="7883"/>
                    <a:pt x="3513" y="7728"/>
                    <a:pt x="3513" y="7561"/>
                  </a:cubicBezTo>
                  <a:lnTo>
                    <a:pt x="3513" y="6966"/>
                  </a:lnTo>
                  <a:cubicBezTo>
                    <a:pt x="3858" y="7132"/>
                    <a:pt x="4239" y="7228"/>
                    <a:pt x="4644" y="7228"/>
                  </a:cubicBezTo>
                  <a:cubicBezTo>
                    <a:pt x="5954" y="7228"/>
                    <a:pt x="7037" y="6251"/>
                    <a:pt x="7216" y="4989"/>
                  </a:cubicBezTo>
                  <a:lnTo>
                    <a:pt x="7323" y="4989"/>
                  </a:lnTo>
                  <a:cubicBezTo>
                    <a:pt x="7668" y="4989"/>
                    <a:pt x="7954" y="4739"/>
                    <a:pt x="7990" y="4406"/>
                  </a:cubicBezTo>
                  <a:cubicBezTo>
                    <a:pt x="8002" y="4227"/>
                    <a:pt x="7954" y="4049"/>
                    <a:pt x="7835" y="3918"/>
                  </a:cubicBezTo>
                  <a:cubicBezTo>
                    <a:pt x="7775" y="3858"/>
                    <a:pt x="7716" y="3811"/>
                    <a:pt x="7633" y="3775"/>
                  </a:cubicBezTo>
                  <a:lnTo>
                    <a:pt x="7752" y="2406"/>
                  </a:lnTo>
                  <a:close/>
                  <a:moveTo>
                    <a:pt x="4656" y="9454"/>
                  </a:moveTo>
                  <a:cubicBezTo>
                    <a:pt x="4763" y="9454"/>
                    <a:pt x="4858" y="9549"/>
                    <a:pt x="4858" y="9645"/>
                  </a:cubicBezTo>
                  <a:lnTo>
                    <a:pt x="4858" y="10026"/>
                  </a:lnTo>
                  <a:cubicBezTo>
                    <a:pt x="4858" y="10121"/>
                    <a:pt x="4763" y="10216"/>
                    <a:pt x="4656" y="10216"/>
                  </a:cubicBezTo>
                  <a:cubicBezTo>
                    <a:pt x="4561" y="10216"/>
                    <a:pt x="4466" y="10121"/>
                    <a:pt x="4466" y="10026"/>
                  </a:cubicBezTo>
                  <a:lnTo>
                    <a:pt x="4466" y="9645"/>
                  </a:lnTo>
                  <a:cubicBezTo>
                    <a:pt x="4466" y="9549"/>
                    <a:pt x="4561" y="9454"/>
                    <a:pt x="4656" y="9454"/>
                  </a:cubicBezTo>
                  <a:close/>
                  <a:moveTo>
                    <a:pt x="4644" y="1"/>
                  </a:moveTo>
                  <a:cubicBezTo>
                    <a:pt x="2608" y="1"/>
                    <a:pt x="941" y="1667"/>
                    <a:pt x="941" y="3715"/>
                  </a:cubicBezTo>
                  <a:lnTo>
                    <a:pt x="941" y="4227"/>
                  </a:lnTo>
                  <a:cubicBezTo>
                    <a:pt x="941" y="5597"/>
                    <a:pt x="1537" y="6894"/>
                    <a:pt x="2596" y="7775"/>
                  </a:cubicBezTo>
                  <a:lnTo>
                    <a:pt x="2799" y="7954"/>
                  </a:lnTo>
                  <a:lnTo>
                    <a:pt x="929" y="8502"/>
                  </a:lnTo>
                  <a:cubicBezTo>
                    <a:pt x="370" y="8668"/>
                    <a:pt x="1" y="9168"/>
                    <a:pt x="1" y="9740"/>
                  </a:cubicBezTo>
                  <a:lnTo>
                    <a:pt x="1" y="11693"/>
                  </a:lnTo>
                  <a:cubicBezTo>
                    <a:pt x="1" y="11776"/>
                    <a:pt x="72" y="11871"/>
                    <a:pt x="179" y="11871"/>
                  </a:cubicBezTo>
                  <a:cubicBezTo>
                    <a:pt x="275" y="11871"/>
                    <a:pt x="358" y="11788"/>
                    <a:pt x="358" y="11693"/>
                  </a:cubicBezTo>
                  <a:lnTo>
                    <a:pt x="358" y="9740"/>
                  </a:lnTo>
                  <a:cubicBezTo>
                    <a:pt x="358" y="9609"/>
                    <a:pt x="394" y="9490"/>
                    <a:pt x="429" y="9383"/>
                  </a:cubicBezTo>
                  <a:lnTo>
                    <a:pt x="1489" y="10299"/>
                  </a:lnTo>
                  <a:cubicBezTo>
                    <a:pt x="1608" y="10407"/>
                    <a:pt x="1679" y="10573"/>
                    <a:pt x="1679" y="10740"/>
                  </a:cubicBezTo>
                  <a:lnTo>
                    <a:pt x="1679" y="11704"/>
                  </a:lnTo>
                  <a:cubicBezTo>
                    <a:pt x="1679" y="11788"/>
                    <a:pt x="1763" y="11883"/>
                    <a:pt x="1858" y="11883"/>
                  </a:cubicBezTo>
                  <a:cubicBezTo>
                    <a:pt x="1953" y="11883"/>
                    <a:pt x="2037" y="11812"/>
                    <a:pt x="2037" y="11704"/>
                  </a:cubicBezTo>
                  <a:lnTo>
                    <a:pt x="2037" y="10740"/>
                  </a:lnTo>
                  <a:cubicBezTo>
                    <a:pt x="2037" y="10466"/>
                    <a:pt x="1918" y="10216"/>
                    <a:pt x="1727" y="10049"/>
                  </a:cubicBezTo>
                  <a:lnTo>
                    <a:pt x="644" y="9097"/>
                  </a:lnTo>
                  <a:cubicBezTo>
                    <a:pt x="751" y="8978"/>
                    <a:pt x="894" y="8895"/>
                    <a:pt x="1048" y="8847"/>
                  </a:cubicBezTo>
                  <a:lnTo>
                    <a:pt x="3013" y="8264"/>
                  </a:lnTo>
                  <a:cubicBezTo>
                    <a:pt x="3049" y="8252"/>
                    <a:pt x="3084" y="8240"/>
                    <a:pt x="3132" y="8216"/>
                  </a:cubicBezTo>
                  <a:lnTo>
                    <a:pt x="4323" y="9228"/>
                  </a:lnTo>
                  <a:cubicBezTo>
                    <a:pt x="4180" y="9335"/>
                    <a:pt x="4108" y="9490"/>
                    <a:pt x="4108" y="9668"/>
                  </a:cubicBezTo>
                  <a:lnTo>
                    <a:pt x="4108" y="10038"/>
                  </a:lnTo>
                  <a:cubicBezTo>
                    <a:pt x="4108" y="10276"/>
                    <a:pt x="4263" y="10478"/>
                    <a:pt x="4477" y="10561"/>
                  </a:cubicBezTo>
                  <a:lnTo>
                    <a:pt x="4477" y="11716"/>
                  </a:lnTo>
                  <a:cubicBezTo>
                    <a:pt x="4477" y="11812"/>
                    <a:pt x="4561" y="11895"/>
                    <a:pt x="4656" y="11895"/>
                  </a:cubicBezTo>
                  <a:cubicBezTo>
                    <a:pt x="4751" y="11895"/>
                    <a:pt x="4835" y="11823"/>
                    <a:pt x="4835" y="11716"/>
                  </a:cubicBezTo>
                  <a:lnTo>
                    <a:pt x="4835" y="10561"/>
                  </a:lnTo>
                  <a:cubicBezTo>
                    <a:pt x="5061" y="10478"/>
                    <a:pt x="5216" y="10276"/>
                    <a:pt x="5216" y="10038"/>
                  </a:cubicBezTo>
                  <a:lnTo>
                    <a:pt x="5216" y="9668"/>
                  </a:lnTo>
                  <a:cubicBezTo>
                    <a:pt x="5216" y="9490"/>
                    <a:pt x="5132" y="9335"/>
                    <a:pt x="5001" y="9228"/>
                  </a:cubicBezTo>
                  <a:lnTo>
                    <a:pt x="6192" y="8216"/>
                  </a:lnTo>
                  <a:cubicBezTo>
                    <a:pt x="6240" y="8240"/>
                    <a:pt x="6263" y="8252"/>
                    <a:pt x="6311" y="8264"/>
                  </a:cubicBezTo>
                  <a:lnTo>
                    <a:pt x="8276" y="8847"/>
                  </a:lnTo>
                  <a:cubicBezTo>
                    <a:pt x="8442" y="8895"/>
                    <a:pt x="8573" y="8978"/>
                    <a:pt x="8680" y="9097"/>
                  </a:cubicBezTo>
                  <a:lnTo>
                    <a:pt x="7597" y="10049"/>
                  </a:lnTo>
                  <a:cubicBezTo>
                    <a:pt x="7394" y="10228"/>
                    <a:pt x="7275" y="10478"/>
                    <a:pt x="7275" y="10740"/>
                  </a:cubicBezTo>
                  <a:lnTo>
                    <a:pt x="7275" y="11704"/>
                  </a:lnTo>
                  <a:cubicBezTo>
                    <a:pt x="7275" y="11788"/>
                    <a:pt x="7359" y="11883"/>
                    <a:pt x="7454" y="11883"/>
                  </a:cubicBezTo>
                  <a:cubicBezTo>
                    <a:pt x="7549" y="11883"/>
                    <a:pt x="7633" y="11812"/>
                    <a:pt x="7633" y="11704"/>
                  </a:cubicBezTo>
                  <a:lnTo>
                    <a:pt x="7633" y="10740"/>
                  </a:lnTo>
                  <a:cubicBezTo>
                    <a:pt x="7633" y="10573"/>
                    <a:pt x="7716" y="10407"/>
                    <a:pt x="7835" y="10299"/>
                  </a:cubicBezTo>
                  <a:lnTo>
                    <a:pt x="8883" y="9383"/>
                  </a:lnTo>
                  <a:cubicBezTo>
                    <a:pt x="8930" y="9502"/>
                    <a:pt x="8966" y="9621"/>
                    <a:pt x="8966" y="9740"/>
                  </a:cubicBezTo>
                  <a:lnTo>
                    <a:pt x="8966" y="11693"/>
                  </a:lnTo>
                  <a:cubicBezTo>
                    <a:pt x="8966" y="11776"/>
                    <a:pt x="9038" y="11871"/>
                    <a:pt x="9145" y="11871"/>
                  </a:cubicBezTo>
                  <a:cubicBezTo>
                    <a:pt x="9228" y="11871"/>
                    <a:pt x="9323" y="11788"/>
                    <a:pt x="9323" y="11693"/>
                  </a:cubicBezTo>
                  <a:lnTo>
                    <a:pt x="9323" y="9740"/>
                  </a:lnTo>
                  <a:cubicBezTo>
                    <a:pt x="9299" y="9168"/>
                    <a:pt x="8918" y="8668"/>
                    <a:pt x="8371" y="8502"/>
                  </a:cubicBezTo>
                  <a:lnTo>
                    <a:pt x="6490" y="7954"/>
                  </a:lnTo>
                  <a:lnTo>
                    <a:pt x="6704" y="7775"/>
                  </a:lnTo>
                  <a:cubicBezTo>
                    <a:pt x="7752" y="6894"/>
                    <a:pt x="8347" y="5597"/>
                    <a:pt x="8347" y="4227"/>
                  </a:cubicBezTo>
                  <a:lnTo>
                    <a:pt x="8347" y="3715"/>
                  </a:lnTo>
                  <a:cubicBezTo>
                    <a:pt x="8347" y="1667"/>
                    <a:pt x="6680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0668;p79">
              <a:extLst>
                <a:ext uri="{FF2B5EF4-FFF2-40B4-BE49-F238E27FC236}">
                  <a16:creationId xmlns:a16="http://schemas.microsoft.com/office/drawing/2014/main" id="{8BEA2176-4140-6D39-69BD-87EC6AB71C7D}"/>
                </a:ext>
              </a:extLst>
            </p:cNvPr>
            <p:cNvSpPr/>
            <p:nvPr/>
          </p:nvSpPr>
          <p:spPr>
            <a:xfrm>
              <a:off x="7676118" y="3435576"/>
              <a:ext cx="23412" cy="11341"/>
            </a:xfrm>
            <a:custGeom>
              <a:avLst/>
              <a:gdLst/>
              <a:ahLst/>
              <a:cxnLst/>
              <a:rect l="l" t="t" r="r" b="b"/>
              <a:pathLst>
                <a:path w="739" h="358" extrusionOk="0">
                  <a:moveTo>
                    <a:pt x="179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74"/>
                    <a:pt x="84" y="358"/>
                    <a:pt x="179" y="358"/>
                  </a:cubicBezTo>
                  <a:lnTo>
                    <a:pt x="560" y="358"/>
                  </a:lnTo>
                  <a:cubicBezTo>
                    <a:pt x="644" y="358"/>
                    <a:pt x="739" y="286"/>
                    <a:pt x="739" y="179"/>
                  </a:cubicBezTo>
                  <a:cubicBezTo>
                    <a:pt x="739" y="84"/>
                    <a:pt x="656" y="0"/>
                    <a:pt x="5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0669;p79">
              <a:extLst>
                <a:ext uri="{FF2B5EF4-FFF2-40B4-BE49-F238E27FC236}">
                  <a16:creationId xmlns:a16="http://schemas.microsoft.com/office/drawing/2014/main" id="{DB707413-1895-8204-A73C-76394651ED41}"/>
                </a:ext>
              </a:extLst>
            </p:cNvPr>
            <p:cNvSpPr/>
            <p:nvPr/>
          </p:nvSpPr>
          <p:spPr>
            <a:xfrm>
              <a:off x="7747049" y="3435576"/>
              <a:ext cx="23031" cy="11341"/>
            </a:xfrm>
            <a:custGeom>
              <a:avLst/>
              <a:gdLst/>
              <a:ahLst/>
              <a:cxnLst/>
              <a:rect l="l" t="t" r="r" b="b"/>
              <a:pathLst>
                <a:path w="727" h="358" extrusionOk="0">
                  <a:moveTo>
                    <a:pt x="179" y="0"/>
                  </a:moveTo>
                  <a:cubicBezTo>
                    <a:pt x="83" y="0"/>
                    <a:pt x="0" y="84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lnTo>
                    <a:pt x="548" y="358"/>
                  </a:lnTo>
                  <a:cubicBezTo>
                    <a:pt x="643" y="358"/>
                    <a:pt x="726" y="286"/>
                    <a:pt x="726" y="179"/>
                  </a:cubicBezTo>
                  <a:cubicBezTo>
                    <a:pt x="726" y="84"/>
                    <a:pt x="655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63" name="Google Shape;10670;p79">
            <a:extLst>
              <a:ext uri="{FF2B5EF4-FFF2-40B4-BE49-F238E27FC236}">
                <a16:creationId xmlns:a16="http://schemas.microsoft.com/office/drawing/2014/main" id="{A2CB6DEF-3D4E-4A77-410B-708F849ACCAA}"/>
              </a:ext>
            </a:extLst>
          </p:cNvPr>
          <p:cNvGrpSpPr/>
          <p:nvPr/>
        </p:nvGrpSpPr>
        <p:grpSpPr>
          <a:xfrm>
            <a:off x="1728124" y="5418207"/>
            <a:ext cx="528168" cy="695566"/>
            <a:chOff x="864062" y="2884503"/>
            <a:chExt cx="264084" cy="34778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4" name="Google Shape;10671;p79">
              <a:extLst>
                <a:ext uri="{FF2B5EF4-FFF2-40B4-BE49-F238E27FC236}">
                  <a16:creationId xmlns:a16="http://schemas.microsoft.com/office/drawing/2014/main" id="{90D32BAE-D277-5764-78E0-6A8B1894D200}"/>
                </a:ext>
              </a:extLst>
            </p:cNvPr>
            <p:cNvSpPr/>
            <p:nvPr/>
          </p:nvSpPr>
          <p:spPr>
            <a:xfrm>
              <a:off x="944783" y="2884503"/>
              <a:ext cx="102263" cy="122982"/>
            </a:xfrm>
            <a:custGeom>
              <a:avLst/>
              <a:gdLst/>
              <a:ahLst/>
              <a:cxnLst/>
              <a:rect l="l" t="t" r="r" b="b"/>
              <a:pathLst>
                <a:path w="3228" h="3882" extrusionOk="0">
                  <a:moveTo>
                    <a:pt x="1608" y="0"/>
                  </a:moveTo>
                  <a:cubicBezTo>
                    <a:pt x="715" y="0"/>
                    <a:pt x="1" y="727"/>
                    <a:pt x="1" y="1608"/>
                  </a:cubicBezTo>
                  <a:cubicBezTo>
                    <a:pt x="1" y="2286"/>
                    <a:pt x="418" y="2882"/>
                    <a:pt x="1060" y="3120"/>
                  </a:cubicBezTo>
                  <a:lnTo>
                    <a:pt x="1477" y="3810"/>
                  </a:lnTo>
                  <a:cubicBezTo>
                    <a:pt x="1501" y="3858"/>
                    <a:pt x="1549" y="3882"/>
                    <a:pt x="1608" y="3882"/>
                  </a:cubicBezTo>
                  <a:cubicBezTo>
                    <a:pt x="1668" y="3882"/>
                    <a:pt x="1715" y="3858"/>
                    <a:pt x="1739" y="3810"/>
                  </a:cubicBezTo>
                  <a:lnTo>
                    <a:pt x="2156" y="3120"/>
                  </a:lnTo>
                  <a:cubicBezTo>
                    <a:pt x="2561" y="2977"/>
                    <a:pt x="2906" y="2667"/>
                    <a:pt x="3085" y="2263"/>
                  </a:cubicBezTo>
                  <a:cubicBezTo>
                    <a:pt x="3108" y="2191"/>
                    <a:pt x="3085" y="2084"/>
                    <a:pt x="3001" y="2060"/>
                  </a:cubicBezTo>
                  <a:cubicBezTo>
                    <a:pt x="2982" y="2051"/>
                    <a:pt x="2961" y="2046"/>
                    <a:pt x="2940" y="2046"/>
                  </a:cubicBezTo>
                  <a:cubicBezTo>
                    <a:pt x="2883" y="2046"/>
                    <a:pt x="2825" y="2079"/>
                    <a:pt x="2799" y="2132"/>
                  </a:cubicBezTo>
                  <a:cubicBezTo>
                    <a:pt x="2644" y="2465"/>
                    <a:pt x="2370" y="2727"/>
                    <a:pt x="2013" y="2834"/>
                  </a:cubicBezTo>
                  <a:cubicBezTo>
                    <a:pt x="1977" y="2846"/>
                    <a:pt x="1930" y="2858"/>
                    <a:pt x="1918" y="2905"/>
                  </a:cubicBezTo>
                  <a:lnTo>
                    <a:pt x="1608" y="3406"/>
                  </a:lnTo>
                  <a:lnTo>
                    <a:pt x="1299" y="2905"/>
                  </a:lnTo>
                  <a:cubicBezTo>
                    <a:pt x="1275" y="2870"/>
                    <a:pt x="1251" y="2846"/>
                    <a:pt x="1203" y="2834"/>
                  </a:cubicBezTo>
                  <a:cubicBezTo>
                    <a:pt x="668" y="2655"/>
                    <a:pt x="310" y="2155"/>
                    <a:pt x="310" y="1596"/>
                  </a:cubicBezTo>
                  <a:cubicBezTo>
                    <a:pt x="310" y="905"/>
                    <a:pt x="894" y="322"/>
                    <a:pt x="1608" y="322"/>
                  </a:cubicBezTo>
                  <a:cubicBezTo>
                    <a:pt x="2311" y="322"/>
                    <a:pt x="2870" y="881"/>
                    <a:pt x="2906" y="1572"/>
                  </a:cubicBezTo>
                  <a:cubicBezTo>
                    <a:pt x="2906" y="1667"/>
                    <a:pt x="2977" y="1739"/>
                    <a:pt x="3061" y="1739"/>
                  </a:cubicBezTo>
                  <a:cubicBezTo>
                    <a:pt x="3156" y="1739"/>
                    <a:pt x="3227" y="1667"/>
                    <a:pt x="3227" y="1572"/>
                  </a:cubicBezTo>
                  <a:cubicBezTo>
                    <a:pt x="3215" y="1167"/>
                    <a:pt x="3049" y="762"/>
                    <a:pt x="2739" y="465"/>
                  </a:cubicBezTo>
                  <a:cubicBezTo>
                    <a:pt x="2442" y="167"/>
                    <a:pt x="2037" y="0"/>
                    <a:pt x="16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0672;p79">
              <a:extLst>
                <a:ext uri="{FF2B5EF4-FFF2-40B4-BE49-F238E27FC236}">
                  <a16:creationId xmlns:a16="http://schemas.microsoft.com/office/drawing/2014/main" id="{B350C4FD-12B2-AACC-4727-9510B2FB7737}"/>
                </a:ext>
              </a:extLst>
            </p:cNvPr>
            <p:cNvSpPr/>
            <p:nvPr/>
          </p:nvSpPr>
          <p:spPr>
            <a:xfrm>
              <a:off x="963664" y="2903733"/>
              <a:ext cx="65261" cy="64152"/>
            </a:xfrm>
            <a:custGeom>
              <a:avLst/>
              <a:gdLst/>
              <a:ahLst/>
              <a:cxnLst/>
              <a:rect l="l" t="t" r="r" b="b"/>
              <a:pathLst>
                <a:path w="2060" h="2025" extrusionOk="0">
                  <a:moveTo>
                    <a:pt x="1012" y="584"/>
                  </a:moveTo>
                  <a:cubicBezTo>
                    <a:pt x="1250" y="584"/>
                    <a:pt x="1441" y="774"/>
                    <a:pt x="1441" y="1013"/>
                  </a:cubicBezTo>
                  <a:cubicBezTo>
                    <a:pt x="1441" y="1251"/>
                    <a:pt x="1250" y="1453"/>
                    <a:pt x="1012" y="1453"/>
                  </a:cubicBezTo>
                  <a:cubicBezTo>
                    <a:pt x="774" y="1453"/>
                    <a:pt x="584" y="1251"/>
                    <a:pt x="584" y="1013"/>
                  </a:cubicBezTo>
                  <a:cubicBezTo>
                    <a:pt x="584" y="774"/>
                    <a:pt x="774" y="584"/>
                    <a:pt x="1012" y="584"/>
                  </a:cubicBezTo>
                  <a:close/>
                  <a:moveTo>
                    <a:pt x="1012" y="1"/>
                  </a:moveTo>
                  <a:cubicBezTo>
                    <a:pt x="929" y="1"/>
                    <a:pt x="845" y="72"/>
                    <a:pt x="845" y="167"/>
                  </a:cubicBezTo>
                  <a:lnTo>
                    <a:pt x="845" y="274"/>
                  </a:lnTo>
                  <a:cubicBezTo>
                    <a:pt x="762" y="286"/>
                    <a:pt x="667" y="334"/>
                    <a:pt x="595" y="370"/>
                  </a:cubicBezTo>
                  <a:lnTo>
                    <a:pt x="524" y="298"/>
                  </a:lnTo>
                  <a:cubicBezTo>
                    <a:pt x="494" y="268"/>
                    <a:pt x="453" y="254"/>
                    <a:pt x="411" y="254"/>
                  </a:cubicBezTo>
                  <a:cubicBezTo>
                    <a:pt x="369" y="254"/>
                    <a:pt x="328" y="268"/>
                    <a:pt x="298" y="298"/>
                  </a:cubicBezTo>
                  <a:cubicBezTo>
                    <a:pt x="238" y="358"/>
                    <a:pt x="238" y="465"/>
                    <a:pt x="298" y="524"/>
                  </a:cubicBezTo>
                  <a:lnTo>
                    <a:pt x="369" y="596"/>
                  </a:lnTo>
                  <a:cubicBezTo>
                    <a:pt x="333" y="667"/>
                    <a:pt x="286" y="763"/>
                    <a:pt x="274" y="858"/>
                  </a:cubicBezTo>
                  <a:lnTo>
                    <a:pt x="167" y="858"/>
                  </a:lnTo>
                  <a:cubicBezTo>
                    <a:pt x="72" y="858"/>
                    <a:pt x="0" y="929"/>
                    <a:pt x="0" y="1013"/>
                  </a:cubicBezTo>
                  <a:cubicBezTo>
                    <a:pt x="0" y="1108"/>
                    <a:pt x="72" y="1179"/>
                    <a:pt x="167" y="1179"/>
                  </a:cubicBezTo>
                  <a:lnTo>
                    <a:pt x="274" y="1179"/>
                  </a:lnTo>
                  <a:cubicBezTo>
                    <a:pt x="286" y="1275"/>
                    <a:pt x="333" y="1358"/>
                    <a:pt x="369" y="1429"/>
                  </a:cubicBezTo>
                  <a:lnTo>
                    <a:pt x="298" y="1513"/>
                  </a:lnTo>
                  <a:cubicBezTo>
                    <a:pt x="238" y="1572"/>
                    <a:pt x="238" y="1667"/>
                    <a:pt x="298" y="1727"/>
                  </a:cubicBezTo>
                  <a:cubicBezTo>
                    <a:pt x="333" y="1763"/>
                    <a:pt x="369" y="1775"/>
                    <a:pt x="417" y="1775"/>
                  </a:cubicBezTo>
                  <a:cubicBezTo>
                    <a:pt x="464" y="1775"/>
                    <a:pt x="512" y="1763"/>
                    <a:pt x="536" y="1727"/>
                  </a:cubicBezTo>
                  <a:lnTo>
                    <a:pt x="607" y="1656"/>
                  </a:lnTo>
                  <a:cubicBezTo>
                    <a:pt x="691" y="1703"/>
                    <a:pt x="774" y="1751"/>
                    <a:pt x="869" y="1763"/>
                  </a:cubicBezTo>
                  <a:lnTo>
                    <a:pt x="869" y="1870"/>
                  </a:lnTo>
                  <a:cubicBezTo>
                    <a:pt x="869" y="1953"/>
                    <a:pt x="941" y="2025"/>
                    <a:pt x="1024" y="2025"/>
                  </a:cubicBezTo>
                  <a:cubicBezTo>
                    <a:pt x="1119" y="2025"/>
                    <a:pt x="1191" y="1953"/>
                    <a:pt x="1191" y="1870"/>
                  </a:cubicBezTo>
                  <a:lnTo>
                    <a:pt x="1191" y="1763"/>
                  </a:lnTo>
                  <a:cubicBezTo>
                    <a:pt x="1286" y="1751"/>
                    <a:pt x="1369" y="1703"/>
                    <a:pt x="1441" y="1656"/>
                  </a:cubicBezTo>
                  <a:lnTo>
                    <a:pt x="1524" y="1727"/>
                  </a:lnTo>
                  <a:cubicBezTo>
                    <a:pt x="1548" y="1763"/>
                    <a:pt x="1596" y="1775"/>
                    <a:pt x="1643" y="1775"/>
                  </a:cubicBezTo>
                  <a:cubicBezTo>
                    <a:pt x="1679" y="1775"/>
                    <a:pt x="1727" y="1763"/>
                    <a:pt x="1762" y="1727"/>
                  </a:cubicBezTo>
                  <a:cubicBezTo>
                    <a:pt x="1822" y="1667"/>
                    <a:pt x="1822" y="1572"/>
                    <a:pt x="1762" y="1513"/>
                  </a:cubicBezTo>
                  <a:lnTo>
                    <a:pt x="1679" y="1429"/>
                  </a:lnTo>
                  <a:cubicBezTo>
                    <a:pt x="1727" y="1358"/>
                    <a:pt x="1774" y="1275"/>
                    <a:pt x="1786" y="1179"/>
                  </a:cubicBezTo>
                  <a:lnTo>
                    <a:pt x="1893" y="1179"/>
                  </a:lnTo>
                  <a:cubicBezTo>
                    <a:pt x="1977" y="1179"/>
                    <a:pt x="2060" y="1108"/>
                    <a:pt x="2060" y="1013"/>
                  </a:cubicBezTo>
                  <a:cubicBezTo>
                    <a:pt x="2012" y="929"/>
                    <a:pt x="1953" y="858"/>
                    <a:pt x="1857" y="858"/>
                  </a:cubicBezTo>
                  <a:lnTo>
                    <a:pt x="1762" y="858"/>
                  </a:lnTo>
                  <a:cubicBezTo>
                    <a:pt x="1738" y="763"/>
                    <a:pt x="1703" y="667"/>
                    <a:pt x="1655" y="596"/>
                  </a:cubicBezTo>
                  <a:lnTo>
                    <a:pt x="1727" y="524"/>
                  </a:lnTo>
                  <a:cubicBezTo>
                    <a:pt x="1786" y="465"/>
                    <a:pt x="1786" y="358"/>
                    <a:pt x="1727" y="298"/>
                  </a:cubicBezTo>
                  <a:cubicBezTo>
                    <a:pt x="1697" y="268"/>
                    <a:pt x="1655" y="254"/>
                    <a:pt x="1613" y="254"/>
                  </a:cubicBezTo>
                  <a:cubicBezTo>
                    <a:pt x="1572" y="254"/>
                    <a:pt x="1530" y="268"/>
                    <a:pt x="1500" y="298"/>
                  </a:cubicBezTo>
                  <a:lnTo>
                    <a:pt x="1429" y="370"/>
                  </a:lnTo>
                  <a:cubicBezTo>
                    <a:pt x="1357" y="334"/>
                    <a:pt x="1262" y="286"/>
                    <a:pt x="1179" y="274"/>
                  </a:cubicBezTo>
                  <a:lnTo>
                    <a:pt x="1179" y="167"/>
                  </a:lnTo>
                  <a:cubicBezTo>
                    <a:pt x="1179" y="72"/>
                    <a:pt x="1107" y="1"/>
                    <a:pt x="10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0673;p79">
              <a:extLst>
                <a:ext uri="{FF2B5EF4-FFF2-40B4-BE49-F238E27FC236}">
                  <a16:creationId xmlns:a16="http://schemas.microsoft.com/office/drawing/2014/main" id="{CC3036B3-A411-EE6A-3EE5-62F6CD77C6A8}"/>
                </a:ext>
              </a:extLst>
            </p:cNvPr>
            <p:cNvSpPr/>
            <p:nvPr/>
          </p:nvSpPr>
          <p:spPr>
            <a:xfrm>
              <a:off x="864062" y="2987843"/>
              <a:ext cx="264084" cy="244443"/>
            </a:xfrm>
            <a:custGeom>
              <a:avLst/>
              <a:gdLst/>
              <a:ahLst/>
              <a:cxnLst/>
              <a:rect l="l" t="t" r="r" b="b"/>
              <a:pathLst>
                <a:path w="8336" h="7716" extrusionOk="0">
                  <a:moveTo>
                    <a:pt x="2513" y="1"/>
                  </a:moveTo>
                  <a:cubicBezTo>
                    <a:pt x="2477" y="1"/>
                    <a:pt x="2418" y="13"/>
                    <a:pt x="2370" y="24"/>
                  </a:cubicBezTo>
                  <a:cubicBezTo>
                    <a:pt x="1834" y="167"/>
                    <a:pt x="1442" y="667"/>
                    <a:pt x="1442" y="1263"/>
                  </a:cubicBezTo>
                  <a:lnTo>
                    <a:pt x="1442" y="1358"/>
                  </a:lnTo>
                  <a:cubicBezTo>
                    <a:pt x="953" y="1513"/>
                    <a:pt x="632" y="2013"/>
                    <a:pt x="632" y="2560"/>
                  </a:cubicBezTo>
                  <a:cubicBezTo>
                    <a:pt x="632" y="2751"/>
                    <a:pt x="680" y="2941"/>
                    <a:pt x="751" y="3120"/>
                  </a:cubicBezTo>
                  <a:cubicBezTo>
                    <a:pt x="287" y="3453"/>
                    <a:pt x="1" y="4001"/>
                    <a:pt x="1" y="4596"/>
                  </a:cubicBezTo>
                  <a:cubicBezTo>
                    <a:pt x="1" y="4966"/>
                    <a:pt x="108" y="5323"/>
                    <a:pt x="322" y="5620"/>
                  </a:cubicBezTo>
                  <a:cubicBezTo>
                    <a:pt x="346" y="5675"/>
                    <a:pt x="395" y="5699"/>
                    <a:pt x="446" y="5699"/>
                  </a:cubicBezTo>
                  <a:cubicBezTo>
                    <a:pt x="473" y="5699"/>
                    <a:pt x="500" y="5692"/>
                    <a:pt x="525" y="5680"/>
                  </a:cubicBezTo>
                  <a:cubicBezTo>
                    <a:pt x="620" y="5644"/>
                    <a:pt x="644" y="5537"/>
                    <a:pt x="584" y="5442"/>
                  </a:cubicBezTo>
                  <a:cubicBezTo>
                    <a:pt x="406" y="5192"/>
                    <a:pt x="322" y="4894"/>
                    <a:pt x="322" y="4596"/>
                  </a:cubicBezTo>
                  <a:cubicBezTo>
                    <a:pt x="322" y="4061"/>
                    <a:pt x="596" y="3573"/>
                    <a:pt x="1037" y="3311"/>
                  </a:cubicBezTo>
                  <a:cubicBezTo>
                    <a:pt x="1037" y="3311"/>
                    <a:pt x="1049" y="3311"/>
                    <a:pt x="1049" y="3299"/>
                  </a:cubicBezTo>
                  <a:cubicBezTo>
                    <a:pt x="1049" y="3299"/>
                    <a:pt x="1327" y="3093"/>
                    <a:pt x="1883" y="3093"/>
                  </a:cubicBezTo>
                  <a:cubicBezTo>
                    <a:pt x="1925" y="3093"/>
                    <a:pt x="1968" y="3094"/>
                    <a:pt x="2013" y="3096"/>
                  </a:cubicBezTo>
                  <a:cubicBezTo>
                    <a:pt x="2108" y="3096"/>
                    <a:pt x="2180" y="3037"/>
                    <a:pt x="2180" y="2941"/>
                  </a:cubicBezTo>
                  <a:cubicBezTo>
                    <a:pt x="2180" y="2858"/>
                    <a:pt x="2120" y="2775"/>
                    <a:pt x="2025" y="2775"/>
                  </a:cubicBezTo>
                  <a:cubicBezTo>
                    <a:pt x="2000" y="2774"/>
                    <a:pt x="1975" y="2774"/>
                    <a:pt x="1950" y="2774"/>
                  </a:cubicBezTo>
                  <a:cubicBezTo>
                    <a:pt x="1502" y="2774"/>
                    <a:pt x="1182" y="2874"/>
                    <a:pt x="1013" y="2953"/>
                  </a:cubicBezTo>
                  <a:cubicBezTo>
                    <a:pt x="953" y="2834"/>
                    <a:pt x="941" y="2703"/>
                    <a:pt x="941" y="2560"/>
                  </a:cubicBezTo>
                  <a:cubicBezTo>
                    <a:pt x="941" y="2108"/>
                    <a:pt x="1239" y="1727"/>
                    <a:pt x="1644" y="1632"/>
                  </a:cubicBezTo>
                  <a:cubicBezTo>
                    <a:pt x="1680" y="1632"/>
                    <a:pt x="1882" y="1632"/>
                    <a:pt x="2013" y="1763"/>
                  </a:cubicBezTo>
                  <a:cubicBezTo>
                    <a:pt x="2120" y="1870"/>
                    <a:pt x="2180" y="2025"/>
                    <a:pt x="2180" y="2239"/>
                  </a:cubicBezTo>
                  <a:cubicBezTo>
                    <a:pt x="2180" y="2334"/>
                    <a:pt x="2251" y="2406"/>
                    <a:pt x="2323" y="2406"/>
                  </a:cubicBezTo>
                  <a:cubicBezTo>
                    <a:pt x="2418" y="2406"/>
                    <a:pt x="2489" y="2334"/>
                    <a:pt x="2489" y="2239"/>
                  </a:cubicBezTo>
                  <a:cubicBezTo>
                    <a:pt x="2489" y="1929"/>
                    <a:pt x="2394" y="1691"/>
                    <a:pt x="2215" y="1525"/>
                  </a:cubicBezTo>
                  <a:cubicBezTo>
                    <a:pt x="2073" y="1394"/>
                    <a:pt x="1882" y="1334"/>
                    <a:pt x="1763" y="1322"/>
                  </a:cubicBezTo>
                  <a:lnTo>
                    <a:pt x="1763" y="1275"/>
                  </a:lnTo>
                  <a:cubicBezTo>
                    <a:pt x="1763" y="846"/>
                    <a:pt x="2037" y="453"/>
                    <a:pt x="2430" y="358"/>
                  </a:cubicBezTo>
                  <a:cubicBezTo>
                    <a:pt x="2477" y="334"/>
                    <a:pt x="2513" y="334"/>
                    <a:pt x="2561" y="322"/>
                  </a:cubicBezTo>
                  <a:lnTo>
                    <a:pt x="2846" y="322"/>
                  </a:lnTo>
                  <a:cubicBezTo>
                    <a:pt x="3370" y="322"/>
                    <a:pt x="3799" y="751"/>
                    <a:pt x="3799" y="1275"/>
                  </a:cubicBezTo>
                  <a:lnTo>
                    <a:pt x="3799" y="4608"/>
                  </a:lnTo>
                  <a:cubicBezTo>
                    <a:pt x="3311" y="4644"/>
                    <a:pt x="2858" y="4835"/>
                    <a:pt x="2513" y="5180"/>
                  </a:cubicBezTo>
                  <a:cubicBezTo>
                    <a:pt x="2477" y="5216"/>
                    <a:pt x="2454" y="5311"/>
                    <a:pt x="2489" y="5370"/>
                  </a:cubicBezTo>
                  <a:cubicBezTo>
                    <a:pt x="2513" y="5430"/>
                    <a:pt x="2573" y="5442"/>
                    <a:pt x="2620" y="5442"/>
                  </a:cubicBezTo>
                  <a:cubicBezTo>
                    <a:pt x="2668" y="5442"/>
                    <a:pt x="2715" y="5430"/>
                    <a:pt x="2739" y="5394"/>
                  </a:cubicBezTo>
                  <a:cubicBezTo>
                    <a:pt x="3037" y="5097"/>
                    <a:pt x="3454" y="4918"/>
                    <a:pt x="3894" y="4918"/>
                  </a:cubicBezTo>
                  <a:cubicBezTo>
                    <a:pt x="4168" y="5192"/>
                    <a:pt x="4335" y="5573"/>
                    <a:pt x="4335" y="5978"/>
                  </a:cubicBezTo>
                  <a:cubicBezTo>
                    <a:pt x="4335" y="6382"/>
                    <a:pt x="4168" y="6763"/>
                    <a:pt x="3894" y="7037"/>
                  </a:cubicBezTo>
                  <a:cubicBezTo>
                    <a:pt x="3656" y="7263"/>
                    <a:pt x="3335" y="7394"/>
                    <a:pt x="3013" y="7394"/>
                  </a:cubicBezTo>
                  <a:cubicBezTo>
                    <a:pt x="2358" y="7394"/>
                    <a:pt x="1811" y="6882"/>
                    <a:pt x="1703" y="6204"/>
                  </a:cubicBezTo>
                  <a:cubicBezTo>
                    <a:pt x="1763" y="6097"/>
                    <a:pt x="1942" y="5787"/>
                    <a:pt x="2215" y="5680"/>
                  </a:cubicBezTo>
                  <a:cubicBezTo>
                    <a:pt x="2299" y="5656"/>
                    <a:pt x="2358" y="5561"/>
                    <a:pt x="2323" y="5489"/>
                  </a:cubicBezTo>
                  <a:cubicBezTo>
                    <a:pt x="2304" y="5413"/>
                    <a:pt x="2239" y="5375"/>
                    <a:pt x="2171" y="5375"/>
                  </a:cubicBezTo>
                  <a:cubicBezTo>
                    <a:pt x="2154" y="5375"/>
                    <a:pt x="2137" y="5377"/>
                    <a:pt x="2120" y="5382"/>
                  </a:cubicBezTo>
                  <a:cubicBezTo>
                    <a:pt x="1775" y="5513"/>
                    <a:pt x="1549" y="5847"/>
                    <a:pt x="1442" y="6013"/>
                  </a:cubicBezTo>
                  <a:cubicBezTo>
                    <a:pt x="1287" y="5978"/>
                    <a:pt x="1132" y="5918"/>
                    <a:pt x="989" y="5835"/>
                  </a:cubicBezTo>
                  <a:cubicBezTo>
                    <a:pt x="956" y="5816"/>
                    <a:pt x="920" y="5806"/>
                    <a:pt x="887" y="5806"/>
                  </a:cubicBezTo>
                  <a:cubicBezTo>
                    <a:pt x="837" y="5806"/>
                    <a:pt x="791" y="5828"/>
                    <a:pt x="763" y="5870"/>
                  </a:cubicBezTo>
                  <a:cubicBezTo>
                    <a:pt x="715" y="5954"/>
                    <a:pt x="727" y="6049"/>
                    <a:pt x="810" y="6097"/>
                  </a:cubicBezTo>
                  <a:cubicBezTo>
                    <a:pt x="989" y="6216"/>
                    <a:pt x="1191" y="6287"/>
                    <a:pt x="1406" y="6323"/>
                  </a:cubicBezTo>
                  <a:cubicBezTo>
                    <a:pt x="1549" y="7121"/>
                    <a:pt x="2239" y="7716"/>
                    <a:pt x="3025" y="7716"/>
                  </a:cubicBezTo>
                  <a:cubicBezTo>
                    <a:pt x="3430" y="7716"/>
                    <a:pt x="3823" y="7561"/>
                    <a:pt x="4120" y="7275"/>
                  </a:cubicBezTo>
                  <a:lnTo>
                    <a:pt x="4168" y="7228"/>
                  </a:lnTo>
                  <a:lnTo>
                    <a:pt x="4216" y="7275"/>
                  </a:lnTo>
                  <a:cubicBezTo>
                    <a:pt x="4251" y="7299"/>
                    <a:pt x="4287" y="7335"/>
                    <a:pt x="4323" y="7359"/>
                  </a:cubicBezTo>
                  <a:cubicBezTo>
                    <a:pt x="4609" y="7597"/>
                    <a:pt x="4966" y="7716"/>
                    <a:pt x="5311" y="7716"/>
                  </a:cubicBezTo>
                  <a:cubicBezTo>
                    <a:pt x="6109" y="7716"/>
                    <a:pt x="6787" y="7121"/>
                    <a:pt x="6942" y="6323"/>
                  </a:cubicBezTo>
                  <a:cubicBezTo>
                    <a:pt x="7168" y="6287"/>
                    <a:pt x="7371" y="6204"/>
                    <a:pt x="7561" y="6085"/>
                  </a:cubicBezTo>
                  <a:cubicBezTo>
                    <a:pt x="7633" y="6037"/>
                    <a:pt x="7657" y="5954"/>
                    <a:pt x="7621" y="5870"/>
                  </a:cubicBezTo>
                  <a:cubicBezTo>
                    <a:pt x="7589" y="5816"/>
                    <a:pt x="7538" y="5781"/>
                    <a:pt x="7478" y="5781"/>
                  </a:cubicBezTo>
                  <a:cubicBezTo>
                    <a:pt x="7448" y="5781"/>
                    <a:pt x="7415" y="5791"/>
                    <a:pt x="7383" y="5811"/>
                  </a:cubicBezTo>
                  <a:cubicBezTo>
                    <a:pt x="7240" y="5918"/>
                    <a:pt x="7061" y="5978"/>
                    <a:pt x="6883" y="6013"/>
                  </a:cubicBezTo>
                  <a:cubicBezTo>
                    <a:pt x="6787" y="5835"/>
                    <a:pt x="6573" y="5513"/>
                    <a:pt x="6204" y="5382"/>
                  </a:cubicBezTo>
                  <a:cubicBezTo>
                    <a:pt x="6187" y="5377"/>
                    <a:pt x="6171" y="5375"/>
                    <a:pt x="6154" y="5375"/>
                  </a:cubicBezTo>
                  <a:cubicBezTo>
                    <a:pt x="6089" y="5375"/>
                    <a:pt x="6030" y="5413"/>
                    <a:pt x="6002" y="5489"/>
                  </a:cubicBezTo>
                  <a:cubicBezTo>
                    <a:pt x="5978" y="5573"/>
                    <a:pt x="6025" y="5656"/>
                    <a:pt x="6109" y="5680"/>
                  </a:cubicBezTo>
                  <a:cubicBezTo>
                    <a:pt x="6383" y="5787"/>
                    <a:pt x="6561" y="6097"/>
                    <a:pt x="6621" y="6204"/>
                  </a:cubicBezTo>
                  <a:cubicBezTo>
                    <a:pt x="6525" y="6882"/>
                    <a:pt x="5966" y="7394"/>
                    <a:pt x="5311" y="7394"/>
                  </a:cubicBezTo>
                  <a:cubicBezTo>
                    <a:pt x="5037" y="7394"/>
                    <a:pt x="4751" y="7287"/>
                    <a:pt x="4513" y="7109"/>
                  </a:cubicBezTo>
                  <a:cubicBezTo>
                    <a:pt x="4478" y="7085"/>
                    <a:pt x="4454" y="7061"/>
                    <a:pt x="4418" y="7037"/>
                  </a:cubicBezTo>
                  <a:cubicBezTo>
                    <a:pt x="4394" y="7025"/>
                    <a:pt x="4382" y="6990"/>
                    <a:pt x="4347" y="6966"/>
                  </a:cubicBezTo>
                  <a:cubicBezTo>
                    <a:pt x="4537" y="6680"/>
                    <a:pt x="4644" y="6323"/>
                    <a:pt x="4644" y="5966"/>
                  </a:cubicBezTo>
                  <a:cubicBezTo>
                    <a:pt x="4644" y="5859"/>
                    <a:pt x="4632" y="5775"/>
                    <a:pt x="4620" y="5680"/>
                  </a:cubicBezTo>
                  <a:lnTo>
                    <a:pt x="4620" y="5680"/>
                  </a:lnTo>
                  <a:cubicBezTo>
                    <a:pt x="5430" y="5859"/>
                    <a:pt x="5728" y="6251"/>
                    <a:pt x="5823" y="6430"/>
                  </a:cubicBezTo>
                  <a:cubicBezTo>
                    <a:pt x="5844" y="6482"/>
                    <a:pt x="5910" y="6516"/>
                    <a:pt x="5973" y="6516"/>
                  </a:cubicBezTo>
                  <a:cubicBezTo>
                    <a:pt x="5983" y="6516"/>
                    <a:pt x="5992" y="6515"/>
                    <a:pt x="6002" y="6513"/>
                  </a:cubicBezTo>
                  <a:cubicBezTo>
                    <a:pt x="6109" y="6501"/>
                    <a:pt x="6168" y="6382"/>
                    <a:pt x="6121" y="6275"/>
                  </a:cubicBezTo>
                  <a:cubicBezTo>
                    <a:pt x="5990" y="6025"/>
                    <a:pt x="5633" y="5561"/>
                    <a:pt x="4656" y="5370"/>
                  </a:cubicBezTo>
                  <a:cubicBezTo>
                    <a:pt x="4646" y="5367"/>
                    <a:pt x="4634" y="5365"/>
                    <a:pt x="4622" y="5365"/>
                  </a:cubicBezTo>
                  <a:cubicBezTo>
                    <a:pt x="4594" y="5365"/>
                    <a:pt x="4562" y="5374"/>
                    <a:pt x="4537" y="5382"/>
                  </a:cubicBezTo>
                  <a:cubicBezTo>
                    <a:pt x="4501" y="5239"/>
                    <a:pt x="4418" y="5097"/>
                    <a:pt x="4347" y="4977"/>
                  </a:cubicBezTo>
                  <a:cubicBezTo>
                    <a:pt x="4359" y="4954"/>
                    <a:pt x="4394" y="4942"/>
                    <a:pt x="4418" y="4906"/>
                  </a:cubicBezTo>
                  <a:cubicBezTo>
                    <a:pt x="4859" y="4906"/>
                    <a:pt x="5252" y="5073"/>
                    <a:pt x="5573" y="5382"/>
                  </a:cubicBezTo>
                  <a:cubicBezTo>
                    <a:pt x="5597" y="5418"/>
                    <a:pt x="5644" y="5430"/>
                    <a:pt x="5692" y="5430"/>
                  </a:cubicBezTo>
                  <a:cubicBezTo>
                    <a:pt x="5752" y="5430"/>
                    <a:pt x="5787" y="5394"/>
                    <a:pt x="5823" y="5358"/>
                  </a:cubicBezTo>
                  <a:cubicBezTo>
                    <a:pt x="5847" y="5299"/>
                    <a:pt x="5847" y="5204"/>
                    <a:pt x="5787" y="5156"/>
                  </a:cubicBezTo>
                  <a:cubicBezTo>
                    <a:pt x="5454" y="4823"/>
                    <a:pt x="4990" y="4608"/>
                    <a:pt x="4513" y="4596"/>
                  </a:cubicBezTo>
                  <a:lnTo>
                    <a:pt x="4513" y="1251"/>
                  </a:lnTo>
                  <a:cubicBezTo>
                    <a:pt x="4513" y="727"/>
                    <a:pt x="4942" y="298"/>
                    <a:pt x="5466" y="298"/>
                  </a:cubicBezTo>
                  <a:lnTo>
                    <a:pt x="5752" y="298"/>
                  </a:lnTo>
                  <a:cubicBezTo>
                    <a:pt x="5787" y="298"/>
                    <a:pt x="5835" y="310"/>
                    <a:pt x="5883" y="310"/>
                  </a:cubicBezTo>
                  <a:cubicBezTo>
                    <a:pt x="6287" y="417"/>
                    <a:pt x="6549" y="786"/>
                    <a:pt x="6549" y="1227"/>
                  </a:cubicBezTo>
                  <a:lnTo>
                    <a:pt x="6549" y="1275"/>
                  </a:lnTo>
                  <a:cubicBezTo>
                    <a:pt x="6418" y="1287"/>
                    <a:pt x="6240" y="1334"/>
                    <a:pt x="6085" y="1489"/>
                  </a:cubicBezTo>
                  <a:cubicBezTo>
                    <a:pt x="5906" y="1644"/>
                    <a:pt x="5823" y="1882"/>
                    <a:pt x="5823" y="2203"/>
                  </a:cubicBezTo>
                  <a:cubicBezTo>
                    <a:pt x="5823" y="2287"/>
                    <a:pt x="5883" y="2346"/>
                    <a:pt x="5954" y="2358"/>
                  </a:cubicBezTo>
                  <a:cubicBezTo>
                    <a:pt x="5967" y="2361"/>
                    <a:pt x="5979" y="2362"/>
                    <a:pt x="5990" y="2362"/>
                  </a:cubicBezTo>
                  <a:cubicBezTo>
                    <a:pt x="6077" y="2362"/>
                    <a:pt x="6133" y="2287"/>
                    <a:pt x="6133" y="2203"/>
                  </a:cubicBezTo>
                  <a:cubicBezTo>
                    <a:pt x="6133" y="1977"/>
                    <a:pt x="6192" y="1822"/>
                    <a:pt x="6299" y="1727"/>
                  </a:cubicBezTo>
                  <a:cubicBezTo>
                    <a:pt x="6430" y="1584"/>
                    <a:pt x="6621" y="1584"/>
                    <a:pt x="6668" y="1584"/>
                  </a:cubicBezTo>
                  <a:cubicBezTo>
                    <a:pt x="7073" y="1679"/>
                    <a:pt x="7371" y="2060"/>
                    <a:pt x="7371" y="2513"/>
                  </a:cubicBezTo>
                  <a:cubicBezTo>
                    <a:pt x="7371" y="2644"/>
                    <a:pt x="7335" y="2775"/>
                    <a:pt x="7299" y="2918"/>
                  </a:cubicBezTo>
                  <a:cubicBezTo>
                    <a:pt x="7138" y="2832"/>
                    <a:pt x="6840" y="2736"/>
                    <a:pt x="6424" y="2736"/>
                  </a:cubicBezTo>
                  <a:cubicBezTo>
                    <a:pt x="6380" y="2736"/>
                    <a:pt x="6334" y="2737"/>
                    <a:pt x="6287" y="2739"/>
                  </a:cubicBezTo>
                  <a:cubicBezTo>
                    <a:pt x="6192" y="2739"/>
                    <a:pt x="6133" y="2799"/>
                    <a:pt x="6121" y="2882"/>
                  </a:cubicBezTo>
                  <a:cubicBezTo>
                    <a:pt x="6109" y="2989"/>
                    <a:pt x="6192" y="3061"/>
                    <a:pt x="6287" y="3061"/>
                  </a:cubicBezTo>
                  <a:cubicBezTo>
                    <a:pt x="6317" y="3059"/>
                    <a:pt x="6346" y="3059"/>
                    <a:pt x="6374" y="3059"/>
                  </a:cubicBezTo>
                  <a:cubicBezTo>
                    <a:pt x="6937" y="3059"/>
                    <a:pt x="7240" y="3275"/>
                    <a:pt x="7252" y="3275"/>
                  </a:cubicBezTo>
                  <a:lnTo>
                    <a:pt x="7264" y="3287"/>
                  </a:lnTo>
                  <a:cubicBezTo>
                    <a:pt x="7716" y="3537"/>
                    <a:pt x="7978" y="4025"/>
                    <a:pt x="7978" y="4561"/>
                  </a:cubicBezTo>
                  <a:cubicBezTo>
                    <a:pt x="7978" y="4858"/>
                    <a:pt x="7895" y="5144"/>
                    <a:pt x="7740" y="5382"/>
                  </a:cubicBezTo>
                  <a:cubicBezTo>
                    <a:pt x="7692" y="5454"/>
                    <a:pt x="7716" y="5549"/>
                    <a:pt x="7776" y="5608"/>
                  </a:cubicBezTo>
                  <a:cubicBezTo>
                    <a:pt x="7799" y="5632"/>
                    <a:pt x="7835" y="5632"/>
                    <a:pt x="7871" y="5632"/>
                  </a:cubicBezTo>
                  <a:cubicBezTo>
                    <a:pt x="7930" y="5632"/>
                    <a:pt x="7978" y="5608"/>
                    <a:pt x="8014" y="5561"/>
                  </a:cubicBezTo>
                  <a:cubicBezTo>
                    <a:pt x="8204" y="5263"/>
                    <a:pt x="8311" y="4918"/>
                    <a:pt x="8311" y="4561"/>
                  </a:cubicBezTo>
                  <a:cubicBezTo>
                    <a:pt x="8335" y="4001"/>
                    <a:pt x="8061" y="3453"/>
                    <a:pt x="7597" y="3120"/>
                  </a:cubicBezTo>
                  <a:cubicBezTo>
                    <a:pt x="7680" y="2941"/>
                    <a:pt x="7716" y="2751"/>
                    <a:pt x="7716" y="2560"/>
                  </a:cubicBezTo>
                  <a:cubicBezTo>
                    <a:pt x="7716" y="2013"/>
                    <a:pt x="7371" y="1537"/>
                    <a:pt x="6895" y="1358"/>
                  </a:cubicBezTo>
                  <a:lnTo>
                    <a:pt x="6895" y="1263"/>
                  </a:lnTo>
                  <a:cubicBezTo>
                    <a:pt x="6895" y="679"/>
                    <a:pt x="6525" y="179"/>
                    <a:pt x="5978" y="24"/>
                  </a:cubicBezTo>
                  <a:cubicBezTo>
                    <a:pt x="5930" y="13"/>
                    <a:pt x="5871" y="13"/>
                    <a:pt x="5823" y="1"/>
                  </a:cubicBezTo>
                  <a:lnTo>
                    <a:pt x="5478" y="1"/>
                  </a:lnTo>
                  <a:cubicBezTo>
                    <a:pt x="4787" y="1"/>
                    <a:pt x="4216" y="560"/>
                    <a:pt x="4216" y="1263"/>
                  </a:cubicBezTo>
                  <a:lnTo>
                    <a:pt x="4216" y="4692"/>
                  </a:lnTo>
                  <a:lnTo>
                    <a:pt x="4168" y="4727"/>
                  </a:lnTo>
                  <a:lnTo>
                    <a:pt x="4120" y="4692"/>
                  </a:lnTo>
                  <a:lnTo>
                    <a:pt x="4120" y="1263"/>
                  </a:lnTo>
                  <a:cubicBezTo>
                    <a:pt x="4120" y="560"/>
                    <a:pt x="3561" y="1"/>
                    <a:pt x="285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0674;p79">
              <a:extLst>
                <a:ext uri="{FF2B5EF4-FFF2-40B4-BE49-F238E27FC236}">
                  <a16:creationId xmlns:a16="http://schemas.microsoft.com/office/drawing/2014/main" id="{7E9E6C28-D559-3B8A-969C-EAC65FA05C8D}"/>
                </a:ext>
              </a:extLst>
            </p:cNvPr>
            <p:cNvSpPr/>
            <p:nvPr/>
          </p:nvSpPr>
          <p:spPr>
            <a:xfrm>
              <a:off x="1022494" y="3006724"/>
              <a:ext cx="44162" cy="22271"/>
            </a:xfrm>
            <a:custGeom>
              <a:avLst/>
              <a:gdLst/>
              <a:ahLst/>
              <a:cxnLst/>
              <a:rect l="l" t="t" r="r" b="b"/>
              <a:pathLst>
                <a:path w="1394" h="703" extrusionOk="0">
                  <a:moveTo>
                    <a:pt x="454" y="0"/>
                  </a:moveTo>
                  <a:cubicBezTo>
                    <a:pt x="402" y="0"/>
                    <a:pt x="350" y="4"/>
                    <a:pt x="298" y="12"/>
                  </a:cubicBezTo>
                  <a:lnTo>
                    <a:pt x="155" y="24"/>
                  </a:lnTo>
                  <a:cubicBezTo>
                    <a:pt x="60" y="48"/>
                    <a:pt x="0" y="119"/>
                    <a:pt x="12" y="202"/>
                  </a:cubicBezTo>
                  <a:cubicBezTo>
                    <a:pt x="34" y="290"/>
                    <a:pt x="96" y="347"/>
                    <a:pt x="170" y="347"/>
                  </a:cubicBezTo>
                  <a:cubicBezTo>
                    <a:pt x="177" y="347"/>
                    <a:pt x="184" y="346"/>
                    <a:pt x="191" y="345"/>
                  </a:cubicBezTo>
                  <a:lnTo>
                    <a:pt x="346" y="321"/>
                  </a:lnTo>
                  <a:cubicBezTo>
                    <a:pt x="370" y="319"/>
                    <a:pt x="394" y="318"/>
                    <a:pt x="417" y="318"/>
                  </a:cubicBezTo>
                  <a:cubicBezTo>
                    <a:pt x="675" y="318"/>
                    <a:pt x="908" y="436"/>
                    <a:pt x="1072" y="643"/>
                  </a:cubicBezTo>
                  <a:cubicBezTo>
                    <a:pt x="1108" y="679"/>
                    <a:pt x="1143" y="702"/>
                    <a:pt x="1203" y="702"/>
                  </a:cubicBezTo>
                  <a:cubicBezTo>
                    <a:pt x="1239" y="702"/>
                    <a:pt x="1286" y="679"/>
                    <a:pt x="1298" y="667"/>
                  </a:cubicBezTo>
                  <a:cubicBezTo>
                    <a:pt x="1370" y="607"/>
                    <a:pt x="1394" y="524"/>
                    <a:pt x="1334" y="440"/>
                  </a:cubicBezTo>
                  <a:cubicBezTo>
                    <a:pt x="1126" y="171"/>
                    <a:pt x="802" y="0"/>
                    <a:pt x="45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0675;p79">
              <a:extLst>
                <a:ext uri="{FF2B5EF4-FFF2-40B4-BE49-F238E27FC236}">
                  <a16:creationId xmlns:a16="http://schemas.microsoft.com/office/drawing/2014/main" id="{61C2D9B7-6D50-AD40-6E00-84CF3EEDCB28}"/>
                </a:ext>
              </a:extLst>
            </p:cNvPr>
            <p:cNvSpPr/>
            <p:nvPr/>
          </p:nvSpPr>
          <p:spPr>
            <a:xfrm>
              <a:off x="1086234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181" y="1"/>
                  </a:moveTo>
                  <a:cubicBezTo>
                    <a:pt x="115" y="1"/>
                    <a:pt x="55" y="44"/>
                    <a:pt x="36" y="108"/>
                  </a:cubicBezTo>
                  <a:cubicBezTo>
                    <a:pt x="1" y="203"/>
                    <a:pt x="48" y="286"/>
                    <a:pt x="132" y="322"/>
                  </a:cubicBezTo>
                  <a:cubicBezTo>
                    <a:pt x="525" y="441"/>
                    <a:pt x="572" y="1025"/>
                    <a:pt x="572" y="1025"/>
                  </a:cubicBezTo>
                  <a:cubicBezTo>
                    <a:pt x="572" y="1108"/>
                    <a:pt x="644" y="1168"/>
                    <a:pt x="727" y="1168"/>
                  </a:cubicBezTo>
                  <a:lnTo>
                    <a:pt x="751" y="1168"/>
                  </a:lnTo>
                  <a:cubicBezTo>
                    <a:pt x="822" y="1168"/>
                    <a:pt x="894" y="1096"/>
                    <a:pt x="894" y="1001"/>
                  </a:cubicBezTo>
                  <a:cubicBezTo>
                    <a:pt x="894" y="977"/>
                    <a:pt x="846" y="203"/>
                    <a:pt x="239" y="13"/>
                  </a:cubicBez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0676;p79">
              <a:extLst>
                <a:ext uri="{FF2B5EF4-FFF2-40B4-BE49-F238E27FC236}">
                  <a16:creationId xmlns:a16="http://schemas.microsoft.com/office/drawing/2014/main" id="{FCAB5595-F3D0-91FC-1F3C-3FD46752F694}"/>
                </a:ext>
              </a:extLst>
            </p:cNvPr>
            <p:cNvSpPr/>
            <p:nvPr/>
          </p:nvSpPr>
          <p:spPr>
            <a:xfrm>
              <a:off x="1023634" y="3077941"/>
              <a:ext cx="26041" cy="49167"/>
            </a:xfrm>
            <a:custGeom>
              <a:avLst/>
              <a:gdLst/>
              <a:ahLst/>
              <a:cxnLst/>
              <a:rect l="l" t="t" r="r" b="b"/>
              <a:pathLst>
                <a:path w="822" h="1552" extrusionOk="0">
                  <a:moveTo>
                    <a:pt x="646" y="0"/>
                  </a:moveTo>
                  <a:cubicBezTo>
                    <a:pt x="617" y="0"/>
                    <a:pt x="588" y="9"/>
                    <a:pt x="560" y="26"/>
                  </a:cubicBezTo>
                  <a:cubicBezTo>
                    <a:pt x="345" y="181"/>
                    <a:pt x="0" y="538"/>
                    <a:pt x="0" y="1383"/>
                  </a:cubicBezTo>
                  <a:cubicBezTo>
                    <a:pt x="0" y="1462"/>
                    <a:pt x="74" y="1551"/>
                    <a:pt x="163" y="1551"/>
                  </a:cubicBezTo>
                  <a:cubicBezTo>
                    <a:pt x="168" y="1551"/>
                    <a:pt x="173" y="1551"/>
                    <a:pt x="179" y="1550"/>
                  </a:cubicBezTo>
                  <a:cubicBezTo>
                    <a:pt x="250" y="1526"/>
                    <a:pt x="310" y="1455"/>
                    <a:pt x="310" y="1383"/>
                  </a:cubicBezTo>
                  <a:cubicBezTo>
                    <a:pt x="310" y="681"/>
                    <a:pt x="584" y="395"/>
                    <a:pt x="726" y="312"/>
                  </a:cubicBezTo>
                  <a:cubicBezTo>
                    <a:pt x="786" y="264"/>
                    <a:pt x="822" y="205"/>
                    <a:pt x="798" y="133"/>
                  </a:cubicBezTo>
                  <a:cubicBezTo>
                    <a:pt x="781" y="49"/>
                    <a:pt x="716" y="0"/>
                    <a:pt x="6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0677;p79">
              <a:extLst>
                <a:ext uri="{FF2B5EF4-FFF2-40B4-BE49-F238E27FC236}">
                  <a16:creationId xmlns:a16="http://schemas.microsoft.com/office/drawing/2014/main" id="{333A0DBD-134F-D0C9-8496-CA5C1F041155}"/>
                </a:ext>
              </a:extLst>
            </p:cNvPr>
            <p:cNvSpPr/>
            <p:nvPr/>
          </p:nvSpPr>
          <p:spPr>
            <a:xfrm>
              <a:off x="924413" y="3006819"/>
              <a:ext cx="44162" cy="22176"/>
            </a:xfrm>
            <a:custGeom>
              <a:avLst/>
              <a:gdLst/>
              <a:ahLst/>
              <a:cxnLst/>
              <a:rect l="l" t="t" r="r" b="b"/>
              <a:pathLst>
                <a:path w="1394" h="700" extrusionOk="0">
                  <a:moveTo>
                    <a:pt x="963" y="1"/>
                  </a:moveTo>
                  <a:cubicBezTo>
                    <a:pt x="614" y="1"/>
                    <a:pt x="272" y="163"/>
                    <a:pt x="60" y="437"/>
                  </a:cubicBezTo>
                  <a:cubicBezTo>
                    <a:pt x="1" y="521"/>
                    <a:pt x="25" y="616"/>
                    <a:pt x="96" y="664"/>
                  </a:cubicBezTo>
                  <a:cubicBezTo>
                    <a:pt x="120" y="676"/>
                    <a:pt x="156" y="699"/>
                    <a:pt x="179" y="699"/>
                  </a:cubicBezTo>
                  <a:cubicBezTo>
                    <a:pt x="227" y="699"/>
                    <a:pt x="287" y="664"/>
                    <a:pt x="322" y="640"/>
                  </a:cubicBezTo>
                  <a:cubicBezTo>
                    <a:pt x="464" y="433"/>
                    <a:pt x="716" y="315"/>
                    <a:pt x="976" y="315"/>
                  </a:cubicBezTo>
                  <a:cubicBezTo>
                    <a:pt x="1000" y="315"/>
                    <a:pt x="1025" y="316"/>
                    <a:pt x="1049" y="318"/>
                  </a:cubicBezTo>
                  <a:lnTo>
                    <a:pt x="1191" y="342"/>
                  </a:lnTo>
                  <a:cubicBezTo>
                    <a:pt x="1200" y="343"/>
                    <a:pt x="1208" y="344"/>
                    <a:pt x="1215" y="344"/>
                  </a:cubicBezTo>
                  <a:cubicBezTo>
                    <a:pt x="1298" y="344"/>
                    <a:pt x="1359" y="287"/>
                    <a:pt x="1370" y="199"/>
                  </a:cubicBezTo>
                  <a:cubicBezTo>
                    <a:pt x="1394" y="116"/>
                    <a:pt x="1334" y="21"/>
                    <a:pt x="1239" y="21"/>
                  </a:cubicBezTo>
                  <a:lnTo>
                    <a:pt x="1096" y="9"/>
                  </a:lnTo>
                  <a:cubicBezTo>
                    <a:pt x="1052" y="3"/>
                    <a:pt x="1007" y="1"/>
                    <a:pt x="96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0678;p79">
              <a:extLst>
                <a:ext uri="{FF2B5EF4-FFF2-40B4-BE49-F238E27FC236}">
                  <a16:creationId xmlns:a16="http://schemas.microsoft.com/office/drawing/2014/main" id="{8F1D428F-472E-D29A-623A-54AF93F5158B}"/>
                </a:ext>
              </a:extLst>
            </p:cNvPr>
            <p:cNvSpPr/>
            <p:nvPr/>
          </p:nvSpPr>
          <p:spPr>
            <a:xfrm>
              <a:off x="929703" y="3158757"/>
              <a:ext cx="56232" cy="41849"/>
            </a:xfrm>
            <a:custGeom>
              <a:avLst/>
              <a:gdLst/>
              <a:ahLst/>
              <a:cxnLst/>
              <a:rect l="l" t="t" r="r" b="b"/>
              <a:pathLst>
                <a:path w="1775" h="1321" extrusionOk="0">
                  <a:moveTo>
                    <a:pt x="1604" y="1"/>
                  </a:moveTo>
                  <a:cubicBezTo>
                    <a:pt x="1586" y="1"/>
                    <a:pt x="1567" y="4"/>
                    <a:pt x="1548" y="11"/>
                  </a:cubicBezTo>
                  <a:cubicBezTo>
                    <a:pt x="179" y="309"/>
                    <a:pt x="36" y="1095"/>
                    <a:pt x="12" y="1118"/>
                  </a:cubicBezTo>
                  <a:cubicBezTo>
                    <a:pt x="1" y="1214"/>
                    <a:pt x="60" y="1297"/>
                    <a:pt x="155" y="1321"/>
                  </a:cubicBezTo>
                  <a:lnTo>
                    <a:pt x="179" y="1321"/>
                  </a:lnTo>
                  <a:cubicBezTo>
                    <a:pt x="251" y="1321"/>
                    <a:pt x="334" y="1261"/>
                    <a:pt x="346" y="1178"/>
                  </a:cubicBezTo>
                  <a:cubicBezTo>
                    <a:pt x="346" y="1178"/>
                    <a:pt x="477" y="571"/>
                    <a:pt x="1620" y="333"/>
                  </a:cubicBezTo>
                  <a:cubicBezTo>
                    <a:pt x="1715" y="309"/>
                    <a:pt x="1775" y="213"/>
                    <a:pt x="1739" y="130"/>
                  </a:cubicBezTo>
                  <a:cubicBezTo>
                    <a:pt x="1729" y="54"/>
                    <a:pt x="1674" y="1"/>
                    <a:pt x="160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0679;p79">
              <a:extLst>
                <a:ext uri="{FF2B5EF4-FFF2-40B4-BE49-F238E27FC236}">
                  <a16:creationId xmlns:a16="http://schemas.microsoft.com/office/drawing/2014/main" id="{CE93C61E-322A-FD78-D5BA-7086697151EC}"/>
                </a:ext>
              </a:extLst>
            </p:cNvPr>
            <p:cNvSpPr/>
            <p:nvPr/>
          </p:nvSpPr>
          <p:spPr>
            <a:xfrm>
              <a:off x="876512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714" y="1"/>
                  </a:moveTo>
                  <a:cubicBezTo>
                    <a:pt x="694" y="1"/>
                    <a:pt x="675" y="4"/>
                    <a:pt x="656" y="13"/>
                  </a:cubicBezTo>
                  <a:cubicBezTo>
                    <a:pt x="60" y="203"/>
                    <a:pt x="1" y="965"/>
                    <a:pt x="1" y="1001"/>
                  </a:cubicBezTo>
                  <a:cubicBezTo>
                    <a:pt x="1" y="1096"/>
                    <a:pt x="60" y="1168"/>
                    <a:pt x="144" y="1168"/>
                  </a:cubicBezTo>
                  <a:lnTo>
                    <a:pt x="156" y="1168"/>
                  </a:lnTo>
                  <a:cubicBezTo>
                    <a:pt x="251" y="1168"/>
                    <a:pt x="322" y="1108"/>
                    <a:pt x="322" y="1025"/>
                  </a:cubicBezTo>
                  <a:cubicBezTo>
                    <a:pt x="322" y="1025"/>
                    <a:pt x="358" y="441"/>
                    <a:pt x="751" y="322"/>
                  </a:cubicBezTo>
                  <a:cubicBezTo>
                    <a:pt x="846" y="286"/>
                    <a:pt x="894" y="203"/>
                    <a:pt x="858" y="108"/>
                  </a:cubicBezTo>
                  <a:cubicBezTo>
                    <a:pt x="840" y="44"/>
                    <a:pt x="779" y="1"/>
                    <a:pt x="71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0680;p79">
              <a:extLst>
                <a:ext uri="{FF2B5EF4-FFF2-40B4-BE49-F238E27FC236}">
                  <a16:creationId xmlns:a16="http://schemas.microsoft.com/office/drawing/2014/main" id="{D6B795A3-BEA3-FFF8-77A4-986752C676EA}"/>
                </a:ext>
              </a:extLst>
            </p:cNvPr>
            <p:cNvSpPr/>
            <p:nvPr/>
          </p:nvSpPr>
          <p:spPr>
            <a:xfrm>
              <a:off x="941393" y="3077941"/>
              <a:ext cx="26453" cy="49484"/>
            </a:xfrm>
            <a:custGeom>
              <a:avLst/>
              <a:gdLst/>
              <a:ahLst/>
              <a:cxnLst/>
              <a:rect l="l" t="t" r="r" b="b"/>
              <a:pathLst>
                <a:path w="835" h="1562" extrusionOk="0">
                  <a:moveTo>
                    <a:pt x="185" y="0"/>
                  </a:moveTo>
                  <a:cubicBezTo>
                    <a:pt x="112" y="0"/>
                    <a:pt x="41" y="49"/>
                    <a:pt x="24" y="133"/>
                  </a:cubicBezTo>
                  <a:cubicBezTo>
                    <a:pt x="1" y="193"/>
                    <a:pt x="36" y="264"/>
                    <a:pt x="96" y="312"/>
                  </a:cubicBezTo>
                  <a:cubicBezTo>
                    <a:pt x="239" y="419"/>
                    <a:pt x="513" y="681"/>
                    <a:pt x="513" y="1395"/>
                  </a:cubicBezTo>
                  <a:cubicBezTo>
                    <a:pt x="513" y="1491"/>
                    <a:pt x="584" y="1562"/>
                    <a:pt x="679" y="1562"/>
                  </a:cubicBezTo>
                  <a:cubicBezTo>
                    <a:pt x="763" y="1562"/>
                    <a:pt x="834" y="1491"/>
                    <a:pt x="834" y="1395"/>
                  </a:cubicBezTo>
                  <a:cubicBezTo>
                    <a:pt x="834" y="538"/>
                    <a:pt x="513" y="181"/>
                    <a:pt x="274" y="26"/>
                  </a:cubicBezTo>
                  <a:cubicBezTo>
                    <a:pt x="247" y="9"/>
                    <a:pt x="216" y="0"/>
                    <a:pt x="18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74" name="Google Shape;10681;p79">
            <a:extLst>
              <a:ext uri="{FF2B5EF4-FFF2-40B4-BE49-F238E27FC236}">
                <a16:creationId xmlns:a16="http://schemas.microsoft.com/office/drawing/2014/main" id="{5C15237A-A0EB-DA72-E5E2-562BDA1D3E87}"/>
              </a:ext>
            </a:extLst>
          </p:cNvPr>
          <p:cNvGrpSpPr/>
          <p:nvPr/>
        </p:nvGrpSpPr>
        <p:grpSpPr>
          <a:xfrm>
            <a:off x="7957047" y="5418522"/>
            <a:ext cx="697910" cy="693032"/>
            <a:chOff x="3978523" y="2884661"/>
            <a:chExt cx="348955" cy="34651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5" name="Google Shape;10682;p79">
              <a:extLst>
                <a:ext uri="{FF2B5EF4-FFF2-40B4-BE49-F238E27FC236}">
                  <a16:creationId xmlns:a16="http://schemas.microsoft.com/office/drawing/2014/main" id="{439A69F8-F3C4-6D8C-A773-78A581F1049B}"/>
                </a:ext>
              </a:extLst>
            </p:cNvPr>
            <p:cNvSpPr/>
            <p:nvPr/>
          </p:nvSpPr>
          <p:spPr>
            <a:xfrm>
              <a:off x="4237285" y="2916658"/>
              <a:ext cx="58101" cy="56897"/>
            </a:xfrm>
            <a:custGeom>
              <a:avLst/>
              <a:gdLst/>
              <a:ahLst/>
              <a:cxnLst/>
              <a:rect l="l" t="t" r="r" b="b"/>
              <a:pathLst>
                <a:path w="1834" h="1796" extrusionOk="0">
                  <a:moveTo>
                    <a:pt x="1661" y="0"/>
                  </a:moveTo>
                  <a:cubicBezTo>
                    <a:pt x="1620" y="0"/>
                    <a:pt x="1578" y="15"/>
                    <a:pt x="1548" y="45"/>
                  </a:cubicBezTo>
                  <a:lnTo>
                    <a:pt x="60" y="1533"/>
                  </a:lnTo>
                  <a:cubicBezTo>
                    <a:pt x="0" y="1593"/>
                    <a:pt x="0" y="1700"/>
                    <a:pt x="60" y="1759"/>
                  </a:cubicBezTo>
                  <a:cubicBezTo>
                    <a:pt x="84" y="1783"/>
                    <a:pt x="131" y="1795"/>
                    <a:pt x="179" y="1795"/>
                  </a:cubicBezTo>
                  <a:cubicBezTo>
                    <a:pt x="215" y="1795"/>
                    <a:pt x="262" y="1783"/>
                    <a:pt x="298" y="1759"/>
                  </a:cubicBezTo>
                  <a:lnTo>
                    <a:pt x="1786" y="271"/>
                  </a:lnTo>
                  <a:cubicBezTo>
                    <a:pt x="1834" y="224"/>
                    <a:pt x="1834" y="116"/>
                    <a:pt x="1774" y="45"/>
                  </a:cubicBezTo>
                  <a:cubicBezTo>
                    <a:pt x="1745" y="15"/>
                    <a:pt x="1703" y="0"/>
                    <a:pt x="166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0683;p79">
              <a:extLst>
                <a:ext uri="{FF2B5EF4-FFF2-40B4-BE49-F238E27FC236}">
                  <a16:creationId xmlns:a16="http://schemas.microsoft.com/office/drawing/2014/main" id="{398676DE-8F1D-11A3-8F7B-754927F63534}"/>
                </a:ext>
              </a:extLst>
            </p:cNvPr>
            <p:cNvSpPr/>
            <p:nvPr/>
          </p:nvSpPr>
          <p:spPr>
            <a:xfrm>
              <a:off x="4216535" y="2886594"/>
              <a:ext cx="29843" cy="73751"/>
            </a:xfrm>
            <a:custGeom>
              <a:avLst/>
              <a:gdLst/>
              <a:ahLst/>
              <a:cxnLst/>
              <a:rect l="l" t="t" r="r" b="b"/>
              <a:pathLst>
                <a:path w="942" h="2328" extrusionOk="0">
                  <a:moveTo>
                    <a:pt x="760" y="0"/>
                  </a:moveTo>
                  <a:cubicBezTo>
                    <a:pt x="688" y="0"/>
                    <a:pt x="618" y="52"/>
                    <a:pt x="608" y="113"/>
                  </a:cubicBezTo>
                  <a:lnTo>
                    <a:pt x="24" y="2137"/>
                  </a:lnTo>
                  <a:cubicBezTo>
                    <a:pt x="1" y="2232"/>
                    <a:pt x="60" y="2316"/>
                    <a:pt x="132" y="2327"/>
                  </a:cubicBezTo>
                  <a:lnTo>
                    <a:pt x="179" y="2327"/>
                  </a:lnTo>
                  <a:cubicBezTo>
                    <a:pt x="251" y="2327"/>
                    <a:pt x="310" y="2292"/>
                    <a:pt x="322" y="2208"/>
                  </a:cubicBezTo>
                  <a:lnTo>
                    <a:pt x="905" y="184"/>
                  </a:lnTo>
                  <a:cubicBezTo>
                    <a:pt x="941" y="125"/>
                    <a:pt x="894" y="41"/>
                    <a:pt x="798" y="6"/>
                  </a:cubicBezTo>
                  <a:cubicBezTo>
                    <a:pt x="786" y="2"/>
                    <a:pt x="773" y="0"/>
                    <a:pt x="7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0684;p79">
              <a:extLst>
                <a:ext uri="{FF2B5EF4-FFF2-40B4-BE49-F238E27FC236}">
                  <a16:creationId xmlns:a16="http://schemas.microsoft.com/office/drawing/2014/main" id="{CA942C38-8101-89A9-0077-EE3F7FA4DA60}"/>
                </a:ext>
              </a:extLst>
            </p:cNvPr>
            <p:cNvSpPr/>
            <p:nvPr/>
          </p:nvSpPr>
          <p:spPr>
            <a:xfrm>
              <a:off x="4176935" y="2884661"/>
              <a:ext cx="30571" cy="74163"/>
            </a:xfrm>
            <a:custGeom>
              <a:avLst/>
              <a:gdLst/>
              <a:ahLst/>
              <a:cxnLst/>
              <a:rect l="l" t="t" r="r" b="b"/>
              <a:pathLst>
                <a:path w="965" h="2341" extrusionOk="0">
                  <a:moveTo>
                    <a:pt x="187" y="0"/>
                  </a:moveTo>
                  <a:cubicBezTo>
                    <a:pt x="169" y="0"/>
                    <a:pt x="150" y="2"/>
                    <a:pt x="131" y="7"/>
                  </a:cubicBezTo>
                  <a:cubicBezTo>
                    <a:pt x="48" y="43"/>
                    <a:pt x="0" y="126"/>
                    <a:pt x="24" y="222"/>
                  </a:cubicBezTo>
                  <a:lnTo>
                    <a:pt x="643" y="2222"/>
                  </a:lnTo>
                  <a:cubicBezTo>
                    <a:pt x="655" y="2305"/>
                    <a:pt x="727" y="2341"/>
                    <a:pt x="786" y="2341"/>
                  </a:cubicBezTo>
                  <a:lnTo>
                    <a:pt x="834" y="2341"/>
                  </a:lnTo>
                  <a:cubicBezTo>
                    <a:pt x="917" y="2305"/>
                    <a:pt x="965" y="2210"/>
                    <a:pt x="953" y="2127"/>
                  </a:cubicBezTo>
                  <a:lnTo>
                    <a:pt x="346" y="114"/>
                  </a:lnTo>
                  <a:cubicBezTo>
                    <a:pt x="317" y="38"/>
                    <a:pt x="258" y="0"/>
                    <a:pt x="18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0685;p79">
              <a:extLst>
                <a:ext uri="{FF2B5EF4-FFF2-40B4-BE49-F238E27FC236}">
                  <a16:creationId xmlns:a16="http://schemas.microsoft.com/office/drawing/2014/main" id="{A2A35553-F0BC-8CF3-B969-427DE7DE1BDA}"/>
                </a:ext>
              </a:extLst>
            </p:cNvPr>
            <p:cNvSpPr/>
            <p:nvPr/>
          </p:nvSpPr>
          <p:spPr>
            <a:xfrm>
              <a:off x="4250116" y="2965762"/>
              <a:ext cx="74701" cy="28544"/>
            </a:xfrm>
            <a:custGeom>
              <a:avLst/>
              <a:gdLst/>
              <a:ahLst/>
              <a:cxnLst/>
              <a:rect l="l" t="t" r="r" b="b"/>
              <a:pathLst>
                <a:path w="2358" h="901" extrusionOk="0">
                  <a:moveTo>
                    <a:pt x="2194" y="1"/>
                  </a:moveTo>
                  <a:cubicBezTo>
                    <a:pt x="2181" y="1"/>
                    <a:pt x="2168" y="3"/>
                    <a:pt x="2155" y="7"/>
                  </a:cubicBezTo>
                  <a:lnTo>
                    <a:pt x="131" y="590"/>
                  </a:lnTo>
                  <a:cubicBezTo>
                    <a:pt x="36" y="626"/>
                    <a:pt x="0" y="710"/>
                    <a:pt x="24" y="781"/>
                  </a:cubicBezTo>
                  <a:cubicBezTo>
                    <a:pt x="36" y="852"/>
                    <a:pt x="119" y="900"/>
                    <a:pt x="179" y="900"/>
                  </a:cubicBezTo>
                  <a:lnTo>
                    <a:pt x="215" y="900"/>
                  </a:lnTo>
                  <a:lnTo>
                    <a:pt x="2239" y="317"/>
                  </a:lnTo>
                  <a:cubicBezTo>
                    <a:pt x="2322" y="293"/>
                    <a:pt x="2358" y="209"/>
                    <a:pt x="2346" y="114"/>
                  </a:cubicBezTo>
                  <a:cubicBezTo>
                    <a:pt x="2326" y="45"/>
                    <a:pt x="2258" y="1"/>
                    <a:pt x="219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0686;p79">
              <a:extLst>
                <a:ext uri="{FF2B5EF4-FFF2-40B4-BE49-F238E27FC236}">
                  <a16:creationId xmlns:a16="http://schemas.microsoft.com/office/drawing/2014/main" id="{5C909689-E447-CA4B-39D0-FFFF2F524B70}"/>
                </a:ext>
              </a:extLst>
            </p:cNvPr>
            <p:cNvSpPr/>
            <p:nvPr/>
          </p:nvSpPr>
          <p:spPr>
            <a:xfrm>
              <a:off x="4251985" y="3004443"/>
              <a:ext cx="75493" cy="29462"/>
            </a:xfrm>
            <a:custGeom>
              <a:avLst/>
              <a:gdLst/>
              <a:ahLst/>
              <a:cxnLst/>
              <a:rect l="l" t="t" r="r" b="b"/>
              <a:pathLst>
                <a:path w="2383" h="930" extrusionOk="0">
                  <a:moveTo>
                    <a:pt x="175" y="1"/>
                  </a:moveTo>
                  <a:cubicBezTo>
                    <a:pt x="104" y="1"/>
                    <a:pt x="43" y="46"/>
                    <a:pt x="25" y="120"/>
                  </a:cubicBezTo>
                  <a:cubicBezTo>
                    <a:pt x="1" y="203"/>
                    <a:pt x="37" y="298"/>
                    <a:pt x="132" y="322"/>
                  </a:cubicBezTo>
                  <a:lnTo>
                    <a:pt x="2144" y="929"/>
                  </a:lnTo>
                  <a:lnTo>
                    <a:pt x="2180" y="929"/>
                  </a:lnTo>
                  <a:cubicBezTo>
                    <a:pt x="2263" y="929"/>
                    <a:pt x="2323" y="893"/>
                    <a:pt x="2334" y="810"/>
                  </a:cubicBezTo>
                  <a:cubicBezTo>
                    <a:pt x="2382" y="739"/>
                    <a:pt x="2334" y="655"/>
                    <a:pt x="2239" y="620"/>
                  </a:cubicBezTo>
                  <a:lnTo>
                    <a:pt x="239" y="12"/>
                  </a:lnTo>
                  <a:cubicBezTo>
                    <a:pt x="217" y="4"/>
                    <a:pt x="196" y="1"/>
                    <a:pt x="17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0687;p79">
              <a:extLst>
                <a:ext uri="{FF2B5EF4-FFF2-40B4-BE49-F238E27FC236}">
                  <a16:creationId xmlns:a16="http://schemas.microsoft.com/office/drawing/2014/main" id="{072D1ACF-F190-69D6-CEAA-766E3EFCA9FD}"/>
                </a:ext>
              </a:extLst>
            </p:cNvPr>
            <p:cNvSpPr/>
            <p:nvPr/>
          </p:nvSpPr>
          <p:spPr>
            <a:xfrm>
              <a:off x="4033615" y="2996428"/>
              <a:ext cx="73941" cy="84237"/>
            </a:xfrm>
            <a:custGeom>
              <a:avLst/>
              <a:gdLst/>
              <a:ahLst/>
              <a:cxnLst/>
              <a:rect l="l" t="t" r="r" b="b"/>
              <a:pathLst>
                <a:path w="2334" h="2659" extrusionOk="0">
                  <a:moveTo>
                    <a:pt x="2157" y="0"/>
                  </a:moveTo>
                  <a:cubicBezTo>
                    <a:pt x="2112" y="0"/>
                    <a:pt x="2069" y="18"/>
                    <a:pt x="2036" y="51"/>
                  </a:cubicBezTo>
                  <a:lnTo>
                    <a:pt x="60" y="2397"/>
                  </a:lnTo>
                  <a:cubicBezTo>
                    <a:pt x="0" y="2468"/>
                    <a:pt x="12" y="2551"/>
                    <a:pt x="72" y="2611"/>
                  </a:cubicBezTo>
                  <a:cubicBezTo>
                    <a:pt x="107" y="2647"/>
                    <a:pt x="143" y="2659"/>
                    <a:pt x="179" y="2659"/>
                  </a:cubicBezTo>
                  <a:cubicBezTo>
                    <a:pt x="226" y="2659"/>
                    <a:pt x="262" y="2647"/>
                    <a:pt x="298" y="2599"/>
                  </a:cubicBezTo>
                  <a:lnTo>
                    <a:pt x="2274" y="265"/>
                  </a:lnTo>
                  <a:cubicBezTo>
                    <a:pt x="2334" y="194"/>
                    <a:pt x="2322" y="87"/>
                    <a:pt x="2262" y="39"/>
                  </a:cubicBezTo>
                  <a:cubicBezTo>
                    <a:pt x="2230" y="12"/>
                    <a:pt x="2193" y="0"/>
                    <a:pt x="215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0688;p79">
              <a:extLst>
                <a:ext uri="{FF2B5EF4-FFF2-40B4-BE49-F238E27FC236}">
                  <a16:creationId xmlns:a16="http://schemas.microsoft.com/office/drawing/2014/main" id="{954B11F6-B97C-71CD-72BD-011FA81D1243}"/>
                </a:ext>
              </a:extLst>
            </p:cNvPr>
            <p:cNvSpPr/>
            <p:nvPr/>
          </p:nvSpPr>
          <p:spPr>
            <a:xfrm>
              <a:off x="3978523" y="2931738"/>
              <a:ext cx="303684" cy="299439"/>
            </a:xfrm>
            <a:custGeom>
              <a:avLst/>
              <a:gdLst/>
              <a:ahLst/>
              <a:cxnLst/>
              <a:rect l="l" t="t" r="r" b="b"/>
              <a:pathLst>
                <a:path w="9586" h="9452" extrusionOk="0">
                  <a:moveTo>
                    <a:pt x="5564" y="351"/>
                  </a:moveTo>
                  <a:cubicBezTo>
                    <a:pt x="5790" y="351"/>
                    <a:pt x="6037" y="460"/>
                    <a:pt x="6252" y="664"/>
                  </a:cubicBezTo>
                  <a:cubicBezTo>
                    <a:pt x="6490" y="902"/>
                    <a:pt x="6585" y="1236"/>
                    <a:pt x="6525" y="1486"/>
                  </a:cubicBezTo>
                  <a:lnTo>
                    <a:pt x="5418" y="367"/>
                  </a:lnTo>
                  <a:cubicBezTo>
                    <a:pt x="5465" y="356"/>
                    <a:pt x="5514" y="351"/>
                    <a:pt x="5564" y="351"/>
                  </a:cubicBezTo>
                  <a:close/>
                  <a:moveTo>
                    <a:pt x="5001" y="414"/>
                  </a:moveTo>
                  <a:lnTo>
                    <a:pt x="6502" y="1915"/>
                  </a:lnTo>
                  <a:lnTo>
                    <a:pt x="6192" y="2236"/>
                  </a:lnTo>
                  <a:lnTo>
                    <a:pt x="4680" y="724"/>
                  </a:lnTo>
                  <a:lnTo>
                    <a:pt x="5001" y="414"/>
                  </a:lnTo>
                  <a:close/>
                  <a:moveTo>
                    <a:pt x="8162" y="2958"/>
                  </a:moveTo>
                  <a:cubicBezTo>
                    <a:pt x="8390" y="2958"/>
                    <a:pt x="8640" y="3065"/>
                    <a:pt x="8835" y="3260"/>
                  </a:cubicBezTo>
                  <a:cubicBezTo>
                    <a:pt x="9085" y="3510"/>
                    <a:pt x="9192" y="3843"/>
                    <a:pt x="9133" y="4093"/>
                  </a:cubicBezTo>
                  <a:lnTo>
                    <a:pt x="8014" y="2974"/>
                  </a:lnTo>
                  <a:cubicBezTo>
                    <a:pt x="8061" y="2963"/>
                    <a:pt x="8111" y="2958"/>
                    <a:pt x="8162" y="2958"/>
                  </a:cubicBezTo>
                  <a:close/>
                  <a:moveTo>
                    <a:pt x="7597" y="3022"/>
                  </a:moveTo>
                  <a:lnTo>
                    <a:pt x="7633" y="3046"/>
                  </a:lnTo>
                  <a:lnTo>
                    <a:pt x="9109" y="4522"/>
                  </a:lnTo>
                  <a:lnTo>
                    <a:pt x="8776" y="4820"/>
                  </a:lnTo>
                  <a:lnTo>
                    <a:pt x="7287" y="3331"/>
                  </a:lnTo>
                  <a:lnTo>
                    <a:pt x="7597" y="3022"/>
                  </a:lnTo>
                  <a:close/>
                  <a:moveTo>
                    <a:pt x="3846" y="4712"/>
                  </a:moveTo>
                  <a:lnTo>
                    <a:pt x="4823" y="5689"/>
                  </a:lnTo>
                  <a:lnTo>
                    <a:pt x="4204" y="6403"/>
                  </a:lnTo>
                  <a:lnTo>
                    <a:pt x="3120" y="5308"/>
                  </a:lnTo>
                  <a:lnTo>
                    <a:pt x="3846" y="4712"/>
                  </a:lnTo>
                  <a:close/>
                  <a:moveTo>
                    <a:pt x="3454" y="7320"/>
                  </a:moveTo>
                  <a:lnTo>
                    <a:pt x="3537" y="7415"/>
                  </a:lnTo>
                  <a:lnTo>
                    <a:pt x="4787" y="8665"/>
                  </a:lnTo>
                  <a:lnTo>
                    <a:pt x="4311" y="9142"/>
                  </a:lnTo>
                  <a:lnTo>
                    <a:pt x="2977" y="7796"/>
                  </a:lnTo>
                  <a:lnTo>
                    <a:pt x="3454" y="7320"/>
                  </a:lnTo>
                  <a:close/>
                  <a:moveTo>
                    <a:pt x="5006" y="1"/>
                  </a:moveTo>
                  <a:cubicBezTo>
                    <a:pt x="4966" y="1"/>
                    <a:pt x="4924" y="15"/>
                    <a:pt x="4894" y="45"/>
                  </a:cubicBezTo>
                  <a:lnTo>
                    <a:pt x="4442" y="486"/>
                  </a:lnTo>
                  <a:cubicBezTo>
                    <a:pt x="4430" y="486"/>
                    <a:pt x="4418" y="474"/>
                    <a:pt x="4382" y="474"/>
                  </a:cubicBezTo>
                  <a:cubicBezTo>
                    <a:pt x="4347" y="474"/>
                    <a:pt x="4299" y="510"/>
                    <a:pt x="4263" y="533"/>
                  </a:cubicBezTo>
                  <a:lnTo>
                    <a:pt x="1049" y="4439"/>
                  </a:lnTo>
                  <a:lnTo>
                    <a:pt x="965" y="4343"/>
                  </a:lnTo>
                  <a:cubicBezTo>
                    <a:pt x="935" y="4314"/>
                    <a:pt x="894" y="4299"/>
                    <a:pt x="852" y="4299"/>
                  </a:cubicBezTo>
                  <a:cubicBezTo>
                    <a:pt x="810" y="4299"/>
                    <a:pt x="769" y="4314"/>
                    <a:pt x="739" y="4343"/>
                  </a:cubicBezTo>
                  <a:lnTo>
                    <a:pt x="36" y="5046"/>
                  </a:lnTo>
                  <a:cubicBezTo>
                    <a:pt x="13" y="5070"/>
                    <a:pt x="1" y="5117"/>
                    <a:pt x="1" y="5165"/>
                  </a:cubicBezTo>
                  <a:cubicBezTo>
                    <a:pt x="1" y="5213"/>
                    <a:pt x="13" y="5248"/>
                    <a:pt x="36" y="5284"/>
                  </a:cubicBezTo>
                  <a:lnTo>
                    <a:pt x="691" y="5939"/>
                  </a:lnTo>
                  <a:cubicBezTo>
                    <a:pt x="721" y="5969"/>
                    <a:pt x="763" y="5983"/>
                    <a:pt x="804" y="5983"/>
                  </a:cubicBezTo>
                  <a:cubicBezTo>
                    <a:pt x="846" y="5983"/>
                    <a:pt x="888" y="5969"/>
                    <a:pt x="918" y="5939"/>
                  </a:cubicBezTo>
                  <a:cubicBezTo>
                    <a:pt x="977" y="5879"/>
                    <a:pt x="977" y="5772"/>
                    <a:pt x="918" y="5713"/>
                  </a:cubicBezTo>
                  <a:lnTo>
                    <a:pt x="382" y="5177"/>
                  </a:lnTo>
                  <a:lnTo>
                    <a:pt x="858" y="4701"/>
                  </a:lnTo>
                  <a:lnTo>
                    <a:pt x="941" y="4796"/>
                  </a:lnTo>
                  <a:lnTo>
                    <a:pt x="2096" y="5939"/>
                  </a:lnTo>
                  <a:lnTo>
                    <a:pt x="2180" y="6022"/>
                  </a:lnTo>
                  <a:lnTo>
                    <a:pt x="1703" y="6498"/>
                  </a:lnTo>
                  <a:lnTo>
                    <a:pt x="1346" y="6141"/>
                  </a:lnTo>
                  <a:cubicBezTo>
                    <a:pt x="1316" y="6111"/>
                    <a:pt x="1278" y="6097"/>
                    <a:pt x="1239" y="6097"/>
                  </a:cubicBezTo>
                  <a:cubicBezTo>
                    <a:pt x="1200" y="6097"/>
                    <a:pt x="1162" y="6111"/>
                    <a:pt x="1132" y="6141"/>
                  </a:cubicBezTo>
                  <a:cubicBezTo>
                    <a:pt x="1072" y="6201"/>
                    <a:pt x="1072" y="6308"/>
                    <a:pt x="1132" y="6367"/>
                  </a:cubicBezTo>
                  <a:lnTo>
                    <a:pt x="1584" y="6832"/>
                  </a:lnTo>
                  <a:cubicBezTo>
                    <a:pt x="1620" y="6856"/>
                    <a:pt x="1668" y="6879"/>
                    <a:pt x="1703" y="6879"/>
                  </a:cubicBezTo>
                  <a:cubicBezTo>
                    <a:pt x="1751" y="6879"/>
                    <a:pt x="1799" y="6856"/>
                    <a:pt x="1822" y="6832"/>
                  </a:cubicBezTo>
                  <a:lnTo>
                    <a:pt x="2525" y="6129"/>
                  </a:lnTo>
                  <a:cubicBezTo>
                    <a:pt x="2561" y="6106"/>
                    <a:pt x="2573" y="6058"/>
                    <a:pt x="2573" y="6010"/>
                  </a:cubicBezTo>
                  <a:cubicBezTo>
                    <a:pt x="2573" y="5963"/>
                    <a:pt x="2549" y="5927"/>
                    <a:pt x="2525" y="5891"/>
                  </a:cubicBezTo>
                  <a:lnTo>
                    <a:pt x="2430" y="5808"/>
                  </a:lnTo>
                  <a:lnTo>
                    <a:pt x="2846" y="5463"/>
                  </a:lnTo>
                  <a:lnTo>
                    <a:pt x="3977" y="6594"/>
                  </a:lnTo>
                  <a:lnTo>
                    <a:pt x="3644" y="7010"/>
                  </a:lnTo>
                  <a:lnTo>
                    <a:pt x="3549" y="6915"/>
                  </a:lnTo>
                  <a:cubicBezTo>
                    <a:pt x="3525" y="6891"/>
                    <a:pt x="3477" y="6879"/>
                    <a:pt x="3430" y="6879"/>
                  </a:cubicBezTo>
                  <a:cubicBezTo>
                    <a:pt x="3394" y="6879"/>
                    <a:pt x="3346" y="6891"/>
                    <a:pt x="3311" y="6915"/>
                  </a:cubicBezTo>
                  <a:lnTo>
                    <a:pt x="2620" y="7618"/>
                  </a:lnTo>
                  <a:cubicBezTo>
                    <a:pt x="2561" y="7677"/>
                    <a:pt x="2561" y="7784"/>
                    <a:pt x="2620" y="7844"/>
                  </a:cubicBezTo>
                  <a:lnTo>
                    <a:pt x="4180" y="9404"/>
                  </a:lnTo>
                  <a:cubicBezTo>
                    <a:pt x="4204" y="9439"/>
                    <a:pt x="4251" y="9451"/>
                    <a:pt x="4299" y="9451"/>
                  </a:cubicBezTo>
                  <a:cubicBezTo>
                    <a:pt x="4335" y="9451"/>
                    <a:pt x="4382" y="9439"/>
                    <a:pt x="4418" y="9404"/>
                  </a:cubicBezTo>
                  <a:lnTo>
                    <a:pt x="5109" y="8701"/>
                  </a:lnTo>
                  <a:cubicBezTo>
                    <a:pt x="5168" y="8642"/>
                    <a:pt x="5168" y="8546"/>
                    <a:pt x="5109" y="8487"/>
                  </a:cubicBezTo>
                  <a:lnTo>
                    <a:pt x="5025" y="8392"/>
                  </a:lnTo>
                  <a:lnTo>
                    <a:pt x="6871" y="6879"/>
                  </a:lnTo>
                  <a:cubicBezTo>
                    <a:pt x="6942" y="6820"/>
                    <a:pt x="6942" y="6713"/>
                    <a:pt x="6883" y="6653"/>
                  </a:cubicBezTo>
                  <a:cubicBezTo>
                    <a:pt x="6851" y="6616"/>
                    <a:pt x="6807" y="6598"/>
                    <a:pt x="6764" y="6598"/>
                  </a:cubicBezTo>
                  <a:cubicBezTo>
                    <a:pt x="6724" y="6598"/>
                    <a:pt x="6685" y="6613"/>
                    <a:pt x="6656" y="6641"/>
                  </a:cubicBezTo>
                  <a:lnTo>
                    <a:pt x="4799" y="8165"/>
                  </a:lnTo>
                  <a:lnTo>
                    <a:pt x="3870" y="7237"/>
                  </a:lnTo>
                  <a:lnTo>
                    <a:pt x="6990" y="3450"/>
                  </a:lnTo>
                  <a:lnTo>
                    <a:pt x="8597" y="5058"/>
                  </a:lnTo>
                  <a:lnTo>
                    <a:pt x="7168" y="6236"/>
                  </a:lnTo>
                  <a:cubicBezTo>
                    <a:pt x="7097" y="6296"/>
                    <a:pt x="7097" y="6403"/>
                    <a:pt x="7156" y="6463"/>
                  </a:cubicBezTo>
                  <a:cubicBezTo>
                    <a:pt x="7188" y="6500"/>
                    <a:pt x="7228" y="6518"/>
                    <a:pt x="7269" y="6518"/>
                  </a:cubicBezTo>
                  <a:cubicBezTo>
                    <a:pt x="7306" y="6518"/>
                    <a:pt x="7342" y="6503"/>
                    <a:pt x="7371" y="6475"/>
                  </a:cubicBezTo>
                  <a:lnTo>
                    <a:pt x="8942" y="5177"/>
                  </a:lnTo>
                  <a:cubicBezTo>
                    <a:pt x="8966" y="5153"/>
                    <a:pt x="9002" y="5105"/>
                    <a:pt x="9002" y="5058"/>
                  </a:cubicBezTo>
                  <a:cubicBezTo>
                    <a:pt x="9002" y="5046"/>
                    <a:pt x="9002" y="5010"/>
                    <a:pt x="8978" y="4998"/>
                  </a:cubicBezTo>
                  <a:lnTo>
                    <a:pt x="9431" y="4558"/>
                  </a:lnTo>
                  <a:cubicBezTo>
                    <a:pt x="9434" y="4558"/>
                    <a:pt x="9438" y="4559"/>
                    <a:pt x="9441" y="4559"/>
                  </a:cubicBezTo>
                  <a:cubicBezTo>
                    <a:pt x="9502" y="4559"/>
                    <a:pt x="9499" y="4459"/>
                    <a:pt x="9442" y="4403"/>
                  </a:cubicBezTo>
                  <a:lnTo>
                    <a:pt x="9383" y="4343"/>
                  </a:lnTo>
                  <a:cubicBezTo>
                    <a:pt x="9585" y="3939"/>
                    <a:pt x="9466" y="3427"/>
                    <a:pt x="9073" y="3034"/>
                  </a:cubicBezTo>
                  <a:cubicBezTo>
                    <a:pt x="8812" y="2773"/>
                    <a:pt x="8485" y="2635"/>
                    <a:pt x="8174" y="2635"/>
                  </a:cubicBezTo>
                  <a:cubicBezTo>
                    <a:pt x="8031" y="2635"/>
                    <a:pt x="7891" y="2664"/>
                    <a:pt x="7764" y="2724"/>
                  </a:cubicBezTo>
                  <a:lnTo>
                    <a:pt x="7704" y="2665"/>
                  </a:lnTo>
                  <a:cubicBezTo>
                    <a:pt x="7680" y="2629"/>
                    <a:pt x="7633" y="2617"/>
                    <a:pt x="7585" y="2617"/>
                  </a:cubicBezTo>
                  <a:cubicBezTo>
                    <a:pt x="7537" y="2617"/>
                    <a:pt x="7502" y="2629"/>
                    <a:pt x="7466" y="2665"/>
                  </a:cubicBezTo>
                  <a:lnTo>
                    <a:pt x="7025" y="3105"/>
                  </a:lnTo>
                  <a:cubicBezTo>
                    <a:pt x="7002" y="3105"/>
                    <a:pt x="6990" y="3093"/>
                    <a:pt x="6966" y="3093"/>
                  </a:cubicBezTo>
                  <a:cubicBezTo>
                    <a:pt x="6918" y="3093"/>
                    <a:pt x="6871" y="3129"/>
                    <a:pt x="6847" y="3153"/>
                  </a:cubicBezTo>
                  <a:lnTo>
                    <a:pt x="5013" y="5415"/>
                  </a:lnTo>
                  <a:lnTo>
                    <a:pt x="4085" y="4498"/>
                  </a:lnTo>
                  <a:lnTo>
                    <a:pt x="4501" y="4153"/>
                  </a:lnTo>
                  <a:cubicBezTo>
                    <a:pt x="4573" y="4093"/>
                    <a:pt x="4573" y="3986"/>
                    <a:pt x="4513" y="3927"/>
                  </a:cubicBezTo>
                  <a:cubicBezTo>
                    <a:pt x="4488" y="3889"/>
                    <a:pt x="4447" y="3872"/>
                    <a:pt x="4405" y="3872"/>
                  </a:cubicBezTo>
                  <a:cubicBezTo>
                    <a:pt x="4367" y="3872"/>
                    <a:pt x="4327" y="3886"/>
                    <a:pt x="4299" y="3915"/>
                  </a:cubicBezTo>
                  <a:lnTo>
                    <a:pt x="3739" y="4379"/>
                  </a:lnTo>
                  <a:lnTo>
                    <a:pt x="2215" y="5641"/>
                  </a:lnTo>
                  <a:lnTo>
                    <a:pt x="1275" y="4701"/>
                  </a:lnTo>
                  <a:lnTo>
                    <a:pt x="4406" y="926"/>
                  </a:lnTo>
                  <a:lnTo>
                    <a:pt x="6002" y="2534"/>
                  </a:lnTo>
                  <a:lnTo>
                    <a:pt x="4799" y="3522"/>
                  </a:lnTo>
                  <a:cubicBezTo>
                    <a:pt x="4728" y="3581"/>
                    <a:pt x="4728" y="3689"/>
                    <a:pt x="4787" y="3748"/>
                  </a:cubicBezTo>
                  <a:cubicBezTo>
                    <a:pt x="4818" y="3785"/>
                    <a:pt x="4862" y="3803"/>
                    <a:pt x="4906" y="3803"/>
                  </a:cubicBezTo>
                  <a:cubicBezTo>
                    <a:pt x="4946" y="3803"/>
                    <a:pt x="4985" y="3788"/>
                    <a:pt x="5013" y="3760"/>
                  </a:cubicBezTo>
                  <a:lnTo>
                    <a:pt x="6347" y="2653"/>
                  </a:lnTo>
                  <a:cubicBezTo>
                    <a:pt x="6383" y="2617"/>
                    <a:pt x="6406" y="2569"/>
                    <a:pt x="6406" y="2534"/>
                  </a:cubicBezTo>
                  <a:lnTo>
                    <a:pt x="6406" y="2474"/>
                  </a:lnTo>
                  <a:lnTo>
                    <a:pt x="6859" y="2022"/>
                  </a:lnTo>
                  <a:cubicBezTo>
                    <a:pt x="6883" y="1998"/>
                    <a:pt x="6894" y="1950"/>
                    <a:pt x="6894" y="1903"/>
                  </a:cubicBezTo>
                  <a:cubicBezTo>
                    <a:pt x="6894" y="1855"/>
                    <a:pt x="6883" y="1819"/>
                    <a:pt x="6859" y="1784"/>
                  </a:cubicBezTo>
                  <a:lnTo>
                    <a:pt x="6799" y="1724"/>
                  </a:lnTo>
                  <a:cubicBezTo>
                    <a:pt x="6990" y="1319"/>
                    <a:pt x="6871" y="807"/>
                    <a:pt x="6478" y="414"/>
                  </a:cubicBezTo>
                  <a:cubicBezTo>
                    <a:pt x="6217" y="153"/>
                    <a:pt x="5889" y="15"/>
                    <a:pt x="5578" y="15"/>
                  </a:cubicBezTo>
                  <a:cubicBezTo>
                    <a:pt x="5435" y="15"/>
                    <a:pt x="5296" y="45"/>
                    <a:pt x="5168" y="105"/>
                  </a:cubicBezTo>
                  <a:lnTo>
                    <a:pt x="5109" y="45"/>
                  </a:lnTo>
                  <a:cubicBezTo>
                    <a:pt x="5085" y="15"/>
                    <a:pt x="5046" y="1"/>
                    <a:pt x="50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0689;p79">
              <a:extLst>
                <a:ext uri="{FF2B5EF4-FFF2-40B4-BE49-F238E27FC236}">
                  <a16:creationId xmlns:a16="http://schemas.microsoft.com/office/drawing/2014/main" id="{7E5D6F0F-FCB5-2778-FDAF-A2C906F50973}"/>
                </a:ext>
              </a:extLst>
            </p:cNvPr>
            <p:cNvSpPr/>
            <p:nvPr/>
          </p:nvSpPr>
          <p:spPr>
            <a:xfrm>
              <a:off x="4116204" y="3078638"/>
              <a:ext cx="73973" cy="84269"/>
            </a:xfrm>
            <a:custGeom>
              <a:avLst/>
              <a:gdLst/>
              <a:ahLst/>
              <a:cxnLst/>
              <a:rect l="l" t="t" r="r" b="b"/>
              <a:pathLst>
                <a:path w="2335" h="2660" extrusionOk="0">
                  <a:moveTo>
                    <a:pt x="2152" y="1"/>
                  </a:moveTo>
                  <a:cubicBezTo>
                    <a:pt x="2109" y="1"/>
                    <a:pt x="2069" y="19"/>
                    <a:pt x="2037" y="52"/>
                  </a:cubicBezTo>
                  <a:lnTo>
                    <a:pt x="60" y="2385"/>
                  </a:lnTo>
                  <a:cubicBezTo>
                    <a:pt x="1" y="2457"/>
                    <a:pt x="12" y="2552"/>
                    <a:pt x="72" y="2612"/>
                  </a:cubicBezTo>
                  <a:cubicBezTo>
                    <a:pt x="96" y="2635"/>
                    <a:pt x="143" y="2659"/>
                    <a:pt x="179" y="2659"/>
                  </a:cubicBezTo>
                  <a:cubicBezTo>
                    <a:pt x="215" y="2659"/>
                    <a:pt x="262" y="2635"/>
                    <a:pt x="298" y="2600"/>
                  </a:cubicBezTo>
                  <a:lnTo>
                    <a:pt x="2275" y="254"/>
                  </a:lnTo>
                  <a:cubicBezTo>
                    <a:pt x="2334" y="195"/>
                    <a:pt x="2322" y="99"/>
                    <a:pt x="2263" y="40"/>
                  </a:cubicBezTo>
                  <a:cubicBezTo>
                    <a:pt x="2225" y="13"/>
                    <a:pt x="2188" y="1"/>
                    <a:pt x="215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83" name="Google Shape;10690;p79">
            <a:extLst>
              <a:ext uri="{FF2B5EF4-FFF2-40B4-BE49-F238E27FC236}">
                <a16:creationId xmlns:a16="http://schemas.microsoft.com/office/drawing/2014/main" id="{2939366B-DB50-34AF-E667-D29310522461}"/>
              </a:ext>
            </a:extLst>
          </p:cNvPr>
          <p:cNvGrpSpPr/>
          <p:nvPr/>
        </p:nvGrpSpPr>
        <p:grpSpPr>
          <a:xfrm>
            <a:off x="7112511" y="5419726"/>
            <a:ext cx="694870" cy="691068"/>
            <a:chOff x="3527780" y="2885263"/>
            <a:chExt cx="347435" cy="34553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4" name="Google Shape;10691;p79">
              <a:extLst>
                <a:ext uri="{FF2B5EF4-FFF2-40B4-BE49-F238E27FC236}">
                  <a16:creationId xmlns:a16="http://schemas.microsoft.com/office/drawing/2014/main" id="{96DFE7DF-3601-841C-498C-971EBE2FAA95}"/>
                </a:ext>
              </a:extLst>
            </p:cNvPr>
            <p:cNvSpPr/>
            <p:nvPr/>
          </p:nvSpPr>
          <p:spPr>
            <a:xfrm>
              <a:off x="3527780" y="2885263"/>
              <a:ext cx="347435" cy="345534"/>
            </a:xfrm>
            <a:custGeom>
              <a:avLst/>
              <a:gdLst/>
              <a:ahLst/>
              <a:cxnLst/>
              <a:rect l="l" t="t" r="r" b="b"/>
              <a:pathLst>
                <a:path w="10967" h="10907" extrusionOk="0">
                  <a:moveTo>
                    <a:pt x="3751" y="298"/>
                  </a:moveTo>
                  <a:cubicBezTo>
                    <a:pt x="3811" y="298"/>
                    <a:pt x="3847" y="345"/>
                    <a:pt x="3847" y="405"/>
                  </a:cubicBezTo>
                  <a:cubicBezTo>
                    <a:pt x="3847" y="464"/>
                    <a:pt x="3811" y="512"/>
                    <a:pt x="3751" y="512"/>
                  </a:cubicBezTo>
                  <a:cubicBezTo>
                    <a:pt x="3692" y="512"/>
                    <a:pt x="3644" y="464"/>
                    <a:pt x="3644" y="405"/>
                  </a:cubicBezTo>
                  <a:cubicBezTo>
                    <a:pt x="3656" y="345"/>
                    <a:pt x="3704" y="298"/>
                    <a:pt x="3751" y="298"/>
                  </a:cubicBezTo>
                  <a:close/>
                  <a:moveTo>
                    <a:pt x="5490" y="298"/>
                  </a:moveTo>
                  <a:cubicBezTo>
                    <a:pt x="5549" y="298"/>
                    <a:pt x="5597" y="345"/>
                    <a:pt x="5597" y="405"/>
                  </a:cubicBezTo>
                  <a:cubicBezTo>
                    <a:pt x="5597" y="464"/>
                    <a:pt x="5549" y="512"/>
                    <a:pt x="5490" y="512"/>
                  </a:cubicBezTo>
                  <a:cubicBezTo>
                    <a:pt x="5430" y="512"/>
                    <a:pt x="5382" y="464"/>
                    <a:pt x="5382" y="405"/>
                  </a:cubicBezTo>
                  <a:cubicBezTo>
                    <a:pt x="5382" y="345"/>
                    <a:pt x="5430" y="298"/>
                    <a:pt x="5490" y="298"/>
                  </a:cubicBezTo>
                  <a:close/>
                  <a:moveTo>
                    <a:pt x="7216" y="298"/>
                  </a:moveTo>
                  <a:cubicBezTo>
                    <a:pt x="7276" y="298"/>
                    <a:pt x="7323" y="345"/>
                    <a:pt x="7323" y="405"/>
                  </a:cubicBezTo>
                  <a:cubicBezTo>
                    <a:pt x="7323" y="464"/>
                    <a:pt x="7276" y="512"/>
                    <a:pt x="7216" y="512"/>
                  </a:cubicBezTo>
                  <a:cubicBezTo>
                    <a:pt x="7156" y="512"/>
                    <a:pt x="7109" y="464"/>
                    <a:pt x="7109" y="405"/>
                  </a:cubicBezTo>
                  <a:cubicBezTo>
                    <a:pt x="7109" y="345"/>
                    <a:pt x="7156" y="298"/>
                    <a:pt x="7216" y="298"/>
                  </a:cubicBezTo>
                  <a:close/>
                  <a:moveTo>
                    <a:pt x="394" y="3632"/>
                  </a:moveTo>
                  <a:cubicBezTo>
                    <a:pt x="453" y="3632"/>
                    <a:pt x="501" y="3679"/>
                    <a:pt x="501" y="3739"/>
                  </a:cubicBezTo>
                  <a:cubicBezTo>
                    <a:pt x="501" y="3798"/>
                    <a:pt x="453" y="3846"/>
                    <a:pt x="394" y="3846"/>
                  </a:cubicBezTo>
                  <a:cubicBezTo>
                    <a:pt x="334" y="3846"/>
                    <a:pt x="287" y="3798"/>
                    <a:pt x="287" y="3739"/>
                  </a:cubicBezTo>
                  <a:cubicBezTo>
                    <a:pt x="287" y="3679"/>
                    <a:pt x="334" y="3632"/>
                    <a:pt x="394" y="3632"/>
                  </a:cubicBezTo>
                  <a:close/>
                  <a:moveTo>
                    <a:pt x="10562" y="3655"/>
                  </a:moveTo>
                  <a:cubicBezTo>
                    <a:pt x="10621" y="3655"/>
                    <a:pt x="10669" y="3691"/>
                    <a:pt x="10669" y="3763"/>
                  </a:cubicBezTo>
                  <a:cubicBezTo>
                    <a:pt x="10669" y="3822"/>
                    <a:pt x="10621" y="3858"/>
                    <a:pt x="10562" y="3858"/>
                  </a:cubicBezTo>
                  <a:cubicBezTo>
                    <a:pt x="10502" y="3858"/>
                    <a:pt x="10454" y="3822"/>
                    <a:pt x="10454" y="3763"/>
                  </a:cubicBezTo>
                  <a:cubicBezTo>
                    <a:pt x="10454" y="3691"/>
                    <a:pt x="10502" y="3655"/>
                    <a:pt x="10562" y="3655"/>
                  </a:cubicBezTo>
                  <a:close/>
                  <a:moveTo>
                    <a:pt x="394" y="5382"/>
                  </a:moveTo>
                  <a:cubicBezTo>
                    <a:pt x="453" y="5382"/>
                    <a:pt x="501" y="5417"/>
                    <a:pt x="501" y="5477"/>
                  </a:cubicBezTo>
                  <a:cubicBezTo>
                    <a:pt x="501" y="5548"/>
                    <a:pt x="453" y="5584"/>
                    <a:pt x="394" y="5584"/>
                  </a:cubicBezTo>
                  <a:cubicBezTo>
                    <a:pt x="334" y="5584"/>
                    <a:pt x="287" y="5548"/>
                    <a:pt x="287" y="5477"/>
                  </a:cubicBezTo>
                  <a:cubicBezTo>
                    <a:pt x="287" y="5417"/>
                    <a:pt x="334" y="5382"/>
                    <a:pt x="394" y="5382"/>
                  </a:cubicBezTo>
                  <a:close/>
                  <a:moveTo>
                    <a:pt x="10562" y="5382"/>
                  </a:moveTo>
                  <a:cubicBezTo>
                    <a:pt x="10621" y="5382"/>
                    <a:pt x="10669" y="5429"/>
                    <a:pt x="10669" y="5489"/>
                  </a:cubicBezTo>
                  <a:cubicBezTo>
                    <a:pt x="10669" y="5548"/>
                    <a:pt x="10621" y="5584"/>
                    <a:pt x="10562" y="5584"/>
                  </a:cubicBezTo>
                  <a:cubicBezTo>
                    <a:pt x="10502" y="5584"/>
                    <a:pt x="10454" y="5548"/>
                    <a:pt x="10454" y="5489"/>
                  </a:cubicBezTo>
                  <a:cubicBezTo>
                    <a:pt x="10454" y="5429"/>
                    <a:pt x="10502" y="5382"/>
                    <a:pt x="10562" y="5382"/>
                  </a:cubicBezTo>
                  <a:close/>
                  <a:moveTo>
                    <a:pt x="394" y="7108"/>
                  </a:moveTo>
                  <a:cubicBezTo>
                    <a:pt x="453" y="7108"/>
                    <a:pt x="501" y="7144"/>
                    <a:pt x="501" y="7215"/>
                  </a:cubicBezTo>
                  <a:cubicBezTo>
                    <a:pt x="501" y="7275"/>
                    <a:pt x="453" y="7311"/>
                    <a:pt x="394" y="7311"/>
                  </a:cubicBezTo>
                  <a:cubicBezTo>
                    <a:pt x="334" y="7311"/>
                    <a:pt x="287" y="7275"/>
                    <a:pt x="287" y="7215"/>
                  </a:cubicBezTo>
                  <a:cubicBezTo>
                    <a:pt x="287" y="7144"/>
                    <a:pt x="334" y="7108"/>
                    <a:pt x="394" y="7108"/>
                  </a:cubicBezTo>
                  <a:close/>
                  <a:moveTo>
                    <a:pt x="10562" y="7120"/>
                  </a:moveTo>
                  <a:cubicBezTo>
                    <a:pt x="10621" y="7120"/>
                    <a:pt x="10669" y="7168"/>
                    <a:pt x="10669" y="7227"/>
                  </a:cubicBezTo>
                  <a:cubicBezTo>
                    <a:pt x="10669" y="7287"/>
                    <a:pt x="10621" y="7334"/>
                    <a:pt x="10562" y="7334"/>
                  </a:cubicBezTo>
                  <a:cubicBezTo>
                    <a:pt x="10502" y="7334"/>
                    <a:pt x="10454" y="7287"/>
                    <a:pt x="10454" y="7227"/>
                  </a:cubicBezTo>
                  <a:cubicBezTo>
                    <a:pt x="10454" y="7168"/>
                    <a:pt x="10502" y="7120"/>
                    <a:pt x="10562" y="7120"/>
                  </a:cubicBezTo>
                  <a:close/>
                  <a:moveTo>
                    <a:pt x="3751" y="10454"/>
                  </a:moveTo>
                  <a:cubicBezTo>
                    <a:pt x="3811" y="10454"/>
                    <a:pt x="3847" y="10501"/>
                    <a:pt x="3847" y="10561"/>
                  </a:cubicBezTo>
                  <a:cubicBezTo>
                    <a:pt x="3847" y="10621"/>
                    <a:pt x="3811" y="10668"/>
                    <a:pt x="3751" y="10668"/>
                  </a:cubicBezTo>
                  <a:cubicBezTo>
                    <a:pt x="3692" y="10668"/>
                    <a:pt x="3644" y="10621"/>
                    <a:pt x="3644" y="10561"/>
                  </a:cubicBezTo>
                  <a:cubicBezTo>
                    <a:pt x="3644" y="10501"/>
                    <a:pt x="3680" y="10454"/>
                    <a:pt x="3751" y="10454"/>
                  </a:cubicBezTo>
                  <a:close/>
                  <a:moveTo>
                    <a:pt x="5490" y="10454"/>
                  </a:moveTo>
                  <a:cubicBezTo>
                    <a:pt x="5549" y="10454"/>
                    <a:pt x="5597" y="10501"/>
                    <a:pt x="5597" y="10561"/>
                  </a:cubicBezTo>
                  <a:cubicBezTo>
                    <a:pt x="5597" y="10621"/>
                    <a:pt x="5537" y="10668"/>
                    <a:pt x="5490" y="10668"/>
                  </a:cubicBezTo>
                  <a:cubicBezTo>
                    <a:pt x="5430" y="10668"/>
                    <a:pt x="5382" y="10621"/>
                    <a:pt x="5382" y="10561"/>
                  </a:cubicBezTo>
                  <a:cubicBezTo>
                    <a:pt x="5382" y="10501"/>
                    <a:pt x="5430" y="10454"/>
                    <a:pt x="5490" y="10454"/>
                  </a:cubicBezTo>
                  <a:close/>
                  <a:moveTo>
                    <a:pt x="7216" y="10454"/>
                  </a:moveTo>
                  <a:cubicBezTo>
                    <a:pt x="7276" y="10454"/>
                    <a:pt x="7323" y="10501"/>
                    <a:pt x="7323" y="10561"/>
                  </a:cubicBezTo>
                  <a:cubicBezTo>
                    <a:pt x="7323" y="10621"/>
                    <a:pt x="7276" y="10668"/>
                    <a:pt x="7216" y="10668"/>
                  </a:cubicBezTo>
                  <a:cubicBezTo>
                    <a:pt x="7156" y="10668"/>
                    <a:pt x="7109" y="10621"/>
                    <a:pt x="7109" y="10561"/>
                  </a:cubicBezTo>
                  <a:cubicBezTo>
                    <a:pt x="7109" y="10501"/>
                    <a:pt x="7156" y="10454"/>
                    <a:pt x="7216" y="10454"/>
                  </a:cubicBezTo>
                  <a:close/>
                  <a:moveTo>
                    <a:pt x="3811" y="0"/>
                  </a:moveTo>
                  <a:cubicBezTo>
                    <a:pt x="3561" y="0"/>
                    <a:pt x="3394" y="203"/>
                    <a:pt x="3394" y="417"/>
                  </a:cubicBezTo>
                  <a:cubicBezTo>
                    <a:pt x="3394" y="595"/>
                    <a:pt x="3489" y="750"/>
                    <a:pt x="3656" y="810"/>
                  </a:cubicBezTo>
                  <a:lnTo>
                    <a:pt x="3656" y="1738"/>
                  </a:lnTo>
                  <a:lnTo>
                    <a:pt x="1965" y="1738"/>
                  </a:lnTo>
                  <a:cubicBezTo>
                    <a:pt x="1870" y="1738"/>
                    <a:pt x="1799" y="1810"/>
                    <a:pt x="1799" y="1893"/>
                  </a:cubicBezTo>
                  <a:lnTo>
                    <a:pt x="1799" y="3596"/>
                  </a:lnTo>
                  <a:lnTo>
                    <a:pt x="799" y="3596"/>
                  </a:lnTo>
                  <a:cubicBezTo>
                    <a:pt x="739" y="3441"/>
                    <a:pt x="596" y="3322"/>
                    <a:pt x="418" y="3322"/>
                  </a:cubicBezTo>
                  <a:cubicBezTo>
                    <a:pt x="179" y="3322"/>
                    <a:pt x="1" y="3524"/>
                    <a:pt x="1" y="3739"/>
                  </a:cubicBezTo>
                  <a:cubicBezTo>
                    <a:pt x="1" y="3977"/>
                    <a:pt x="191" y="4155"/>
                    <a:pt x="418" y="4155"/>
                  </a:cubicBezTo>
                  <a:cubicBezTo>
                    <a:pt x="596" y="4155"/>
                    <a:pt x="739" y="4048"/>
                    <a:pt x="799" y="3893"/>
                  </a:cubicBezTo>
                  <a:lnTo>
                    <a:pt x="1727" y="3893"/>
                  </a:lnTo>
                  <a:lnTo>
                    <a:pt x="1727" y="5310"/>
                  </a:lnTo>
                  <a:lnTo>
                    <a:pt x="799" y="5310"/>
                  </a:lnTo>
                  <a:cubicBezTo>
                    <a:pt x="739" y="5156"/>
                    <a:pt x="596" y="5036"/>
                    <a:pt x="418" y="5036"/>
                  </a:cubicBezTo>
                  <a:cubicBezTo>
                    <a:pt x="179" y="5036"/>
                    <a:pt x="1" y="5227"/>
                    <a:pt x="1" y="5453"/>
                  </a:cubicBezTo>
                  <a:cubicBezTo>
                    <a:pt x="1" y="5691"/>
                    <a:pt x="191" y="5870"/>
                    <a:pt x="418" y="5870"/>
                  </a:cubicBezTo>
                  <a:cubicBezTo>
                    <a:pt x="596" y="5870"/>
                    <a:pt x="739" y="5763"/>
                    <a:pt x="799" y="5608"/>
                  </a:cubicBezTo>
                  <a:lnTo>
                    <a:pt x="1727" y="5608"/>
                  </a:lnTo>
                  <a:lnTo>
                    <a:pt x="1727" y="7013"/>
                  </a:lnTo>
                  <a:lnTo>
                    <a:pt x="799" y="7013"/>
                  </a:lnTo>
                  <a:cubicBezTo>
                    <a:pt x="739" y="6870"/>
                    <a:pt x="596" y="6751"/>
                    <a:pt x="418" y="6751"/>
                  </a:cubicBezTo>
                  <a:cubicBezTo>
                    <a:pt x="179" y="6751"/>
                    <a:pt x="1" y="6941"/>
                    <a:pt x="1" y="7168"/>
                  </a:cubicBezTo>
                  <a:cubicBezTo>
                    <a:pt x="1" y="7406"/>
                    <a:pt x="191" y="7584"/>
                    <a:pt x="418" y="7584"/>
                  </a:cubicBezTo>
                  <a:cubicBezTo>
                    <a:pt x="596" y="7584"/>
                    <a:pt x="739" y="7477"/>
                    <a:pt x="799" y="7311"/>
                  </a:cubicBezTo>
                  <a:lnTo>
                    <a:pt x="1727" y="7311"/>
                  </a:lnTo>
                  <a:lnTo>
                    <a:pt x="1727" y="9013"/>
                  </a:lnTo>
                  <a:cubicBezTo>
                    <a:pt x="1727" y="9097"/>
                    <a:pt x="1799" y="9180"/>
                    <a:pt x="1882" y="9180"/>
                  </a:cubicBezTo>
                  <a:lnTo>
                    <a:pt x="3585" y="9180"/>
                  </a:lnTo>
                  <a:lnTo>
                    <a:pt x="3585" y="10097"/>
                  </a:lnTo>
                  <a:cubicBezTo>
                    <a:pt x="3430" y="10156"/>
                    <a:pt x="3311" y="10311"/>
                    <a:pt x="3311" y="10490"/>
                  </a:cubicBezTo>
                  <a:cubicBezTo>
                    <a:pt x="3311" y="10728"/>
                    <a:pt x="3513" y="10906"/>
                    <a:pt x="3727" y="10906"/>
                  </a:cubicBezTo>
                  <a:cubicBezTo>
                    <a:pt x="3966" y="10906"/>
                    <a:pt x="4144" y="10704"/>
                    <a:pt x="4144" y="10490"/>
                  </a:cubicBezTo>
                  <a:cubicBezTo>
                    <a:pt x="4144" y="10311"/>
                    <a:pt x="4049" y="10156"/>
                    <a:pt x="3882" y="10097"/>
                  </a:cubicBezTo>
                  <a:lnTo>
                    <a:pt x="3882" y="9180"/>
                  </a:lnTo>
                  <a:lnTo>
                    <a:pt x="5299" y="9180"/>
                  </a:lnTo>
                  <a:lnTo>
                    <a:pt x="5299" y="10097"/>
                  </a:lnTo>
                  <a:cubicBezTo>
                    <a:pt x="5144" y="10156"/>
                    <a:pt x="5025" y="10311"/>
                    <a:pt x="5025" y="10490"/>
                  </a:cubicBezTo>
                  <a:cubicBezTo>
                    <a:pt x="5025" y="10728"/>
                    <a:pt x="5216" y="10906"/>
                    <a:pt x="5442" y="10906"/>
                  </a:cubicBezTo>
                  <a:cubicBezTo>
                    <a:pt x="5680" y="10906"/>
                    <a:pt x="5859" y="10704"/>
                    <a:pt x="5859" y="10490"/>
                  </a:cubicBezTo>
                  <a:cubicBezTo>
                    <a:pt x="5859" y="10311"/>
                    <a:pt x="5752" y="10156"/>
                    <a:pt x="5597" y="10097"/>
                  </a:cubicBezTo>
                  <a:lnTo>
                    <a:pt x="5597" y="9180"/>
                  </a:lnTo>
                  <a:lnTo>
                    <a:pt x="7002" y="9180"/>
                  </a:lnTo>
                  <a:lnTo>
                    <a:pt x="7002" y="10097"/>
                  </a:lnTo>
                  <a:cubicBezTo>
                    <a:pt x="6859" y="10156"/>
                    <a:pt x="6740" y="10311"/>
                    <a:pt x="6740" y="10490"/>
                  </a:cubicBezTo>
                  <a:cubicBezTo>
                    <a:pt x="6740" y="10728"/>
                    <a:pt x="6930" y="10906"/>
                    <a:pt x="7156" y="10906"/>
                  </a:cubicBezTo>
                  <a:cubicBezTo>
                    <a:pt x="7383" y="10906"/>
                    <a:pt x="7573" y="10704"/>
                    <a:pt x="7573" y="10490"/>
                  </a:cubicBezTo>
                  <a:cubicBezTo>
                    <a:pt x="7573" y="10311"/>
                    <a:pt x="7466" y="10156"/>
                    <a:pt x="7299" y="10097"/>
                  </a:cubicBezTo>
                  <a:lnTo>
                    <a:pt x="7299" y="9180"/>
                  </a:lnTo>
                  <a:lnTo>
                    <a:pt x="9002" y="9180"/>
                  </a:lnTo>
                  <a:cubicBezTo>
                    <a:pt x="9085" y="9180"/>
                    <a:pt x="9169" y="9097"/>
                    <a:pt x="9169" y="9013"/>
                  </a:cubicBezTo>
                  <a:lnTo>
                    <a:pt x="9169" y="7311"/>
                  </a:lnTo>
                  <a:lnTo>
                    <a:pt x="10085" y="7311"/>
                  </a:lnTo>
                  <a:cubicBezTo>
                    <a:pt x="10145" y="7465"/>
                    <a:pt x="10300" y="7584"/>
                    <a:pt x="10478" y="7584"/>
                  </a:cubicBezTo>
                  <a:cubicBezTo>
                    <a:pt x="10716" y="7584"/>
                    <a:pt x="10895" y="7394"/>
                    <a:pt x="10895" y="7168"/>
                  </a:cubicBezTo>
                  <a:cubicBezTo>
                    <a:pt x="10895" y="6930"/>
                    <a:pt x="10693" y="6751"/>
                    <a:pt x="10478" y="6751"/>
                  </a:cubicBezTo>
                  <a:cubicBezTo>
                    <a:pt x="10300" y="6751"/>
                    <a:pt x="10145" y="6858"/>
                    <a:pt x="10085" y="7013"/>
                  </a:cubicBezTo>
                  <a:lnTo>
                    <a:pt x="9169" y="7013"/>
                  </a:lnTo>
                  <a:lnTo>
                    <a:pt x="9240" y="5644"/>
                  </a:lnTo>
                  <a:lnTo>
                    <a:pt x="10157" y="5644"/>
                  </a:lnTo>
                  <a:cubicBezTo>
                    <a:pt x="10216" y="5798"/>
                    <a:pt x="10371" y="5918"/>
                    <a:pt x="10550" y="5918"/>
                  </a:cubicBezTo>
                  <a:cubicBezTo>
                    <a:pt x="10788" y="5918"/>
                    <a:pt x="10966" y="5727"/>
                    <a:pt x="10966" y="5501"/>
                  </a:cubicBezTo>
                  <a:cubicBezTo>
                    <a:pt x="10966" y="5263"/>
                    <a:pt x="10776" y="5084"/>
                    <a:pt x="10550" y="5084"/>
                  </a:cubicBezTo>
                  <a:cubicBezTo>
                    <a:pt x="10371" y="5084"/>
                    <a:pt x="10216" y="5191"/>
                    <a:pt x="10157" y="5346"/>
                  </a:cubicBezTo>
                  <a:lnTo>
                    <a:pt x="9240" y="5346"/>
                  </a:lnTo>
                  <a:lnTo>
                    <a:pt x="9240" y="3905"/>
                  </a:lnTo>
                  <a:lnTo>
                    <a:pt x="10157" y="3905"/>
                  </a:lnTo>
                  <a:cubicBezTo>
                    <a:pt x="10216" y="4060"/>
                    <a:pt x="10371" y="4179"/>
                    <a:pt x="10550" y="4179"/>
                  </a:cubicBezTo>
                  <a:cubicBezTo>
                    <a:pt x="10788" y="4179"/>
                    <a:pt x="10966" y="3977"/>
                    <a:pt x="10966" y="3763"/>
                  </a:cubicBezTo>
                  <a:cubicBezTo>
                    <a:pt x="10966" y="3524"/>
                    <a:pt x="10776" y="3346"/>
                    <a:pt x="10550" y="3346"/>
                  </a:cubicBezTo>
                  <a:cubicBezTo>
                    <a:pt x="10371" y="3346"/>
                    <a:pt x="10216" y="3441"/>
                    <a:pt x="10157" y="3608"/>
                  </a:cubicBezTo>
                  <a:lnTo>
                    <a:pt x="9240" y="3608"/>
                  </a:lnTo>
                  <a:lnTo>
                    <a:pt x="9240" y="1917"/>
                  </a:lnTo>
                  <a:cubicBezTo>
                    <a:pt x="9240" y="1822"/>
                    <a:pt x="9169" y="1750"/>
                    <a:pt x="9073" y="1750"/>
                  </a:cubicBezTo>
                  <a:lnTo>
                    <a:pt x="8395" y="1750"/>
                  </a:lnTo>
                  <a:cubicBezTo>
                    <a:pt x="8299" y="1750"/>
                    <a:pt x="8228" y="1822"/>
                    <a:pt x="8228" y="1917"/>
                  </a:cubicBezTo>
                  <a:cubicBezTo>
                    <a:pt x="8228" y="2000"/>
                    <a:pt x="8299" y="2072"/>
                    <a:pt x="8395" y="2072"/>
                  </a:cubicBezTo>
                  <a:lnTo>
                    <a:pt x="8930" y="2072"/>
                  </a:lnTo>
                  <a:lnTo>
                    <a:pt x="8930" y="3763"/>
                  </a:lnTo>
                  <a:lnTo>
                    <a:pt x="8930" y="5489"/>
                  </a:lnTo>
                  <a:lnTo>
                    <a:pt x="8930" y="7215"/>
                  </a:lnTo>
                  <a:lnTo>
                    <a:pt x="8930" y="8906"/>
                  </a:lnTo>
                  <a:lnTo>
                    <a:pt x="2049" y="8906"/>
                  </a:lnTo>
                  <a:lnTo>
                    <a:pt x="2049" y="7215"/>
                  </a:lnTo>
                  <a:lnTo>
                    <a:pt x="2049" y="5489"/>
                  </a:lnTo>
                  <a:lnTo>
                    <a:pt x="2049" y="3763"/>
                  </a:lnTo>
                  <a:lnTo>
                    <a:pt x="2049" y="2060"/>
                  </a:lnTo>
                  <a:lnTo>
                    <a:pt x="7752" y="2060"/>
                  </a:lnTo>
                  <a:cubicBezTo>
                    <a:pt x="7835" y="2060"/>
                    <a:pt x="7918" y="1988"/>
                    <a:pt x="7918" y="1893"/>
                  </a:cubicBezTo>
                  <a:cubicBezTo>
                    <a:pt x="7918" y="1810"/>
                    <a:pt x="7835" y="1738"/>
                    <a:pt x="7752" y="1738"/>
                  </a:cubicBezTo>
                  <a:lnTo>
                    <a:pt x="7383" y="1738"/>
                  </a:lnTo>
                  <a:lnTo>
                    <a:pt x="7383" y="810"/>
                  </a:lnTo>
                  <a:cubicBezTo>
                    <a:pt x="7526" y="750"/>
                    <a:pt x="7645" y="595"/>
                    <a:pt x="7645" y="417"/>
                  </a:cubicBezTo>
                  <a:cubicBezTo>
                    <a:pt x="7645" y="179"/>
                    <a:pt x="7454" y="0"/>
                    <a:pt x="7228" y="0"/>
                  </a:cubicBezTo>
                  <a:cubicBezTo>
                    <a:pt x="6990" y="0"/>
                    <a:pt x="6811" y="203"/>
                    <a:pt x="6811" y="417"/>
                  </a:cubicBezTo>
                  <a:cubicBezTo>
                    <a:pt x="6811" y="595"/>
                    <a:pt x="6918" y="750"/>
                    <a:pt x="7085" y="810"/>
                  </a:cubicBezTo>
                  <a:lnTo>
                    <a:pt x="7085" y="1738"/>
                  </a:lnTo>
                  <a:lnTo>
                    <a:pt x="5668" y="1738"/>
                  </a:lnTo>
                  <a:lnTo>
                    <a:pt x="5668" y="810"/>
                  </a:lnTo>
                  <a:cubicBezTo>
                    <a:pt x="5811" y="750"/>
                    <a:pt x="5930" y="595"/>
                    <a:pt x="5930" y="417"/>
                  </a:cubicBezTo>
                  <a:cubicBezTo>
                    <a:pt x="5930" y="179"/>
                    <a:pt x="5740" y="0"/>
                    <a:pt x="5513" y="0"/>
                  </a:cubicBezTo>
                  <a:cubicBezTo>
                    <a:pt x="5275" y="0"/>
                    <a:pt x="5097" y="203"/>
                    <a:pt x="5097" y="417"/>
                  </a:cubicBezTo>
                  <a:cubicBezTo>
                    <a:pt x="5097" y="595"/>
                    <a:pt x="5204" y="750"/>
                    <a:pt x="5371" y="810"/>
                  </a:cubicBezTo>
                  <a:lnTo>
                    <a:pt x="5371" y="1738"/>
                  </a:lnTo>
                  <a:lnTo>
                    <a:pt x="3954" y="1738"/>
                  </a:lnTo>
                  <a:lnTo>
                    <a:pt x="3954" y="810"/>
                  </a:lnTo>
                  <a:cubicBezTo>
                    <a:pt x="4108" y="750"/>
                    <a:pt x="4216" y="595"/>
                    <a:pt x="4216" y="417"/>
                  </a:cubicBezTo>
                  <a:cubicBezTo>
                    <a:pt x="4216" y="179"/>
                    <a:pt x="4025" y="0"/>
                    <a:pt x="381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0692;p79">
              <a:extLst>
                <a:ext uri="{FF2B5EF4-FFF2-40B4-BE49-F238E27FC236}">
                  <a16:creationId xmlns:a16="http://schemas.microsoft.com/office/drawing/2014/main" id="{6B83E3C5-0DB1-3593-FBC2-B43BF14F6B79}"/>
                </a:ext>
              </a:extLst>
            </p:cNvPr>
            <p:cNvSpPr/>
            <p:nvPr/>
          </p:nvSpPr>
          <p:spPr>
            <a:xfrm>
              <a:off x="3599440" y="2956543"/>
              <a:ext cx="204494" cy="204843"/>
            </a:xfrm>
            <a:custGeom>
              <a:avLst/>
              <a:gdLst/>
              <a:ahLst/>
              <a:cxnLst/>
              <a:rect l="l" t="t" r="r" b="b"/>
              <a:pathLst>
                <a:path w="6455" h="6466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4644"/>
                  </a:lnTo>
                  <a:cubicBezTo>
                    <a:pt x="1" y="4739"/>
                    <a:pt x="72" y="4811"/>
                    <a:pt x="156" y="4811"/>
                  </a:cubicBezTo>
                  <a:cubicBezTo>
                    <a:pt x="251" y="4811"/>
                    <a:pt x="322" y="4739"/>
                    <a:pt x="322" y="4644"/>
                  </a:cubicBezTo>
                  <a:lnTo>
                    <a:pt x="322" y="334"/>
                  </a:lnTo>
                  <a:lnTo>
                    <a:pt x="6133" y="334"/>
                  </a:lnTo>
                  <a:lnTo>
                    <a:pt x="6133" y="6132"/>
                  </a:lnTo>
                  <a:lnTo>
                    <a:pt x="322" y="6132"/>
                  </a:lnTo>
                  <a:lnTo>
                    <a:pt x="322" y="5287"/>
                  </a:lnTo>
                  <a:cubicBezTo>
                    <a:pt x="322" y="5203"/>
                    <a:pt x="251" y="5120"/>
                    <a:pt x="156" y="5120"/>
                  </a:cubicBezTo>
                  <a:cubicBezTo>
                    <a:pt x="72" y="5120"/>
                    <a:pt x="1" y="5203"/>
                    <a:pt x="1" y="5287"/>
                  </a:cubicBezTo>
                  <a:lnTo>
                    <a:pt x="1" y="6299"/>
                  </a:lnTo>
                  <a:cubicBezTo>
                    <a:pt x="1" y="6394"/>
                    <a:pt x="72" y="6466"/>
                    <a:pt x="156" y="6466"/>
                  </a:cubicBezTo>
                  <a:lnTo>
                    <a:pt x="6287" y="6466"/>
                  </a:lnTo>
                  <a:cubicBezTo>
                    <a:pt x="6383" y="6466"/>
                    <a:pt x="6454" y="6394"/>
                    <a:pt x="6454" y="6299"/>
                  </a:cubicBezTo>
                  <a:lnTo>
                    <a:pt x="6454" y="167"/>
                  </a:lnTo>
                  <a:cubicBezTo>
                    <a:pt x="6442" y="84"/>
                    <a:pt x="6383" y="0"/>
                    <a:pt x="628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0693;p79">
              <a:extLst>
                <a:ext uri="{FF2B5EF4-FFF2-40B4-BE49-F238E27FC236}">
                  <a16:creationId xmlns:a16="http://schemas.microsoft.com/office/drawing/2014/main" id="{6E04E339-B3B5-B616-AAA5-CF94EDE9C498}"/>
                </a:ext>
              </a:extLst>
            </p:cNvPr>
            <p:cNvSpPr/>
            <p:nvPr/>
          </p:nvSpPr>
          <p:spPr>
            <a:xfrm>
              <a:off x="3661691" y="3018763"/>
              <a:ext cx="79992" cy="80372"/>
            </a:xfrm>
            <a:custGeom>
              <a:avLst/>
              <a:gdLst/>
              <a:ahLst/>
              <a:cxnLst/>
              <a:rect l="l" t="t" r="r" b="b"/>
              <a:pathLst>
                <a:path w="2525" h="2537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2370"/>
                  </a:lnTo>
                  <a:cubicBezTo>
                    <a:pt x="1" y="2466"/>
                    <a:pt x="72" y="2537"/>
                    <a:pt x="155" y="2537"/>
                  </a:cubicBezTo>
                  <a:lnTo>
                    <a:pt x="1013" y="2537"/>
                  </a:lnTo>
                  <a:cubicBezTo>
                    <a:pt x="1096" y="2537"/>
                    <a:pt x="1167" y="2466"/>
                    <a:pt x="1167" y="2370"/>
                  </a:cubicBezTo>
                  <a:cubicBezTo>
                    <a:pt x="1167" y="2287"/>
                    <a:pt x="1096" y="2204"/>
                    <a:pt x="1013" y="2204"/>
                  </a:cubicBezTo>
                  <a:lnTo>
                    <a:pt x="322" y="2204"/>
                  </a:lnTo>
                  <a:lnTo>
                    <a:pt x="322" y="322"/>
                  </a:lnTo>
                  <a:lnTo>
                    <a:pt x="2215" y="322"/>
                  </a:lnTo>
                  <a:lnTo>
                    <a:pt x="2215" y="2204"/>
                  </a:lnTo>
                  <a:lnTo>
                    <a:pt x="1632" y="2204"/>
                  </a:lnTo>
                  <a:cubicBezTo>
                    <a:pt x="1548" y="2204"/>
                    <a:pt x="1465" y="2287"/>
                    <a:pt x="1465" y="2370"/>
                  </a:cubicBezTo>
                  <a:cubicBezTo>
                    <a:pt x="1465" y="2466"/>
                    <a:pt x="1548" y="2537"/>
                    <a:pt x="1632" y="2537"/>
                  </a:cubicBezTo>
                  <a:lnTo>
                    <a:pt x="2346" y="2537"/>
                  </a:lnTo>
                  <a:cubicBezTo>
                    <a:pt x="2441" y="2537"/>
                    <a:pt x="2513" y="2466"/>
                    <a:pt x="2513" y="2370"/>
                  </a:cubicBezTo>
                  <a:lnTo>
                    <a:pt x="2513" y="168"/>
                  </a:lnTo>
                  <a:cubicBezTo>
                    <a:pt x="2525" y="84"/>
                    <a:pt x="2453" y="1"/>
                    <a:pt x="235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0694;p79">
              <a:extLst>
                <a:ext uri="{FF2B5EF4-FFF2-40B4-BE49-F238E27FC236}">
                  <a16:creationId xmlns:a16="http://schemas.microsoft.com/office/drawing/2014/main" id="{B23F6321-FAF2-A681-709F-B54A0EBFF7B4}"/>
                </a:ext>
              </a:extLst>
            </p:cNvPr>
            <p:cNvSpPr/>
            <p:nvPr/>
          </p:nvSpPr>
          <p:spPr>
            <a:xfrm>
              <a:off x="3625101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0695;p79">
              <a:extLst>
                <a:ext uri="{FF2B5EF4-FFF2-40B4-BE49-F238E27FC236}">
                  <a16:creationId xmlns:a16="http://schemas.microsoft.com/office/drawing/2014/main" id="{534432A1-BC9D-486B-6C86-8AD03991BD30}"/>
                </a:ext>
              </a:extLst>
            </p:cNvPr>
            <p:cNvSpPr/>
            <p:nvPr/>
          </p:nvSpPr>
          <p:spPr>
            <a:xfrm>
              <a:off x="3651522" y="2982552"/>
              <a:ext cx="18881" cy="18533"/>
            </a:xfrm>
            <a:custGeom>
              <a:avLst/>
              <a:gdLst/>
              <a:ahLst/>
              <a:cxnLst/>
              <a:rect l="l" t="t" r="r" b="b"/>
              <a:pathLst>
                <a:path w="596" h="585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8"/>
                  </a:cubicBezTo>
                  <a:lnTo>
                    <a:pt x="583" y="168"/>
                  </a:lnTo>
                  <a:cubicBezTo>
                    <a:pt x="595" y="72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0696;p79">
              <a:extLst>
                <a:ext uri="{FF2B5EF4-FFF2-40B4-BE49-F238E27FC236}">
                  <a16:creationId xmlns:a16="http://schemas.microsoft.com/office/drawing/2014/main" id="{43A6671A-7BC2-19BB-0029-A9F791851853}"/>
                </a:ext>
              </a:extLst>
            </p:cNvPr>
            <p:cNvSpPr/>
            <p:nvPr/>
          </p:nvSpPr>
          <p:spPr>
            <a:xfrm>
              <a:off x="367905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0697;p79">
              <a:extLst>
                <a:ext uri="{FF2B5EF4-FFF2-40B4-BE49-F238E27FC236}">
                  <a16:creationId xmlns:a16="http://schemas.microsoft.com/office/drawing/2014/main" id="{7DBC0B6D-9BA1-BD90-3396-C27DA79C10BD}"/>
                </a:ext>
              </a:extLst>
            </p:cNvPr>
            <p:cNvSpPr/>
            <p:nvPr/>
          </p:nvSpPr>
          <p:spPr>
            <a:xfrm>
              <a:off x="370582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0698;p79">
              <a:extLst>
                <a:ext uri="{FF2B5EF4-FFF2-40B4-BE49-F238E27FC236}">
                  <a16:creationId xmlns:a16="http://schemas.microsoft.com/office/drawing/2014/main" id="{BB1EE75E-F7B3-CE33-4B11-B312FC090C91}"/>
                </a:ext>
              </a:extLst>
            </p:cNvPr>
            <p:cNvSpPr/>
            <p:nvPr/>
          </p:nvSpPr>
          <p:spPr>
            <a:xfrm>
              <a:off x="3732591" y="2982552"/>
              <a:ext cx="18533" cy="18533"/>
            </a:xfrm>
            <a:custGeom>
              <a:avLst/>
              <a:gdLst/>
              <a:ahLst/>
              <a:cxnLst/>
              <a:rect l="l" t="t" r="r" b="b"/>
              <a:pathLst>
                <a:path w="585" h="58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0699;p79">
              <a:extLst>
                <a:ext uri="{FF2B5EF4-FFF2-40B4-BE49-F238E27FC236}">
                  <a16:creationId xmlns:a16="http://schemas.microsoft.com/office/drawing/2014/main" id="{E1066B1B-16A5-AD89-CBDF-BEAC2CBFC329}"/>
                </a:ext>
              </a:extLst>
            </p:cNvPr>
            <p:cNvSpPr/>
            <p:nvPr/>
          </p:nvSpPr>
          <p:spPr>
            <a:xfrm>
              <a:off x="3759773" y="2982552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0700;p79">
              <a:extLst>
                <a:ext uri="{FF2B5EF4-FFF2-40B4-BE49-F238E27FC236}">
                  <a16:creationId xmlns:a16="http://schemas.microsoft.com/office/drawing/2014/main" id="{82A08325-BAFE-D9D7-14AC-CD78E3B39C09}"/>
                </a:ext>
              </a:extLst>
            </p:cNvPr>
            <p:cNvSpPr/>
            <p:nvPr/>
          </p:nvSpPr>
          <p:spPr>
            <a:xfrm>
              <a:off x="3625101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0701;p79">
              <a:extLst>
                <a:ext uri="{FF2B5EF4-FFF2-40B4-BE49-F238E27FC236}">
                  <a16:creationId xmlns:a16="http://schemas.microsoft.com/office/drawing/2014/main" id="{1955157A-3EBA-4EE8-4B03-8274F1480DCF}"/>
                </a:ext>
              </a:extLst>
            </p:cNvPr>
            <p:cNvSpPr/>
            <p:nvPr/>
          </p:nvSpPr>
          <p:spPr>
            <a:xfrm>
              <a:off x="3651522" y="3116844"/>
              <a:ext cx="18881" cy="18501"/>
            </a:xfrm>
            <a:custGeom>
              <a:avLst/>
              <a:gdLst/>
              <a:ahLst/>
              <a:cxnLst/>
              <a:rect l="l" t="t" r="r" b="b"/>
              <a:pathLst>
                <a:path w="596" h="584" extrusionOk="0"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7"/>
                  </a:cubicBezTo>
                  <a:lnTo>
                    <a:pt x="583" y="167"/>
                  </a:lnTo>
                  <a:cubicBezTo>
                    <a:pt x="595" y="84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0702;p79">
              <a:extLst>
                <a:ext uri="{FF2B5EF4-FFF2-40B4-BE49-F238E27FC236}">
                  <a16:creationId xmlns:a16="http://schemas.microsoft.com/office/drawing/2014/main" id="{1F72E7C2-952C-F9B8-E99A-9BE33289DAC0}"/>
                </a:ext>
              </a:extLst>
            </p:cNvPr>
            <p:cNvSpPr/>
            <p:nvPr/>
          </p:nvSpPr>
          <p:spPr>
            <a:xfrm>
              <a:off x="367905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0703;p79">
              <a:extLst>
                <a:ext uri="{FF2B5EF4-FFF2-40B4-BE49-F238E27FC236}">
                  <a16:creationId xmlns:a16="http://schemas.microsoft.com/office/drawing/2014/main" id="{8E79AC0B-CCA4-0B17-96C3-FF862517832F}"/>
                </a:ext>
              </a:extLst>
            </p:cNvPr>
            <p:cNvSpPr/>
            <p:nvPr/>
          </p:nvSpPr>
          <p:spPr>
            <a:xfrm>
              <a:off x="370582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0704;p79">
              <a:extLst>
                <a:ext uri="{FF2B5EF4-FFF2-40B4-BE49-F238E27FC236}">
                  <a16:creationId xmlns:a16="http://schemas.microsoft.com/office/drawing/2014/main" id="{DCC7B24B-E991-A08A-CCAC-A5A8CF49F78E}"/>
                </a:ext>
              </a:extLst>
            </p:cNvPr>
            <p:cNvSpPr/>
            <p:nvPr/>
          </p:nvSpPr>
          <p:spPr>
            <a:xfrm>
              <a:off x="3732591" y="3116844"/>
              <a:ext cx="18533" cy="18501"/>
            </a:xfrm>
            <a:custGeom>
              <a:avLst/>
              <a:gdLst/>
              <a:ahLst/>
              <a:cxnLst/>
              <a:rect l="l" t="t" r="r" b="b"/>
              <a:pathLst>
                <a:path w="585" h="58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0705;p79">
              <a:extLst>
                <a:ext uri="{FF2B5EF4-FFF2-40B4-BE49-F238E27FC236}">
                  <a16:creationId xmlns:a16="http://schemas.microsoft.com/office/drawing/2014/main" id="{75F8B999-2DD3-3934-80AA-894E9BEF9D9F}"/>
                </a:ext>
              </a:extLst>
            </p:cNvPr>
            <p:cNvSpPr/>
            <p:nvPr/>
          </p:nvSpPr>
          <p:spPr>
            <a:xfrm>
              <a:off x="3759773" y="311684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0706;p79">
              <a:extLst>
                <a:ext uri="{FF2B5EF4-FFF2-40B4-BE49-F238E27FC236}">
                  <a16:creationId xmlns:a16="http://schemas.microsoft.com/office/drawing/2014/main" id="{EA60BB36-843F-7E4C-FCBB-2B3F4BDC6EDF}"/>
                </a:ext>
              </a:extLst>
            </p:cNvPr>
            <p:cNvSpPr/>
            <p:nvPr/>
          </p:nvSpPr>
          <p:spPr>
            <a:xfrm>
              <a:off x="3625101" y="300935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0707;p79">
              <a:extLst>
                <a:ext uri="{FF2B5EF4-FFF2-40B4-BE49-F238E27FC236}">
                  <a16:creationId xmlns:a16="http://schemas.microsoft.com/office/drawing/2014/main" id="{A3EADC2A-8ADD-924D-9E73-EFDB4999EC9C}"/>
                </a:ext>
              </a:extLst>
            </p:cNvPr>
            <p:cNvSpPr/>
            <p:nvPr/>
          </p:nvSpPr>
          <p:spPr>
            <a:xfrm>
              <a:off x="3625101" y="3036503"/>
              <a:ext cx="18501" cy="18153"/>
            </a:xfrm>
            <a:custGeom>
              <a:avLst/>
              <a:gdLst/>
              <a:ahLst/>
              <a:cxnLst/>
              <a:rect l="l" t="t" r="r" b="b"/>
              <a:pathLst>
                <a:path w="584" h="573" extrusionOk="0">
                  <a:moveTo>
                    <a:pt x="167" y="1"/>
                  </a:moveTo>
                  <a:cubicBezTo>
                    <a:pt x="84" y="1"/>
                    <a:pt x="1" y="72"/>
                    <a:pt x="1" y="155"/>
                  </a:cubicBezTo>
                  <a:lnTo>
                    <a:pt x="1" y="417"/>
                  </a:lnTo>
                  <a:cubicBezTo>
                    <a:pt x="1" y="501"/>
                    <a:pt x="84" y="572"/>
                    <a:pt x="167" y="572"/>
                  </a:cubicBezTo>
                  <a:lnTo>
                    <a:pt x="417" y="572"/>
                  </a:lnTo>
                  <a:cubicBezTo>
                    <a:pt x="513" y="572"/>
                    <a:pt x="584" y="501"/>
                    <a:pt x="584" y="417"/>
                  </a:cubicBezTo>
                  <a:lnTo>
                    <a:pt x="584" y="155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0708;p79">
              <a:extLst>
                <a:ext uri="{FF2B5EF4-FFF2-40B4-BE49-F238E27FC236}">
                  <a16:creationId xmlns:a16="http://schemas.microsoft.com/office/drawing/2014/main" id="{65C45056-8D87-8A95-9C04-602A82056905}"/>
                </a:ext>
              </a:extLst>
            </p:cNvPr>
            <p:cNvSpPr/>
            <p:nvPr/>
          </p:nvSpPr>
          <p:spPr>
            <a:xfrm>
              <a:off x="3625101" y="3063273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01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01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0709;p79">
              <a:extLst>
                <a:ext uri="{FF2B5EF4-FFF2-40B4-BE49-F238E27FC236}">
                  <a16:creationId xmlns:a16="http://schemas.microsoft.com/office/drawing/2014/main" id="{0AA22201-A1C0-9937-1ED2-1507A99C54CE}"/>
                </a:ext>
              </a:extLst>
            </p:cNvPr>
            <p:cNvSpPr/>
            <p:nvPr/>
          </p:nvSpPr>
          <p:spPr>
            <a:xfrm>
              <a:off x="3625101" y="309007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72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0710;p79">
              <a:extLst>
                <a:ext uri="{FF2B5EF4-FFF2-40B4-BE49-F238E27FC236}">
                  <a16:creationId xmlns:a16="http://schemas.microsoft.com/office/drawing/2014/main" id="{DBDCF7C0-6D68-1967-87B2-EA0EE75381F6}"/>
                </a:ext>
              </a:extLst>
            </p:cNvPr>
            <p:cNvSpPr/>
            <p:nvPr/>
          </p:nvSpPr>
          <p:spPr>
            <a:xfrm>
              <a:off x="3759773" y="300935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0711;p79">
              <a:extLst>
                <a:ext uri="{FF2B5EF4-FFF2-40B4-BE49-F238E27FC236}">
                  <a16:creationId xmlns:a16="http://schemas.microsoft.com/office/drawing/2014/main" id="{32BE43E2-9580-AB9A-FEE7-835976CC61FD}"/>
                </a:ext>
              </a:extLst>
            </p:cNvPr>
            <p:cNvSpPr/>
            <p:nvPr/>
          </p:nvSpPr>
          <p:spPr>
            <a:xfrm>
              <a:off x="3759773" y="3036503"/>
              <a:ext cx="18121" cy="18153"/>
            </a:xfrm>
            <a:custGeom>
              <a:avLst/>
              <a:gdLst/>
              <a:ahLst/>
              <a:cxnLst/>
              <a:rect l="l" t="t" r="r" b="b"/>
              <a:pathLst>
                <a:path w="572" h="57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417"/>
                  </a:lnTo>
                  <a:cubicBezTo>
                    <a:pt x="0" y="501"/>
                    <a:pt x="72" y="572"/>
                    <a:pt x="155" y="572"/>
                  </a:cubicBezTo>
                  <a:lnTo>
                    <a:pt x="417" y="572"/>
                  </a:lnTo>
                  <a:cubicBezTo>
                    <a:pt x="500" y="572"/>
                    <a:pt x="572" y="501"/>
                    <a:pt x="572" y="417"/>
                  </a:cubicBezTo>
                  <a:lnTo>
                    <a:pt x="572" y="155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0712;p79">
              <a:extLst>
                <a:ext uri="{FF2B5EF4-FFF2-40B4-BE49-F238E27FC236}">
                  <a16:creationId xmlns:a16="http://schemas.microsoft.com/office/drawing/2014/main" id="{2B149389-F008-5C00-8C29-91A7CF46D0AF}"/>
                </a:ext>
              </a:extLst>
            </p:cNvPr>
            <p:cNvSpPr/>
            <p:nvPr/>
          </p:nvSpPr>
          <p:spPr>
            <a:xfrm>
              <a:off x="3759773" y="3063273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01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01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0713;p79">
              <a:extLst>
                <a:ext uri="{FF2B5EF4-FFF2-40B4-BE49-F238E27FC236}">
                  <a16:creationId xmlns:a16="http://schemas.microsoft.com/office/drawing/2014/main" id="{2B96398C-30A0-F5E0-2DCA-8EE78773B6CD}"/>
                </a:ext>
              </a:extLst>
            </p:cNvPr>
            <p:cNvSpPr/>
            <p:nvPr/>
          </p:nvSpPr>
          <p:spPr>
            <a:xfrm>
              <a:off x="3759773" y="309007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72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07" name="Google Shape;10714;p79">
            <a:extLst>
              <a:ext uri="{FF2B5EF4-FFF2-40B4-BE49-F238E27FC236}">
                <a16:creationId xmlns:a16="http://schemas.microsoft.com/office/drawing/2014/main" id="{C0D7FCCC-9E12-2119-2A75-655E4A98BC72}"/>
              </a:ext>
            </a:extLst>
          </p:cNvPr>
          <p:cNvGrpSpPr/>
          <p:nvPr/>
        </p:nvGrpSpPr>
        <p:grpSpPr>
          <a:xfrm>
            <a:off x="4479343" y="5418207"/>
            <a:ext cx="436106" cy="697086"/>
            <a:chOff x="2239671" y="2884503"/>
            <a:chExt cx="218053" cy="3485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8" name="Google Shape;10715;p79">
              <a:extLst>
                <a:ext uri="{FF2B5EF4-FFF2-40B4-BE49-F238E27FC236}">
                  <a16:creationId xmlns:a16="http://schemas.microsoft.com/office/drawing/2014/main" id="{2867E6F2-577D-7961-626B-6B750A24D2DC}"/>
                </a:ext>
              </a:extLst>
            </p:cNvPr>
            <p:cNvSpPr/>
            <p:nvPr/>
          </p:nvSpPr>
          <p:spPr>
            <a:xfrm>
              <a:off x="2341903" y="2884503"/>
              <a:ext cx="115822" cy="268963"/>
            </a:xfrm>
            <a:custGeom>
              <a:avLst/>
              <a:gdLst/>
              <a:ahLst/>
              <a:cxnLst/>
              <a:rect l="l" t="t" r="r" b="b"/>
              <a:pathLst>
                <a:path w="3656" h="8490" extrusionOk="0">
                  <a:moveTo>
                    <a:pt x="3144" y="2143"/>
                  </a:moveTo>
                  <a:lnTo>
                    <a:pt x="3144" y="2655"/>
                  </a:lnTo>
                  <a:lnTo>
                    <a:pt x="489" y="2655"/>
                  </a:lnTo>
                  <a:lnTo>
                    <a:pt x="489" y="2143"/>
                  </a:lnTo>
                  <a:close/>
                  <a:moveTo>
                    <a:pt x="1679" y="4882"/>
                  </a:moveTo>
                  <a:cubicBezTo>
                    <a:pt x="1810" y="4882"/>
                    <a:pt x="1917" y="4989"/>
                    <a:pt x="1917" y="5120"/>
                  </a:cubicBezTo>
                  <a:lnTo>
                    <a:pt x="1917" y="5692"/>
                  </a:lnTo>
                  <a:lnTo>
                    <a:pt x="560" y="5692"/>
                  </a:lnTo>
                  <a:cubicBezTo>
                    <a:pt x="429" y="5692"/>
                    <a:pt x="322" y="5584"/>
                    <a:pt x="322" y="5453"/>
                  </a:cubicBezTo>
                  <a:lnTo>
                    <a:pt x="322" y="5120"/>
                  </a:lnTo>
                  <a:lnTo>
                    <a:pt x="298" y="5120"/>
                  </a:lnTo>
                  <a:cubicBezTo>
                    <a:pt x="298" y="4989"/>
                    <a:pt x="405" y="4882"/>
                    <a:pt x="536" y="4882"/>
                  </a:cubicBezTo>
                  <a:close/>
                  <a:moveTo>
                    <a:pt x="1667" y="6013"/>
                  </a:moveTo>
                  <a:lnTo>
                    <a:pt x="1667" y="6787"/>
                  </a:lnTo>
                  <a:lnTo>
                    <a:pt x="1656" y="6787"/>
                  </a:lnTo>
                  <a:cubicBezTo>
                    <a:pt x="1656" y="6942"/>
                    <a:pt x="1536" y="7037"/>
                    <a:pt x="1394" y="7037"/>
                  </a:cubicBezTo>
                  <a:cubicBezTo>
                    <a:pt x="1322" y="7037"/>
                    <a:pt x="1263" y="7013"/>
                    <a:pt x="1215" y="6965"/>
                  </a:cubicBezTo>
                  <a:cubicBezTo>
                    <a:pt x="1179" y="6918"/>
                    <a:pt x="1144" y="6846"/>
                    <a:pt x="1144" y="6787"/>
                  </a:cubicBezTo>
                  <a:lnTo>
                    <a:pt x="1144" y="6501"/>
                  </a:lnTo>
                  <a:lnTo>
                    <a:pt x="1144" y="6013"/>
                  </a:lnTo>
                  <a:close/>
                  <a:moveTo>
                    <a:pt x="3096" y="5870"/>
                  </a:moveTo>
                  <a:cubicBezTo>
                    <a:pt x="3215" y="5870"/>
                    <a:pt x="3322" y="5965"/>
                    <a:pt x="3322" y="6084"/>
                  </a:cubicBezTo>
                  <a:lnTo>
                    <a:pt x="3322" y="6823"/>
                  </a:lnTo>
                  <a:cubicBezTo>
                    <a:pt x="3322" y="6942"/>
                    <a:pt x="3215" y="7037"/>
                    <a:pt x="3096" y="7037"/>
                  </a:cubicBezTo>
                  <a:lnTo>
                    <a:pt x="3037" y="7037"/>
                  </a:lnTo>
                  <a:cubicBezTo>
                    <a:pt x="2918" y="7037"/>
                    <a:pt x="2810" y="6942"/>
                    <a:pt x="2810" y="6823"/>
                  </a:cubicBezTo>
                  <a:lnTo>
                    <a:pt x="2810" y="6084"/>
                  </a:lnTo>
                  <a:cubicBezTo>
                    <a:pt x="2810" y="5965"/>
                    <a:pt x="2918" y="5870"/>
                    <a:pt x="3037" y="5870"/>
                  </a:cubicBezTo>
                  <a:close/>
                  <a:moveTo>
                    <a:pt x="2251" y="5692"/>
                  </a:moveTo>
                  <a:cubicBezTo>
                    <a:pt x="2382" y="5692"/>
                    <a:pt x="2501" y="5787"/>
                    <a:pt x="2501" y="5942"/>
                  </a:cubicBezTo>
                  <a:lnTo>
                    <a:pt x="2501" y="6799"/>
                  </a:lnTo>
                  <a:cubicBezTo>
                    <a:pt x="2501" y="6942"/>
                    <a:pt x="2394" y="7061"/>
                    <a:pt x="2251" y="7061"/>
                  </a:cubicBezTo>
                  <a:lnTo>
                    <a:pt x="2215" y="7061"/>
                  </a:lnTo>
                  <a:cubicBezTo>
                    <a:pt x="2084" y="7037"/>
                    <a:pt x="1977" y="6942"/>
                    <a:pt x="1977" y="6787"/>
                  </a:cubicBezTo>
                  <a:lnTo>
                    <a:pt x="1977" y="6013"/>
                  </a:lnTo>
                  <a:lnTo>
                    <a:pt x="2084" y="6013"/>
                  </a:lnTo>
                  <a:cubicBezTo>
                    <a:pt x="2167" y="6013"/>
                    <a:pt x="2251" y="5942"/>
                    <a:pt x="2251" y="5846"/>
                  </a:cubicBezTo>
                  <a:lnTo>
                    <a:pt x="2251" y="5692"/>
                  </a:lnTo>
                  <a:close/>
                  <a:moveTo>
                    <a:pt x="310" y="5953"/>
                  </a:moveTo>
                  <a:cubicBezTo>
                    <a:pt x="370" y="6001"/>
                    <a:pt x="441" y="6013"/>
                    <a:pt x="536" y="6013"/>
                  </a:cubicBezTo>
                  <a:lnTo>
                    <a:pt x="822" y="6013"/>
                  </a:lnTo>
                  <a:lnTo>
                    <a:pt x="822" y="6489"/>
                  </a:lnTo>
                  <a:lnTo>
                    <a:pt x="822" y="6775"/>
                  </a:lnTo>
                  <a:lnTo>
                    <a:pt x="822" y="7894"/>
                  </a:lnTo>
                  <a:cubicBezTo>
                    <a:pt x="822" y="7966"/>
                    <a:pt x="786" y="8025"/>
                    <a:pt x="739" y="8073"/>
                  </a:cubicBezTo>
                  <a:cubicBezTo>
                    <a:pt x="691" y="8108"/>
                    <a:pt x="620" y="8144"/>
                    <a:pt x="560" y="8144"/>
                  </a:cubicBezTo>
                  <a:cubicBezTo>
                    <a:pt x="417" y="8144"/>
                    <a:pt x="310" y="8025"/>
                    <a:pt x="310" y="7894"/>
                  </a:cubicBezTo>
                  <a:lnTo>
                    <a:pt x="310" y="5953"/>
                  </a:lnTo>
                  <a:close/>
                  <a:moveTo>
                    <a:pt x="346" y="0"/>
                  </a:moveTo>
                  <a:cubicBezTo>
                    <a:pt x="251" y="0"/>
                    <a:pt x="179" y="72"/>
                    <a:pt x="179" y="167"/>
                  </a:cubicBezTo>
                  <a:lnTo>
                    <a:pt x="179" y="762"/>
                  </a:lnTo>
                  <a:cubicBezTo>
                    <a:pt x="179" y="846"/>
                    <a:pt x="251" y="929"/>
                    <a:pt x="346" y="929"/>
                  </a:cubicBezTo>
                  <a:cubicBezTo>
                    <a:pt x="429" y="929"/>
                    <a:pt x="501" y="846"/>
                    <a:pt x="501" y="762"/>
                  </a:cubicBezTo>
                  <a:lnTo>
                    <a:pt x="501" y="334"/>
                  </a:lnTo>
                  <a:lnTo>
                    <a:pt x="3156" y="334"/>
                  </a:lnTo>
                  <a:lnTo>
                    <a:pt x="3156" y="1834"/>
                  </a:lnTo>
                  <a:lnTo>
                    <a:pt x="501" y="1834"/>
                  </a:lnTo>
                  <a:lnTo>
                    <a:pt x="501" y="1405"/>
                  </a:lnTo>
                  <a:cubicBezTo>
                    <a:pt x="501" y="1310"/>
                    <a:pt x="429" y="1239"/>
                    <a:pt x="346" y="1239"/>
                  </a:cubicBezTo>
                  <a:cubicBezTo>
                    <a:pt x="251" y="1239"/>
                    <a:pt x="179" y="1310"/>
                    <a:pt x="179" y="1405"/>
                  </a:cubicBezTo>
                  <a:lnTo>
                    <a:pt x="179" y="2155"/>
                  </a:lnTo>
                  <a:lnTo>
                    <a:pt x="179" y="2834"/>
                  </a:lnTo>
                  <a:cubicBezTo>
                    <a:pt x="179" y="2917"/>
                    <a:pt x="251" y="2989"/>
                    <a:pt x="346" y="2989"/>
                  </a:cubicBezTo>
                  <a:lnTo>
                    <a:pt x="548" y="2989"/>
                  </a:lnTo>
                  <a:lnTo>
                    <a:pt x="548" y="3489"/>
                  </a:lnTo>
                  <a:cubicBezTo>
                    <a:pt x="239" y="3560"/>
                    <a:pt x="1" y="3810"/>
                    <a:pt x="1" y="4120"/>
                  </a:cubicBezTo>
                  <a:lnTo>
                    <a:pt x="1" y="7906"/>
                  </a:lnTo>
                  <a:cubicBezTo>
                    <a:pt x="1" y="8228"/>
                    <a:pt x="262" y="8489"/>
                    <a:pt x="584" y="8489"/>
                  </a:cubicBezTo>
                  <a:cubicBezTo>
                    <a:pt x="727" y="8489"/>
                    <a:pt x="882" y="8430"/>
                    <a:pt x="1001" y="8323"/>
                  </a:cubicBezTo>
                  <a:cubicBezTo>
                    <a:pt x="1096" y="8216"/>
                    <a:pt x="1155" y="8073"/>
                    <a:pt x="1155" y="7906"/>
                  </a:cubicBezTo>
                  <a:lnTo>
                    <a:pt x="1155" y="7311"/>
                  </a:lnTo>
                  <a:cubicBezTo>
                    <a:pt x="1239" y="7358"/>
                    <a:pt x="1322" y="7370"/>
                    <a:pt x="1417" y="7370"/>
                  </a:cubicBezTo>
                  <a:cubicBezTo>
                    <a:pt x="1572" y="7370"/>
                    <a:pt x="1727" y="7299"/>
                    <a:pt x="1834" y="7192"/>
                  </a:cubicBezTo>
                  <a:cubicBezTo>
                    <a:pt x="1929" y="7299"/>
                    <a:pt x="2084" y="7370"/>
                    <a:pt x="2251" y="7370"/>
                  </a:cubicBezTo>
                  <a:lnTo>
                    <a:pt x="2263" y="7370"/>
                  </a:lnTo>
                  <a:cubicBezTo>
                    <a:pt x="2429" y="7370"/>
                    <a:pt x="2560" y="7311"/>
                    <a:pt x="2668" y="7204"/>
                  </a:cubicBezTo>
                  <a:cubicBezTo>
                    <a:pt x="2763" y="7311"/>
                    <a:pt x="2906" y="7370"/>
                    <a:pt x="3049" y="7370"/>
                  </a:cubicBezTo>
                  <a:lnTo>
                    <a:pt x="3108" y="7370"/>
                  </a:lnTo>
                  <a:cubicBezTo>
                    <a:pt x="3406" y="7370"/>
                    <a:pt x="3656" y="7120"/>
                    <a:pt x="3656" y="6823"/>
                  </a:cubicBezTo>
                  <a:lnTo>
                    <a:pt x="3656" y="6489"/>
                  </a:lnTo>
                  <a:lnTo>
                    <a:pt x="3656" y="5132"/>
                  </a:lnTo>
                  <a:cubicBezTo>
                    <a:pt x="3656" y="5049"/>
                    <a:pt x="3584" y="4965"/>
                    <a:pt x="3501" y="4965"/>
                  </a:cubicBezTo>
                  <a:cubicBezTo>
                    <a:pt x="3406" y="4965"/>
                    <a:pt x="3334" y="5049"/>
                    <a:pt x="3334" y="5132"/>
                  </a:cubicBezTo>
                  <a:lnTo>
                    <a:pt x="3334" y="5584"/>
                  </a:lnTo>
                  <a:cubicBezTo>
                    <a:pt x="3263" y="5549"/>
                    <a:pt x="3180" y="5537"/>
                    <a:pt x="3108" y="5537"/>
                  </a:cubicBezTo>
                  <a:lnTo>
                    <a:pt x="3049" y="5537"/>
                  </a:lnTo>
                  <a:cubicBezTo>
                    <a:pt x="2929" y="5537"/>
                    <a:pt x="2822" y="5572"/>
                    <a:pt x="2739" y="5632"/>
                  </a:cubicBezTo>
                  <a:cubicBezTo>
                    <a:pt x="2632" y="5465"/>
                    <a:pt x="2453" y="5358"/>
                    <a:pt x="2251" y="5358"/>
                  </a:cubicBezTo>
                  <a:lnTo>
                    <a:pt x="2251" y="5120"/>
                  </a:lnTo>
                  <a:cubicBezTo>
                    <a:pt x="2251" y="4810"/>
                    <a:pt x="1989" y="4560"/>
                    <a:pt x="1679" y="4560"/>
                  </a:cubicBezTo>
                  <a:lnTo>
                    <a:pt x="536" y="4560"/>
                  </a:lnTo>
                  <a:cubicBezTo>
                    <a:pt x="441" y="4560"/>
                    <a:pt x="370" y="4572"/>
                    <a:pt x="298" y="4620"/>
                  </a:cubicBezTo>
                  <a:lnTo>
                    <a:pt x="298" y="4120"/>
                  </a:lnTo>
                  <a:cubicBezTo>
                    <a:pt x="298" y="3941"/>
                    <a:pt x="477" y="3787"/>
                    <a:pt x="679" y="3787"/>
                  </a:cubicBezTo>
                  <a:cubicBezTo>
                    <a:pt x="774" y="3787"/>
                    <a:pt x="846" y="3703"/>
                    <a:pt x="846" y="3620"/>
                  </a:cubicBezTo>
                  <a:lnTo>
                    <a:pt x="846" y="2977"/>
                  </a:lnTo>
                  <a:lnTo>
                    <a:pt x="2787" y="2977"/>
                  </a:lnTo>
                  <a:lnTo>
                    <a:pt x="2787" y="3620"/>
                  </a:lnTo>
                  <a:cubicBezTo>
                    <a:pt x="2787" y="3703"/>
                    <a:pt x="2858" y="3787"/>
                    <a:pt x="2941" y="3787"/>
                  </a:cubicBezTo>
                  <a:cubicBezTo>
                    <a:pt x="3168" y="3787"/>
                    <a:pt x="3334" y="3929"/>
                    <a:pt x="3334" y="4120"/>
                  </a:cubicBezTo>
                  <a:lnTo>
                    <a:pt x="3334" y="4513"/>
                  </a:lnTo>
                  <a:cubicBezTo>
                    <a:pt x="3334" y="4596"/>
                    <a:pt x="3406" y="4679"/>
                    <a:pt x="3501" y="4679"/>
                  </a:cubicBezTo>
                  <a:cubicBezTo>
                    <a:pt x="3584" y="4679"/>
                    <a:pt x="3656" y="4596"/>
                    <a:pt x="3656" y="4513"/>
                  </a:cubicBezTo>
                  <a:lnTo>
                    <a:pt x="3656" y="4120"/>
                  </a:lnTo>
                  <a:cubicBezTo>
                    <a:pt x="3656" y="3810"/>
                    <a:pt x="3418" y="3548"/>
                    <a:pt x="3108" y="3489"/>
                  </a:cubicBezTo>
                  <a:lnTo>
                    <a:pt x="3108" y="2989"/>
                  </a:lnTo>
                  <a:lnTo>
                    <a:pt x="3322" y="2989"/>
                  </a:lnTo>
                  <a:cubicBezTo>
                    <a:pt x="3406" y="2989"/>
                    <a:pt x="3477" y="2917"/>
                    <a:pt x="3477" y="2834"/>
                  </a:cubicBezTo>
                  <a:lnTo>
                    <a:pt x="3477" y="2143"/>
                  </a:lnTo>
                  <a:lnTo>
                    <a:pt x="3477" y="2001"/>
                  </a:lnTo>
                  <a:lnTo>
                    <a:pt x="3477" y="167"/>
                  </a:lnTo>
                  <a:cubicBezTo>
                    <a:pt x="3477" y="72"/>
                    <a:pt x="3406" y="0"/>
                    <a:pt x="33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0716;p79">
              <a:extLst>
                <a:ext uri="{FF2B5EF4-FFF2-40B4-BE49-F238E27FC236}">
                  <a16:creationId xmlns:a16="http://schemas.microsoft.com/office/drawing/2014/main" id="{69ECDF50-F767-DF15-445D-3489EC4B1791}"/>
                </a:ext>
              </a:extLst>
            </p:cNvPr>
            <p:cNvSpPr/>
            <p:nvPr/>
          </p:nvSpPr>
          <p:spPr>
            <a:xfrm>
              <a:off x="2275881" y="3157965"/>
              <a:ext cx="168284" cy="75082"/>
            </a:xfrm>
            <a:custGeom>
              <a:avLst/>
              <a:gdLst/>
              <a:ahLst/>
              <a:cxnLst/>
              <a:rect l="l" t="t" r="r" b="b"/>
              <a:pathLst>
                <a:path w="5312" h="2370" extrusionOk="0">
                  <a:moveTo>
                    <a:pt x="2668" y="322"/>
                  </a:moveTo>
                  <a:cubicBezTo>
                    <a:pt x="3085" y="322"/>
                    <a:pt x="3466" y="369"/>
                    <a:pt x="3775" y="429"/>
                  </a:cubicBezTo>
                  <a:cubicBezTo>
                    <a:pt x="4073" y="489"/>
                    <a:pt x="4192" y="560"/>
                    <a:pt x="4240" y="608"/>
                  </a:cubicBezTo>
                  <a:cubicBezTo>
                    <a:pt x="4192" y="655"/>
                    <a:pt x="4061" y="727"/>
                    <a:pt x="3775" y="786"/>
                  </a:cubicBezTo>
                  <a:cubicBezTo>
                    <a:pt x="3466" y="870"/>
                    <a:pt x="3085" y="893"/>
                    <a:pt x="2668" y="893"/>
                  </a:cubicBezTo>
                  <a:cubicBezTo>
                    <a:pt x="2251" y="893"/>
                    <a:pt x="1858" y="846"/>
                    <a:pt x="1549" y="786"/>
                  </a:cubicBezTo>
                  <a:cubicBezTo>
                    <a:pt x="1251" y="727"/>
                    <a:pt x="1132" y="655"/>
                    <a:pt x="1084" y="608"/>
                  </a:cubicBezTo>
                  <a:cubicBezTo>
                    <a:pt x="1132" y="584"/>
                    <a:pt x="1251" y="500"/>
                    <a:pt x="1549" y="429"/>
                  </a:cubicBezTo>
                  <a:cubicBezTo>
                    <a:pt x="1858" y="358"/>
                    <a:pt x="2251" y="322"/>
                    <a:pt x="2668" y="322"/>
                  </a:cubicBezTo>
                  <a:close/>
                  <a:moveTo>
                    <a:pt x="2668" y="0"/>
                  </a:moveTo>
                  <a:cubicBezTo>
                    <a:pt x="2466" y="0"/>
                    <a:pt x="846" y="12"/>
                    <a:pt x="763" y="572"/>
                  </a:cubicBezTo>
                  <a:lnTo>
                    <a:pt x="25" y="2143"/>
                  </a:lnTo>
                  <a:cubicBezTo>
                    <a:pt x="1" y="2191"/>
                    <a:pt x="13" y="2251"/>
                    <a:pt x="49" y="2298"/>
                  </a:cubicBezTo>
                  <a:cubicBezTo>
                    <a:pt x="72" y="2334"/>
                    <a:pt x="120" y="2370"/>
                    <a:pt x="180" y="2370"/>
                  </a:cubicBezTo>
                  <a:lnTo>
                    <a:pt x="2644" y="2370"/>
                  </a:lnTo>
                  <a:cubicBezTo>
                    <a:pt x="2739" y="2370"/>
                    <a:pt x="2811" y="2298"/>
                    <a:pt x="2811" y="2203"/>
                  </a:cubicBezTo>
                  <a:cubicBezTo>
                    <a:pt x="2811" y="2120"/>
                    <a:pt x="2739" y="2036"/>
                    <a:pt x="2644" y="2036"/>
                  </a:cubicBezTo>
                  <a:lnTo>
                    <a:pt x="430" y="2036"/>
                  </a:lnTo>
                  <a:lnTo>
                    <a:pt x="965" y="905"/>
                  </a:lnTo>
                  <a:cubicBezTo>
                    <a:pt x="1430" y="1203"/>
                    <a:pt x="2513" y="1227"/>
                    <a:pt x="2680" y="1227"/>
                  </a:cubicBezTo>
                  <a:cubicBezTo>
                    <a:pt x="2847" y="1227"/>
                    <a:pt x="3930" y="1203"/>
                    <a:pt x="4394" y="905"/>
                  </a:cubicBezTo>
                  <a:lnTo>
                    <a:pt x="4930" y="2036"/>
                  </a:lnTo>
                  <a:lnTo>
                    <a:pt x="3287" y="2036"/>
                  </a:lnTo>
                  <a:cubicBezTo>
                    <a:pt x="3204" y="2036"/>
                    <a:pt x="3120" y="2120"/>
                    <a:pt x="3120" y="2203"/>
                  </a:cubicBezTo>
                  <a:cubicBezTo>
                    <a:pt x="3120" y="2298"/>
                    <a:pt x="3204" y="2370"/>
                    <a:pt x="3287" y="2370"/>
                  </a:cubicBezTo>
                  <a:lnTo>
                    <a:pt x="5180" y="2370"/>
                  </a:lnTo>
                  <a:cubicBezTo>
                    <a:pt x="5240" y="2370"/>
                    <a:pt x="5287" y="2334"/>
                    <a:pt x="5311" y="2298"/>
                  </a:cubicBezTo>
                  <a:cubicBezTo>
                    <a:pt x="5311" y="2263"/>
                    <a:pt x="5311" y="2203"/>
                    <a:pt x="5299" y="2143"/>
                  </a:cubicBezTo>
                  <a:lnTo>
                    <a:pt x="4573" y="572"/>
                  </a:lnTo>
                  <a:cubicBezTo>
                    <a:pt x="4490" y="12"/>
                    <a:pt x="2858" y="0"/>
                    <a:pt x="26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0717;p79">
              <a:extLst>
                <a:ext uri="{FF2B5EF4-FFF2-40B4-BE49-F238E27FC236}">
                  <a16:creationId xmlns:a16="http://schemas.microsoft.com/office/drawing/2014/main" id="{0D851ABD-4F6B-A79C-5784-FE306BE8B564}"/>
                </a:ext>
              </a:extLst>
            </p:cNvPr>
            <p:cNvSpPr/>
            <p:nvPr/>
          </p:nvSpPr>
          <p:spPr>
            <a:xfrm>
              <a:off x="2320012" y="3098755"/>
              <a:ext cx="10613" cy="54711"/>
            </a:xfrm>
            <a:custGeom>
              <a:avLst/>
              <a:gdLst/>
              <a:ahLst/>
              <a:cxnLst/>
              <a:rect l="l" t="t" r="r" b="b"/>
              <a:pathLst>
                <a:path w="335" h="1727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560"/>
                  </a:lnTo>
                  <a:cubicBezTo>
                    <a:pt x="1" y="1643"/>
                    <a:pt x="84" y="1726"/>
                    <a:pt x="168" y="1726"/>
                  </a:cubicBezTo>
                  <a:cubicBezTo>
                    <a:pt x="263" y="1726"/>
                    <a:pt x="334" y="1643"/>
                    <a:pt x="334" y="1560"/>
                  </a:cubicBezTo>
                  <a:lnTo>
                    <a:pt x="334" y="155"/>
                  </a:lnTo>
                  <a:cubicBezTo>
                    <a:pt x="322" y="72"/>
                    <a:pt x="239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0718;p79">
              <a:extLst>
                <a:ext uri="{FF2B5EF4-FFF2-40B4-BE49-F238E27FC236}">
                  <a16:creationId xmlns:a16="http://schemas.microsoft.com/office/drawing/2014/main" id="{33DB7E65-3DB3-BD56-386B-20D308C593A0}"/>
                </a:ext>
              </a:extLst>
            </p:cNvPr>
            <p:cNvSpPr/>
            <p:nvPr/>
          </p:nvSpPr>
          <p:spPr>
            <a:xfrm>
              <a:off x="2267961" y="3116939"/>
              <a:ext cx="42293" cy="41437"/>
            </a:xfrm>
            <a:custGeom>
              <a:avLst/>
              <a:gdLst/>
              <a:ahLst/>
              <a:cxnLst/>
              <a:rect l="l" t="t" r="r" b="b"/>
              <a:pathLst>
                <a:path w="1335" h="1308" extrusionOk="0">
                  <a:moveTo>
                    <a:pt x="168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lnTo>
                    <a:pt x="1049" y="1272"/>
                  </a:lnTo>
                  <a:cubicBezTo>
                    <a:pt x="1084" y="1295"/>
                    <a:pt x="1132" y="1307"/>
                    <a:pt x="1168" y="1307"/>
                  </a:cubicBezTo>
                  <a:cubicBezTo>
                    <a:pt x="1215" y="1307"/>
                    <a:pt x="1263" y="1295"/>
                    <a:pt x="1287" y="1272"/>
                  </a:cubicBezTo>
                  <a:cubicBezTo>
                    <a:pt x="1334" y="1212"/>
                    <a:pt x="1334" y="1105"/>
                    <a:pt x="1275" y="1045"/>
                  </a:cubicBezTo>
                  <a:lnTo>
                    <a:pt x="275" y="45"/>
                  </a:lnTo>
                  <a:cubicBezTo>
                    <a:pt x="245" y="15"/>
                    <a:pt x="206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0719;p79">
              <a:extLst>
                <a:ext uri="{FF2B5EF4-FFF2-40B4-BE49-F238E27FC236}">
                  <a16:creationId xmlns:a16="http://schemas.microsoft.com/office/drawing/2014/main" id="{A6000D49-56F2-FA06-42AE-67290C8B803F}"/>
                </a:ext>
              </a:extLst>
            </p:cNvPr>
            <p:cNvSpPr/>
            <p:nvPr/>
          </p:nvSpPr>
          <p:spPr>
            <a:xfrm>
              <a:off x="2239671" y="3166645"/>
              <a:ext cx="54743" cy="10201"/>
            </a:xfrm>
            <a:custGeom>
              <a:avLst/>
              <a:gdLst/>
              <a:ahLst/>
              <a:cxnLst/>
              <a:rect l="l" t="t" r="r" b="b"/>
              <a:pathLst>
                <a:path w="172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1561" y="322"/>
                  </a:lnTo>
                  <a:cubicBezTo>
                    <a:pt x="1644" y="322"/>
                    <a:pt x="1727" y="250"/>
                    <a:pt x="1727" y="155"/>
                  </a:cubicBezTo>
                  <a:cubicBezTo>
                    <a:pt x="1727" y="72"/>
                    <a:pt x="1644" y="0"/>
                    <a:pt x="156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13" name="Google Shape;10720;p79">
            <a:extLst>
              <a:ext uri="{FF2B5EF4-FFF2-40B4-BE49-F238E27FC236}">
                <a16:creationId xmlns:a16="http://schemas.microsoft.com/office/drawing/2014/main" id="{CA3B48B9-CFCB-31F8-40EE-9EFCF6D8DC1C}"/>
              </a:ext>
            </a:extLst>
          </p:cNvPr>
          <p:cNvGrpSpPr/>
          <p:nvPr/>
        </p:nvGrpSpPr>
        <p:grpSpPr>
          <a:xfrm>
            <a:off x="5383110" y="5418206"/>
            <a:ext cx="430088" cy="697848"/>
            <a:chOff x="2691555" y="2884503"/>
            <a:chExt cx="215044" cy="34892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14" name="Google Shape;10721;p79">
              <a:extLst>
                <a:ext uri="{FF2B5EF4-FFF2-40B4-BE49-F238E27FC236}">
                  <a16:creationId xmlns:a16="http://schemas.microsoft.com/office/drawing/2014/main" id="{D692ABA5-5CEB-45D0-E377-B9ED3DF1A6DA}"/>
                </a:ext>
              </a:extLst>
            </p:cNvPr>
            <p:cNvSpPr/>
            <p:nvPr/>
          </p:nvSpPr>
          <p:spPr>
            <a:xfrm>
              <a:off x="2691555" y="2884503"/>
              <a:ext cx="215044" cy="348924"/>
            </a:xfrm>
            <a:custGeom>
              <a:avLst/>
              <a:gdLst/>
              <a:ahLst/>
              <a:cxnLst/>
              <a:rect l="l" t="t" r="r" b="b"/>
              <a:pathLst>
                <a:path w="6788" h="11014" extrusionOk="0">
                  <a:moveTo>
                    <a:pt x="632" y="4941"/>
                  </a:moveTo>
                  <a:lnTo>
                    <a:pt x="632" y="5394"/>
                  </a:lnTo>
                  <a:lnTo>
                    <a:pt x="441" y="5394"/>
                  </a:lnTo>
                  <a:lnTo>
                    <a:pt x="632" y="4941"/>
                  </a:lnTo>
                  <a:close/>
                  <a:moveTo>
                    <a:pt x="3703" y="0"/>
                  </a:moveTo>
                  <a:cubicBezTo>
                    <a:pt x="2013" y="0"/>
                    <a:pt x="632" y="1346"/>
                    <a:pt x="632" y="2989"/>
                  </a:cubicBezTo>
                  <a:lnTo>
                    <a:pt x="632" y="4179"/>
                  </a:lnTo>
                  <a:lnTo>
                    <a:pt x="36" y="5489"/>
                  </a:lnTo>
                  <a:cubicBezTo>
                    <a:pt x="1" y="5537"/>
                    <a:pt x="13" y="5596"/>
                    <a:pt x="48" y="5644"/>
                  </a:cubicBezTo>
                  <a:cubicBezTo>
                    <a:pt x="72" y="5692"/>
                    <a:pt x="120" y="5715"/>
                    <a:pt x="179" y="5715"/>
                  </a:cubicBezTo>
                  <a:lnTo>
                    <a:pt x="632" y="5715"/>
                  </a:lnTo>
                  <a:lnTo>
                    <a:pt x="632" y="6965"/>
                  </a:lnTo>
                  <a:cubicBezTo>
                    <a:pt x="632" y="7335"/>
                    <a:pt x="941" y="7656"/>
                    <a:pt x="1310" y="7656"/>
                  </a:cubicBezTo>
                  <a:lnTo>
                    <a:pt x="2156" y="7656"/>
                  </a:lnTo>
                  <a:lnTo>
                    <a:pt x="2156" y="8704"/>
                  </a:lnTo>
                  <a:lnTo>
                    <a:pt x="751" y="10775"/>
                  </a:lnTo>
                  <a:cubicBezTo>
                    <a:pt x="703" y="10835"/>
                    <a:pt x="703" y="10906"/>
                    <a:pt x="751" y="10954"/>
                  </a:cubicBezTo>
                  <a:cubicBezTo>
                    <a:pt x="775" y="11002"/>
                    <a:pt x="822" y="11014"/>
                    <a:pt x="882" y="11014"/>
                  </a:cubicBezTo>
                  <a:lnTo>
                    <a:pt x="929" y="11014"/>
                  </a:lnTo>
                  <a:lnTo>
                    <a:pt x="2394" y="10585"/>
                  </a:lnTo>
                  <a:cubicBezTo>
                    <a:pt x="2489" y="10549"/>
                    <a:pt x="2537" y="10466"/>
                    <a:pt x="2501" y="10394"/>
                  </a:cubicBezTo>
                  <a:cubicBezTo>
                    <a:pt x="2482" y="10328"/>
                    <a:pt x="2418" y="10277"/>
                    <a:pt x="2356" y="10277"/>
                  </a:cubicBezTo>
                  <a:cubicBezTo>
                    <a:pt x="2340" y="10277"/>
                    <a:pt x="2325" y="10280"/>
                    <a:pt x="2310" y="10287"/>
                  </a:cubicBezTo>
                  <a:lnTo>
                    <a:pt x="1263" y="10597"/>
                  </a:lnTo>
                  <a:lnTo>
                    <a:pt x="2441" y="8859"/>
                  </a:lnTo>
                  <a:cubicBezTo>
                    <a:pt x="2453" y="8823"/>
                    <a:pt x="2477" y="8799"/>
                    <a:pt x="2477" y="8763"/>
                  </a:cubicBezTo>
                  <a:lnTo>
                    <a:pt x="2477" y="7608"/>
                  </a:lnTo>
                  <a:lnTo>
                    <a:pt x="3453" y="7073"/>
                  </a:lnTo>
                  <a:cubicBezTo>
                    <a:pt x="3537" y="7025"/>
                    <a:pt x="3561" y="6942"/>
                    <a:pt x="3513" y="6846"/>
                  </a:cubicBezTo>
                  <a:cubicBezTo>
                    <a:pt x="3488" y="6797"/>
                    <a:pt x="3436" y="6765"/>
                    <a:pt x="3378" y="6765"/>
                  </a:cubicBezTo>
                  <a:cubicBezTo>
                    <a:pt x="3352" y="6765"/>
                    <a:pt x="3325" y="6772"/>
                    <a:pt x="3299" y="6787"/>
                  </a:cubicBezTo>
                  <a:lnTo>
                    <a:pt x="2263" y="7358"/>
                  </a:lnTo>
                  <a:lnTo>
                    <a:pt x="1298" y="7358"/>
                  </a:lnTo>
                  <a:cubicBezTo>
                    <a:pt x="1108" y="7358"/>
                    <a:pt x="941" y="7192"/>
                    <a:pt x="941" y="7001"/>
                  </a:cubicBezTo>
                  <a:lnTo>
                    <a:pt x="941" y="6549"/>
                  </a:lnTo>
                  <a:lnTo>
                    <a:pt x="1775" y="6549"/>
                  </a:lnTo>
                  <a:cubicBezTo>
                    <a:pt x="1870" y="6549"/>
                    <a:pt x="1941" y="6477"/>
                    <a:pt x="1941" y="6382"/>
                  </a:cubicBezTo>
                  <a:cubicBezTo>
                    <a:pt x="1941" y="6299"/>
                    <a:pt x="1870" y="6227"/>
                    <a:pt x="1775" y="6227"/>
                  </a:cubicBezTo>
                  <a:lnTo>
                    <a:pt x="941" y="6227"/>
                  </a:lnTo>
                  <a:lnTo>
                    <a:pt x="941" y="3025"/>
                  </a:lnTo>
                  <a:cubicBezTo>
                    <a:pt x="941" y="1548"/>
                    <a:pt x="2179" y="358"/>
                    <a:pt x="3715" y="358"/>
                  </a:cubicBezTo>
                  <a:cubicBezTo>
                    <a:pt x="5239" y="358"/>
                    <a:pt x="6478" y="1548"/>
                    <a:pt x="6478" y="3025"/>
                  </a:cubicBezTo>
                  <a:cubicBezTo>
                    <a:pt x="6478" y="4263"/>
                    <a:pt x="5811" y="5406"/>
                    <a:pt x="4727" y="6013"/>
                  </a:cubicBezTo>
                  <a:lnTo>
                    <a:pt x="3954" y="6442"/>
                  </a:lnTo>
                  <a:cubicBezTo>
                    <a:pt x="3870" y="6489"/>
                    <a:pt x="3846" y="6584"/>
                    <a:pt x="3894" y="6668"/>
                  </a:cubicBezTo>
                  <a:cubicBezTo>
                    <a:pt x="3918" y="6717"/>
                    <a:pt x="3971" y="6749"/>
                    <a:pt x="4029" y="6749"/>
                  </a:cubicBezTo>
                  <a:cubicBezTo>
                    <a:pt x="4055" y="6749"/>
                    <a:pt x="4082" y="6742"/>
                    <a:pt x="4108" y="6727"/>
                  </a:cubicBezTo>
                  <a:lnTo>
                    <a:pt x="4882" y="6299"/>
                  </a:lnTo>
                  <a:cubicBezTo>
                    <a:pt x="4918" y="6287"/>
                    <a:pt x="4930" y="6263"/>
                    <a:pt x="4966" y="6251"/>
                  </a:cubicBezTo>
                  <a:lnTo>
                    <a:pt x="4966" y="8525"/>
                  </a:lnTo>
                  <a:cubicBezTo>
                    <a:pt x="4966" y="8573"/>
                    <a:pt x="4977" y="8609"/>
                    <a:pt x="5001" y="8632"/>
                  </a:cubicBezTo>
                  <a:lnTo>
                    <a:pt x="5620" y="9323"/>
                  </a:lnTo>
                  <a:lnTo>
                    <a:pt x="2965" y="10109"/>
                  </a:lnTo>
                  <a:cubicBezTo>
                    <a:pt x="2882" y="10133"/>
                    <a:pt x="2834" y="10228"/>
                    <a:pt x="2858" y="10299"/>
                  </a:cubicBezTo>
                  <a:cubicBezTo>
                    <a:pt x="2882" y="10371"/>
                    <a:pt x="2953" y="10418"/>
                    <a:pt x="3013" y="10418"/>
                  </a:cubicBezTo>
                  <a:lnTo>
                    <a:pt x="3061" y="10418"/>
                  </a:lnTo>
                  <a:lnTo>
                    <a:pt x="5942" y="9573"/>
                  </a:lnTo>
                  <a:cubicBezTo>
                    <a:pt x="6001" y="9549"/>
                    <a:pt x="6037" y="9513"/>
                    <a:pt x="6049" y="9466"/>
                  </a:cubicBezTo>
                  <a:cubicBezTo>
                    <a:pt x="6061" y="9406"/>
                    <a:pt x="6049" y="9359"/>
                    <a:pt x="6013" y="9311"/>
                  </a:cubicBezTo>
                  <a:lnTo>
                    <a:pt x="5263" y="8442"/>
                  </a:lnTo>
                  <a:lnTo>
                    <a:pt x="5263" y="6013"/>
                  </a:lnTo>
                  <a:cubicBezTo>
                    <a:pt x="6216" y="5311"/>
                    <a:pt x="6787" y="4203"/>
                    <a:pt x="6787" y="2989"/>
                  </a:cubicBezTo>
                  <a:cubicBezTo>
                    <a:pt x="6787" y="1346"/>
                    <a:pt x="5406" y="0"/>
                    <a:pt x="37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0722;p79">
              <a:extLst>
                <a:ext uri="{FF2B5EF4-FFF2-40B4-BE49-F238E27FC236}">
                  <a16:creationId xmlns:a16="http://schemas.microsoft.com/office/drawing/2014/main" id="{B3C05736-75F3-2F3C-50CD-08D34AFDF368}"/>
                </a:ext>
              </a:extLst>
            </p:cNvPr>
            <p:cNvSpPr/>
            <p:nvPr/>
          </p:nvSpPr>
          <p:spPr>
            <a:xfrm>
              <a:off x="2754535" y="2907503"/>
              <a:ext cx="126783" cy="127164"/>
            </a:xfrm>
            <a:custGeom>
              <a:avLst/>
              <a:gdLst/>
              <a:ahLst/>
              <a:cxnLst/>
              <a:rect l="l" t="t" r="r" b="b"/>
              <a:pathLst>
                <a:path w="4002" h="4014" extrusionOk="0">
                  <a:moveTo>
                    <a:pt x="1989" y="1"/>
                  </a:moveTo>
                  <a:cubicBezTo>
                    <a:pt x="953" y="1"/>
                    <a:pt x="72" y="822"/>
                    <a:pt x="1" y="1870"/>
                  </a:cubicBezTo>
                  <a:cubicBezTo>
                    <a:pt x="1" y="1953"/>
                    <a:pt x="61" y="2025"/>
                    <a:pt x="144" y="2048"/>
                  </a:cubicBezTo>
                  <a:cubicBezTo>
                    <a:pt x="239" y="2048"/>
                    <a:pt x="311" y="1989"/>
                    <a:pt x="322" y="1894"/>
                  </a:cubicBezTo>
                  <a:cubicBezTo>
                    <a:pt x="382" y="1013"/>
                    <a:pt x="1108" y="346"/>
                    <a:pt x="1989" y="346"/>
                  </a:cubicBezTo>
                  <a:cubicBezTo>
                    <a:pt x="2918" y="346"/>
                    <a:pt x="3656" y="1096"/>
                    <a:pt x="3656" y="2013"/>
                  </a:cubicBezTo>
                  <a:cubicBezTo>
                    <a:pt x="3656" y="2941"/>
                    <a:pt x="2918" y="3680"/>
                    <a:pt x="1989" y="3680"/>
                  </a:cubicBezTo>
                  <a:cubicBezTo>
                    <a:pt x="1251" y="3680"/>
                    <a:pt x="596" y="3191"/>
                    <a:pt x="382" y="2477"/>
                  </a:cubicBezTo>
                  <a:cubicBezTo>
                    <a:pt x="363" y="2401"/>
                    <a:pt x="298" y="2363"/>
                    <a:pt x="236" y="2363"/>
                  </a:cubicBezTo>
                  <a:cubicBezTo>
                    <a:pt x="221" y="2363"/>
                    <a:pt x="206" y="2365"/>
                    <a:pt x="191" y="2370"/>
                  </a:cubicBezTo>
                  <a:cubicBezTo>
                    <a:pt x="96" y="2406"/>
                    <a:pt x="61" y="2489"/>
                    <a:pt x="84" y="2560"/>
                  </a:cubicBezTo>
                  <a:cubicBezTo>
                    <a:pt x="322" y="3418"/>
                    <a:pt x="1108" y="4013"/>
                    <a:pt x="2001" y="4013"/>
                  </a:cubicBezTo>
                  <a:cubicBezTo>
                    <a:pt x="3109" y="4013"/>
                    <a:pt x="4001" y="3120"/>
                    <a:pt x="4001" y="2013"/>
                  </a:cubicBezTo>
                  <a:cubicBezTo>
                    <a:pt x="3990" y="917"/>
                    <a:pt x="3097" y="1"/>
                    <a:pt x="198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0723;p79">
              <a:extLst>
                <a:ext uri="{FF2B5EF4-FFF2-40B4-BE49-F238E27FC236}">
                  <a16:creationId xmlns:a16="http://schemas.microsoft.com/office/drawing/2014/main" id="{082399E3-DF77-56ED-CE6B-AAD3CAD04071}"/>
                </a:ext>
              </a:extLst>
            </p:cNvPr>
            <p:cNvSpPr/>
            <p:nvPr/>
          </p:nvSpPr>
          <p:spPr>
            <a:xfrm>
              <a:off x="2781336" y="2931263"/>
              <a:ext cx="74321" cy="74353"/>
            </a:xfrm>
            <a:custGeom>
              <a:avLst/>
              <a:gdLst/>
              <a:ahLst/>
              <a:cxnLst/>
              <a:rect l="l" t="t" r="r" b="b"/>
              <a:pathLst>
                <a:path w="2346" h="2347" extrusionOk="0">
                  <a:moveTo>
                    <a:pt x="1465" y="310"/>
                  </a:moveTo>
                  <a:cubicBezTo>
                    <a:pt x="1620" y="310"/>
                    <a:pt x="1751" y="370"/>
                    <a:pt x="1858" y="477"/>
                  </a:cubicBezTo>
                  <a:cubicBezTo>
                    <a:pt x="1965" y="584"/>
                    <a:pt x="2024" y="715"/>
                    <a:pt x="2024" y="858"/>
                  </a:cubicBezTo>
                  <a:cubicBezTo>
                    <a:pt x="2024" y="1013"/>
                    <a:pt x="1965" y="1144"/>
                    <a:pt x="1858" y="1251"/>
                  </a:cubicBezTo>
                  <a:cubicBezTo>
                    <a:pt x="1751" y="1358"/>
                    <a:pt x="1620" y="1418"/>
                    <a:pt x="1465" y="1418"/>
                  </a:cubicBezTo>
                  <a:cubicBezTo>
                    <a:pt x="1322" y="1418"/>
                    <a:pt x="1191" y="1358"/>
                    <a:pt x="1084" y="1251"/>
                  </a:cubicBezTo>
                  <a:cubicBezTo>
                    <a:pt x="869" y="1037"/>
                    <a:pt x="869" y="679"/>
                    <a:pt x="1084" y="477"/>
                  </a:cubicBezTo>
                  <a:cubicBezTo>
                    <a:pt x="1191" y="370"/>
                    <a:pt x="1322" y="310"/>
                    <a:pt x="1465" y="310"/>
                  </a:cubicBezTo>
                  <a:close/>
                  <a:moveTo>
                    <a:pt x="1489" y="1"/>
                  </a:moveTo>
                  <a:cubicBezTo>
                    <a:pt x="1262" y="1"/>
                    <a:pt x="1036" y="84"/>
                    <a:pt x="869" y="251"/>
                  </a:cubicBezTo>
                  <a:cubicBezTo>
                    <a:pt x="572" y="548"/>
                    <a:pt x="536" y="1025"/>
                    <a:pt x="774" y="1370"/>
                  </a:cubicBezTo>
                  <a:lnTo>
                    <a:pt x="60" y="2084"/>
                  </a:lnTo>
                  <a:cubicBezTo>
                    <a:pt x="0" y="2144"/>
                    <a:pt x="0" y="2239"/>
                    <a:pt x="60" y="2299"/>
                  </a:cubicBezTo>
                  <a:cubicBezTo>
                    <a:pt x="84" y="2334"/>
                    <a:pt x="131" y="2346"/>
                    <a:pt x="179" y="2346"/>
                  </a:cubicBezTo>
                  <a:cubicBezTo>
                    <a:pt x="215" y="2346"/>
                    <a:pt x="262" y="2334"/>
                    <a:pt x="298" y="2299"/>
                  </a:cubicBezTo>
                  <a:lnTo>
                    <a:pt x="1012" y="1584"/>
                  </a:lnTo>
                  <a:cubicBezTo>
                    <a:pt x="1155" y="1691"/>
                    <a:pt x="1322" y="1739"/>
                    <a:pt x="1501" y="1739"/>
                  </a:cubicBezTo>
                  <a:cubicBezTo>
                    <a:pt x="1739" y="1739"/>
                    <a:pt x="1941" y="1644"/>
                    <a:pt x="2108" y="1489"/>
                  </a:cubicBezTo>
                  <a:cubicBezTo>
                    <a:pt x="2263" y="1310"/>
                    <a:pt x="2346" y="1096"/>
                    <a:pt x="2346" y="858"/>
                  </a:cubicBezTo>
                  <a:cubicBezTo>
                    <a:pt x="2346" y="620"/>
                    <a:pt x="2263" y="417"/>
                    <a:pt x="2096" y="251"/>
                  </a:cubicBezTo>
                  <a:cubicBezTo>
                    <a:pt x="1929" y="84"/>
                    <a:pt x="1703" y="1"/>
                    <a:pt x="148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17" name="Google Shape;10724;p79">
            <a:extLst>
              <a:ext uri="{FF2B5EF4-FFF2-40B4-BE49-F238E27FC236}">
                <a16:creationId xmlns:a16="http://schemas.microsoft.com/office/drawing/2014/main" id="{DDF37E02-C262-47CB-6937-2DDF9C78882D}"/>
              </a:ext>
            </a:extLst>
          </p:cNvPr>
          <p:cNvGrpSpPr/>
          <p:nvPr/>
        </p:nvGrpSpPr>
        <p:grpSpPr>
          <a:xfrm>
            <a:off x="3540918" y="5418206"/>
            <a:ext cx="509288" cy="697656"/>
            <a:chOff x="1770459" y="2884503"/>
            <a:chExt cx="254644" cy="34882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18" name="Google Shape;10725;p79">
              <a:extLst>
                <a:ext uri="{FF2B5EF4-FFF2-40B4-BE49-F238E27FC236}">
                  <a16:creationId xmlns:a16="http://schemas.microsoft.com/office/drawing/2014/main" id="{E15C9C87-7E33-8A4A-6267-E6932DF57A8D}"/>
                </a:ext>
              </a:extLst>
            </p:cNvPr>
            <p:cNvSpPr/>
            <p:nvPr/>
          </p:nvSpPr>
          <p:spPr>
            <a:xfrm>
              <a:off x="1832330" y="2884503"/>
              <a:ext cx="130902" cy="159572"/>
            </a:xfrm>
            <a:custGeom>
              <a:avLst/>
              <a:gdLst/>
              <a:ahLst/>
              <a:cxnLst/>
              <a:rect l="l" t="t" r="r" b="b"/>
              <a:pathLst>
                <a:path w="4132" h="5037" extrusionOk="0">
                  <a:moveTo>
                    <a:pt x="2060" y="0"/>
                  </a:moveTo>
                  <a:cubicBezTo>
                    <a:pt x="953" y="0"/>
                    <a:pt x="36" y="869"/>
                    <a:pt x="0" y="1977"/>
                  </a:cubicBezTo>
                  <a:cubicBezTo>
                    <a:pt x="0" y="2072"/>
                    <a:pt x="60" y="2143"/>
                    <a:pt x="143" y="2143"/>
                  </a:cubicBezTo>
                  <a:cubicBezTo>
                    <a:pt x="238" y="2143"/>
                    <a:pt x="310" y="2084"/>
                    <a:pt x="310" y="2001"/>
                  </a:cubicBezTo>
                  <a:cubicBezTo>
                    <a:pt x="357" y="1060"/>
                    <a:pt x="1131" y="322"/>
                    <a:pt x="2060" y="322"/>
                  </a:cubicBezTo>
                  <a:cubicBezTo>
                    <a:pt x="3036" y="322"/>
                    <a:pt x="3822" y="1120"/>
                    <a:pt x="3822" y="2084"/>
                  </a:cubicBezTo>
                  <a:cubicBezTo>
                    <a:pt x="3822" y="2846"/>
                    <a:pt x="3334" y="3513"/>
                    <a:pt x="2596" y="3751"/>
                  </a:cubicBezTo>
                  <a:cubicBezTo>
                    <a:pt x="2572" y="3763"/>
                    <a:pt x="2524" y="3787"/>
                    <a:pt x="2512" y="3822"/>
                  </a:cubicBezTo>
                  <a:lnTo>
                    <a:pt x="2060" y="4572"/>
                  </a:lnTo>
                  <a:lnTo>
                    <a:pt x="1619" y="3822"/>
                  </a:lnTo>
                  <a:cubicBezTo>
                    <a:pt x="1608" y="3798"/>
                    <a:pt x="1572" y="3763"/>
                    <a:pt x="1524" y="3751"/>
                  </a:cubicBezTo>
                  <a:cubicBezTo>
                    <a:pt x="977" y="3572"/>
                    <a:pt x="548" y="3144"/>
                    <a:pt x="381" y="2572"/>
                  </a:cubicBezTo>
                  <a:cubicBezTo>
                    <a:pt x="362" y="2503"/>
                    <a:pt x="293" y="2459"/>
                    <a:pt x="230" y="2459"/>
                  </a:cubicBezTo>
                  <a:cubicBezTo>
                    <a:pt x="216" y="2459"/>
                    <a:pt x="203" y="2461"/>
                    <a:pt x="191" y="2465"/>
                  </a:cubicBezTo>
                  <a:cubicBezTo>
                    <a:pt x="95" y="2501"/>
                    <a:pt x="60" y="2584"/>
                    <a:pt x="84" y="2667"/>
                  </a:cubicBezTo>
                  <a:cubicBezTo>
                    <a:pt x="274" y="3298"/>
                    <a:pt x="750" y="3810"/>
                    <a:pt x="1381" y="4037"/>
                  </a:cubicBezTo>
                  <a:lnTo>
                    <a:pt x="1929" y="4953"/>
                  </a:lnTo>
                  <a:cubicBezTo>
                    <a:pt x="1965" y="5001"/>
                    <a:pt x="2000" y="5037"/>
                    <a:pt x="2060" y="5037"/>
                  </a:cubicBezTo>
                  <a:cubicBezTo>
                    <a:pt x="2120" y="5037"/>
                    <a:pt x="2167" y="5001"/>
                    <a:pt x="2191" y="4953"/>
                  </a:cubicBezTo>
                  <a:lnTo>
                    <a:pt x="2751" y="4037"/>
                  </a:lnTo>
                  <a:cubicBezTo>
                    <a:pt x="3584" y="3739"/>
                    <a:pt x="4132" y="2965"/>
                    <a:pt x="4132" y="2084"/>
                  </a:cubicBezTo>
                  <a:cubicBezTo>
                    <a:pt x="4132" y="941"/>
                    <a:pt x="3215" y="0"/>
                    <a:pt x="20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0726;p79">
              <a:extLst>
                <a:ext uri="{FF2B5EF4-FFF2-40B4-BE49-F238E27FC236}">
                  <a16:creationId xmlns:a16="http://schemas.microsoft.com/office/drawing/2014/main" id="{2F0CEB11-6BEC-3F5D-72B7-8D76CB702FBC}"/>
                </a:ext>
              </a:extLst>
            </p:cNvPr>
            <p:cNvSpPr/>
            <p:nvPr/>
          </p:nvSpPr>
          <p:spPr>
            <a:xfrm>
              <a:off x="1861000" y="2912698"/>
              <a:ext cx="75842" cy="72167"/>
            </a:xfrm>
            <a:custGeom>
              <a:avLst/>
              <a:gdLst/>
              <a:ahLst/>
              <a:cxnLst/>
              <a:rect l="l" t="t" r="r" b="b"/>
              <a:pathLst>
                <a:path w="2394" h="2278" extrusionOk="0">
                  <a:moveTo>
                    <a:pt x="1441" y="313"/>
                  </a:moveTo>
                  <a:cubicBezTo>
                    <a:pt x="1572" y="313"/>
                    <a:pt x="1715" y="360"/>
                    <a:pt x="1810" y="468"/>
                  </a:cubicBezTo>
                  <a:cubicBezTo>
                    <a:pt x="2036" y="670"/>
                    <a:pt x="2036" y="1015"/>
                    <a:pt x="1834" y="1218"/>
                  </a:cubicBezTo>
                  <a:cubicBezTo>
                    <a:pt x="1726" y="1325"/>
                    <a:pt x="1587" y="1378"/>
                    <a:pt x="1448" y="1378"/>
                  </a:cubicBezTo>
                  <a:cubicBezTo>
                    <a:pt x="1310" y="1378"/>
                    <a:pt x="1173" y="1325"/>
                    <a:pt x="1072" y="1218"/>
                  </a:cubicBezTo>
                  <a:cubicBezTo>
                    <a:pt x="857" y="1015"/>
                    <a:pt x="857" y="670"/>
                    <a:pt x="1072" y="468"/>
                  </a:cubicBezTo>
                  <a:cubicBezTo>
                    <a:pt x="1167" y="360"/>
                    <a:pt x="1310" y="313"/>
                    <a:pt x="1441" y="313"/>
                  </a:cubicBezTo>
                  <a:close/>
                  <a:moveTo>
                    <a:pt x="1451" y="0"/>
                  </a:moveTo>
                  <a:cubicBezTo>
                    <a:pt x="1232" y="0"/>
                    <a:pt x="1012" y="81"/>
                    <a:pt x="845" y="241"/>
                  </a:cubicBezTo>
                  <a:cubicBezTo>
                    <a:pt x="548" y="539"/>
                    <a:pt x="524" y="992"/>
                    <a:pt x="738" y="1325"/>
                  </a:cubicBezTo>
                  <a:lnTo>
                    <a:pt x="60" y="2015"/>
                  </a:lnTo>
                  <a:cubicBezTo>
                    <a:pt x="0" y="2075"/>
                    <a:pt x="0" y="2182"/>
                    <a:pt x="60" y="2242"/>
                  </a:cubicBezTo>
                  <a:cubicBezTo>
                    <a:pt x="83" y="2265"/>
                    <a:pt x="131" y="2277"/>
                    <a:pt x="179" y="2277"/>
                  </a:cubicBezTo>
                  <a:cubicBezTo>
                    <a:pt x="226" y="2277"/>
                    <a:pt x="262" y="2265"/>
                    <a:pt x="298" y="2242"/>
                  </a:cubicBezTo>
                  <a:lnTo>
                    <a:pt x="976" y="1551"/>
                  </a:lnTo>
                  <a:cubicBezTo>
                    <a:pt x="1131" y="1658"/>
                    <a:pt x="1298" y="1706"/>
                    <a:pt x="1453" y="1706"/>
                  </a:cubicBezTo>
                  <a:cubicBezTo>
                    <a:pt x="1679" y="1706"/>
                    <a:pt x="1881" y="1611"/>
                    <a:pt x="2072" y="1444"/>
                  </a:cubicBezTo>
                  <a:cubicBezTo>
                    <a:pt x="2393" y="1122"/>
                    <a:pt x="2393" y="575"/>
                    <a:pt x="2048" y="241"/>
                  </a:cubicBezTo>
                  <a:cubicBezTo>
                    <a:pt x="1887" y="81"/>
                    <a:pt x="1670" y="0"/>
                    <a:pt x="14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0727;p79">
              <a:extLst>
                <a:ext uri="{FF2B5EF4-FFF2-40B4-BE49-F238E27FC236}">
                  <a16:creationId xmlns:a16="http://schemas.microsoft.com/office/drawing/2014/main" id="{A4C5EBCB-46B7-DDD2-69B3-2FA8EDA0BE0F}"/>
                </a:ext>
              </a:extLst>
            </p:cNvPr>
            <p:cNvSpPr/>
            <p:nvPr/>
          </p:nvSpPr>
          <p:spPr>
            <a:xfrm>
              <a:off x="1818359" y="306064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0"/>
                  </a:moveTo>
                  <a:cubicBezTo>
                    <a:pt x="116" y="0"/>
                    <a:pt x="55" y="43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3"/>
                  </a:cubicBezTo>
                  <a:cubicBezTo>
                    <a:pt x="1822" y="572"/>
                    <a:pt x="1775" y="465"/>
                    <a:pt x="1691" y="453"/>
                  </a:cubicBezTo>
                  <a:lnTo>
                    <a:pt x="239" y="12"/>
                  </a:lnTo>
                  <a:cubicBezTo>
                    <a:pt x="220" y="4"/>
                    <a:pt x="200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0728;p79">
              <a:extLst>
                <a:ext uri="{FF2B5EF4-FFF2-40B4-BE49-F238E27FC236}">
                  <a16:creationId xmlns:a16="http://schemas.microsoft.com/office/drawing/2014/main" id="{91B7285D-7042-CCFE-5A6F-DAB2531FA808}"/>
                </a:ext>
              </a:extLst>
            </p:cNvPr>
            <p:cNvSpPr/>
            <p:nvPr/>
          </p:nvSpPr>
          <p:spPr>
            <a:xfrm>
              <a:off x="1818359" y="3078384"/>
              <a:ext cx="57753" cy="24552"/>
            </a:xfrm>
            <a:custGeom>
              <a:avLst/>
              <a:gdLst/>
              <a:ahLst/>
              <a:cxnLst/>
              <a:rect l="l" t="t" r="r" b="b"/>
              <a:pathLst>
                <a:path w="1823" h="775" extrusionOk="0">
                  <a:moveTo>
                    <a:pt x="182" y="0"/>
                  </a:moveTo>
                  <a:cubicBezTo>
                    <a:pt x="116" y="0"/>
                    <a:pt x="55" y="45"/>
                    <a:pt x="36" y="119"/>
                  </a:cubicBezTo>
                  <a:cubicBezTo>
                    <a:pt x="1" y="203"/>
                    <a:pt x="48" y="298"/>
                    <a:pt x="144" y="322"/>
                  </a:cubicBezTo>
                  <a:lnTo>
                    <a:pt x="1584" y="774"/>
                  </a:lnTo>
                  <a:lnTo>
                    <a:pt x="1632" y="774"/>
                  </a:lnTo>
                  <a:cubicBezTo>
                    <a:pt x="1703" y="774"/>
                    <a:pt x="1763" y="726"/>
                    <a:pt x="1775" y="655"/>
                  </a:cubicBezTo>
                  <a:cubicBezTo>
                    <a:pt x="1822" y="584"/>
                    <a:pt x="1775" y="488"/>
                    <a:pt x="1691" y="464"/>
                  </a:cubicBezTo>
                  <a:lnTo>
                    <a:pt x="239" y="12"/>
                  </a:lnTo>
                  <a:cubicBezTo>
                    <a:pt x="220" y="4"/>
                    <a:pt x="201" y="0"/>
                    <a:pt x="18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0729;p79">
              <a:extLst>
                <a:ext uri="{FF2B5EF4-FFF2-40B4-BE49-F238E27FC236}">
                  <a16:creationId xmlns:a16="http://schemas.microsoft.com/office/drawing/2014/main" id="{1EB2BDA7-5A96-C7D3-5673-0D9479638F62}"/>
                </a:ext>
              </a:extLst>
            </p:cNvPr>
            <p:cNvSpPr/>
            <p:nvPr/>
          </p:nvSpPr>
          <p:spPr>
            <a:xfrm>
              <a:off x="1818359" y="309647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1"/>
                  </a:moveTo>
                  <a:cubicBezTo>
                    <a:pt x="116" y="1"/>
                    <a:pt x="55" y="44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4"/>
                  </a:cubicBezTo>
                  <a:cubicBezTo>
                    <a:pt x="1822" y="572"/>
                    <a:pt x="1775" y="489"/>
                    <a:pt x="1691" y="453"/>
                  </a:cubicBezTo>
                  <a:lnTo>
                    <a:pt x="239" y="13"/>
                  </a:ln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0730;p79">
              <a:extLst>
                <a:ext uri="{FF2B5EF4-FFF2-40B4-BE49-F238E27FC236}">
                  <a16:creationId xmlns:a16="http://schemas.microsoft.com/office/drawing/2014/main" id="{D2E8507E-7F54-CEB1-D186-8EBFFB93037B}"/>
                </a:ext>
              </a:extLst>
            </p:cNvPr>
            <p:cNvSpPr/>
            <p:nvPr/>
          </p:nvSpPr>
          <p:spPr>
            <a:xfrm>
              <a:off x="2022410" y="3029914"/>
              <a:ext cx="760" cy="57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3" y="0"/>
                  </a:moveTo>
                  <a:cubicBezTo>
                    <a:pt x="0" y="0"/>
                    <a:pt x="21" y="18"/>
                    <a:pt x="23" y="18"/>
                  </a:cubicBezTo>
                  <a:cubicBezTo>
                    <a:pt x="24" y="18"/>
                    <a:pt x="22" y="15"/>
                    <a:pt x="13" y="6"/>
                  </a:cubicBezTo>
                  <a:cubicBezTo>
                    <a:pt x="7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0731;p79">
              <a:extLst>
                <a:ext uri="{FF2B5EF4-FFF2-40B4-BE49-F238E27FC236}">
                  <a16:creationId xmlns:a16="http://schemas.microsoft.com/office/drawing/2014/main" id="{1669C870-E899-0E59-B121-1DD62E9C5190}"/>
                </a:ext>
              </a:extLst>
            </p:cNvPr>
            <p:cNvSpPr/>
            <p:nvPr/>
          </p:nvSpPr>
          <p:spPr>
            <a:xfrm>
              <a:off x="1770459" y="3017337"/>
              <a:ext cx="254644" cy="215994"/>
            </a:xfrm>
            <a:custGeom>
              <a:avLst/>
              <a:gdLst/>
              <a:ahLst/>
              <a:cxnLst/>
              <a:rect l="l" t="t" r="r" b="b"/>
              <a:pathLst>
                <a:path w="8038" h="6818" extrusionOk="0">
                  <a:moveTo>
                    <a:pt x="7275" y="391"/>
                  </a:moveTo>
                  <a:lnTo>
                    <a:pt x="7275" y="3677"/>
                  </a:lnTo>
                  <a:lnTo>
                    <a:pt x="4180" y="4677"/>
                  </a:lnTo>
                  <a:lnTo>
                    <a:pt x="4180" y="2570"/>
                  </a:lnTo>
                  <a:lnTo>
                    <a:pt x="4180" y="1760"/>
                  </a:lnTo>
                  <a:lnTo>
                    <a:pt x="4180" y="1391"/>
                  </a:lnTo>
                  <a:lnTo>
                    <a:pt x="7275" y="391"/>
                  </a:lnTo>
                  <a:close/>
                  <a:moveTo>
                    <a:pt x="310" y="748"/>
                  </a:moveTo>
                  <a:lnTo>
                    <a:pt x="429" y="796"/>
                  </a:lnTo>
                  <a:lnTo>
                    <a:pt x="429" y="3820"/>
                  </a:lnTo>
                  <a:cubicBezTo>
                    <a:pt x="429" y="3892"/>
                    <a:pt x="477" y="3951"/>
                    <a:pt x="548" y="3963"/>
                  </a:cubicBezTo>
                  <a:lnTo>
                    <a:pt x="3858" y="5023"/>
                  </a:lnTo>
                  <a:lnTo>
                    <a:pt x="3858" y="5630"/>
                  </a:lnTo>
                  <a:lnTo>
                    <a:pt x="310" y="4499"/>
                  </a:lnTo>
                  <a:lnTo>
                    <a:pt x="310" y="1332"/>
                  </a:lnTo>
                  <a:lnTo>
                    <a:pt x="310" y="748"/>
                  </a:lnTo>
                  <a:close/>
                  <a:moveTo>
                    <a:pt x="7704" y="748"/>
                  </a:moveTo>
                  <a:lnTo>
                    <a:pt x="7704" y="1332"/>
                  </a:lnTo>
                  <a:lnTo>
                    <a:pt x="7704" y="4499"/>
                  </a:lnTo>
                  <a:lnTo>
                    <a:pt x="4168" y="5630"/>
                  </a:lnTo>
                  <a:lnTo>
                    <a:pt x="4168" y="5023"/>
                  </a:lnTo>
                  <a:lnTo>
                    <a:pt x="7466" y="3963"/>
                  </a:lnTo>
                  <a:cubicBezTo>
                    <a:pt x="7525" y="3951"/>
                    <a:pt x="7585" y="3880"/>
                    <a:pt x="7585" y="3820"/>
                  </a:cubicBezTo>
                  <a:lnTo>
                    <a:pt x="7585" y="796"/>
                  </a:lnTo>
                  <a:lnTo>
                    <a:pt x="7704" y="748"/>
                  </a:lnTo>
                  <a:close/>
                  <a:moveTo>
                    <a:pt x="310" y="4844"/>
                  </a:moveTo>
                  <a:lnTo>
                    <a:pt x="3858" y="5975"/>
                  </a:lnTo>
                  <a:lnTo>
                    <a:pt x="3858" y="6440"/>
                  </a:lnTo>
                  <a:lnTo>
                    <a:pt x="310" y="5309"/>
                  </a:lnTo>
                  <a:lnTo>
                    <a:pt x="310" y="4844"/>
                  </a:lnTo>
                  <a:close/>
                  <a:moveTo>
                    <a:pt x="595" y="0"/>
                  </a:moveTo>
                  <a:cubicBezTo>
                    <a:pt x="562" y="0"/>
                    <a:pt x="522" y="17"/>
                    <a:pt x="489" y="34"/>
                  </a:cubicBezTo>
                  <a:cubicBezTo>
                    <a:pt x="441" y="70"/>
                    <a:pt x="429" y="105"/>
                    <a:pt x="429" y="165"/>
                  </a:cubicBezTo>
                  <a:lnTo>
                    <a:pt x="429" y="439"/>
                  </a:lnTo>
                  <a:lnTo>
                    <a:pt x="203" y="367"/>
                  </a:lnTo>
                  <a:cubicBezTo>
                    <a:pt x="189" y="360"/>
                    <a:pt x="175" y="358"/>
                    <a:pt x="161" y="358"/>
                  </a:cubicBezTo>
                  <a:cubicBezTo>
                    <a:pt x="127" y="358"/>
                    <a:pt x="94" y="374"/>
                    <a:pt x="60" y="391"/>
                  </a:cubicBezTo>
                  <a:cubicBezTo>
                    <a:pt x="12" y="427"/>
                    <a:pt x="1" y="463"/>
                    <a:pt x="1" y="522"/>
                  </a:cubicBezTo>
                  <a:lnTo>
                    <a:pt x="1" y="1332"/>
                  </a:lnTo>
                  <a:lnTo>
                    <a:pt x="1" y="4618"/>
                  </a:lnTo>
                  <a:lnTo>
                    <a:pt x="1" y="5428"/>
                  </a:lnTo>
                  <a:cubicBezTo>
                    <a:pt x="1" y="5499"/>
                    <a:pt x="48" y="5559"/>
                    <a:pt x="120" y="5570"/>
                  </a:cubicBezTo>
                  <a:lnTo>
                    <a:pt x="3977" y="6809"/>
                  </a:lnTo>
                  <a:cubicBezTo>
                    <a:pt x="3989" y="6815"/>
                    <a:pt x="4001" y="6818"/>
                    <a:pt x="4016" y="6818"/>
                  </a:cubicBezTo>
                  <a:cubicBezTo>
                    <a:pt x="4031" y="6818"/>
                    <a:pt x="4049" y="6815"/>
                    <a:pt x="4073" y="6809"/>
                  </a:cubicBezTo>
                  <a:lnTo>
                    <a:pt x="6061" y="6166"/>
                  </a:lnTo>
                  <a:cubicBezTo>
                    <a:pt x="6144" y="6130"/>
                    <a:pt x="6192" y="6047"/>
                    <a:pt x="6156" y="5963"/>
                  </a:cubicBezTo>
                  <a:cubicBezTo>
                    <a:pt x="6138" y="5890"/>
                    <a:pt x="6076" y="5844"/>
                    <a:pt x="6011" y="5844"/>
                  </a:cubicBezTo>
                  <a:cubicBezTo>
                    <a:pt x="5992" y="5844"/>
                    <a:pt x="5972" y="5848"/>
                    <a:pt x="5954" y="5856"/>
                  </a:cubicBezTo>
                  <a:lnTo>
                    <a:pt x="4180" y="6440"/>
                  </a:lnTo>
                  <a:lnTo>
                    <a:pt x="4180" y="5975"/>
                  </a:lnTo>
                  <a:lnTo>
                    <a:pt x="7728" y="4844"/>
                  </a:lnTo>
                  <a:lnTo>
                    <a:pt x="7728" y="5309"/>
                  </a:lnTo>
                  <a:lnTo>
                    <a:pt x="6597" y="5666"/>
                  </a:lnTo>
                  <a:cubicBezTo>
                    <a:pt x="6501" y="5690"/>
                    <a:pt x="6454" y="5773"/>
                    <a:pt x="6489" y="5868"/>
                  </a:cubicBezTo>
                  <a:cubicBezTo>
                    <a:pt x="6501" y="5940"/>
                    <a:pt x="6573" y="5987"/>
                    <a:pt x="6632" y="5987"/>
                  </a:cubicBezTo>
                  <a:cubicBezTo>
                    <a:pt x="6656" y="5987"/>
                    <a:pt x="6668" y="5987"/>
                    <a:pt x="6680" y="5975"/>
                  </a:cubicBezTo>
                  <a:lnTo>
                    <a:pt x="7918" y="5570"/>
                  </a:lnTo>
                  <a:cubicBezTo>
                    <a:pt x="7978" y="5559"/>
                    <a:pt x="8037" y="5475"/>
                    <a:pt x="8037" y="5416"/>
                  </a:cubicBezTo>
                  <a:lnTo>
                    <a:pt x="8037" y="4618"/>
                  </a:lnTo>
                  <a:lnTo>
                    <a:pt x="8037" y="1332"/>
                  </a:lnTo>
                  <a:lnTo>
                    <a:pt x="8037" y="522"/>
                  </a:lnTo>
                  <a:cubicBezTo>
                    <a:pt x="8037" y="486"/>
                    <a:pt x="8002" y="439"/>
                    <a:pt x="7966" y="403"/>
                  </a:cubicBezTo>
                  <a:cubicBezTo>
                    <a:pt x="7931" y="386"/>
                    <a:pt x="7896" y="375"/>
                    <a:pt x="7857" y="375"/>
                  </a:cubicBezTo>
                  <a:cubicBezTo>
                    <a:pt x="7842" y="375"/>
                    <a:pt x="7827" y="376"/>
                    <a:pt x="7811" y="379"/>
                  </a:cubicBezTo>
                  <a:lnTo>
                    <a:pt x="7585" y="451"/>
                  </a:lnTo>
                  <a:lnTo>
                    <a:pt x="7585" y="189"/>
                  </a:lnTo>
                  <a:cubicBezTo>
                    <a:pt x="7585" y="141"/>
                    <a:pt x="7561" y="82"/>
                    <a:pt x="7525" y="46"/>
                  </a:cubicBezTo>
                  <a:cubicBezTo>
                    <a:pt x="7499" y="29"/>
                    <a:pt x="7467" y="17"/>
                    <a:pt x="7428" y="17"/>
                  </a:cubicBezTo>
                  <a:cubicBezTo>
                    <a:pt x="7413" y="17"/>
                    <a:pt x="7398" y="19"/>
                    <a:pt x="7382" y="22"/>
                  </a:cubicBezTo>
                  <a:lnTo>
                    <a:pt x="4013" y="1094"/>
                  </a:lnTo>
                  <a:lnTo>
                    <a:pt x="1965" y="439"/>
                  </a:lnTo>
                  <a:cubicBezTo>
                    <a:pt x="1944" y="431"/>
                    <a:pt x="1923" y="427"/>
                    <a:pt x="1903" y="427"/>
                  </a:cubicBezTo>
                  <a:cubicBezTo>
                    <a:pt x="1835" y="427"/>
                    <a:pt x="1778" y="472"/>
                    <a:pt x="1751" y="546"/>
                  </a:cubicBezTo>
                  <a:cubicBezTo>
                    <a:pt x="1727" y="629"/>
                    <a:pt x="1775" y="725"/>
                    <a:pt x="1858" y="748"/>
                  </a:cubicBezTo>
                  <a:lnTo>
                    <a:pt x="3834" y="1391"/>
                  </a:lnTo>
                  <a:lnTo>
                    <a:pt x="3834" y="1760"/>
                  </a:lnTo>
                  <a:lnTo>
                    <a:pt x="3834" y="2570"/>
                  </a:lnTo>
                  <a:lnTo>
                    <a:pt x="3834" y="4677"/>
                  </a:lnTo>
                  <a:lnTo>
                    <a:pt x="739" y="3677"/>
                  </a:lnTo>
                  <a:lnTo>
                    <a:pt x="739" y="391"/>
                  </a:lnTo>
                  <a:lnTo>
                    <a:pt x="1215" y="546"/>
                  </a:lnTo>
                  <a:cubicBezTo>
                    <a:pt x="1232" y="550"/>
                    <a:pt x="1248" y="552"/>
                    <a:pt x="1264" y="552"/>
                  </a:cubicBezTo>
                  <a:cubicBezTo>
                    <a:pt x="1338" y="552"/>
                    <a:pt x="1400" y="508"/>
                    <a:pt x="1429" y="439"/>
                  </a:cubicBezTo>
                  <a:cubicBezTo>
                    <a:pt x="1453" y="344"/>
                    <a:pt x="1406" y="260"/>
                    <a:pt x="1322" y="225"/>
                  </a:cubicBezTo>
                  <a:lnTo>
                    <a:pt x="632" y="10"/>
                  </a:lnTo>
                  <a:cubicBezTo>
                    <a:pt x="621" y="3"/>
                    <a:pt x="609" y="0"/>
                    <a:pt x="59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0732;p79">
              <a:extLst>
                <a:ext uri="{FF2B5EF4-FFF2-40B4-BE49-F238E27FC236}">
                  <a16:creationId xmlns:a16="http://schemas.microsoft.com/office/drawing/2014/main" id="{89F90F96-35B0-10F3-7DAC-D0CED97F9457}"/>
                </a:ext>
              </a:extLst>
            </p:cNvPr>
            <p:cNvSpPr/>
            <p:nvPr/>
          </p:nvSpPr>
          <p:spPr>
            <a:xfrm>
              <a:off x="1929271" y="3055987"/>
              <a:ext cx="38111" cy="47298"/>
            </a:xfrm>
            <a:custGeom>
              <a:avLst/>
              <a:gdLst/>
              <a:ahLst/>
              <a:cxnLst/>
              <a:rect l="l" t="t" r="r" b="b"/>
              <a:pathLst>
                <a:path w="1203" h="1493" extrusionOk="0">
                  <a:moveTo>
                    <a:pt x="881" y="374"/>
                  </a:moveTo>
                  <a:lnTo>
                    <a:pt x="881" y="945"/>
                  </a:lnTo>
                  <a:lnTo>
                    <a:pt x="345" y="1112"/>
                  </a:lnTo>
                  <a:lnTo>
                    <a:pt x="345" y="540"/>
                  </a:lnTo>
                  <a:lnTo>
                    <a:pt x="881" y="374"/>
                  </a:lnTo>
                  <a:close/>
                  <a:moveTo>
                    <a:pt x="1029" y="0"/>
                  </a:moveTo>
                  <a:cubicBezTo>
                    <a:pt x="1017" y="0"/>
                    <a:pt x="1003" y="2"/>
                    <a:pt x="988" y="5"/>
                  </a:cubicBezTo>
                  <a:lnTo>
                    <a:pt x="119" y="279"/>
                  </a:lnTo>
                  <a:cubicBezTo>
                    <a:pt x="60" y="290"/>
                    <a:pt x="0" y="362"/>
                    <a:pt x="0" y="421"/>
                  </a:cubicBezTo>
                  <a:lnTo>
                    <a:pt x="0" y="1326"/>
                  </a:lnTo>
                  <a:cubicBezTo>
                    <a:pt x="0" y="1374"/>
                    <a:pt x="24" y="1433"/>
                    <a:pt x="60" y="1469"/>
                  </a:cubicBezTo>
                  <a:cubicBezTo>
                    <a:pt x="83" y="1481"/>
                    <a:pt x="119" y="1493"/>
                    <a:pt x="155" y="1493"/>
                  </a:cubicBezTo>
                  <a:cubicBezTo>
                    <a:pt x="167" y="1493"/>
                    <a:pt x="179" y="1493"/>
                    <a:pt x="191" y="1481"/>
                  </a:cubicBezTo>
                  <a:lnTo>
                    <a:pt x="1060" y="1207"/>
                  </a:lnTo>
                  <a:cubicBezTo>
                    <a:pt x="1119" y="1195"/>
                    <a:pt x="1179" y="1124"/>
                    <a:pt x="1179" y="1064"/>
                  </a:cubicBezTo>
                  <a:lnTo>
                    <a:pt x="1179" y="159"/>
                  </a:lnTo>
                  <a:cubicBezTo>
                    <a:pt x="1203" y="112"/>
                    <a:pt x="1179" y="64"/>
                    <a:pt x="1131" y="40"/>
                  </a:cubicBezTo>
                  <a:cubicBezTo>
                    <a:pt x="1095" y="14"/>
                    <a:pt x="1066" y="0"/>
                    <a:pt x="102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26" name="Google Shape;10733;p79">
            <a:extLst>
              <a:ext uri="{FF2B5EF4-FFF2-40B4-BE49-F238E27FC236}">
                <a16:creationId xmlns:a16="http://schemas.microsoft.com/office/drawing/2014/main" id="{82BC331B-E2E0-3F85-B4AA-9841B9DB8BDC}"/>
              </a:ext>
            </a:extLst>
          </p:cNvPr>
          <p:cNvGrpSpPr/>
          <p:nvPr/>
        </p:nvGrpSpPr>
        <p:grpSpPr>
          <a:xfrm>
            <a:off x="2634932" y="5418967"/>
            <a:ext cx="516764" cy="697086"/>
            <a:chOff x="1317466" y="2884883"/>
            <a:chExt cx="258382" cy="3485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27" name="Google Shape;10734;p79">
              <a:extLst>
                <a:ext uri="{FF2B5EF4-FFF2-40B4-BE49-F238E27FC236}">
                  <a16:creationId xmlns:a16="http://schemas.microsoft.com/office/drawing/2014/main" id="{94D9BF43-4849-1439-59B6-ED9F09832DB9}"/>
                </a:ext>
              </a:extLst>
            </p:cNvPr>
            <p:cNvSpPr/>
            <p:nvPr/>
          </p:nvSpPr>
          <p:spPr>
            <a:xfrm>
              <a:off x="1317847" y="2916943"/>
              <a:ext cx="51702" cy="278404"/>
            </a:xfrm>
            <a:custGeom>
              <a:avLst/>
              <a:gdLst/>
              <a:ahLst/>
              <a:cxnLst/>
              <a:rect l="l" t="t" r="r" b="b"/>
              <a:pathLst>
                <a:path w="1632" h="878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620"/>
                  </a:lnTo>
                  <a:cubicBezTo>
                    <a:pt x="0" y="8716"/>
                    <a:pt x="72" y="8787"/>
                    <a:pt x="167" y="8787"/>
                  </a:cubicBezTo>
                  <a:cubicBezTo>
                    <a:pt x="250" y="8787"/>
                    <a:pt x="322" y="8716"/>
                    <a:pt x="322" y="8620"/>
                  </a:cubicBezTo>
                  <a:lnTo>
                    <a:pt x="322" y="334"/>
                  </a:lnTo>
                  <a:lnTo>
                    <a:pt x="1476" y="334"/>
                  </a:lnTo>
                  <a:cubicBezTo>
                    <a:pt x="1560" y="334"/>
                    <a:pt x="1631" y="250"/>
                    <a:pt x="1631" y="167"/>
                  </a:cubicBezTo>
                  <a:cubicBezTo>
                    <a:pt x="1631" y="72"/>
                    <a:pt x="1560" y="0"/>
                    <a:pt x="147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0735;p79">
              <a:extLst>
                <a:ext uri="{FF2B5EF4-FFF2-40B4-BE49-F238E27FC236}">
                  <a16:creationId xmlns:a16="http://schemas.microsoft.com/office/drawing/2014/main" id="{15E0ED18-4C69-1B25-8E06-5C175FBF5BD4}"/>
                </a:ext>
              </a:extLst>
            </p:cNvPr>
            <p:cNvSpPr/>
            <p:nvPr/>
          </p:nvSpPr>
          <p:spPr>
            <a:xfrm>
              <a:off x="1394766" y="3181725"/>
              <a:ext cx="32852" cy="32852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13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15"/>
                    <a:pt x="799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0736;p79">
              <a:extLst>
                <a:ext uri="{FF2B5EF4-FFF2-40B4-BE49-F238E27FC236}">
                  <a16:creationId xmlns:a16="http://schemas.microsoft.com/office/drawing/2014/main" id="{43343E60-963F-FBFA-C33C-E150EE68432E}"/>
                </a:ext>
              </a:extLst>
            </p:cNvPr>
            <p:cNvSpPr/>
            <p:nvPr/>
          </p:nvSpPr>
          <p:spPr>
            <a:xfrm>
              <a:off x="1317466" y="2884883"/>
              <a:ext cx="258382" cy="348543"/>
            </a:xfrm>
            <a:custGeom>
              <a:avLst/>
              <a:gdLst/>
              <a:ahLst/>
              <a:cxnLst/>
              <a:rect l="l" t="t" r="r" b="b"/>
              <a:pathLst>
                <a:path w="8156" h="11002" extrusionOk="0">
                  <a:moveTo>
                    <a:pt x="3870" y="2322"/>
                  </a:moveTo>
                  <a:cubicBezTo>
                    <a:pt x="3929" y="3072"/>
                    <a:pt x="4370" y="3703"/>
                    <a:pt x="5013" y="4048"/>
                  </a:cubicBezTo>
                  <a:lnTo>
                    <a:pt x="5013" y="8966"/>
                  </a:lnTo>
                  <a:lnTo>
                    <a:pt x="893" y="8966"/>
                  </a:lnTo>
                  <a:lnTo>
                    <a:pt x="893" y="2322"/>
                  </a:lnTo>
                  <a:close/>
                  <a:moveTo>
                    <a:pt x="6013" y="0"/>
                  </a:moveTo>
                  <a:cubicBezTo>
                    <a:pt x="5239" y="0"/>
                    <a:pt x="4560" y="405"/>
                    <a:pt x="4179" y="1024"/>
                  </a:cubicBezTo>
                  <a:lnTo>
                    <a:pt x="2108" y="1024"/>
                  </a:lnTo>
                  <a:cubicBezTo>
                    <a:pt x="2024" y="1024"/>
                    <a:pt x="1941" y="1108"/>
                    <a:pt x="1941" y="1191"/>
                  </a:cubicBezTo>
                  <a:cubicBezTo>
                    <a:pt x="1941" y="1286"/>
                    <a:pt x="2024" y="1358"/>
                    <a:pt x="2108" y="1358"/>
                  </a:cubicBezTo>
                  <a:lnTo>
                    <a:pt x="4013" y="1358"/>
                  </a:lnTo>
                  <a:cubicBezTo>
                    <a:pt x="3929" y="1560"/>
                    <a:pt x="3882" y="1786"/>
                    <a:pt x="3870" y="2024"/>
                  </a:cubicBezTo>
                  <a:lnTo>
                    <a:pt x="726" y="2024"/>
                  </a:lnTo>
                  <a:cubicBezTo>
                    <a:pt x="631" y="2024"/>
                    <a:pt x="560" y="2096"/>
                    <a:pt x="560" y="2191"/>
                  </a:cubicBezTo>
                  <a:lnTo>
                    <a:pt x="560" y="9132"/>
                  </a:lnTo>
                  <a:cubicBezTo>
                    <a:pt x="560" y="9216"/>
                    <a:pt x="631" y="9287"/>
                    <a:pt x="726" y="9287"/>
                  </a:cubicBezTo>
                  <a:lnTo>
                    <a:pt x="5156" y="9287"/>
                  </a:lnTo>
                  <a:cubicBezTo>
                    <a:pt x="5251" y="9287"/>
                    <a:pt x="5322" y="9216"/>
                    <a:pt x="5322" y="9132"/>
                  </a:cubicBezTo>
                  <a:lnTo>
                    <a:pt x="5322" y="4191"/>
                  </a:lnTo>
                  <a:cubicBezTo>
                    <a:pt x="5394" y="4215"/>
                    <a:pt x="5489" y="4227"/>
                    <a:pt x="5560" y="4251"/>
                  </a:cubicBezTo>
                  <a:lnTo>
                    <a:pt x="5560" y="10680"/>
                  </a:lnTo>
                  <a:lnTo>
                    <a:pt x="322" y="10680"/>
                  </a:lnTo>
                  <a:lnTo>
                    <a:pt x="322" y="10263"/>
                  </a:lnTo>
                  <a:cubicBezTo>
                    <a:pt x="322" y="10168"/>
                    <a:pt x="250" y="10097"/>
                    <a:pt x="155" y="10097"/>
                  </a:cubicBezTo>
                  <a:cubicBezTo>
                    <a:pt x="72" y="10097"/>
                    <a:pt x="0" y="10168"/>
                    <a:pt x="0" y="10263"/>
                  </a:cubicBezTo>
                  <a:lnTo>
                    <a:pt x="0" y="10835"/>
                  </a:lnTo>
                  <a:cubicBezTo>
                    <a:pt x="0" y="10930"/>
                    <a:pt x="72" y="11002"/>
                    <a:pt x="155" y="11002"/>
                  </a:cubicBezTo>
                  <a:lnTo>
                    <a:pt x="5727" y="11002"/>
                  </a:lnTo>
                  <a:cubicBezTo>
                    <a:pt x="5810" y="11002"/>
                    <a:pt x="5894" y="10930"/>
                    <a:pt x="5894" y="10835"/>
                  </a:cubicBezTo>
                  <a:lnTo>
                    <a:pt x="5894" y="4286"/>
                  </a:lnTo>
                  <a:lnTo>
                    <a:pt x="6013" y="4286"/>
                  </a:lnTo>
                  <a:cubicBezTo>
                    <a:pt x="6525" y="4286"/>
                    <a:pt x="7025" y="4108"/>
                    <a:pt x="7406" y="3775"/>
                  </a:cubicBezTo>
                  <a:cubicBezTo>
                    <a:pt x="7799" y="3441"/>
                    <a:pt x="8049" y="2977"/>
                    <a:pt x="8120" y="2477"/>
                  </a:cubicBezTo>
                  <a:cubicBezTo>
                    <a:pt x="8156" y="2381"/>
                    <a:pt x="8096" y="2310"/>
                    <a:pt x="8001" y="2298"/>
                  </a:cubicBezTo>
                  <a:cubicBezTo>
                    <a:pt x="7994" y="2297"/>
                    <a:pt x="7987" y="2297"/>
                    <a:pt x="7980" y="2297"/>
                  </a:cubicBezTo>
                  <a:cubicBezTo>
                    <a:pt x="7904" y="2297"/>
                    <a:pt x="7833" y="2353"/>
                    <a:pt x="7823" y="2429"/>
                  </a:cubicBezTo>
                  <a:cubicBezTo>
                    <a:pt x="7692" y="3322"/>
                    <a:pt x="6930" y="3977"/>
                    <a:pt x="6025" y="3977"/>
                  </a:cubicBezTo>
                  <a:cubicBezTo>
                    <a:pt x="5013" y="3977"/>
                    <a:pt x="4191" y="3155"/>
                    <a:pt x="4191" y="2143"/>
                  </a:cubicBezTo>
                  <a:cubicBezTo>
                    <a:pt x="4191" y="1131"/>
                    <a:pt x="5013" y="322"/>
                    <a:pt x="6025" y="322"/>
                  </a:cubicBezTo>
                  <a:cubicBezTo>
                    <a:pt x="6918" y="322"/>
                    <a:pt x="7680" y="953"/>
                    <a:pt x="7823" y="1846"/>
                  </a:cubicBezTo>
                  <a:cubicBezTo>
                    <a:pt x="7833" y="1933"/>
                    <a:pt x="7914" y="1990"/>
                    <a:pt x="7982" y="1990"/>
                  </a:cubicBezTo>
                  <a:cubicBezTo>
                    <a:pt x="7989" y="1990"/>
                    <a:pt x="7995" y="1990"/>
                    <a:pt x="8001" y="1989"/>
                  </a:cubicBezTo>
                  <a:cubicBezTo>
                    <a:pt x="8096" y="1965"/>
                    <a:pt x="8156" y="1881"/>
                    <a:pt x="8132" y="1798"/>
                  </a:cubicBezTo>
                  <a:cubicBezTo>
                    <a:pt x="8049" y="1310"/>
                    <a:pt x="7799" y="857"/>
                    <a:pt x="7406" y="524"/>
                  </a:cubicBezTo>
                  <a:cubicBezTo>
                    <a:pt x="7025" y="191"/>
                    <a:pt x="6513" y="0"/>
                    <a:pt x="60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0737;p79">
              <a:extLst>
                <a:ext uri="{FF2B5EF4-FFF2-40B4-BE49-F238E27FC236}">
                  <a16:creationId xmlns:a16="http://schemas.microsoft.com/office/drawing/2014/main" id="{EE273002-5761-8E4B-EFA6-41560745FA17}"/>
                </a:ext>
              </a:extLst>
            </p:cNvPr>
            <p:cNvSpPr/>
            <p:nvPr/>
          </p:nvSpPr>
          <p:spPr>
            <a:xfrm>
              <a:off x="1467186" y="2912033"/>
              <a:ext cx="82653" cy="82273"/>
            </a:xfrm>
            <a:custGeom>
              <a:avLst/>
              <a:gdLst/>
              <a:ahLst/>
              <a:cxnLst/>
              <a:rect l="l" t="t" r="r" b="b"/>
              <a:pathLst>
                <a:path w="2609" h="2597" extrusionOk="0">
                  <a:moveTo>
                    <a:pt x="334" y="1263"/>
                  </a:moveTo>
                  <a:lnTo>
                    <a:pt x="418" y="1298"/>
                  </a:lnTo>
                  <a:cubicBezTo>
                    <a:pt x="656" y="1394"/>
                    <a:pt x="715" y="1489"/>
                    <a:pt x="715" y="1524"/>
                  </a:cubicBezTo>
                  <a:cubicBezTo>
                    <a:pt x="715" y="1560"/>
                    <a:pt x="656" y="1644"/>
                    <a:pt x="453" y="1751"/>
                  </a:cubicBezTo>
                  <a:cubicBezTo>
                    <a:pt x="370" y="1620"/>
                    <a:pt x="334" y="1465"/>
                    <a:pt x="334" y="1310"/>
                  </a:cubicBezTo>
                  <a:lnTo>
                    <a:pt x="334" y="1286"/>
                  </a:lnTo>
                  <a:lnTo>
                    <a:pt x="334" y="1263"/>
                  </a:lnTo>
                  <a:close/>
                  <a:moveTo>
                    <a:pt x="1192" y="334"/>
                  </a:moveTo>
                  <a:lnTo>
                    <a:pt x="1192" y="334"/>
                  </a:lnTo>
                  <a:cubicBezTo>
                    <a:pt x="1180" y="358"/>
                    <a:pt x="1168" y="381"/>
                    <a:pt x="1144" y="393"/>
                  </a:cubicBezTo>
                  <a:cubicBezTo>
                    <a:pt x="1013" y="620"/>
                    <a:pt x="1084" y="786"/>
                    <a:pt x="1144" y="870"/>
                  </a:cubicBezTo>
                  <a:cubicBezTo>
                    <a:pt x="1299" y="1084"/>
                    <a:pt x="1501" y="1132"/>
                    <a:pt x="1656" y="1155"/>
                  </a:cubicBezTo>
                  <a:cubicBezTo>
                    <a:pt x="1835" y="1203"/>
                    <a:pt x="1846" y="1203"/>
                    <a:pt x="1858" y="1322"/>
                  </a:cubicBezTo>
                  <a:cubicBezTo>
                    <a:pt x="1858" y="1429"/>
                    <a:pt x="1680" y="1548"/>
                    <a:pt x="1501" y="1644"/>
                  </a:cubicBezTo>
                  <a:cubicBezTo>
                    <a:pt x="1299" y="1786"/>
                    <a:pt x="1049" y="1929"/>
                    <a:pt x="942" y="2179"/>
                  </a:cubicBezTo>
                  <a:cubicBezTo>
                    <a:pt x="846" y="2156"/>
                    <a:pt x="775" y="2108"/>
                    <a:pt x="703" y="2048"/>
                  </a:cubicBezTo>
                  <a:cubicBezTo>
                    <a:pt x="680" y="2036"/>
                    <a:pt x="668" y="2025"/>
                    <a:pt x="656" y="2025"/>
                  </a:cubicBezTo>
                  <a:cubicBezTo>
                    <a:pt x="918" y="1870"/>
                    <a:pt x="1037" y="1691"/>
                    <a:pt x="1037" y="1513"/>
                  </a:cubicBezTo>
                  <a:cubicBezTo>
                    <a:pt x="1037" y="1370"/>
                    <a:pt x="953" y="1155"/>
                    <a:pt x="537" y="989"/>
                  </a:cubicBezTo>
                  <a:cubicBezTo>
                    <a:pt x="489" y="977"/>
                    <a:pt x="430" y="953"/>
                    <a:pt x="406" y="917"/>
                  </a:cubicBezTo>
                  <a:cubicBezTo>
                    <a:pt x="537" y="596"/>
                    <a:pt x="846" y="381"/>
                    <a:pt x="1192" y="334"/>
                  </a:cubicBezTo>
                  <a:close/>
                  <a:moveTo>
                    <a:pt x="1632" y="370"/>
                  </a:moveTo>
                  <a:cubicBezTo>
                    <a:pt x="1858" y="441"/>
                    <a:pt x="2049" y="620"/>
                    <a:pt x="2180" y="834"/>
                  </a:cubicBezTo>
                  <a:cubicBezTo>
                    <a:pt x="2251" y="965"/>
                    <a:pt x="2275" y="1108"/>
                    <a:pt x="2275" y="1274"/>
                  </a:cubicBezTo>
                  <a:cubicBezTo>
                    <a:pt x="2251" y="1644"/>
                    <a:pt x="2049" y="1977"/>
                    <a:pt x="1727" y="2132"/>
                  </a:cubicBezTo>
                  <a:cubicBezTo>
                    <a:pt x="1596" y="2215"/>
                    <a:pt x="1442" y="2239"/>
                    <a:pt x="1299" y="2239"/>
                  </a:cubicBezTo>
                  <a:cubicBezTo>
                    <a:pt x="1370" y="2132"/>
                    <a:pt x="1501" y="2036"/>
                    <a:pt x="1704" y="1917"/>
                  </a:cubicBezTo>
                  <a:cubicBezTo>
                    <a:pt x="1942" y="1763"/>
                    <a:pt x="2216" y="1584"/>
                    <a:pt x="2204" y="1286"/>
                  </a:cubicBezTo>
                  <a:cubicBezTo>
                    <a:pt x="2192" y="905"/>
                    <a:pt x="1918" y="846"/>
                    <a:pt x="1739" y="798"/>
                  </a:cubicBezTo>
                  <a:cubicBezTo>
                    <a:pt x="1620" y="762"/>
                    <a:pt x="1501" y="751"/>
                    <a:pt x="1442" y="643"/>
                  </a:cubicBezTo>
                  <a:cubicBezTo>
                    <a:pt x="1418" y="608"/>
                    <a:pt x="1454" y="512"/>
                    <a:pt x="1632" y="370"/>
                  </a:cubicBezTo>
                  <a:close/>
                  <a:moveTo>
                    <a:pt x="1299" y="0"/>
                  </a:moveTo>
                  <a:cubicBezTo>
                    <a:pt x="727" y="0"/>
                    <a:pt x="227" y="358"/>
                    <a:pt x="60" y="905"/>
                  </a:cubicBezTo>
                  <a:cubicBezTo>
                    <a:pt x="13" y="1024"/>
                    <a:pt x="1" y="1155"/>
                    <a:pt x="1" y="1286"/>
                  </a:cubicBezTo>
                  <a:lnTo>
                    <a:pt x="1" y="1322"/>
                  </a:lnTo>
                  <a:cubicBezTo>
                    <a:pt x="1" y="1608"/>
                    <a:pt x="96" y="1858"/>
                    <a:pt x="275" y="2084"/>
                  </a:cubicBezTo>
                  <a:lnTo>
                    <a:pt x="275" y="2096"/>
                  </a:lnTo>
                  <a:cubicBezTo>
                    <a:pt x="346" y="2179"/>
                    <a:pt x="418" y="2263"/>
                    <a:pt x="513" y="2334"/>
                  </a:cubicBezTo>
                  <a:cubicBezTo>
                    <a:pt x="656" y="2453"/>
                    <a:pt x="846" y="2525"/>
                    <a:pt x="1049" y="2572"/>
                  </a:cubicBezTo>
                  <a:cubicBezTo>
                    <a:pt x="1120" y="2584"/>
                    <a:pt x="1203" y="2596"/>
                    <a:pt x="1299" y="2596"/>
                  </a:cubicBezTo>
                  <a:cubicBezTo>
                    <a:pt x="1501" y="2596"/>
                    <a:pt x="1704" y="2560"/>
                    <a:pt x="1894" y="2465"/>
                  </a:cubicBezTo>
                  <a:cubicBezTo>
                    <a:pt x="2323" y="2239"/>
                    <a:pt x="2608" y="1798"/>
                    <a:pt x="2608" y="1310"/>
                  </a:cubicBezTo>
                  <a:cubicBezTo>
                    <a:pt x="2597" y="1084"/>
                    <a:pt x="2537" y="870"/>
                    <a:pt x="2442" y="691"/>
                  </a:cubicBezTo>
                  <a:cubicBezTo>
                    <a:pt x="2275" y="370"/>
                    <a:pt x="1965" y="131"/>
                    <a:pt x="1620" y="36"/>
                  </a:cubicBezTo>
                  <a:cubicBezTo>
                    <a:pt x="1525" y="12"/>
                    <a:pt x="1406" y="0"/>
                    <a:pt x="129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0738;p79">
              <a:extLst>
                <a:ext uri="{FF2B5EF4-FFF2-40B4-BE49-F238E27FC236}">
                  <a16:creationId xmlns:a16="http://schemas.microsoft.com/office/drawing/2014/main" id="{C1B19877-74B5-C6D3-F247-DB2AA0BFD719}"/>
                </a:ext>
              </a:extLst>
            </p:cNvPr>
            <p:cNvSpPr/>
            <p:nvPr/>
          </p:nvSpPr>
          <p:spPr>
            <a:xfrm>
              <a:off x="1403066" y="2929393"/>
              <a:ext cx="15872" cy="1587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82" y="500"/>
                    <a:pt x="501" y="381"/>
                    <a:pt x="501" y="250"/>
                  </a:cubicBezTo>
                  <a:cubicBezTo>
                    <a:pt x="501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0739;p79">
              <a:extLst>
                <a:ext uri="{FF2B5EF4-FFF2-40B4-BE49-F238E27FC236}">
                  <a16:creationId xmlns:a16="http://schemas.microsoft.com/office/drawing/2014/main" id="{CAF96662-2F49-7560-A839-A4B341AF45FD}"/>
                </a:ext>
              </a:extLst>
            </p:cNvPr>
            <p:cNvSpPr/>
            <p:nvPr/>
          </p:nvSpPr>
          <p:spPr>
            <a:xfrm>
              <a:off x="1361597" y="3023293"/>
              <a:ext cx="98461" cy="30983"/>
            </a:xfrm>
            <a:custGeom>
              <a:avLst/>
              <a:gdLst/>
              <a:ahLst/>
              <a:cxnLst/>
              <a:rect l="l" t="t" r="r" b="b"/>
              <a:pathLst>
                <a:path w="3108" h="978" extrusionOk="0">
                  <a:moveTo>
                    <a:pt x="2798" y="322"/>
                  </a:moveTo>
                  <a:lnTo>
                    <a:pt x="2798" y="656"/>
                  </a:lnTo>
                  <a:lnTo>
                    <a:pt x="322" y="656"/>
                  </a:lnTo>
                  <a:lnTo>
                    <a:pt x="322" y="322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10"/>
                  </a:lnTo>
                  <a:cubicBezTo>
                    <a:pt x="0" y="906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6"/>
                    <a:pt x="3108" y="810"/>
                  </a:cubicBezTo>
                  <a:lnTo>
                    <a:pt x="3108" y="156"/>
                  </a:lnTo>
                  <a:cubicBezTo>
                    <a:pt x="3108" y="72"/>
                    <a:pt x="3036" y="1"/>
                    <a:pt x="29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0740;p79">
              <a:extLst>
                <a:ext uri="{FF2B5EF4-FFF2-40B4-BE49-F238E27FC236}">
                  <a16:creationId xmlns:a16="http://schemas.microsoft.com/office/drawing/2014/main" id="{C4AF3672-E5CF-6B8E-5B7D-C9941127C29D}"/>
                </a:ext>
              </a:extLst>
            </p:cNvPr>
            <p:cNvSpPr/>
            <p:nvPr/>
          </p:nvSpPr>
          <p:spPr>
            <a:xfrm>
              <a:off x="1361597" y="3061024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22"/>
                  </a:moveTo>
                  <a:lnTo>
                    <a:pt x="2798" y="655"/>
                  </a:lnTo>
                  <a:lnTo>
                    <a:pt x="322" y="655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4" name="Google Shape;10741;p79">
              <a:extLst>
                <a:ext uri="{FF2B5EF4-FFF2-40B4-BE49-F238E27FC236}">
                  <a16:creationId xmlns:a16="http://schemas.microsoft.com/office/drawing/2014/main" id="{30C296B0-DA93-8B36-3519-584D84106E4B}"/>
                </a:ext>
              </a:extLst>
            </p:cNvPr>
            <p:cNvSpPr/>
            <p:nvPr/>
          </p:nvSpPr>
          <p:spPr>
            <a:xfrm>
              <a:off x="1361597" y="3098755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33"/>
                  </a:moveTo>
                  <a:lnTo>
                    <a:pt x="2798" y="667"/>
                  </a:lnTo>
                  <a:lnTo>
                    <a:pt x="322" y="667"/>
                  </a:lnTo>
                  <a:lnTo>
                    <a:pt x="322" y="333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6"/>
                    <a:pt x="167" y="976"/>
                  </a:cubicBezTo>
                  <a:lnTo>
                    <a:pt x="2953" y="976"/>
                  </a:lnTo>
                  <a:cubicBezTo>
                    <a:pt x="3036" y="976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35" name="Google Shape;10742;p79">
            <a:extLst>
              <a:ext uri="{FF2B5EF4-FFF2-40B4-BE49-F238E27FC236}">
                <a16:creationId xmlns:a16="http://schemas.microsoft.com/office/drawing/2014/main" id="{4C8719E8-4D7C-B888-0D91-C4BEEA12E9E9}"/>
              </a:ext>
            </a:extLst>
          </p:cNvPr>
          <p:cNvGrpSpPr/>
          <p:nvPr/>
        </p:nvGrpSpPr>
        <p:grpSpPr>
          <a:xfrm>
            <a:off x="6242334" y="5418967"/>
            <a:ext cx="516828" cy="697086"/>
            <a:chOff x="3121167" y="2884883"/>
            <a:chExt cx="258414" cy="3485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36" name="Google Shape;10743;p79">
              <a:extLst>
                <a:ext uri="{FF2B5EF4-FFF2-40B4-BE49-F238E27FC236}">
                  <a16:creationId xmlns:a16="http://schemas.microsoft.com/office/drawing/2014/main" id="{3BB3BEF0-0C15-D0F1-38FF-BB4DADF4CAAC}"/>
                </a:ext>
              </a:extLst>
            </p:cNvPr>
            <p:cNvSpPr/>
            <p:nvPr/>
          </p:nvSpPr>
          <p:spPr>
            <a:xfrm>
              <a:off x="3196249" y="2932023"/>
              <a:ext cx="37351" cy="10581"/>
            </a:xfrm>
            <a:custGeom>
              <a:avLst/>
              <a:gdLst/>
              <a:ahLst/>
              <a:cxnLst/>
              <a:rect l="l" t="t" r="r" b="b"/>
              <a:pathLst>
                <a:path w="1179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012" y="334"/>
                  </a:lnTo>
                  <a:cubicBezTo>
                    <a:pt x="1096" y="334"/>
                    <a:pt x="1179" y="262"/>
                    <a:pt x="1179" y="167"/>
                  </a:cubicBezTo>
                  <a:cubicBezTo>
                    <a:pt x="1179" y="84"/>
                    <a:pt x="1096" y="1"/>
                    <a:pt x="10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7" name="Google Shape;10744;p79">
              <a:extLst>
                <a:ext uri="{FF2B5EF4-FFF2-40B4-BE49-F238E27FC236}">
                  <a16:creationId xmlns:a16="http://schemas.microsoft.com/office/drawing/2014/main" id="{3652CE78-B8C3-6EAD-61D4-7A731022B0C2}"/>
                </a:ext>
              </a:extLst>
            </p:cNvPr>
            <p:cNvSpPr/>
            <p:nvPr/>
          </p:nvSpPr>
          <p:spPr>
            <a:xfrm>
              <a:off x="3165297" y="3031593"/>
              <a:ext cx="98873" cy="31332"/>
            </a:xfrm>
            <a:custGeom>
              <a:avLst/>
              <a:gdLst/>
              <a:ahLst/>
              <a:cxnLst/>
              <a:rect l="l" t="t" r="r" b="b"/>
              <a:pathLst>
                <a:path w="3121" h="989" extrusionOk="0">
                  <a:moveTo>
                    <a:pt x="2787" y="334"/>
                  </a:moveTo>
                  <a:lnTo>
                    <a:pt x="2787" y="656"/>
                  </a:lnTo>
                  <a:lnTo>
                    <a:pt x="334" y="656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22"/>
                  </a:lnTo>
                  <a:cubicBezTo>
                    <a:pt x="1" y="906"/>
                    <a:pt x="84" y="989"/>
                    <a:pt x="168" y="989"/>
                  </a:cubicBezTo>
                  <a:lnTo>
                    <a:pt x="2954" y="989"/>
                  </a:lnTo>
                  <a:cubicBezTo>
                    <a:pt x="3049" y="989"/>
                    <a:pt x="3120" y="906"/>
                    <a:pt x="3120" y="822"/>
                  </a:cubicBezTo>
                  <a:lnTo>
                    <a:pt x="3120" y="167"/>
                  </a:lnTo>
                  <a:cubicBezTo>
                    <a:pt x="3120" y="60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8" name="Google Shape;10745;p79">
              <a:extLst>
                <a:ext uri="{FF2B5EF4-FFF2-40B4-BE49-F238E27FC236}">
                  <a16:creationId xmlns:a16="http://schemas.microsoft.com/office/drawing/2014/main" id="{A901ED6E-5BCA-678A-CD47-474788DE1A6C}"/>
                </a:ext>
              </a:extLst>
            </p:cNvPr>
            <p:cNvSpPr/>
            <p:nvPr/>
          </p:nvSpPr>
          <p:spPr>
            <a:xfrm>
              <a:off x="3165297" y="307534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8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9" name="Google Shape;10746;p79">
              <a:extLst>
                <a:ext uri="{FF2B5EF4-FFF2-40B4-BE49-F238E27FC236}">
                  <a16:creationId xmlns:a16="http://schemas.microsoft.com/office/drawing/2014/main" id="{AFEF6F88-D384-2A50-3EFC-4FEDA76425C5}"/>
                </a:ext>
              </a:extLst>
            </p:cNvPr>
            <p:cNvSpPr/>
            <p:nvPr/>
          </p:nvSpPr>
          <p:spPr>
            <a:xfrm>
              <a:off x="3165297" y="309986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7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0" name="Google Shape;10747;p79">
              <a:extLst>
                <a:ext uri="{FF2B5EF4-FFF2-40B4-BE49-F238E27FC236}">
                  <a16:creationId xmlns:a16="http://schemas.microsoft.com/office/drawing/2014/main" id="{5318D2EA-5C5B-D5B6-B4EF-1A7585061C53}"/>
                </a:ext>
              </a:extLst>
            </p:cNvPr>
            <p:cNvSpPr/>
            <p:nvPr/>
          </p:nvSpPr>
          <p:spPr>
            <a:xfrm>
              <a:off x="3198498" y="3181725"/>
              <a:ext cx="33232" cy="3285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15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1" name="Google Shape;10748;p79">
              <a:extLst>
                <a:ext uri="{FF2B5EF4-FFF2-40B4-BE49-F238E27FC236}">
                  <a16:creationId xmlns:a16="http://schemas.microsoft.com/office/drawing/2014/main" id="{E77E9A41-1B21-0767-C6D4-EB93756D26FE}"/>
                </a:ext>
              </a:extLst>
            </p:cNvPr>
            <p:cNvSpPr/>
            <p:nvPr/>
          </p:nvSpPr>
          <p:spPr>
            <a:xfrm>
              <a:off x="3121167" y="2884883"/>
              <a:ext cx="258414" cy="348543"/>
            </a:xfrm>
            <a:custGeom>
              <a:avLst/>
              <a:gdLst/>
              <a:ahLst/>
              <a:cxnLst/>
              <a:rect l="l" t="t" r="r" b="b"/>
              <a:pathLst>
                <a:path w="8157" h="11002" extrusionOk="0">
                  <a:moveTo>
                    <a:pt x="6014" y="0"/>
                  </a:moveTo>
                  <a:cubicBezTo>
                    <a:pt x="5240" y="0"/>
                    <a:pt x="4573" y="405"/>
                    <a:pt x="4180" y="1024"/>
                  </a:cubicBezTo>
                  <a:lnTo>
                    <a:pt x="168" y="1024"/>
                  </a:lnTo>
                  <a:cubicBezTo>
                    <a:pt x="72" y="1024"/>
                    <a:pt x="1" y="1108"/>
                    <a:pt x="1" y="1191"/>
                  </a:cubicBezTo>
                  <a:lnTo>
                    <a:pt x="1" y="9549"/>
                  </a:lnTo>
                  <a:cubicBezTo>
                    <a:pt x="1" y="9632"/>
                    <a:pt x="72" y="9704"/>
                    <a:pt x="168" y="9704"/>
                  </a:cubicBezTo>
                  <a:cubicBezTo>
                    <a:pt x="251" y="9704"/>
                    <a:pt x="334" y="9632"/>
                    <a:pt x="334" y="9549"/>
                  </a:cubicBezTo>
                  <a:lnTo>
                    <a:pt x="334" y="1358"/>
                  </a:lnTo>
                  <a:lnTo>
                    <a:pt x="4025" y="1358"/>
                  </a:lnTo>
                  <a:cubicBezTo>
                    <a:pt x="3930" y="1560"/>
                    <a:pt x="3882" y="1786"/>
                    <a:pt x="3870" y="2024"/>
                  </a:cubicBezTo>
                  <a:lnTo>
                    <a:pt x="727" y="2024"/>
                  </a:lnTo>
                  <a:cubicBezTo>
                    <a:pt x="644" y="2024"/>
                    <a:pt x="572" y="2096"/>
                    <a:pt x="572" y="2191"/>
                  </a:cubicBezTo>
                  <a:lnTo>
                    <a:pt x="572" y="9132"/>
                  </a:lnTo>
                  <a:cubicBezTo>
                    <a:pt x="572" y="9216"/>
                    <a:pt x="644" y="9287"/>
                    <a:pt x="727" y="9287"/>
                  </a:cubicBezTo>
                  <a:lnTo>
                    <a:pt x="3978" y="9287"/>
                  </a:lnTo>
                  <a:cubicBezTo>
                    <a:pt x="4061" y="9287"/>
                    <a:pt x="4144" y="9216"/>
                    <a:pt x="4144" y="9132"/>
                  </a:cubicBezTo>
                  <a:cubicBezTo>
                    <a:pt x="4144" y="9037"/>
                    <a:pt x="4061" y="8966"/>
                    <a:pt x="3978" y="8966"/>
                  </a:cubicBezTo>
                  <a:lnTo>
                    <a:pt x="894" y="8966"/>
                  </a:lnTo>
                  <a:lnTo>
                    <a:pt x="894" y="2322"/>
                  </a:lnTo>
                  <a:lnTo>
                    <a:pt x="3870" y="2322"/>
                  </a:lnTo>
                  <a:cubicBezTo>
                    <a:pt x="3930" y="3072"/>
                    <a:pt x="4382" y="3703"/>
                    <a:pt x="5013" y="4048"/>
                  </a:cubicBezTo>
                  <a:lnTo>
                    <a:pt x="5013" y="8966"/>
                  </a:lnTo>
                  <a:lnTo>
                    <a:pt x="4620" y="8966"/>
                  </a:lnTo>
                  <a:cubicBezTo>
                    <a:pt x="4525" y="8966"/>
                    <a:pt x="4454" y="9037"/>
                    <a:pt x="4454" y="9132"/>
                  </a:cubicBezTo>
                  <a:cubicBezTo>
                    <a:pt x="4454" y="9216"/>
                    <a:pt x="4525" y="9287"/>
                    <a:pt x="4620" y="9287"/>
                  </a:cubicBezTo>
                  <a:lnTo>
                    <a:pt x="5180" y="9287"/>
                  </a:lnTo>
                  <a:cubicBezTo>
                    <a:pt x="5275" y="9287"/>
                    <a:pt x="5347" y="9216"/>
                    <a:pt x="5347" y="9132"/>
                  </a:cubicBezTo>
                  <a:lnTo>
                    <a:pt x="5347" y="4191"/>
                  </a:lnTo>
                  <a:cubicBezTo>
                    <a:pt x="5418" y="4215"/>
                    <a:pt x="5513" y="4227"/>
                    <a:pt x="5585" y="4251"/>
                  </a:cubicBezTo>
                  <a:lnTo>
                    <a:pt x="5585" y="10680"/>
                  </a:lnTo>
                  <a:lnTo>
                    <a:pt x="346" y="10680"/>
                  </a:lnTo>
                  <a:lnTo>
                    <a:pt x="346" y="10168"/>
                  </a:lnTo>
                  <a:cubicBezTo>
                    <a:pt x="346" y="10085"/>
                    <a:pt x="263" y="10001"/>
                    <a:pt x="179" y="10001"/>
                  </a:cubicBezTo>
                  <a:cubicBezTo>
                    <a:pt x="84" y="10001"/>
                    <a:pt x="13" y="10085"/>
                    <a:pt x="13" y="10168"/>
                  </a:cubicBezTo>
                  <a:lnTo>
                    <a:pt x="13" y="10835"/>
                  </a:lnTo>
                  <a:cubicBezTo>
                    <a:pt x="13" y="10930"/>
                    <a:pt x="84" y="11002"/>
                    <a:pt x="179" y="11002"/>
                  </a:cubicBezTo>
                  <a:lnTo>
                    <a:pt x="5752" y="11002"/>
                  </a:lnTo>
                  <a:cubicBezTo>
                    <a:pt x="5835" y="11002"/>
                    <a:pt x="5906" y="10930"/>
                    <a:pt x="5906" y="10835"/>
                  </a:cubicBezTo>
                  <a:lnTo>
                    <a:pt x="5906" y="4286"/>
                  </a:lnTo>
                  <a:lnTo>
                    <a:pt x="6025" y="4286"/>
                  </a:lnTo>
                  <a:cubicBezTo>
                    <a:pt x="6537" y="4286"/>
                    <a:pt x="7037" y="4108"/>
                    <a:pt x="7430" y="3775"/>
                  </a:cubicBezTo>
                  <a:cubicBezTo>
                    <a:pt x="7811" y="3441"/>
                    <a:pt x="8061" y="2977"/>
                    <a:pt x="8157" y="2489"/>
                  </a:cubicBezTo>
                  <a:cubicBezTo>
                    <a:pt x="8157" y="2417"/>
                    <a:pt x="8097" y="2322"/>
                    <a:pt x="8014" y="2310"/>
                  </a:cubicBezTo>
                  <a:cubicBezTo>
                    <a:pt x="8006" y="2309"/>
                    <a:pt x="7998" y="2309"/>
                    <a:pt x="7990" y="2309"/>
                  </a:cubicBezTo>
                  <a:cubicBezTo>
                    <a:pt x="7907" y="2309"/>
                    <a:pt x="7846" y="2365"/>
                    <a:pt x="7835" y="2441"/>
                  </a:cubicBezTo>
                  <a:cubicBezTo>
                    <a:pt x="7680" y="3322"/>
                    <a:pt x="6918" y="3977"/>
                    <a:pt x="6025" y="3977"/>
                  </a:cubicBezTo>
                  <a:cubicBezTo>
                    <a:pt x="5013" y="3977"/>
                    <a:pt x="4204" y="3155"/>
                    <a:pt x="4204" y="2143"/>
                  </a:cubicBezTo>
                  <a:cubicBezTo>
                    <a:pt x="4204" y="1131"/>
                    <a:pt x="5013" y="322"/>
                    <a:pt x="6025" y="322"/>
                  </a:cubicBezTo>
                  <a:cubicBezTo>
                    <a:pt x="6918" y="322"/>
                    <a:pt x="7692" y="988"/>
                    <a:pt x="7835" y="1870"/>
                  </a:cubicBezTo>
                  <a:cubicBezTo>
                    <a:pt x="7846" y="1946"/>
                    <a:pt x="7907" y="2002"/>
                    <a:pt x="7990" y="2002"/>
                  </a:cubicBezTo>
                  <a:cubicBezTo>
                    <a:pt x="7998" y="2002"/>
                    <a:pt x="8006" y="2002"/>
                    <a:pt x="8014" y="2000"/>
                  </a:cubicBezTo>
                  <a:cubicBezTo>
                    <a:pt x="8097" y="1989"/>
                    <a:pt x="8157" y="1905"/>
                    <a:pt x="8145" y="1822"/>
                  </a:cubicBezTo>
                  <a:cubicBezTo>
                    <a:pt x="8073" y="1310"/>
                    <a:pt x="7811" y="857"/>
                    <a:pt x="7430" y="524"/>
                  </a:cubicBezTo>
                  <a:cubicBezTo>
                    <a:pt x="7037" y="179"/>
                    <a:pt x="6537" y="0"/>
                    <a:pt x="601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2" name="Google Shape;10749;p79">
              <a:extLst>
                <a:ext uri="{FF2B5EF4-FFF2-40B4-BE49-F238E27FC236}">
                  <a16:creationId xmlns:a16="http://schemas.microsoft.com/office/drawing/2014/main" id="{C3AB8384-7881-B57B-A546-18168143369D}"/>
                </a:ext>
              </a:extLst>
            </p:cNvPr>
            <p:cNvSpPr/>
            <p:nvPr/>
          </p:nvSpPr>
          <p:spPr>
            <a:xfrm>
              <a:off x="3298448" y="2932403"/>
              <a:ext cx="28322" cy="54331"/>
            </a:xfrm>
            <a:custGeom>
              <a:avLst/>
              <a:gdLst/>
              <a:ahLst/>
              <a:cxnLst/>
              <a:rect l="l" t="t" r="r" b="b"/>
              <a:pathLst>
                <a:path w="894" h="1715" extrusionOk="0">
                  <a:moveTo>
                    <a:pt x="179" y="0"/>
                  </a:moveTo>
                  <a:cubicBezTo>
                    <a:pt x="96" y="0"/>
                    <a:pt x="13" y="84"/>
                    <a:pt x="13" y="167"/>
                  </a:cubicBezTo>
                  <a:cubicBezTo>
                    <a:pt x="13" y="262"/>
                    <a:pt x="96" y="334"/>
                    <a:pt x="179" y="334"/>
                  </a:cubicBezTo>
                  <a:lnTo>
                    <a:pt x="287" y="334"/>
                  </a:lnTo>
                  <a:lnTo>
                    <a:pt x="287" y="1393"/>
                  </a:lnTo>
                  <a:lnTo>
                    <a:pt x="167" y="1393"/>
                  </a:lnTo>
                  <a:cubicBezTo>
                    <a:pt x="72" y="1393"/>
                    <a:pt x="1" y="1465"/>
                    <a:pt x="1" y="1560"/>
                  </a:cubicBezTo>
                  <a:cubicBezTo>
                    <a:pt x="1" y="1643"/>
                    <a:pt x="72" y="1715"/>
                    <a:pt x="167" y="1715"/>
                  </a:cubicBezTo>
                  <a:lnTo>
                    <a:pt x="727" y="1715"/>
                  </a:lnTo>
                  <a:cubicBezTo>
                    <a:pt x="822" y="1715"/>
                    <a:pt x="894" y="1643"/>
                    <a:pt x="894" y="1560"/>
                  </a:cubicBezTo>
                  <a:cubicBezTo>
                    <a:pt x="894" y="1465"/>
                    <a:pt x="822" y="1393"/>
                    <a:pt x="727" y="1393"/>
                  </a:cubicBezTo>
                  <a:lnTo>
                    <a:pt x="608" y="1393"/>
                  </a:lnTo>
                  <a:lnTo>
                    <a:pt x="608" y="167"/>
                  </a:lnTo>
                  <a:cubicBezTo>
                    <a:pt x="608" y="84"/>
                    <a:pt x="537" y="0"/>
                    <a:pt x="4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3" name="Google Shape;10750;p79">
              <a:extLst>
                <a:ext uri="{FF2B5EF4-FFF2-40B4-BE49-F238E27FC236}">
                  <a16:creationId xmlns:a16="http://schemas.microsoft.com/office/drawing/2014/main" id="{2189F4F7-0BD8-2DB2-4160-B27FF8325911}"/>
                </a:ext>
              </a:extLst>
            </p:cNvPr>
            <p:cNvSpPr/>
            <p:nvPr/>
          </p:nvSpPr>
          <p:spPr>
            <a:xfrm>
              <a:off x="3302218" y="2916183"/>
              <a:ext cx="15492" cy="15111"/>
            </a:xfrm>
            <a:custGeom>
              <a:avLst/>
              <a:gdLst/>
              <a:ahLst/>
              <a:cxnLst/>
              <a:rect l="l" t="t" r="r" b="b"/>
              <a:pathLst>
                <a:path w="489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89" y="108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oogle Shape;10751;p79">
            <a:extLst>
              <a:ext uri="{FF2B5EF4-FFF2-40B4-BE49-F238E27FC236}">
                <a16:creationId xmlns:a16="http://schemas.microsoft.com/office/drawing/2014/main" id="{EDDED25A-68AB-61D5-1E9C-400A8579C7C4}"/>
              </a:ext>
            </a:extLst>
          </p:cNvPr>
          <p:cNvGrpSpPr/>
          <p:nvPr/>
        </p:nvGrpSpPr>
        <p:grpSpPr>
          <a:xfrm>
            <a:off x="9799998" y="5413391"/>
            <a:ext cx="542488" cy="693602"/>
            <a:chOff x="4899999" y="2882095"/>
            <a:chExt cx="271244" cy="34680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45" name="Google Shape;10752;p79">
              <a:extLst>
                <a:ext uri="{FF2B5EF4-FFF2-40B4-BE49-F238E27FC236}">
                  <a16:creationId xmlns:a16="http://schemas.microsoft.com/office/drawing/2014/main" id="{23E3C6E0-7543-D5D3-8C91-E4A7163FF0B3}"/>
                </a:ext>
              </a:extLst>
            </p:cNvPr>
            <p:cNvSpPr/>
            <p:nvPr/>
          </p:nvSpPr>
          <p:spPr>
            <a:xfrm>
              <a:off x="4899999" y="2882095"/>
              <a:ext cx="271244" cy="346801"/>
            </a:xfrm>
            <a:custGeom>
              <a:avLst/>
              <a:gdLst/>
              <a:ahLst/>
              <a:cxnLst/>
              <a:rect l="l" t="t" r="r" b="b"/>
              <a:pathLst>
                <a:path w="8562" h="10947" extrusionOk="0">
                  <a:moveTo>
                    <a:pt x="6609" y="1719"/>
                  </a:moveTo>
                  <a:cubicBezTo>
                    <a:pt x="6823" y="1803"/>
                    <a:pt x="6954" y="2041"/>
                    <a:pt x="6906" y="2279"/>
                  </a:cubicBezTo>
                  <a:lnTo>
                    <a:pt x="6716" y="3398"/>
                  </a:lnTo>
                  <a:lnTo>
                    <a:pt x="6502" y="3398"/>
                  </a:lnTo>
                  <a:cubicBezTo>
                    <a:pt x="6406" y="3398"/>
                    <a:pt x="6323" y="3327"/>
                    <a:pt x="6323" y="3220"/>
                  </a:cubicBezTo>
                  <a:lnTo>
                    <a:pt x="6323" y="1969"/>
                  </a:lnTo>
                  <a:cubicBezTo>
                    <a:pt x="6454" y="1910"/>
                    <a:pt x="6537" y="1815"/>
                    <a:pt x="6609" y="1719"/>
                  </a:cubicBezTo>
                  <a:close/>
                  <a:moveTo>
                    <a:pt x="2287" y="1684"/>
                  </a:moveTo>
                  <a:cubicBezTo>
                    <a:pt x="2287" y="1743"/>
                    <a:pt x="2263" y="1803"/>
                    <a:pt x="2263" y="1862"/>
                  </a:cubicBezTo>
                  <a:lnTo>
                    <a:pt x="2263" y="3231"/>
                  </a:lnTo>
                  <a:cubicBezTo>
                    <a:pt x="2263" y="3339"/>
                    <a:pt x="2191" y="3410"/>
                    <a:pt x="2084" y="3410"/>
                  </a:cubicBezTo>
                  <a:lnTo>
                    <a:pt x="1882" y="3410"/>
                  </a:lnTo>
                  <a:lnTo>
                    <a:pt x="1691" y="2291"/>
                  </a:lnTo>
                  <a:cubicBezTo>
                    <a:pt x="1656" y="2136"/>
                    <a:pt x="1703" y="1981"/>
                    <a:pt x="1810" y="1862"/>
                  </a:cubicBezTo>
                  <a:cubicBezTo>
                    <a:pt x="1906" y="1743"/>
                    <a:pt x="2037" y="1684"/>
                    <a:pt x="2203" y="1684"/>
                  </a:cubicBezTo>
                  <a:close/>
                  <a:moveTo>
                    <a:pt x="6454" y="386"/>
                  </a:moveTo>
                  <a:lnTo>
                    <a:pt x="6454" y="386"/>
                  </a:lnTo>
                  <a:cubicBezTo>
                    <a:pt x="6597" y="815"/>
                    <a:pt x="6573" y="1207"/>
                    <a:pt x="6394" y="1469"/>
                  </a:cubicBezTo>
                  <a:cubicBezTo>
                    <a:pt x="6228" y="1707"/>
                    <a:pt x="5954" y="1862"/>
                    <a:pt x="5680" y="1862"/>
                  </a:cubicBezTo>
                  <a:lnTo>
                    <a:pt x="3120" y="1862"/>
                  </a:lnTo>
                  <a:cubicBezTo>
                    <a:pt x="3025" y="1862"/>
                    <a:pt x="2953" y="1934"/>
                    <a:pt x="2953" y="2029"/>
                  </a:cubicBezTo>
                  <a:cubicBezTo>
                    <a:pt x="2953" y="2112"/>
                    <a:pt x="3025" y="2184"/>
                    <a:pt x="3120" y="2184"/>
                  </a:cubicBezTo>
                  <a:lnTo>
                    <a:pt x="5680" y="2184"/>
                  </a:lnTo>
                  <a:cubicBezTo>
                    <a:pt x="5799" y="2184"/>
                    <a:pt x="5918" y="2172"/>
                    <a:pt x="6037" y="2136"/>
                  </a:cubicBezTo>
                  <a:lnTo>
                    <a:pt x="6037" y="3220"/>
                  </a:lnTo>
                  <a:cubicBezTo>
                    <a:pt x="6037" y="3493"/>
                    <a:pt x="6252" y="3720"/>
                    <a:pt x="6537" y="3720"/>
                  </a:cubicBezTo>
                  <a:lnTo>
                    <a:pt x="6787" y="3720"/>
                  </a:lnTo>
                  <a:cubicBezTo>
                    <a:pt x="6871" y="3720"/>
                    <a:pt x="6942" y="3755"/>
                    <a:pt x="6990" y="3815"/>
                  </a:cubicBezTo>
                  <a:cubicBezTo>
                    <a:pt x="7025" y="3874"/>
                    <a:pt x="7061" y="3946"/>
                    <a:pt x="7061" y="4017"/>
                  </a:cubicBezTo>
                  <a:cubicBezTo>
                    <a:pt x="7049" y="4148"/>
                    <a:pt x="6930" y="4255"/>
                    <a:pt x="6763" y="4255"/>
                  </a:cubicBezTo>
                  <a:lnTo>
                    <a:pt x="6692" y="4255"/>
                  </a:lnTo>
                  <a:lnTo>
                    <a:pt x="6692" y="4244"/>
                  </a:lnTo>
                  <a:cubicBezTo>
                    <a:pt x="6692" y="4148"/>
                    <a:pt x="6609" y="4077"/>
                    <a:pt x="6525" y="4077"/>
                  </a:cubicBezTo>
                  <a:cubicBezTo>
                    <a:pt x="6430" y="4077"/>
                    <a:pt x="6359" y="4148"/>
                    <a:pt x="6359" y="4244"/>
                  </a:cubicBezTo>
                  <a:cubicBezTo>
                    <a:pt x="6359" y="5375"/>
                    <a:pt x="5442" y="6315"/>
                    <a:pt x="4287" y="6315"/>
                  </a:cubicBezTo>
                  <a:cubicBezTo>
                    <a:pt x="3180" y="6315"/>
                    <a:pt x="2239" y="5387"/>
                    <a:pt x="2239" y="4244"/>
                  </a:cubicBezTo>
                  <a:cubicBezTo>
                    <a:pt x="2239" y="4160"/>
                    <a:pt x="2168" y="4077"/>
                    <a:pt x="2072" y="4077"/>
                  </a:cubicBezTo>
                  <a:cubicBezTo>
                    <a:pt x="1989" y="4077"/>
                    <a:pt x="1906" y="4160"/>
                    <a:pt x="1906" y="4244"/>
                  </a:cubicBezTo>
                  <a:lnTo>
                    <a:pt x="1906" y="4255"/>
                  </a:lnTo>
                  <a:lnTo>
                    <a:pt x="1822" y="4255"/>
                  </a:lnTo>
                  <a:cubicBezTo>
                    <a:pt x="1751" y="4255"/>
                    <a:pt x="1668" y="4232"/>
                    <a:pt x="1632" y="4172"/>
                  </a:cubicBezTo>
                  <a:cubicBezTo>
                    <a:pt x="1584" y="4113"/>
                    <a:pt x="1549" y="4041"/>
                    <a:pt x="1549" y="3958"/>
                  </a:cubicBezTo>
                  <a:cubicBezTo>
                    <a:pt x="1572" y="3827"/>
                    <a:pt x="1691" y="3720"/>
                    <a:pt x="1846" y="3720"/>
                  </a:cubicBezTo>
                  <a:lnTo>
                    <a:pt x="2084" y="3720"/>
                  </a:lnTo>
                  <a:cubicBezTo>
                    <a:pt x="2370" y="3720"/>
                    <a:pt x="2596" y="3505"/>
                    <a:pt x="2596" y="3220"/>
                  </a:cubicBezTo>
                  <a:lnTo>
                    <a:pt x="2596" y="1850"/>
                  </a:lnTo>
                  <a:cubicBezTo>
                    <a:pt x="2596" y="1184"/>
                    <a:pt x="3132" y="648"/>
                    <a:pt x="3799" y="648"/>
                  </a:cubicBezTo>
                  <a:lnTo>
                    <a:pt x="5335" y="648"/>
                  </a:lnTo>
                  <a:cubicBezTo>
                    <a:pt x="5894" y="648"/>
                    <a:pt x="6252" y="493"/>
                    <a:pt x="6454" y="386"/>
                  </a:cubicBezTo>
                  <a:close/>
                  <a:moveTo>
                    <a:pt x="5347" y="6387"/>
                  </a:moveTo>
                  <a:lnTo>
                    <a:pt x="5347" y="6911"/>
                  </a:lnTo>
                  <a:lnTo>
                    <a:pt x="4299" y="7494"/>
                  </a:lnTo>
                  <a:lnTo>
                    <a:pt x="3263" y="6911"/>
                  </a:lnTo>
                  <a:lnTo>
                    <a:pt x="3263" y="6387"/>
                  </a:lnTo>
                  <a:cubicBezTo>
                    <a:pt x="3573" y="6541"/>
                    <a:pt x="3930" y="6625"/>
                    <a:pt x="4299" y="6625"/>
                  </a:cubicBezTo>
                  <a:cubicBezTo>
                    <a:pt x="4680" y="6625"/>
                    <a:pt x="5037" y="6541"/>
                    <a:pt x="5347" y="6387"/>
                  </a:cubicBezTo>
                  <a:close/>
                  <a:moveTo>
                    <a:pt x="2846" y="7041"/>
                  </a:moveTo>
                  <a:lnTo>
                    <a:pt x="4073" y="7708"/>
                  </a:lnTo>
                  <a:lnTo>
                    <a:pt x="3704" y="8149"/>
                  </a:lnTo>
                  <a:cubicBezTo>
                    <a:pt x="3680" y="8184"/>
                    <a:pt x="3632" y="8208"/>
                    <a:pt x="3596" y="8220"/>
                  </a:cubicBezTo>
                  <a:cubicBezTo>
                    <a:pt x="3549" y="8220"/>
                    <a:pt x="3489" y="8208"/>
                    <a:pt x="3454" y="8173"/>
                  </a:cubicBezTo>
                  <a:lnTo>
                    <a:pt x="2620" y="7458"/>
                  </a:lnTo>
                  <a:lnTo>
                    <a:pt x="2834" y="7041"/>
                  </a:lnTo>
                  <a:close/>
                  <a:moveTo>
                    <a:pt x="5787" y="7041"/>
                  </a:moveTo>
                  <a:lnTo>
                    <a:pt x="6001" y="7458"/>
                  </a:lnTo>
                  <a:lnTo>
                    <a:pt x="5156" y="8173"/>
                  </a:lnTo>
                  <a:cubicBezTo>
                    <a:pt x="5109" y="8208"/>
                    <a:pt x="5061" y="8220"/>
                    <a:pt x="5013" y="8220"/>
                  </a:cubicBezTo>
                  <a:cubicBezTo>
                    <a:pt x="4978" y="8220"/>
                    <a:pt x="4930" y="8184"/>
                    <a:pt x="4894" y="8149"/>
                  </a:cubicBezTo>
                  <a:lnTo>
                    <a:pt x="4561" y="7708"/>
                  </a:lnTo>
                  <a:lnTo>
                    <a:pt x="5775" y="7041"/>
                  </a:lnTo>
                  <a:close/>
                  <a:moveTo>
                    <a:pt x="6497" y="1"/>
                  </a:moveTo>
                  <a:cubicBezTo>
                    <a:pt x="6455" y="1"/>
                    <a:pt x="6419" y="16"/>
                    <a:pt x="6382" y="53"/>
                  </a:cubicBezTo>
                  <a:cubicBezTo>
                    <a:pt x="6382" y="53"/>
                    <a:pt x="6073" y="350"/>
                    <a:pt x="5299" y="350"/>
                  </a:cubicBezTo>
                  <a:lnTo>
                    <a:pt x="3763" y="350"/>
                  </a:lnTo>
                  <a:cubicBezTo>
                    <a:pt x="3096" y="350"/>
                    <a:pt x="2537" y="779"/>
                    <a:pt x="2322" y="1374"/>
                  </a:cubicBezTo>
                  <a:lnTo>
                    <a:pt x="2180" y="1374"/>
                  </a:lnTo>
                  <a:cubicBezTo>
                    <a:pt x="1918" y="1374"/>
                    <a:pt x="1703" y="1481"/>
                    <a:pt x="1537" y="1672"/>
                  </a:cubicBezTo>
                  <a:cubicBezTo>
                    <a:pt x="1370" y="1862"/>
                    <a:pt x="1310" y="2112"/>
                    <a:pt x="1346" y="2350"/>
                  </a:cubicBezTo>
                  <a:lnTo>
                    <a:pt x="1537" y="3505"/>
                  </a:lnTo>
                  <a:cubicBezTo>
                    <a:pt x="1358" y="3589"/>
                    <a:pt x="1239" y="3755"/>
                    <a:pt x="1203" y="3958"/>
                  </a:cubicBezTo>
                  <a:cubicBezTo>
                    <a:pt x="1191" y="4124"/>
                    <a:pt x="1251" y="4291"/>
                    <a:pt x="1358" y="4422"/>
                  </a:cubicBezTo>
                  <a:cubicBezTo>
                    <a:pt x="1465" y="4541"/>
                    <a:pt x="1620" y="4613"/>
                    <a:pt x="1787" y="4613"/>
                  </a:cubicBezTo>
                  <a:lnTo>
                    <a:pt x="1906" y="4613"/>
                  </a:lnTo>
                  <a:cubicBezTo>
                    <a:pt x="2001" y="5291"/>
                    <a:pt x="2382" y="5863"/>
                    <a:pt x="2906" y="6244"/>
                  </a:cubicBezTo>
                  <a:lnTo>
                    <a:pt x="2906" y="6780"/>
                  </a:lnTo>
                  <a:cubicBezTo>
                    <a:pt x="2876" y="6762"/>
                    <a:pt x="2843" y="6753"/>
                    <a:pt x="2808" y="6753"/>
                  </a:cubicBezTo>
                  <a:cubicBezTo>
                    <a:pt x="2772" y="6753"/>
                    <a:pt x="2733" y="6762"/>
                    <a:pt x="2692" y="6780"/>
                  </a:cubicBezTo>
                  <a:cubicBezTo>
                    <a:pt x="2608" y="6803"/>
                    <a:pt x="2537" y="6863"/>
                    <a:pt x="2501" y="6934"/>
                  </a:cubicBezTo>
                  <a:lnTo>
                    <a:pt x="2251" y="7434"/>
                  </a:lnTo>
                  <a:lnTo>
                    <a:pt x="846" y="7851"/>
                  </a:lnTo>
                  <a:cubicBezTo>
                    <a:pt x="346" y="7994"/>
                    <a:pt x="1" y="8458"/>
                    <a:pt x="1" y="8982"/>
                  </a:cubicBezTo>
                  <a:lnTo>
                    <a:pt x="1" y="10780"/>
                  </a:lnTo>
                  <a:cubicBezTo>
                    <a:pt x="1" y="10863"/>
                    <a:pt x="72" y="10947"/>
                    <a:pt x="167" y="10947"/>
                  </a:cubicBezTo>
                  <a:cubicBezTo>
                    <a:pt x="251" y="10947"/>
                    <a:pt x="334" y="10863"/>
                    <a:pt x="334" y="10780"/>
                  </a:cubicBezTo>
                  <a:lnTo>
                    <a:pt x="334" y="8982"/>
                  </a:lnTo>
                  <a:cubicBezTo>
                    <a:pt x="334" y="8589"/>
                    <a:pt x="584" y="8244"/>
                    <a:pt x="953" y="8149"/>
                  </a:cubicBezTo>
                  <a:lnTo>
                    <a:pt x="1549" y="7958"/>
                  </a:lnTo>
                  <a:lnTo>
                    <a:pt x="1549" y="10756"/>
                  </a:lnTo>
                  <a:cubicBezTo>
                    <a:pt x="1549" y="10851"/>
                    <a:pt x="1620" y="10923"/>
                    <a:pt x="1715" y="10923"/>
                  </a:cubicBezTo>
                  <a:cubicBezTo>
                    <a:pt x="1799" y="10923"/>
                    <a:pt x="1882" y="10851"/>
                    <a:pt x="1882" y="10756"/>
                  </a:cubicBezTo>
                  <a:lnTo>
                    <a:pt x="1882" y="7863"/>
                  </a:lnTo>
                  <a:lnTo>
                    <a:pt x="2239" y="7756"/>
                  </a:lnTo>
                  <a:lnTo>
                    <a:pt x="2239" y="10756"/>
                  </a:lnTo>
                  <a:cubicBezTo>
                    <a:pt x="2239" y="10851"/>
                    <a:pt x="2311" y="10923"/>
                    <a:pt x="2394" y="10923"/>
                  </a:cubicBezTo>
                  <a:cubicBezTo>
                    <a:pt x="2489" y="10923"/>
                    <a:pt x="2561" y="10851"/>
                    <a:pt x="2561" y="10756"/>
                  </a:cubicBezTo>
                  <a:lnTo>
                    <a:pt x="2561" y="7863"/>
                  </a:lnTo>
                  <a:lnTo>
                    <a:pt x="3227" y="8423"/>
                  </a:lnTo>
                  <a:cubicBezTo>
                    <a:pt x="3323" y="8494"/>
                    <a:pt x="3442" y="8542"/>
                    <a:pt x="3561" y="8542"/>
                  </a:cubicBezTo>
                  <a:lnTo>
                    <a:pt x="3608" y="8542"/>
                  </a:lnTo>
                  <a:cubicBezTo>
                    <a:pt x="3739" y="8530"/>
                    <a:pt x="3858" y="8470"/>
                    <a:pt x="3942" y="8351"/>
                  </a:cubicBezTo>
                  <a:lnTo>
                    <a:pt x="4287" y="7934"/>
                  </a:lnTo>
                  <a:lnTo>
                    <a:pt x="4632" y="8351"/>
                  </a:lnTo>
                  <a:cubicBezTo>
                    <a:pt x="4716" y="8458"/>
                    <a:pt x="4835" y="8530"/>
                    <a:pt x="4978" y="8542"/>
                  </a:cubicBezTo>
                  <a:lnTo>
                    <a:pt x="5013" y="8542"/>
                  </a:lnTo>
                  <a:cubicBezTo>
                    <a:pt x="5132" y="8542"/>
                    <a:pt x="5251" y="8494"/>
                    <a:pt x="5347" y="8423"/>
                  </a:cubicBezTo>
                  <a:lnTo>
                    <a:pt x="6180" y="7708"/>
                  </a:lnTo>
                  <a:lnTo>
                    <a:pt x="6680" y="7863"/>
                  </a:lnTo>
                  <a:lnTo>
                    <a:pt x="6680" y="10756"/>
                  </a:lnTo>
                  <a:cubicBezTo>
                    <a:pt x="6680" y="10851"/>
                    <a:pt x="6763" y="10923"/>
                    <a:pt x="6847" y="10923"/>
                  </a:cubicBezTo>
                  <a:cubicBezTo>
                    <a:pt x="6942" y="10923"/>
                    <a:pt x="7014" y="10851"/>
                    <a:pt x="7014" y="10756"/>
                  </a:cubicBezTo>
                  <a:lnTo>
                    <a:pt x="7014" y="7958"/>
                  </a:lnTo>
                  <a:lnTo>
                    <a:pt x="7609" y="8149"/>
                  </a:lnTo>
                  <a:cubicBezTo>
                    <a:pt x="7978" y="8244"/>
                    <a:pt x="8228" y="8589"/>
                    <a:pt x="8228" y="8982"/>
                  </a:cubicBezTo>
                  <a:lnTo>
                    <a:pt x="8228" y="10780"/>
                  </a:lnTo>
                  <a:cubicBezTo>
                    <a:pt x="8228" y="10863"/>
                    <a:pt x="8311" y="10947"/>
                    <a:pt x="8395" y="10947"/>
                  </a:cubicBezTo>
                  <a:cubicBezTo>
                    <a:pt x="8490" y="10947"/>
                    <a:pt x="8561" y="10863"/>
                    <a:pt x="8561" y="10780"/>
                  </a:cubicBezTo>
                  <a:lnTo>
                    <a:pt x="8561" y="8982"/>
                  </a:lnTo>
                  <a:cubicBezTo>
                    <a:pt x="8561" y="8423"/>
                    <a:pt x="8216" y="7970"/>
                    <a:pt x="7716" y="7815"/>
                  </a:cubicBezTo>
                  <a:lnTo>
                    <a:pt x="6311" y="7399"/>
                  </a:lnTo>
                  <a:lnTo>
                    <a:pt x="6061" y="6911"/>
                  </a:lnTo>
                  <a:cubicBezTo>
                    <a:pt x="6013" y="6839"/>
                    <a:pt x="5942" y="6756"/>
                    <a:pt x="5871" y="6744"/>
                  </a:cubicBezTo>
                  <a:cubicBezTo>
                    <a:pt x="5829" y="6738"/>
                    <a:pt x="5793" y="6735"/>
                    <a:pt x="5759" y="6735"/>
                  </a:cubicBezTo>
                  <a:cubicBezTo>
                    <a:pt x="5725" y="6735"/>
                    <a:pt x="5692" y="6738"/>
                    <a:pt x="5656" y="6744"/>
                  </a:cubicBezTo>
                  <a:lnTo>
                    <a:pt x="5656" y="6208"/>
                  </a:lnTo>
                  <a:cubicBezTo>
                    <a:pt x="6192" y="5839"/>
                    <a:pt x="6561" y="5256"/>
                    <a:pt x="6656" y="4589"/>
                  </a:cubicBezTo>
                  <a:lnTo>
                    <a:pt x="6740" y="4589"/>
                  </a:lnTo>
                  <a:cubicBezTo>
                    <a:pt x="7061" y="4589"/>
                    <a:pt x="7323" y="4351"/>
                    <a:pt x="7359" y="4065"/>
                  </a:cubicBezTo>
                  <a:cubicBezTo>
                    <a:pt x="7371" y="3898"/>
                    <a:pt x="7311" y="3743"/>
                    <a:pt x="7204" y="3601"/>
                  </a:cubicBezTo>
                  <a:cubicBezTo>
                    <a:pt x="7156" y="3541"/>
                    <a:pt x="7097" y="3505"/>
                    <a:pt x="7025" y="3470"/>
                  </a:cubicBezTo>
                  <a:lnTo>
                    <a:pt x="7216" y="2339"/>
                  </a:lnTo>
                  <a:cubicBezTo>
                    <a:pt x="7275" y="1969"/>
                    <a:pt x="7085" y="1600"/>
                    <a:pt x="6763" y="1446"/>
                  </a:cubicBezTo>
                  <a:cubicBezTo>
                    <a:pt x="6906" y="1065"/>
                    <a:pt x="6883" y="600"/>
                    <a:pt x="6656" y="88"/>
                  </a:cubicBezTo>
                  <a:cubicBezTo>
                    <a:pt x="6644" y="53"/>
                    <a:pt x="6597" y="5"/>
                    <a:pt x="6537" y="5"/>
                  </a:cubicBezTo>
                  <a:cubicBezTo>
                    <a:pt x="6523" y="2"/>
                    <a:pt x="6510" y="1"/>
                    <a:pt x="649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6" name="Google Shape;10753;p79">
              <a:extLst>
                <a:ext uri="{FF2B5EF4-FFF2-40B4-BE49-F238E27FC236}">
                  <a16:creationId xmlns:a16="http://schemas.microsoft.com/office/drawing/2014/main" id="{0A67F87F-A211-A4DC-DC51-D5B248612A28}"/>
                </a:ext>
              </a:extLst>
            </p:cNvPr>
            <p:cNvSpPr/>
            <p:nvPr/>
          </p:nvSpPr>
          <p:spPr>
            <a:xfrm>
              <a:off x="5090491" y="3141364"/>
              <a:ext cx="10581" cy="86391"/>
            </a:xfrm>
            <a:custGeom>
              <a:avLst/>
              <a:gdLst/>
              <a:ahLst/>
              <a:cxnLst/>
              <a:rect l="l" t="t" r="r" b="b"/>
              <a:pathLst>
                <a:path w="334" h="272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2560"/>
                  </a:lnTo>
                  <a:cubicBezTo>
                    <a:pt x="0" y="2656"/>
                    <a:pt x="84" y="2727"/>
                    <a:pt x="167" y="2727"/>
                  </a:cubicBezTo>
                  <a:cubicBezTo>
                    <a:pt x="262" y="2727"/>
                    <a:pt x="334" y="2656"/>
                    <a:pt x="334" y="2560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7" name="Google Shape;10754;p79">
              <a:extLst>
                <a:ext uri="{FF2B5EF4-FFF2-40B4-BE49-F238E27FC236}">
                  <a16:creationId xmlns:a16="http://schemas.microsoft.com/office/drawing/2014/main" id="{6A9EFEF1-9B53-60CA-C063-FB6D70D688AF}"/>
                </a:ext>
              </a:extLst>
            </p:cNvPr>
            <p:cNvSpPr/>
            <p:nvPr/>
          </p:nvSpPr>
          <p:spPr>
            <a:xfrm>
              <a:off x="5031281" y="315229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8" name="Google Shape;10755;p79">
              <a:extLst>
                <a:ext uri="{FF2B5EF4-FFF2-40B4-BE49-F238E27FC236}">
                  <a16:creationId xmlns:a16="http://schemas.microsoft.com/office/drawing/2014/main" id="{A53A83BB-6A03-9AEE-D2EB-5F414BE64CB1}"/>
                </a:ext>
              </a:extLst>
            </p:cNvPr>
            <p:cNvSpPr/>
            <p:nvPr/>
          </p:nvSpPr>
          <p:spPr>
            <a:xfrm>
              <a:off x="5031281" y="3217555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55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49" name="Google Shape;10756;p79">
              <a:extLst>
                <a:ext uri="{FF2B5EF4-FFF2-40B4-BE49-F238E27FC236}">
                  <a16:creationId xmlns:a16="http://schemas.microsoft.com/office/drawing/2014/main" id="{5605FF80-C149-1B6C-3EC5-7BC45F993589}"/>
                </a:ext>
              </a:extLst>
            </p:cNvPr>
            <p:cNvSpPr/>
            <p:nvPr/>
          </p:nvSpPr>
          <p:spPr>
            <a:xfrm>
              <a:off x="5031281" y="318473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250" y="334"/>
                    <a:pt x="322" y="263"/>
                    <a:pt x="322" y="167"/>
                  </a:cubicBez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0" name="Google Shape;10757;p79">
              <a:extLst>
                <a:ext uri="{FF2B5EF4-FFF2-40B4-BE49-F238E27FC236}">
                  <a16:creationId xmlns:a16="http://schemas.microsoft.com/office/drawing/2014/main" id="{57718DF2-33F5-DE34-6EB9-B5F001DD4915}"/>
                </a:ext>
              </a:extLst>
            </p:cNvPr>
            <p:cNvSpPr/>
            <p:nvPr/>
          </p:nvSpPr>
          <p:spPr>
            <a:xfrm>
              <a:off x="499884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489"/>
                    <a:pt x="155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1" name="Google Shape;10758;p79">
              <a:extLst>
                <a:ext uri="{FF2B5EF4-FFF2-40B4-BE49-F238E27FC236}">
                  <a16:creationId xmlns:a16="http://schemas.microsoft.com/office/drawing/2014/main" id="{A6A6339F-2FDA-5A89-C1CB-B08E305CB0BC}"/>
                </a:ext>
              </a:extLst>
            </p:cNvPr>
            <p:cNvSpPr/>
            <p:nvPr/>
          </p:nvSpPr>
          <p:spPr>
            <a:xfrm>
              <a:off x="506372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2" name="Google Shape;10759;p79">
              <a:extLst>
                <a:ext uri="{FF2B5EF4-FFF2-40B4-BE49-F238E27FC236}">
                  <a16:creationId xmlns:a16="http://schemas.microsoft.com/office/drawing/2014/main" id="{09000FA8-67BE-FBBC-8A45-F10DB20C9C92}"/>
                </a:ext>
              </a:extLst>
            </p:cNvPr>
            <p:cNvSpPr/>
            <p:nvPr/>
          </p:nvSpPr>
          <p:spPr>
            <a:xfrm>
              <a:off x="4993550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55" y="84"/>
                    <a:pt x="584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3" name="Google Shape;10760;p79">
              <a:extLst>
                <a:ext uri="{FF2B5EF4-FFF2-40B4-BE49-F238E27FC236}">
                  <a16:creationId xmlns:a16="http://schemas.microsoft.com/office/drawing/2014/main" id="{C3DDE40F-FFE8-9D40-0B6A-9A18CA3A844E}"/>
                </a:ext>
              </a:extLst>
            </p:cNvPr>
            <p:cNvSpPr/>
            <p:nvPr/>
          </p:nvSpPr>
          <p:spPr>
            <a:xfrm>
              <a:off x="5058051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67" y="84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4" name="Google Shape;10761;p79">
              <a:extLst>
                <a:ext uri="{FF2B5EF4-FFF2-40B4-BE49-F238E27FC236}">
                  <a16:creationId xmlns:a16="http://schemas.microsoft.com/office/drawing/2014/main" id="{6D00D131-64D0-1F4A-243E-966C9A066562}"/>
                </a:ext>
              </a:extLst>
            </p:cNvPr>
            <p:cNvSpPr/>
            <p:nvPr/>
          </p:nvSpPr>
          <p:spPr>
            <a:xfrm>
              <a:off x="5007141" y="3025574"/>
              <a:ext cx="58481" cy="32092"/>
            </a:xfrm>
            <a:custGeom>
              <a:avLst/>
              <a:gdLst/>
              <a:ahLst/>
              <a:cxnLst/>
              <a:rect l="l" t="t" r="r" b="b"/>
              <a:pathLst>
                <a:path w="1846" h="1013" extrusionOk="0">
                  <a:moveTo>
                    <a:pt x="1500" y="322"/>
                  </a:moveTo>
                  <a:cubicBezTo>
                    <a:pt x="1429" y="536"/>
                    <a:pt x="1191" y="679"/>
                    <a:pt x="917" y="679"/>
                  </a:cubicBezTo>
                  <a:cubicBezTo>
                    <a:pt x="655" y="679"/>
                    <a:pt x="417" y="536"/>
                    <a:pt x="345" y="322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619"/>
                    <a:pt x="417" y="1012"/>
                    <a:pt x="929" y="1012"/>
                  </a:cubicBezTo>
                  <a:cubicBezTo>
                    <a:pt x="1429" y="1012"/>
                    <a:pt x="1846" y="643"/>
                    <a:pt x="1846" y="167"/>
                  </a:cubicBezTo>
                  <a:cubicBezTo>
                    <a:pt x="1846" y="72"/>
                    <a:pt x="1786" y="0"/>
                    <a:pt x="17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55" name="Google Shape;10762;p79">
            <a:extLst>
              <a:ext uri="{FF2B5EF4-FFF2-40B4-BE49-F238E27FC236}">
                <a16:creationId xmlns:a16="http://schemas.microsoft.com/office/drawing/2014/main" id="{79A278F5-0408-15EA-DD0C-C4B9A5B67673}"/>
              </a:ext>
            </a:extLst>
          </p:cNvPr>
          <p:cNvGrpSpPr/>
          <p:nvPr/>
        </p:nvGrpSpPr>
        <p:grpSpPr>
          <a:xfrm>
            <a:off x="14325551" y="5411426"/>
            <a:ext cx="519046" cy="692588"/>
            <a:chOff x="7162775" y="2881113"/>
            <a:chExt cx="259523" cy="3462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56" name="Google Shape;10763;p79">
              <a:extLst>
                <a:ext uri="{FF2B5EF4-FFF2-40B4-BE49-F238E27FC236}">
                  <a16:creationId xmlns:a16="http://schemas.microsoft.com/office/drawing/2014/main" id="{5D077ACC-7397-57C9-8131-35B82A283250}"/>
                </a:ext>
              </a:extLst>
            </p:cNvPr>
            <p:cNvSpPr/>
            <p:nvPr/>
          </p:nvSpPr>
          <p:spPr>
            <a:xfrm>
              <a:off x="7162775" y="2881113"/>
              <a:ext cx="259523" cy="346294"/>
            </a:xfrm>
            <a:custGeom>
              <a:avLst/>
              <a:gdLst/>
              <a:ahLst/>
              <a:cxnLst/>
              <a:rect l="l" t="t" r="r" b="b"/>
              <a:pathLst>
                <a:path w="8192" h="10931" extrusionOk="0">
                  <a:moveTo>
                    <a:pt x="4084" y="1536"/>
                  </a:moveTo>
                  <a:cubicBezTo>
                    <a:pt x="4382" y="1536"/>
                    <a:pt x="4703" y="1810"/>
                    <a:pt x="4989" y="2239"/>
                  </a:cubicBezTo>
                  <a:lnTo>
                    <a:pt x="3155" y="2239"/>
                  </a:lnTo>
                  <a:cubicBezTo>
                    <a:pt x="3453" y="1810"/>
                    <a:pt x="3787" y="1536"/>
                    <a:pt x="4084" y="1536"/>
                  </a:cubicBezTo>
                  <a:close/>
                  <a:moveTo>
                    <a:pt x="5191" y="2560"/>
                  </a:moveTo>
                  <a:cubicBezTo>
                    <a:pt x="5596" y="3310"/>
                    <a:pt x="5906" y="4334"/>
                    <a:pt x="5965" y="5322"/>
                  </a:cubicBezTo>
                  <a:cubicBezTo>
                    <a:pt x="5621" y="6068"/>
                    <a:pt x="4891" y="6515"/>
                    <a:pt x="4082" y="6515"/>
                  </a:cubicBezTo>
                  <a:cubicBezTo>
                    <a:pt x="4051" y="6515"/>
                    <a:pt x="4020" y="6514"/>
                    <a:pt x="3989" y="6513"/>
                  </a:cubicBezTo>
                  <a:cubicBezTo>
                    <a:pt x="3608" y="6489"/>
                    <a:pt x="3227" y="6358"/>
                    <a:pt x="2905" y="6120"/>
                  </a:cubicBezTo>
                  <a:cubicBezTo>
                    <a:pt x="2596" y="5894"/>
                    <a:pt x="2358" y="5596"/>
                    <a:pt x="2203" y="5239"/>
                  </a:cubicBezTo>
                  <a:cubicBezTo>
                    <a:pt x="2274" y="4286"/>
                    <a:pt x="2572" y="3274"/>
                    <a:pt x="2977" y="2560"/>
                  </a:cubicBezTo>
                  <a:close/>
                  <a:moveTo>
                    <a:pt x="2167" y="5870"/>
                  </a:moveTo>
                  <a:cubicBezTo>
                    <a:pt x="2322" y="6060"/>
                    <a:pt x="2501" y="6239"/>
                    <a:pt x="2691" y="6394"/>
                  </a:cubicBezTo>
                  <a:cubicBezTo>
                    <a:pt x="3060" y="6656"/>
                    <a:pt x="3501" y="6799"/>
                    <a:pt x="3953" y="6834"/>
                  </a:cubicBezTo>
                  <a:lnTo>
                    <a:pt x="4072" y="6834"/>
                  </a:lnTo>
                  <a:cubicBezTo>
                    <a:pt x="4525" y="6834"/>
                    <a:pt x="4965" y="6715"/>
                    <a:pt x="5346" y="6465"/>
                  </a:cubicBezTo>
                  <a:cubicBezTo>
                    <a:pt x="5584" y="6310"/>
                    <a:pt x="5787" y="6120"/>
                    <a:pt x="5953" y="5906"/>
                  </a:cubicBezTo>
                  <a:lnTo>
                    <a:pt x="5953" y="5906"/>
                  </a:lnTo>
                  <a:cubicBezTo>
                    <a:pt x="5918" y="6287"/>
                    <a:pt x="5739" y="6620"/>
                    <a:pt x="5430" y="6894"/>
                  </a:cubicBezTo>
                  <a:cubicBezTo>
                    <a:pt x="5358" y="6953"/>
                    <a:pt x="5358" y="7061"/>
                    <a:pt x="5418" y="7120"/>
                  </a:cubicBezTo>
                  <a:cubicBezTo>
                    <a:pt x="5441" y="7156"/>
                    <a:pt x="5489" y="7180"/>
                    <a:pt x="5537" y="7180"/>
                  </a:cubicBezTo>
                  <a:cubicBezTo>
                    <a:pt x="5561" y="7180"/>
                    <a:pt x="5608" y="7156"/>
                    <a:pt x="5644" y="7132"/>
                  </a:cubicBezTo>
                  <a:cubicBezTo>
                    <a:pt x="5763" y="7025"/>
                    <a:pt x="5858" y="6906"/>
                    <a:pt x="5953" y="6787"/>
                  </a:cubicBezTo>
                  <a:lnTo>
                    <a:pt x="5953" y="6787"/>
                  </a:lnTo>
                  <a:cubicBezTo>
                    <a:pt x="5894" y="7775"/>
                    <a:pt x="5072" y="8561"/>
                    <a:pt x="4060" y="8561"/>
                  </a:cubicBezTo>
                  <a:cubicBezTo>
                    <a:pt x="3084" y="8561"/>
                    <a:pt x="2263" y="7787"/>
                    <a:pt x="2191" y="6787"/>
                  </a:cubicBezTo>
                  <a:lnTo>
                    <a:pt x="2191" y="6787"/>
                  </a:lnTo>
                  <a:cubicBezTo>
                    <a:pt x="2572" y="7323"/>
                    <a:pt x="3275" y="7680"/>
                    <a:pt x="4084" y="7680"/>
                  </a:cubicBezTo>
                  <a:cubicBezTo>
                    <a:pt x="4394" y="7680"/>
                    <a:pt x="4703" y="7620"/>
                    <a:pt x="4989" y="7525"/>
                  </a:cubicBezTo>
                  <a:cubicBezTo>
                    <a:pt x="5072" y="7489"/>
                    <a:pt x="5108" y="7406"/>
                    <a:pt x="5072" y="7311"/>
                  </a:cubicBezTo>
                  <a:cubicBezTo>
                    <a:pt x="5055" y="7249"/>
                    <a:pt x="4998" y="7213"/>
                    <a:pt x="4936" y="7213"/>
                  </a:cubicBezTo>
                  <a:cubicBezTo>
                    <a:pt x="4914" y="7213"/>
                    <a:pt x="4892" y="7218"/>
                    <a:pt x="4870" y="7227"/>
                  </a:cubicBezTo>
                  <a:cubicBezTo>
                    <a:pt x="4608" y="7311"/>
                    <a:pt x="4346" y="7370"/>
                    <a:pt x="4060" y="7370"/>
                  </a:cubicBezTo>
                  <a:cubicBezTo>
                    <a:pt x="3036" y="7370"/>
                    <a:pt x="2203" y="6703"/>
                    <a:pt x="2167" y="5870"/>
                  </a:cubicBezTo>
                  <a:close/>
                  <a:moveTo>
                    <a:pt x="6787" y="7680"/>
                  </a:moveTo>
                  <a:cubicBezTo>
                    <a:pt x="6823" y="7739"/>
                    <a:pt x="6823" y="7823"/>
                    <a:pt x="6823" y="7894"/>
                  </a:cubicBezTo>
                  <a:cubicBezTo>
                    <a:pt x="6835" y="9013"/>
                    <a:pt x="5596" y="9930"/>
                    <a:pt x="4084" y="9930"/>
                  </a:cubicBezTo>
                  <a:cubicBezTo>
                    <a:pt x="3846" y="9930"/>
                    <a:pt x="3608" y="9906"/>
                    <a:pt x="3382" y="9870"/>
                  </a:cubicBezTo>
                  <a:cubicBezTo>
                    <a:pt x="4406" y="9811"/>
                    <a:pt x="5311" y="9442"/>
                    <a:pt x="5989" y="8799"/>
                  </a:cubicBezTo>
                  <a:cubicBezTo>
                    <a:pt x="6311" y="8489"/>
                    <a:pt x="6584" y="8096"/>
                    <a:pt x="6787" y="7680"/>
                  </a:cubicBezTo>
                  <a:close/>
                  <a:moveTo>
                    <a:pt x="4096" y="0"/>
                  </a:moveTo>
                  <a:cubicBezTo>
                    <a:pt x="2465" y="0"/>
                    <a:pt x="1120" y="1274"/>
                    <a:pt x="1024" y="2893"/>
                  </a:cubicBezTo>
                  <a:lnTo>
                    <a:pt x="881" y="5465"/>
                  </a:lnTo>
                  <a:cubicBezTo>
                    <a:pt x="834" y="6096"/>
                    <a:pt x="989" y="6703"/>
                    <a:pt x="1286" y="7239"/>
                  </a:cubicBezTo>
                  <a:cubicBezTo>
                    <a:pt x="1108" y="7418"/>
                    <a:pt x="1024" y="7620"/>
                    <a:pt x="1024" y="7870"/>
                  </a:cubicBezTo>
                  <a:lnTo>
                    <a:pt x="1024" y="7906"/>
                  </a:lnTo>
                  <a:lnTo>
                    <a:pt x="786" y="7989"/>
                  </a:lnTo>
                  <a:cubicBezTo>
                    <a:pt x="310" y="8156"/>
                    <a:pt x="0" y="8608"/>
                    <a:pt x="0" y="9108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55" y="10930"/>
                  </a:cubicBezTo>
                  <a:cubicBezTo>
                    <a:pt x="238" y="10930"/>
                    <a:pt x="310" y="10859"/>
                    <a:pt x="310" y="10763"/>
                  </a:cubicBezTo>
                  <a:lnTo>
                    <a:pt x="310" y="9097"/>
                  </a:lnTo>
                  <a:cubicBezTo>
                    <a:pt x="310" y="8727"/>
                    <a:pt x="548" y="8394"/>
                    <a:pt x="893" y="8275"/>
                  </a:cubicBezTo>
                  <a:lnTo>
                    <a:pt x="1060" y="8215"/>
                  </a:lnTo>
                  <a:cubicBezTo>
                    <a:pt x="1108" y="8406"/>
                    <a:pt x="1167" y="8608"/>
                    <a:pt x="1262" y="8787"/>
                  </a:cubicBezTo>
                  <a:cubicBezTo>
                    <a:pt x="1298" y="8847"/>
                    <a:pt x="1358" y="8870"/>
                    <a:pt x="1405" y="8870"/>
                  </a:cubicBezTo>
                  <a:cubicBezTo>
                    <a:pt x="1429" y="8870"/>
                    <a:pt x="1465" y="8858"/>
                    <a:pt x="1489" y="8847"/>
                  </a:cubicBezTo>
                  <a:cubicBezTo>
                    <a:pt x="1548" y="8799"/>
                    <a:pt x="1560" y="8704"/>
                    <a:pt x="1536" y="8632"/>
                  </a:cubicBezTo>
                  <a:cubicBezTo>
                    <a:pt x="1405" y="8394"/>
                    <a:pt x="1346" y="8132"/>
                    <a:pt x="1346" y="7870"/>
                  </a:cubicBezTo>
                  <a:cubicBezTo>
                    <a:pt x="1346" y="7739"/>
                    <a:pt x="1381" y="7620"/>
                    <a:pt x="1465" y="7513"/>
                  </a:cubicBezTo>
                  <a:cubicBezTo>
                    <a:pt x="1548" y="7632"/>
                    <a:pt x="1643" y="7751"/>
                    <a:pt x="1739" y="7858"/>
                  </a:cubicBezTo>
                  <a:cubicBezTo>
                    <a:pt x="2360" y="8503"/>
                    <a:pt x="3177" y="8871"/>
                    <a:pt x="4066" y="8871"/>
                  </a:cubicBezTo>
                  <a:cubicBezTo>
                    <a:pt x="4080" y="8871"/>
                    <a:pt x="4094" y="8871"/>
                    <a:pt x="4108" y="8870"/>
                  </a:cubicBezTo>
                  <a:cubicBezTo>
                    <a:pt x="5311" y="8858"/>
                    <a:pt x="6299" y="7870"/>
                    <a:pt x="6299" y="6656"/>
                  </a:cubicBezTo>
                  <a:lnTo>
                    <a:pt x="6299" y="5632"/>
                  </a:lnTo>
                  <a:cubicBezTo>
                    <a:pt x="6299" y="4691"/>
                    <a:pt x="6061" y="3608"/>
                    <a:pt x="5644" y="2715"/>
                  </a:cubicBezTo>
                  <a:cubicBezTo>
                    <a:pt x="5430" y="2262"/>
                    <a:pt x="5191" y="1893"/>
                    <a:pt x="4953" y="1643"/>
                  </a:cubicBezTo>
                  <a:cubicBezTo>
                    <a:pt x="4679" y="1346"/>
                    <a:pt x="4382" y="1191"/>
                    <a:pt x="4096" y="1191"/>
                  </a:cubicBezTo>
                  <a:cubicBezTo>
                    <a:pt x="3810" y="1191"/>
                    <a:pt x="3513" y="1346"/>
                    <a:pt x="3227" y="1643"/>
                  </a:cubicBezTo>
                  <a:cubicBezTo>
                    <a:pt x="2989" y="1893"/>
                    <a:pt x="2751" y="2262"/>
                    <a:pt x="2548" y="2715"/>
                  </a:cubicBezTo>
                  <a:cubicBezTo>
                    <a:pt x="2132" y="3608"/>
                    <a:pt x="1893" y="4691"/>
                    <a:pt x="1893" y="5632"/>
                  </a:cubicBezTo>
                  <a:lnTo>
                    <a:pt x="1893" y="6656"/>
                  </a:lnTo>
                  <a:cubicBezTo>
                    <a:pt x="1893" y="7120"/>
                    <a:pt x="2036" y="7549"/>
                    <a:pt x="2274" y="7906"/>
                  </a:cubicBezTo>
                  <a:cubicBezTo>
                    <a:pt x="2179" y="7834"/>
                    <a:pt x="2084" y="7739"/>
                    <a:pt x="2001" y="7632"/>
                  </a:cubicBezTo>
                  <a:cubicBezTo>
                    <a:pt x="1441" y="7037"/>
                    <a:pt x="1167" y="6287"/>
                    <a:pt x="1203" y="5477"/>
                  </a:cubicBezTo>
                  <a:lnTo>
                    <a:pt x="1358" y="2905"/>
                  </a:lnTo>
                  <a:cubicBezTo>
                    <a:pt x="1441" y="1465"/>
                    <a:pt x="2655" y="310"/>
                    <a:pt x="4108" y="310"/>
                  </a:cubicBezTo>
                  <a:cubicBezTo>
                    <a:pt x="5549" y="310"/>
                    <a:pt x="6763" y="1441"/>
                    <a:pt x="6846" y="2893"/>
                  </a:cubicBezTo>
                  <a:lnTo>
                    <a:pt x="6954" y="4775"/>
                  </a:lnTo>
                  <a:cubicBezTo>
                    <a:pt x="7061" y="6406"/>
                    <a:pt x="6656" y="7692"/>
                    <a:pt x="5787" y="8537"/>
                  </a:cubicBezTo>
                  <a:cubicBezTo>
                    <a:pt x="5095" y="9187"/>
                    <a:pt x="4135" y="9532"/>
                    <a:pt x="3046" y="9532"/>
                  </a:cubicBezTo>
                  <a:cubicBezTo>
                    <a:pt x="2898" y="9532"/>
                    <a:pt x="2748" y="9526"/>
                    <a:pt x="2596" y="9513"/>
                  </a:cubicBezTo>
                  <a:cubicBezTo>
                    <a:pt x="2501" y="9501"/>
                    <a:pt x="2393" y="9466"/>
                    <a:pt x="2322" y="9430"/>
                  </a:cubicBezTo>
                  <a:cubicBezTo>
                    <a:pt x="2191" y="9335"/>
                    <a:pt x="2060" y="9228"/>
                    <a:pt x="1941" y="9132"/>
                  </a:cubicBezTo>
                  <a:cubicBezTo>
                    <a:pt x="1911" y="9102"/>
                    <a:pt x="1870" y="9088"/>
                    <a:pt x="1828" y="9088"/>
                  </a:cubicBezTo>
                  <a:cubicBezTo>
                    <a:pt x="1786" y="9088"/>
                    <a:pt x="1745" y="9102"/>
                    <a:pt x="1715" y="9132"/>
                  </a:cubicBezTo>
                  <a:cubicBezTo>
                    <a:pt x="1655" y="9180"/>
                    <a:pt x="1655" y="9287"/>
                    <a:pt x="1715" y="9347"/>
                  </a:cubicBezTo>
                  <a:cubicBezTo>
                    <a:pt x="2298" y="9906"/>
                    <a:pt x="3167" y="10228"/>
                    <a:pt x="4096" y="10228"/>
                  </a:cubicBezTo>
                  <a:cubicBezTo>
                    <a:pt x="4918" y="10228"/>
                    <a:pt x="5668" y="9990"/>
                    <a:pt x="6251" y="9537"/>
                  </a:cubicBezTo>
                  <a:cubicBezTo>
                    <a:pt x="6727" y="9180"/>
                    <a:pt x="7037" y="8704"/>
                    <a:pt x="7132" y="8204"/>
                  </a:cubicBezTo>
                  <a:lnTo>
                    <a:pt x="7299" y="8263"/>
                  </a:lnTo>
                  <a:cubicBezTo>
                    <a:pt x="7632" y="8382"/>
                    <a:pt x="7870" y="8704"/>
                    <a:pt x="7870" y="9085"/>
                  </a:cubicBezTo>
                  <a:lnTo>
                    <a:pt x="7870" y="10728"/>
                  </a:lnTo>
                  <a:cubicBezTo>
                    <a:pt x="7870" y="10823"/>
                    <a:pt x="7954" y="10894"/>
                    <a:pt x="8025" y="10894"/>
                  </a:cubicBezTo>
                  <a:cubicBezTo>
                    <a:pt x="8108" y="10894"/>
                    <a:pt x="8192" y="10823"/>
                    <a:pt x="8192" y="10728"/>
                  </a:cubicBezTo>
                  <a:lnTo>
                    <a:pt x="8192" y="9061"/>
                  </a:lnTo>
                  <a:cubicBezTo>
                    <a:pt x="8192" y="8620"/>
                    <a:pt x="7870" y="8156"/>
                    <a:pt x="7394" y="8001"/>
                  </a:cubicBezTo>
                  <a:lnTo>
                    <a:pt x="7156" y="7906"/>
                  </a:lnTo>
                  <a:lnTo>
                    <a:pt x="7156" y="7882"/>
                  </a:lnTo>
                  <a:cubicBezTo>
                    <a:pt x="7156" y="7656"/>
                    <a:pt x="7096" y="7477"/>
                    <a:pt x="6954" y="7311"/>
                  </a:cubicBezTo>
                  <a:cubicBezTo>
                    <a:pt x="7216" y="6584"/>
                    <a:pt x="7323" y="5739"/>
                    <a:pt x="7263" y="4786"/>
                  </a:cubicBezTo>
                  <a:lnTo>
                    <a:pt x="7156" y="2893"/>
                  </a:lnTo>
                  <a:cubicBezTo>
                    <a:pt x="7049" y="1274"/>
                    <a:pt x="5715" y="0"/>
                    <a:pt x="409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7" name="Google Shape;10764;p79">
              <a:extLst>
                <a:ext uri="{FF2B5EF4-FFF2-40B4-BE49-F238E27FC236}">
                  <a16:creationId xmlns:a16="http://schemas.microsoft.com/office/drawing/2014/main" id="{FDEFC2DD-4BB5-62E8-FEC9-83FEA685013C}"/>
                </a:ext>
              </a:extLst>
            </p:cNvPr>
            <p:cNvSpPr/>
            <p:nvPr/>
          </p:nvSpPr>
          <p:spPr>
            <a:xfrm>
              <a:off x="7270645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0" y="15"/>
                    <a:pt x="1242" y="1"/>
                    <a:pt x="1203" y="1"/>
                  </a:cubicBezTo>
                  <a:cubicBezTo>
                    <a:pt x="1164" y="1"/>
                    <a:pt x="1126" y="15"/>
                    <a:pt x="1096" y="45"/>
                  </a:cubicBezTo>
                  <a:cubicBezTo>
                    <a:pt x="1036" y="105"/>
                    <a:pt x="893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6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8" name="Google Shape;10765;p79">
              <a:extLst>
                <a:ext uri="{FF2B5EF4-FFF2-40B4-BE49-F238E27FC236}">
                  <a16:creationId xmlns:a16="http://schemas.microsoft.com/office/drawing/2014/main" id="{98CC134B-E6F0-62F6-0F21-59CA4EC3BF2F}"/>
                </a:ext>
              </a:extLst>
            </p:cNvPr>
            <p:cNvSpPr/>
            <p:nvPr/>
          </p:nvSpPr>
          <p:spPr>
            <a:xfrm>
              <a:off x="7254805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72" y="488"/>
                    <a:pt x="167" y="488"/>
                  </a:cubicBezTo>
                  <a:cubicBezTo>
                    <a:pt x="250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59" name="Google Shape;10766;p79">
              <a:extLst>
                <a:ext uri="{FF2B5EF4-FFF2-40B4-BE49-F238E27FC236}">
                  <a16:creationId xmlns:a16="http://schemas.microsoft.com/office/drawing/2014/main" id="{2D29B8EE-0B65-2801-E301-883D3EE30FC4}"/>
                </a:ext>
              </a:extLst>
            </p:cNvPr>
            <p:cNvSpPr/>
            <p:nvPr/>
          </p:nvSpPr>
          <p:spPr>
            <a:xfrm>
              <a:off x="7319686" y="3006344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0"/>
                  </a:moveTo>
                  <a:cubicBezTo>
                    <a:pt x="84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84" y="488"/>
                    <a:pt x="167" y="488"/>
                  </a:cubicBezTo>
                  <a:cubicBezTo>
                    <a:pt x="262" y="488"/>
                    <a:pt x="334" y="417"/>
                    <a:pt x="334" y="322"/>
                  </a:cubicBezTo>
                  <a:lnTo>
                    <a:pt x="334" y="155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0" name="Google Shape;10767;p79">
              <a:extLst>
                <a:ext uri="{FF2B5EF4-FFF2-40B4-BE49-F238E27FC236}">
                  <a16:creationId xmlns:a16="http://schemas.microsoft.com/office/drawing/2014/main" id="{294F2906-9B55-91C5-CF94-3E7D511BEC94}"/>
                </a:ext>
              </a:extLst>
            </p:cNvPr>
            <p:cNvSpPr/>
            <p:nvPr/>
          </p:nvSpPr>
          <p:spPr>
            <a:xfrm>
              <a:off x="7249135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01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1" name="Google Shape;10768;p79">
              <a:extLst>
                <a:ext uri="{FF2B5EF4-FFF2-40B4-BE49-F238E27FC236}">
                  <a16:creationId xmlns:a16="http://schemas.microsoft.com/office/drawing/2014/main" id="{E65BD325-1DEE-5D1A-9D59-C9777AADC73C}"/>
                </a:ext>
              </a:extLst>
            </p:cNvPr>
            <p:cNvSpPr/>
            <p:nvPr/>
          </p:nvSpPr>
          <p:spPr>
            <a:xfrm>
              <a:off x="7314015" y="299012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33"/>
                    <a:pt x="167" y="333"/>
                  </a:cubicBezTo>
                  <a:lnTo>
                    <a:pt x="513" y="333"/>
                  </a:lnTo>
                  <a:cubicBezTo>
                    <a:pt x="596" y="333"/>
                    <a:pt x="667" y="250"/>
                    <a:pt x="667" y="167"/>
                  </a:cubicBezTo>
                  <a:cubicBezTo>
                    <a:pt x="679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62" name="Google Shape;10769;p79">
            <a:extLst>
              <a:ext uri="{FF2B5EF4-FFF2-40B4-BE49-F238E27FC236}">
                <a16:creationId xmlns:a16="http://schemas.microsoft.com/office/drawing/2014/main" id="{4C6366AA-0042-5BB7-4BF4-EDD1E4E36F30}"/>
              </a:ext>
            </a:extLst>
          </p:cNvPr>
          <p:cNvGrpSpPr/>
          <p:nvPr/>
        </p:nvGrpSpPr>
        <p:grpSpPr>
          <a:xfrm>
            <a:off x="13419503" y="5412885"/>
            <a:ext cx="522150" cy="695630"/>
            <a:chOff x="6709751" y="2881842"/>
            <a:chExt cx="261075" cy="34781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63" name="Google Shape;10770;p79">
              <a:extLst>
                <a:ext uri="{FF2B5EF4-FFF2-40B4-BE49-F238E27FC236}">
                  <a16:creationId xmlns:a16="http://schemas.microsoft.com/office/drawing/2014/main" id="{A101AF95-A976-9E3F-6B64-6D8B0BADF61E}"/>
                </a:ext>
              </a:extLst>
            </p:cNvPr>
            <p:cNvSpPr/>
            <p:nvPr/>
          </p:nvSpPr>
          <p:spPr>
            <a:xfrm>
              <a:off x="6709751" y="2881842"/>
              <a:ext cx="261075" cy="347815"/>
            </a:xfrm>
            <a:custGeom>
              <a:avLst/>
              <a:gdLst/>
              <a:ahLst/>
              <a:cxnLst/>
              <a:rect l="l" t="t" r="r" b="b"/>
              <a:pathLst>
                <a:path w="8241" h="10979" extrusionOk="0">
                  <a:moveTo>
                    <a:pt x="1394" y="4680"/>
                  </a:moveTo>
                  <a:cubicBezTo>
                    <a:pt x="1477" y="4728"/>
                    <a:pt x="1573" y="4740"/>
                    <a:pt x="1668" y="4740"/>
                  </a:cubicBezTo>
                  <a:lnTo>
                    <a:pt x="1787" y="4740"/>
                  </a:lnTo>
                  <a:cubicBezTo>
                    <a:pt x="1858" y="5323"/>
                    <a:pt x="2156" y="5823"/>
                    <a:pt x="2561" y="6180"/>
                  </a:cubicBezTo>
                  <a:cubicBezTo>
                    <a:pt x="2468" y="6204"/>
                    <a:pt x="2384" y="6215"/>
                    <a:pt x="2308" y="6215"/>
                  </a:cubicBezTo>
                  <a:cubicBezTo>
                    <a:pt x="1897" y="6215"/>
                    <a:pt x="1727" y="5915"/>
                    <a:pt x="1727" y="5895"/>
                  </a:cubicBezTo>
                  <a:cubicBezTo>
                    <a:pt x="1692" y="5835"/>
                    <a:pt x="1632" y="5799"/>
                    <a:pt x="1573" y="5799"/>
                  </a:cubicBezTo>
                  <a:cubicBezTo>
                    <a:pt x="1546" y="5802"/>
                    <a:pt x="1520" y="5803"/>
                    <a:pt x="1495" y="5803"/>
                  </a:cubicBezTo>
                  <a:cubicBezTo>
                    <a:pt x="1123" y="5803"/>
                    <a:pt x="974" y="5562"/>
                    <a:pt x="918" y="5395"/>
                  </a:cubicBezTo>
                  <a:cubicBezTo>
                    <a:pt x="1144" y="5323"/>
                    <a:pt x="1394" y="5133"/>
                    <a:pt x="1394" y="4716"/>
                  </a:cubicBezTo>
                  <a:lnTo>
                    <a:pt x="1394" y="4680"/>
                  </a:lnTo>
                  <a:close/>
                  <a:moveTo>
                    <a:pt x="6871" y="4716"/>
                  </a:moveTo>
                  <a:lnTo>
                    <a:pt x="6871" y="4740"/>
                  </a:lnTo>
                  <a:cubicBezTo>
                    <a:pt x="6895" y="5144"/>
                    <a:pt x="7145" y="5335"/>
                    <a:pt x="7371" y="5418"/>
                  </a:cubicBezTo>
                  <a:cubicBezTo>
                    <a:pt x="7314" y="5566"/>
                    <a:pt x="7159" y="5813"/>
                    <a:pt x="6770" y="5813"/>
                  </a:cubicBezTo>
                  <a:cubicBezTo>
                    <a:pt x="6752" y="5813"/>
                    <a:pt x="6734" y="5812"/>
                    <a:pt x="6716" y="5811"/>
                  </a:cubicBezTo>
                  <a:cubicBezTo>
                    <a:pt x="6645" y="5811"/>
                    <a:pt x="6597" y="5847"/>
                    <a:pt x="6561" y="5906"/>
                  </a:cubicBezTo>
                  <a:cubicBezTo>
                    <a:pt x="6551" y="5917"/>
                    <a:pt x="6367" y="6237"/>
                    <a:pt x="5922" y="6237"/>
                  </a:cubicBezTo>
                  <a:cubicBezTo>
                    <a:pt x="5859" y="6237"/>
                    <a:pt x="5790" y="6231"/>
                    <a:pt x="5716" y="6216"/>
                  </a:cubicBezTo>
                  <a:cubicBezTo>
                    <a:pt x="6133" y="5847"/>
                    <a:pt x="6418" y="5335"/>
                    <a:pt x="6490" y="4775"/>
                  </a:cubicBezTo>
                  <a:lnTo>
                    <a:pt x="6609" y="4775"/>
                  </a:lnTo>
                  <a:cubicBezTo>
                    <a:pt x="6692" y="4775"/>
                    <a:pt x="6799" y="4740"/>
                    <a:pt x="6871" y="4716"/>
                  </a:cubicBezTo>
                  <a:close/>
                  <a:moveTo>
                    <a:pt x="4132" y="275"/>
                  </a:moveTo>
                  <a:cubicBezTo>
                    <a:pt x="4656" y="275"/>
                    <a:pt x="5002" y="382"/>
                    <a:pt x="5133" y="596"/>
                  </a:cubicBezTo>
                  <a:cubicBezTo>
                    <a:pt x="5204" y="715"/>
                    <a:pt x="5359" y="787"/>
                    <a:pt x="5502" y="811"/>
                  </a:cubicBezTo>
                  <a:cubicBezTo>
                    <a:pt x="6299" y="906"/>
                    <a:pt x="6871" y="1561"/>
                    <a:pt x="6871" y="2347"/>
                  </a:cubicBezTo>
                  <a:lnTo>
                    <a:pt x="6871" y="3632"/>
                  </a:lnTo>
                  <a:cubicBezTo>
                    <a:pt x="6799" y="3585"/>
                    <a:pt x="6692" y="3573"/>
                    <a:pt x="6609" y="3573"/>
                  </a:cubicBezTo>
                  <a:lnTo>
                    <a:pt x="6514" y="3573"/>
                  </a:lnTo>
                  <a:lnTo>
                    <a:pt x="6514" y="3394"/>
                  </a:lnTo>
                  <a:cubicBezTo>
                    <a:pt x="6514" y="2858"/>
                    <a:pt x="6240" y="2632"/>
                    <a:pt x="5942" y="2394"/>
                  </a:cubicBezTo>
                  <a:cubicBezTo>
                    <a:pt x="5823" y="2299"/>
                    <a:pt x="5704" y="2204"/>
                    <a:pt x="5585" y="2085"/>
                  </a:cubicBezTo>
                  <a:cubicBezTo>
                    <a:pt x="5555" y="2055"/>
                    <a:pt x="5514" y="2040"/>
                    <a:pt x="5472" y="2040"/>
                  </a:cubicBezTo>
                  <a:cubicBezTo>
                    <a:pt x="5430" y="2040"/>
                    <a:pt x="5388" y="2055"/>
                    <a:pt x="5359" y="2085"/>
                  </a:cubicBezTo>
                  <a:cubicBezTo>
                    <a:pt x="5299" y="2144"/>
                    <a:pt x="5299" y="2239"/>
                    <a:pt x="5359" y="2299"/>
                  </a:cubicBezTo>
                  <a:cubicBezTo>
                    <a:pt x="5490" y="2442"/>
                    <a:pt x="5621" y="2537"/>
                    <a:pt x="5740" y="2644"/>
                  </a:cubicBezTo>
                  <a:cubicBezTo>
                    <a:pt x="6025" y="2870"/>
                    <a:pt x="6204" y="3013"/>
                    <a:pt x="6204" y="3394"/>
                  </a:cubicBezTo>
                  <a:lnTo>
                    <a:pt x="6204" y="3728"/>
                  </a:lnTo>
                  <a:cubicBezTo>
                    <a:pt x="6204" y="3787"/>
                    <a:pt x="6240" y="3835"/>
                    <a:pt x="6276" y="3871"/>
                  </a:cubicBezTo>
                  <a:cubicBezTo>
                    <a:pt x="6323" y="3894"/>
                    <a:pt x="6323" y="3894"/>
                    <a:pt x="6490" y="3894"/>
                  </a:cubicBezTo>
                  <a:lnTo>
                    <a:pt x="6621" y="3894"/>
                  </a:lnTo>
                  <a:cubicBezTo>
                    <a:pt x="6776" y="3894"/>
                    <a:pt x="6895" y="4013"/>
                    <a:pt x="6895" y="4168"/>
                  </a:cubicBezTo>
                  <a:cubicBezTo>
                    <a:pt x="6895" y="4311"/>
                    <a:pt x="6776" y="4430"/>
                    <a:pt x="6621" y="4430"/>
                  </a:cubicBezTo>
                  <a:lnTo>
                    <a:pt x="6537" y="4430"/>
                  </a:lnTo>
                  <a:lnTo>
                    <a:pt x="6537" y="4418"/>
                  </a:lnTo>
                  <a:cubicBezTo>
                    <a:pt x="6537" y="4323"/>
                    <a:pt x="6454" y="4252"/>
                    <a:pt x="6371" y="4252"/>
                  </a:cubicBezTo>
                  <a:cubicBezTo>
                    <a:pt x="6276" y="4252"/>
                    <a:pt x="6204" y="4323"/>
                    <a:pt x="6204" y="4418"/>
                  </a:cubicBezTo>
                  <a:cubicBezTo>
                    <a:pt x="6204" y="5549"/>
                    <a:pt x="5287" y="6478"/>
                    <a:pt x="4132" y="6478"/>
                  </a:cubicBezTo>
                  <a:cubicBezTo>
                    <a:pt x="4118" y="6478"/>
                    <a:pt x="4104" y="6478"/>
                    <a:pt x="4090" y="6478"/>
                  </a:cubicBezTo>
                  <a:cubicBezTo>
                    <a:pt x="2979" y="6478"/>
                    <a:pt x="2085" y="5547"/>
                    <a:pt x="2085" y="4430"/>
                  </a:cubicBezTo>
                  <a:cubicBezTo>
                    <a:pt x="2085" y="4347"/>
                    <a:pt x="2013" y="4263"/>
                    <a:pt x="1918" y="4263"/>
                  </a:cubicBezTo>
                  <a:cubicBezTo>
                    <a:pt x="1834" y="4263"/>
                    <a:pt x="1751" y="4347"/>
                    <a:pt x="1751" y="4430"/>
                  </a:cubicBezTo>
                  <a:lnTo>
                    <a:pt x="1751" y="4442"/>
                  </a:lnTo>
                  <a:lnTo>
                    <a:pt x="1668" y="4442"/>
                  </a:lnTo>
                  <a:cubicBezTo>
                    <a:pt x="1513" y="4442"/>
                    <a:pt x="1394" y="4323"/>
                    <a:pt x="1394" y="4180"/>
                  </a:cubicBezTo>
                  <a:cubicBezTo>
                    <a:pt x="1394" y="4025"/>
                    <a:pt x="1513" y="3906"/>
                    <a:pt x="1668" y="3906"/>
                  </a:cubicBezTo>
                  <a:lnTo>
                    <a:pt x="1751" y="3906"/>
                  </a:lnTo>
                  <a:cubicBezTo>
                    <a:pt x="2037" y="3906"/>
                    <a:pt x="2263" y="3692"/>
                    <a:pt x="2263" y="3406"/>
                  </a:cubicBezTo>
                  <a:cubicBezTo>
                    <a:pt x="2263" y="3228"/>
                    <a:pt x="2346" y="3073"/>
                    <a:pt x="2501" y="2942"/>
                  </a:cubicBezTo>
                  <a:lnTo>
                    <a:pt x="2513" y="2954"/>
                  </a:lnTo>
                  <a:cubicBezTo>
                    <a:pt x="2549" y="2989"/>
                    <a:pt x="2585" y="3001"/>
                    <a:pt x="2632" y="3001"/>
                  </a:cubicBezTo>
                  <a:cubicBezTo>
                    <a:pt x="2680" y="3001"/>
                    <a:pt x="2704" y="2989"/>
                    <a:pt x="2739" y="2954"/>
                  </a:cubicBezTo>
                  <a:cubicBezTo>
                    <a:pt x="2799" y="2894"/>
                    <a:pt x="2811" y="2823"/>
                    <a:pt x="2763" y="2751"/>
                  </a:cubicBezTo>
                  <a:cubicBezTo>
                    <a:pt x="3085" y="2573"/>
                    <a:pt x="3513" y="2442"/>
                    <a:pt x="3930" y="2299"/>
                  </a:cubicBezTo>
                  <a:cubicBezTo>
                    <a:pt x="4644" y="2061"/>
                    <a:pt x="5323" y="1846"/>
                    <a:pt x="5502" y="1394"/>
                  </a:cubicBezTo>
                  <a:cubicBezTo>
                    <a:pt x="5537" y="1311"/>
                    <a:pt x="5502" y="1215"/>
                    <a:pt x="5418" y="1192"/>
                  </a:cubicBezTo>
                  <a:cubicBezTo>
                    <a:pt x="5393" y="1182"/>
                    <a:pt x="5369" y="1178"/>
                    <a:pt x="5347" y="1178"/>
                  </a:cubicBezTo>
                  <a:cubicBezTo>
                    <a:pt x="5283" y="1178"/>
                    <a:pt x="5230" y="1213"/>
                    <a:pt x="5204" y="1275"/>
                  </a:cubicBezTo>
                  <a:cubicBezTo>
                    <a:pt x="5085" y="1585"/>
                    <a:pt x="4454" y="1799"/>
                    <a:pt x="3823" y="1989"/>
                  </a:cubicBezTo>
                  <a:cubicBezTo>
                    <a:pt x="3382" y="2144"/>
                    <a:pt x="2906" y="2287"/>
                    <a:pt x="2549" y="2513"/>
                  </a:cubicBezTo>
                  <a:lnTo>
                    <a:pt x="2085" y="2025"/>
                  </a:lnTo>
                  <a:cubicBezTo>
                    <a:pt x="2049" y="1990"/>
                    <a:pt x="1997" y="1967"/>
                    <a:pt x="1947" y="1967"/>
                  </a:cubicBezTo>
                  <a:cubicBezTo>
                    <a:pt x="1914" y="1967"/>
                    <a:pt x="1882" y="1977"/>
                    <a:pt x="1858" y="2001"/>
                  </a:cubicBezTo>
                  <a:cubicBezTo>
                    <a:pt x="1799" y="2061"/>
                    <a:pt x="1787" y="2168"/>
                    <a:pt x="1846" y="2227"/>
                  </a:cubicBezTo>
                  <a:lnTo>
                    <a:pt x="2275" y="2692"/>
                  </a:lnTo>
                  <a:cubicBezTo>
                    <a:pt x="2073" y="2870"/>
                    <a:pt x="1930" y="3097"/>
                    <a:pt x="1930" y="3394"/>
                  </a:cubicBezTo>
                  <a:cubicBezTo>
                    <a:pt x="1930" y="3490"/>
                    <a:pt x="1858" y="3573"/>
                    <a:pt x="1751" y="3573"/>
                  </a:cubicBezTo>
                  <a:lnTo>
                    <a:pt x="1668" y="3573"/>
                  </a:lnTo>
                  <a:cubicBezTo>
                    <a:pt x="1573" y="3573"/>
                    <a:pt x="1477" y="3597"/>
                    <a:pt x="1394" y="3632"/>
                  </a:cubicBezTo>
                  <a:lnTo>
                    <a:pt x="1394" y="2692"/>
                  </a:lnTo>
                  <a:cubicBezTo>
                    <a:pt x="1394" y="1787"/>
                    <a:pt x="1906" y="1204"/>
                    <a:pt x="2335" y="894"/>
                  </a:cubicBezTo>
                  <a:cubicBezTo>
                    <a:pt x="2858" y="501"/>
                    <a:pt x="3525" y="275"/>
                    <a:pt x="4132" y="275"/>
                  </a:cubicBezTo>
                  <a:close/>
                  <a:moveTo>
                    <a:pt x="5013" y="6680"/>
                  </a:moveTo>
                  <a:lnTo>
                    <a:pt x="5013" y="7526"/>
                  </a:lnTo>
                  <a:cubicBezTo>
                    <a:pt x="5013" y="7633"/>
                    <a:pt x="5002" y="7716"/>
                    <a:pt x="4966" y="7811"/>
                  </a:cubicBezTo>
                  <a:cubicBezTo>
                    <a:pt x="4942" y="7895"/>
                    <a:pt x="4990" y="7990"/>
                    <a:pt x="5073" y="8014"/>
                  </a:cubicBezTo>
                  <a:cubicBezTo>
                    <a:pt x="5085" y="8014"/>
                    <a:pt x="5109" y="8038"/>
                    <a:pt x="5133" y="8038"/>
                  </a:cubicBezTo>
                  <a:cubicBezTo>
                    <a:pt x="5192" y="8038"/>
                    <a:pt x="5263" y="7990"/>
                    <a:pt x="5287" y="7931"/>
                  </a:cubicBezTo>
                  <a:cubicBezTo>
                    <a:pt x="5323" y="7800"/>
                    <a:pt x="5359" y="7681"/>
                    <a:pt x="5359" y="7526"/>
                  </a:cubicBezTo>
                  <a:lnTo>
                    <a:pt x="5359" y="7240"/>
                  </a:lnTo>
                  <a:lnTo>
                    <a:pt x="5787" y="7395"/>
                  </a:lnTo>
                  <a:cubicBezTo>
                    <a:pt x="5859" y="7419"/>
                    <a:pt x="5906" y="7478"/>
                    <a:pt x="5906" y="7561"/>
                  </a:cubicBezTo>
                  <a:cubicBezTo>
                    <a:pt x="5918" y="8133"/>
                    <a:pt x="5787" y="8633"/>
                    <a:pt x="5656" y="8931"/>
                  </a:cubicBezTo>
                  <a:cubicBezTo>
                    <a:pt x="5567" y="9130"/>
                    <a:pt x="5376" y="9255"/>
                    <a:pt x="5170" y="9255"/>
                  </a:cubicBezTo>
                  <a:cubicBezTo>
                    <a:pt x="5130" y="9255"/>
                    <a:pt x="5090" y="9250"/>
                    <a:pt x="5049" y="9240"/>
                  </a:cubicBezTo>
                  <a:lnTo>
                    <a:pt x="4180" y="9026"/>
                  </a:lnTo>
                  <a:lnTo>
                    <a:pt x="4109" y="9026"/>
                  </a:lnTo>
                  <a:lnTo>
                    <a:pt x="3239" y="9240"/>
                  </a:lnTo>
                  <a:cubicBezTo>
                    <a:pt x="3197" y="9250"/>
                    <a:pt x="3154" y="9255"/>
                    <a:pt x="3112" y="9255"/>
                  </a:cubicBezTo>
                  <a:cubicBezTo>
                    <a:pt x="2908" y="9255"/>
                    <a:pt x="2721" y="9138"/>
                    <a:pt x="2632" y="8931"/>
                  </a:cubicBezTo>
                  <a:cubicBezTo>
                    <a:pt x="2513" y="8633"/>
                    <a:pt x="2370" y="8133"/>
                    <a:pt x="2406" y="7538"/>
                  </a:cubicBezTo>
                  <a:cubicBezTo>
                    <a:pt x="2406" y="7466"/>
                    <a:pt x="2466" y="7407"/>
                    <a:pt x="2525" y="7383"/>
                  </a:cubicBezTo>
                  <a:lnTo>
                    <a:pt x="2966" y="7228"/>
                  </a:lnTo>
                  <a:lnTo>
                    <a:pt x="2966" y="7514"/>
                  </a:lnTo>
                  <a:cubicBezTo>
                    <a:pt x="2966" y="8169"/>
                    <a:pt x="3501" y="8704"/>
                    <a:pt x="4156" y="8704"/>
                  </a:cubicBezTo>
                  <a:cubicBezTo>
                    <a:pt x="4394" y="8704"/>
                    <a:pt x="4609" y="8633"/>
                    <a:pt x="4811" y="8514"/>
                  </a:cubicBezTo>
                  <a:cubicBezTo>
                    <a:pt x="4882" y="8466"/>
                    <a:pt x="4894" y="8359"/>
                    <a:pt x="4847" y="8288"/>
                  </a:cubicBezTo>
                  <a:cubicBezTo>
                    <a:pt x="4824" y="8242"/>
                    <a:pt x="4771" y="8215"/>
                    <a:pt x="4717" y="8215"/>
                  </a:cubicBezTo>
                  <a:cubicBezTo>
                    <a:pt x="4688" y="8215"/>
                    <a:pt x="4658" y="8223"/>
                    <a:pt x="4632" y="8240"/>
                  </a:cubicBezTo>
                  <a:cubicBezTo>
                    <a:pt x="4478" y="8335"/>
                    <a:pt x="4311" y="8395"/>
                    <a:pt x="4156" y="8395"/>
                  </a:cubicBezTo>
                  <a:cubicBezTo>
                    <a:pt x="3680" y="8395"/>
                    <a:pt x="3287" y="8002"/>
                    <a:pt x="3287" y="7526"/>
                  </a:cubicBezTo>
                  <a:lnTo>
                    <a:pt x="3287" y="6680"/>
                  </a:lnTo>
                  <a:cubicBezTo>
                    <a:pt x="3561" y="6788"/>
                    <a:pt x="3859" y="6847"/>
                    <a:pt x="4156" y="6847"/>
                  </a:cubicBezTo>
                  <a:cubicBezTo>
                    <a:pt x="4454" y="6847"/>
                    <a:pt x="4752" y="6788"/>
                    <a:pt x="5013" y="6680"/>
                  </a:cubicBezTo>
                  <a:close/>
                  <a:moveTo>
                    <a:pt x="4109" y="1"/>
                  </a:moveTo>
                  <a:cubicBezTo>
                    <a:pt x="3418" y="1"/>
                    <a:pt x="2680" y="251"/>
                    <a:pt x="2108" y="668"/>
                  </a:cubicBezTo>
                  <a:cubicBezTo>
                    <a:pt x="1620" y="1025"/>
                    <a:pt x="1037" y="1680"/>
                    <a:pt x="1037" y="2716"/>
                  </a:cubicBezTo>
                  <a:lnTo>
                    <a:pt x="1037" y="4728"/>
                  </a:lnTo>
                  <a:cubicBezTo>
                    <a:pt x="1037" y="5097"/>
                    <a:pt x="739" y="5133"/>
                    <a:pt x="680" y="5133"/>
                  </a:cubicBezTo>
                  <a:cubicBezTo>
                    <a:pt x="644" y="5133"/>
                    <a:pt x="596" y="5144"/>
                    <a:pt x="561" y="5192"/>
                  </a:cubicBezTo>
                  <a:cubicBezTo>
                    <a:pt x="537" y="5216"/>
                    <a:pt x="525" y="5264"/>
                    <a:pt x="525" y="5311"/>
                  </a:cubicBezTo>
                  <a:cubicBezTo>
                    <a:pt x="525" y="5323"/>
                    <a:pt x="608" y="6133"/>
                    <a:pt x="1442" y="6145"/>
                  </a:cubicBezTo>
                  <a:cubicBezTo>
                    <a:pt x="1501" y="6216"/>
                    <a:pt x="1596" y="6323"/>
                    <a:pt x="1739" y="6407"/>
                  </a:cubicBezTo>
                  <a:cubicBezTo>
                    <a:pt x="1874" y="6489"/>
                    <a:pt x="2069" y="6571"/>
                    <a:pt x="2325" y="6571"/>
                  </a:cubicBezTo>
                  <a:cubicBezTo>
                    <a:pt x="2477" y="6571"/>
                    <a:pt x="2651" y="6542"/>
                    <a:pt x="2847" y="6466"/>
                  </a:cubicBezTo>
                  <a:cubicBezTo>
                    <a:pt x="2870" y="6478"/>
                    <a:pt x="2882" y="6502"/>
                    <a:pt x="2918" y="6514"/>
                  </a:cubicBezTo>
                  <a:lnTo>
                    <a:pt x="2918" y="6895"/>
                  </a:lnTo>
                  <a:lnTo>
                    <a:pt x="2382" y="7073"/>
                  </a:lnTo>
                  <a:cubicBezTo>
                    <a:pt x="2192" y="7157"/>
                    <a:pt x="2049" y="7323"/>
                    <a:pt x="2037" y="7526"/>
                  </a:cubicBezTo>
                  <a:lnTo>
                    <a:pt x="2037" y="7561"/>
                  </a:lnTo>
                  <a:lnTo>
                    <a:pt x="787" y="8002"/>
                  </a:lnTo>
                  <a:cubicBezTo>
                    <a:pt x="310" y="8169"/>
                    <a:pt x="1" y="8609"/>
                    <a:pt x="1" y="9121"/>
                  </a:cubicBezTo>
                  <a:lnTo>
                    <a:pt x="1" y="10788"/>
                  </a:lnTo>
                  <a:cubicBezTo>
                    <a:pt x="1" y="10871"/>
                    <a:pt x="72" y="10955"/>
                    <a:pt x="168" y="10955"/>
                  </a:cubicBezTo>
                  <a:cubicBezTo>
                    <a:pt x="251" y="10955"/>
                    <a:pt x="322" y="10871"/>
                    <a:pt x="322" y="10788"/>
                  </a:cubicBezTo>
                  <a:lnTo>
                    <a:pt x="322" y="9121"/>
                  </a:lnTo>
                  <a:cubicBezTo>
                    <a:pt x="322" y="9014"/>
                    <a:pt x="346" y="8895"/>
                    <a:pt x="382" y="8812"/>
                  </a:cubicBezTo>
                  <a:lnTo>
                    <a:pt x="1203" y="9502"/>
                  </a:lnTo>
                  <a:cubicBezTo>
                    <a:pt x="1323" y="9609"/>
                    <a:pt x="1382" y="9740"/>
                    <a:pt x="1382" y="9907"/>
                  </a:cubicBezTo>
                  <a:lnTo>
                    <a:pt x="1382" y="10788"/>
                  </a:lnTo>
                  <a:cubicBezTo>
                    <a:pt x="1382" y="10871"/>
                    <a:pt x="1453" y="10955"/>
                    <a:pt x="1549" y="10955"/>
                  </a:cubicBezTo>
                  <a:cubicBezTo>
                    <a:pt x="1632" y="10955"/>
                    <a:pt x="1715" y="10871"/>
                    <a:pt x="1715" y="10788"/>
                  </a:cubicBezTo>
                  <a:lnTo>
                    <a:pt x="1715" y="9907"/>
                  </a:lnTo>
                  <a:cubicBezTo>
                    <a:pt x="1715" y="9657"/>
                    <a:pt x="1608" y="9431"/>
                    <a:pt x="1418" y="9264"/>
                  </a:cubicBezTo>
                  <a:lnTo>
                    <a:pt x="561" y="8538"/>
                  </a:lnTo>
                  <a:cubicBezTo>
                    <a:pt x="656" y="8431"/>
                    <a:pt x="775" y="8359"/>
                    <a:pt x="906" y="8312"/>
                  </a:cubicBezTo>
                  <a:lnTo>
                    <a:pt x="2037" y="7919"/>
                  </a:lnTo>
                  <a:cubicBezTo>
                    <a:pt x="2049" y="8419"/>
                    <a:pt x="2180" y="8824"/>
                    <a:pt x="2287" y="9085"/>
                  </a:cubicBezTo>
                  <a:cubicBezTo>
                    <a:pt x="2426" y="9414"/>
                    <a:pt x="2740" y="9609"/>
                    <a:pt x="3075" y="9609"/>
                  </a:cubicBezTo>
                  <a:cubicBezTo>
                    <a:pt x="3141" y="9609"/>
                    <a:pt x="3208" y="9601"/>
                    <a:pt x="3275" y="9586"/>
                  </a:cubicBezTo>
                  <a:lnTo>
                    <a:pt x="4085" y="9371"/>
                  </a:lnTo>
                  <a:lnTo>
                    <a:pt x="4906" y="9586"/>
                  </a:lnTo>
                  <a:cubicBezTo>
                    <a:pt x="4978" y="9597"/>
                    <a:pt x="5049" y="9609"/>
                    <a:pt x="5121" y="9609"/>
                  </a:cubicBezTo>
                  <a:cubicBezTo>
                    <a:pt x="5442" y="9609"/>
                    <a:pt x="5752" y="9419"/>
                    <a:pt x="5895" y="9085"/>
                  </a:cubicBezTo>
                  <a:cubicBezTo>
                    <a:pt x="6002" y="8824"/>
                    <a:pt x="6133" y="8419"/>
                    <a:pt x="6145" y="7931"/>
                  </a:cubicBezTo>
                  <a:lnTo>
                    <a:pt x="7276" y="8335"/>
                  </a:lnTo>
                  <a:cubicBezTo>
                    <a:pt x="7407" y="8371"/>
                    <a:pt x="7526" y="8466"/>
                    <a:pt x="7621" y="8550"/>
                  </a:cubicBezTo>
                  <a:lnTo>
                    <a:pt x="6764" y="9288"/>
                  </a:lnTo>
                  <a:cubicBezTo>
                    <a:pt x="6573" y="9443"/>
                    <a:pt x="6466" y="9669"/>
                    <a:pt x="6466" y="9919"/>
                  </a:cubicBezTo>
                  <a:lnTo>
                    <a:pt x="6466" y="10800"/>
                  </a:lnTo>
                  <a:cubicBezTo>
                    <a:pt x="6466" y="10895"/>
                    <a:pt x="6549" y="10967"/>
                    <a:pt x="6633" y="10967"/>
                  </a:cubicBezTo>
                  <a:cubicBezTo>
                    <a:pt x="6728" y="10967"/>
                    <a:pt x="6799" y="10895"/>
                    <a:pt x="6799" y="10800"/>
                  </a:cubicBezTo>
                  <a:lnTo>
                    <a:pt x="6799" y="9919"/>
                  </a:lnTo>
                  <a:cubicBezTo>
                    <a:pt x="6799" y="9776"/>
                    <a:pt x="6859" y="9621"/>
                    <a:pt x="6978" y="9526"/>
                  </a:cubicBezTo>
                  <a:lnTo>
                    <a:pt x="7776" y="8835"/>
                  </a:lnTo>
                  <a:cubicBezTo>
                    <a:pt x="7823" y="8943"/>
                    <a:pt x="7835" y="9050"/>
                    <a:pt x="7835" y="9145"/>
                  </a:cubicBezTo>
                  <a:lnTo>
                    <a:pt x="7835" y="10812"/>
                  </a:lnTo>
                  <a:cubicBezTo>
                    <a:pt x="7835" y="10907"/>
                    <a:pt x="7919" y="10979"/>
                    <a:pt x="8002" y="10979"/>
                  </a:cubicBezTo>
                  <a:cubicBezTo>
                    <a:pt x="8097" y="10979"/>
                    <a:pt x="8169" y="10907"/>
                    <a:pt x="8169" y="10812"/>
                  </a:cubicBezTo>
                  <a:lnTo>
                    <a:pt x="8169" y="9145"/>
                  </a:lnTo>
                  <a:cubicBezTo>
                    <a:pt x="8240" y="8597"/>
                    <a:pt x="7919" y="8133"/>
                    <a:pt x="7442" y="7978"/>
                  </a:cubicBezTo>
                  <a:lnTo>
                    <a:pt x="6204" y="7538"/>
                  </a:lnTo>
                  <a:lnTo>
                    <a:pt x="6204" y="7514"/>
                  </a:lnTo>
                  <a:cubicBezTo>
                    <a:pt x="6192" y="7300"/>
                    <a:pt x="6061" y="7121"/>
                    <a:pt x="5859" y="7061"/>
                  </a:cubicBezTo>
                  <a:lnTo>
                    <a:pt x="5323" y="6883"/>
                  </a:lnTo>
                  <a:lnTo>
                    <a:pt x="5323" y="6502"/>
                  </a:lnTo>
                  <a:cubicBezTo>
                    <a:pt x="5359" y="6478"/>
                    <a:pt x="5371" y="6466"/>
                    <a:pt x="5406" y="6454"/>
                  </a:cubicBezTo>
                  <a:cubicBezTo>
                    <a:pt x="5597" y="6526"/>
                    <a:pt x="5775" y="6561"/>
                    <a:pt x="5918" y="6561"/>
                  </a:cubicBezTo>
                  <a:cubicBezTo>
                    <a:pt x="6180" y="6561"/>
                    <a:pt x="6371" y="6490"/>
                    <a:pt x="6490" y="6407"/>
                  </a:cubicBezTo>
                  <a:cubicBezTo>
                    <a:pt x="6633" y="6323"/>
                    <a:pt x="6728" y="6216"/>
                    <a:pt x="6787" y="6145"/>
                  </a:cubicBezTo>
                  <a:cubicBezTo>
                    <a:pt x="7621" y="6133"/>
                    <a:pt x="7704" y="5323"/>
                    <a:pt x="7704" y="5311"/>
                  </a:cubicBezTo>
                  <a:cubicBezTo>
                    <a:pt x="7704" y="5264"/>
                    <a:pt x="7692" y="5216"/>
                    <a:pt x="7669" y="5192"/>
                  </a:cubicBezTo>
                  <a:cubicBezTo>
                    <a:pt x="7633" y="5156"/>
                    <a:pt x="7585" y="5133"/>
                    <a:pt x="7549" y="5133"/>
                  </a:cubicBezTo>
                  <a:cubicBezTo>
                    <a:pt x="7549" y="5133"/>
                    <a:pt x="7454" y="5133"/>
                    <a:pt x="7371" y="5073"/>
                  </a:cubicBezTo>
                  <a:cubicBezTo>
                    <a:pt x="7252" y="5014"/>
                    <a:pt x="7192" y="4894"/>
                    <a:pt x="7192" y="4728"/>
                  </a:cubicBezTo>
                  <a:lnTo>
                    <a:pt x="7192" y="2382"/>
                  </a:lnTo>
                  <a:cubicBezTo>
                    <a:pt x="7192" y="1430"/>
                    <a:pt x="6478" y="620"/>
                    <a:pt x="5525" y="513"/>
                  </a:cubicBezTo>
                  <a:cubicBezTo>
                    <a:pt x="5466" y="513"/>
                    <a:pt x="5406" y="489"/>
                    <a:pt x="5371" y="442"/>
                  </a:cubicBezTo>
                  <a:cubicBezTo>
                    <a:pt x="5180" y="144"/>
                    <a:pt x="4752" y="1"/>
                    <a:pt x="410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4" name="Google Shape;10771;p79">
              <a:extLst>
                <a:ext uri="{FF2B5EF4-FFF2-40B4-BE49-F238E27FC236}">
                  <a16:creationId xmlns:a16="http://schemas.microsoft.com/office/drawing/2014/main" id="{1CD3DC9E-A2F8-0AC4-8B76-19FEA344006A}"/>
                </a:ext>
              </a:extLst>
            </p:cNvPr>
            <p:cNvSpPr/>
            <p:nvPr/>
          </p:nvSpPr>
          <p:spPr>
            <a:xfrm>
              <a:off x="6819522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2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191" y="402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1" y="15"/>
                    <a:pt x="1239" y="1"/>
                    <a:pt x="1197" y="1"/>
                  </a:cubicBezTo>
                  <a:cubicBezTo>
                    <a:pt x="1156" y="1"/>
                    <a:pt x="1114" y="15"/>
                    <a:pt x="1084" y="45"/>
                  </a:cubicBezTo>
                  <a:cubicBezTo>
                    <a:pt x="1025" y="105"/>
                    <a:pt x="894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7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5" name="Google Shape;10772;p79">
              <a:extLst>
                <a:ext uri="{FF2B5EF4-FFF2-40B4-BE49-F238E27FC236}">
                  <a16:creationId xmlns:a16="http://schemas.microsoft.com/office/drawing/2014/main" id="{89EA76D6-F605-1685-3052-C3D56D082324}"/>
                </a:ext>
              </a:extLst>
            </p:cNvPr>
            <p:cNvSpPr/>
            <p:nvPr/>
          </p:nvSpPr>
          <p:spPr>
            <a:xfrm>
              <a:off x="6803682" y="3006344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55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55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10" y="71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6" name="Google Shape;10773;p79">
              <a:extLst>
                <a:ext uri="{FF2B5EF4-FFF2-40B4-BE49-F238E27FC236}">
                  <a16:creationId xmlns:a16="http://schemas.microsoft.com/office/drawing/2014/main" id="{33C0BA5C-27D5-C532-9A8B-B35D0C7B74A8}"/>
                </a:ext>
              </a:extLst>
            </p:cNvPr>
            <p:cNvSpPr/>
            <p:nvPr/>
          </p:nvSpPr>
          <p:spPr>
            <a:xfrm>
              <a:off x="6868183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7" name="Google Shape;10774;p79">
              <a:extLst>
                <a:ext uri="{FF2B5EF4-FFF2-40B4-BE49-F238E27FC236}">
                  <a16:creationId xmlns:a16="http://schemas.microsoft.com/office/drawing/2014/main" id="{670B12F9-DB01-F502-44CE-0FCC8D09753C}"/>
                </a:ext>
              </a:extLst>
            </p:cNvPr>
            <p:cNvSpPr/>
            <p:nvPr/>
          </p:nvSpPr>
          <p:spPr>
            <a:xfrm>
              <a:off x="6798011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56" y="333"/>
                  </a:cubicBezTo>
                  <a:lnTo>
                    <a:pt x="501" y="333"/>
                  </a:lnTo>
                  <a:cubicBezTo>
                    <a:pt x="584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68" name="Google Shape;10775;p79">
              <a:extLst>
                <a:ext uri="{FF2B5EF4-FFF2-40B4-BE49-F238E27FC236}">
                  <a16:creationId xmlns:a16="http://schemas.microsoft.com/office/drawing/2014/main" id="{CCF33107-2344-1B9F-54C4-A50749B8F768}"/>
                </a:ext>
              </a:extLst>
            </p:cNvPr>
            <p:cNvSpPr/>
            <p:nvPr/>
          </p:nvSpPr>
          <p:spPr>
            <a:xfrm>
              <a:off x="6862892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13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69" name="Google Shape;10776;p79">
            <a:extLst>
              <a:ext uri="{FF2B5EF4-FFF2-40B4-BE49-F238E27FC236}">
                <a16:creationId xmlns:a16="http://schemas.microsoft.com/office/drawing/2014/main" id="{F679CD95-B826-3041-89A3-535E8A48DACB}"/>
              </a:ext>
            </a:extLst>
          </p:cNvPr>
          <p:cNvGrpSpPr/>
          <p:nvPr/>
        </p:nvGrpSpPr>
        <p:grpSpPr>
          <a:xfrm>
            <a:off x="11614313" y="5411427"/>
            <a:ext cx="522086" cy="696326"/>
            <a:chOff x="5807156" y="2881113"/>
            <a:chExt cx="261043" cy="3481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70" name="Google Shape;10777;p79">
              <a:extLst>
                <a:ext uri="{FF2B5EF4-FFF2-40B4-BE49-F238E27FC236}">
                  <a16:creationId xmlns:a16="http://schemas.microsoft.com/office/drawing/2014/main" id="{A400F2BB-DFF1-D137-2947-DAFBC4ECD4DB}"/>
                </a:ext>
              </a:extLst>
            </p:cNvPr>
            <p:cNvSpPr/>
            <p:nvPr/>
          </p:nvSpPr>
          <p:spPr>
            <a:xfrm>
              <a:off x="5807156" y="2881113"/>
              <a:ext cx="261043" cy="348163"/>
            </a:xfrm>
            <a:custGeom>
              <a:avLst/>
              <a:gdLst/>
              <a:ahLst/>
              <a:cxnLst/>
              <a:rect l="l" t="t" r="r" b="b"/>
              <a:pathLst>
                <a:path w="8240" h="10990" extrusionOk="0">
                  <a:moveTo>
                    <a:pt x="4477" y="334"/>
                  </a:moveTo>
                  <a:cubicBezTo>
                    <a:pt x="4763" y="334"/>
                    <a:pt x="5001" y="572"/>
                    <a:pt x="5001" y="857"/>
                  </a:cubicBezTo>
                  <a:cubicBezTo>
                    <a:pt x="5001" y="917"/>
                    <a:pt x="4989" y="976"/>
                    <a:pt x="4977" y="1036"/>
                  </a:cubicBezTo>
                  <a:lnTo>
                    <a:pt x="3310" y="1036"/>
                  </a:lnTo>
                  <a:cubicBezTo>
                    <a:pt x="3274" y="976"/>
                    <a:pt x="3274" y="917"/>
                    <a:pt x="3274" y="857"/>
                  </a:cubicBezTo>
                  <a:cubicBezTo>
                    <a:pt x="3274" y="572"/>
                    <a:pt x="3501" y="334"/>
                    <a:pt x="3798" y="334"/>
                  </a:cubicBezTo>
                  <a:close/>
                  <a:moveTo>
                    <a:pt x="5168" y="1369"/>
                  </a:moveTo>
                  <a:cubicBezTo>
                    <a:pt x="6215" y="1369"/>
                    <a:pt x="7061" y="2215"/>
                    <a:pt x="7061" y="3262"/>
                  </a:cubicBezTo>
                  <a:cubicBezTo>
                    <a:pt x="7061" y="3524"/>
                    <a:pt x="7001" y="3786"/>
                    <a:pt x="6894" y="4024"/>
                  </a:cubicBezTo>
                  <a:cubicBezTo>
                    <a:pt x="6811" y="3977"/>
                    <a:pt x="6715" y="3953"/>
                    <a:pt x="6608" y="3953"/>
                  </a:cubicBezTo>
                  <a:lnTo>
                    <a:pt x="6346" y="3953"/>
                  </a:lnTo>
                  <a:lnTo>
                    <a:pt x="6346" y="3596"/>
                  </a:lnTo>
                  <a:cubicBezTo>
                    <a:pt x="6346" y="2941"/>
                    <a:pt x="5811" y="2405"/>
                    <a:pt x="5156" y="2405"/>
                  </a:cubicBezTo>
                  <a:cubicBezTo>
                    <a:pt x="5060" y="2405"/>
                    <a:pt x="4989" y="2477"/>
                    <a:pt x="4989" y="2560"/>
                  </a:cubicBezTo>
                  <a:cubicBezTo>
                    <a:pt x="4989" y="2655"/>
                    <a:pt x="5060" y="2727"/>
                    <a:pt x="5156" y="2727"/>
                  </a:cubicBezTo>
                  <a:cubicBezTo>
                    <a:pt x="5632" y="2727"/>
                    <a:pt x="6013" y="3120"/>
                    <a:pt x="6013" y="3596"/>
                  </a:cubicBezTo>
                  <a:lnTo>
                    <a:pt x="6013" y="3953"/>
                  </a:lnTo>
                  <a:lnTo>
                    <a:pt x="5822" y="3953"/>
                  </a:lnTo>
                  <a:cubicBezTo>
                    <a:pt x="5680" y="3739"/>
                    <a:pt x="5418" y="3608"/>
                    <a:pt x="5144" y="3608"/>
                  </a:cubicBezTo>
                  <a:cubicBezTo>
                    <a:pt x="4798" y="3608"/>
                    <a:pt x="4501" y="3810"/>
                    <a:pt x="4370" y="4108"/>
                  </a:cubicBezTo>
                  <a:lnTo>
                    <a:pt x="3858" y="4108"/>
                  </a:lnTo>
                  <a:cubicBezTo>
                    <a:pt x="3727" y="3810"/>
                    <a:pt x="3429" y="3608"/>
                    <a:pt x="3084" y="3608"/>
                  </a:cubicBezTo>
                  <a:cubicBezTo>
                    <a:pt x="2798" y="3608"/>
                    <a:pt x="2560" y="3739"/>
                    <a:pt x="2405" y="3953"/>
                  </a:cubicBezTo>
                  <a:lnTo>
                    <a:pt x="2203" y="3953"/>
                  </a:lnTo>
                  <a:lnTo>
                    <a:pt x="2203" y="3596"/>
                  </a:lnTo>
                  <a:cubicBezTo>
                    <a:pt x="2203" y="3108"/>
                    <a:pt x="2596" y="2727"/>
                    <a:pt x="3072" y="2727"/>
                  </a:cubicBezTo>
                  <a:lnTo>
                    <a:pt x="4441" y="2727"/>
                  </a:lnTo>
                  <a:cubicBezTo>
                    <a:pt x="4525" y="2727"/>
                    <a:pt x="4608" y="2655"/>
                    <a:pt x="4608" y="2560"/>
                  </a:cubicBezTo>
                  <a:cubicBezTo>
                    <a:pt x="4608" y="2477"/>
                    <a:pt x="4525" y="2405"/>
                    <a:pt x="4441" y="2405"/>
                  </a:cubicBezTo>
                  <a:lnTo>
                    <a:pt x="3072" y="2405"/>
                  </a:lnTo>
                  <a:cubicBezTo>
                    <a:pt x="2417" y="2405"/>
                    <a:pt x="1881" y="2941"/>
                    <a:pt x="1881" y="3596"/>
                  </a:cubicBezTo>
                  <a:lnTo>
                    <a:pt x="1881" y="3953"/>
                  </a:lnTo>
                  <a:lnTo>
                    <a:pt x="1608" y="3953"/>
                  </a:lnTo>
                  <a:cubicBezTo>
                    <a:pt x="1512" y="3953"/>
                    <a:pt x="1417" y="3977"/>
                    <a:pt x="1334" y="4024"/>
                  </a:cubicBezTo>
                  <a:cubicBezTo>
                    <a:pt x="1286" y="3786"/>
                    <a:pt x="1227" y="3513"/>
                    <a:pt x="1227" y="3262"/>
                  </a:cubicBezTo>
                  <a:cubicBezTo>
                    <a:pt x="1227" y="2215"/>
                    <a:pt x="2072" y="1369"/>
                    <a:pt x="3120" y="1369"/>
                  </a:cubicBezTo>
                  <a:close/>
                  <a:moveTo>
                    <a:pt x="3120" y="3929"/>
                  </a:moveTo>
                  <a:cubicBezTo>
                    <a:pt x="3394" y="3929"/>
                    <a:pt x="3632" y="4155"/>
                    <a:pt x="3632" y="4453"/>
                  </a:cubicBezTo>
                  <a:cubicBezTo>
                    <a:pt x="3632" y="4739"/>
                    <a:pt x="3394" y="4977"/>
                    <a:pt x="3120" y="4977"/>
                  </a:cubicBezTo>
                  <a:cubicBezTo>
                    <a:pt x="2834" y="4977"/>
                    <a:pt x="2596" y="4739"/>
                    <a:pt x="2596" y="4453"/>
                  </a:cubicBezTo>
                  <a:cubicBezTo>
                    <a:pt x="2596" y="4167"/>
                    <a:pt x="2834" y="3929"/>
                    <a:pt x="3120" y="3929"/>
                  </a:cubicBezTo>
                  <a:close/>
                  <a:moveTo>
                    <a:pt x="5168" y="3929"/>
                  </a:moveTo>
                  <a:cubicBezTo>
                    <a:pt x="5453" y="3929"/>
                    <a:pt x="5691" y="4155"/>
                    <a:pt x="5691" y="4453"/>
                  </a:cubicBezTo>
                  <a:cubicBezTo>
                    <a:pt x="5691" y="4739"/>
                    <a:pt x="5453" y="4977"/>
                    <a:pt x="5168" y="4977"/>
                  </a:cubicBezTo>
                  <a:cubicBezTo>
                    <a:pt x="4882" y="4977"/>
                    <a:pt x="4644" y="4739"/>
                    <a:pt x="4644" y="4453"/>
                  </a:cubicBezTo>
                  <a:cubicBezTo>
                    <a:pt x="4644" y="4167"/>
                    <a:pt x="4882" y="3929"/>
                    <a:pt x="5168" y="3929"/>
                  </a:cubicBezTo>
                  <a:close/>
                  <a:moveTo>
                    <a:pt x="6632" y="4275"/>
                  </a:moveTo>
                  <a:cubicBezTo>
                    <a:pt x="6775" y="4275"/>
                    <a:pt x="6894" y="4394"/>
                    <a:pt x="6894" y="4548"/>
                  </a:cubicBezTo>
                  <a:cubicBezTo>
                    <a:pt x="6894" y="4691"/>
                    <a:pt x="6775" y="4810"/>
                    <a:pt x="6632" y="4810"/>
                  </a:cubicBezTo>
                  <a:lnTo>
                    <a:pt x="6537" y="4810"/>
                  </a:lnTo>
                  <a:lnTo>
                    <a:pt x="6537" y="4798"/>
                  </a:lnTo>
                  <a:cubicBezTo>
                    <a:pt x="6537" y="4703"/>
                    <a:pt x="6465" y="4632"/>
                    <a:pt x="6370" y="4632"/>
                  </a:cubicBezTo>
                  <a:cubicBezTo>
                    <a:pt x="6287" y="4632"/>
                    <a:pt x="6215" y="4703"/>
                    <a:pt x="6215" y="4798"/>
                  </a:cubicBezTo>
                  <a:cubicBezTo>
                    <a:pt x="6215" y="5929"/>
                    <a:pt x="5287" y="6870"/>
                    <a:pt x="4144" y="6870"/>
                  </a:cubicBezTo>
                  <a:cubicBezTo>
                    <a:pt x="3001" y="6870"/>
                    <a:pt x="2072" y="5929"/>
                    <a:pt x="2072" y="4798"/>
                  </a:cubicBezTo>
                  <a:cubicBezTo>
                    <a:pt x="2072" y="4703"/>
                    <a:pt x="2001" y="4632"/>
                    <a:pt x="1905" y="4632"/>
                  </a:cubicBezTo>
                  <a:cubicBezTo>
                    <a:pt x="1822" y="4632"/>
                    <a:pt x="1750" y="4703"/>
                    <a:pt x="1750" y="4798"/>
                  </a:cubicBezTo>
                  <a:lnTo>
                    <a:pt x="1750" y="4810"/>
                  </a:lnTo>
                  <a:lnTo>
                    <a:pt x="1655" y="4810"/>
                  </a:lnTo>
                  <a:cubicBezTo>
                    <a:pt x="1512" y="4810"/>
                    <a:pt x="1393" y="4691"/>
                    <a:pt x="1393" y="4548"/>
                  </a:cubicBezTo>
                  <a:cubicBezTo>
                    <a:pt x="1393" y="4394"/>
                    <a:pt x="1512" y="4275"/>
                    <a:pt x="1655" y="4275"/>
                  </a:cubicBezTo>
                  <a:lnTo>
                    <a:pt x="2286" y="4275"/>
                  </a:lnTo>
                  <a:cubicBezTo>
                    <a:pt x="2262" y="4334"/>
                    <a:pt x="2262" y="4394"/>
                    <a:pt x="2262" y="4453"/>
                  </a:cubicBezTo>
                  <a:cubicBezTo>
                    <a:pt x="2262" y="4917"/>
                    <a:pt x="2643" y="5298"/>
                    <a:pt x="3120" y="5298"/>
                  </a:cubicBezTo>
                  <a:cubicBezTo>
                    <a:pt x="3572" y="5298"/>
                    <a:pt x="3965" y="4929"/>
                    <a:pt x="3965" y="4453"/>
                  </a:cubicBezTo>
                  <a:lnTo>
                    <a:pt x="3965" y="4441"/>
                  </a:lnTo>
                  <a:lnTo>
                    <a:pt x="4322" y="4441"/>
                  </a:lnTo>
                  <a:lnTo>
                    <a:pt x="4322" y="4453"/>
                  </a:lnTo>
                  <a:cubicBezTo>
                    <a:pt x="4322" y="4917"/>
                    <a:pt x="4691" y="5298"/>
                    <a:pt x="5168" y="5298"/>
                  </a:cubicBezTo>
                  <a:cubicBezTo>
                    <a:pt x="5632" y="5298"/>
                    <a:pt x="6013" y="4929"/>
                    <a:pt x="6013" y="4453"/>
                  </a:cubicBezTo>
                  <a:cubicBezTo>
                    <a:pt x="6013" y="4394"/>
                    <a:pt x="6013" y="4334"/>
                    <a:pt x="6001" y="4275"/>
                  </a:cubicBezTo>
                  <a:close/>
                  <a:moveTo>
                    <a:pt x="5025" y="7013"/>
                  </a:moveTo>
                  <a:lnTo>
                    <a:pt x="5025" y="7882"/>
                  </a:lnTo>
                  <a:cubicBezTo>
                    <a:pt x="5025" y="7977"/>
                    <a:pt x="5001" y="8073"/>
                    <a:pt x="4977" y="8156"/>
                  </a:cubicBezTo>
                  <a:cubicBezTo>
                    <a:pt x="4941" y="8251"/>
                    <a:pt x="4989" y="8335"/>
                    <a:pt x="5084" y="8370"/>
                  </a:cubicBezTo>
                  <a:cubicBezTo>
                    <a:pt x="5096" y="8370"/>
                    <a:pt x="5108" y="8382"/>
                    <a:pt x="5144" y="8382"/>
                  </a:cubicBezTo>
                  <a:cubicBezTo>
                    <a:pt x="5203" y="8382"/>
                    <a:pt x="5275" y="8335"/>
                    <a:pt x="5287" y="8275"/>
                  </a:cubicBezTo>
                  <a:cubicBezTo>
                    <a:pt x="5334" y="8144"/>
                    <a:pt x="5358" y="8025"/>
                    <a:pt x="5358" y="7870"/>
                  </a:cubicBezTo>
                  <a:lnTo>
                    <a:pt x="5358" y="7596"/>
                  </a:lnTo>
                  <a:lnTo>
                    <a:pt x="5799" y="7739"/>
                  </a:lnTo>
                  <a:cubicBezTo>
                    <a:pt x="5870" y="7775"/>
                    <a:pt x="5918" y="7834"/>
                    <a:pt x="5918" y="7906"/>
                  </a:cubicBezTo>
                  <a:cubicBezTo>
                    <a:pt x="5918" y="8513"/>
                    <a:pt x="5775" y="9013"/>
                    <a:pt x="5656" y="9311"/>
                  </a:cubicBezTo>
                  <a:cubicBezTo>
                    <a:pt x="5566" y="9510"/>
                    <a:pt x="5376" y="9635"/>
                    <a:pt x="5169" y="9635"/>
                  </a:cubicBezTo>
                  <a:cubicBezTo>
                    <a:pt x="5130" y="9635"/>
                    <a:pt x="5089" y="9630"/>
                    <a:pt x="5049" y="9620"/>
                  </a:cubicBezTo>
                  <a:lnTo>
                    <a:pt x="4191" y="9406"/>
                  </a:lnTo>
                  <a:lnTo>
                    <a:pt x="4108" y="9406"/>
                  </a:lnTo>
                  <a:lnTo>
                    <a:pt x="3251" y="9620"/>
                  </a:lnTo>
                  <a:cubicBezTo>
                    <a:pt x="3208" y="9631"/>
                    <a:pt x="3165" y="9636"/>
                    <a:pt x="3123" y="9636"/>
                  </a:cubicBezTo>
                  <a:cubicBezTo>
                    <a:pt x="2916" y="9636"/>
                    <a:pt x="2722" y="9518"/>
                    <a:pt x="2643" y="9311"/>
                  </a:cubicBezTo>
                  <a:cubicBezTo>
                    <a:pt x="2524" y="9013"/>
                    <a:pt x="2370" y="8513"/>
                    <a:pt x="2417" y="7918"/>
                  </a:cubicBezTo>
                  <a:cubicBezTo>
                    <a:pt x="2417" y="7846"/>
                    <a:pt x="2477" y="7787"/>
                    <a:pt x="2536" y="7763"/>
                  </a:cubicBezTo>
                  <a:lnTo>
                    <a:pt x="2965" y="7608"/>
                  </a:lnTo>
                  <a:lnTo>
                    <a:pt x="2965" y="7894"/>
                  </a:lnTo>
                  <a:cubicBezTo>
                    <a:pt x="2965" y="8549"/>
                    <a:pt x="3501" y="9085"/>
                    <a:pt x="4156" y="9085"/>
                  </a:cubicBezTo>
                  <a:cubicBezTo>
                    <a:pt x="4394" y="9085"/>
                    <a:pt x="4620" y="9013"/>
                    <a:pt x="4810" y="8894"/>
                  </a:cubicBezTo>
                  <a:cubicBezTo>
                    <a:pt x="4882" y="8847"/>
                    <a:pt x="4906" y="8739"/>
                    <a:pt x="4858" y="8668"/>
                  </a:cubicBezTo>
                  <a:cubicBezTo>
                    <a:pt x="4827" y="8622"/>
                    <a:pt x="4772" y="8596"/>
                    <a:pt x="4717" y="8596"/>
                  </a:cubicBezTo>
                  <a:cubicBezTo>
                    <a:pt x="4687" y="8596"/>
                    <a:pt x="4657" y="8603"/>
                    <a:pt x="4632" y="8620"/>
                  </a:cubicBezTo>
                  <a:cubicBezTo>
                    <a:pt x="4489" y="8716"/>
                    <a:pt x="4322" y="8775"/>
                    <a:pt x="4156" y="8775"/>
                  </a:cubicBezTo>
                  <a:cubicBezTo>
                    <a:pt x="3679" y="8775"/>
                    <a:pt x="3298" y="8382"/>
                    <a:pt x="3298" y="7906"/>
                  </a:cubicBezTo>
                  <a:lnTo>
                    <a:pt x="3298" y="7013"/>
                  </a:lnTo>
                  <a:cubicBezTo>
                    <a:pt x="3560" y="7120"/>
                    <a:pt x="3858" y="7180"/>
                    <a:pt x="4156" y="7180"/>
                  </a:cubicBezTo>
                  <a:cubicBezTo>
                    <a:pt x="4465" y="7180"/>
                    <a:pt x="4751" y="7120"/>
                    <a:pt x="5025" y="7013"/>
                  </a:cubicBezTo>
                  <a:close/>
                  <a:moveTo>
                    <a:pt x="3786" y="0"/>
                  </a:moveTo>
                  <a:cubicBezTo>
                    <a:pt x="3322" y="0"/>
                    <a:pt x="2941" y="381"/>
                    <a:pt x="2941" y="857"/>
                  </a:cubicBezTo>
                  <a:cubicBezTo>
                    <a:pt x="2941" y="917"/>
                    <a:pt x="2953" y="976"/>
                    <a:pt x="2953" y="1048"/>
                  </a:cubicBezTo>
                  <a:cubicBezTo>
                    <a:pt x="1786" y="1119"/>
                    <a:pt x="881" y="2072"/>
                    <a:pt x="881" y="3251"/>
                  </a:cubicBezTo>
                  <a:cubicBezTo>
                    <a:pt x="881" y="3596"/>
                    <a:pt x="965" y="3953"/>
                    <a:pt x="1119" y="4263"/>
                  </a:cubicBezTo>
                  <a:cubicBezTo>
                    <a:pt x="1072" y="4346"/>
                    <a:pt x="1048" y="4441"/>
                    <a:pt x="1048" y="4548"/>
                  </a:cubicBezTo>
                  <a:cubicBezTo>
                    <a:pt x="1048" y="4870"/>
                    <a:pt x="1310" y="5120"/>
                    <a:pt x="1620" y="5120"/>
                  </a:cubicBezTo>
                  <a:lnTo>
                    <a:pt x="1739" y="5120"/>
                  </a:lnTo>
                  <a:cubicBezTo>
                    <a:pt x="1846" y="5870"/>
                    <a:pt x="2298" y="6489"/>
                    <a:pt x="2917" y="6870"/>
                  </a:cubicBezTo>
                  <a:lnTo>
                    <a:pt x="2917" y="7263"/>
                  </a:lnTo>
                  <a:lnTo>
                    <a:pt x="2382" y="7442"/>
                  </a:lnTo>
                  <a:cubicBezTo>
                    <a:pt x="2191" y="7525"/>
                    <a:pt x="2060" y="7680"/>
                    <a:pt x="2048" y="7894"/>
                  </a:cubicBezTo>
                  <a:lnTo>
                    <a:pt x="2048" y="7918"/>
                  </a:lnTo>
                  <a:lnTo>
                    <a:pt x="786" y="8370"/>
                  </a:lnTo>
                  <a:cubicBezTo>
                    <a:pt x="310" y="8537"/>
                    <a:pt x="0" y="8977"/>
                    <a:pt x="0" y="9489"/>
                  </a:cubicBezTo>
                  <a:lnTo>
                    <a:pt x="0" y="10799"/>
                  </a:lnTo>
                  <a:cubicBezTo>
                    <a:pt x="0" y="10882"/>
                    <a:pt x="72" y="10954"/>
                    <a:pt x="167" y="10954"/>
                  </a:cubicBezTo>
                  <a:cubicBezTo>
                    <a:pt x="250" y="10954"/>
                    <a:pt x="334" y="10882"/>
                    <a:pt x="334" y="10799"/>
                  </a:cubicBezTo>
                  <a:lnTo>
                    <a:pt x="334" y="9489"/>
                  </a:lnTo>
                  <a:cubicBezTo>
                    <a:pt x="334" y="9382"/>
                    <a:pt x="346" y="9263"/>
                    <a:pt x="393" y="9168"/>
                  </a:cubicBezTo>
                  <a:lnTo>
                    <a:pt x="1203" y="9870"/>
                  </a:lnTo>
                  <a:cubicBezTo>
                    <a:pt x="1322" y="9978"/>
                    <a:pt x="1381" y="10109"/>
                    <a:pt x="1381" y="10275"/>
                  </a:cubicBezTo>
                  <a:lnTo>
                    <a:pt x="1381" y="10799"/>
                  </a:lnTo>
                  <a:cubicBezTo>
                    <a:pt x="1381" y="10882"/>
                    <a:pt x="1465" y="10954"/>
                    <a:pt x="1548" y="10954"/>
                  </a:cubicBezTo>
                  <a:cubicBezTo>
                    <a:pt x="1643" y="10954"/>
                    <a:pt x="1715" y="10882"/>
                    <a:pt x="1715" y="10799"/>
                  </a:cubicBezTo>
                  <a:lnTo>
                    <a:pt x="1715" y="10275"/>
                  </a:lnTo>
                  <a:cubicBezTo>
                    <a:pt x="1715" y="10025"/>
                    <a:pt x="1608" y="9799"/>
                    <a:pt x="1417" y="9632"/>
                  </a:cubicBezTo>
                  <a:lnTo>
                    <a:pt x="572" y="8906"/>
                  </a:lnTo>
                  <a:cubicBezTo>
                    <a:pt x="655" y="8799"/>
                    <a:pt x="774" y="8727"/>
                    <a:pt x="905" y="8680"/>
                  </a:cubicBezTo>
                  <a:lnTo>
                    <a:pt x="2036" y="8275"/>
                  </a:lnTo>
                  <a:cubicBezTo>
                    <a:pt x="2060" y="8787"/>
                    <a:pt x="2191" y="9192"/>
                    <a:pt x="2298" y="9454"/>
                  </a:cubicBezTo>
                  <a:cubicBezTo>
                    <a:pt x="2425" y="9776"/>
                    <a:pt x="2729" y="9970"/>
                    <a:pt x="3057" y="9970"/>
                  </a:cubicBezTo>
                  <a:cubicBezTo>
                    <a:pt x="3129" y="9970"/>
                    <a:pt x="3202" y="9961"/>
                    <a:pt x="3274" y="9942"/>
                  </a:cubicBezTo>
                  <a:lnTo>
                    <a:pt x="4096" y="9739"/>
                  </a:lnTo>
                  <a:lnTo>
                    <a:pt x="4918" y="9942"/>
                  </a:lnTo>
                  <a:cubicBezTo>
                    <a:pt x="4989" y="9966"/>
                    <a:pt x="5049" y="9978"/>
                    <a:pt x="5120" y="9978"/>
                  </a:cubicBezTo>
                  <a:cubicBezTo>
                    <a:pt x="5453" y="9978"/>
                    <a:pt x="5763" y="9787"/>
                    <a:pt x="5894" y="9454"/>
                  </a:cubicBezTo>
                  <a:cubicBezTo>
                    <a:pt x="6001" y="9192"/>
                    <a:pt x="6132" y="8787"/>
                    <a:pt x="6144" y="8299"/>
                  </a:cubicBezTo>
                  <a:lnTo>
                    <a:pt x="7275" y="8692"/>
                  </a:lnTo>
                  <a:cubicBezTo>
                    <a:pt x="7418" y="8739"/>
                    <a:pt x="7537" y="8835"/>
                    <a:pt x="7620" y="8918"/>
                  </a:cubicBezTo>
                  <a:lnTo>
                    <a:pt x="6775" y="9644"/>
                  </a:lnTo>
                  <a:cubicBezTo>
                    <a:pt x="6584" y="9811"/>
                    <a:pt x="6477" y="10037"/>
                    <a:pt x="6477" y="10287"/>
                  </a:cubicBezTo>
                  <a:lnTo>
                    <a:pt x="6477" y="10811"/>
                  </a:lnTo>
                  <a:cubicBezTo>
                    <a:pt x="6477" y="10894"/>
                    <a:pt x="6549" y="10978"/>
                    <a:pt x="6644" y="10978"/>
                  </a:cubicBezTo>
                  <a:cubicBezTo>
                    <a:pt x="6727" y="10978"/>
                    <a:pt x="6799" y="10894"/>
                    <a:pt x="6799" y="10811"/>
                  </a:cubicBezTo>
                  <a:lnTo>
                    <a:pt x="6799" y="10287"/>
                  </a:lnTo>
                  <a:cubicBezTo>
                    <a:pt x="6799" y="10144"/>
                    <a:pt x="6858" y="9990"/>
                    <a:pt x="6977" y="9882"/>
                  </a:cubicBezTo>
                  <a:lnTo>
                    <a:pt x="7787" y="9204"/>
                  </a:lnTo>
                  <a:cubicBezTo>
                    <a:pt x="7835" y="9311"/>
                    <a:pt x="7846" y="9406"/>
                    <a:pt x="7846" y="9513"/>
                  </a:cubicBezTo>
                  <a:lnTo>
                    <a:pt x="7846" y="10823"/>
                  </a:lnTo>
                  <a:cubicBezTo>
                    <a:pt x="7846" y="10918"/>
                    <a:pt x="7918" y="10990"/>
                    <a:pt x="8013" y="10990"/>
                  </a:cubicBezTo>
                  <a:cubicBezTo>
                    <a:pt x="8097" y="10990"/>
                    <a:pt x="8168" y="10918"/>
                    <a:pt x="8168" y="10823"/>
                  </a:cubicBezTo>
                  <a:lnTo>
                    <a:pt x="8168" y="9513"/>
                  </a:lnTo>
                  <a:cubicBezTo>
                    <a:pt x="8239" y="8977"/>
                    <a:pt x="7918" y="8513"/>
                    <a:pt x="7442" y="8358"/>
                  </a:cubicBezTo>
                  <a:lnTo>
                    <a:pt x="6215" y="7918"/>
                  </a:lnTo>
                  <a:lnTo>
                    <a:pt x="6215" y="7894"/>
                  </a:lnTo>
                  <a:cubicBezTo>
                    <a:pt x="6192" y="7680"/>
                    <a:pt x="6061" y="7501"/>
                    <a:pt x="5870" y="7442"/>
                  </a:cubicBezTo>
                  <a:lnTo>
                    <a:pt x="5334" y="7263"/>
                  </a:lnTo>
                  <a:lnTo>
                    <a:pt x="5334" y="6870"/>
                  </a:lnTo>
                  <a:cubicBezTo>
                    <a:pt x="5953" y="6513"/>
                    <a:pt x="6406" y="5870"/>
                    <a:pt x="6513" y="5120"/>
                  </a:cubicBezTo>
                  <a:lnTo>
                    <a:pt x="6632" y="5120"/>
                  </a:lnTo>
                  <a:cubicBezTo>
                    <a:pt x="6954" y="5120"/>
                    <a:pt x="7204" y="4858"/>
                    <a:pt x="7204" y="4548"/>
                  </a:cubicBezTo>
                  <a:cubicBezTo>
                    <a:pt x="7204" y="4441"/>
                    <a:pt x="7180" y="4346"/>
                    <a:pt x="7132" y="4263"/>
                  </a:cubicBezTo>
                  <a:cubicBezTo>
                    <a:pt x="7299" y="3953"/>
                    <a:pt x="7370" y="3608"/>
                    <a:pt x="7370" y="3251"/>
                  </a:cubicBezTo>
                  <a:cubicBezTo>
                    <a:pt x="7370" y="2072"/>
                    <a:pt x="6453" y="1107"/>
                    <a:pt x="5299" y="1048"/>
                  </a:cubicBezTo>
                  <a:cubicBezTo>
                    <a:pt x="5322" y="988"/>
                    <a:pt x="5322" y="929"/>
                    <a:pt x="5322" y="857"/>
                  </a:cubicBezTo>
                  <a:cubicBezTo>
                    <a:pt x="5322" y="393"/>
                    <a:pt x="4941" y="0"/>
                    <a:pt x="446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1" name="Google Shape;10778;p79">
              <a:extLst>
                <a:ext uri="{FF2B5EF4-FFF2-40B4-BE49-F238E27FC236}">
                  <a16:creationId xmlns:a16="http://schemas.microsoft.com/office/drawing/2014/main" id="{B5A8C877-25B9-41B9-7D4B-EFD5A9234C2F}"/>
                </a:ext>
              </a:extLst>
            </p:cNvPr>
            <p:cNvSpPr/>
            <p:nvPr/>
          </p:nvSpPr>
          <p:spPr>
            <a:xfrm>
              <a:off x="5916547" y="3055828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403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69" y="200"/>
                    <a:pt x="1369" y="105"/>
                    <a:pt x="1310" y="45"/>
                  </a:cubicBezTo>
                  <a:cubicBezTo>
                    <a:pt x="1280" y="16"/>
                    <a:pt x="1241" y="1"/>
                    <a:pt x="1201" y="1"/>
                  </a:cubicBezTo>
                  <a:cubicBezTo>
                    <a:pt x="1161" y="1"/>
                    <a:pt x="1119" y="16"/>
                    <a:pt x="1084" y="45"/>
                  </a:cubicBezTo>
                  <a:cubicBezTo>
                    <a:pt x="1024" y="105"/>
                    <a:pt x="893" y="164"/>
                    <a:pt x="691" y="164"/>
                  </a:cubicBezTo>
                  <a:cubicBezTo>
                    <a:pt x="476" y="164"/>
                    <a:pt x="345" y="81"/>
                    <a:pt x="286" y="45"/>
                  </a:cubicBezTo>
                  <a:cubicBezTo>
                    <a:pt x="256" y="16"/>
                    <a:pt x="214" y="1"/>
                    <a:pt x="17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2" name="Google Shape;10779;p79">
              <a:extLst>
                <a:ext uri="{FF2B5EF4-FFF2-40B4-BE49-F238E27FC236}">
                  <a16:creationId xmlns:a16="http://schemas.microsoft.com/office/drawing/2014/main" id="{F560ECDC-459C-19FB-CB6A-F44A4899906C}"/>
                </a:ext>
              </a:extLst>
            </p:cNvPr>
            <p:cNvSpPr/>
            <p:nvPr/>
          </p:nvSpPr>
          <p:spPr>
            <a:xfrm>
              <a:off x="5900707" y="30123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1" y="417"/>
                    <a:pt x="321" y="322"/>
                  </a:cubicBezTo>
                  <a:lnTo>
                    <a:pt x="321" y="167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3" name="Google Shape;10780;p79">
              <a:extLst>
                <a:ext uri="{FF2B5EF4-FFF2-40B4-BE49-F238E27FC236}">
                  <a16:creationId xmlns:a16="http://schemas.microsoft.com/office/drawing/2014/main" id="{3AF3099F-3B8E-E9E6-77C9-AFED7D805D27}"/>
                </a:ext>
              </a:extLst>
            </p:cNvPr>
            <p:cNvSpPr/>
            <p:nvPr/>
          </p:nvSpPr>
          <p:spPr>
            <a:xfrm>
              <a:off x="5965556" y="301236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9"/>
                    <a:pt x="168" y="489"/>
                  </a:cubicBezTo>
                  <a:cubicBezTo>
                    <a:pt x="251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60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4" name="Google Shape;10781;p79">
              <a:extLst>
                <a:ext uri="{FF2B5EF4-FFF2-40B4-BE49-F238E27FC236}">
                  <a16:creationId xmlns:a16="http://schemas.microsoft.com/office/drawing/2014/main" id="{55CF841C-2F8A-0F2C-7C02-75BB3F0CDC23}"/>
                </a:ext>
              </a:extLst>
            </p:cNvPr>
            <p:cNvSpPr/>
            <p:nvPr/>
          </p:nvSpPr>
          <p:spPr>
            <a:xfrm>
              <a:off x="5933116" y="3206625"/>
              <a:ext cx="10613" cy="10201"/>
            </a:xfrm>
            <a:custGeom>
              <a:avLst/>
              <a:gdLst/>
              <a:ahLst/>
              <a:cxnLst/>
              <a:rect l="l" t="t" r="r" b="b"/>
              <a:pathLst>
                <a:path w="33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cubicBezTo>
                    <a:pt x="251" y="322"/>
                    <a:pt x="334" y="250"/>
                    <a:pt x="334" y="167"/>
                  </a:cubicBez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75" name="Google Shape;10782;p79">
            <a:extLst>
              <a:ext uri="{FF2B5EF4-FFF2-40B4-BE49-F238E27FC236}">
                <a16:creationId xmlns:a16="http://schemas.microsoft.com/office/drawing/2014/main" id="{3F0EE9FC-019F-6526-BD35-4FBD3CC969A5}"/>
              </a:ext>
            </a:extLst>
          </p:cNvPr>
          <p:cNvGrpSpPr/>
          <p:nvPr/>
        </p:nvGrpSpPr>
        <p:grpSpPr>
          <a:xfrm>
            <a:off x="10711306" y="5412187"/>
            <a:ext cx="524368" cy="693286"/>
            <a:chOff x="5355653" y="2881493"/>
            <a:chExt cx="262184" cy="3466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76" name="Google Shape;10783;p79">
              <a:extLst>
                <a:ext uri="{FF2B5EF4-FFF2-40B4-BE49-F238E27FC236}">
                  <a16:creationId xmlns:a16="http://schemas.microsoft.com/office/drawing/2014/main" id="{437A0067-0D25-AB00-FCFB-CB596D4F9FF4}"/>
                </a:ext>
              </a:extLst>
            </p:cNvPr>
            <p:cNvSpPr/>
            <p:nvPr/>
          </p:nvSpPr>
          <p:spPr>
            <a:xfrm>
              <a:off x="5465044" y="3060359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67" y="1"/>
                  </a:moveTo>
                  <a:cubicBezTo>
                    <a:pt x="128" y="1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cubicBezTo>
                    <a:pt x="191" y="402"/>
                    <a:pt x="429" y="498"/>
                    <a:pt x="679" y="498"/>
                  </a:cubicBezTo>
                  <a:cubicBezTo>
                    <a:pt x="941" y="498"/>
                    <a:pt x="1167" y="414"/>
                    <a:pt x="1310" y="271"/>
                  </a:cubicBezTo>
                  <a:cubicBezTo>
                    <a:pt x="1370" y="212"/>
                    <a:pt x="1370" y="117"/>
                    <a:pt x="1310" y="45"/>
                  </a:cubicBezTo>
                  <a:cubicBezTo>
                    <a:pt x="1280" y="15"/>
                    <a:pt x="1239" y="1"/>
                    <a:pt x="1197" y="1"/>
                  </a:cubicBezTo>
                  <a:cubicBezTo>
                    <a:pt x="1155" y="1"/>
                    <a:pt x="1114" y="15"/>
                    <a:pt x="1084" y="45"/>
                  </a:cubicBezTo>
                  <a:cubicBezTo>
                    <a:pt x="1024" y="105"/>
                    <a:pt x="893" y="164"/>
                    <a:pt x="679" y="164"/>
                  </a:cubicBezTo>
                  <a:cubicBezTo>
                    <a:pt x="477" y="164"/>
                    <a:pt x="346" y="93"/>
                    <a:pt x="274" y="45"/>
                  </a:cubicBezTo>
                  <a:cubicBezTo>
                    <a:pt x="244" y="15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7" name="Google Shape;10784;p79">
              <a:extLst>
                <a:ext uri="{FF2B5EF4-FFF2-40B4-BE49-F238E27FC236}">
                  <a16:creationId xmlns:a16="http://schemas.microsoft.com/office/drawing/2014/main" id="{FE54739C-383F-E64E-3FAA-3F8E2FB8E813}"/>
                </a:ext>
              </a:extLst>
            </p:cNvPr>
            <p:cNvSpPr/>
            <p:nvPr/>
          </p:nvSpPr>
          <p:spPr>
            <a:xfrm>
              <a:off x="5448823" y="302256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84" y="500"/>
                    <a:pt x="167" y="500"/>
                  </a:cubicBezTo>
                  <a:cubicBezTo>
                    <a:pt x="262" y="500"/>
                    <a:pt x="334" y="417"/>
                    <a:pt x="334" y="333"/>
                  </a:cubicBezTo>
                  <a:lnTo>
                    <a:pt x="334" y="167"/>
                  </a:lnTo>
                  <a:cubicBezTo>
                    <a:pt x="334" y="60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8" name="Google Shape;10785;p79">
              <a:extLst>
                <a:ext uri="{FF2B5EF4-FFF2-40B4-BE49-F238E27FC236}">
                  <a16:creationId xmlns:a16="http://schemas.microsoft.com/office/drawing/2014/main" id="{74AE71DB-0D50-1E31-9E1E-2673B0A0C1B9}"/>
                </a:ext>
              </a:extLst>
            </p:cNvPr>
            <p:cNvSpPr/>
            <p:nvPr/>
          </p:nvSpPr>
          <p:spPr>
            <a:xfrm>
              <a:off x="5514084" y="3022564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72" y="500"/>
                    <a:pt x="167" y="500"/>
                  </a:cubicBezTo>
                  <a:cubicBezTo>
                    <a:pt x="250" y="500"/>
                    <a:pt x="322" y="417"/>
                    <a:pt x="322" y="333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79" name="Google Shape;10786;p79">
              <a:extLst>
                <a:ext uri="{FF2B5EF4-FFF2-40B4-BE49-F238E27FC236}">
                  <a16:creationId xmlns:a16="http://schemas.microsoft.com/office/drawing/2014/main" id="{EEC15C58-F8AE-413D-1AD0-D6FCD7B086B4}"/>
                </a:ext>
              </a:extLst>
            </p:cNvPr>
            <p:cNvSpPr/>
            <p:nvPr/>
          </p:nvSpPr>
          <p:spPr>
            <a:xfrm>
              <a:off x="5355653" y="2881493"/>
              <a:ext cx="262184" cy="346643"/>
            </a:xfrm>
            <a:custGeom>
              <a:avLst/>
              <a:gdLst/>
              <a:ahLst/>
              <a:cxnLst/>
              <a:rect l="l" t="t" r="r" b="b"/>
              <a:pathLst>
                <a:path w="8276" h="10942" extrusionOk="0">
                  <a:moveTo>
                    <a:pt x="4656" y="322"/>
                  </a:moveTo>
                  <a:cubicBezTo>
                    <a:pt x="4942" y="322"/>
                    <a:pt x="5180" y="560"/>
                    <a:pt x="5180" y="845"/>
                  </a:cubicBezTo>
                  <a:cubicBezTo>
                    <a:pt x="5180" y="988"/>
                    <a:pt x="5120" y="1119"/>
                    <a:pt x="5013" y="1215"/>
                  </a:cubicBezTo>
                  <a:cubicBezTo>
                    <a:pt x="4894" y="1203"/>
                    <a:pt x="4775" y="1179"/>
                    <a:pt x="4656" y="1179"/>
                  </a:cubicBezTo>
                  <a:lnTo>
                    <a:pt x="3632" y="1179"/>
                  </a:lnTo>
                  <a:cubicBezTo>
                    <a:pt x="3513" y="1179"/>
                    <a:pt x="3394" y="1203"/>
                    <a:pt x="3275" y="1215"/>
                  </a:cubicBezTo>
                  <a:cubicBezTo>
                    <a:pt x="3168" y="1107"/>
                    <a:pt x="3108" y="976"/>
                    <a:pt x="3108" y="845"/>
                  </a:cubicBezTo>
                  <a:cubicBezTo>
                    <a:pt x="3096" y="560"/>
                    <a:pt x="3334" y="322"/>
                    <a:pt x="3632" y="322"/>
                  </a:cubicBezTo>
                  <a:close/>
                  <a:moveTo>
                    <a:pt x="4632" y="1512"/>
                  </a:moveTo>
                  <a:cubicBezTo>
                    <a:pt x="5858" y="1512"/>
                    <a:pt x="6858" y="2512"/>
                    <a:pt x="6858" y="3739"/>
                  </a:cubicBezTo>
                  <a:lnTo>
                    <a:pt x="6858" y="4155"/>
                  </a:lnTo>
                  <a:cubicBezTo>
                    <a:pt x="6787" y="4120"/>
                    <a:pt x="6680" y="4096"/>
                    <a:pt x="6597" y="4096"/>
                  </a:cubicBezTo>
                  <a:lnTo>
                    <a:pt x="6489" y="4096"/>
                  </a:lnTo>
                  <a:lnTo>
                    <a:pt x="6489" y="4084"/>
                  </a:lnTo>
                  <a:lnTo>
                    <a:pt x="6489" y="3917"/>
                  </a:lnTo>
                  <a:cubicBezTo>
                    <a:pt x="6489" y="3834"/>
                    <a:pt x="6418" y="3762"/>
                    <a:pt x="6323" y="3762"/>
                  </a:cubicBezTo>
                  <a:lnTo>
                    <a:pt x="5418" y="3762"/>
                  </a:lnTo>
                  <a:lnTo>
                    <a:pt x="5287" y="3191"/>
                  </a:lnTo>
                  <a:cubicBezTo>
                    <a:pt x="5263" y="3131"/>
                    <a:pt x="5227" y="3084"/>
                    <a:pt x="5168" y="3072"/>
                  </a:cubicBezTo>
                  <a:cubicBezTo>
                    <a:pt x="5154" y="3069"/>
                    <a:pt x="5140" y="3068"/>
                    <a:pt x="5126" y="3068"/>
                  </a:cubicBezTo>
                  <a:cubicBezTo>
                    <a:pt x="5081" y="3068"/>
                    <a:pt x="5040" y="3083"/>
                    <a:pt x="5013" y="3120"/>
                  </a:cubicBezTo>
                  <a:lnTo>
                    <a:pt x="4370" y="3762"/>
                  </a:lnTo>
                  <a:lnTo>
                    <a:pt x="2906" y="3762"/>
                  </a:lnTo>
                  <a:cubicBezTo>
                    <a:pt x="2810" y="3762"/>
                    <a:pt x="2739" y="3834"/>
                    <a:pt x="2739" y="3917"/>
                  </a:cubicBezTo>
                  <a:cubicBezTo>
                    <a:pt x="2739" y="4012"/>
                    <a:pt x="2810" y="4084"/>
                    <a:pt x="2906" y="4084"/>
                  </a:cubicBezTo>
                  <a:lnTo>
                    <a:pt x="4430" y="4084"/>
                  </a:lnTo>
                  <a:cubicBezTo>
                    <a:pt x="4477" y="4084"/>
                    <a:pt x="4525" y="4072"/>
                    <a:pt x="4549" y="4036"/>
                  </a:cubicBezTo>
                  <a:lnTo>
                    <a:pt x="5049" y="3548"/>
                  </a:lnTo>
                  <a:lnTo>
                    <a:pt x="5144" y="3965"/>
                  </a:lnTo>
                  <a:cubicBezTo>
                    <a:pt x="5168" y="4036"/>
                    <a:pt x="5227" y="4084"/>
                    <a:pt x="5299" y="4084"/>
                  </a:cubicBezTo>
                  <a:lnTo>
                    <a:pt x="6156" y="4084"/>
                  </a:lnTo>
                  <a:lnTo>
                    <a:pt x="6156" y="4096"/>
                  </a:lnTo>
                  <a:cubicBezTo>
                    <a:pt x="6156" y="4191"/>
                    <a:pt x="6192" y="4274"/>
                    <a:pt x="6263" y="4334"/>
                  </a:cubicBezTo>
                  <a:cubicBezTo>
                    <a:pt x="6323" y="4393"/>
                    <a:pt x="6418" y="4441"/>
                    <a:pt x="6501" y="4441"/>
                  </a:cubicBezTo>
                  <a:lnTo>
                    <a:pt x="6597" y="4441"/>
                  </a:lnTo>
                  <a:cubicBezTo>
                    <a:pt x="6739" y="4441"/>
                    <a:pt x="6858" y="4560"/>
                    <a:pt x="6858" y="4715"/>
                  </a:cubicBezTo>
                  <a:cubicBezTo>
                    <a:pt x="6858" y="4858"/>
                    <a:pt x="6739" y="4977"/>
                    <a:pt x="6597" y="4977"/>
                  </a:cubicBezTo>
                  <a:lnTo>
                    <a:pt x="6501" y="4977"/>
                  </a:lnTo>
                  <a:lnTo>
                    <a:pt x="6501" y="4965"/>
                  </a:lnTo>
                  <a:cubicBezTo>
                    <a:pt x="6501" y="4870"/>
                    <a:pt x="6430" y="4798"/>
                    <a:pt x="6335" y="4798"/>
                  </a:cubicBezTo>
                  <a:cubicBezTo>
                    <a:pt x="6251" y="4798"/>
                    <a:pt x="6180" y="4870"/>
                    <a:pt x="6180" y="4965"/>
                  </a:cubicBezTo>
                  <a:cubicBezTo>
                    <a:pt x="6180" y="6096"/>
                    <a:pt x="5251" y="7037"/>
                    <a:pt x="4108" y="7037"/>
                  </a:cubicBezTo>
                  <a:cubicBezTo>
                    <a:pt x="2965" y="7037"/>
                    <a:pt x="2072" y="6096"/>
                    <a:pt x="2072" y="4953"/>
                  </a:cubicBezTo>
                  <a:cubicBezTo>
                    <a:pt x="2072" y="4858"/>
                    <a:pt x="1989" y="4786"/>
                    <a:pt x="1905" y="4786"/>
                  </a:cubicBezTo>
                  <a:cubicBezTo>
                    <a:pt x="1810" y="4786"/>
                    <a:pt x="1739" y="4858"/>
                    <a:pt x="1739" y="4953"/>
                  </a:cubicBezTo>
                  <a:lnTo>
                    <a:pt x="1739" y="4965"/>
                  </a:lnTo>
                  <a:lnTo>
                    <a:pt x="1655" y="4965"/>
                  </a:lnTo>
                  <a:cubicBezTo>
                    <a:pt x="1501" y="4965"/>
                    <a:pt x="1382" y="4846"/>
                    <a:pt x="1382" y="4691"/>
                  </a:cubicBezTo>
                  <a:cubicBezTo>
                    <a:pt x="1382" y="4548"/>
                    <a:pt x="1501" y="4429"/>
                    <a:pt x="1655" y="4429"/>
                  </a:cubicBezTo>
                  <a:lnTo>
                    <a:pt x="1739" y="4429"/>
                  </a:lnTo>
                  <a:cubicBezTo>
                    <a:pt x="1917" y="4429"/>
                    <a:pt x="2072" y="4274"/>
                    <a:pt x="2072" y="4096"/>
                  </a:cubicBezTo>
                  <a:lnTo>
                    <a:pt x="2072" y="4084"/>
                  </a:lnTo>
                  <a:lnTo>
                    <a:pt x="2251" y="4084"/>
                  </a:lnTo>
                  <a:cubicBezTo>
                    <a:pt x="2334" y="4084"/>
                    <a:pt x="2406" y="4012"/>
                    <a:pt x="2406" y="3917"/>
                  </a:cubicBezTo>
                  <a:cubicBezTo>
                    <a:pt x="2406" y="3834"/>
                    <a:pt x="2334" y="3762"/>
                    <a:pt x="2251" y="3762"/>
                  </a:cubicBezTo>
                  <a:lnTo>
                    <a:pt x="1905" y="3762"/>
                  </a:lnTo>
                  <a:cubicBezTo>
                    <a:pt x="1810" y="3762"/>
                    <a:pt x="1739" y="3834"/>
                    <a:pt x="1739" y="3917"/>
                  </a:cubicBezTo>
                  <a:lnTo>
                    <a:pt x="1739" y="4084"/>
                  </a:lnTo>
                  <a:cubicBezTo>
                    <a:pt x="1739" y="4084"/>
                    <a:pt x="1739" y="4096"/>
                    <a:pt x="1727" y="4096"/>
                  </a:cubicBezTo>
                  <a:lnTo>
                    <a:pt x="1632" y="4096"/>
                  </a:lnTo>
                  <a:cubicBezTo>
                    <a:pt x="1548" y="4096"/>
                    <a:pt x="1441" y="4132"/>
                    <a:pt x="1370" y="4155"/>
                  </a:cubicBezTo>
                  <a:lnTo>
                    <a:pt x="1370" y="3739"/>
                  </a:lnTo>
                  <a:cubicBezTo>
                    <a:pt x="1370" y="2512"/>
                    <a:pt x="2370" y="1512"/>
                    <a:pt x="3596" y="1512"/>
                  </a:cubicBezTo>
                  <a:close/>
                  <a:moveTo>
                    <a:pt x="2965" y="7513"/>
                  </a:moveTo>
                  <a:cubicBezTo>
                    <a:pt x="2941" y="7656"/>
                    <a:pt x="2858" y="7775"/>
                    <a:pt x="2715" y="7834"/>
                  </a:cubicBezTo>
                  <a:lnTo>
                    <a:pt x="2679" y="7846"/>
                  </a:lnTo>
                  <a:cubicBezTo>
                    <a:pt x="2667" y="7834"/>
                    <a:pt x="2644" y="7834"/>
                    <a:pt x="2632" y="7822"/>
                  </a:cubicBezTo>
                  <a:cubicBezTo>
                    <a:pt x="2581" y="7786"/>
                    <a:pt x="2521" y="7772"/>
                    <a:pt x="2460" y="7772"/>
                  </a:cubicBezTo>
                  <a:cubicBezTo>
                    <a:pt x="2422" y="7772"/>
                    <a:pt x="2383" y="7778"/>
                    <a:pt x="2346" y="7787"/>
                  </a:cubicBezTo>
                  <a:lnTo>
                    <a:pt x="1858" y="7977"/>
                  </a:lnTo>
                  <a:cubicBezTo>
                    <a:pt x="1751" y="8025"/>
                    <a:pt x="1667" y="8120"/>
                    <a:pt x="1620" y="8227"/>
                  </a:cubicBezTo>
                  <a:lnTo>
                    <a:pt x="1394" y="8299"/>
                  </a:lnTo>
                  <a:lnTo>
                    <a:pt x="1394" y="8025"/>
                  </a:lnTo>
                  <a:cubicBezTo>
                    <a:pt x="1394" y="7751"/>
                    <a:pt x="1632" y="7513"/>
                    <a:pt x="1917" y="7513"/>
                  </a:cubicBezTo>
                  <a:close/>
                  <a:moveTo>
                    <a:pt x="6370" y="7513"/>
                  </a:moveTo>
                  <a:cubicBezTo>
                    <a:pt x="6656" y="7513"/>
                    <a:pt x="6894" y="7751"/>
                    <a:pt x="6894" y="8025"/>
                  </a:cubicBezTo>
                  <a:lnTo>
                    <a:pt x="6894" y="8299"/>
                  </a:lnTo>
                  <a:lnTo>
                    <a:pt x="6882" y="8299"/>
                  </a:lnTo>
                  <a:lnTo>
                    <a:pt x="6668" y="8227"/>
                  </a:lnTo>
                  <a:cubicBezTo>
                    <a:pt x="6620" y="8120"/>
                    <a:pt x="6525" y="8025"/>
                    <a:pt x="6430" y="7989"/>
                  </a:cubicBezTo>
                  <a:lnTo>
                    <a:pt x="5942" y="7787"/>
                  </a:lnTo>
                  <a:cubicBezTo>
                    <a:pt x="5905" y="7778"/>
                    <a:pt x="5866" y="7772"/>
                    <a:pt x="5828" y="7772"/>
                  </a:cubicBezTo>
                  <a:cubicBezTo>
                    <a:pt x="5767" y="7772"/>
                    <a:pt x="5707" y="7786"/>
                    <a:pt x="5656" y="7822"/>
                  </a:cubicBezTo>
                  <a:cubicBezTo>
                    <a:pt x="5644" y="7834"/>
                    <a:pt x="5620" y="7834"/>
                    <a:pt x="5608" y="7846"/>
                  </a:cubicBezTo>
                  <a:lnTo>
                    <a:pt x="5561" y="7834"/>
                  </a:lnTo>
                  <a:cubicBezTo>
                    <a:pt x="5430" y="7787"/>
                    <a:pt x="5323" y="7656"/>
                    <a:pt x="5323" y="7513"/>
                  </a:cubicBezTo>
                  <a:close/>
                  <a:moveTo>
                    <a:pt x="2441" y="8084"/>
                  </a:moveTo>
                  <a:lnTo>
                    <a:pt x="2441" y="9073"/>
                  </a:lnTo>
                  <a:lnTo>
                    <a:pt x="1905" y="9073"/>
                  </a:lnTo>
                  <a:lnTo>
                    <a:pt x="1905" y="8382"/>
                  </a:lnTo>
                  <a:cubicBezTo>
                    <a:pt x="1905" y="8346"/>
                    <a:pt x="1929" y="8299"/>
                    <a:pt x="1977" y="8275"/>
                  </a:cubicBezTo>
                  <a:lnTo>
                    <a:pt x="2441" y="8084"/>
                  </a:lnTo>
                  <a:close/>
                  <a:moveTo>
                    <a:pt x="5835" y="8108"/>
                  </a:moveTo>
                  <a:lnTo>
                    <a:pt x="6287" y="8299"/>
                  </a:lnTo>
                  <a:cubicBezTo>
                    <a:pt x="6335" y="8311"/>
                    <a:pt x="6370" y="8358"/>
                    <a:pt x="6370" y="8406"/>
                  </a:cubicBezTo>
                  <a:lnTo>
                    <a:pt x="6370" y="9073"/>
                  </a:lnTo>
                  <a:lnTo>
                    <a:pt x="5835" y="9073"/>
                  </a:lnTo>
                  <a:lnTo>
                    <a:pt x="5835" y="8108"/>
                  </a:lnTo>
                  <a:close/>
                  <a:moveTo>
                    <a:pt x="4989" y="7168"/>
                  </a:moveTo>
                  <a:lnTo>
                    <a:pt x="4989" y="7489"/>
                  </a:lnTo>
                  <a:cubicBezTo>
                    <a:pt x="4989" y="7775"/>
                    <a:pt x="5168" y="8025"/>
                    <a:pt x="5430" y="8132"/>
                  </a:cubicBezTo>
                  <a:lnTo>
                    <a:pt x="5489" y="8168"/>
                  </a:lnTo>
                  <a:lnTo>
                    <a:pt x="5489" y="8406"/>
                  </a:lnTo>
                  <a:lnTo>
                    <a:pt x="5525" y="8406"/>
                  </a:lnTo>
                  <a:cubicBezTo>
                    <a:pt x="5251" y="8918"/>
                    <a:pt x="4727" y="9251"/>
                    <a:pt x="4132" y="9251"/>
                  </a:cubicBezTo>
                  <a:cubicBezTo>
                    <a:pt x="3560" y="9251"/>
                    <a:pt x="3025" y="8918"/>
                    <a:pt x="2751" y="8406"/>
                  </a:cubicBezTo>
                  <a:lnTo>
                    <a:pt x="2751" y="8168"/>
                  </a:lnTo>
                  <a:lnTo>
                    <a:pt x="2810" y="8132"/>
                  </a:lnTo>
                  <a:cubicBezTo>
                    <a:pt x="3084" y="8037"/>
                    <a:pt x="3263" y="7775"/>
                    <a:pt x="3263" y="7489"/>
                  </a:cubicBezTo>
                  <a:lnTo>
                    <a:pt x="3263" y="7168"/>
                  </a:lnTo>
                  <a:cubicBezTo>
                    <a:pt x="3525" y="7275"/>
                    <a:pt x="3822" y="7334"/>
                    <a:pt x="4120" y="7334"/>
                  </a:cubicBezTo>
                  <a:cubicBezTo>
                    <a:pt x="4418" y="7334"/>
                    <a:pt x="4715" y="7275"/>
                    <a:pt x="4989" y="7168"/>
                  </a:cubicBezTo>
                  <a:close/>
                  <a:moveTo>
                    <a:pt x="3596" y="0"/>
                  </a:moveTo>
                  <a:cubicBezTo>
                    <a:pt x="3144" y="0"/>
                    <a:pt x="2751" y="381"/>
                    <a:pt x="2751" y="857"/>
                  </a:cubicBezTo>
                  <a:cubicBezTo>
                    <a:pt x="2751" y="1012"/>
                    <a:pt x="2798" y="1167"/>
                    <a:pt x="2882" y="1298"/>
                  </a:cubicBezTo>
                  <a:cubicBezTo>
                    <a:pt x="1810" y="1607"/>
                    <a:pt x="1036" y="2596"/>
                    <a:pt x="1036" y="3751"/>
                  </a:cubicBezTo>
                  <a:lnTo>
                    <a:pt x="1036" y="4691"/>
                  </a:lnTo>
                  <a:cubicBezTo>
                    <a:pt x="1036" y="5025"/>
                    <a:pt x="1310" y="5275"/>
                    <a:pt x="1620" y="5275"/>
                  </a:cubicBezTo>
                  <a:lnTo>
                    <a:pt x="1739" y="5275"/>
                  </a:lnTo>
                  <a:cubicBezTo>
                    <a:pt x="1846" y="6013"/>
                    <a:pt x="2286" y="6644"/>
                    <a:pt x="2918" y="7013"/>
                  </a:cubicBezTo>
                  <a:lnTo>
                    <a:pt x="2918" y="7180"/>
                  </a:lnTo>
                  <a:lnTo>
                    <a:pt x="1870" y="7180"/>
                  </a:lnTo>
                  <a:cubicBezTo>
                    <a:pt x="1417" y="7180"/>
                    <a:pt x="1024" y="7549"/>
                    <a:pt x="1024" y="8025"/>
                  </a:cubicBezTo>
                  <a:lnTo>
                    <a:pt x="1024" y="8418"/>
                  </a:lnTo>
                  <a:lnTo>
                    <a:pt x="786" y="8501"/>
                  </a:lnTo>
                  <a:cubicBezTo>
                    <a:pt x="310" y="8668"/>
                    <a:pt x="0" y="9120"/>
                    <a:pt x="0" y="9620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67" y="10930"/>
                  </a:cubicBezTo>
                  <a:cubicBezTo>
                    <a:pt x="251" y="10930"/>
                    <a:pt x="322" y="10859"/>
                    <a:pt x="322" y="10763"/>
                  </a:cubicBezTo>
                  <a:lnTo>
                    <a:pt x="322" y="9620"/>
                  </a:lnTo>
                  <a:cubicBezTo>
                    <a:pt x="322" y="9251"/>
                    <a:pt x="560" y="8918"/>
                    <a:pt x="905" y="8799"/>
                  </a:cubicBezTo>
                  <a:lnTo>
                    <a:pt x="1560" y="8584"/>
                  </a:lnTo>
                  <a:lnTo>
                    <a:pt x="1560" y="10787"/>
                  </a:lnTo>
                  <a:cubicBezTo>
                    <a:pt x="1560" y="10870"/>
                    <a:pt x="1632" y="10942"/>
                    <a:pt x="1727" y="10942"/>
                  </a:cubicBezTo>
                  <a:cubicBezTo>
                    <a:pt x="1810" y="10942"/>
                    <a:pt x="1894" y="10870"/>
                    <a:pt x="1894" y="10787"/>
                  </a:cubicBezTo>
                  <a:lnTo>
                    <a:pt x="1894" y="9382"/>
                  </a:lnTo>
                  <a:lnTo>
                    <a:pt x="2417" y="9382"/>
                  </a:lnTo>
                  <a:lnTo>
                    <a:pt x="2417" y="10763"/>
                  </a:lnTo>
                  <a:cubicBezTo>
                    <a:pt x="2417" y="10859"/>
                    <a:pt x="2501" y="10930"/>
                    <a:pt x="2584" y="10930"/>
                  </a:cubicBezTo>
                  <a:cubicBezTo>
                    <a:pt x="2679" y="10930"/>
                    <a:pt x="2751" y="10859"/>
                    <a:pt x="2751" y="10763"/>
                  </a:cubicBezTo>
                  <a:lnTo>
                    <a:pt x="2751" y="8954"/>
                  </a:lnTo>
                  <a:cubicBezTo>
                    <a:pt x="2858" y="9073"/>
                    <a:pt x="2989" y="9168"/>
                    <a:pt x="3120" y="9263"/>
                  </a:cubicBezTo>
                  <a:cubicBezTo>
                    <a:pt x="3418" y="9454"/>
                    <a:pt x="3775" y="9561"/>
                    <a:pt x="4132" y="9561"/>
                  </a:cubicBezTo>
                  <a:cubicBezTo>
                    <a:pt x="4489" y="9561"/>
                    <a:pt x="4834" y="9454"/>
                    <a:pt x="5144" y="9263"/>
                  </a:cubicBezTo>
                  <a:cubicBezTo>
                    <a:pt x="5275" y="9168"/>
                    <a:pt x="5418" y="9073"/>
                    <a:pt x="5513" y="8954"/>
                  </a:cubicBezTo>
                  <a:lnTo>
                    <a:pt x="5513" y="9573"/>
                  </a:lnTo>
                  <a:cubicBezTo>
                    <a:pt x="5513" y="9668"/>
                    <a:pt x="5596" y="9739"/>
                    <a:pt x="5680" y="9739"/>
                  </a:cubicBezTo>
                  <a:cubicBezTo>
                    <a:pt x="5775" y="9739"/>
                    <a:pt x="5846" y="9668"/>
                    <a:pt x="5846" y="9573"/>
                  </a:cubicBezTo>
                  <a:lnTo>
                    <a:pt x="5846" y="9382"/>
                  </a:lnTo>
                  <a:lnTo>
                    <a:pt x="6382" y="9382"/>
                  </a:lnTo>
                  <a:lnTo>
                    <a:pt x="6382" y="10763"/>
                  </a:lnTo>
                  <a:cubicBezTo>
                    <a:pt x="6382" y="10859"/>
                    <a:pt x="6454" y="10930"/>
                    <a:pt x="6549" y="10930"/>
                  </a:cubicBezTo>
                  <a:cubicBezTo>
                    <a:pt x="6632" y="10930"/>
                    <a:pt x="6704" y="10859"/>
                    <a:pt x="6704" y="10763"/>
                  </a:cubicBezTo>
                  <a:lnTo>
                    <a:pt x="6704" y="8561"/>
                  </a:lnTo>
                  <a:lnTo>
                    <a:pt x="7359" y="8787"/>
                  </a:lnTo>
                  <a:cubicBezTo>
                    <a:pt x="7704" y="8906"/>
                    <a:pt x="7942" y="9239"/>
                    <a:pt x="7942" y="9608"/>
                  </a:cubicBezTo>
                  <a:lnTo>
                    <a:pt x="7942" y="10751"/>
                  </a:lnTo>
                  <a:cubicBezTo>
                    <a:pt x="7942" y="10847"/>
                    <a:pt x="8013" y="10918"/>
                    <a:pt x="8109" y="10918"/>
                  </a:cubicBezTo>
                  <a:cubicBezTo>
                    <a:pt x="8192" y="10918"/>
                    <a:pt x="8275" y="10847"/>
                    <a:pt x="8275" y="10751"/>
                  </a:cubicBezTo>
                  <a:lnTo>
                    <a:pt x="8275" y="9608"/>
                  </a:lnTo>
                  <a:cubicBezTo>
                    <a:pt x="8240" y="9120"/>
                    <a:pt x="7918" y="8668"/>
                    <a:pt x="7442" y="8501"/>
                  </a:cubicBezTo>
                  <a:lnTo>
                    <a:pt x="7204" y="8418"/>
                  </a:lnTo>
                  <a:lnTo>
                    <a:pt x="7204" y="8025"/>
                  </a:lnTo>
                  <a:cubicBezTo>
                    <a:pt x="7204" y="7572"/>
                    <a:pt x="6835" y="7180"/>
                    <a:pt x="6358" y="7180"/>
                  </a:cubicBezTo>
                  <a:lnTo>
                    <a:pt x="5311" y="7180"/>
                  </a:lnTo>
                  <a:lnTo>
                    <a:pt x="5311" y="7013"/>
                  </a:lnTo>
                  <a:cubicBezTo>
                    <a:pt x="5942" y="6656"/>
                    <a:pt x="6382" y="6013"/>
                    <a:pt x="6489" y="5275"/>
                  </a:cubicBezTo>
                  <a:lnTo>
                    <a:pt x="6608" y="5275"/>
                  </a:lnTo>
                  <a:cubicBezTo>
                    <a:pt x="6930" y="5275"/>
                    <a:pt x="7192" y="5001"/>
                    <a:pt x="7192" y="4691"/>
                  </a:cubicBezTo>
                  <a:lnTo>
                    <a:pt x="7192" y="3751"/>
                  </a:lnTo>
                  <a:cubicBezTo>
                    <a:pt x="7192" y="2596"/>
                    <a:pt x="6418" y="1607"/>
                    <a:pt x="5346" y="1298"/>
                  </a:cubicBezTo>
                  <a:cubicBezTo>
                    <a:pt x="5430" y="1167"/>
                    <a:pt x="5477" y="1000"/>
                    <a:pt x="5477" y="857"/>
                  </a:cubicBezTo>
                  <a:cubicBezTo>
                    <a:pt x="5477" y="393"/>
                    <a:pt x="5108" y="0"/>
                    <a:pt x="463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0" name="Google Shape;10787;p79">
              <a:extLst>
                <a:ext uri="{FF2B5EF4-FFF2-40B4-BE49-F238E27FC236}">
                  <a16:creationId xmlns:a16="http://schemas.microsoft.com/office/drawing/2014/main" id="{294518AF-809C-BF9A-DC5A-68BD3EF7CE15}"/>
                </a:ext>
              </a:extLst>
            </p:cNvPr>
            <p:cNvSpPr/>
            <p:nvPr/>
          </p:nvSpPr>
          <p:spPr>
            <a:xfrm>
              <a:off x="5529924" y="3201335"/>
              <a:ext cx="10581" cy="26421"/>
            </a:xfrm>
            <a:custGeom>
              <a:avLst/>
              <a:gdLst/>
              <a:ahLst/>
              <a:cxnLst/>
              <a:rect l="l" t="t" r="r" b="b"/>
              <a:pathLst>
                <a:path w="334" h="834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667"/>
                  </a:lnTo>
                  <a:cubicBezTo>
                    <a:pt x="0" y="763"/>
                    <a:pt x="84" y="834"/>
                    <a:pt x="167" y="834"/>
                  </a:cubicBezTo>
                  <a:cubicBezTo>
                    <a:pt x="262" y="834"/>
                    <a:pt x="334" y="763"/>
                    <a:pt x="334" y="667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oogle Shape;10788;p79">
            <a:extLst>
              <a:ext uri="{FF2B5EF4-FFF2-40B4-BE49-F238E27FC236}">
                <a16:creationId xmlns:a16="http://schemas.microsoft.com/office/drawing/2014/main" id="{4B53138E-424E-2FBD-58F5-67A7231BBF0D}"/>
              </a:ext>
            </a:extLst>
          </p:cNvPr>
          <p:cNvGrpSpPr/>
          <p:nvPr/>
        </p:nvGrpSpPr>
        <p:grpSpPr>
          <a:xfrm>
            <a:off x="16111923" y="5412884"/>
            <a:ext cx="520566" cy="691828"/>
            <a:chOff x="8055961" y="2881842"/>
            <a:chExt cx="260283" cy="34591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82" name="Google Shape;10789;p79">
              <a:extLst>
                <a:ext uri="{FF2B5EF4-FFF2-40B4-BE49-F238E27FC236}">
                  <a16:creationId xmlns:a16="http://schemas.microsoft.com/office/drawing/2014/main" id="{D525CB2B-AA96-5230-7C31-AFA3AFE48EE0}"/>
                </a:ext>
              </a:extLst>
            </p:cNvPr>
            <p:cNvSpPr/>
            <p:nvPr/>
          </p:nvSpPr>
          <p:spPr>
            <a:xfrm>
              <a:off x="8055961" y="2881842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918" y="2358"/>
                  </a:moveTo>
                  <a:cubicBezTo>
                    <a:pt x="5120" y="2656"/>
                    <a:pt x="5334" y="2882"/>
                    <a:pt x="5561" y="3073"/>
                  </a:cubicBezTo>
                  <a:lnTo>
                    <a:pt x="4477" y="3073"/>
                  </a:lnTo>
                  <a:cubicBezTo>
                    <a:pt x="4429" y="3073"/>
                    <a:pt x="4382" y="3085"/>
                    <a:pt x="4358" y="3132"/>
                  </a:cubicBezTo>
                  <a:cubicBezTo>
                    <a:pt x="4310" y="3168"/>
                    <a:pt x="4298" y="3216"/>
                    <a:pt x="4298" y="3251"/>
                  </a:cubicBezTo>
                  <a:lnTo>
                    <a:pt x="4322" y="3442"/>
                  </a:lnTo>
                  <a:cubicBezTo>
                    <a:pt x="4263" y="3418"/>
                    <a:pt x="4191" y="3418"/>
                    <a:pt x="4120" y="3418"/>
                  </a:cubicBezTo>
                  <a:cubicBezTo>
                    <a:pt x="4048" y="3418"/>
                    <a:pt x="3965" y="3430"/>
                    <a:pt x="3906" y="3442"/>
                  </a:cubicBezTo>
                  <a:lnTo>
                    <a:pt x="3941" y="3251"/>
                  </a:lnTo>
                  <a:lnTo>
                    <a:pt x="3941" y="3228"/>
                  </a:lnTo>
                  <a:cubicBezTo>
                    <a:pt x="4263" y="2966"/>
                    <a:pt x="4596" y="2692"/>
                    <a:pt x="4918" y="2358"/>
                  </a:cubicBezTo>
                  <a:close/>
                  <a:moveTo>
                    <a:pt x="3572" y="3478"/>
                  </a:moveTo>
                  <a:lnTo>
                    <a:pt x="3525" y="3823"/>
                  </a:lnTo>
                  <a:cubicBezTo>
                    <a:pt x="3525" y="3823"/>
                    <a:pt x="3513" y="3894"/>
                    <a:pt x="3513" y="3906"/>
                  </a:cubicBezTo>
                  <a:cubicBezTo>
                    <a:pt x="3429" y="4121"/>
                    <a:pt x="3239" y="4263"/>
                    <a:pt x="3013" y="4263"/>
                  </a:cubicBezTo>
                  <a:lnTo>
                    <a:pt x="2858" y="4263"/>
                  </a:lnTo>
                  <a:cubicBezTo>
                    <a:pt x="2739" y="4263"/>
                    <a:pt x="2632" y="4204"/>
                    <a:pt x="2572" y="4121"/>
                  </a:cubicBezTo>
                  <a:cubicBezTo>
                    <a:pt x="2596" y="4097"/>
                    <a:pt x="2620" y="4085"/>
                    <a:pt x="2644" y="4073"/>
                  </a:cubicBezTo>
                  <a:cubicBezTo>
                    <a:pt x="2739" y="4013"/>
                    <a:pt x="2834" y="3954"/>
                    <a:pt x="2941" y="3894"/>
                  </a:cubicBezTo>
                  <a:lnTo>
                    <a:pt x="2941" y="3906"/>
                  </a:lnTo>
                  <a:cubicBezTo>
                    <a:pt x="2929" y="4013"/>
                    <a:pt x="3001" y="4073"/>
                    <a:pt x="3096" y="4073"/>
                  </a:cubicBezTo>
                  <a:cubicBezTo>
                    <a:pt x="3179" y="4073"/>
                    <a:pt x="3239" y="4001"/>
                    <a:pt x="3239" y="3906"/>
                  </a:cubicBezTo>
                  <a:lnTo>
                    <a:pt x="3239" y="3704"/>
                  </a:lnTo>
                  <a:cubicBezTo>
                    <a:pt x="3346" y="3632"/>
                    <a:pt x="3453" y="3549"/>
                    <a:pt x="3572" y="3478"/>
                  </a:cubicBezTo>
                  <a:close/>
                  <a:moveTo>
                    <a:pt x="4965" y="3370"/>
                  </a:moveTo>
                  <a:lnTo>
                    <a:pt x="4965" y="3382"/>
                  </a:lnTo>
                  <a:lnTo>
                    <a:pt x="5811" y="3382"/>
                  </a:lnTo>
                  <a:lnTo>
                    <a:pt x="5727" y="3966"/>
                  </a:lnTo>
                  <a:cubicBezTo>
                    <a:pt x="5692" y="4144"/>
                    <a:pt x="5549" y="4263"/>
                    <a:pt x="5382" y="4263"/>
                  </a:cubicBezTo>
                  <a:lnTo>
                    <a:pt x="5215" y="4263"/>
                  </a:lnTo>
                  <a:cubicBezTo>
                    <a:pt x="4977" y="4263"/>
                    <a:pt x="4775" y="4097"/>
                    <a:pt x="4715" y="3882"/>
                  </a:cubicBezTo>
                  <a:cubicBezTo>
                    <a:pt x="4715" y="3847"/>
                    <a:pt x="4703" y="3823"/>
                    <a:pt x="4703" y="3787"/>
                  </a:cubicBezTo>
                  <a:cubicBezTo>
                    <a:pt x="4679" y="3668"/>
                    <a:pt x="4644" y="3370"/>
                    <a:pt x="4644" y="3370"/>
                  </a:cubicBezTo>
                  <a:close/>
                  <a:moveTo>
                    <a:pt x="4453" y="311"/>
                  </a:moveTo>
                  <a:cubicBezTo>
                    <a:pt x="4549" y="311"/>
                    <a:pt x="4632" y="322"/>
                    <a:pt x="4715" y="358"/>
                  </a:cubicBezTo>
                  <a:cubicBezTo>
                    <a:pt x="5072" y="453"/>
                    <a:pt x="5299" y="811"/>
                    <a:pt x="5275" y="1215"/>
                  </a:cubicBezTo>
                  <a:cubicBezTo>
                    <a:pt x="5275" y="1299"/>
                    <a:pt x="5334" y="1382"/>
                    <a:pt x="5430" y="1382"/>
                  </a:cubicBezTo>
                  <a:cubicBezTo>
                    <a:pt x="5513" y="1382"/>
                    <a:pt x="5584" y="1323"/>
                    <a:pt x="5584" y="1227"/>
                  </a:cubicBezTo>
                  <a:cubicBezTo>
                    <a:pt x="5608" y="1025"/>
                    <a:pt x="5572" y="823"/>
                    <a:pt x="5501" y="668"/>
                  </a:cubicBezTo>
                  <a:lnTo>
                    <a:pt x="5501" y="668"/>
                  </a:lnTo>
                  <a:cubicBezTo>
                    <a:pt x="6084" y="751"/>
                    <a:pt x="6525" y="1263"/>
                    <a:pt x="6525" y="1858"/>
                  </a:cubicBezTo>
                  <a:lnTo>
                    <a:pt x="6525" y="3299"/>
                  </a:lnTo>
                  <a:cubicBezTo>
                    <a:pt x="6215" y="3156"/>
                    <a:pt x="5596" y="2811"/>
                    <a:pt x="5144" y="2120"/>
                  </a:cubicBezTo>
                  <a:cubicBezTo>
                    <a:pt x="5191" y="2061"/>
                    <a:pt x="5251" y="2025"/>
                    <a:pt x="5299" y="1966"/>
                  </a:cubicBezTo>
                  <a:cubicBezTo>
                    <a:pt x="5358" y="1906"/>
                    <a:pt x="5358" y="1799"/>
                    <a:pt x="5275" y="1739"/>
                  </a:cubicBezTo>
                  <a:cubicBezTo>
                    <a:pt x="5246" y="1711"/>
                    <a:pt x="5210" y="1696"/>
                    <a:pt x="5173" y="1696"/>
                  </a:cubicBezTo>
                  <a:cubicBezTo>
                    <a:pt x="5132" y="1696"/>
                    <a:pt x="5092" y="1714"/>
                    <a:pt x="5060" y="1751"/>
                  </a:cubicBezTo>
                  <a:cubicBezTo>
                    <a:pt x="3727" y="3239"/>
                    <a:pt x="2060" y="4061"/>
                    <a:pt x="1429" y="4323"/>
                  </a:cubicBezTo>
                  <a:cubicBezTo>
                    <a:pt x="1465" y="4061"/>
                    <a:pt x="1512" y="3585"/>
                    <a:pt x="1512" y="2882"/>
                  </a:cubicBezTo>
                  <a:cubicBezTo>
                    <a:pt x="1512" y="2192"/>
                    <a:pt x="1798" y="1549"/>
                    <a:pt x="2322" y="1049"/>
                  </a:cubicBezTo>
                  <a:cubicBezTo>
                    <a:pt x="2822" y="572"/>
                    <a:pt x="3477" y="311"/>
                    <a:pt x="4120" y="311"/>
                  </a:cubicBezTo>
                  <a:close/>
                  <a:moveTo>
                    <a:pt x="6108" y="3466"/>
                  </a:moveTo>
                  <a:cubicBezTo>
                    <a:pt x="6144" y="3478"/>
                    <a:pt x="6156" y="3490"/>
                    <a:pt x="6192" y="3490"/>
                  </a:cubicBezTo>
                  <a:cubicBezTo>
                    <a:pt x="6227" y="3632"/>
                    <a:pt x="6346" y="3728"/>
                    <a:pt x="6501" y="3728"/>
                  </a:cubicBezTo>
                  <a:lnTo>
                    <a:pt x="6584" y="3728"/>
                  </a:lnTo>
                  <a:cubicBezTo>
                    <a:pt x="6739" y="3728"/>
                    <a:pt x="6858" y="3847"/>
                    <a:pt x="6858" y="4001"/>
                  </a:cubicBezTo>
                  <a:cubicBezTo>
                    <a:pt x="6858" y="4144"/>
                    <a:pt x="6739" y="4263"/>
                    <a:pt x="6584" y="4263"/>
                  </a:cubicBezTo>
                  <a:lnTo>
                    <a:pt x="6477" y="4263"/>
                  </a:lnTo>
                  <a:cubicBezTo>
                    <a:pt x="6477" y="4180"/>
                    <a:pt x="6418" y="4097"/>
                    <a:pt x="6334" y="4097"/>
                  </a:cubicBezTo>
                  <a:cubicBezTo>
                    <a:pt x="6239" y="4097"/>
                    <a:pt x="6168" y="4156"/>
                    <a:pt x="6156" y="4252"/>
                  </a:cubicBezTo>
                  <a:cubicBezTo>
                    <a:pt x="6108" y="4775"/>
                    <a:pt x="5882" y="5252"/>
                    <a:pt x="5501" y="5609"/>
                  </a:cubicBezTo>
                  <a:cubicBezTo>
                    <a:pt x="5108" y="5966"/>
                    <a:pt x="4620" y="6157"/>
                    <a:pt x="4096" y="6157"/>
                  </a:cubicBezTo>
                  <a:cubicBezTo>
                    <a:pt x="3596" y="6157"/>
                    <a:pt x="3108" y="5966"/>
                    <a:pt x="2715" y="5621"/>
                  </a:cubicBezTo>
                  <a:cubicBezTo>
                    <a:pt x="2358" y="5287"/>
                    <a:pt x="2143" y="4859"/>
                    <a:pt x="2060" y="4382"/>
                  </a:cubicBezTo>
                  <a:cubicBezTo>
                    <a:pt x="2120" y="4359"/>
                    <a:pt x="2203" y="4311"/>
                    <a:pt x="2274" y="4287"/>
                  </a:cubicBezTo>
                  <a:cubicBezTo>
                    <a:pt x="2393" y="4478"/>
                    <a:pt x="2596" y="4597"/>
                    <a:pt x="2834" y="4597"/>
                  </a:cubicBezTo>
                  <a:lnTo>
                    <a:pt x="3001" y="4597"/>
                  </a:lnTo>
                  <a:cubicBezTo>
                    <a:pt x="3382" y="4597"/>
                    <a:pt x="3727" y="4311"/>
                    <a:pt x="3822" y="3942"/>
                  </a:cubicBezTo>
                  <a:cubicBezTo>
                    <a:pt x="3858" y="3823"/>
                    <a:pt x="3965" y="3728"/>
                    <a:pt x="4108" y="3728"/>
                  </a:cubicBezTo>
                  <a:cubicBezTo>
                    <a:pt x="4239" y="3728"/>
                    <a:pt x="4358" y="3823"/>
                    <a:pt x="4382" y="3942"/>
                  </a:cubicBezTo>
                  <a:cubicBezTo>
                    <a:pt x="4477" y="4311"/>
                    <a:pt x="4822" y="4597"/>
                    <a:pt x="5203" y="4597"/>
                  </a:cubicBezTo>
                  <a:lnTo>
                    <a:pt x="5370" y="4597"/>
                  </a:lnTo>
                  <a:cubicBezTo>
                    <a:pt x="5692" y="4597"/>
                    <a:pt x="5989" y="4347"/>
                    <a:pt x="6037" y="4013"/>
                  </a:cubicBezTo>
                  <a:lnTo>
                    <a:pt x="6108" y="3466"/>
                  </a:lnTo>
                  <a:close/>
                  <a:moveTo>
                    <a:pt x="4977" y="6311"/>
                  </a:moveTo>
                  <a:lnTo>
                    <a:pt x="4977" y="6859"/>
                  </a:lnTo>
                  <a:cubicBezTo>
                    <a:pt x="4977" y="7216"/>
                    <a:pt x="5203" y="7526"/>
                    <a:pt x="5549" y="7645"/>
                  </a:cubicBezTo>
                  <a:lnTo>
                    <a:pt x="5799" y="7740"/>
                  </a:lnTo>
                  <a:lnTo>
                    <a:pt x="5656" y="8062"/>
                  </a:lnTo>
                  <a:cubicBezTo>
                    <a:pt x="5382" y="8669"/>
                    <a:pt x="4775" y="9062"/>
                    <a:pt x="4120" y="9062"/>
                  </a:cubicBezTo>
                  <a:cubicBezTo>
                    <a:pt x="3453" y="9062"/>
                    <a:pt x="2858" y="8669"/>
                    <a:pt x="2584" y="8062"/>
                  </a:cubicBezTo>
                  <a:lnTo>
                    <a:pt x="2441" y="7740"/>
                  </a:lnTo>
                  <a:lnTo>
                    <a:pt x="2691" y="7645"/>
                  </a:lnTo>
                  <a:cubicBezTo>
                    <a:pt x="3036" y="7526"/>
                    <a:pt x="3251" y="7216"/>
                    <a:pt x="3251" y="6859"/>
                  </a:cubicBezTo>
                  <a:lnTo>
                    <a:pt x="3251" y="6311"/>
                  </a:lnTo>
                  <a:cubicBezTo>
                    <a:pt x="3525" y="6407"/>
                    <a:pt x="3822" y="6466"/>
                    <a:pt x="4120" y="6466"/>
                  </a:cubicBezTo>
                  <a:cubicBezTo>
                    <a:pt x="4418" y="6466"/>
                    <a:pt x="4715" y="6407"/>
                    <a:pt x="4977" y="6311"/>
                  </a:cubicBezTo>
                  <a:close/>
                  <a:moveTo>
                    <a:pt x="4084" y="1"/>
                  </a:moveTo>
                  <a:cubicBezTo>
                    <a:pt x="3358" y="1"/>
                    <a:pt x="2620" y="299"/>
                    <a:pt x="2060" y="834"/>
                  </a:cubicBezTo>
                  <a:cubicBezTo>
                    <a:pt x="1489" y="1382"/>
                    <a:pt x="1155" y="2120"/>
                    <a:pt x="1155" y="2882"/>
                  </a:cubicBezTo>
                  <a:cubicBezTo>
                    <a:pt x="1155" y="4025"/>
                    <a:pt x="1024" y="4537"/>
                    <a:pt x="1024" y="4537"/>
                  </a:cubicBezTo>
                  <a:cubicBezTo>
                    <a:pt x="1012" y="4597"/>
                    <a:pt x="1024" y="4656"/>
                    <a:pt x="1072" y="4704"/>
                  </a:cubicBezTo>
                  <a:cubicBezTo>
                    <a:pt x="1096" y="4728"/>
                    <a:pt x="1143" y="4740"/>
                    <a:pt x="1167" y="4740"/>
                  </a:cubicBezTo>
                  <a:cubicBezTo>
                    <a:pt x="1191" y="4740"/>
                    <a:pt x="1203" y="4740"/>
                    <a:pt x="1227" y="4728"/>
                  </a:cubicBezTo>
                  <a:cubicBezTo>
                    <a:pt x="1250" y="4728"/>
                    <a:pt x="1441" y="4656"/>
                    <a:pt x="1739" y="4525"/>
                  </a:cubicBezTo>
                  <a:cubicBezTo>
                    <a:pt x="1822" y="5025"/>
                    <a:pt x="2096" y="5490"/>
                    <a:pt x="2477" y="5847"/>
                  </a:cubicBezTo>
                  <a:cubicBezTo>
                    <a:pt x="2620" y="5966"/>
                    <a:pt x="2751" y="6073"/>
                    <a:pt x="2894" y="6145"/>
                  </a:cubicBezTo>
                  <a:lnTo>
                    <a:pt x="2894" y="6847"/>
                  </a:lnTo>
                  <a:cubicBezTo>
                    <a:pt x="2894" y="7061"/>
                    <a:pt x="2763" y="7264"/>
                    <a:pt x="2560" y="7335"/>
                  </a:cubicBezTo>
                  <a:lnTo>
                    <a:pt x="786" y="7954"/>
                  </a:lnTo>
                  <a:cubicBezTo>
                    <a:pt x="310" y="8121"/>
                    <a:pt x="0" y="8573"/>
                    <a:pt x="0" y="9074"/>
                  </a:cubicBezTo>
                  <a:lnTo>
                    <a:pt x="0" y="10740"/>
                  </a:lnTo>
                  <a:cubicBezTo>
                    <a:pt x="0" y="10836"/>
                    <a:pt x="72" y="10907"/>
                    <a:pt x="155" y="10907"/>
                  </a:cubicBezTo>
                  <a:cubicBezTo>
                    <a:pt x="250" y="10907"/>
                    <a:pt x="322" y="10836"/>
                    <a:pt x="322" y="10740"/>
                  </a:cubicBezTo>
                  <a:lnTo>
                    <a:pt x="322" y="9074"/>
                  </a:lnTo>
                  <a:cubicBezTo>
                    <a:pt x="322" y="8931"/>
                    <a:pt x="358" y="8788"/>
                    <a:pt x="429" y="8669"/>
                  </a:cubicBezTo>
                  <a:lnTo>
                    <a:pt x="596" y="8824"/>
                  </a:lnTo>
                  <a:cubicBezTo>
                    <a:pt x="619" y="8847"/>
                    <a:pt x="667" y="8871"/>
                    <a:pt x="691" y="8871"/>
                  </a:cubicBezTo>
                  <a:cubicBezTo>
                    <a:pt x="739" y="8871"/>
                    <a:pt x="786" y="8847"/>
                    <a:pt x="810" y="8812"/>
                  </a:cubicBezTo>
                  <a:cubicBezTo>
                    <a:pt x="869" y="8728"/>
                    <a:pt x="858" y="8645"/>
                    <a:pt x="798" y="8585"/>
                  </a:cubicBezTo>
                  <a:lnTo>
                    <a:pt x="619" y="8431"/>
                  </a:lnTo>
                  <a:cubicBezTo>
                    <a:pt x="691" y="8359"/>
                    <a:pt x="798" y="8312"/>
                    <a:pt x="893" y="8276"/>
                  </a:cubicBezTo>
                  <a:lnTo>
                    <a:pt x="2096" y="7835"/>
                  </a:lnTo>
                  <a:lnTo>
                    <a:pt x="2239" y="8181"/>
                  </a:lnTo>
                  <a:cubicBezTo>
                    <a:pt x="2572" y="8907"/>
                    <a:pt x="3286" y="9371"/>
                    <a:pt x="4072" y="9371"/>
                  </a:cubicBezTo>
                  <a:cubicBezTo>
                    <a:pt x="4858" y="9371"/>
                    <a:pt x="5572" y="8907"/>
                    <a:pt x="5906" y="8181"/>
                  </a:cubicBezTo>
                  <a:lnTo>
                    <a:pt x="6049" y="7835"/>
                  </a:lnTo>
                  <a:lnTo>
                    <a:pt x="7263" y="8276"/>
                  </a:lnTo>
                  <a:cubicBezTo>
                    <a:pt x="7358" y="8300"/>
                    <a:pt x="7454" y="8359"/>
                    <a:pt x="7525" y="8431"/>
                  </a:cubicBezTo>
                  <a:lnTo>
                    <a:pt x="6751" y="9085"/>
                  </a:lnTo>
                  <a:cubicBezTo>
                    <a:pt x="6561" y="9252"/>
                    <a:pt x="6454" y="9478"/>
                    <a:pt x="6454" y="9728"/>
                  </a:cubicBezTo>
                  <a:lnTo>
                    <a:pt x="6454" y="10752"/>
                  </a:lnTo>
                  <a:cubicBezTo>
                    <a:pt x="6454" y="10848"/>
                    <a:pt x="6525" y="10919"/>
                    <a:pt x="6620" y="10919"/>
                  </a:cubicBezTo>
                  <a:cubicBezTo>
                    <a:pt x="6704" y="10919"/>
                    <a:pt x="6787" y="10848"/>
                    <a:pt x="6787" y="10752"/>
                  </a:cubicBezTo>
                  <a:lnTo>
                    <a:pt x="6787" y="9728"/>
                  </a:lnTo>
                  <a:cubicBezTo>
                    <a:pt x="6787" y="9586"/>
                    <a:pt x="6846" y="9431"/>
                    <a:pt x="6965" y="9324"/>
                  </a:cubicBezTo>
                  <a:lnTo>
                    <a:pt x="7716" y="8669"/>
                  </a:lnTo>
                  <a:cubicBezTo>
                    <a:pt x="7775" y="8788"/>
                    <a:pt x="7823" y="8943"/>
                    <a:pt x="7823" y="9074"/>
                  </a:cubicBezTo>
                  <a:lnTo>
                    <a:pt x="7823" y="10740"/>
                  </a:lnTo>
                  <a:cubicBezTo>
                    <a:pt x="7823" y="10836"/>
                    <a:pt x="7894" y="10907"/>
                    <a:pt x="7989" y="10907"/>
                  </a:cubicBezTo>
                  <a:cubicBezTo>
                    <a:pt x="8073" y="10907"/>
                    <a:pt x="8144" y="10836"/>
                    <a:pt x="8144" y="10740"/>
                  </a:cubicBezTo>
                  <a:lnTo>
                    <a:pt x="8144" y="9074"/>
                  </a:lnTo>
                  <a:cubicBezTo>
                    <a:pt x="8216" y="8585"/>
                    <a:pt x="7882" y="8133"/>
                    <a:pt x="7418" y="7978"/>
                  </a:cubicBezTo>
                  <a:lnTo>
                    <a:pt x="5656" y="7347"/>
                  </a:lnTo>
                  <a:cubicBezTo>
                    <a:pt x="5441" y="7276"/>
                    <a:pt x="5311" y="7085"/>
                    <a:pt x="5311" y="6859"/>
                  </a:cubicBezTo>
                  <a:lnTo>
                    <a:pt x="5311" y="6157"/>
                  </a:lnTo>
                  <a:cubicBezTo>
                    <a:pt x="5453" y="6073"/>
                    <a:pt x="5608" y="5966"/>
                    <a:pt x="5739" y="5835"/>
                  </a:cubicBezTo>
                  <a:cubicBezTo>
                    <a:pt x="6096" y="5490"/>
                    <a:pt x="6346" y="5049"/>
                    <a:pt x="6442" y="4597"/>
                  </a:cubicBezTo>
                  <a:lnTo>
                    <a:pt x="6584" y="4597"/>
                  </a:lnTo>
                  <a:cubicBezTo>
                    <a:pt x="6918" y="4597"/>
                    <a:pt x="7168" y="4323"/>
                    <a:pt x="7168" y="4013"/>
                  </a:cubicBezTo>
                  <a:cubicBezTo>
                    <a:pt x="7168" y="3775"/>
                    <a:pt x="7037" y="3573"/>
                    <a:pt x="6823" y="3478"/>
                  </a:cubicBezTo>
                  <a:lnTo>
                    <a:pt x="6823" y="1870"/>
                  </a:lnTo>
                  <a:cubicBezTo>
                    <a:pt x="6823" y="1025"/>
                    <a:pt x="6144" y="334"/>
                    <a:pt x="5299" y="334"/>
                  </a:cubicBezTo>
                  <a:lnTo>
                    <a:pt x="5251" y="334"/>
                  </a:lnTo>
                  <a:cubicBezTo>
                    <a:pt x="5132" y="203"/>
                    <a:pt x="4965" y="96"/>
                    <a:pt x="4787" y="61"/>
                  </a:cubicBezTo>
                  <a:cubicBezTo>
                    <a:pt x="4668" y="25"/>
                    <a:pt x="4549" y="1"/>
                    <a:pt x="442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3" name="Google Shape;10790;p79">
              <a:extLst>
                <a:ext uri="{FF2B5EF4-FFF2-40B4-BE49-F238E27FC236}">
                  <a16:creationId xmlns:a16="http://schemas.microsoft.com/office/drawing/2014/main" id="{8D195020-DB1E-149F-FB5F-BB380D74DCBF}"/>
                </a:ext>
              </a:extLst>
            </p:cNvPr>
            <p:cNvSpPr/>
            <p:nvPr/>
          </p:nvSpPr>
          <p:spPr>
            <a:xfrm>
              <a:off x="8164591" y="303358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85"/>
                    <a:pt x="691" y="485"/>
                  </a:cubicBezTo>
                  <a:cubicBezTo>
                    <a:pt x="941" y="485"/>
                    <a:pt x="1179" y="414"/>
                    <a:pt x="1310" y="271"/>
                  </a:cubicBezTo>
                  <a:cubicBezTo>
                    <a:pt x="1370" y="212"/>
                    <a:pt x="1370" y="104"/>
                    <a:pt x="1310" y="45"/>
                  </a:cubicBezTo>
                  <a:cubicBezTo>
                    <a:pt x="1280" y="15"/>
                    <a:pt x="1242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93" y="164"/>
                    <a:pt x="691" y="164"/>
                  </a:cubicBezTo>
                  <a:cubicBezTo>
                    <a:pt x="477" y="164"/>
                    <a:pt x="346" y="93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4" name="Google Shape;10791;p79">
              <a:extLst>
                <a:ext uri="{FF2B5EF4-FFF2-40B4-BE49-F238E27FC236}">
                  <a16:creationId xmlns:a16="http://schemas.microsoft.com/office/drawing/2014/main" id="{96FCAE74-FFB6-4EA1-E1D9-331CEBC4D188}"/>
                </a:ext>
              </a:extLst>
            </p:cNvPr>
            <p:cNvSpPr/>
            <p:nvPr/>
          </p:nvSpPr>
          <p:spPr>
            <a:xfrm>
              <a:off x="8213632" y="2995383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83" y="489"/>
                    <a:pt x="167" y="489"/>
                  </a:cubicBezTo>
                  <a:cubicBezTo>
                    <a:pt x="250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22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5" name="Google Shape;10792;p79">
              <a:extLst>
                <a:ext uri="{FF2B5EF4-FFF2-40B4-BE49-F238E27FC236}">
                  <a16:creationId xmlns:a16="http://schemas.microsoft.com/office/drawing/2014/main" id="{DAF5CB08-819D-3394-D4BA-98A79AE8425D}"/>
                </a:ext>
              </a:extLst>
            </p:cNvPr>
            <p:cNvSpPr/>
            <p:nvPr/>
          </p:nvSpPr>
          <p:spPr>
            <a:xfrm>
              <a:off x="8088401" y="3165758"/>
              <a:ext cx="21511" cy="61998"/>
            </a:xfrm>
            <a:custGeom>
              <a:avLst/>
              <a:gdLst/>
              <a:ahLst/>
              <a:cxnLst/>
              <a:rect l="l" t="t" r="r" b="b"/>
              <a:pathLst>
                <a:path w="679" h="1957" extrusionOk="0">
                  <a:moveTo>
                    <a:pt x="176" y="1"/>
                  </a:moveTo>
                  <a:cubicBezTo>
                    <a:pt x="132" y="1"/>
                    <a:pt x="93" y="19"/>
                    <a:pt x="60" y="52"/>
                  </a:cubicBezTo>
                  <a:cubicBezTo>
                    <a:pt x="0" y="123"/>
                    <a:pt x="12" y="219"/>
                    <a:pt x="72" y="278"/>
                  </a:cubicBezTo>
                  <a:lnTo>
                    <a:pt x="179" y="362"/>
                  </a:lnTo>
                  <a:cubicBezTo>
                    <a:pt x="298" y="469"/>
                    <a:pt x="357" y="600"/>
                    <a:pt x="357" y="766"/>
                  </a:cubicBezTo>
                  <a:lnTo>
                    <a:pt x="357" y="1790"/>
                  </a:lnTo>
                  <a:cubicBezTo>
                    <a:pt x="357" y="1886"/>
                    <a:pt x="429" y="1957"/>
                    <a:pt x="524" y="1957"/>
                  </a:cubicBezTo>
                  <a:cubicBezTo>
                    <a:pt x="607" y="1957"/>
                    <a:pt x="679" y="1886"/>
                    <a:pt x="679" y="1790"/>
                  </a:cubicBezTo>
                  <a:lnTo>
                    <a:pt x="679" y="766"/>
                  </a:lnTo>
                  <a:cubicBezTo>
                    <a:pt x="679" y="528"/>
                    <a:pt x="584" y="290"/>
                    <a:pt x="381" y="123"/>
                  </a:cubicBezTo>
                  <a:lnTo>
                    <a:pt x="286" y="40"/>
                  </a:lnTo>
                  <a:cubicBezTo>
                    <a:pt x="248" y="13"/>
                    <a:pt x="211" y="1"/>
                    <a:pt x="17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86" name="Google Shape;10793;p79">
            <a:extLst>
              <a:ext uri="{FF2B5EF4-FFF2-40B4-BE49-F238E27FC236}">
                <a16:creationId xmlns:a16="http://schemas.microsoft.com/office/drawing/2014/main" id="{EB57258F-E1F6-35A6-D690-5E4E2F538D1E}"/>
              </a:ext>
            </a:extLst>
          </p:cNvPr>
          <p:cNvGrpSpPr/>
          <p:nvPr/>
        </p:nvGrpSpPr>
        <p:grpSpPr>
          <a:xfrm>
            <a:off x="15218737" y="5437025"/>
            <a:ext cx="529626" cy="706210"/>
            <a:chOff x="7609368" y="2893912"/>
            <a:chExt cx="264813" cy="35310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87" name="Google Shape;10794;p79">
              <a:extLst>
                <a:ext uri="{FF2B5EF4-FFF2-40B4-BE49-F238E27FC236}">
                  <a16:creationId xmlns:a16="http://schemas.microsoft.com/office/drawing/2014/main" id="{FBB5F727-068D-7165-FCCF-BB6D733CA517}"/>
                </a:ext>
              </a:extLst>
            </p:cNvPr>
            <p:cNvSpPr/>
            <p:nvPr/>
          </p:nvSpPr>
          <p:spPr>
            <a:xfrm>
              <a:off x="7703267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8" name="Google Shape;10795;p79">
              <a:extLst>
                <a:ext uri="{FF2B5EF4-FFF2-40B4-BE49-F238E27FC236}">
                  <a16:creationId xmlns:a16="http://schemas.microsoft.com/office/drawing/2014/main" id="{9716BF5B-127D-1B4C-AD8F-37BCAE4B0C4F}"/>
                </a:ext>
              </a:extLst>
            </p:cNvPr>
            <p:cNvSpPr/>
            <p:nvPr/>
          </p:nvSpPr>
          <p:spPr>
            <a:xfrm>
              <a:off x="7769288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89" name="Google Shape;10796;p79">
              <a:extLst>
                <a:ext uri="{FF2B5EF4-FFF2-40B4-BE49-F238E27FC236}">
                  <a16:creationId xmlns:a16="http://schemas.microsoft.com/office/drawing/2014/main" id="{9ECDC030-3301-1EF3-D3A9-CBC9226C5945}"/>
                </a:ext>
              </a:extLst>
            </p:cNvPr>
            <p:cNvSpPr/>
            <p:nvPr/>
          </p:nvSpPr>
          <p:spPr>
            <a:xfrm>
              <a:off x="7697628" y="2997664"/>
              <a:ext cx="21542" cy="11722"/>
            </a:xfrm>
            <a:custGeom>
              <a:avLst/>
              <a:gdLst/>
              <a:ahLst/>
              <a:cxnLst/>
              <a:rect l="l" t="t" r="r" b="b"/>
              <a:pathLst>
                <a:path w="680" h="370" extrusionOk="0">
                  <a:moveTo>
                    <a:pt x="489" y="0"/>
                  </a:moveTo>
                  <a:lnTo>
                    <a:pt x="143" y="48"/>
                  </a:lnTo>
                  <a:cubicBezTo>
                    <a:pt x="60" y="60"/>
                    <a:pt x="0" y="131"/>
                    <a:pt x="0" y="226"/>
                  </a:cubicBezTo>
                  <a:cubicBezTo>
                    <a:pt x="12" y="310"/>
                    <a:pt x="72" y="369"/>
                    <a:pt x="155" y="369"/>
                  </a:cubicBezTo>
                  <a:lnTo>
                    <a:pt x="167" y="369"/>
                  </a:lnTo>
                  <a:lnTo>
                    <a:pt x="512" y="334"/>
                  </a:lnTo>
                  <a:cubicBezTo>
                    <a:pt x="620" y="322"/>
                    <a:pt x="679" y="238"/>
                    <a:pt x="667" y="155"/>
                  </a:cubicBezTo>
                  <a:cubicBezTo>
                    <a:pt x="655" y="60"/>
                    <a:pt x="572" y="0"/>
                    <a:pt x="48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0" name="Google Shape;10797;p79">
              <a:extLst>
                <a:ext uri="{FF2B5EF4-FFF2-40B4-BE49-F238E27FC236}">
                  <a16:creationId xmlns:a16="http://schemas.microsoft.com/office/drawing/2014/main" id="{FF038964-A797-D670-5A80-6E0DBF449E4F}"/>
                </a:ext>
              </a:extLst>
            </p:cNvPr>
            <p:cNvSpPr/>
            <p:nvPr/>
          </p:nvSpPr>
          <p:spPr>
            <a:xfrm>
              <a:off x="7763618" y="2997600"/>
              <a:ext cx="21542" cy="11785"/>
            </a:xfrm>
            <a:custGeom>
              <a:avLst/>
              <a:gdLst/>
              <a:ahLst/>
              <a:cxnLst/>
              <a:rect l="l" t="t" r="r" b="b"/>
              <a:pathLst>
                <a:path w="680" h="372" extrusionOk="0">
                  <a:moveTo>
                    <a:pt x="171" y="1"/>
                  </a:moveTo>
                  <a:cubicBezTo>
                    <a:pt x="86" y="1"/>
                    <a:pt x="24" y="69"/>
                    <a:pt x="13" y="157"/>
                  </a:cubicBezTo>
                  <a:cubicBezTo>
                    <a:pt x="1" y="240"/>
                    <a:pt x="72" y="312"/>
                    <a:pt x="156" y="336"/>
                  </a:cubicBezTo>
                  <a:lnTo>
                    <a:pt x="501" y="371"/>
                  </a:lnTo>
                  <a:lnTo>
                    <a:pt x="513" y="371"/>
                  </a:lnTo>
                  <a:cubicBezTo>
                    <a:pt x="584" y="371"/>
                    <a:pt x="668" y="312"/>
                    <a:pt x="680" y="228"/>
                  </a:cubicBezTo>
                  <a:cubicBezTo>
                    <a:pt x="680" y="133"/>
                    <a:pt x="620" y="62"/>
                    <a:pt x="537" y="50"/>
                  </a:cubicBezTo>
                  <a:lnTo>
                    <a:pt x="191" y="2"/>
                  </a:lnTo>
                  <a:cubicBezTo>
                    <a:pt x="184" y="1"/>
                    <a:pt x="178" y="1"/>
                    <a:pt x="17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1" name="Google Shape;10798;p79">
              <a:extLst>
                <a:ext uri="{FF2B5EF4-FFF2-40B4-BE49-F238E27FC236}">
                  <a16:creationId xmlns:a16="http://schemas.microsoft.com/office/drawing/2014/main" id="{03ED745B-E22B-680C-CE06-BBD2656BD87E}"/>
                </a:ext>
              </a:extLst>
            </p:cNvPr>
            <p:cNvSpPr/>
            <p:nvPr/>
          </p:nvSpPr>
          <p:spPr>
            <a:xfrm>
              <a:off x="7609368" y="2893912"/>
              <a:ext cx="264813" cy="353105"/>
            </a:xfrm>
            <a:custGeom>
              <a:avLst/>
              <a:gdLst/>
              <a:ahLst/>
              <a:cxnLst/>
              <a:rect l="l" t="t" r="r" b="b"/>
              <a:pathLst>
                <a:path w="8359" h="11146" extrusionOk="0">
                  <a:moveTo>
                    <a:pt x="4168" y="370"/>
                  </a:moveTo>
                  <a:cubicBezTo>
                    <a:pt x="5715" y="370"/>
                    <a:pt x="6965" y="1620"/>
                    <a:pt x="6965" y="3168"/>
                  </a:cubicBezTo>
                  <a:cubicBezTo>
                    <a:pt x="6965" y="3370"/>
                    <a:pt x="6954" y="3561"/>
                    <a:pt x="6906" y="3751"/>
                  </a:cubicBezTo>
                  <a:cubicBezTo>
                    <a:pt x="6846" y="3728"/>
                    <a:pt x="6775" y="3704"/>
                    <a:pt x="6692" y="3704"/>
                  </a:cubicBezTo>
                  <a:lnTo>
                    <a:pt x="6596" y="3704"/>
                  </a:lnTo>
                  <a:lnTo>
                    <a:pt x="6596" y="3323"/>
                  </a:lnTo>
                  <a:lnTo>
                    <a:pt x="6608" y="3323"/>
                  </a:lnTo>
                  <a:cubicBezTo>
                    <a:pt x="6692" y="3323"/>
                    <a:pt x="6763" y="3251"/>
                    <a:pt x="6763" y="3156"/>
                  </a:cubicBezTo>
                  <a:cubicBezTo>
                    <a:pt x="6763" y="3073"/>
                    <a:pt x="6692" y="2989"/>
                    <a:pt x="6608" y="2989"/>
                  </a:cubicBezTo>
                  <a:cubicBezTo>
                    <a:pt x="5239" y="2989"/>
                    <a:pt x="4251" y="2549"/>
                    <a:pt x="3667" y="2180"/>
                  </a:cubicBezTo>
                  <a:cubicBezTo>
                    <a:pt x="3036" y="1775"/>
                    <a:pt x="2715" y="1358"/>
                    <a:pt x="2703" y="1358"/>
                  </a:cubicBezTo>
                  <a:cubicBezTo>
                    <a:pt x="2667" y="1315"/>
                    <a:pt x="2617" y="1289"/>
                    <a:pt x="2568" y="1289"/>
                  </a:cubicBezTo>
                  <a:cubicBezTo>
                    <a:pt x="2536" y="1289"/>
                    <a:pt x="2505" y="1299"/>
                    <a:pt x="2477" y="1323"/>
                  </a:cubicBezTo>
                  <a:cubicBezTo>
                    <a:pt x="2405" y="1382"/>
                    <a:pt x="2393" y="1489"/>
                    <a:pt x="2453" y="1549"/>
                  </a:cubicBezTo>
                  <a:cubicBezTo>
                    <a:pt x="2465" y="1561"/>
                    <a:pt x="2798" y="2001"/>
                    <a:pt x="3477" y="2430"/>
                  </a:cubicBezTo>
                  <a:cubicBezTo>
                    <a:pt x="4060" y="2799"/>
                    <a:pt x="5001" y="3216"/>
                    <a:pt x="6263" y="3287"/>
                  </a:cubicBezTo>
                  <a:lnTo>
                    <a:pt x="6263" y="3847"/>
                  </a:lnTo>
                  <a:cubicBezTo>
                    <a:pt x="6263" y="3906"/>
                    <a:pt x="6299" y="3942"/>
                    <a:pt x="6334" y="3978"/>
                  </a:cubicBezTo>
                  <a:cubicBezTo>
                    <a:pt x="6382" y="4001"/>
                    <a:pt x="6382" y="4001"/>
                    <a:pt x="6549" y="4001"/>
                  </a:cubicBezTo>
                  <a:lnTo>
                    <a:pt x="6680" y="4001"/>
                  </a:lnTo>
                  <a:cubicBezTo>
                    <a:pt x="6835" y="4001"/>
                    <a:pt x="6954" y="4121"/>
                    <a:pt x="6954" y="4275"/>
                  </a:cubicBezTo>
                  <a:cubicBezTo>
                    <a:pt x="6954" y="4418"/>
                    <a:pt x="6835" y="4537"/>
                    <a:pt x="6680" y="4537"/>
                  </a:cubicBezTo>
                  <a:lnTo>
                    <a:pt x="6573" y="4537"/>
                  </a:lnTo>
                  <a:lnTo>
                    <a:pt x="6573" y="4525"/>
                  </a:lnTo>
                  <a:cubicBezTo>
                    <a:pt x="6573" y="4430"/>
                    <a:pt x="6501" y="4359"/>
                    <a:pt x="6418" y="4359"/>
                  </a:cubicBezTo>
                  <a:cubicBezTo>
                    <a:pt x="6323" y="4359"/>
                    <a:pt x="6251" y="4430"/>
                    <a:pt x="6251" y="4525"/>
                  </a:cubicBezTo>
                  <a:cubicBezTo>
                    <a:pt x="6263" y="5692"/>
                    <a:pt x="5322" y="6645"/>
                    <a:pt x="4168" y="6645"/>
                  </a:cubicBezTo>
                  <a:cubicBezTo>
                    <a:pt x="3001" y="6645"/>
                    <a:pt x="2072" y="5704"/>
                    <a:pt x="2072" y="4537"/>
                  </a:cubicBezTo>
                  <a:cubicBezTo>
                    <a:pt x="2072" y="4454"/>
                    <a:pt x="1989" y="4382"/>
                    <a:pt x="1905" y="4382"/>
                  </a:cubicBezTo>
                  <a:cubicBezTo>
                    <a:pt x="1810" y="4382"/>
                    <a:pt x="1739" y="4454"/>
                    <a:pt x="1739" y="4537"/>
                  </a:cubicBezTo>
                  <a:lnTo>
                    <a:pt x="1739" y="4561"/>
                  </a:lnTo>
                  <a:lnTo>
                    <a:pt x="1631" y="4561"/>
                  </a:lnTo>
                  <a:cubicBezTo>
                    <a:pt x="1489" y="4561"/>
                    <a:pt x="1370" y="4442"/>
                    <a:pt x="1370" y="4287"/>
                  </a:cubicBezTo>
                  <a:cubicBezTo>
                    <a:pt x="1370" y="4144"/>
                    <a:pt x="1489" y="4025"/>
                    <a:pt x="1631" y="4025"/>
                  </a:cubicBezTo>
                  <a:lnTo>
                    <a:pt x="1774" y="4025"/>
                  </a:lnTo>
                  <a:cubicBezTo>
                    <a:pt x="1953" y="4025"/>
                    <a:pt x="1953" y="4025"/>
                    <a:pt x="1977" y="4001"/>
                  </a:cubicBezTo>
                  <a:cubicBezTo>
                    <a:pt x="2036" y="3978"/>
                    <a:pt x="2072" y="3918"/>
                    <a:pt x="2072" y="3859"/>
                  </a:cubicBezTo>
                  <a:lnTo>
                    <a:pt x="2072" y="3680"/>
                  </a:lnTo>
                  <a:cubicBezTo>
                    <a:pt x="2072" y="3156"/>
                    <a:pt x="2227" y="2716"/>
                    <a:pt x="2548" y="2335"/>
                  </a:cubicBezTo>
                  <a:cubicBezTo>
                    <a:pt x="2608" y="2263"/>
                    <a:pt x="2584" y="2156"/>
                    <a:pt x="2524" y="2120"/>
                  </a:cubicBezTo>
                  <a:cubicBezTo>
                    <a:pt x="2492" y="2093"/>
                    <a:pt x="2453" y="2081"/>
                    <a:pt x="2416" y="2081"/>
                  </a:cubicBezTo>
                  <a:cubicBezTo>
                    <a:pt x="2371" y="2081"/>
                    <a:pt x="2330" y="2099"/>
                    <a:pt x="2310" y="2132"/>
                  </a:cubicBezTo>
                  <a:cubicBezTo>
                    <a:pt x="1929" y="2561"/>
                    <a:pt x="1739" y="3085"/>
                    <a:pt x="1739" y="3692"/>
                  </a:cubicBezTo>
                  <a:lnTo>
                    <a:pt x="1739" y="3704"/>
                  </a:lnTo>
                  <a:lnTo>
                    <a:pt x="1631" y="3704"/>
                  </a:lnTo>
                  <a:cubicBezTo>
                    <a:pt x="1560" y="3704"/>
                    <a:pt x="1489" y="3728"/>
                    <a:pt x="1429" y="3751"/>
                  </a:cubicBezTo>
                  <a:cubicBezTo>
                    <a:pt x="1381" y="3561"/>
                    <a:pt x="1370" y="3370"/>
                    <a:pt x="1370" y="3168"/>
                  </a:cubicBezTo>
                  <a:cubicBezTo>
                    <a:pt x="1370" y="1620"/>
                    <a:pt x="2620" y="370"/>
                    <a:pt x="4168" y="370"/>
                  </a:cubicBezTo>
                  <a:close/>
                  <a:moveTo>
                    <a:pt x="2132" y="5823"/>
                  </a:moveTo>
                  <a:lnTo>
                    <a:pt x="2132" y="5823"/>
                  </a:lnTo>
                  <a:cubicBezTo>
                    <a:pt x="2334" y="6157"/>
                    <a:pt x="2632" y="6442"/>
                    <a:pt x="2977" y="6645"/>
                  </a:cubicBezTo>
                  <a:lnTo>
                    <a:pt x="2977" y="6799"/>
                  </a:lnTo>
                  <a:lnTo>
                    <a:pt x="2370" y="6799"/>
                  </a:lnTo>
                  <a:cubicBezTo>
                    <a:pt x="2346" y="6680"/>
                    <a:pt x="2322" y="6561"/>
                    <a:pt x="2286" y="6442"/>
                  </a:cubicBezTo>
                  <a:lnTo>
                    <a:pt x="2132" y="5823"/>
                  </a:lnTo>
                  <a:close/>
                  <a:moveTo>
                    <a:pt x="6239" y="5823"/>
                  </a:moveTo>
                  <a:lnTo>
                    <a:pt x="6061" y="6442"/>
                  </a:lnTo>
                  <a:cubicBezTo>
                    <a:pt x="6025" y="6561"/>
                    <a:pt x="6001" y="6680"/>
                    <a:pt x="5977" y="6799"/>
                  </a:cubicBezTo>
                  <a:lnTo>
                    <a:pt x="5382" y="6799"/>
                  </a:lnTo>
                  <a:lnTo>
                    <a:pt x="5382" y="6645"/>
                  </a:lnTo>
                  <a:cubicBezTo>
                    <a:pt x="5727" y="6442"/>
                    <a:pt x="6025" y="6157"/>
                    <a:pt x="6239" y="5823"/>
                  </a:cubicBezTo>
                  <a:close/>
                  <a:moveTo>
                    <a:pt x="2965" y="7133"/>
                  </a:moveTo>
                  <a:lnTo>
                    <a:pt x="2965" y="7502"/>
                  </a:lnTo>
                  <a:lnTo>
                    <a:pt x="2405" y="7502"/>
                  </a:lnTo>
                  <a:lnTo>
                    <a:pt x="2405" y="7478"/>
                  </a:lnTo>
                  <a:cubicBezTo>
                    <a:pt x="2405" y="7359"/>
                    <a:pt x="2405" y="7252"/>
                    <a:pt x="2393" y="7133"/>
                  </a:cubicBezTo>
                  <a:close/>
                  <a:moveTo>
                    <a:pt x="5930" y="7133"/>
                  </a:moveTo>
                  <a:cubicBezTo>
                    <a:pt x="5918" y="7252"/>
                    <a:pt x="5918" y="7359"/>
                    <a:pt x="5918" y="7478"/>
                  </a:cubicBezTo>
                  <a:lnTo>
                    <a:pt x="5918" y="7502"/>
                  </a:lnTo>
                  <a:lnTo>
                    <a:pt x="5370" y="7502"/>
                  </a:lnTo>
                  <a:lnTo>
                    <a:pt x="5370" y="7133"/>
                  </a:lnTo>
                  <a:close/>
                  <a:moveTo>
                    <a:pt x="4168" y="1"/>
                  </a:moveTo>
                  <a:cubicBezTo>
                    <a:pt x="2441" y="1"/>
                    <a:pt x="1036" y="1406"/>
                    <a:pt x="1036" y="3132"/>
                  </a:cubicBezTo>
                  <a:cubicBezTo>
                    <a:pt x="1036" y="3394"/>
                    <a:pt x="1072" y="3668"/>
                    <a:pt x="1143" y="3930"/>
                  </a:cubicBezTo>
                  <a:cubicBezTo>
                    <a:pt x="1084" y="4025"/>
                    <a:pt x="1036" y="4144"/>
                    <a:pt x="1036" y="4275"/>
                  </a:cubicBezTo>
                  <a:cubicBezTo>
                    <a:pt x="1036" y="4561"/>
                    <a:pt x="1250" y="4799"/>
                    <a:pt x="1512" y="4859"/>
                  </a:cubicBezTo>
                  <a:lnTo>
                    <a:pt x="1965" y="6538"/>
                  </a:lnTo>
                  <a:cubicBezTo>
                    <a:pt x="2048" y="6847"/>
                    <a:pt x="2084" y="7157"/>
                    <a:pt x="2084" y="7478"/>
                  </a:cubicBezTo>
                  <a:cubicBezTo>
                    <a:pt x="2084" y="7597"/>
                    <a:pt x="2084" y="7728"/>
                    <a:pt x="2072" y="7847"/>
                  </a:cubicBezTo>
                  <a:lnTo>
                    <a:pt x="2048" y="8050"/>
                  </a:lnTo>
                  <a:lnTo>
                    <a:pt x="798" y="8490"/>
                  </a:lnTo>
                  <a:cubicBezTo>
                    <a:pt x="322" y="8645"/>
                    <a:pt x="0" y="9109"/>
                    <a:pt x="0" y="9633"/>
                  </a:cubicBezTo>
                  <a:lnTo>
                    <a:pt x="0" y="10990"/>
                  </a:lnTo>
                  <a:cubicBezTo>
                    <a:pt x="0" y="11074"/>
                    <a:pt x="72" y="11145"/>
                    <a:pt x="167" y="11145"/>
                  </a:cubicBezTo>
                  <a:cubicBezTo>
                    <a:pt x="250" y="11145"/>
                    <a:pt x="322" y="11074"/>
                    <a:pt x="322" y="10990"/>
                  </a:cubicBezTo>
                  <a:lnTo>
                    <a:pt x="322" y="9633"/>
                  </a:lnTo>
                  <a:cubicBezTo>
                    <a:pt x="322" y="9264"/>
                    <a:pt x="560" y="8919"/>
                    <a:pt x="917" y="8800"/>
                  </a:cubicBezTo>
                  <a:lnTo>
                    <a:pt x="2024" y="8407"/>
                  </a:lnTo>
                  <a:lnTo>
                    <a:pt x="1751" y="10967"/>
                  </a:lnTo>
                  <a:cubicBezTo>
                    <a:pt x="1739" y="11062"/>
                    <a:pt x="1810" y="11133"/>
                    <a:pt x="1905" y="11145"/>
                  </a:cubicBezTo>
                  <a:lnTo>
                    <a:pt x="1917" y="11145"/>
                  </a:lnTo>
                  <a:cubicBezTo>
                    <a:pt x="2012" y="11145"/>
                    <a:pt x="2072" y="11086"/>
                    <a:pt x="2084" y="11002"/>
                  </a:cubicBezTo>
                  <a:lnTo>
                    <a:pt x="2405" y="7895"/>
                  </a:lnTo>
                  <a:lnTo>
                    <a:pt x="2405" y="7847"/>
                  </a:lnTo>
                  <a:lnTo>
                    <a:pt x="2977" y="7847"/>
                  </a:lnTo>
                  <a:lnTo>
                    <a:pt x="2977" y="10990"/>
                  </a:lnTo>
                  <a:cubicBezTo>
                    <a:pt x="2977" y="11074"/>
                    <a:pt x="3048" y="11145"/>
                    <a:pt x="3144" y="11145"/>
                  </a:cubicBezTo>
                  <a:cubicBezTo>
                    <a:pt x="3227" y="11145"/>
                    <a:pt x="3298" y="11074"/>
                    <a:pt x="3298" y="10990"/>
                  </a:cubicBezTo>
                  <a:lnTo>
                    <a:pt x="3298" y="9514"/>
                  </a:lnTo>
                  <a:cubicBezTo>
                    <a:pt x="3572" y="9681"/>
                    <a:pt x="3870" y="9752"/>
                    <a:pt x="4179" y="9752"/>
                  </a:cubicBezTo>
                  <a:cubicBezTo>
                    <a:pt x="4489" y="9752"/>
                    <a:pt x="4787" y="9657"/>
                    <a:pt x="5060" y="9514"/>
                  </a:cubicBezTo>
                  <a:lnTo>
                    <a:pt x="5060" y="10990"/>
                  </a:lnTo>
                  <a:cubicBezTo>
                    <a:pt x="5060" y="11074"/>
                    <a:pt x="5132" y="11145"/>
                    <a:pt x="5227" y="11145"/>
                  </a:cubicBezTo>
                  <a:cubicBezTo>
                    <a:pt x="5311" y="11145"/>
                    <a:pt x="5382" y="11074"/>
                    <a:pt x="5382" y="10990"/>
                  </a:cubicBezTo>
                  <a:lnTo>
                    <a:pt x="5382" y="8728"/>
                  </a:lnTo>
                  <a:cubicBezTo>
                    <a:pt x="5382" y="8633"/>
                    <a:pt x="5311" y="8562"/>
                    <a:pt x="5227" y="8562"/>
                  </a:cubicBezTo>
                  <a:cubicBezTo>
                    <a:pt x="5132" y="8562"/>
                    <a:pt x="5060" y="8633"/>
                    <a:pt x="5060" y="8728"/>
                  </a:cubicBezTo>
                  <a:lnTo>
                    <a:pt x="5060" y="9109"/>
                  </a:lnTo>
                  <a:cubicBezTo>
                    <a:pt x="4810" y="9324"/>
                    <a:pt x="4489" y="9419"/>
                    <a:pt x="4179" y="9419"/>
                  </a:cubicBezTo>
                  <a:cubicBezTo>
                    <a:pt x="3846" y="9419"/>
                    <a:pt x="3548" y="9324"/>
                    <a:pt x="3298" y="9109"/>
                  </a:cubicBezTo>
                  <a:lnTo>
                    <a:pt x="3298" y="6799"/>
                  </a:lnTo>
                  <a:cubicBezTo>
                    <a:pt x="3572" y="6907"/>
                    <a:pt x="3870" y="6966"/>
                    <a:pt x="4179" y="6966"/>
                  </a:cubicBezTo>
                  <a:cubicBezTo>
                    <a:pt x="4489" y="6966"/>
                    <a:pt x="4787" y="6907"/>
                    <a:pt x="5060" y="6799"/>
                  </a:cubicBezTo>
                  <a:lnTo>
                    <a:pt x="5060" y="8026"/>
                  </a:lnTo>
                  <a:cubicBezTo>
                    <a:pt x="5060" y="8109"/>
                    <a:pt x="5132" y="8192"/>
                    <a:pt x="5227" y="8192"/>
                  </a:cubicBezTo>
                  <a:cubicBezTo>
                    <a:pt x="5311" y="8192"/>
                    <a:pt x="5382" y="8109"/>
                    <a:pt x="5382" y="8026"/>
                  </a:cubicBezTo>
                  <a:lnTo>
                    <a:pt x="5382" y="7847"/>
                  </a:lnTo>
                  <a:lnTo>
                    <a:pt x="5953" y="7847"/>
                  </a:lnTo>
                  <a:lnTo>
                    <a:pt x="5953" y="7895"/>
                  </a:lnTo>
                  <a:lnTo>
                    <a:pt x="6275" y="11002"/>
                  </a:lnTo>
                  <a:cubicBezTo>
                    <a:pt x="6287" y="11086"/>
                    <a:pt x="6346" y="11145"/>
                    <a:pt x="6442" y="11145"/>
                  </a:cubicBezTo>
                  <a:lnTo>
                    <a:pt x="6454" y="11145"/>
                  </a:lnTo>
                  <a:cubicBezTo>
                    <a:pt x="6549" y="11133"/>
                    <a:pt x="6608" y="11062"/>
                    <a:pt x="6608" y="10967"/>
                  </a:cubicBezTo>
                  <a:lnTo>
                    <a:pt x="6334" y="8407"/>
                  </a:lnTo>
                  <a:lnTo>
                    <a:pt x="7442" y="8800"/>
                  </a:lnTo>
                  <a:cubicBezTo>
                    <a:pt x="7799" y="8919"/>
                    <a:pt x="8037" y="9264"/>
                    <a:pt x="8037" y="9633"/>
                  </a:cubicBezTo>
                  <a:lnTo>
                    <a:pt x="8037" y="10990"/>
                  </a:lnTo>
                  <a:cubicBezTo>
                    <a:pt x="8037" y="11074"/>
                    <a:pt x="8108" y="11145"/>
                    <a:pt x="8192" y="11145"/>
                  </a:cubicBezTo>
                  <a:cubicBezTo>
                    <a:pt x="8287" y="11145"/>
                    <a:pt x="8359" y="11074"/>
                    <a:pt x="8359" y="10990"/>
                  </a:cubicBezTo>
                  <a:lnTo>
                    <a:pt x="8359" y="9633"/>
                  </a:lnTo>
                  <a:cubicBezTo>
                    <a:pt x="8335" y="9121"/>
                    <a:pt x="8001" y="8669"/>
                    <a:pt x="7525" y="8490"/>
                  </a:cubicBezTo>
                  <a:lnTo>
                    <a:pt x="6275" y="8050"/>
                  </a:lnTo>
                  <a:lnTo>
                    <a:pt x="6263" y="7847"/>
                  </a:lnTo>
                  <a:cubicBezTo>
                    <a:pt x="6251" y="7728"/>
                    <a:pt x="6251" y="7597"/>
                    <a:pt x="6251" y="7478"/>
                  </a:cubicBezTo>
                  <a:cubicBezTo>
                    <a:pt x="6251" y="7157"/>
                    <a:pt x="6299" y="6847"/>
                    <a:pt x="6370" y="6538"/>
                  </a:cubicBezTo>
                  <a:lnTo>
                    <a:pt x="6811" y="4859"/>
                  </a:lnTo>
                  <a:cubicBezTo>
                    <a:pt x="7085" y="4799"/>
                    <a:pt x="7287" y="4561"/>
                    <a:pt x="7287" y="4275"/>
                  </a:cubicBezTo>
                  <a:cubicBezTo>
                    <a:pt x="7287" y="4156"/>
                    <a:pt x="7251" y="4037"/>
                    <a:pt x="7192" y="3930"/>
                  </a:cubicBezTo>
                  <a:cubicBezTo>
                    <a:pt x="7263" y="3680"/>
                    <a:pt x="7287" y="3406"/>
                    <a:pt x="7287" y="3132"/>
                  </a:cubicBezTo>
                  <a:cubicBezTo>
                    <a:pt x="7287" y="1406"/>
                    <a:pt x="5894" y="1"/>
                    <a:pt x="4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2" name="Google Shape;10799;p79">
              <a:extLst>
                <a:ext uri="{FF2B5EF4-FFF2-40B4-BE49-F238E27FC236}">
                  <a16:creationId xmlns:a16="http://schemas.microsoft.com/office/drawing/2014/main" id="{441E6716-B303-6862-BB12-13E053718DC1}"/>
                </a:ext>
              </a:extLst>
            </p:cNvPr>
            <p:cNvSpPr/>
            <p:nvPr/>
          </p:nvSpPr>
          <p:spPr>
            <a:xfrm>
              <a:off x="7711219" y="3046324"/>
              <a:ext cx="60350" cy="32472"/>
            </a:xfrm>
            <a:custGeom>
              <a:avLst/>
              <a:gdLst/>
              <a:ahLst/>
              <a:cxnLst/>
              <a:rect l="l" t="t" r="r" b="b"/>
              <a:pathLst>
                <a:path w="1905" h="1025" extrusionOk="0">
                  <a:moveTo>
                    <a:pt x="1536" y="322"/>
                  </a:moveTo>
                  <a:cubicBezTo>
                    <a:pt x="1453" y="536"/>
                    <a:pt x="1238" y="703"/>
                    <a:pt x="953" y="703"/>
                  </a:cubicBezTo>
                  <a:cubicBezTo>
                    <a:pt x="667" y="703"/>
                    <a:pt x="441" y="548"/>
                    <a:pt x="357" y="322"/>
                  </a:cubicBezTo>
                  <a:close/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643"/>
                    <a:pt x="429" y="1024"/>
                    <a:pt x="953" y="1024"/>
                  </a:cubicBezTo>
                  <a:cubicBezTo>
                    <a:pt x="1476" y="1024"/>
                    <a:pt x="1905" y="643"/>
                    <a:pt x="1905" y="167"/>
                  </a:cubicBezTo>
                  <a:cubicBezTo>
                    <a:pt x="1905" y="72"/>
                    <a:pt x="1834" y="0"/>
                    <a:pt x="173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93" name="Google Shape;10800;p79">
            <a:extLst>
              <a:ext uri="{FF2B5EF4-FFF2-40B4-BE49-F238E27FC236}">
                <a16:creationId xmlns:a16="http://schemas.microsoft.com/office/drawing/2014/main" id="{8FF6C81E-1363-FAE1-4B5C-E83D3FFEE44E}"/>
              </a:ext>
            </a:extLst>
          </p:cNvPr>
          <p:cNvGrpSpPr/>
          <p:nvPr/>
        </p:nvGrpSpPr>
        <p:grpSpPr>
          <a:xfrm>
            <a:off x="12496916" y="5388745"/>
            <a:ext cx="541728" cy="721290"/>
            <a:chOff x="6248458" y="2869772"/>
            <a:chExt cx="270864" cy="36064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94" name="Google Shape;10801;p79">
              <a:extLst>
                <a:ext uri="{FF2B5EF4-FFF2-40B4-BE49-F238E27FC236}">
                  <a16:creationId xmlns:a16="http://schemas.microsoft.com/office/drawing/2014/main" id="{81816F3E-F054-51FF-1772-9C20857C970E}"/>
                </a:ext>
              </a:extLst>
            </p:cNvPr>
            <p:cNvSpPr/>
            <p:nvPr/>
          </p:nvSpPr>
          <p:spPr>
            <a:xfrm>
              <a:off x="6345399" y="299500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5" name="Google Shape;10802;p79">
              <a:extLst>
                <a:ext uri="{FF2B5EF4-FFF2-40B4-BE49-F238E27FC236}">
                  <a16:creationId xmlns:a16="http://schemas.microsoft.com/office/drawing/2014/main" id="{0C8ED49C-4422-BCAE-DA7F-FE1744B6D430}"/>
                </a:ext>
              </a:extLst>
            </p:cNvPr>
            <p:cNvSpPr/>
            <p:nvPr/>
          </p:nvSpPr>
          <p:spPr>
            <a:xfrm>
              <a:off x="6412529" y="2995003"/>
              <a:ext cx="10993" cy="15872"/>
            </a:xfrm>
            <a:custGeom>
              <a:avLst/>
              <a:gdLst/>
              <a:ahLst/>
              <a:cxnLst/>
              <a:rect l="l" t="t" r="r" b="b"/>
              <a:pathLst>
                <a:path w="347" h="501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84" y="501"/>
                    <a:pt x="167" y="501"/>
                  </a:cubicBezTo>
                  <a:cubicBezTo>
                    <a:pt x="251" y="501"/>
                    <a:pt x="334" y="429"/>
                    <a:pt x="334" y="334"/>
                  </a:cubicBezTo>
                  <a:lnTo>
                    <a:pt x="334" y="156"/>
                  </a:lnTo>
                  <a:cubicBezTo>
                    <a:pt x="346" y="72"/>
                    <a:pt x="275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6" name="Google Shape;10803;p79">
              <a:extLst>
                <a:ext uri="{FF2B5EF4-FFF2-40B4-BE49-F238E27FC236}">
                  <a16:creationId xmlns:a16="http://schemas.microsoft.com/office/drawing/2014/main" id="{3B8A3DA8-B155-E5E4-E404-4F394F0E0D1F}"/>
                </a:ext>
              </a:extLst>
            </p:cNvPr>
            <p:cNvSpPr/>
            <p:nvPr/>
          </p:nvSpPr>
          <p:spPr>
            <a:xfrm>
              <a:off x="6248458" y="2869772"/>
              <a:ext cx="270864" cy="360645"/>
            </a:xfrm>
            <a:custGeom>
              <a:avLst/>
              <a:gdLst/>
              <a:ahLst/>
              <a:cxnLst/>
              <a:rect l="l" t="t" r="r" b="b"/>
              <a:pathLst>
                <a:path w="8550" h="11384" extrusionOk="0">
                  <a:moveTo>
                    <a:pt x="4275" y="513"/>
                  </a:moveTo>
                  <a:cubicBezTo>
                    <a:pt x="5585" y="513"/>
                    <a:pt x="6668" y="1537"/>
                    <a:pt x="6775" y="2823"/>
                  </a:cubicBezTo>
                  <a:cubicBezTo>
                    <a:pt x="6073" y="2608"/>
                    <a:pt x="5204" y="2489"/>
                    <a:pt x="4275" y="2489"/>
                  </a:cubicBezTo>
                  <a:cubicBezTo>
                    <a:pt x="3358" y="2489"/>
                    <a:pt x="2477" y="2608"/>
                    <a:pt x="1775" y="2823"/>
                  </a:cubicBezTo>
                  <a:cubicBezTo>
                    <a:pt x="1882" y="1537"/>
                    <a:pt x="2965" y="513"/>
                    <a:pt x="4275" y="513"/>
                  </a:cubicBezTo>
                  <a:close/>
                  <a:moveTo>
                    <a:pt x="2156" y="3073"/>
                  </a:moveTo>
                  <a:lnTo>
                    <a:pt x="2156" y="3382"/>
                  </a:lnTo>
                  <a:cubicBezTo>
                    <a:pt x="2156" y="3490"/>
                    <a:pt x="2120" y="3573"/>
                    <a:pt x="2060" y="3632"/>
                  </a:cubicBezTo>
                  <a:cubicBezTo>
                    <a:pt x="1977" y="3716"/>
                    <a:pt x="1894" y="3740"/>
                    <a:pt x="1798" y="3740"/>
                  </a:cubicBezTo>
                  <a:lnTo>
                    <a:pt x="1787" y="3740"/>
                  </a:lnTo>
                  <a:lnTo>
                    <a:pt x="1787" y="3168"/>
                  </a:lnTo>
                  <a:lnTo>
                    <a:pt x="1775" y="3168"/>
                  </a:lnTo>
                  <a:cubicBezTo>
                    <a:pt x="1894" y="3132"/>
                    <a:pt x="2025" y="3097"/>
                    <a:pt x="2156" y="3073"/>
                  </a:cubicBezTo>
                  <a:close/>
                  <a:moveTo>
                    <a:pt x="4263" y="2835"/>
                  </a:moveTo>
                  <a:cubicBezTo>
                    <a:pt x="5204" y="2835"/>
                    <a:pt x="6073" y="2954"/>
                    <a:pt x="6763" y="3180"/>
                  </a:cubicBezTo>
                  <a:lnTo>
                    <a:pt x="6763" y="4430"/>
                  </a:lnTo>
                  <a:cubicBezTo>
                    <a:pt x="6692" y="4371"/>
                    <a:pt x="6597" y="4287"/>
                    <a:pt x="6489" y="4204"/>
                  </a:cubicBezTo>
                  <a:cubicBezTo>
                    <a:pt x="6459" y="4178"/>
                    <a:pt x="6421" y="4166"/>
                    <a:pt x="6384" y="4166"/>
                  </a:cubicBezTo>
                  <a:cubicBezTo>
                    <a:pt x="6334" y="4166"/>
                    <a:pt x="6285" y="4187"/>
                    <a:pt x="6251" y="4228"/>
                  </a:cubicBezTo>
                  <a:cubicBezTo>
                    <a:pt x="6192" y="4311"/>
                    <a:pt x="6216" y="4406"/>
                    <a:pt x="6287" y="4466"/>
                  </a:cubicBezTo>
                  <a:cubicBezTo>
                    <a:pt x="6335" y="4502"/>
                    <a:pt x="6370" y="4525"/>
                    <a:pt x="6406" y="4561"/>
                  </a:cubicBezTo>
                  <a:lnTo>
                    <a:pt x="6406" y="4621"/>
                  </a:lnTo>
                  <a:cubicBezTo>
                    <a:pt x="6406" y="5811"/>
                    <a:pt x="5442" y="6764"/>
                    <a:pt x="4251" y="6764"/>
                  </a:cubicBezTo>
                  <a:cubicBezTo>
                    <a:pt x="3060" y="6764"/>
                    <a:pt x="2084" y="5799"/>
                    <a:pt x="2084" y="4609"/>
                  </a:cubicBezTo>
                  <a:cubicBezTo>
                    <a:pt x="2084" y="4513"/>
                    <a:pt x="2013" y="4442"/>
                    <a:pt x="1929" y="4442"/>
                  </a:cubicBezTo>
                  <a:cubicBezTo>
                    <a:pt x="1834" y="4442"/>
                    <a:pt x="1763" y="4513"/>
                    <a:pt x="1763" y="4609"/>
                  </a:cubicBezTo>
                  <a:lnTo>
                    <a:pt x="1763" y="4621"/>
                  </a:lnTo>
                  <a:lnTo>
                    <a:pt x="1656" y="4621"/>
                  </a:lnTo>
                  <a:cubicBezTo>
                    <a:pt x="1584" y="4621"/>
                    <a:pt x="1513" y="4585"/>
                    <a:pt x="1453" y="4525"/>
                  </a:cubicBezTo>
                  <a:cubicBezTo>
                    <a:pt x="1429" y="4490"/>
                    <a:pt x="1417" y="4406"/>
                    <a:pt x="1417" y="4335"/>
                  </a:cubicBezTo>
                  <a:cubicBezTo>
                    <a:pt x="1429" y="4204"/>
                    <a:pt x="1572" y="4085"/>
                    <a:pt x="1715" y="4085"/>
                  </a:cubicBezTo>
                  <a:lnTo>
                    <a:pt x="1775" y="4085"/>
                  </a:lnTo>
                  <a:cubicBezTo>
                    <a:pt x="1965" y="4085"/>
                    <a:pt x="2132" y="4013"/>
                    <a:pt x="2263" y="3871"/>
                  </a:cubicBezTo>
                  <a:cubicBezTo>
                    <a:pt x="2406" y="3740"/>
                    <a:pt x="2477" y="3561"/>
                    <a:pt x="2477" y="3382"/>
                  </a:cubicBezTo>
                  <a:lnTo>
                    <a:pt x="2477" y="3001"/>
                  </a:lnTo>
                  <a:cubicBezTo>
                    <a:pt x="2787" y="2942"/>
                    <a:pt x="3120" y="2894"/>
                    <a:pt x="3453" y="2858"/>
                  </a:cubicBezTo>
                  <a:cubicBezTo>
                    <a:pt x="4251" y="3156"/>
                    <a:pt x="5001" y="3549"/>
                    <a:pt x="5739" y="4049"/>
                  </a:cubicBezTo>
                  <a:cubicBezTo>
                    <a:pt x="5763" y="4073"/>
                    <a:pt x="5799" y="4085"/>
                    <a:pt x="5823" y="4085"/>
                  </a:cubicBezTo>
                  <a:cubicBezTo>
                    <a:pt x="5882" y="4085"/>
                    <a:pt x="5930" y="4049"/>
                    <a:pt x="5954" y="4013"/>
                  </a:cubicBezTo>
                  <a:cubicBezTo>
                    <a:pt x="6013" y="3930"/>
                    <a:pt x="5989" y="3835"/>
                    <a:pt x="5918" y="3775"/>
                  </a:cubicBezTo>
                  <a:cubicBezTo>
                    <a:pt x="5382" y="3394"/>
                    <a:pt x="4823" y="3085"/>
                    <a:pt x="4251" y="2835"/>
                  </a:cubicBezTo>
                  <a:close/>
                  <a:moveTo>
                    <a:pt x="1822" y="4990"/>
                  </a:moveTo>
                  <a:cubicBezTo>
                    <a:pt x="1929" y="5764"/>
                    <a:pt x="2406" y="6418"/>
                    <a:pt x="3037" y="6811"/>
                  </a:cubicBezTo>
                  <a:lnTo>
                    <a:pt x="3037" y="7538"/>
                  </a:lnTo>
                  <a:cubicBezTo>
                    <a:pt x="3037" y="7776"/>
                    <a:pt x="2894" y="7966"/>
                    <a:pt x="2679" y="8062"/>
                  </a:cubicBezTo>
                  <a:lnTo>
                    <a:pt x="1656" y="8383"/>
                  </a:lnTo>
                  <a:lnTo>
                    <a:pt x="1310" y="8157"/>
                  </a:lnTo>
                  <a:lnTo>
                    <a:pt x="1906" y="7419"/>
                  </a:lnTo>
                  <a:cubicBezTo>
                    <a:pt x="1941" y="7371"/>
                    <a:pt x="1953" y="7323"/>
                    <a:pt x="1941" y="7288"/>
                  </a:cubicBezTo>
                  <a:cubicBezTo>
                    <a:pt x="1929" y="7240"/>
                    <a:pt x="1894" y="7192"/>
                    <a:pt x="1846" y="7169"/>
                  </a:cubicBezTo>
                  <a:lnTo>
                    <a:pt x="1286" y="6883"/>
                  </a:lnTo>
                  <a:cubicBezTo>
                    <a:pt x="1656" y="6073"/>
                    <a:pt x="1727" y="5323"/>
                    <a:pt x="1763" y="4990"/>
                  </a:cubicBezTo>
                  <a:close/>
                  <a:moveTo>
                    <a:pt x="6775" y="4847"/>
                  </a:moveTo>
                  <a:lnTo>
                    <a:pt x="6811" y="4871"/>
                  </a:lnTo>
                  <a:cubicBezTo>
                    <a:pt x="6823" y="5121"/>
                    <a:pt x="6882" y="5978"/>
                    <a:pt x="7287" y="6871"/>
                  </a:cubicBezTo>
                  <a:lnTo>
                    <a:pt x="6716" y="7145"/>
                  </a:lnTo>
                  <a:cubicBezTo>
                    <a:pt x="6668" y="7180"/>
                    <a:pt x="6644" y="7204"/>
                    <a:pt x="6632" y="7264"/>
                  </a:cubicBezTo>
                  <a:cubicBezTo>
                    <a:pt x="6609" y="7311"/>
                    <a:pt x="6632" y="7371"/>
                    <a:pt x="6656" y="7407"/>
                  </a:cubicBezTo>
                  <a:lnTo>
                    <a:pt x="7251" y="8145"/>
                  </a:lnTo>
                  <a:lnTo>
                    <a:pt x="6906" y="8383"/>
                  </a:lnTo>
                  <a:lnTo>
                    <a:pt x="5894" y="8026"/>
                  </a:lnTo>
                  <a:cubicBezTo>
                    <a:pt x="5680" y="7954"/>
                    <a:pt x="5537" y="7740"/>
                    <a:pt x="5537" y="7502"/>
                  </a:cubicBezTo>
                  <a:lnTo>
                    <a:pt x="5537" y="6776"/>
                  </a:lnTo>
                  <a:cubicBezTo>
                    <a:pt x="6228" y="6371"/>
                    <a:pt x="6704" y="5680"/>
                    <a:pt x="6775" y="4847"/>
                  </a:cubicBezTo>
                  <a:close/>
                  <a:moveTo>
                    <a:pt x="5192" y="6966"/>
                  </a:moveTo>
                  <a:lnTo>
                    <a:pt x="5192" y="7538"/>
                  </a:lnTo>
                  <a:cubicBezTo>
                    <a:pt x="5192" y="7859"/>
                    <a:pt x="5370" y="8157"/>
                    <a:pt x="5656" y="8312"/>
                  </a:cubicBezTo>
                  <a:cubicBezTo>
                    <a:pt x="5597" y="8478"/>
                    <a:pt x="5525" y="8621"/>
                    <a:pt x="5418" y="8752"/>
                  </a:cubicBezTo>
                  <a:cubicBezTo>
                    <a:pt x="5358" y="8835"/>
                    <a:pt x="5370" y="8931"/>
                    <a:pt x="5454" y="8990"/>
                  </a:cubicBezTo>
                  <a:cubicBezTo>
                    <a:pt x="5477" y="9026"/>
                    <a:pt x="5525" y="9026"/>
                    <a:pt x="5549" y="9026"/>
                  </a:cubicBezTo>
                  <a:cubicBezTo>
                    <a:pt x="5597" y="9026"/>
                    <a:pt x="5656" y="9014"/>
                    <a:pt x="5692" y="8966"/>
                  </a:cubicBezTo>
                  <a:cubicBezTo>
                    <a:pt x="5823" y="8800"/>
                    <a:pt x="5918" y="8621"/>
                    <a:pt x="5989" y="8431"/>
                  </a:cubicBezTo>
                  <a:lnTo>
                    <a:pt x="6347" y="8550"/>
                  </a:lnTo>
                  <a:cubicBezTo>
                    <a:pt x="6013" y="9395"/>
                    <a:pt x="5204" y="9990"/>
                    <a:pt x="4275" y="9990"/>
                  </a:cubicBezTo>
                  <a:cubicBezTo>
                    <a:pt x="3358" y="9990"/>
                    <a:pt x="2537" y="9395"/>
                    <a:pt x="2239" y="8538"/>
                  </a:cubicBezTo>
                  <a:lnTo>
                    <a:pt x="2596" y="8419"/>
                  </a:lnTo>
                  <a:cubicBezTo>
                    <a:pt x="2834" y="9133"/>
                    <a:pt x="3501" y="9621"/>
                    <a:pt x="4275" y="9621"/>
                  </a:cubicBezTo>
                  <a:cubicBezTo>
                    <a:pt x="4525" y="9621"/>
                    <a:pt x="4787" y="9562"/>
                    <a:pt x="5025" y="9455"/>
                  </a:cubicBezTo>
                  <a:cubicBezTo>
                    <a:pt x="5108" y="9407"/>
                    <a:pt x="5144" y="9324"/>
                    <a:pt x="5108" y="9228"/>
                  </a:cubicBezTo>
                  <a:cubicBezTo>
                    <a:pt x="5075" y="9170"/>
                    <a:pt x="5025" y="9136"/>
                    <a:pt x="4965" y="9136"/>
                  </a:cubicBezTo>
                  <a:cubicBezTo>
                    <a:pt x="4939" y="9136"/>
                    <a:pt x="4911" y="9142"/>
                    <a:pt x="4882" y="9157"/>
                  </a:cubicBezTo>
                  <a:cubicBezTo>
                    <a:pt x="4692" y="9252"/>
                    <a:pt x="4501" y="9288"/>
                    <a:pt x="4287" y="9288"/>
                  </a:cubicBezTo>
                  <a:cubicBezTo>
                    <a:pt x="3668" y="9288"/>
                    <a:pt x="3120" y="8895"/>
                    <a:pt x="2918" y="8312"/>
                  </a:cubicBezTo>
                  <a:cubicBezTo>
                    <a:pt x="3203" y="8157"/>
                    <a:pt x="3382" y="7859"/>
                    <a:pt x="3382" y="7538"/>
                  </a:cubicBezTo>
                  <a:lnTo>
                    <a:pt x="3382" y="6966"/>
                  </a:lnTo>
                  <a:cubicBezTo>
                    <a:pt x="3668" y="7073"/>
                    <a:pt x="3965" y="7133"/>
                    <a:pt x="4287" y="7133"/>
                  </a:cubicBezTo>
                  <a:cubicBezTo>
                    <a:pt x="4596" y="7133"/>
                    <a:pt x="4918" y="7073"/>
                    <a:pt x="5192" y="6966"/>
                  </a:cubicBezTo>
                  <a:close/>
                  <a:moveTo>
                    <a:pt x="4096" y="1"/>
                  </a:moveTo>
                  <a:cubicBezTo>
                    <a:pt x="4013" y="1"/>
                    <a:pt x="3930" y="84"/>
                    <a:pt x="3930" y="168"/>
                  </a:cubicBezTo>
                  <a:lnTo>
                    <a:pt x="3930" y="203"/>
                  </a:lnTo>
                  <a:cubicBezTo>
                    <a:pt x="2549" y="358"/>
                    <a:pt x="1477" y="1525"/>
                    <a:pt x="1429" y="2942"/>
                  </a:cubicBezTo>
                  <a:cubicBezTo>
                    <a:pt x="1346" y="2966"/>
                    <a:pt x="1251" y="3013"/>
                    <a:pt x="1167" y="3037"/>
                  </a:cubicBezTo>
                  <a:cubicBezTo>
                    <a:pt x="1072" y="3085"/>
                    <a:pt x="1048" y="3180"/>
                    <a:pt x="1072" y="3263"/>
                  </a:cubicBezTo>
                  <a:cubicBezTo>
                    <a:pt x="1109" y="3336"/>
                    <a:pt x="1173" y="3367"/>
                    <a:pt x="1238" y="3367"/>
                  </a:cubicBezTo>
                  <a:cubicBezTo>
                    <a:pt x="1258" y="3367"/>
                    <a:pt x="1279" y="3364"/>
                    <a:pt x="1298" y="3359"/>
                  </a:cubicBezTo>
                  <a:cubicBezTo>
                    <a:pt x="1346" y="3335"/>
                    <a:pt x="1370" y="3323"/>
                    <a:pt x="1417" y="3299"/>
                  </a:cubicBezTo>
                  <a:lnTo>
                    <a:pt x="1417" y="3799"/>
                  </a:lnTo>
                  <a:cubicBezTo>
                    <a:pt x="1227" y="3894"/>
                    <a:pt x="1096" y="4073"/>
                    <a:pt x="1060" y="4287"/>
                  </a:cubicBezTo>
                  <a:cubicBezTo>
                    <a:pt x="1048" y="4466"/>
                    <a:pt x="1108" y="4633"/>
                    <a:pt x="1215" y="4763"/>
                  </a:cubicBezTo>
                  <a:cubicBezTo>
                    <a:pt x="1275" y="4823"/>
                    <a:pt x="1334" y="4871"/>
                    <a:pt x="1406" y="4918"/>
                  </a:cubicBezTo>
                  <a:cubicBezTo>
                    <a:pt x="1394" y="5216"/>
                    <a:pt x="1298" y="6049"/>
                    <a:pt x="894" y="6871"/>
                  </a:cubicBezTo>
                  <a:cubicBezTo>
                    <a:pt x="858" y="6954"/>
                    <a:pt x="882" y="7049"/>
                    <a:pt x="965" y="7085"/>
                  </a:cubicBezTo>
                  <a:lnTo>
                    <a:pt x="1501" y="7359"/>
                  </a:lnTo>
                  <a:lnTo>
                    <a:pt x="929" y="8085"/>
                  </a:lnTo>
                  <a:cubicBezTo>
                    <a:pt x="894" y="8121"/>
                    <a:pt x="882" y="8181"/>
                    <a:pt x="894" y="8216"/>
                  </a:cubicBezTo>
                  <a:cubicBezTo>
                    <a:pt x="894" y="8264"/>
                    <a:pt x="929" y="8312"/>
                    <a:pt x="965" y="8335"/>
                  </a:cubicBezTo>
                  <a:lnTo>
                    <a:pt x="1251" y="8538"/>
                  </a:lnTo>
                  <a:lnTo>
                    <a:pt x="822" y="8681"/>
                  </a:lnTo>
                  <a:cubicBezTo>
                    <a:pt x="334" y="8859"/>
                    <a:pt x="1" y="9324"/>
                    <a:pt x="1" y="9836"/>
                  </a:cubicBezTo>
                  <a:lnTo>
                    <a:pt x="1" y="11229"/>
                  </a:lnTo>
                  <a:cubicBezTo>
                    <a:pt x="1" y="11312"/>
                    <a:pt x="72" y="11383"/>
                    <a:pt x="167" y="11383"/>
                  </a:cubicBezTo>
                  <a:cubicBezTo>
                    <a:pt x="251" y="11383"/>
                    <a:pt x="334" y="11312"/>
                    <a:pt x="334" y="11229"/>
                  </a:cubicBezTo>
                  <a:lnTo>
                    <a:pt x="334" y="9836"/>
                  </a:lnTo>
                  <a:cubicBezTo>
                    <a:pt x="334" y="9455"/>
                    <a:pt x="572" y="9109"/>
                    <a:pt x="929" y="8990"/>
                  </a:cubicBezTo>
                  <a:lnTo>
                    <a:pt x="1906" y="8645"/>
                  </a:lnTo>
                  <a:cubicBezTo>
                    <a:pt x="2251" y="9645"/>
                    <a:pt x="3191" y="10336"/>
                    <a:pt x="4263" y="10336"/>
                  </a:cubicBezTo>
                  <a:cubicBezTo>
                    <a:pt x="5335" y="10336"/>
                    <a:pt x="6263" y="9645"/>
                    <a:pt x="6609" y="8645"/>
                  </a:cubicBezTo>
                  <a:lnTo>
                    <a:pt x="7597" y="8990"/>
                  </a:lnTo>
                  <a:cubicBezTo>
                    <a:pt x="7954" y="9121"/>
                    <a:pt x="8192" y="9466"/>
                    <a:pt x="8192" y="9836"/>
                  </a:cubicBezTo>
                  <a:lnTo>
                    <a:pt x="8192" y="11229"/>
                  </a:lnTo>
                  <a:cubicBezTo>
                    <a:pt x="8192" y="11312"/>
                    <a:pt x="8264" y="11383"/>
                    <a:pt x="8347" y="11383"/>
                  </a:cubicBezTo>
                  <a:cubicBezTo>
                    <a:pt x="8442" y="11383"/>
                    <a:pt x="8514" y="11312"/>
                    <a:pt x="8514" y="11229"/>
                  </a:cubicBezTo>
                  <a:lnTo>
                    <a:pt x="8514" y="9836"/>
                  </a:lnTo>
                  <a:cubicBezTo>
                    <a:pt x="8549" y="9324"/>
                    <a:pt x="8216" y="8847"/>
                    <a:pt x="7728" y="8681"/>
                  </a:cubicBezTo>
                  <a:lnTo>
                    <a:pt x="7299" y="8538"/>
                  </a:lnTo>
                  <a:lnTo>
                    <a:pt x="7585" y="8335"/>
                  </a:lnTo>
                  <a:cubicBezTo>
                    <a:pt x="7621" y="8312"/>
                    <a:pt x="7644" y="8264"/>
                    <a:pt x="7656" y="8216"/>
                  </a:cubicBezTo>
                  <a:cubicBezTo>
                    <a:pt x="7668" y="8181"/>
                    <a:pt x="7656" y="8133"/>
                    <a:pt x="7621" y="8085"/>
                  </a:cubicBezTo>
                  <a:lnTo>
                    <a:pt x="7037" y="7359"/>
                  </a:lnTo>
                  <a:lnTo>
                    <a:pt x="7573" y="7085"/>
                  </a:lnTo>
                  <a:cubicBezTo>
                    <a:pt x="7668" y="7049"/>
                    <a:pt x="7692" y="6942"/>
                    <a:pt x="7656" y="6871"/>
                  </a:cubicBezTo>
                  <a:cubicBezTo>
                    <a:pt x="7144" y="5859"/>
                    <a:pt x="7132" y="4811"/>
                    <a:pt x="7132" y="4799"/>
                  </a:cubicBezTo>
                  <a:lnTo>
                    <a:pt x="7132" y="3299"/>
                  </a:lnTo>
                  <a:cubicBezTo>
                    <a:pt x="7180" y="3311"/>
                    <a:pt x="7204" y="3323"/>
                    <a:pt x="7251" y="3359"/>
                  </a:cubicBezTo>
                  <a:cubicBezTo>
                    <a:pt x="7275" y="3370"/>
                    <a:pt x="7299" y="3370"/>
                    <a:pt x="7323" y="3370"/>
                  </a:cubicBezTo>
                  <a:cubicBezTo>
                    <a:pt x="7382" y="3370"/>
                    <a:pt x="7442" y="3335"/>
                    <a:pt x="7478" y="3263"/>
                  </a:cubicBezTo>
                  <a:cubicBezTo>
                    <a:pt x="7513" y="3180"/>
                    <a:pt x="7478" y="3085"/>
                    <a:pt x="7382" y="3037"/>
                  </a:cubicBezTo>
                  <a:cubicBezTo>
                    <a:pt x="7299" y="3001"/>
                    <a:pt x="7216" y="2966"/>
                    <a:pt x="7121" y="2942"/>
                  </a:cubicBezTo>
                  <a:cubicBezTo>
                    <a:pt x="7073" y="1525"/>
                    <a:pt x="6001" y="358"/>
                    <a:pt x="4620" y="203"/>
                  </a:cubicBezTo>
                  <a:lnTo>
                    <a:pt x="4620" y="168"/>
                  </a:lnTo>
                  <a:cubicBezTo>
                    <a:pt x="4620" y="84"/>
                    <a:pt x="4537" y="1"/>
                    <a:pt x="445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7" name="Google Shape;10804;p79">
              <a:extLst>
                <a:ext uri="{FF2B5EF4-FFF2-40B4-BE49-F238E27FC236}">
                  <a16:creationId xmlns:a16="http://schemas.microsoft.com/office/drawing/2014/main" id="{DD869099-F293-505F-28B8-E7A53A13CA96}"/>
                </a:ext>
              </a:extLst>
            </p:cNvPr>
            <p:cNvSpPr/>
            <p:nvPr/>
          </p:nvSpPr>
          <p:spPr>
            <a:xfrm>
              <a:off x="6339728" y="297729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513" y="334"/>
                  </a:lnTo>
                  <a:cubicBezTo>
                    <a:pt x="608" y="334"/>
                    <a:pt x="680" y="262"/>
                    <a:pt x="680" y="167"/>
                  </a:cubicBezTo>
                  <a:cubicBezTo>
                    <a:pt x="680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8" name="Google Shape;10805;p79">
              <a:extLst>
                <a:ext uri="{FF2B5EF4-FFF2-40B4-BE49-F238E27FC236}">
                  <a16:creationId xmlns:a16="http://schemas.microsoft.com/office/drawing/2014/main" id="{700DFA2F-3F17-D4D8-5DD3-449ED6E5BA72}"/>
                </a:ext>
              </a:extLst>
            </p:cNvPr>
            <p:cNvSpPr/>
            <p:nvPr/>
          </p:nvSpPr>
          <p:spPr>
            <a:xfrm>
              <a:off x="6353319" y="3025194"/>
              <a:ext cx="61903" cy="32852"/>
            </a:xfrm>
            <a:custGeom>
              <a:avLst/>
              <a:gdLst/>
              <a:ahLst/>
              <a:cxnLst/>
              <a:rect l="l" t="t" r="r" b="b"/>
              <a:pathLst>
                <a:path w="1954" h="1037" extrusionOk="0">
                  <a:moveTo>
                    <a:pt x="1560" y="322"/>
                  </a:moveTo>
                  <a:cubicBezTo>
                    <a:pt x="1501" y="560"/>
                    <a:pt x="1251" y="715"/>
                    <a:pt x="965" y="715"/>
                  </a:cubicBezTo>
                  <a:cubicBezTo>
                    <a:pt x="679" y="715"/>
                    <a:pt x="441" y="548"/>
                    <a:pt x="358" y="322"/>
                  </a:cubicBez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655"/>
                    <a:pt x="429" y="1036"/>
                    <a:pt x="965" y="1036"/>
                  </a:cubicBezTo>
                  <a:cubicBezTo>
                    <a:pt x="1501" y="1036"/>
                    <a:pt x="1929" y="631"/>
                    <a:pt x="1929" y="155"/>
                  </a:cubicBezTo>
                  <a:cubicBezTo>
                    <a:pt x="1953" y="72"/>
                    <a:pt x="1870" y="0"/>
                    <a:pt x="177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99" name="Google Shape;10806;p79">
            <a:extLst>
              <a:ext uri="{FF2B5EF4-FFF2-40B4-BE49-F238E27FC236}">
                <a16:creationId xmlns:a16="http://schemas.microsoft.com/office/drawing/2014/main" id="{29A50458-D270-7236-93CB-B194BBF8CCE9}"/>
              </a:ext>
            </a:extLst>
          </p:cNvPr>
          <p:cNvGrpSpPr/>
          <p:nvPr/>
        </p:nvGrpSpPr>
        <p:grpSpPr>
          <a:xfrm>
            <a:off x="6151857" y="4540797"/>
            <a:ext cx="726486" cy="601350"/>
            <a:chOff x="3075928" y="2445798"/>
            <a:chExt cx="363243" cy="30067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00" name="Google Shape;10807;p79">
              <a:extLst>
                <a:ext uri="{FF2B5EF4-FFF2-40B4-BE49-F238E27FC236}">
                  <a16:creationId xmlns:a16="http://schemas.microsoft.com/office/drawing/2014/main" id="{C39D808E-BF4D-3BE0-1C8C-F164F05AC871}"/>
                </a:ext>
              </a:extLst>
            </p:cNvPr>
            <p:cNvSpPr/>
            <p:nvPr/>
          </p:nvSpPr>
          <p:spPr>
            <a:xfrm>
              <a:off x="3227168" y="2675542"/>
              <a:ext cx="37002" cy="10581"/>
            </a:xfrm>
            <a:custGeom>
              <a:avLst/>
              <a:gdLst/>
              <a:ahLst/>
              <a:cxnLst/>
              <a:rect l="l" t="t" r="r" b="b"/>
              <a:pathLst>
                <a:path w="1168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1001" y="334"/>
                  </a:lnTo>
                  <a:cubicBezTo>
                    <a:pt x="1096" y="334"/>
                    <a:pt x="1167" y="262"/>
                    <a:pt x="1167" y="167"/>
                  </a:cubicBezTo>
                  <a:cubicBezTo>
                    <a:pt x="1167" y="72"/>
                    <a:pt x="1096" y="0"/>
                    <a:pt x="10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1" name="Google Shape;10808;p79">
              <a:extLst>
                <a:ext uri="{FF2B5EF4-FFF2-40B4-BE49-F238E27FC236}">
                  <a16:creationId xmlns:a16="http://schemas.microsoft.com/office/drawing/2014/main" id="{E5D794E0-46E6-AF6F-508A-3F33BDFD406B}"/>
                </a:ext>
              </a:extLst>
            </p:cNvPr>
            <p:cNvSpPr/>
            <p:nvPr/>
          </p:nvSpPr>
          <p:spPr>
            <a:xfrm>
              <a:off x="3075928" y="2445798"/>
              <a:ext cx="363243" cy="300675"/>
            </a:xfrm>
            <a:custGeom>
              <a:avLst/>
              <a:gdLst/>
              <a:ahLst/>
              <a:cxnLst/>
              <a:rect l="l" t="t" r="r" b="b"/>
              <a:pathLst>
                <a:path w="11466" h="9491" extrusionOk="0">
                  <a:moveTo>
                    <a:pt x="7299" y="2787"/>
                  </a:moveTo>
                  <a:cubicBezTo>
                    <a:pt x="7322" y="2895"/>
                    <a:pt x="7370" y="3002"/>
                    <a:pt x="7418" y="3085"/>
                  </a:cubicBezTo>
                  <a:lnTo>
                    <a:pt x="1548" y="3085"/>
                  </a:lnTo>
                  <a:lnTo>
                    <a:pt x="1548" y="2787"/>
                  </a:lnTo>
                  <a:close/>
                  <a:moveTo>
                    <a:pt x="8323" y="4121"/>
                  </a:moveTo>
                  <a:lnTo>
                    <a:pt x="8323" y="6026"/>
                  </a:lnTo>
                  <a:lnTo>
                    <a:pt x="6418" y="6026"/>
                  </a:lnTo>
                  <a:lnTo>
                    <a:pt x="6418" y="4121"/>
                  </a:lnTo>
                  <a:close/>
                  <a:moveTo>
                    <a:pt x="6370" y="8467"/>
                  </a:moveTo>
                  <a:lnTo>
                    <a:pt x="6477" y="8550"/>
                  </a:lnTo>
                  <a:lnTo>
                    <a:pt x="4227" y="8550"/>
                  </a:lnTo>
                  <a:lnTo>
                    <a:pt x="4334" y="8467"/>
                  </a:lnTo>
                  <a:close/>
                  <a:moveTo>
                    <a:pt x="9835" y="8050"/>
                  </a:moveTo>
                  <a:lnTo>
                    <a:pt x="10216" y="8550"/>
                  </a:lnTo>
                  <a:lnTo>
                    <a:pt x="7037" y="8550"/>
                  </a:lnTo>
                  <a:lnTo>
                    <a:pt x="6549" y="8169"/>
                  </a:lnTo>
                  <a:cubicBezTo>
                    <a:pt x="6525" y="8133"/>
                    <a:pt x="6489" y="8133"/>
                    <a:pt x="6441" y="8133"/>
                  </a:cubicBezTo>
                  <a:lnTo>
                    <a:pt x="4286" y="8133"/>
                  </a:lnTo>
                  <a:cubicBezTo>
                    <a:pt x="4239" y="8133"/>
                    <a:pt x="4215" y="8145"/>
                    <a:pt x="4179" y="8169"/>
                  </a:cubicBezTo>
                  <a:lnTo>
                    <a:pt x="3691" y="8550"/>
                  </a:lnTo>
                  <a:lnTo>
                    <a:pt x="524" y="8550"/>
                  </a:lnTo>
                  <a:lnTo>
                    <a:pt x="893" y="8050"/>
                  </a:lnTo>
                  <a:close/>
                  <a:moveTo>
                    <a:pt x="9578" y="0"/>
                  </a:moveTo>
                  <a:cubicBezTo>
                    <a:pt x="9500" y="0"/>
                    <a:pt x="9417" y="68"/>
                    <a:pt x="9406" y="156"/>
                  </a:cubicBezTo>
                  <a:cubicBezTo>
                    <a:pt x="9394" y="240"/>
                    <a:pt x="9466" y="335"/>
                    <a:pt x="9561" y="347"/>
                  </a:cubicBezTo>
                  <a:cubicBezTo>
                    <a:pt x="10454" y="466"/>
                    <a:pt x="11121" y="1228"/>
                    <a:pt x="11121" y="2133"/>
                  </a:cubicBezTo>
                  <a:cubicBezTo>
                    <a:pt x="11121" y="3133"/>
                    <a:pt x="10311" y="3930"/>
                    <a:pt x="9323" y="3930"/>
                  </a:cubicBezTo>
                  <a:cubicBezTo>
                    <a:pt x="8323" y="3930"/>
                    <a:pt x="7513" y="3133"/>
                    <a:pt x="7513" y="2133"/>
                  </a:cubicBezTo>
                  <a:cubicBezTo>
                    <a:pt x="7513" y="1287"/>
                    <a:pt x="8108" y="561"/>
                    <a:pt x="8930" y="382"/>
                  </a:cubicBezTo>
                  <a:cubicBezTo>
                    <a:pt x="9025" y="359"/>
                    <a:pt x="9085" y="275"/>
                    <a:pt x="9061" y="180"/>
                  </a:cubicBezTo>
                  <a:cubicBezTo>
                    <a:pt x="9050" y="104"/>
                    <a:pt x="8969" y="48"/>
                    <a:pt x="8892" y="48"/>
                  </a:cubicBezTo>
                  <a:cubicBezTo>
                    <a:pt x="8885" y="48"/>
                    <a:pt x="8877" y="48"/>
                    <a:pt x="8870" y="49"/>
                  </a:cubicBezTo>
                  <a:cubicBezTo>
                    <a:pt x="8394" y="156"/>
                    <a:pt x="7977" y="406"/>
                    <a:pt x="7668" y="775"/>
                  </a:cubicBezTo>
                  <a:cubicBezTo>
                    <a:pt x="7406" y="1097"/>
                    <a:pt x="7251" y="1466"/>
                    <a:pt x="7203" y="1859"/>
                  </a:cubicBezTo>
                  <a:lnTo>
                    <a:pt x="5513" y="1859"/>
                  </a:lnTo>
                  <a:cubicBezTo>
                    <a:pt x="5417" y="1859"/>
                    <a:pt x="5346" y="1930"/>
                    <a:pt x="5346" y="2014"/>
                  </a:cubicBezTo>
                  <a:cubicBezTo>
                    <a:pt x="5346" y="2109"/>
                    <a:pt x="5417" y="2180"/>
                    <a:pt x="5513" y="2180"/>
                  </a:cubicBezTo>
                  <a:lnTo>
                    <a:pt x="7191" y="2180"/>
                  </a:lnTo>
                  <a:cubicBezTo>
                    <a:pt x="7191" y="2275"/>
                    <a:pt x="7203" y="2359"/>
                    <a:pt x="7215" y="2454"/>
                  </a:cubicBezTo>
                  <a:lnTo>
                    <a:pt x="1381" y="2454"/>
                  </a:lnTo>
                  <a:cubicBezTo>
                    <a:pt x="1298" y="2454"/>
                    <a:pt x="1215" y="2526"/>
                    <a:pt x="1215" y="2609"/>
                  </a:cubicBezTo>
                  <a:lnTo>
                    <a:pt x="1215" y="3240"/>
                  </a:lnTo>
                  <a:lnTo>
                    <a:pt x="1215" y="6955"/>
                  </a:lnTo>
                  <a:cubicBezTo>
                    <a:pt x="1215" y="7050"/>
                    <a:pt x="1298" y="7121"/>
                    <a:pt x="1381" y="7121"/>
                  </a:cubicBezTo>
                  <a:lnTo>
                    <a:pt x="7275" y="7121"/>
                  </a:lnTo>
                  <a:cubicBezTo>
                    <a:pt x="7370" y="7121"/>
                    <a:pt x="7442" y="7050"/>
                    <a:pt x="7442" y="6955"/>
                  </a:cubicBezTo>
                  <a:cubicBezTo>
                    <a:pt x="7442" y="6871"/>
                    <a:pt x="7370" y="6800"/>
                    <a:pt x="7275" y="6800"/>
                  </a:cubicBezTo>
                  <a:lnTo>
                    <a:pt x="1560" y="6800"/>
                  </a:lnTo>
                  <a:lnTo>
                    <a:pt x="1560" y="3418"/>
                  </a:lnTo>
                  <a:lnTo>
                    <a:pt x="7656" y="3418"/>
                  </a:lnTo>
                  <a:cubicBezTo>
                    <a:pt x="7751" y="3549"/>
                    <a:pt x="7858" y="3669"/>
                    <a:pt x="7989" y="3776"/>
                  </a:cubicBezTo>
                  <a:lnTo>
                    <a:pt x="6263" y="3776"/>
                  </a:lnTo>
                  <a:cubicBezTo>
                    <a:pt x="6179" y="3776"/>
                    <a:pt x="6096" y="3847"/>
                    <a:pt x="6096" y="3942"/>
                  </a:cubicBezTo>
                  <a:lnTo>
                    <a:pt x="6096" y="6181"/>
                  </a:lnTo>
                  <a:cubicBezTo>
                    <a:pt x="6096" y="6276"/>
                    <a:pt x="6179" y="6347"/>
                    <a:pt x="6263" y="6347"/>
                  </a:cubicBezTo>
                  <a:lnTo>
                    <a:pt x="8513" y="6347"/>
                  </a:lnTo>
                  <a:cubicBezTo>
                    <a:pt x="8596" y="6347"/>
                    <a:pt x="8680" y="6276"/>
                    <a:pt x="8680" y="6181"/>
                  </a:cubicBezTo>
                  <a:lnTo>
                    <a:pt x="8680" y="4145"/>
                  </a:lnTo>
                  <a:cubicBezTo>
                    <a:pt x="8846" y="4192"/>
                    <a:pt x="9001" y="4240"/>
                    <a:pt x="9168" y="4252"/>
                  </a:cubicBezTo>
                  <a:lnTo>
                    <a:pt x="9168" y="6800"/>
                  </a:lnTo>
                  <a:lnTo>
                    <a:pt x="8096" y="6800"/>
                  </a:lnTo>
                  <a:cubicBezTo>
                    <a:pt x="8001" y="6800"/>
                    <a:pt x="7930" y="6871"/>
                    <a:pt x="7930" y="6955"/>
                  </a:cubicBezTo>
                  <a:cubicBezTo>
                    <a:pt x="7930" y="7050"/>
                    <a:pt x="8001" y="7121"/>
                    <a:pt x="8096" y="7121"/>
                  </a:cubicBezTo>
                  <a:lnTo>
                    <a:pt x="9335" y="7121"/>
                  </a:lnTo>
                  <a:cubicBezTo>
                    <a:pt x="9418" y="7121"/>
                    <a:pt x="9489" y="7050"/>
                    <a:pt x="9489" y="6955"/>
                  </a:cubicBezTo>
                  <a:lnTo>
                    <a:pt x="9489" y="4240"/>
                  </a:lnTo>
                  <a:cubicBezTo>
                    <a:pt x="9585" y="4240"/>
                    <a:pt x="9656" y="4216"/>
                    <a:pt x="9751" y="4204"/>
                  </a:cubicBezTo>
                  <a:lnTo>
                    <a:pt x="9751" y="7705"/>
                  </a:lnTo>
                  <a:lnTo>
                    <a:pt x="965" y="7705"/>
                  </a:lnTo>
                  <a:lnTo>
                    <a:pt x="965" y="2168"/>
                  </a:lnTo>
                  <a:lnTo>
                    <a:pt x="4846" y="2168"/>
                  </a:lnTo>
                  <a:cubicBezTo>
                    <a:pt x="4941" y="2168"/>
                    <a:pt x="5013" y="2097"/>
                    <a:pt x="5013" y="2002"/>
                  </a:cubicBezTo>
                  <a:cubicBezTo>
                    <a:pt x="5013" y="1918"/>
                    <a:pt x="4941" y="1835"/>
                    <a:pt x="4846" y="1835"/>
                  </a:cubicBezTo>
                  <a:lnTo>
                    <a:pt x="786" y="1835"/>
                  </a:lnTo>
                  <a:cubicBezTo>
                    <a:pt x="703" y="1835"/>
                    <a:pt x="619" y="1918"/>
                    <a:pt x="619" y="2002"/>
                  </a:cubicBezTo>
                  <a:lnTo>
                    <a:pt x="619" y="7812"/>
                  </a:lnTo>
                  <a:lnTo>
                    <a:pt x="24" y="8598"/>
                  </a:lnTo>
                  <a:cubicBezTo>
                    <a:pt x="12" y="8622"/>
                    <a:pt x="0" y="8657"/>
                    <a:pt x="0" y="8705"/>
                  </a:cubicBezTo>
                  <a:lnTo>
                    <a:pt x="0" y="9324"/>
                  </a:lnTo>
                  <a:cubicBezTo>
                    <a:pt x="0" y="9419"/>
                    <a:pt x="72" y="9491"/>
                    <a:pt x="167" y="9491"/>
                  </a:cubicBezTo>
                  <a:lnTo>
                    <a:pt x="7930" y="9491"/>
                  </a:lnTo>
                  <a:cubicBezTo>
                    <a:pt x="8025" y="9491"/>
                    <a:pt x="8096" y="9419"/>
                    <a:pt x="8096" y="9324"/>
                  </a:cubicBezTo>
                  <a:cubicBezTo>
                    <a:pt x="8096" y="9241"/>
                    <a:pt x="8025" y="9157"/>
                    <a:pt x="7930" y="9157"/>
                  </a:cubicBezTo>
                  <a:lnTo>
                    <a:pt x="322" y="9157"/>
                  </a:lnTo>
                  <a:lnTo>
                    <a:pt x="322" y="8883"/>
                  </a:lnTo>
                  <a:lnTo>
                    <a:pt x="10359" y="8883"/>
                  </a:lnTo>
                  <a:lnTo>
                    <a:pt x="10359" y="9157"/>
                  </a:lnTo>
                  <a:lnTo>
                    <a:pt x="8585" y="9157"/>
                  </a:lnTo>
                  <a:cubicBezTo>
                    <a:pt x="8501" y="9157"/>
                    <a:pt x="8418" y="9241"/>
                    <a:pt x="8418" y="9324"/>
                  </a:cubicBezTo>
                  <a:cubicBezTo>
                    <a:pt x="8418" y="9419"/>
                    <a:pt x="8501" y="9491"/>
                    <a:pt x="8585" y="9491"/>
                  </a:cubicBezTo>
                  <a:lnTo>
                    <a:pt x="10525" y="9491"/>
                  </a:lnTo>
                  <a:cubicBezTo>
                    <a:pt x="10609" y="9491"/>
                    <a:pt x="10680" y="9419"/>
                    <a:pt x="10680" y="9324"/>
                  </a:cubicBezTo>
                  <a:lnTo>
                    <a:pt x="10680" y="8705"/>
                  </a:lnTo>
                  <a:cubicBezTo>
                    <a:pt x="10680" y="8669"/>
                    <a:pt x="10668" y="8622"/>
                    <a:pt x="10656" y="8598"/>
                  </a:cubicBezTo>
                  <a:lnTo>
                    <a:pt x="10061" y="7812"/>
                  </a:lnTo>
                  <a:lnTo>
                    <a:pt x="10061" y="4097"/>
                  </a:lnTo>
                  <a:cubicBezTo>
                    <a:pt x="10894" y="3823"/>
                    <a:pt x="11466" y="3049"/>
                    <a:pt x="11466" y="2121"/>
                  </a:cubicBezTo>
                  <a:cubicBezTo>
                    <a:pt x="11466" y="1049"/>
                    <a:pt x="10656" y="144"/>
                    <a:pt x="9597" y="1"/>
                  </a:cubicBezTo>
                  <a:cubicBezTo>
                    <a:pt x="9590" y="1"/>
                    <a:pt x="9584" y="0"/>
                    <a:pt x="957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2" name="Google Shape;10809;p79">
              <a:extLst>
                <a:ext uri="{FF2B5EF4-FFF2-40B4-BE49-F238E27FC236}">
                  <a16:creationId xmlns:a16="http://schemas.microsoft.com/office/drawing/2014/main" id="{63BD7253-5766-C635-4E6E-208FB2220675}"/>
                </a:ext>
              </a:extLst>
            </p:cNvPr>
            <p:cNvSpPr/>
            <p:nvPr/>
          </p:nvSpPr>
          <p:spPr>
            <a:xfrm>
              <a:off x="3141537" y="256539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22"/>
                  </a:moveTo>
                  <a:lnTo>
                    <a:pt x="846" y="834"/>
                  </a:lnTo>
                  <a:lnTo>
                    <a:pt x="346" y="834"/>
                  </a:lnTo>
                  <a:lnTo>
                    <a:pt x="346" y="322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096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096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3" name="Google Shape;10810;p79">
              <a:extLst>
                <a:ext uri="{FF2B5EF4-FFF2-40B4-BE49-F238E27FC236}">
                  <a16:creationId xmlns:a16="http://schemas.microsoft.com/office/drawing/2014/main" id="{CDA0CDC0-978A-8128-B8E8-3BE2C2D7D540}"/>
                </a:ext>
              </a:extLst>
            </p:cNvPr>
            <p:cNvSpPr/>
            <p:nvPr/>
          </p:nvSpPr>
          <p:spPr>
            <a:xfrm>
              <a:off x="3185287" y="2565390"/>
              <a:ext cx="73593" cy="10233"/>
            </a:xfrm>
            <a:custGeom>
              <a:avLst/>
              <a:gdLst/>
              <a:ahLst/>
              <a:cxnLst/>
              <a:rect l="l" t="t" r="r" b="b"/>
              <a:pathLst>
                <a:path w="2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67"/>
                  </a:cubicBezTo>
                  <a:cubicBezTo>
                    <a:pt x="2323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4" name="Google Shape;10811;p79">
              <a:extLst>
                <a:ext uri="{FF2B5EF4-FFF2-40B4-BE49-F238E27FC236}">
                  <a16:creationId xmlns:a16="http://schemas.microsoft.com/office/drawing/2014/main" id="{4013FAEA-F136-A0F8-DEC9-86668E857E8B}"/>
                </a:ext>
              </a:extLst>
            </p:cNvPr>
            <p:cNvSpPr/>
            <p:nvPr/>
          </p:nvSpPr>
          <p:spPr>
            <a:xfrm>
              <a:off x="3185287" y="2578601"/>
              <a:ext cx="73593" cy="10201"/>
            </a:xfrm>
            <a:custGeom>
              <a:avLst/>
              <a:gdLst/>
              <a:ahLst/>
              <a:cxnLst/>
              <a:rect l="l" t="t" r="r" b="b"/>
              <a:pathLst>
                <a:path w="2323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23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5" name="Google Shape;10812;p79">
              <a:extLst>
                <a:ext uri="{FF2B5EF4-FFF2-40B4-BE49-F238E27FC236}">
                  <a16:creationId xmlns:a16="http://schemas.microsoft.com/office/drawing/2014/main" id="{A37BA0B0-1027-B133-D5F9-21C1620638D4}"/>
                </a:ext>
              </a:extLst>
            </p:cNvPr>
            <p:cNvSpPr/>
            <p:nvPr/>
          </p:nvSpPr>
          <p:spPr>
            <a:xfrm>
              <a:off x="3185287" y="2591811"/>
              <a:ext cx="73212" cy="10201"/>
            </a:xfrm>
            <a:custGeom>
              <a:avLst/>
              <a:gdLst/>
              <a:ahLst/>
              <a:cxnLst/>
              <a:rect l="l" t="t" r="r" b="b"/>
              <a:pathLst>
                <a:path w="231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11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6" name="Google Shape;10813;p79">
              <a:extLst>
                <a:ext uri="{FF2B5EF4-FFF2-40B4-BE49-F238E27FC236}">
                  <a16:creationId xmlns:a16="http://schemas.microsoft.com/office/drawing/2014/main" id="{FE5C8696-FBA6-4D40-3FE8-229BE08B56B1}"/>
                </a:ext>
              </a:extLst>
            </p:cNvPr>
            <p:cNvSpPr/>
            <p:nvPr/>
          </p:nvSpPr>
          <p:spPr>
            <a:xfrm>
              <a:off x="3141537" y="260952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46"/>
                  </a:moveTo>
                  <a:lnTo>
                    <a:pt x="846" y="858"/>
                  </a:lnTo>
                  <a:lnTo>
                    <a:pt x="346" y="858"/>
                  </a:lnTo>
                  <a:lnTo>
                    <a:pt x="346" y="346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108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108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7" name="Google Shape;10814;p79">
              <a:extLst>
                <a:ext uri="{FF2B5EF4-FFF2-40B4-BE49-F238E27FC236}">
                  <a16:creationId xmlns:a16="http://schemas.microsoft.com/office/drawing/2014/main" id="{41B0FA5E-0136-6B0C-1186-7D218CBF7EFA}"/>
                </a:ext>
              </a:extLst>
            </p:cNvPr>
            <p:cNvSpPr/>
            <p:nvPr/>
          </p:nvSpPr>
          <p:spPr>
            <a:xfrm>
              <a:off x="3185287" y="2609520"/>
              <a:ext cx="73212" cy="10613"/>
            </a:xfrm>
            <a:custGeom>
              <a:avLst/>
              <a:gdLst/>
              <a:ahLst/>
              <a:cxnLst/>
              <a:rect l="l" t="t" r="r" b="b"/>
              <a:pathLst>
                <a:path w="2311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8" name="Google Shape;10815;p79">
              <a:extLst>
                <a:ext uri="{FF2B5EF4-FFF2-40B4-BE49-F238E27FC236}">
                  <a16:creationId xmlns:a16="http://schemas.microsoft.com/office/drawing/2014/main" id="{3339D1C2-FFF9-6386-5CB9-C43268AE8BBF}"/>
                </a:ext>
              </a:extLst>
            </p:cNvPr>
            <p:cNvSpPr/>
            <p:nvPr/>
          </p:nvSpPr>
          <p:spPr>
            <a:xfrm>
              <a:off x="3185287" y="2622731"/>
              <a:ext cx="73212" cy="10581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2"/>
                    <a:pt x="2311" y="167"/>
                  </a:cubicBezTo>
                  <a:cubicBezTo>
                    <a:pt x="2311" y="84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09" name="Google Shape;10816;p79">
              <a:extLst>
                <a:ext uri="{FF2B5EF4-FFF2-40B4-BE49-F238E27FC236}">
                  <a16:creationId xmlns:a16="http://schemas.microsoft.com/office/drawing/2014/main" id="{637D2741-FC14-EC28-FB94-1067C1DC9CB2}"/>
                </a:ext>
              </a:extLst>
            </p:cNvPr>
            <p:cNvSpPr/>
            <p:nvPr/>
          </p:nvSpPr>
          <p:spPr>
            <a:xfrm>
              <a:off x="3185287" y="2636670"/>
              <a:ext cx="73212" cy="10233"/>
            </a:xfrm>
            <a:custGeom>
              <a:avLst/>
              <a:gdLst/>
              <a:ahLst/>
              <a:cxnLst/>
              <a:rect l="l" t="t" r="r" b="b"/>
              <a:pathLst>
                <a:path w="2311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56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0" name="Google Shape;10817;p79">
              <a:extLst>
                <a:ext uri="{FF2B5EF4-FFF2-40B4-BE49-F238E27FC236}">
                  <a16:creationId xmlns:a16="http://schemas.microsoft.com/office/drawing/2014/main" id="{BDB7EDDB-BC4E-8EBC-4401-961071E8D2B7}"/>
                </a:ext>
              </a:extLst>
            </p:cNvPr>
            <p:cNvSpPr/>
            <p:nvPr/>
          </p:nvSpPr>
          <p:spPr>
            <a:xfrm>
              <a:off x="3330509" y="2471839"/>
              <a:ext cx="82653" cy="82653"/>
            </a:xfrm>
            <a:custGeom>
              <a:avLst/>
              <a:gdLst/>
              <a:ahLst/>
              <a:cxnLst/>
              <a:rect l="l" t="t" r="r" b="b"/>
              <a:pathLst>
                <a:path w="2609" h="2609" extrusionOk="0">
                  <a:moveTo>
                    <a:pt x="346" y="1287"/>
                  </a:moveTo>
                  <a:lnTo>
                    <a:pt x="429" y="1323"/>
                  </a:lnTo>
                  <a:cubicBezTo>
                    <a:pt x="668" y="1418"/>
                    <a:pt x="727" y="1501"/>
                    <a:pt x="727" y="1549"/>
                  </a:cubicBezTo>
                  <a:cubicBezTo>
                    <a:pt x="727" y="1573"/>
                    <a:pt x="668" y="1656"/>
                    <a:pt x="465" y="1775"/>
                  </a:cubicBezTo>
                  <a:cubicBezTo>
                    <a:pt x="394" y="1644"/>
                    <a:pt x="346" y="1489"/>
                    <a:pt x="346" y="1334"/>
                  </a:cubicBezTo>
                  <a:lnTo>
                    <a:pt x="346" y="1311"/>
                  </a:lnTo>
                  <a:lnTo>
                    <a:pt x="346" y="1287"/>
                  </a:lnTo>
                  <a:close/>
                  <a:moveTo>
                    <a:pt x="1203" y="346"/>
                  </a:moveTo>
                  <a:cubicBezTo>
                    <a:pt x="1191" y="358"/>
                    <a:pt x="1180" y="394"/>
                    <a:pt x="1168" y="406"/>
                  </a:cubicBezTo>
                  <a:cubicBezTo>
                    <a:pt x="1025" y="632"/>
                    <a:pt x="1108" y="799"/>
                    <a:pt x="1168" y="882"/>
                  </a:cubicBezTo>
                  <a:cubicBezTo>
                    <a:pt x="1311" y="1096"/>
                    <a:pt x="1525" y="1132"/>
                    <a:pt x="1668" y="1168"/>
                  </a:cubicBezTo>
                  <a:cubicBezTo>
                    <a:pt x="1846" y="1203"/>
                    <a:pt x="1858" y="1203"/>
                    <a:pt x="1882" y="1334"/>
                  </a:cubicBezTo>
                  <a:cubicBezTo>
                    <a:pt x="1882" y="1430"/>
                    <a:pt x="1703" y="1549"/>
                    <a:pt x="1525" y="1656"/>
                  </a:cubicBezTo>
                  <a:cubicBezTo>
                    <a:pt x="1299" y="1787"/>
                    <a:pt x="1049" y="1954"/>
                    <a:pt x="953" y="2192"/>
                  </a:cubicBezTo>
                  <a:cubicBezTo>
                    <a:pt x="870" y="2156"/>
                    <a:pt x="787" y="2120"/>
                    <a:pt x="715" y="2061"/>
                  </a:cubicBezTo>
                  <a:cubicBezTo>
                    <a:pt x="703" y="2037"/>
                    <a:pt x="691" y="2025"/>
                    <a:pt x="668" y="2025"/>
                  </a:cubicBezTo>
                  <a:cubicBezTo>
                    <a:pt x="941" y="1882"/>
                    <a:pt x="1060" y="1704"/>
                    <a:pt x="1060" y="1525"/>
                  </a:cubicBezTo>
                  <a:cubicBezTo>
                    <a:pt x="1060" y="1370"/>
                    <a:pt x="965" y="1168"/>
                    <a:pt x="549" y="1001"/>
                  </a:cubicBezTo>
                  <a:cubicBezTo>
                    <a:pt x="513" y="989"/>
                    <a:pt x="453" y="953"/>
                    <a:pt x="418" y="930"/>
                  </a:cubicBezTo>
                  <a:cubicBezTo>
                    <a:pt x="549" y="596"/>
                    <a:pt x="870" y="394"/>
                    <a:pt x="1203" y="346"/>
                  </a:cubicBezTo>
                  <a:close/>
                  <a:moveTo>
                    <a:pt x="1644" y="394"/>
                  </a:moveTo>
                  <a:cubicBezTo>
                    <a:pt x="1858" y="465"/>
                    <a:pt x="2049" y="644"/>
                    <a:pt x="2180" y="858"/>
                  </a:cubicBezTo>
                  <a:cubicBezTo>
                    <a:pt x="2251" y="989"/>
                    <a:pt x="2275" y="1132"/>
                    <a:pt x="2275" y="1299"/>
                  </a:cubicBezTo>
                  <a:cubicBezTo>
                    <a:pt x="2251" y="1668"/>
                    <a:pt x="2061" y="2001"/>
                    <a:pt x="1727" y="2168"/>
                  </a:cubicBezTo>
                  <a:cubicBezTo>
                    <a:pt x="1596" y="2239"/>
                    <a:pt x="1441" y="2263"/>
                    <a:pt x="1299" y="2263"/>
                  </a:cubicBezTo>
                  <a:cubicBezTo>
                    <a:pt x="1370" y="2168"/>
                    <a:pt x="1501" y="2061"/>
                    <a:pt x="1703" y="1942"/>
                  </a:cubicBezTo>
                  <a:cubicBezTo>
                    <a:pt x="1942" y="1787"/>
                    <a:pt x="2215" y="1608"/>
                    <a:pt x="2203" y="1311"/>
                  </a:cubicBezTo>
                  <a:cubicBezTo>
                    <a:pt x="2192" y="930"/>
                    <a:pt x="1918" y="870"/>
                    <a:pt x="1739" y="822"/>
                  </a:cubicBezTo>
                  <a:cubicBezTo>
                    <a:pt x="1620" y="799"/>
                    <a:pt x="1501" y="775"/>
                    <a:pt x="1441" y="680"/>
                  </a:cubicBezTo>
                  <a:cubicBezTo>
                    <a:pt x="1418" y="632"/>
                    <a:pt x="1465" y="537"/>
                    <a:pt x="1644" y="394"/>
                  </a:cubicBezTo>
                  <a:close/>
                  <a:moveTo>
                    <a:pt x="1299" y="1"/>
                  </a:moveTo>
                  <a:cubicBezTo>
                    <a:pt x="727" y="1"/>
                    <a:pt x="227" y="358"/>
                    <a:pt x="60" y="918"/>
                  </a:cubicBezTo>
                  <a:cubicBezTo>
                    <a:pt x="13" y="1037"/>
                    <a:pt x="1" y="1168"/>
                    <a:pt x="1" y="1299"/>
                  </a:cubicBezTo>
                  <a:lnTo>
                    <a:pt x="1" y="1334"/>
                  </a:lnTo>
                  <a:cubicBezTo>
                    <a:pt x="1" y="1608"/>
                    <a:pt x="96" y="1870"/>
                    <a:pt x="275" y="2085"/>
                  </a:cubicBezTo>
                  <a:lnTo>
                    <a:pt x="275" y="2108"/>
                  </a:lnTo>
                  <a:cubicBezTo>
                    <a:pt x="346" y="2192"/>
                    <a:pt x="418" y="2263"/>
                    <a:pt x="513" y="2346"/>
                  </a:cubicBezTo>
                  <a:cubicBezTo>
                    <a:pt x="656" y="2466"/>
                    <a:pt x="846" y="2537"/>
                    <a:pt x="1049" y="2585"/>
                  </a:cubicBezTo>
                  <a:cubicBezTo>
                    <a:pt x="1120" y="2596"/>
                    <a:pt x="1203" y="2608"/>
                    <a:pt x="1299" y="2608"/>
                  </a:cubicBezTo>
                  <a:cubicBezTo>
                    <a:pt x="1501" y="2608"/>
                    <a:pt x="1703" y="2561"/>
                    <a:pt x="1894" y="2477"/>
                  </a:cubicBezTo>
                  <a:cubicBezTo>
                    <a:pt x="2323" y="2251"/>
                    <a:pt x="2608" y="1811"/>
                    <a:pt x="2608" y="1311"/>
                  </a:cubicBezTo>
                  <a:cubicBezTo>
                    <a:pt x="2596" y="1096"/>
                    <a:pt x="2549" y="894"/>
                    <a:pt x="2442" y="703"/>
                  </a:cubicBezTo>
                  <a:cubicBezTo>
                    <a:pt x="2275" y="370"/>
                    <a:pt x="1965" y="144"/>
                    <a:pt x="1620" y="49"/>
                  </a:cubicBezTo>
                  <a:cubicBezTo>
                    <a:pt x="1525" y="13"/>
                    <a:pt x="1406" y="1"/>
                    <a:pt x="129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11" name="Google Shape;10818;p79">
            <a:extLst>
              <a:ext uri="{FF2B5EF4-FFF2-40B4-BE49-F238E27FC236}">
                <a16:creationId xmlns:a16="http://schemas.microsoft.com/office/drawing/2014/main" id="{D93301BB-A0FC-9C39-B8E2-3E0EEF994B0A}"/>
              </a:ext>
            </a:extLst>
          </p:cNvPr>
          <p:cNvGrpSpPr/>
          <p:nvPr/>
        </p:nvGrpSpPr>
        <p:grpSpPr>
          <a:xfrm>
            <a:off x="5266211" y="4512919"/>
            <a:ext cx="726486" cy="657170"/>
            <a:chOff x="2633105" y="2431859"/>
            <a:chExt cx="363243" cy="32858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12" name="Google Shape;10819;p79">
              <a:extLst>
                <a:ext uri="{FF2B5EF4-FFF2-40B4-BE49-F238E27FC236}">
                  <a16:creationId xmlns:a16="http://schemas.microsoft.com/office/drawing/2014/main" id="{0B5EBBA6-1E90-D8B0-4F43-E65FC00E3A18}"/>
                </a:ext>
              </a:extLst>
            </p:cNvPr>
            <p:cNvSpPr/>
            <p:nvPr/>
          </p:nvSpPr>
          <p:spPr>
            <a:xfrm>
              <a:off x="2633105" y="2498260"/>
              <a:ext cx="250462" cy="262184"/>
            </a:xfrm>
            <a:custGeom>
              <a:avLst/>
              <a:gdLst/>
              <a:ahLst/>
              <a:cxnLst/>
              <a:rect l="l" t="t" r="r" b="b"/>
              <a:pathLst>
                <a:path w="7906" h="8276" extrusionOk="0">
                  <a:moveTo>
                    <a:pt x="5322" y="6644"/>
                  </a:moveTo>
                  <a:lnTo>
                    <a:pt x="5465" y="7263"/>
                  </a:lnTo>
                  <a:lnTo>
                    <a:pt x="4560" y="7263"/>
                  </a:lnTo>
                  <a:lnTo>
                    <a:pt x="4691" y="6644"/>
                  </a:lnTo>
                  <a:close/>
                  <a:moveTo>
                    <a:pt x="6465" y="7608"/>
                  </a:moveTo>
                  <a:lnTo>
                    <a:pt x="6465" y="7954"/>
                  </a:lnTo>
                  <a:lnTo>
                    <a:pt x="3548" y="7954"/>
                  </a:lnTo>
                  <a:lnTo>
                    <a:pt x="3548" y="7608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6489"/>
                  </a:lnTo>
                  <a:cubicBezTo>
                    <a:pt x="0" y="6585"/>
                    <a:pt x="84" y="6656"/>
                    <a:pt x="167" y="6656"/>
                  </a:cubicBezTo>
                  <a:lnTo>
                    <a:pt x="4346" y="6656"/>
                  </a:lnTo>
                  <a:lnTo>
                    <a:pt x="4203" y="7287"/>
                  </a:lnTo>
                  <a:lnTo>
                    <a:pt x="3370" y="7287"/>
                  </a:lnTo>
                  <a:cubicBezTo>
                    <a:pt x="3274" y="7287"/>
                    <a:pt x="3203" y="7358"/>
                    <a:pt x="3203" y="7442"/>
                  </a:cubicBezTo>
                  <a:lnTo>
                    <a:pt x="3203" y="8120"/>
                  </a:lnTo>
                  <a:cubicBezTo>
                    <a:pt x="3203" y="8204"/>
                    <a:pt x="3274" y="8275"/>
                    <a:pt x="3370" y="8275"/>
                  </a:cubicBezTo>
                  <a:lnTo>
                    <a:pt x="6632" y="8275"/>
                  </a:lnTo>
                  <a:cubicBezTo>
                    <a:pt x="6715" y="8275"/>
                    <a:pt x="6787" y="8204"/>
                    <a:pt x="6787" y="8120"/>
                  </a:cubicBezTo>
                  <a:lnTo>
                    <a:pt x="6787" y="7442"/>
                  </a:lnTo>
                  <a:cubicBezTo>
                    <a:pt x="6787" y="7358"/>
                    <a:pt x="6715" y="7287"/>
                    <a:pt x="6632" y="7287"/>
                  </a:cubicBezTo>
                  <a:lnTo>
                    <a:pt x="5787" y="7287"/>
                  </a:lnTo>
                  <a:lnTo>
                    <a:pt x="5644" y="6656"/>
                  </a:lnTo>
                  <a:lnTo>
                    <a:pt x="7727" y="6656"/>
                  </a:lnTo>
                  <a:cubicBezTo>
                    <a:pt x="7823" y="6656"/>
                    <a:pt x="7894" y="6585"/>
                    <a:pt x="7894" y="6489"/>
                  </a:cubicBezTo>
                  <a:cubicBezTo>
                    <a:pt x="7906" y="6394"/>
                    <a:pt x="7834" y="6311"/>
                    <a:pt x="7739" y="6311"/>
                  </a:cubicBezTo>
                  <a:lnTo>
                    <a:pt x="345" y="6311"/>
                  </a:lnTo>
                  <a:lnTo>
                    <a:pt x="345" y="334"/>
                  </a:lnTo>
                  <a:lnTo>
                    <a:pt x="4763" y="334"/>
                  </a:lnTo>
                  <a:cubicBezTo>
                    <a:pt x="4858" y="334"/>
                    <a:pt x="4929" y="262"/>
                    <a:pt x="4929" y="167"/>
                  </a:cubicBezTo>
                  <a:cubicBezTo>
                    <a:pt x="4929" y="72"/>
                    <a:pt x="4858" y="0"/>
                    <a:pt x="47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3" name="Google Shape;10820;p79">
              <a:extLst>
                <a:ext uri="{FF2B5EF4-FFF2-40B4-BE49-F238E27FC236}">
                  <a16:creationId xmlns:a16="http://schemas.microsoft.com/office/drawing/2014/main" id="{2AD556A8-5B66-2CD6-FCA3-DEAA61469B85}"/>
                </a:ext>
              </a:extLst>
            </p:cNvPr>
            <p:cNvSpPr/>
            <p:nvPr/>
          </p:nvSpPr>
          <p:spPr>
            <a:xfrm>
              <a:off x="2772655" y="2680800"/>
              <a:ext cx="38491" cy="10613"/>
            </a:xfrm>
            <a:custGeom>
              <a:avLst/>
              <a:gdLst/>
              <a:ahLst/>
              <a:cxnLst/>
              <a:rect l="l" t="t" r="r" b="b"/>
              <a:pathLst>
                <a:path w="1215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048" y="334"/>
                  </a:lnTo>
                  <a:cubicBezTo>
                    <a:pt x="1132" y="334"/>
                    <a:pt x="1215" y="251"/>
                    <a:pt x="1215" y="168"/>
                  </a:cubicBezTo>
                  <a:cubicBezTo>
                    <a:pt x="1215" y="72"/>
                    <a:pt x="1132" y="1"/>
                    <a:pt x="104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4" name="Google Shape;10821;p79">
              <a:extLst>
                <a:ext uri="{FF2B5EF4-FFF2-40B4-BE49-F238E27FC236}">
                  <a16:creationId xmlns:a16="http://schemas.microsoft.com/office/drawing/2014/main" id="{AD677C2E-887A-179A-2E06-43C4FD81324A}"/>
                </a:ext>
              </a:extLst>
            </p:cNvPr>
            <p:cNvSpPr/>
            <p:nvPr/>
          </p:nvSpPr>
          <p:spPr>
            <a:xfrm>
              <a:off x="272928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5" name="Google Shape;10822;p79">
              <a:extLst>
                <a:ext uri="{FF2B5EF4-FFF2-40B4-BE49-F238E27FC236}">
                  <a16:creationId xmlns:a16="http://schemas.microsoft.com/office/drawing/2014/main" id="{FFD1EB0D-DA11-F13E-F124-B654D83AA03A}"/>
                </a:ext>
              </a:extLst>
            </p:cNvPr>
            <p:cNvSpPr/>
            <p:nvPr/>
          </p:nvSpPr>
          <p:spPr>
            <a:xfrm>
              <a:off x="2774176" y="2583131"/>
              <a:ext cx="35482" cy="35862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786" y="334"/>
                  </a:moveTo>
                  <a:lnTo>
                    <a:pt x="786" y="810"/>
                  </a:lnTo>
                  <a:lnTo>
                    <a:pt x="333" y="810"/>
                  </a:lnTo>
                  <a:lnTo>
                    <a:pt x="333" y="334"/>
                  </a:lnTo>
                  <a:close/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72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19" y="84"/>
                    <a:pt x="1036" y="0"/>
                    <a:pt x="9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6" name="Google Shape;10823;p79">
              <a:extLst>
                <a:ext uri="{FF2B5EF4-FFF2-40B4-BE49-F238E27FC236}">
                  <a16:creationId xmlns:a16="http://schemas.microsoft.com/office/drawing/2014/main" id="{2201D396-28F5-75D0-3992-4220AF43B79A}"/>
                </a:ext>
              </a:extLst>
            </p:cNvPr>
            <p:cNvSpPr/>
            <p:nvPr/>
          </p:nvSpPr>
          <p:spPr>
            <a:xfrm>
              <a:off x="281792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7" name="Google Shape;10824;p79">
              <a:extLst>
                <a:ext uri="{FF2B5EF4-FFF2-40B4-BE49-F238E27FC236}">
                  <a16:creationId xmlns:a16="http://schemas.microsoft.com/office/drawing/2014/main" id="{8BE97308-BBD1-78FD-FDC7-FAC8AD1BFAD7}"/>
                </a:ext>
              </a:extLst>
            </p:cNvPr>
            <p:cNvSpPr/>
            <p:nvPr/>
          </p:nvSpPr>
          <p:spPr>
            <a:xfrm>
              <a:off x="2653475" y="2431859"/>
              <a:ext cx="342873" cy="275394"/>
            </a:xfrm>
            <a:custGeom>
              <a:avLst/>
              <a:gdLst/>
              <a:ahLst/>
              <a:cxnLst/>
              <a:rect l="l" t="t" r="r" b="b"/>
              <a:pathLst>
                <a:path w="10823" h="8693" extrusionOk="0">
                  <a:moveTo>
                    <a:pt x="6429" y="3001"/>
                  </a:moveTo>
                  <a:cubicBezTo>
                    <a:pt x="6715" y="3870"/>
                    <a:pt x="7489" y="4513"/>
                    <a:pt x="8406" y="4585"/>
                  </a:cubicBezTo>
                  <a:lnTo>
                    <a:pt x="8406" y="7359"/>
                  </a:lnTo>
                  <a:lnTo>
                    <a:pt x="310" y="7359"/>
                  </a:lnTo>
                  <a:lnTo>
                    <a:pt x="310" y="3001"/>
                  </a:lnTo>
                  <a:close/>
                  <a:moveTo>
                    <a:pt x="8608" y="1"/>
                  </a:moveTo>
                  <a:cubicBezTo>
                    <a:pt x="7430" y="1"/>
                    <a:pt x="6477" y="906"/>
                    <a:pt x="6358" y="2073"/>
                  </a:cubicBezTo>
                  <a:lnTo>
                    <a:pt x="4798" y="2073"/>
                  </a:lnTo>
                  <a:cubicBezTo>
                    <a:pt x="4703" y="2073"/>
                    <a:pt x="4632" y="2144"/>
                    <a:pt x="4632" y="2239"/>
                  </a:cubicBezTo>
                  <a:cubicBezTo>
                    <a:pt x="4632" y="2323"/>
                    <a:pt x="4703" y="2394"/>
                    <a:pt x="4798" y="2394"/>
                  </a:cubicBezTo>
                  <a:lnTo>
                    <a:pt x="6334" y="2394"/>
                  </a:lnTo>
                  <a:cubicBezTo>
                    <a:pt x="6334" y="2489"/>
                    <a:pt x="6358" y="2561"/>
                    <a:pt x="6370" y="2656"/>
                  </a:cubicBezTo>
                  <a:lnTo>
                    <a:pt x="167" y="2656"/>
                  </a:lnTo>
                  <a:cubicBezTo>
                    <a:pt x="72" y="2656"/>
                    <a:pt x="0" y="2727"/>
                    <a:pt x="0" y="2811"/>
                  </a:cubicBezTo>
                  <a:lnTo>
                    <a:pt x="0" y="7502"/>
                  </a:lnTo>
                  <a:cubicBezTo>
                    <a:pt x="0" y="7597"/>
                    <a:pt x="72" y="7668"/>
                    <a:pt x="167" y="7668"/>
                  </a:cubicBezTo>
                  <a:lnTo>
                    <a:pt x="8608" y="7668"/>
                  </a:lnTo>
                  <a:cubicBezTo>
                    <a:pt x="8692" y="7668"/>
                    <a:pt x="8763" y="7597"/>
                    <a:pt x="8763" y="7502"/>
                  </a:cubicBezTo>
                  <a:lnTo>
                    <a:pt x="8763" y="4561"/>
                  </a:lnTo>
                  <a:cubicBezTo>
                    <a:pt x="8858" y="4561"/>
                    <a:pt x="8966" y="4537"/>
                    <a:pt x="9049" y="4513"/>
                  </a:cubicBezTo>
                  <a:lnTo>
                    <a:pt x="9049" y="8371"/>
                  </a:lnTo>
                  <a:lnTo>
                    <a:pt x="7787" y="8371"/>
                  </a:lnTo>
                  <a:cubicBezTo>
                    <a:pt x="7692" y="8371"/>
                    <a:pt x="7620" y="8442"/>
                    <a:pt x="7620" y="8526"/>
                  </a:cubicBezTo>
                  <a:cubicBezTo>
                    <a:pt x="7620" y="8621"/>
                    <a:pt x="7692" y="8692"/>
                    <a:pt x="7787" y="8692"/>
                  </a:cubicBezTo>
                  <a:lnTo>
                    <a:pt x="9216" y="8692"/>
                  </a:lnTo>
                  <a:cubicBezTo>
                    <a:pt x="9299" y="8692"/>
                    <a:pt x="9382" y="8621"/>
                    <a:pt x="9382" y="8526"/>
                  </a:cubicBezTo>
                  <a:lnTo>
                    <a:pt x="9382" y="4406"/>
                  </a:lnTo>
                  <a:cubicBezTo>
                    <a:pt x="9632" y="4323"/>
                    <a:pt x="9858" y="4180"/>
                    <a:pt x="10061" y="4001"/>
                  </a:cubicBezTo>
                  <a:cubicBezTo>
                    <a:pt x="10466" y="3644"/>
                    <a:pt x="10728" y="3168"/>
                    <a:pt x="10823" y="2632"/>
                  </a:cubicBezTo>
                  <a:cubicBezTo>
                    <a:pt x="10823" y="2596"/>
                    <a:pt x="10763" y="2501"/>
                    <a:pt x="10668" y="2489"/>
                  </a:cubicBezTo>
                  <a:cubicBezTo>
                    <a:pt x="10656" y="2486"/>
                    <a:pt x="10643" y="2484"/>
                    <a:pt x="10630" y="2484"/>
                  </a:cubicBezTo>
                  <a:cubicBezTo>
                    <a:pt x="10558" y="2484"/>
                    <a:pt x="10488" y="2539"/>
                    <a:pt x="10478" y="2620"/>
                  </a:cubicBezTo>
                  <a:cubicBezTo>
                    <a:pt x="10359" y="3358"/>
                    <a:pt x="9835" y="3942"/>
                    <a:pt x="9168" y="4156"/>
                  </a:cubicBezTo>
                  <a:lnTo>
                    <a:pt x="9144" y="4156"/>
                  </a:lnTo>
                  <a:cubicBezTo>
                    <a:pt x="8966" y="4216"/>
                    <a:pt x="8763" y="4239"/>
                    <a:pt x="8573" y="4239"/>
                  </a:cubicBezTo>
                  <a:cubicBezTo>
                    <a:pt x="7513" y="4239"/>
                    <a:pt x="6656" y="3358"/>
                    <a:pt x="6656" y="2287"/>
                  </a:cubicBezTo>
                  <a:cubicBezTo>
                    <a:pt x="6656" y="1215"/>
                    <a:pt x="7513" y="346"/>
                    <a:pt x="8573" y="346"/>
                  </a:cubicBezTo>
                  <a:cubicBezTo>
                    <a:pt x="9513" y="346"/>
                    <a:pt x="10335" y="1061"/>
                    <a:pt x="10478" y="1989"/>
                  </a:cubicBezTo>
                  <a:cubicBezTo>
                    <a:pt x="10490" y="2084"/>
                    <a:pt x="10585" y="2144"/>
                    <a:pt x="10668" y="2144"/>
                  </a:cubicBezTo>
                  <a:cubicBezTo>
                    <a:pt x="10763" y="2132"/>
                    <a:pt x="10823" y="2037"/>
                    <a:pt x="10823" y="1953"/>
                  </a:cubicBezTo>
                  <a:cubicBezTo>
                    <a:pt x="10751" y="1418"/>
                    <a:pt x="10478" y="918"/>
                    <a:pt x="10073" y="572"/>
                  </a:cubicBezTo>
                  <a:cubicBezTo>
                    <a:pt x="9656" y="215"/>
                    <a:pt x="9144" y="1"/>
                    <a:pt x="860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8" name="Google Shape;10825;p79">
              <a:extLst>
                <a:ext uri="{FF2B5EF4-FFF2-40B4-BE49-F238E27FC236}">
                  <a16:creationId xmlns:a16="http://schemas.microsoft.com/office/drawing/2014/main" id="{74238EA4-A987-F62F-260E-7C687A6A71E4}"/>
                </a:ext>
              </a:extLst>
            </p:cNvPr>
            <p:cNvSpPr/>
            <p:nvPr/>
          </p:nvSpPr>
          <p:spPr>
            <a:xfrm>
              <a:off x="2881286" y="2460529"/>
              <a:ext cx="87532" cy="87912"/>
            </a:xfrm>
            <a:custGeom>
              <a:avLst/>
              <a:gdLst/>
              <a:ahLst/>
              <a:cxnLst/>
              <a:rect l="l" t="t" r="r" b="b"/>
              <a:pathLst>
                <a:path w="2763" h="2775" extrusionOk="0">
                  <a:moveTo>
                    <a:pt x="1414" y="703"/>
                  </a:moveTo>
                  <a:cubicBezTo>
                    <a:pt x="1786" y="703"/>
                    <a:pt x="2084" y="1020"/>
                    <a:pt x="2084" y="1406"/>
                  </a:cubicBezTo>
                  <a:cubicBezTo>
                    <a:pt x="2084" y="1787"/>
                    <a:pt x="1775" y="2108"/>
                    <a:pt x="1394" y="2108"/>
                  </a:cubicBezTo>
                  <a:cubicBezTo>
                    <a:pt x="1013" y="2108"/>
                    <a:pt x="715" y="1787"/>
                    <a:pt x="715" y="1406"/>
                  </a:cubicBezTo>
                  <a:cubicBezTo>
                    <a:pt x="715" y="1013"/>
                    <a:pt x="1024" y="703"/>
                    <a:pt x="1394" y="703"/>
                  </a:cubicBezTo>
                  <a:cubicBezTo>
                    <a:pt x="1400" y="703"/>
                    <a:pt x="1407" y="703"/>
                    <a:pt x="1414" y="703"/>
                  </a:cubicBezTo>
                  <a:close/>
                  <a:moveTo>
                    <a:pt x="1382" y="1"/>
                  </a:moveTo>
                  <a:cubicBezTo>
                    <a:pt x="1286" y="1"/>
                    <a:pt x="1215" y="72"/>
                    <a:pt x="1215" y="167"/>
                  </a:cubicBezTo>
                  <a:lnTo>
                    <a:pt x="1215" y="370"/>
                  </a:lnTo>
                  <a:cubicBezTo>
                    <a:pt x="1048" y="406"/>
                    <a:pt x="917" y="465"/>
                    <a:pt x="786" y="560"/>
                  </a:cubicBezTo>
                  <a:lnTo>
                    <a:pt x="632" y="406"/>
                  </a:lnTo>
                  <a:cubicBezTo>
                    <a:pt x="607" y="374"/>
                    <a:pt x="559" y="356"/>
                    <a:pt x="511" y="356"/>
                  </a:cubicBezTo>
                  <a:cubicBezTo>
                    <a:pt x="467" y="356"/>
                    <a:pt x="422" y="371"/>
                    <a:pt x="393" y="406"/>
                  </a:cubicBezTo>
                  <a:cubicBezTo>
                    <a:pt x="334" y="465"/>
                    <a:pt x="322" y="584"/>
                    <a:pt x="393" y="644"/>
                  </a:cubicBezTo>
                  <a:lnTo>
                    <a:pt x="548" y="798"/>
                  </a:lnTo>
                  <a:cubicBezTo>
                    <a:pt x="453" y="929"/>
                    <a:pt x="393" y="1072"/>
                    <a:pt x="370" y="1227"/>
                  </a:cubicBezTo>
                  <a:lnTo>
                    <a:pt x="155" y="1227"/>
                  </a:lnTo>
                  <a:cubicBezTo>
                    <a:pt x="72" y="1227"/>
                    <a:pt x="0" y="1299"/>
                    <a:pt x="0" y="1394"/>
                  </a:cubicBezTo>
                  <a:cubicBezTo>
                    <a:pt x="0" y="1477"/>
                    <a:pt x="72" y="1549"/>
                    <a:pt x="155" y="1549"/>
                  </a:cubicBezTo>
                  <a:lnTo>
                    <a:pt x="370" y="1549"/>
                  </a:lnTo>
                  <a:cubicBezTo>
                    <a:pt x="393" y="1715"/>
                    <a:pt x="453" y="1870"/>
                    <a:pt x="548" y="1989"/>
                  </a:cubicBezTo>
                  <a:lnTo>
                    <a:pt x="393" y="2132"/>
                  </a:lnTo>
                  <a:cubicBezTo>
                    <a:pt x="334" y="2191"/>
                    <a:pt x="334" y="2311"/>
                    <a:pt x="393" y="2370"/>
                  </a:cubicBezTo>
                  <a:cubicBezTo>
                    <a:pt x="429" y="2406"/>
                    <a:pt x="477" y="2418"/>
                    <a:pt x="512" y="2418"/>
                  </a:cubicBezTo>
                  <a:cubicBezTo>
                    <a:pt x="560" y="2418"/>
                    <a:pt x="608" y="2394"/>
                    <a:pt x="632" y="2370"/>
                  </a:cubicBezTo>
                  <a:lnTo>
                    <a:pt x="786" y="2227"/>
                  </a:lnTo>
                  <a:cubicBezTo>
                    <a:pt x="905" y="2311"/>
                    <a:pt x="1048" y="2370"/>
                    <a:pt x="1215" y="2406"/>
                  </a:cubicBezTo>
                  <a:lnTo>
                    <a:pt x="1215" y="2608"/>
                  </a:lnTo>
                  <a:cubicBezTo>
                    <a:pt x="1215" y="2703"/>
                    <a:pt x="1286" y="2775"/>
                    <a:pt x="1382" y="2775"/>
                  </a:cubicBezTo>
                  <a:cubicBezTo>
                    <a:pt x="1465" y="2775"/>
                    <a:pt x="1548" y="2703"/>
                    <a:pt x="1548" y="2608"/>
                  </a:cubicBezTo>
                  <a:lnTo>
                    <a:pt x="1548" y="2430"/>
                  </a:lnTo>
                  <a:cubicBezTo>
                    <a:pt x="1703" y="2394"/>
                    <a:pt x="1846" y="2346"/>
                    <a:pt x="1977" y="2251"/>
                  </a:cubicBezTo>
                  <a:lnTo>
                    <a:pt x="2120" y="2394"/>
                  </a:lnTo>
                  <a:cubicBezTo>
                    <a:pt x="2156" y="2430"/>
                    <a:pt x="2203" y="2442"/>
                    <a:pt x="2239" y="2442"/>
                  </a:cubicBezTo>
                  <a:cubicBezTo>
                    <a:pt x="2286" y="2442"/>
                    <a:pt x="2334" y="2430"/>
                    <a:pt x="2358" y="2394"/>
                  </a:cubicBezTo>
                  <a:cubicBezTo>
                    <a:pt x="2417" y="2346"/>
                    <a:pt x="2441" y="2215"/>
                    <a:pt x="2358" y="2156"/>
                  </a:cubicBezTo>
                  <a:lnTo>
                    <a:pt x="2215" y="2013"/>
                  </a:lnTo>
                  <a:cubicBezTo>
                    <a:pt x="2298" y="1882"/>
                    <a:pt x="2358" y="1727"/>
                    <a:pt x="2394" y="1584"/>
                  </a:cubicBezTo>
                  <a:lnTo>
                    <a:pt x="2596" y="1584"/>
                  </a:lnTo>
                  <a:cubicBezTo>
                    <a:pt x="2691" y="1584"/>
                    <a:pt x="2763" y="1501"/>
                    <a:pt x="2763" y="1418"/>
                  </a:cubicBezTo>
                  <a:cubicBezTo>
                    <a:pt x="2763" y="1299"/>
                    <a:pt x="2691" y="1227"/>
                    <a:pt x="2608" y="1227"/>
                  </a:cubicBezTo>
                  <a:lnTo>
                    <a:pt x="2394" y="1227"/>
                  </a:lnTo>
                  <a:cubicBezTo>
                    <a:pt x="2370" y="1060"/>
                    <a:pt x="2310" y="906"/>
                    <a:pt x="2215" y="798"/>
                  </a:cubicBezTo>
                  <a:lnTo>
                    <a:pt x="2370" y="644"/>
                  </a:lnTo>
                  <a:cubicBezTo>
                    <a:pt x="2417" y="584"/>
                    <a:pt x="2417" y="465"/>
                    <a:pt x="2370" y="406"/>
                  </a:cubicBezTo>
                  <a:cubicBezTo>
                    <a:pt x="2340" y="376"/>
                    <a:pt x="2292" y="361"/>
                    <a:pt x="2245" y="361"/>
                  </a:cubicBezTo>
                  <a:cubicBezTo>
                    <a:pt x="2197" y="361"/>
                    <a:pt x="2150" y="376"/>
                    <a:pt x="2120" y="406"/>
                  </a:cubicBezTo>
                  <a:lnTo>
                    <a:pt x="1977" y="560"/>
                  </a:lnTo>
                  <a:cubicBezTo>
                    <a:pt x="1858" y="465"/>
                    <a:pt x="1715" y="406"/>
                    <a:pt x="1548" y="370"/>
                  </a:cubicBezTo>
                  <a:lnTo>
                    <a:pt x="1548" y="167"/>
                  </a:lnTo>
                  <a:cubicBezTo>
                    <a:pt x="1548" y="72"/>
                    <a:pt x="1477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9" name="Google Shape;10826;p79">
              <a:extLst>
                <a:ext uri="{FF2B5EF4-FFF2-40B4-BE49-F238E27FC236}">
                  <a16:creationId xmlns:a16="http://schemas.microsoft.com/office/drawing/2014/main" id="{B8F59F24-D074-138D-0C0B-A4502E93B8F6}"/>
                </a:ext>
              </a:extLst>
            </p:cNvPr>
            <p:cNvSpPr/>
            <p:nvPr/>
          </p:nvSpPr>
          <p:spPr>
            <a:xfrm>
              <a:off x="2908436" y="2488059"/>
              <a:ext cx="33612" cy="33993"/>
            </a:xfrm>
            <a:custGeom>
              <a:avLst/>
              <a:gdLst/>
              <a:ahLst/>
              <a:cxnLst/>
              <a:rect l="l" t="t" r="r" b="b"/>
              <a:pathLst>
                <a:path w="1061" h="1073" extrusionOk="0">
                  <a:moveTo>
                    <a:pt x="525" y="346"/>
                  </a:moveTo>
                  <a:cubicBezTo>
                    <a:pt x="632" y="346"/>
                    <a:pt x="715" y="430"/>
                    <a:pt x="715" y="537"/>
                  </a:cubicBezTo>
                  <a:cubicBezTo>
                    <a:pt x="715" y="632"/>
                    <a:pt x="632" y="727"/>
                    <a:pt x="525" y="727"/>
                  </a:cubicBezTo>
                  <a:cubicBezTo>
                    <a:pt x="417" y="727"/>
                    <a:pt x="334" y="632"/>
                    <a:pt x="334" y="537"/>
                  </a:cubicBezTo>
                  <a:cubicBezTo>
                    <a:pt x="334" y="430"/>
                    <a:pt x="417" y="346"/>
                    <a:pt x="525" y="346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37"/>
                  </a:cubicBezTo>
                  <a:cubicBezTo>
                    <a:pt x="1" y="834"/>
                    <a:pt x="239" y="1072"/>
                    <a:pt x="525" y="1072"/>
                  </a:cubicBezTo>
                  <a:cubicBezTo>
                    <a:pt x="810" y="1072"/>
                    <a:pt x="1048" y="834"/>
                    <a:pt x="1048" y="537"/>
                  </a:cubicBezTo>
                  <a:cubicBezTo>
                    <a:pt x="1060" y="239"/>
                    <a:pt x="822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20" name="Google Shape;10827;p79">
            <a:extLst>
              <a:ext uri="{FF2B5EF4-FFF2-40B4-BE49-F238E27FC236}">
                <a16:creationId xmlns:a16="http://schemas.microsoft.com/office/drawing/2014/main" id="{0A53E775-4662-87A4-9AB8-BC320A4F6257}"/>
              </a:ext>
            </a:extLst>
          </p:cNvPr>
          <p:cNvGrpSpPr/>
          <p:nvPr/>
        </p:nvGrpSpPr>
        <p:grpSpPr>
          <a:xfrm>
            <a:off x="4378284" y="4491820"/>
            <a:ext cx="731808" cy="700128"/>
            <a:chOff x="2189142" y="2421310"/>
            <a:chExt cx="365904" cy="35006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21" name="Google Shape;10828;p79">
              <a:extLst>
                <a:ext uri="{FF2B5EF4-FFF2-40B4-BE49-F238E27FC236}">
                  <a16:creationId xmlns:a16="http://schemas.microsoft.com/office/drawing/2014/main" id="{6D0B6F82-8C8F-3060-3EAA-5F6DF6A780AE}"/>
                </a:ext>
              </a:extLst>
            </p:cNvPr>
            <p:cNvSpPr/>
            <p:nvPr/>
          </p:nvSpPr>
          <p:spPr>
            <a:xfrm>
              <a:off x="2400384" y="2421310"/>
              <a:ext cx="154662" cy="162613"/>
            </a:xfrm>
            <a:custGeom>
              <a:avLst/>
              <a:gdLst/>
              <a:ahLst/>
              <a:cxnLst/>
              <a:rect l="l" t="t" r="r" b="b"/>
              <a:pathLst>
                <a:path w="4882" h="5133" extrusionOk="0">
                  <a:moveTo>
                    <a:pt x="2482" y="0"/>
                  </a:moveTo>
                  <a:cubicBezTo>
                    <a:pt x="1731" y="0"/>
                    <a:pt x="996" y="363"/>
                    <a:pt x="548" y="1036"/>
                  </a:cubicBezTo>
                  <a:cubicBezTo>
                    <a:pt x="0" y="1870"/>
                    <a:pt x="24" y="2941"/>
                    <a:pt x="619" y="3727"/>
                  </a:cubicBezTo>
                  <a:lnTo>
                    <a:pt x="560" y="4953"/>
                  </a:lnTo>
                  <a:cubicBezTo>
                    <a:pt x="560" y="5013"/>
                    <a:pt x="595" y="5073"/>
                    <a:pt x="643" y="5096"/>
                  </a:cubicBezTo>
                  <a:cubicBezTo>
                    <a:pt x="667" y="5108"/>
                    <a:pt x="702" y="5132"/>
                    <a:pt x="726" y="5132"/>
                  </a:cubicBezTo>
                  <a:cubicBezTo>
                    <a:pt x="762" y="5132"/>
                    <a:pt x="774" y="5132"/>
                    <a:pt x="798" y="5108"/>
                  </a:cubicBezTo>
                  <a:lnTo>
                    <a:pt x="1905" y="4596"/>
                  </a:lnTo>
                  <a:cubicBezTo>
                    <a:pt x="2090" y="4640"/>
                    <a:pt x="2289" y="4665"/>
                    <a:pt x="2486" y="4665"/>
                  </a:cubicBezTo>
                  <a:cubicBezTo>
                    <a:pt x="2555" y="4665"/>
                    <a:pt x="2623" y="4662"/>
                    <a:pt x="2691" y="4656"/>
                  </a:cubicBezTo>
                  <a:cubicBezTo>
                    <a:pt x="2786" y="4632"/>
                    <a:pt x="2858" y="4561"/>
                    <a:pt x="2846" y="4477"/>
                  </a:cubicBezTo>
                  <a:cubicBezTo>
                    <a:pt x="2824" y="4389"/>
                    <a:pt x="2761" y="4321"/>
                    <a:pt x="2685" y="4321"/>
                  </a:cubicBezTo>
                  <a:cubicBezTo>
                    <a:pt x="2679" y="4321"/>
                    <a:pt x="2673" y="4322"/>
                    <a:pt x="2667" y="4322"/>
                  </a:cubicBezTo>
                  <a:cubicBezTo>
                    <a:pt x="2597" y="4332"/>
                    <a:pt x="2528" y="4336"/>
                    <a:pt x="2461" y="4336"/>
                  </a:cubicBezTo>
                  <a:cubicBezTo>
                    <a:pt x="2277" y="4336"/>
                    <a:pt x="2103" y="4303"/>
                    <a:pt x="1929" y="4251"/>
                  </a:cubicBezTo>
                  <a:cubicBezTo>
                    <a:pt x="1913" y="4240"/>
                    <a:pt x="1897" y="4234"/>
                    <a:pt x="1880" y="4234"/>
                  </a:cubicBezTo>
                  <a:cubicBezTo>
                    <a:pt x="1859" y="4234"/>
                    <a:pt x="1836" y="4243"/>
                    <a:pt x="1810" y="4263"/>
                  </a:cubicBezTo>
                  <a:lnTo>
                    <a:pt x="905" y="4680"/>
                  </a:lnTo>
                  <a:lnTo>
                    <a:pt x="953" y="3680"/>
                  </a:lnTo>
                  <a:cubicBezTo>
                    <a:pt x="953" y="3632"/>
                    <a:pt x="941" y="3608"/>
                    <a:pt x="917" y="3560"/>
                  </a:cubicBezTo>
                  <a:cubicBezTo>
                    <a:pt x="381" y="2882"/>
                    <a:pt x="345" y="1941"/>
                    <a:pt x="833" y="1215"/>
                  </a:cubicBezTo>
                  <a:cubicBezTo>
                    <a:pt x="1218" y="642"/>
                    <a:pt x="1855" y="327"/>
                    <a:pt x="2504" y="327"/>
                  </a:cubicBezTo>
                  <a:cubicBezTo>
                    <a:pt x="2880" y="327"/>
                    <a:pt x="3259" y="433"/>
                    <a:pt x="3596" y="655"/>
                  </a:cubicBezTo>
                  <a:cubicBezTo>
                    <a:pt x="4048" y="953"/>
                    <a:pt x="4346" y="1405"/>
                    <a:pt x="4453" y="1929"/>
                  </a:cubicBezTo>
                  <a:cubicBezTo>
                    <a:pt x="4548" y="2441"/>
                    <a:pt x="4453" y="2989"/>
                    <a:pt x="4155" y="3418"/>
                  </a:cubicBezTo>
                  <a:cubicBezTo>
                    <a:pt x="3941" y="3727"/>
                    <a:pt x="3643" y="3977"/>
                    <a:pt x="3286" y="4132"/>
                  </a:cubicBezTo>
                  <a:cubicBezTo>
                    <a:pt x="3203" y="4156"/>
                    <a:pt x="3167" y="4263"/>
                    <a:pt x="3203" y="4346"/>
                  </a:cubicBezTo>
                  <a:cubicBezTo>
                    <a:pt x="3221" y="4419"/>
                    <a:pt x="3288" y="4450"/>
                    <a:pt x="3356" y="4450"/>
                  </a:cubicBezTo>
                  <a:cubicBezTo>
                    <a:pt x="3376" y="4450"/>
                    <a:pt x="3397" y="4447"/>
                    <a:pt x="3417" y="4442"/>
                  </a:cubicBezTo>
                  <a:cubicBezTo>
                    <a:pt x="3834" y="4263"/>
                    <a:pt x="4179" y="3977"/>
                    <a:pt x="4429" y="3608"/>
                  </a:cubicBezTo>
                  <a:cubicBezTo>
                    <a:pt x="4763" y="3108"/>
                    <a:pt x="4882" y="2477"/>
                    <a:pt x="4763" y="1882"/>
                  </a:cubicBezTo>
                  <a:cubicBezTo>
                    <a:pt x="4643" y="1274"/>
                    <a:pt x="4286" y="751"/>
                    <a:pt x="3774" y="393"/>
                  </a:cubicBezTo>
                  <a:cubicBezTo>
                    <a:pt x="3376" y="128"/>
                    <a:pt x="2926" y="0"/>
                    <a:pt x="248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2" name="Google Shape;10829;p79">
              <a:extLst>
                <a:ext uri="{FF2B5EF4-FFF2-40B4-BE49-F238E27FC236}">
                  <a16:creationId xmlns:a16="http://schemas.microsoft.com/office/drawing/2014/main" id="{413A62CE-837D-5EFD-5FD5-9398AA23DBB2}"/>
                </a:ext>
              </a:extLst>
            </p:cNvPr>
            <p:cNvSpPr/>
            <p:nvPr/>
          </p:nvSpPr>
          <p:spPr>
            <a:xfrm>
              <a:off x="2292862" y="2724899"/>
              <a:ext cx="168252" cy="46475"/>
            </a:xfrm>
            <a:custGeom>
              <a:avLst/>
              <a:gdLst/>
              <a:ahLst/>
              <a:cxnLst/>
              <a:rect l="l" t="t" r="r" b="b"/>
              <a:pathLst>
                <a:path w="5311" h="1467" extrusionOk="0">
                  <a:moveTo>
                    <a:pt x="5139" y="1"/>
                  </a:moveTo>
                  <a:cubicBezTo>
                    <a:pt x="5133" y="1"/>
                    <a:pt x="5127" y="1"/>
                    <a:pt x="5120" y="2"/>
                  </a:cubicBezTo>
                  <a:cubicBezTo>
                    <a:pt x="5025" y="26"/>
                    <a:pt x="4954" y="97"/>
                    <a:pt x="4966" y="193"/>
                  </a:cubicBezTo>
                  <a:cubicBezTo>
                    <a:pt x="4966" y="264"/>
                    <a:pt x="4989" y="323"/>
                    <a:pt x="4989" y="395"/>
                  </a:cubicBezTo>
                  <a:lnTo>
                    <a:pt x="4989" y="1145"/>
                  </a:lnTo>
                  <a:lnTo>
                    <a:pt x="167" y="1145"/>
                  </a:lnTo>
                  <a:cubicBezTo>
                    <a:pt x="72" y="1145"/>
                    <a:pt x="1" y="1216"/>
                    <a:pt x="1" y="1300"/>
                  </a:cubicBezTo>
                  <a:cubicBezTo>
                    <a:pt x="1" y="1395"/>
                    <a:pt x="72" y="1466"/>
                    <a:pt x="167" y="1466"/>
                  </a:cubicBezTo>
                  <a:lnTo>
                    <a:pt x="5144" y="1466"/>
                  </a:lnTo>
                  <a:cubicBezTo>
                    <a:pt x="5239" y="1466"/>
                    <a:pt x="5311" y="1395"/>
                    <a:pt x="5311" y="1300"/>
                  </a:cubicBezTo>
                  <a:lnTo>
                    <a:pt x="5311" y="395"/>
                  </a:lnTo>
                  <a:cubicBezTo>
                    <a:pt x="5311" y="323"/>
                    <a:pt x="5311" y="252"/>
                    <a:pt x="5299" y="157"/>
                  </a:cubicBezTo>
                  <a:cubicBezTo>
                    <a:pt x="5288" y="69"/>
                    <a:pt x="5216" y="1"/>
                    <a:pt x="513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3" name="Google Shape;10830;p79">
              <a:extLst>
                <a:ext uri="{FF2B5EF4-FFF2-40B4-BE49-F238E27FC236}">
                  <a16:creationId xmlns:a16="http://schemas.microsoft.com/office/drawing/2014/main" id="{A1F729B9-A4E0-B998-7AA4-2EE34F3BC754}"/>
                </a:ext>
              </a:extLst>
            </p:cNvPr>
            <p:cNvSpPr/>
            <p:nvPr/>
          </p:nvSpPr>
          <p:spPr>
            <a:xfrm>
              <a:off x="2189142" y="2460149"/>
              <a:ext cx="266714" cy="310844"/>
            </a:xfrm>
            <a:custGeom>
              <a:avLst/>
              <a:gdLst/>
              <a:ahLst/>
              <a:cxnLst/>
              <a:rect l="l" t="t" r="r" b="b"/>
              <a:pathLst>
                <a:path w="8419" h="9812" extrusionOk="0">
                  <a:moveTo>
                    <a:pt x="3525" y="787"/>
                  </a:moveTo>
                  <a:lnTo>
                    <a:pt x="3525" y="787"/>
                  </a:lnTo>
                  <a:cubicBezTo>
                    <a:pt x="3322" y="1382"/>
                    <a:pt x="2977" y="1703"/>
                    <a:pt x="2751" y="1834"/>
                  </a:cubicBezTo>
                  <a:cubicBezTo>
                    <a:pt x="2787" y="1358"/>
                    <a:pt x="3096" y="941"/>
                    <a:pt x="3525" y="787"/>
                  </a:cubicBezTo>
                  <a:close/>
                  <a:moveTo>
                    <a:pt x="4692" y="715"/>
                  </a:moveTo>
                  <a:cubicBezTo>
                    <a:pt x="5323" y="715"/>
                    <a:pt x="5846" y="1239"/>
                    <a:pt x="5846" y="1870"/>
                  </a:cubicBezTo>
                  <a:lnTo>
                    <a:pt x="5846" y="2608"/>
                  </a:lnTo>
                  <a:cubicBezTo>
                    <a:pt x="5168" y="2561"/>
                    <a:pt x="4644" y="2215"/>
                    <a:pt x="4299" y="1596"/>
                  </a:cubicBezTo>
                  <a:cubicBezTo>
                    <a:pt x="4108" y="1251"/>
                    <a:pt x="4013" y="906"/>
                    <a:pt x="3977" y="715"/>
                  </a:cubicBezTo>
                  <a:close/>
                  <a:moveTo>
                    <a:pt x="2048" y="2454"/>
                  </a:moveTo>
                  <a:lnTo>
                    <a:pt x="2048" y="3525"/>
                  </a:lnTo>
                  <a:cubicBezTo>
                    <a:pt x="1858" y="3454"/>
                    <a:pt x="1715" y="3275"/>
                    <a:pt x="1715" y="3049"/>
                  </a:cubicBezTo>
                  <a:lnTo>
                    <a:pt x="1715" y="2930"/>
                  </a:lnTo>
                  <a:cubicBezTo>
                    <a:pt x="1715" y="2704"/>
                    <a:pt x="1846" y="2525"/>
                    <a:pt x="2048" y="2454"/>
                  </a:cubicBezTo>
                  <a:close/>
                  <a:moveTo>
                    <a:pt x="6549" y="2454"/>
                  </a:moveTo>
                  <a:cubicBezTo>
                    <a:pt x="6739" y="2537"/>
                    <a:pt x="6894" y="2715"/>
                    <a:pt x="6894" y="2930"/>
                  </a:cubicBezTo>
                  <a:lnTo>
                    <a:pt x="6894" y="3049"/>
                  </a:lnTo>
                  <a:cubicBezTo>
                    <a:pt x="6894" y="3275"/>
                    <a:pt x="6751" y="3454"/>
                    <a:pt x="6549" y="3525"/>
                  </a:cubicBezTo>
                  <a:lnTo>
                    <a:pt x="6549" y="2454"/>
                  </a:lnTo>
                  <a:close/>
                  <a:moveTo>
                    <a:pt x="3739" y="1168"/>
                  </a:moveTo>
                  <a:cubicBezTo>
                    <a:pt x="3799" y="1346"/>
                    <a:pt x="3870" y="1549"/>
                    <a:pt x="3989" y="1763"/>
                  </a:cubicBezTo>
                  <a:cubicBezTo>
                    <a:pt x="4394" y="2489"/>
                    <a:pt x="5025" y="2906"/>
                    <a:pt x="5835" y="2954"/>
                  </a:cubicBezTo>
                  <a:lnTo>
                    <a:pt x="5835" y="3251"/>
                  </a:lnTo>
                  <a:cubicBezTo>
                    <a:pt x="5846" y="3894"/>
                    <a:pt x="5501" y="4489"/>
                    <a:pt x="4942" y="4835"/>
                  </a:cubicBezTo>
                  <a:lnTo>
                    <a:pt x="4692" y="4990"/>
                  </a:lnTo>
                  <a:cubicBezTo>
                    <a:pt x="4573" y="5055"/>
                    <a:pt x="4439" y="5088"/>
                    <a:pt x="4305" y="5088"/>
                  </a:cubicBezTo>
                  <a:cubicBezTo>
                    <a:pt x="4171" y="5088"/>
                    <a:pt x="4037" y="5055"/>
                    <a:pt x="3918" y="4990"/>
                  </a:cubicBezTo>
                  <a:lnTo>
                    <a:pt x="3656" y="4835"/>
                  </a:lnTo>
                  <a:cubicBezTo>
                    <a:pt x="3096" y="4513"/>
                    <a:pt x="2751" y="3906"/>
                    <a:pt x="2751" y="3251"/>
                  </a:cubicBezTo>
                  <a:lnTo>
                    <a:pt x="2751" y="2215"/>
                  </a:lnTo>
                  <a:cubicBezTo>
                    <a:pt x="2965" y="2108"/>
                    <a:pt x="3418" y="1834"/>
                    <a:pt x="3739" y="1168"/>
                  </a:cubicBezTo>
                  <a:close/>
                  <a:moveTo>
                    <a:pt x="4942" y="5228"/>
                  </a:moveTo>
                  <a:lnTo>
                    <a:pt x="4942" y="5656"/>
                  </a:lnTo>
                  <a:cubicBezTo>
                    <a:pt x="4894" y="5656"/>
                    <a:pt x="4834" y="5668"/>
                    <a:pt x="4787" y="5668"/>
                  </a:cubicBezTo>
                  <a:cubicBezTo>
                    <a:pt x="4751" y="5549"/>
                    <a:pt x="4668" y="5454"/>
                    <a:pt x="4573" y="5382"/>
                  </a:cubicBezTo>
                  <a:cubicBezTo>
                    <a:pt x="4668" y="5359"/>
                    <a:pt x="4763" y="5335"/>
                    <a:pt x="4846" y="5275"/>
                  </a:cubicBezTo>
                  <a:lnTo>
                    <a:pt x="4942" y="5228"/>
                  </a:lnTo>
                  <a:close/>
                  <a:moveTo>
                    <a:pt x="4299" y="5656"/>
                  </a:moveTo>
                  <a:cubicBezTo>
                    <a:pt x="4406" y="5656"/>
                    <a:pt x="4477" y="5728"/>
                    <a:pt x="4477" y="5835"/>
                  </a:cubicBezTo>
                  <a:cubicBezTo>
                    <a:pt x="4477" y="5942"/>
                    <a:pt x="4406" y="6013"/>
                    <a:pt x="4299" y="6013"/>
                  </a:cubicBezTo>
                  <a:cubicBezTo>
                    <a:pt x="4215" y="6013"/>
                    <a:pt x="4120" y="5930"/>
                    <a:pt x="4120" y="5835"/>
                  </a:cubicBezTo>
                  <a:cubicBezTo>
                    <a:pt x="4120" y="5728"/>
                    <a:pt x="4192" y="5656"/>
                    <a:pt x="4299" y="5656"/>
                  </a:cubicBezTo>
                  <a:close/>
                  <a:moveTo>
                    <a:pt x="3656" y="5228"/>
                  </a:moveTo>
                  <a:lnTo>
                    <a:pt x="3751" y="5263"/>
                  </a:lnTo>
                  <a:cubicBezTo>
                    <a:pt x="3834" y="5323"/>
                    <a:pt x="3941" y="5359"/>
                    <a:pt x="4037" y="5382"/>
                  </a:cubicBezTo>
                  <a:cubicBezTo>
                    <a:pt x="3882" y="5478"/>
                    <a:pt x="3775" y="5644"/>
                    <a:pt x="3775" y="5835"/>
                  </a:cubicBezTo>
                  <a:cubicBezTo>
                    <a:pt x="3775" y="6121"/>
                    <a:pt x="4013" y="6359"/>
                    <a:pt x="4299" y="6359"/>
                  </a:cubicBezTo>
                  <a:cubicBezTo>
                    <a:pt x="4525" y="6359"/>
                    <a:pt x="4715" y="6204"/>
                    <a:pt x="4787" y="6013"/>
                  </a:cubicBezTo>
                  <a:cubicBezTo>
                    <a:pt x="4834" y="6013"/>
                    <a:pt x="4894" y="6013"/>
                    <a:pt x="4942" y="6002"/>
                  </a:cubicBezTo>
                  <a:lnTo>
                    <a:pt x="4942" y="6073"/>
                  </a:lnTo>
                  <a:lnTo>
                    <a:pt x="4299" y="6514"/>
                  </a:lnTo>
                  <a:lnTo>
                    <a:pt x="3656" y="6061"/>
                  </a:lnTo>
                  <a:lnTo>
                    <a:pt x="3656" y="5228"/>
                  </a:lnTo>
                  <a:close/>
                  <a:moveTo>
                    <a:pt x="3656" y="6466"/>
                  </a:moveTo>
                  <a:lnTo>
                    <a:pt x="4049" y="6740"/>
                  </a:lnTo>
                  <a:lnTo>
                    <a:pt x="3656" y="7204"/>
                  </a:lnTo>
                  <a:lnTo>
                    <a:pt x="3656" y="6549"/>
                  </a:lnTo>
                  <a:lnTo>
                    <a:pt x="3656" y="6466"/>
                  </a:lnTo>
                  <a:close/>
                  <a:moveTo>
                    <a:pt x="4942" y="6466"/>
                  </a:moveTo>
                  <a:lnTo>
                    <a:pt x="4942" y="6549"/>
                  </a:lnTo>
                  <a:lnTo>
                    <a:pt x="4942" y="7204"/>
                  </a:lnTo>
                  <a:lnTo>
                    <a:pt x="4549" y="6740"/>
                  </a:lnTo>
                  <a:lnTo>
                    <a:pt x="4942" y="6466"/>
                  </a:lnTo>
                  <a:close/>
                  <a:moveTo>
                    <a:pt x="3858" y="1"/>
                  </a:moveTo>
                  <a:cubicBezTo>
                    <a:pt x="2858" y="1"/>
                    <a:pt x="2048" y="799"/>
                    <a:pt x="2048" y="1799"/>
                  </a:cubicBezTo>
                  <a:lnTo>
                    <a:pt x="2048" y="2096"/>
                  </a:lnTo>
                  <a:cubicBezTo>
                    <a:pt x="1667" y="2168"/>
                    <a:pt x="1382" y="2513"/>
                    <a:pt x="1382" y="2918"/>
                  </a:cubicBezTo>
                  <a:lnTo>
                    <a:pt x="1382" y="3037"/>
                  </a:lnTo>
                  <a:cubicBezTo>
                    <a:pt x="1382" y="3501"/>
                    <a:pt x="1751" y="3870"/>
                    <a:pt x="2215" y="3870"/>
                  </a:cubicBezTo>
                  <a:cubicBezTo>
                    <a:pt x="2310" y="3870"/>
                    <a:pt x="2382" y="3799"/>
                    <a:pt x="2382" y="3704"/>
                  </a:cubicBezTo>
                  <a:lnTo>
                    <a:pt x="2382" y="2251"/>
                  </a:lnTo>
                  <a:lnTo>
                    <a:pt x="2382" y="1799"/>
                  </a:lnTo>
                  <a:cubicBezTo>
                    <a:pt x="2382" y="1001"/>
                    <a:pt x="3037" y="346"/>
                    <a:pt x="3834" y="346"/>
                  </a:cubicBezTo>
                  <a:lnTo>
                    <a:pt x="4727" y="346"/>
                  </a:lnTo>
                  <a:cubicBezTo>
                    <a:pt x="5537" y="346"/>
                    <a:pt x="6192" y="1001"/>
                    <a:pt x="6192" y="1799"/>
                  </a:cubicBezTo>
                  <a:lnTo>
                    <a:pt x="6192" y="2251"/>
                  </a:lnTo>
                  <a:lnTo>
                    <a:pt x="6192" y="4180"/>
                  </a:lnTo>
                  <a:cubicBezTo>
                    <a:pt x="6192" y="4811"/>
                    <a:pt x="5799" y="5335"/>
                    <a:pt x="5251" y="5549"/>
                  </a:cubicBezTo>
                  <a:lnTo>
                    <a:pt x="5251" y="5001"/>
                  </a:lnTo>
                  <a:cubicBezTo>
                    <a:pt x="5823" y="4597"/>
                    <a:pt x="6156" y="3930"/>
                    <a:pt x="6156" y="3227"/>
                  </a:cubicBezTo>
                  <a:lnTo>
                    <a:pt x="6156" y="1870"/>
                  </a:lnTo>
                  <a:cubicBezTo>
                    <a:pt x="6156" y="1037"/>
                    <a:pt x="5489" y="370"/>
                    <a:pt x="4656" y="370"/>
                  </a:cubicBezTo>
                  <a:lnTo>
                    <a:pt x="3894" y="370"/>
                  </a:lnTo>
                  <a:cubicBezTo>
                    <a:pt x="3834" y="370"/>
                    <a:pt x="3775" y="370"/>
                    <a:pt x="3715" y="382"/>
                  </a:cubicBezTo>
                  <a:cubicBezTo>
                    <a:pt x="2965" y="477"/>
                    <a:pt x="2394" y="1120"/>
                    <a:pt x="2394" y="1870"/>
                  </a:cubicBezTo>
                  <a:lnTo>
                    <a:pt x="2394" y="2084"/>
                  </a:lnTo>
                  <a:lnTo>
                    <a:pt x="2394" y="3227"/>
                  </a:lnTo>
                  <a:cubicBezTo>
                    <a:pt x="2394" y="3930"/>
                    <a:pt x="2739" y="4585"/>
                    <a:pt x="3299" y="5001"/>
                  </a:cubicBezTo>
                  <a:lnTo>
                    <a:pt x="3299" y="6013"/>
                  </a:lnTo>
                  <a:lnTo>
                    <a:pt x="1596" y="6561"/>
                  </a:lnTo>
                  <a:cubicBezTo>
                    <a:pt x="643" y="6859"/>
                    <a:pt x="1" y="7740"/>
                    <a:pt x="1" y="8740"/>
                  </a:cubicBezTo>
                  <a:lnTo>
                    <a:pt x="1" y="9645"/>
                  </a:lnTo>
                  <a:cubicBezTo>
                    <a:pt x="1" y="9740"/>
                    <a:pt x="72" y="9812"/>
                    <a:pt x="167" y="9812"/>
                  </a:cubicBezTo>
                  <a:lnTo>
                    <a:pt x="2739" y="9812"/>
                  </a:lnTo>
                  <a:cubicBezTo>
                    <a:pt x="2822" y="9812"/>
                    <a:pt x="2906" y="9740"/>
                    <a:pt x="2906" y="9645"/>
                  </a:cubicBezTo>
                  <a:cubicBezTo>
                    <a:pt x="2906" y="9550"/>
                    <a:pt x="2822" y="9478"/>
                    <a:pt x="2739" y="9478"/>
                  </a:cubicBezTo>
                  <a:lnTo>
                    <a:pt x="322" y="9478"/>
                  </a:lnTo>
                  <a:lnTo>
                    <a:pt x="322" y="8740"/>
                  </a:lnTo>
                  <a:cubicBezTo>
                    <a:pt x="322" y="7883"/>
                    <a:pt x="882" y="7133"/>
                    <a:pt x="1679" y="6871"/>
                  </a:cubicBezTo>
                  <a:lnTo>
                    <a:pt x="3287" y="6359"/>
                  </a:lnTo>
                  <a:lnTo>
                    <a:pt x="3287" y="6537"/>
                  </a:lnTo>
                  <a:lnTo>
                    <a:pt x="3287" y="7657"/>
                  </a:lnTo>
                  <a:cubicBezTo>
                    <a:pt x="3287" y="7728"/>
                    <a:pt x="3334" y="7788"/>
                    <a:pt x="3394" y="7811"/>
                  </a:cubicBezTo>
                  <a:cubicBezTo>
                    <a:pt x="3406" y="7811"/>
                    <a:pt x="3441" y="7835"/>
                    <a:pt x="3453" y="7835"/>
                  </a:cubicBezTo>
                  <a:cubicBezTo>
                    <a:pt x="3501" y="7835"/>
                    <a:pt x="3537" y="7811"/>
                    <a:pt x="3584" y="7776"/>
                  </a:cubicBezTo>
                  <a:lnTo>
                    <a:pt x="4275" y="6966"/>
                  </a:lnTo>
                  <a:lnTo>
                    <a:pt x="4954" y="7776"/>
                  </a:lnTo>
                  <a:cubicBezTo>
                    <a:pt x="4989" y="7811"/>
                    <a:pt x="5025" y="7835"/>
                    <a:pt x="5084" y="7835"/>
                  </a:cubicBezTo>
                  <a:cubicBezTo>
                    <a:pt x="5108" y="7835"/>
                    <a:pt x="5132" y="7835"/>
                    <a:pt x="5144" y="7811"/>
                  </a:cubicBezTo>
                  <a:cubicBezTo>
                    <a:pt x="5204" y="7788"/>
                    <a:pt x="5251" y="7728"/>
                    <a:pt x="5251" y="7657"/>
                  </a:cubicBezTo>
                  <a:lnTo>
                    <a:pt x="5251" y="6359"/>
                  </a:lnTo>
                  <a:lnTo>
                    <a:pt x="6859" y="6871"/>
                  </a:lnTo>
                  <a:cubicBezTo>
                    <a:pt x="7382" y="7037"/>
                    <a:pt x="7811" y="7430"/>
                    <a:pt x="8037" y="7918"/>
                  </a:cubicBezTo>
                  <a:cubicBezTo>
                    <a:pt x="8074" y="7991"/>
                    <a:pt x="8131" y="8022"/>
                    <a:pt x="8198" y="8022"/>
                  </a:cubicBezTo>
                  <a:cubicBezTo>
                    <a:pt x="8219" y="8022"/>
                    <a:pt x="8241" y="8019"/>
                    <a:pt x="8263" y="8014"/>
                  </a:cubicBezTo>
                  <a:cubicBezTo>
                    <a:pt x="8383" y="7990"/>
                    <a:pt x="8418" y="7895"/>
                    <a:pt x="8383" y="7799"/>
                  </a:cubicBezTo>
                  <a:cubicBezTo>
                    <a:pt x="8109" y="7216"/>
                    <a:pt x="7609" y="6775"/>
                    <a:pt x="6989" y="6561"/>
                  </a:cubicBezTo>
                  <a:lnTo>
                    <a:pt x="5287" y="6013"/>
                  </a:lnTo>
                  <a:lnTo>
                    <a:pt x="5287" y="5906"/>
                  </a:lnTo>
                  <a:cubicBezTo>
                    <a:pt x="6013" y="5680"/>
                    <a:pt x="6549" y="5001"/>
                    <a:pt x="6549" y="4180"/>
                  </a:cubicBezTo>
                  <a:lnTo>
                    <a:pt x="6549" y="3858"/>
                  </a:lnTo>
                  <a:cubicBezTo>
                    <a:pt x="6930" y="3775"/>
                    <a:pt x="7216" y="3442"/>
                    <a:pt x="7216" y="3037"/>
                  </a:cubicBezTo>
                  <a:lnTo>
                    <a:pt x="7216" y="2918"/>
                  </a:lnTo>
                  <a:cubicBezTo>
                    <a:pt x="7216" y="2513"/>
                    <a:pt x="6930" y="2168"/>
                    <a:pt x="6549" y="2096"/>
                  </a:cubicBezTo>
                  <a:lnTo>
                    <a:pt x="6549" y="1799"/>
                  </a:lnTo>
                  <a:cubicBezTo>
                    <a:pt x="6549" y="799"/>
                    <a:pt x="5739" y="1"/>
                    <a:pt x="47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4" name="Google Shape;10831;p79">
              <a:extLst>
                <a:ext uri="{FF2B5EF4-FFF2-40B4-BE49-F238E27FC236}">
                  <a16:creationId xmlns:a16="http://schemas.microsoft.com/office/drawing/2014/main" id="{F16DD5E2-B896-E693-947B-B870C2864216}"/>
                </a:ext>
              </a:extLst>
            </p:cNvPr>
            <p:cNvSpPr/>
            <p:nvPr/>
          </p:nvSpPr>
          <p:spPr>
            <a:xfrm>
              <a:off x="2320012" y="2699682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7"/>
                    <a:pt x="168" y="357"/>
                  </a:cubicBezTo>
                  <a:cubicBezTo>
                    <a:pt x="263" y="357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5" name="Google Shape;10832;p79">
              <a:extLst>
                <a:ext uri="{FF2B5EF4-FFF2-40B4-BE49-F238E27FC236}">
                  <a16:creationId xmlns:a16="http://schemas.microsoft.com/office/drawing/2014/main" id="{DF24EEEE-64B4-6118-B284-1ADF22606096}"/>
                </a:ext>
              </a:extLst>
            </p:cNvPr>
            <p:cNvSpPr/>
            <p:nvPr/>
          </p:nvSpPr>
          <p:spPr>
            <a:xfrm>
              <a:off x="2320012" y="2718151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8"/>
                    <a:pt x="168" y="358"/>
                  </a:cubicBezTo>
                  <a:cubicBezTo>
                    <a:pt x="263" y="358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6" name="Google Shape;10833;p79">
              <a:extLst>
                <a:ext uri="{FF2B5EF4-FFF2-40B4-BE49-F238E27FC236}">
                  <a16:creationId xmlns:a16="http://schemas.microsoft.com/office/drawing/2014/main" id="{7A8B276B-8D77-9D1E-7380-2CA8F2996999}"/>
                </a:ext>
              </a:extLst>
            </p:cNvPr>
            <p:cNvSpPr/>
            <p:nvPr/>
          </p:nvSpPr>
          <p:spPr>
            <a:xfrm>
              <a:off x="2364522" y="2716662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32" y="322"/>
                    <a:pt x="1668" y="357"/>
                    <a:pt x="1668" y="405"/>
                  </a:cubicBezTo>
                  <a:lnTo>
                    <a:pt x="1668" y="560"/>
                  </a:lnTo>
                  <a:cubicBezTo>
                    <a:pt x="1668" y="607"/>
                    <a:pt x="1632" y="643"/>
                    <a:pt x="1596" y="643"/>
                  </a:cubicBezTo>
                  <a:lnTo>
                    <a:pt x="382" y="643"/>
                  </a:lnTo>
                  <a:cubicBezTo>
                    <a:pt x="346" y="643"/>
                    <a:pt x="310" y="607"/>
                    <a:pt x="310" y="560"/>
                  </a:cubicBezTo>
                  <a:lnTo>
                    <a:pt x="310" y="405"/>
                  </a:lnTo>
                  <a:cubicBezTo>
                    <a:pt x="310" y="357"/>
                    <a:pt x="346" y="322"/>
                    <a:pt x="382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405"/>
                  </a:cubicBezTo>
                  <a:lnTo>
                    <a:pt x="1" y="572"/>
                  </a:lnTo>
                  <a:cubicBezTo>
                    <a:pt x="1" y="786"/>
                    <a:pt x="180" y="964"/>
                    <a:pt x="406" y="964"/>
                  </a:cubicBezTo>
                  <a:lnTo>
                    <a:pt x="1608" y="964"/>
                  </a:lnTo>
                  <a:cubicBezTo>
                    <a:pt x="1834" y="964"/>
                    <a:pt x="2013" y="786"/>
                    <a:pt x="2013" y="572"/>
                  </a:cubicBezTo>
                  <a:lnTo>
                    <a:pt x="2013" y="405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7" name="Google Shape;10834;p79">
              <a:extLst>
                <a:ext uri="{FF2B5EF4-FFF2-40B4-BE49-F238E27FC236}">
                  <a16:creationId xmlns:a16="http://schemas.microsoft.com/office/drawing/2014/main" id="{0C250AA1-DBCC-6277-3762-0EE6672FA170}"/>
                </a:ext>
              </a:extLst>
            </p:cNvPr>
            <p:cNvSpPr/>
            <p:nvPr/>
          </p:nvSpPr>
          <p:spPr>
            <a:xfrm>
              <a:off x="2437323" y="2454510"/>
              <a:ext cx="82273" cy="83002"/>
            </a:xfrm>
            <a:custGeom>
              <a:avLst/>
              <a:gdLst/>
              <a:ahLst/>
              <a:cxnLst/>
              <a:rect l="l" t="t" r="r" b="b"/>
              <a:pathLst>
                <a:path w="2597" h="2620" extrusionOk="0">
                  <a:moveTo>
                    <a:pt x="1299" y="655"/>
                  </a:moveTo>
                  <a:cubicBezTo>
                    <a:pt x="1656" y="655"/>
                    <a:pt x="1942" y="953"/>
                    <a:pt x="1942" y="1310"/>
                  </a:cubicBezTo>
                  <a:cubicBezTo>
                    <a:pt x="1930" y="1667"/>
                    <a:pt x="1644" y="1965"/>
                    <a:pt x="1299" y="1965"/>
                  </a:cubicBezTo>
                  <a:cubicBezTo>
                    <a:pt x="941" y="1965"/>
                    <a:pt x="668" y="1667"/>
                    <a:pt x="668" y="1310"/>
                  </a:cubicBezTo>
                  <a:cubicBezTo>
                    <a:pt x="668" y="953"/>
                    <a:pt x="941" y="655"/>
                    <a:pt x="1299" y="655"/>
                  </a:cubicBezTo>
                  <a:close/>
                  <a:moveTo>
                    <a:pt x="1299" y="0"/>
                  </a:moveTo>
                  <a:cubicBezTo>
                    <a:pt x="1215" y="0"/>
                    <a:pt x="1132" y="72"/>
                    <a:pt x="1132" y="167"/>
                  </a:cubicBezTo>
                  <a:lnTo>
                    <a:pt x="1132" y="346"/>
                  </a:lnTo>
                  <a:cubicBezTo>
                    <a:pt x="989" y="369"/>
                    <a:pt x="858" y="429"/>
                    <a:pt x="751" y="500"/>
                  </a:cubicBezTo>
                  <a:lnTo>
                    <a:pt x="620" y="369"/>
                  </a:lnTo>
                  <a:cubicBezTo>
                    <a:pt x="590" y="340"/>
                    <a:pt x="546" y="325"/>
                    <a:pt x="501" y="325"/>
                  </a:cubicBezTo>
                  <a:cubicBezTo>
                    <a:pt x="456" y="325"/>
                    <a:pt x="412" y="340"/>
                    <a:pt x="382" y="369"/>
                  </a:cubicBezTo>
                  <a:cubicBezTo>
                    <a:pt x="322" y="429"/>
                    <a:pt x="322" y="548"/>
                    <a:pt x="382" y="607"/>
                  </a:cubicBezTo>
                  <a:lnTo>
                    <a:pt x="513" y="750"/>
                  </a:lnTo>
                  <a:cubicBezTo>
                    <a:pt x="441" y="857"/>
                    <a:pt x="382" y="1000"/>
                    <a:pt x="346" y="1143"/>
                  </a:cubicBezTo>
                  <a:lnTo>
                    <a:pt x="168" y="1143"/>
                  </a:lnTo>
                  <a:cubicBezTo>
                    <a:pt x="84" y="1143"/>
                    <a:pt x="1" y="1227"/>
                    <a:pt x="1" y="1310"/>
                  </a:cubicBezTo>
                  <a:cubicBezTo>
                    <a:pt x="1" y="1405"/>
                    <a:pt x="84" y="1477"/>
                    <a:pt x="168" y="1477"/>
                  </a:cubicBezTo>
                  <a:lnTo>
                    <a:pt x="346" y="1477"/>
                  </a:lnTo>
                  <a:cubicBezTo>
                    <a:pt x="382" y="1619"/>
                    <a:pt x="441" y="1762"/>
                    <a:pt x="513" y="1881"/>
                  </a:cubicBezTo>
                  <a:lnTo>
                    <a:pt x="382" y="2012"/>
                  </a:lnTo>
                  <a:cubicBezTo>
                    <a:pt x="322" y="2072"/>
                    <a:pt x="322" y="2191"/>
                    <a:pt x="382" y="2251"/>
                  </a:cubicBezTo>
                  <a:cubicBezTo>
                    <a:pt x="406" y="2274"/>
                    <a:pt x="453" y="2298"/>
                    <a:pt x="501" y="2298"/>
                  </a:cubicBezTo>
                  <a:cubicBezTo>
                    <a:pt x="537" y="2298"/>
                    <a:pt x="584" y="2274"/>
                    <a:pt x="620" y="2251"/>
                  </a:cubicBezTo>
                  <a:lnTo>
                    <a:pt x="751" y="2120"/>
                  </a:lnTo>
                  <a:cubicBezTo>
                    <a:pt x="870" y="2191"/>
                    <a:pt x="1001" y="2251"/>
                    <a:pt x="1132" y="2274"/>
                  </a:cubicBezTo>
                  <a:lnTo>
                    <a:pt x="1132" y="2453"/>
                  </a:lnTo>
                  <a:cubicBezTo>
                    <a:pt x="1132" y="2548"/>
                    <a:pt x="1215" y="2620"/>
                    <a:pt x="1299" y="2620"/>
                  </a:cubicBezTo>
                  <a:cubicBezTo>
                    <a:pt x="1394" y="2620"/>
                    <a:pt x="1465" y="2548"/>
                    <a:pt x="1465" y="2453"/>
                  </a:cubicBezTo>
                  <a:lnTo>
                    <a:pt x="1465" y="2274"/>
                  </a:lnTo>
                  <a:cubicBezTo>
                    <a:pt x="1608" y="2251"/>
                    <a:pt x="1751" y="2191"/>
                    <a:pt x="1846" y="2120"/>
                  </a:cubicBezTo>
                  <a:lnTo>
                    <a:pt x="1989" y="2251"/>
                  </a:lnTo>
                  <a:cubicBezTo>
                    <a:pt x="2013" y="2274"/>
                    <a:pt x="2061" y="2298"/>
                    <a:pt x="2108" y="2298"/>
                  </a:cubicBezTo>
                  <a:cubicBezTo>
                    <a:pt x="2144" y="2298"/>
                    <a:pt x="2192" y="2274"/>
                    <a:pt x="2227" y="2251"/>
                  </a:cubicBezTo>
                  <a:cubicBezTo>
                    <a:pt x="2287" y="2191"/>
                    <a:pt x="2287" y="2072"/>
                    <a:pt x="2227" y="2012"/>
                  </a:cubicBezTo>
                  <a:lnTo>
                    <a:pt x="2084" y="1881"/>
                  </a:lnTo>
                  <a:cubicBezTo>
                    <a:pt x="2168" y="1762"/>
                    <a:pt x="2227" y="1619"/>
                    <a:pt x="2251" y="1477"/>
                  </a:cubicBezTo>
                  <a:lnTo>
                    <a:pt x="2430" y="1477"/>
                  </a:lnTo>
                  <a:cubicBezTo>
                    <a:pt x="2525" y="1477"/>
                    <a:pt x="2596" y="1405"/>
                    <a:pt x="2596" y="1310"/>
                  </a:cubicBezTo>
                  <a:cubicBezTo>
                    <a:pt x="2596" y="1227"/>
                    <a:pt x="2525" y="1143"/>
                    <a:pt x="2430" y="1143"/>
                  </a:cubicBezTo>
                  <a:lnTo>
                    <a:pt x="2251" y="1143"/>
                  </a:lnTo>
                  <a:cubicBezTo>
                    <a:pt x="2227" y="1000"/>
                    <a:pt x="2168" y="869"/>
                    <a:pt x="2096" y="750"/>
                  </a:cubicBezTo>
                  <a:lnTo>
                    <a:pt x="2227" y="607"/>
                  </a:lnTo>
                  <a:cubicBezTo>
                    <a:pt x="2287" y="548"/>
                    <a:pt x="2287" y="429"/>
                    <a:pt x="2227" y="369"/>
                  </a:cubicBezTo>
                  <a:cubicBezTo>
                    <a:pt x="2198" y="340"/>
                    <a:pt x="2153" y="325"/>
                    <a:pt x="2108" y="325"/>
                  </a:cubicBezTo>
                  <a:cubicBezTo>
                    <a:pt x="2064" y="325"/>
                    <a:pt x="2019" y="340"/>
                    <a:pt x="1989" y="369"/>
                  </a:cubicBezTo>
                  <a:lnTo>
                    <a:pt x="1846" y="500"/>
                  </a:lnTo>
                  <a:cubicBezTo>
                    <a:pt x="1727" y="429"/>
                    <a:pt x="1596" y="369"/>
                    <a:pt x="1465" y="346"/>
                  </a:cubicBezTo>
                  <a:lnTo>
                    <a:pt x="1465" y="167"/>
                  </a:lnTo>
                  <a:cubicBezTo>
                    <a:pt x="1465" y="72"/>
                    <a:pt x="1394" y="0"/>
                    <a:pt x="129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8" name="Google Shape;10835;p79">
              <a:extLst>
                <a:ext uri="{FF2B5EF4-FFF2-40B4-BE49-F238E27FC236}">
                  <a16:creationId xmlns:a16="http://schemas.microsoft.com/office/drawing/2014/main" id="{65179D21-CD6C-D5C4-9DB1-DDE2ACDCBA2E}"/>
                </a:ext>
              </a:extLst>
            </p:cNvPr>
            <p:cNvSpPr/>
            <p:nvPr/>
          </p:nvSpPr>
          <p:spPr>
            <a:xfrm>
              <a:off x="2462603" y="2479759"/>
              <a:ext cx="32092" cy="32092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58"/>
                  </a:moveTo>
                  <a:cubicBezTo>
                    <a:pt x="596" y="358"/>
                    <a:pt x="667" y="441"/>
                    <a:pt x="667" y="525"/>
                  </a:cubicBezTo>
                  <a:cubicBezTo>
                    <a:pt x="667" y="620"/>
                    <a:pt x="596" y="692"/>
                    <a:pt x="501" y="692"/>
                  </a:cubicBezTo>
                  <a:cubicBezTo>
                    <a:pt x="417" y="692"/>
                    <a:pt x="346" y="620"/>
                    <a:pt x="346" y="525"/>
                  </a:cubicBezTo>
                  <a:cubicBezTo>
                    <a:pt x="346" y="441"/>
                    <a:pt x="417" y="358"/>
                    <a:pt x="501" y="358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513"/>
                  </a:cubicBezTo>
                  <a:cubicBezTo>
                    <a:pt x="1" y="799"/>
                    <a:pt x="227" y="1013"/>
                    <a:pt x="501" y="1013"/>
                  </a:cubicBezTo>
                  <a:cubicBezTo>
                    <a:pt x="786" y="1013"/>
                    <a:pt x="1013" y="799"/>
                    <a:pt x="1013" y="513"/>
                  </a:cubicBezTo>
                  <a:cubicBezTo>
                    <a:pt x="1001" y="251"/>
                    <a:pt x="774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29" name="Google Shape;10836;p79">
              <a:extLst>
                <a:ext uri="{FF2B5EF4-FFF2-40B4-BE49-F238E27FC236}">
                  <a16:creationId xmlns:a16="http://schemas.microsoft.com/office/drawing/2014/main" id="{802AB3EF-E1EC-80F5-34E6-ED397B030240}"/>
                </a:ext>
              </a:extLst>
            </p:cNvPr>
            <p:cNvSpPr/>
            <p:nvPr/>
          </p:nvSpPr>
          <p:spPr>
            <a:xfrm>
              <a:off x="2314373" y="2546921"/>
              <a:ext cx="21891" cy="36242"/>
            </a:xfrm>
            <a:custGeom>
              <a:avLst/>
              <a:gdLst/>
              <a:ahLst/>
              <a:cxnLst/>
              <a:rect l="l" t="t" r="r" b="b"/>
              <a:pathLst>
                <a:path w="691" h="114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988"/>
                  </a:lnTo>
                  <a:cubicBezTo>
                    <a:pt x="0" y="1072"/>
                    <a:pt x="72" y="1143"/>
                    <a:pt x="167" y="1143"/>
                  </a:cubicBezTo>
                  <a:lnTo>
                    <a:pt x="524" y="1143"/>
                  </a:lnTo>
                  <a:cubicBezTo>
                    <a:pt x="620" y="1143"/>
                    <a:pt x="691" y="1072"/>
                    <a:pt x="691" y="988"/>
                  </a:cubicBezTo>
                  <a:cubicBezTo>
                    <a:pt x="691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430" name="Google Shape;10837;p79">
            <a:extLst>
              <a:ext uri="{FF2B5EF4-FFF2-40B4-BE49-F238E27FC236}">
                <a16:creationId xmlns:a16="http://schemas.microsoft.com/office/drawing/2014/main" id="{76E343D3-6520-41C5-8E91-2137F8E8E68A}"/>
              </a:ext>
            </a:extLst>
          </p:cNvPr>
          <p:cNvSpPr/>
          <p:nvPr/>
        </p:nvSpPr>
        <p:spPr>
          <a:xfrm>
            <a:off x="7037503" y="4479719"/>
            <a:ext cx="728006" cy="722810"/>
          </a:xfrm>
          <a:custGeom>
            <a:avLst/>
            <a:gdLst/>
            <a:ahLst/>
            <a:cxnLst/>
            <a:rect l="l" t="t" r="r" b="b"/>
            <a:pathLst>
              <a:path w="11490" h="11408" extrusionOk="0">
                <a:moveTo>
                  <a:pt x="9311" y="394"/>
                </a:moveTo>
                <a:lnTo>
                  <a:pt x="11073" y="2144"/>
                </a:lnTo>
                <a:lnTo>
                  <a:pt x="10537" y="2680"/>
                </a:lnTo>
                <a:lnTo>
                  <a:pt x="10513" y="2668"/>
                </a:lnTo>
                <a:lnTo>
                  <a:pt x="8799" y="942"/>
                </a:lnTo>
                <a:lnTo>
                  <a:pt x="9311" y="394"/>
                </a:lnTo>
                <a:close/>
                <a:moveTo>
                  <a:pt x="2846" y="1299"/>
                </a:moveTo>
                <a:lnTo>
                  <a:pt x="3000" y="1465"/>
                </a:lnTo>
                <a:cubicBezTo>
                  <a:pt x="3228" y="1693"/>
                  <a:pt x="3531" y="1812"/>
                  <a:pt x="3838" y="1812"/>
                </a:cubicBezTo>
                <a:cubicBezTo>
                  <a:pt x="3852" y="1812"/>
                  <a:pt x="3867" y="1811"/>
                  <a:pt x="3881" y="1811"/>
                </a:cubicBezTo>
                <a:cubicBezTo>
                  <a:pt x="4524" y="1775"/>
                  <a:pt x="5334" y="1704"/>
                  <a:pt x="5763" y="1596"/>
                </a:cubicBezTo>
                <a:cubicBezTo>
                  <a:pt x="5775" y="1608"/>
                  <a:pt x="5798" y="1656"/>
                  <a:pt x="5834" y="1692"/>
                </a:cubicBezTo>
                <a:cubicBezTo>
                  <a:pt x="5858" y="1835"/>
                  <a:pt x="5798" y="1989"/>
                  <a:pt x="5667" y="2073"/>
                </a:cubicBezTo>
                <a:lnTo>
                  <a:pt x="4715" y="2466"/>
                </a:lnTo>
                <a:cubicBezTo>
                  <a:pt x="4655" y="2477"/>
                  <a:pt x="4632" y="2537"/>
                  <a:pt x="4608" y="2585"/>
                </a:cubicBezTo>
                <a:cubicBezTo>
                  <a:pt x="4596" y="2644"/>
                  <a:pt x="4608" y="2704"/>
                  <a:pt x="4655" y="2728"/>
                </a:cubicBezTo>
                <a:lnTo>
                  <a:pt x="5513" y="3597"/>
                </a:lnTo>
                <a:lnTo>
                  <a:pt x="5227" y="3894"/>
                </a:lnTo>
                <a:lnTo>
                  <a:pt x="4929" y="3597"/>
                </a:lnTo>
                <a:cubicBezTo>
                  <a:pt x="4899" y="3567"/>
                  <a:pt x="4852" y="3552"/>
                  <a:pt x="4806" y="3552"/>
                </a:cubicBezTo>
                <a:cubicBezTo>
                  <a:pt x="4760" y="3552"/>
                  <a:pt x="4715" y="3567"/>
                  <a:pt x="4691" y="3597"/>
                </a:cubicBezTo>
                <a:cubicBezTo>
                  <a:pt x="4632" y="3656"/>
                  <a:pt x="4632" y="3775"/>
                  <a:pt x="4691" y="3835"/>
                </a:cubicBezTo>
                <a:lnTo>
                  <a:pt x="4989" y="4132"/>
                </a:lnTo>
                <a:lnTo>
                  <a:pt x="4691" y="4430"/>
                </a:lnTo>
                <a:lnTo>
                  <a:pt x="4191" y="3930"/>
                </a:lnTo>
                <a:cubicBezTo>
                  <a:pt x="4161" y="3900"/>
                  <a:pt x="4117" y="3885"/>
                  <a:pt x="4072" y="3885"/>
                </a:cubicBezTo>
                <a:cubicBezTo>
                  <a:pt x="4027" y="3885"/>
                  <a:pt x="3983" y="3900"/>
                  <a:pt x="3953" y="3930"/>
                </a:cubicBezTo>
                <a:cubicBezTo>
                  <a:pt x="3893" y="3990"/>
                  <a:pt x="3893" y="4109"/>
                  <a:pt x="3953" y="4168"/>
                </a:cubicBezTo>
                <a:lnTo>
                  <a:pt x="4441" y="4668"/>
                </a:lnTo>
                <a:lnTo>
                  <a:pt x="4143" y="4966"/>
                </a:lnTo>
                <a:lnTo>
                  <a:pt x="3846" y="4668"/>
                </a:lnTo>
                <a:cubicBezTo>
                  <a:pt x="3822" y="4638"/>
                  <a:pt x="3777" y="4624"/>
                  <a:pt x="3731" y="4624"/>
                </a:cubicBezTo>
                <a:cubicBezTo>
                  <a:pt x="3685" y="4624"/>
                  <a:pt x="3637" y="4638"/>
                  <a:pt x="3608" y="4668"/>
                </a:cubicBezTo>
                <a:cubicBezTo>
                  <a:pt x="3548" y="4728"/>
                  <a:pt x="3548" y="4847"/>
                  <a:pt x="3608" y="4906"/>
                </a:cubicBezTo>
                <a:lnTo>
                  <a:pt x="3905" y="5204"/>
                </a:lnTo>
                <a:lnTo>
                  <a:pt x="3608" y="5502"/>
                </a:lnTo>
                <a:lnTo>
                  <a:pt x="1976" y="3859"/>
                </a:lnTo>
                <a:cubicBezTo>
                  <a:pt x="1929" y="3811"/>
                  <a:pt x="1881" y="3751"/>
                  <a:pt x="1857" y="3680"/>
                </a:cubicBezTo>
                <a:cubicBezTo>
                  <a:pt x="1822" y="3620"/>
                  <a:pt x="1810" y="3549"/>
                  <a:pt x="1810" y="3478"/>
                </a:cubicBezTo>
                <a:cubicBezTo>
                  <a:pt x="1798" y="3335"/>
                  <a:pt x="1750" y="3216"/>
                  <a:pt x="1667" y="3132"/>
                </a:cubicBezTo>
                <a:lnTo>
                  <a:pt x="1334" y="2799"/>
                </a:lnTo>
                <a:lnTo>
                  <a:pt x="2846" y="1299"/>
                </a:lnTo>
                <a:close/>
                <a:moveTo>
                  <a:pt x="7882" y="5954"/>
                </a:moveTo>
                <a:lnTo>
                  <a:pt x="9525" y="7597"/>
                </a:lnTo>
                <a:cubicBezTo>
                  <a:pt x="9620" y="7704"/>
                  <a:pt x="9680" y="7835"/>
                  <a:pt x="9680" y="7966"/>
                </a:cubicBezTo>
                <a:cubicBezTo>
                  <a:pt x="9680" y="8026"/>
                  <a:pt x="9704" y="8085"/>
                  <a:pt x="9727" y="8145"/>
                </a:cubicBezTo>
                <a:cubicBezTo>
                  <a:pt x="9763" y="8204"/>
                  <a:pt x="9787" y="8252"/>
                  <a:pt x="9835" y="8300"/>
                </a:cubicBezTo>
                <a:lnTo>
                  <a:pt x="10156" y="8621"/>
                </a:lnTo>
                <a:lnTo>
                  <a:pt x="8680" y="10145"/>
                </a:lnTo>
                <a:lnTo>
                  <a:pt x="8513" y="9978"/>
                </a:lnTo>
                <a:cubicBezTo>
                  <a:pt x="8286" y="9751"/>
                  <a:pt x="7993" y="9632"/>
                  <a:pt x="7677" y="9632"/>
                </a:cubicBezTo>
                <a:cubicBezTo>
                  <a:pt x="7662" y="9632"/>
                  <a:pt x="7647" y="9633"/>
                  <a:pt x="7632" y="9633"/>
                </a:cubicBezTo>
                <a:cubicBezTo>
                  <a:pt x="6989" y="9669"/>
                  <a:pt x="6179" y="9740"/>
                  <a:pt x="5763" y="9847"/>
                </a:cubicBezTo>
                <a:cubicBezTo>
                  <a:pt x="5739" y="9824"/>
                  <a:pt x="5715" y="9788"/>
                  <a:pt x="5679" y="9752"/>
                </a:cubicBezTo>
                <a:cubicBezTo>
                  <a:pt x="5656" y="9609"/>
                  <a:pt x="5715" y="9455"/>
                  <a:pt x="5846" y="9371"/>
                </a:cubicBezTo>
                <a:lnTo>
                  <a:pt x="6799" y="8978"/>
                </a:lnTo>
                <a:cubicBezTo>
                  <a:pt x="6858" y="8966"/>
                  <a:pt x="6894" y="8907"/>
                  <a:pt x="6906" y="8859"/>
                </a:cubicBezTo>
                <a:cubicBezTo>
                  <a:pt x="6918" y="8800"/>
                  <a:pt x="6906" y="8740"/>
                  <a:pt x="6858" y="8716"/>
                </a:cubicBezTo>
                <a:lnTo>
                  <a:pt x="6001" y="7847"/>
                </a:lnTo>
                <a:lnTo>
                  <a:pt x="6298" y="7550"/>
                </a:lnTo>
                <a:lnTo>
                  <a:pt x="6596" y="7847"/>
                </a:lnTo>
                <a:cubicBezTo>
                  <a:pt x="6620" y="7883"/>
                  <a:pt x="6668" y="7895"/>
                  <a:pt x="6715" y="7895"/>
                </a:cubicBezTo>
                <a:cubicBezTo>
                  <a:pt x="6751" y="7895"/>
                  <a:pt x="6799" y="7883"/>
                  <a:pt x="6834" y="7847"/>
                </a:cubicBezTo>
                <a:cubicBezTo>
                  <a:pt x="6894" y="7788"/>
                  <a:pt x="6894" y="7669"/>
                  <a:pt x="6834" y="7609"/>
                </a:cubicBezTo>
                <a:lnTo>
                  <a:pt x="6537" y="7311"/>
                </a:lnTo>
                <a:lnTo>
                  <a:pt x="6834" y="7014"/>
                </a:lnTo>
                <a:lnTo>
                  <a:pt x="7322" y="7502"/>
                </a:lnTo>
                <a:cubicBezTo>
                  <a:pt x="7346" y="7538"/>
                  <a:pt x="7394" y="7550"/>
                  <a:pt x="7441" y="7550"/>
                </a:cubicBezTo>
                <a:cubicBezTo>
                  <a:pt x="7477" y="7550"/>
                  <a:pt x="7525" y="7538"/>
                  <a:pt x="7561" y="7502"/>
                </a:cubicBezTo>
                <a:cubicBezTo>
                  <a:pt x="7620" y="7442"/>
                  <a:pt x="7620" y="7323"/>
                  <a:pt x="7561" y="7264"/>
                </a:cubicBezTo>
                <a:lnTo>
                  <a:pt x="7072" y="6776"/>
                </a:lnTo>
                <a:lnTo>
                  <a:pt x="7263" y="6585"/>
                </a:lnTo>
                <a:lnTo>
                  <a:pt x="7346" y="6490"/>
                </a:lnTo>
                <a:lnTo>
                  <a:pt x="7644" y="6788"/>
                </a:lnTo>
                <a:cubicBezTo>
                  <a:pt x="7680" y="6823"/>
                  <a:pt x="7715" y="6835"/>
                  <a:pt x="7763" y="6835"/>
                </a:cubicBezTo>
                <a:cubicBezTo>
                  <a:pt x="7811" y="6835"/>
                  <a:pt x="7858" y="6823"/>
                  <a:pt x="7882" y="6788"/>
                </a:cubicBezTo>
                <a:cubicBezTo>
                  <a:pt x="7942" y="6728"/>
                  <a:pt x="7942" y="6609"/>
                  <a:pt x="7882" y="6549"/>
                </a:cubicBezTo>
                <a:lnTo>
                  <a:pt x="7584" y="6252"/>
                </a:lnTo>
                <a:lnTo>
                  <a:pt x="7882" y="5954"/>
                </a:lnTo>
                <a:close/>
                <a:moveTo>
                  <a:pt x="964" y="8752"/>
                </a:moveTo>
                <a:lnTo>
                  <a:pt x="976" y="8776"/>
                </a:lnTo>
                <a:lnTo>
                  <a:pt x="2703" y="10502"/>
                </a:lnTo>
                <a:lnTo>
                  <a:pt x="2191" y="11050"/>
                </a:lnTo>
                <a:lnTo>
                  <a:pt x="429" y="9288"/>
                </a:lnTo>
                <a:lnTo>
                  <a:pt x="964" y="8752"/>
                </a:lnTo>
                <a:close/>
                <a:moveTo>
                  <a:pt x="10537" y="8752"/>
                </a:moveTo>
                <a:lnTo>
                  <a:pt x="11073" y="9288"/>
                </a:lnTo>
                <a:lnTo>
                  <a:pt x="9311" y="11050"/>
                </a:lnTo>
                <a:lnTo>
                  <a:pt x="8775" y="10514"/>
                </a:lnTo>
                <a:lnTo>
                  <a:pt x="8799" y="10490"/>
                </a:lnTo>
                <a:lnTo>
                  <a:pt x="10525" y="8764"/>
                </a:lnTo>
                <a:lnTo>
                  <a:pt x="10537" y="8752"/>
                </a:lnTo>
                <a:close/>
                <a:moveTo>
                  <a:pt x="2203" y="1"/>
                </a:moveTo>
                <a:cubicBezTo>
                  <a:pt x="2155" y="1"/>
                  <a:pt x="2107" y="13"/>
                  <a:pt x="2084" y="49"/>
                </a:cubicBezTo>
                <a:lnTo>
                  <a:pt x="1429" y="703"/>
                </a:lnTo>
                <a:cubicBezTo>
                  <a:pt x="1369" y="763"/>
                  <a:pt x="1369" y="882"/>
                  <a:pt x="1429" y="942"/>
                </a:cubicBezTo>
                <a:cubicBezTo>
                  <a:pt x="1459" y="971"/>
                  <a:pt x="1503" y="986"/>
                  <a:pt x="1548" y="986"/>
                </a:cubicBezTo>
                <a:cubicBezTo>
                  <a:pt x="1592" y="986"/>
                  <a:pt x="1637" y="971"/>
                  <a:pt x="1667" y="942"/>
                </a:cubicBezTo>
                <a:lnTo>
                  <a:pt x="2203" y="406"/>
                </a:lnTo>
                <a:lnTo>
                  <a:pt x="2738" y="942"/>
                </a:lnTo>
                <a:lnTo>
                  <a:pt x="2727" y="953"/>
                </a:lnTo>
                <a:lnTo>
                  <a:pt x="964" y="2668"/>
                </a:lnTo>
                <a:lnTo>
                  <a:pt x="953" y="2680"/>
                </a:lnTo>
                <a:lnTo>
                  <a:pt x="417" y="2144"/>
                </a:lnTo>
                <a:lnTo>
                  <a:pt x="1155" y="1406"/>
                </a:lnTo>
                <a:cubicBezTo>
                  <a:pt x="1214" y="1346"/>
                  <a:pt x="1214" y="1227"/>
                  <a:pt x="1155" y="1168"/>
                </a:cubicBezTo>
                <a:cubicBezTo>
                  <a:pt x="1125" y="1138"/>
                  <a:pt x="1081" y="1123"/>
                  <a:pt x="1036" y="1123"/>
                </a:cubicBezTo>
                <a:cubicBezTo>
                  <a:pt x="991" y="1123"/>
                  <a:pt x="947" y="1138"/>
                  <a:pt x="917" y="1168"/>
                </a:cubicBezTo>
                <a:lnTo>
                  <a:pt x="60" y="2025"/>
                </a:lnTo>
                <a:cubicBezTo>
                  <a:pt x="24" y="2061"/>
                  <a:pt x="12" y="2096"/>
                  <a:pt x="12" y="2144"/>
                </a:cubicBezTo>
                <a:cubicBezTo>
                  <a:pt x="12" y="2192"/>
                  <a:pt x="24" y="2239"/>
                  <a:pt x="60" y="2263"/>
                </a:cubicBezTo>
                <a:lnTo>
                  <a:pt x="833" y="3037"/>
                </a:lnTo>
                <a:cubicBezTo>
                  <a:pt x="857" y="3073"/>
                  <a:pt x="905" y="3085"/>
                  <a:pt x="953" y="3085"/>
                </a:cubicBezTo>
                <a:cubicBezTo>
                  <a:pt x="1000" y="3085"/>
                  <a:pt x="1036" y="3073"/>
                  <a:pt x="1072" y="3037"/>
                </a:cubicBezTo>
                <a:lnTo>
                  <a:pt x="1084" y="3025"/>
                </a:lnTo>
                <a:lnTo>
                  <a:pt x="1417" y="3347"/>
                </a:lnTo>
                <a:cubicBezTo>
                  <a:pt x="1441" y="3382"/>
                  <a:pt x="1476" y="3430"/>
                  <a:pt x="1476" y="3466"/>
                </a:cubicBezTo>
                <a:cubicBezTo>
                  <a:pt x="1488" y="3573"/>
                  <a:pt x="1500" y="3692"/>
                  <a:pt x="1548" y="3787"/>
                </a:cubicBezTo>
                <a:cubicBezTo>
                  <a:pt x="1595" y="3882"/>
                  <a:pt x="1655" y="3978"/>
                  <a:pt x="1738" y="4049"/>
                </a:cubicBezTo>
                <a:lnTo>
                  <a:pt x="3381" y="5692"/>
                </a:lnTo>
                <a:lnTo>
                  <a:pt x="2691" y="6371"/>
                </a:lnTo>
                <a:lnTo>
                  <a:pt x="2393" y="5645"/>
                </a:lnTo>
                <a:cubicBezTo>
                  <a:pt x="2393" y="5645"/>
                  <a:pt x="2393" y="5633"/>
                  <a:pt x="2381" y="5633"/>
                </a:cubicBezTo>
                <a:cubicBezTo>
                  <a:pt x="2248" y="5404"/>
                  <a:pt x="2016" y="5274"/>
                  <a:pt x="1775" y="5274"/>
                </a:cubicBezTo>
                <a:cubicBezTo>
                  <a:pt x="1715" y="5274"/>
                  <a:pt x="1655" y="5283"/>
                  <a:pt x="1595" y="5299"/>
                </a:cubicBezTo>
                <a:cubicBezTo>
                  <a:pt x="1572" y="5299"/>
                  <a:pt x="1560" y="5311"/>
                  <a:pt x="1548" y="5311"/>
                </a:cubicBezTo>
                <a:cubicBezTo>
                  <a:pt x="1393" y="5406"/>
                  <a:pt x="1214" y="5573"/>
                  <a:pt x="1274" y="5728"/>
                </a:cubicBezTo>
                <a:cubicBezTo>
                  <a:pt x="1369" y="6014"/>
                  <a:pt x="1441" y="6668"/>
                  <a:pt x="1488" y="7573"/>
                </a:cubicBezTo>
                <a:cubicBezTo>
                  <a:pt x="1500" y="7811"/>
                  <a:pt x="1417" y="8038"/>
                  <a:pt x="1250" y="8204"/>
                </a:cubicBezTo>
                <a:lnTo>
                  <a:pt x="1084" y="8371"/>
                </a:lnTo>
                <a:lnTo>
                  <a:pt x="1072" y="8347"/>
                </a:lnTo>
                <a:cubicBezTo>
                  <a:pt x="1042" y="8317"/>
                  <a:pt x="997" y="8303"/>
                  <a:pt x="953" y="8303"/>
                </a:cubicBezTo>
                <a:cubicBezTo>
                  <a:pt x="908" y="8303"/>
                  <a:pt x="863" y="8317"/>
                  <a:pt x="833" y="8347"/>
                </a:cubicBezTo>
                <a:lnTo>
                  <a:pt x="60" y="9121"/>
                </a:lnTo>
                <a:cubicBezTo>
                  <a:pt x="0" y="9181"/>
                  <a:pt x="0" y="9300"/>
                  <a:pt x="60" y="9359"/>
                </a:cubicBezTo>
                <a:lnTo>
                  <a:pt x="2048" y="11360"/>
                </a:lnTo>
                <a:cubicBezTo>
                  <a:pt x="2084" y="11383"/>
                  <a:pt x="2119" y="11407"/>
                  <a:pt x="2167" y="11407"/>
                </a:cubicBezTo>
                <a:cubicBezTo>
                  <a:pt x="2215" y="11407"/>
                  <a:pt x="2262" y="11383"/>
                  <a:pt x="2286" y="11360"/>
                </a:cubicBezTo>
                <a:lnTo>
                  <a:pt x="3060" y="10586"/>
                </a:lnTo>
                <a:cubicBezTo>
                  <a:pt x="3119" y="10526"/>
                  <a:pt x="3119" y="10407"/>
                  <a:pt x="3060" y="10348"/>
                </a:cubicBezTo>
                <a:lnTo>
                  <a:pt x="3048" y="10336"/>
                </a:lnTo>
                <a:lnTo>
                  <a:pt x="3370" y="10002"/>
                </a:lnTo>
                <a:cubicBezTo>
                  <a:pt x="3405" y="9978"/>
                  <a:pt x="3453" y="9943"/>
                  <a:pt x="3489" y="9943"/>
                </a:cubicBezTo>
                <a:cubicBezTo>
                  <a:pt x="3572" y="9943"/>
                  <a:pt x="3631" y="9931"/>
                  <a:pt x="3691" y="9919"/>
                </a:cubicBezTo>
                <a:cubicBezTo>
                  <a:pt x="3751" y="9895"/>
                  <a:pt x="3822" y="9871"/>
                  <a:pt x="3881" y="9836"/>
                </a:cubicBezTo>
                <a:cubicBezTo>
                  <a:pt x="3953" y="9800"/>
                  <a:pt x="3989" y="9693"/>
                  <a:pt x="3941" y="9621"/>
                </a:cubicBezTo>
                <a:cubicBezTo>
                  <a:pt x="3910" y="9566"/>
                  <a:pt x="3853" y="9537"/>
                  <a:pt x="3797" y="9537"/>
                </a:cubicBezTo>
                <a:cubicBezTo>
                  <a:pt x="3768" y="9537"/>
                  <a:pt x="3739" y="9545"/>
                  <a:pt x="3715" y="9562"/>
                </a:cubicBezTo>
                <a:cubicBezTo>
                  <a:pt x="3667" y="9574"/>
                  <a:pt x="3643" y="9597"/>
                  <a:pt x="3596" y="9597"/>
                </a:cubicBezTo>
                <a:cubicBezTo>
                  <a:pt x="3548" y="9621"/>
                  <a:pt x="3512" y="9621"/>
                  <a:pt x="3465" y="9633"/>
                </a:cubicBezTo>
                <a:cubicBezTo>
                  <a:pt x="3334" y="9645"/>
                  <a:pt x="3215" y="9693"/>
                  <a:pt x="3119" y="9776"/>
                </a:cubicBezTo>
                <a:lnTo>
                  <a:pt x="2798" y="10109"/>
                </a:lnTo>
                <a:lnTo>
                  <a:pt x="1286" y="8609"/>
                </a:lnTo>
                <a:lnTo>
                  <a:pt x="1453" y="8443"/>
                </a:lnTo>
                <a:cubicBezTo>
                  <a:pt x="1691" y="8204"/>
                  <a:pt x="1810" y="7895"/>
                  <a:pt x="1798" y="7561"/>
                </a:cubicBezTo>
                <a:cubicBezTo>
                  <a:pt x="1762" y="6919"/>
                  <a:pt x="1691" y="6109"/>
                  <a:pt x="1584" y="5692"/>
                </a:cubicBezTo>
                <a:cubicBezTo>
                  <a:pt x="1607" y="5668"/>
                  <a:pt x="1643" y="5645"/>
                  <a:pt x="1679" y="5609"/>
                </a:cubicBezTo>
                <a:cubicBezTo>
                  <a:pt x="1699" y="5605"/>
                  <a:pt x="1720" y="5604"/>
                  <a:pt x="1741" y="5604"/>
                </a:cubicBezTo>
                <a:cubicBezTo>
                  <a:pt x="1865" y="5604"/>
                  <a:pt x="1989" y="5663"/>
                  <a:pt x="2060" y="5776"/>
                </a:cubicBezTo>
                <a:lnTo>
                  <a:pt x="2453" y="6728"/>
                </a:lnTo>
                <a:cubicBezTo>
                  <a:pt x="2465" y="6788"/>
                  <a:pt x="2524" y="6823"/>
                  <a:pt x="2572" y="6835"/>
                </a:cubicBezTo>
                <a:cubicBezTo>
                  <a:pt x="2586" y="6838"/>
                  <a:pt x="2600" y="6839"/>
                  <a:pt x="2613" y="6839"/>
                </a:cubicBezTo>
                <a:cubicBezTo>
                  <a:pt x="2657" y="6839"/>
                  <a:pt x="2696" y="6824"/>
                  <a:pt x="2715" y="6788"/>
                </a:cubicBezTo>
                <a:lnTo>
                  <a:pt x="4441" y="5061"/>
                </a:lnTo>
                <a:lnTo>
                  <a:pt x="5298" y="4216"/>
                </a:lnTo>
                <a:lnTo>
                  <a:pt x="5382" y="4121"/>
                </a:lnTo>
                <a:cubicBezTo>
                  <a:pt x="5417" y="4085"/>
                  <a:pt x="5465" y="4067"/>
                  <a:pt x="5514" y="4067"/>
                </a:cubicBezTo>
                <a:cubicBezTo>
                  <a:pt x="5563" y="4067"/>
                  <a:pt x="5614" y="4085"/>
                  <a:pt x="5656" y="4121"/>
                </a:cubicBezTo>
                <a:lnTo>
                  <a:pt x="5679" y="4156"/>
                </a:lnTo>
                <a:cubicBezTo>
                  <a:pt x="5715" y="4180"/>
                  <a:pt x="5739" y="4240"/>
                  <a:pt x="5739" y="4287"/>
                </a:cubicBezTo>
                <a:cubicBezTo>
                  <a:pt x="5739" y="4335"/>
                  <a:pt x="5727" y="4382"/>
                  <a:pt x="5679" y="4418"/>
                </a:cubicBezTo>
                <a:lnTo>
                  <a:pt x="5060" y="5049"/>
                </a:lnTo>
                <a:lnTo>
                  <a:pt x="4739" y="5359"/>
                </a:lnTo>
                <a:lnTo>
                  <a:pt x="3584" y="6526"/>
                </a:lnTo>
                <a:cubicBezTo>
                  <a:pt x="3524" y="6585"/>
                  <a:pt x="3524" y="6704"/>
                  <a:pt x="3584" y="6764"/>
                </a:cubicBezTo>
                <a:cubicBezTo>
                  <a:pt x="3608" y="6788"/>
                  <a:pt x="3655" y="6799"/>
                  <a:pt x="3703" y="6799"/>
                </a:cubicBezTo>
                <a:cubicBezTo>
                  <a:pt x="3751" y="6799"/>
                  <a:pt x="3786" y="6788"/>
                  <a:pt x="3822" y="6764"/>
                </a:cubicBezTo>
                <a:lnTo>
                  <a:pt x="5834" y="4752"/>
                </a:lnTo>
                <a:cubicBezTo>
                  <a:pt x="5846" y="4740"/>
                  <a:pt x="5870" y="4716"/>
                  <a:pt x="5894" y="4704"/>
                </a:cubicBezTo>
                <a:cubicBezTo>
                  <a:pt x="5912" y="4696"/>
                  <a:pt x="5934" y="4692"/>
                  <a:pt x="5955" y="4692"/>
                </a:cubicBezTo>
                <a:cubicBezTo>
                  <a:pt x="6002" y="4692"/>
                  <a:pt x="6052" y="4711"/>
                  <a:pt x="6084" y="4752"/>
                </a:cubicBezTo>
                <a:lnTo>
                  <a:pt x="6132" y="4799"/>
                </a:lnTo>
                <a:cubicBezTo>
                  <a:pt x="6203" y="4871"/>
                  <a:pt x="6203" y="4978"/>
                  <a:pt x="6132" y="5049"/>
                </a:cubicBezTo>
                <a:lnTo>
                  <a:pt x="5132" y="6049"/>
                </a:lnTo>
                <a:lnTo>
                  <a:pt x="5072" y="6109"/>
                </a:lnTo>
                <a:lnTo>
                  <a:pt x="3941" y="7240"/>
                </a:lnTo>
                <a:cubicBezTo>
                  <a:pt x="3881" y="7300"/>
                  <a:pt x="3881" y="7419"/>
                  <a:pt x="3941" y="7478"/>
                </a:cubicBezTo>
                <a:cubicBezTo>
                  <a:pt x="3965" y="7502"/>
                  <a:pt x="4012" y="7514"/>
                  <a:pt x="4060" y="7514"/>
                </a:cubicBezTo>
                <a:cubicBezTo>
                  <a:pt x="4108" y="7514"/>
                  <a:pt x="4143" y="7502"/>
                  <a:pt x="4179" y="7478"/>
                </a:cubicBezTo>
                <a:lnTo>
                  <a:pt x="5310" y="6347"/>
                </a:lnTo>
                <a:lnTo>
                  <a:pt x="6310" y="5347"/>
                </a:lnTo>
                <a:cubicBezTo>
                  <a:pt x="6334" y="5311"/>
                  <a:pt x="6382" y="5299"/>
                  <a:pt x="6429" y="5299"/>
                </a:cubicBezTo>
                <a:cubicBezTo>
                  <a:pt x="6465" y="5299"/>
                  <a:pt x="6513" y="5311"/>
                  <a:pt x="6548" y="5347"/>
                </a:cubicBezTo>
                <a:lnTo>
                  <a:pt x="6584" y="5395"/>
                </a:lnTo>
                <a:cubicBezTo>
                  <a:pt x="6620" y="5418"/>
                  <a:pt x="6632" y="5466"/>
                  <a:pt x="6632" y="5514"/>
                </a:cubicBezTo>
                <a:cubicBezTo>
                  <a:pt x="6632" y="5549"/>
                  <a:pt x="6620" y="5597"/>
                  <a:pt x="6584" y="5633"/>
                </a:cubicBezTo>
                <a:lnTo>
                  <a:pt x="5596" y="6621"/>
                </a:lnTo>
                <a:lnTo>
                  <a:pt x="4655" y="7561"/>
                </a:lnTo>
                <a:cubicBezTo>
                  <a:pt x="4596" y="7621"/>
                  <a:pt x="4596" y="7740"/>
                  <a:pt x="4655" y="7800"/>
                </a:cubicBezTo>
                <a:cubicBezTo>
                  <a:pt x="4679" y="7835"/>
                  <a:pt x="4727" y="7847"/>
                  <a:pt x="4774" y="7847"/>
                </a:cubicBezTo>
                <a:cubicBezTo>
                  <a:pt x="4822" y="7847"/>
                  <a:pt x="4858" y="7835"/>
                  <a:pt x="4894" y="7800"/>
                </a:cubicBezTo>
                <a:lnTo>
                  <a:pt x="6691" y="6002"/>
                </a:lnTo>
                <a:cubicBezTo>
                  <a:pt x="6728" y="5965"/>
                  <a:pt x="6764" y="5950"/>
                  <a:pt x="6806" y="5950"/>
                </a:cubicBezTo>
                <a:cubicBezTo>
                  <a:pt x="6819" y="5950"/>
                  <a:pt x="6832" y="5951"/>
                  <a:pt x="6846" y="5954"/>
                </a:cubicBezTo>
                <a:cubicBezTo>
                  <a:pt x="6870" y="5954"/>
                  <a:pt x="6906" y="5966"/>
                  <a:pt x="6918" y="6002"/>
                </a:cubicBezTo>
                <a:lnTo>
                  <a:pt x="6977" y="6061"/>
                </a:lnTo>
                <a:cubicBezTo>
                  <a:pt x="7037" y="6121"/>
                  <a:pt x="7037" y="6228"/>
                  <a:pt x="6977" y="6287"/>
                </a:cubicBezTo>
                <a:lnTo>
                  <a:pt x="5608" y="7657"/>
                </a:lnTo>
                <a:lnTo>
                  <a:pt x="4179" y="9085"/>
                </a:lnTo>
                <a:cubicBezTo>
                  <a:pt x="4120" y="9145"/>
                  <a:pt x="4120" y="9264"/>
                  <a:pt x="4179" y="9324"/>
                </a:cubicBezTo>
                <a:cubicBezTo>
                  <a:pt x="4203" y="9347"/>
                  <a:pt x="4251" y="9359"/>
                  <a:pt x="4298" y="9359"/>
                </a:cubicBezTo>
                <a:cubicBezTo>
                  <a:pt x="4346" y="9359"/>
                  <a:pt x="4382" y="9347"/>
                  <a:pt x="4417" y="9324"/>
                </a:cubicBezTo>
                <a:lnTo>
                  <a:pt x="5727" y="8014"/>
                </a:lnTo>
                <a:lnTo>
                  <a:pt x="6406" y="8693"/>
                </a:lnTo>
                <a:lnTo>
                  <a:pt x="5679" y="8990"/>
                </a:lnTo>
                <a:cubicBezTo>
                  <a:pt x="5679" y="8990"/>
                  <a:pt x="5667" y="8990"/>
                  <a:pt x="5667" y="9002"/>
                </a:cubicBezTo>
                <a:cubicBezTo>
                  <a:pt x="5382" y="9169"/>
                  <a:pt x="5251" y="9502"/>
                  <a:pt x="5334" y="9800"/>
                </a:cubicBezTo>
                <a:cubicBezTo>
                  <a:pt x="5334" y="9812"/>
                  <a:pt x="5358" y="9824"/>
                  <a:pt x="5358" y="9836"/>
                </a:cubicBezTo>
                <a:cubicBezTo>
                  <a:pt x="5430" y="9969"/>
                  <a:pt x="5564" y="10121"/>
                  <a:pt x="5707" y="10121"/>
                </a:cubicBezTo>
                <a:cubicBezTo>
                  <a:pt x="5730" y="10121"/>
                  <a:pt x="5752" y="10117"/>
                  <a:pt x="5775" y="10109"/>
                </a:cubicBezTo>
                <a:cubicBezTo>
                  <a:pt x="6048" y="10014"/>
                  <a:pt x="6703" y="9943"/>
                  <a:pt x="7620" y="9895"/>
                </a:cubicBezTo>
                <a:cubicBezTo>
                  <a:pt x="7633" y="9894"/>
                  <a:pt x="7647" y="9894"/>
                  <a:pt x="7660" y="9894"/>
                </a:cubicBezTo>
                <a:cubicBezTo>
                  <a:pt x="7882" y="9894"/>
                  <a:pt x="8082" y="9987"/>
                  <a:pt x="8239" y="10133"/>
                </a:cubicBezTo>
                <a:lnTo>
                  <a:pt x="8406" y="10300"/>
                </a:lnTo>
                <a:lnTo>
                  <a:pt x="8394" y="10312"/>
                </a:lnTo>
                <a:cubicBezTo>
                  <a:pt x="8334" y="10371"/>
                  <a:pt x="8334" y="10490"/>
                  <a:pt x="8394" y="10550"/>
                </a:cubicBezTo>
                <a:lnTo>
                  <a:pt x="9168" y="11324"/>
                </a:lnTo>
                <a:cubicBezTo>
                  <a:pt x="9192" y="11360"/>
                  <a:pt x="9239" y="11371"/>
                  <a:pt x="9287" y="11371"/>
                </a:cubicBezTo>
                <a:cubicBezTo>
                  <a:pt x="9323" y="11371"/>
                  <a:pt x="9370" y="11360"/>
                  <a:pt x="9406" y="11324"/>
                </a:cubicBezTo>
                <a:lnTo>
                  <a:pt x="11394" y="9335"/>
                </a:lnTo>
                <a:cubicBezTo>
                  <a:pt x="11454" y="9276"/>
                  <a:pt x="11454" y="9157"/>
                  <a:pt x="11394" y="9097"/>
                </a:cubicBezTo>
                <a:lnTo>
                  <a:pt x="10656" y="8395"/>
                </a:lnTo>
                <a:cubicBezTo>
                  <a:pt x="10620" y="8371"/>
                  <a:pt x="10585" y="8359"/>
                  <a:pt x="10537" y="8359"/>
                </a:cubicBezTo>
                <a:cubicBezTo>
                  <a:pt x="10489" y="8359"/>
                  <a:pt x="10442" y="8371"/>
                  <a:pt x="10418" y="8395"/>
                </a:cubicBezTo>
                <a:lnTo>
                  <a:pt x="10406" y="8419"/>
                </a:lnTo>
                <a:lnTo>
                  <a:pt x="10073" y="8085"/>
                </a:lnTo>
                <a:cubicBezTo>
                  <a:pt x="10061" y="8073"/>
                  <a:pt x="10049" y="8050"/>
                  <a:pt x="10025" y="8026"/>
                </a:cubicBezTo>
                <a:cubicBezTo>
                  <a:pt x="10013" y="8014"/>
                  <a:pt x="10013" y="7978"/>
                  <a:pt x="10013" y="7954"/>
                </a:cubicBezTo>
                <a:cubicBezTo>
                  <a:pt x="10001" y="7728"/>
                  <a:pt x="9906" y="7526"/>
                  <a:pt x="9751" y="7359"/>
                </a:cubicBezTo>
                <a:lnTo>
                  <a:pt x="8108" y="5716"/>
                </a:lnTo>
                <a:lnTo>
                  <a:pt x="8799" y="5037"/>
                </a:lnTo>
                <a:lnTo>
                  <a:pt x="9096" y="5764"/>
                </a:lnTo>
                <a:cubicBezTo>
                  <a:pt x="9096" y="5764"/>
                  <a:pt x="9096" y="5776"/>
                  <a:pt x="9108" y="5776"/>
                </a:cubicBezTo>
                <a:cubicBezTo>
                  <a:pt x="9242" y="6004"/>
                  <a:pt x="9474" y="6134"/>
                  <a:pt x="9714" y="6134"/>
                </a:cubicBezTo>
                <a:cubicBezTo>
                  <a:pt x="9774" y="6134"/>
                  <a:pt x="9835" y="6126"/>
                  <a:pt x="9894" y="6109"/>
                </a:cubicBezTo>
                <a:cubicBezTo>
                  <a:pt x="9906" y="6109"/>
                  <a:pt x="9930" y="6097"/>
                  <a:pt x="9942" y="6097"/>
                </a:cubicBezTo>
                <a:cubicBezTo>
                  <a:pt x="10085" y="6002"/>
                  <a:pt x="10263" y="5835"/>
                  <a:pt x="10204" y="5680"/>
                </a:cubicBezTo>
                <a:cubicBezTo>
                  <a:pt x="10120" y="5406"/>
                  <a:pt x="10049" y="4740"/>
                  <a:pt x="10001" y="3835"/>
                </a:cubicBezTo>
                <a:cubicBezTo>
                  <a:pt x="9989" y="3632"/>
                  <a:pt x="10049" y="3442"/>
                  <a:pt x="10168" y="3299"/>
                </a:cubicBezTo>
                <a:cubicBezTo>
                  <a:pt x="10192" y="3263"/>
                  <a:pt x="10204" y="3239"/>
                  <a:pt x="10239" y="3204"/>
                </a:cubicBezTo>
                <a:lnTo>
                  <a:pt x="10406" y="3037"/>
                </a:lnTo>
                <a:lnTo>
                  <a:pt x="10418" y="3061"/>
                </a:lnTo>
                <a:cubicBezTo>
                  <a:pt x="10442" y="3085"/>
                  <a:pt x="10489" y="3097"/>
                  <a:pt x="10537" y="3097"/>
                </a:cubicBezTo>
                <a:cubicBezTo>
                  <a:pt x="10585" y="3097"/>
                  <a:pt x="10620" y="3085"/>
                  <a:pt x="10656" y="3061"/>
                </a:cubicBezTo>
                <a:lnTo>
                  <a:pt x="11430" y="2287"/>
                </a:lnTo>
                <a:cubicBezTo>
                  <a:pt x="11490" y="2227"/>
                  <a:pt x="11490" y="2096"/>
                  <a:pt x="11430" y="2037"/>
                </a:cubicBezTo>
                <a:lnTo>
                  <a:pt x="9430" y="49"/>
                </a:lnTo>
                <a:cubicBezTo>
                  <a:pt x="9406" y="13"/>
                  <a:pt x="9358" y="1"/>
                  <a:pt x="9311" y="1"/>
                </a:cubicBezTo>
                <a:cubicBezTo>
                  <a:pt x="9275" y="1"/>
                  <a:pt x="9227" y="25"/>
                  <a:pt x="9192" y="49"/>
                </a:cubicBezTo>
                <a:lnTo>
                  <a:pt x="8418" y="823"/>
                </a:lnTo>
                <a:cubicBezTo>
                  <a:pt x="8358" y="882"/>
                  <a:pt x="8358" y="1001"/>
                  <a:pt x="8418" y="1061"/>
                </a:cubicBezTo>
                <a:lnTo>
                  <a:pt x="8442" y="1073"/>
                </a:lnTo>
                <a:lnTo>
                  <a:pt x="8108" y="1406"/>
                </a:lnTo>
                <a:cubicBezTo>
                  <a:pt x="8096" y="1418"/>
                  <a:pt x="8084" y="1430"/>
                  <a:pt x="8049" y="1454"/>
                </a:cubicBezTo>
                <a:cubicBezTo>
                  <a:pt x="8037" y="1465"/>
                  <a:pt x="8001" y="1465"/>
                  <a:pt x="7977" y="1465"/>
                </a:cubicBezTo>
                <a:cubicBezTo>
                  <a:pt x="7751" y="1477"/>
                  <a:pt x="7549" y="1573"/>
                  <a:pt x="7382" y="1727"/>
                </a:cubicBezTo>
                <a:lnTo>
                  <a:pt x="7191" y="1930"/>
                </a:lnTo>
                <a:cubicBezTo>
                  <a:pt x="7132" y="1989"/>
                  <a:pt x="7132" y="2108"/>
                  <a:pt x="7191" y="2168"/>
                </a:cubicBezTo>
                <a:cubicBezTo>
                  <a:pt x="7215" y="2192"/>
                  <a:pt x="7263" y="2204"/>
                  <a:pt x="7310" y="2204"/>
                </a:cubicBezTo>
                <a:cubicBezTo>
                  <a:pt x="7346" y="2204"/>
                  <a:pt x="7394" y="2192"/>
                  <a:pt x="7418" y="2168"/>
                </a:cubicBezTo>
                <a:lnTo>
                  <a:pt x="7632" y="1954"/>
                </a:lnTo>
                <a:cubicBezTo>
                  <a:pt x="7739" y="1846"/>
                  <a:pt x="7870" y="1787"/>
                  <a:pt x="8001" y="1787"/>
                </a:cubicBezTo>
                <a:cubicBezTo>
                  <a:pt x="8061" y="1787"/>
                  <a:pt x="8132" y="1775"/>
                  <a:pt x="8180" y="1751"/>
                </a:cubicBezTo>
                <a:cubicBezTo>
                  <a:pt x="8239" y="1715"/>
                  <a:pt x="8287" y="1692"/>
                  <a:pt x="8346" y="1644"/>
                </a:cubicBezTo>
                <a:lnTo>
                  <a:pt x="8680" y="1311"/>
                </a:lnTo>
                <a:lnTo>
                  <a:pt x="10180" y="2823"/>
                </a:lnTo>
                <a:lnTo>
                  <a:pt x="10013" y="2978"/>
                </a:lnTo>
                <a:cubicBezTo>
                  <a:pt x="9966" y="3025"/>
                  <a:pt x="9942" y="3073"/>
                  <a:pt x="9894" y="3120"/>
                </a:cubicBezTo>
                <a:cubicBezTo>
                  <a:pt x="9727" y="3335"/>
                  <a:pt x="9656" y="3597"/>
                  <a:pt x="9668" y="3859"/>
                </a:cubicBezTo>
                <a:cubicBezTo>
                  <a:pt x="9704" y="4502"/>
                  <a:pt x="9775" y="5311"/>
                  <a:pt x="9882" y="5740"/>
                </a:cubicBezTo>
                <a:cubicBezTo>
                  <a:pt x="9870" y="5752"/>
                  <a:pt x="9823" y="5776"/>
                  <a:pt x="9787" y="5811"/>
                </a:cubicBezTo>
                <a:cubicBezTo>
                  <a:pt x="9766" y="5815"/>
                  <a:pt x="9745" y="5816"/>
                  <a:pt x="9725" y="5816"/>
                </a:cubicBezTo>
                <a:cubicBezTo>
                  <a:pt x="9601" y="5816"/>
                  <a:pt x="9477" y="5757"/>
                  <a:pt x="9406" y="5645"/>
                </a:cubicBezTo>
                <a:lnTo>
                  <a:pt x="9013" y="4692"/>
                </a:lnTo>
                <a:cubicBezTo>
                  <a:pt x="9001" y="4633"/>
                  <a:pt x="8942" y="4609"/>
                  <a:pt x="8894" y="4585"/>
                </a:cubicBezTo>
                <a:cubicBezTo>
                  <a:pt x="8880" y="4582"/>
                  <a:pt x="8866" y="4581"/>
                  <a:pt x="8852" y="4581"/>
                </a:cubicBezTo>
                <a:cubicBezTo>
                  <a:pt x="8808" y="4581"/>
                  <a:pt x="8769" y="4596"/>
                  <a:pt x="8751" y="4633"/>
                </a:cubicBezTo>
                <a:lnTo>
                  <a:pt x="7346" y="6026"/>
                </a:lnTo>
                <a:lnTo>
                  <a:pt x="7263" y="5895"/>
                </a:lnTo>
                <a:lnTo>
                  <a:pt x="7203" y="5835"/>
                </a:lnTo>
                <a:cubicBezTo>
                  <a:pt x="7156" y="5799"/>
                  <a:pt x="7108" y="5764"/>
                  <a:pt x="7072" y="5752"/>
                </a:cubicBezTo>
                <a:lnTo>
                  <a:pt x="7906" y="4918"/>
                </a:lnTo>
                <a:cubicBezTo>
                  <a:pt x="7965" y="4859"/>
                  <a:pt x="7965" y="4740"/>
                  <a:pt x="7906" y="4680"/>
                </a:cubicBezTo>
                <a:cubicBezTo>
                  <a:pt x="7876" y="4650"/>
                  <a:pt x="7831" y="4635"/>
                  <a:pt x="7787" y="4635"/>
                </a:cubicBezTo>
                <a:cubicBezTo>
                  <a:pt x="7742" y="4635"/>
                  <a:pt x="7697" y="4650"/>
                  <a:pt x="7668" y="4680"/>
                </a:cubicBezTo>
                <a:lnTo>
                  <a:pt x="6977" y="5359"/>
                </a:lnTo>
                <a:cubicBezTo>
                  <a:pt x="6953" y="5299"/>
                  <a:pt x="6918" y="5252"/>
                  <a:pt x="6870" y="5216"/>
                </a:cubicBezTo>
                <a:lnTo>
                  <a:pt x="6834" y="5168"/>
                </a:lnTo>
                <a:cubicBezTo>
                  <a:pt x="6787" y="5121"/>
                  <a:pt x="6739" y="5097"/>
                  <a:pt x="6679" y="5061"/>
                </a:cubicBezTo>
                <a:lnTo>
                  <a:pt x="7549" y="4204"/>
                </a:lnTo>
                <a:cubicBezTo>
                  <a:pt x="7608" y="4144"/>
                  <a:pt x="7608" y="4025"/>
                  <a:pt x="7549" y="3966"/>
                </a:cubicBezTo>
                <a:cubicBezTo>
                  <a:pt x="7519" y="3936"/>
                  <a:pt x="7474" y="3921"/>
                  <a:pt x="7430" y="3921"/>
                </a:cubicBezTo>
                <a:cubicBezTo>
                  <a:pt x="7385" y="3921"/>
                  <a:pt x="7340" y="3936"/>
                  <a:pt x="7310" y="3966"/>
                </a:cubicBezTo>
                <a:lnTo>
                  <a:pt x="6513" y="4752"/>
                </a:lnTo>
                <a:cubicBezTo>
                  <a:pt x="6489" y="4692"/>
                  <a:pt x="6453" y="4644"/>
                  <a:pt x="6418" y="4597"/>
                </a:cubicBezTo>
                <a:lnTo>
                  <a:pt x="6370" y="4561"/>
                </a:lnTo>
                <a:cubicBezTo>
                  <a:pt x="6322" y="4513"/>
                  <a:pt x="6275" y="4478"/>
                  <a:pt x="6215" y="4454"/>
                </a:cubicBezTo>
                <a:lnTo>
                  <a:pt x="6834" y="3847"/>
                </a:lnTo>
                <a:cubicBezTo>
                  <a:pt x="6894" y="3787"/>
                  <a:pt x="6894" y="3668"/>
                  <a:pt x="6834" y="3609"/>
                </a:cubicBezTo>
                <a:cubicBezTo>
                  <a:pt x="6804" y="3579"/>
                  <a:pt x="6760" y="3564"/>
                  <a:pt x="6715" y="3564"/>
                </a:cubicBezTo>
                <a:cubicBezTo>
                  <a:pt x="6671" y="3564"/>
                  <a:pt x="6626" y="3579"/>
                  <a:pt x="6596" y="3609"/>
                </a:cubicBezTo>
                <a:lnTo>
                  <a:pt x="6084" y="4109"/>
                </a:lnTo>
                <a:cubicBezTo>
                  <a:pt x="6060" y="4049"/>
                  <a:pt x="6025" y="3990"/>
                  <a:pt x="5977" y="3942"/>
                </a:cubicBezTo>
                <a:lnTo>
                  <a:pt x="5953" y="3918"/>
                </a:lnTo>
                <a:cubicBezTo>
                  <a:pt x="5906" y="3871"/>
                  <a:pt x="5846" y="3823"/>
                  <a:pt x="5786" y="3811"/>
                </a:cubicBezTo>
                <a:lnTo>
                  <a:pt x="6965" y="2632"/>
                </a:lnTo>
                <a:cubicBezTo>
                  <a:pt x="7025" y="2573"/>
                  <a:pt x="7025" y="2454"/>
                  <a:pt x="6965" y="2394"/>
                </a:cubicBezTo>
                <a:cubicBezTo>
                  <a:pt x="6935" y="2364"/>
                  <a:pt x="6891" y="2349"/>
                  <a:pt x="6846" y="2349"/>
                </a:cubicBezTo>
                <a:cubicBezTo>
                  <a:pt x="6801" y="2349"/>
                  <a:pt x="6757" y="2364"/>
                  <a:pt x="6727" y="2394"/>
                </a:cubicBezTo>
                <a:lnTo>
                  <a:pt x="5751" y="3370"/>
                </a:lnTo>
                <a:lnTo>
                  <a:pt x="5072" y="2680"/>
                </a:lnTo>
                <a:lnTo>
                  <a:pt x="5798" y="2382"/>
                </a:lnTo>
                <a:cubicBezTo>
                  <a:pt x="5798" y="2382"/>
                  <a:pt x="5810" y="2382"/>
                  <a:pt x="5810" y="2370"/>
                </a:cubicBezTo>
                <a:cubicBezTo>
                  <a:pt x="6096" y="2204"/>
                  <a:pt x="6227" y="1882"/>
                  <a:pt x="6144" y="1585"/>
                </a:cubicBezTo>
                <a:cubicBezTo>
                  <a:pt x="6144" y="1561"/>
                  <a:pt x="6132" y="1549"/>
                  <a:pt x="6132" y="1537"/>
                </a:cubicBezTo>
                <a:cubicBezTo>
                  <a:pt x="6049" y="1403"/>
                  <a:pt x="5914" y="1251"/>
                  <a:pt x="5778" y="1251"/>
                </a:cubicBezTo>
                <a:cubicBezTo>
                  <a:pt x="5757" y="1251"/>
                  <a:pt x="5736" y="1255"/>
                  <a:pt x="5715" y="1263"/>
                </a:cubicBezTo>
                <a:cubicBezTo>
                  <a:pt x="5429" y="1358"/>
                  <a:pt x="4774" y="1430"/>
                  <a:pt x="3870" y="1477"/>
                </a:cubicBezTo>
                <a:cubicBezTo>
                  <a:pt x="3855" y="1478"/>
                  <a:pt x="3840" y="1478"/>
                  <a:pt x="3825" y="1478"/>
                </a:cubicBezTo>
                <a:cubicBezTo>
                  <a:pt x="3603" y="1478"/>
                  <a:pt x="3395" y="1395"/>
                  <a:pt x="3239" y="1239"/>
                </a:cubicBezTo>
                <a:lnTo>
                  <a:pt x="3072" y="1073"/>
                </a:lnTo>
                <a:lnTo>
                  <a:pt x="3096" y="1061"/>
                </a:lnTo>
                <a:cubicBezTo>
                  <a:pt x="3155" y="1001"/>
                  <a:pt x="3155" y="882"/>
                  <a:pt x="3096" y="823"/>
                </a:cubicBezTo>
                <a:lnTo>
                  <a:pt x="2322" y="49"/>
                </a:lnTo>
                <a:cubicBezTo>
                  <a:pt x="2286" y="13"/>
                  <a:pt x="2238" y="1"/>
                  <a:pt x="2203" y="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431" name="Google Shape;10838;p79">
            <a:extLst>
              <a:ext uri="{FF2B5EF4-FFF2-40B4-BE49-F238E27FC236}">
                <a16:creationId xmlns:a16="http://schemas.microsoft.com/office/drawing/2014/main" id="{0050565B-A45B-4A6C-6D16-E5955ADBCB52}"/>
              </a:ext>
            </a:extLst>
          </p:cNvPr>
          <p:cNvGrpSpPr/>
          <p:nvPr/>
        </p:nvGrpSpPr>
        <p:grpSpPr>
          <a:xfrm>
            <a:off x="7923847" y="4621834"/>
            <a:ext cx="728830" cy="441872"/>
            <a:chOff x="3961923" y="2486317"/>
            <a:chExt cx="364415" cy="22093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32" name="Google Shape;10839;p79">
              <a:extLst>
                <a:ext uri="{FF2B5EF4-FFF2-40B4-BE49-F238E27FC236}">
                  <a16:creationId xmlns:a16="http://schemas.microsoft.com/office/drawing/2014/main" id="{BD0D2285-597C-EBE9-77DE-AF0BE58F70B3}"/>
                </a:ext>
              </a:extLst>
            </p:cNvPr>
            <p:cNvSpPr/>
            <p:nvPr/>
          </p:nvSpPr>
          <p:spPr>
            <a:xfrm>
              <a:off x="4106764" y="2486507"/>
              <a:ext cx="219574" cy="220746"/>
            </a:xfrm>
            <a:custGeom>
              <a:avLst/>
              <a:gdLst/>
              <a:ahLst/>
              <a:cxnLst/>
              <a:rect l="l" t="t" r="r" b="b"/>
              <a:pathLst>
                <a:path w="6931" h="6968" extrusionOk="0">
                  <a:moveTo>
                    <a:pt x="4114" y="1"/>
                  </a:moveTo>
                  <a:cubicBezTo>
                    <a:pt x="4035" y="1"/>
                    <a:pt x="3953" y="69"/>
                    <a:pt x="3942" y="157"/>
                  </a:cubicBezTo>
                  <a:cubicBezTo>
                    <a:pt x="3930" y="240"/>
                    <a:pt x="4001" y="336"/>
                    <a:pt x="4085" y="348"/>
                  </a:cubicBezTo>
                  <a:cubicBezTo>
                    <a:pt x="4906" y="455"/>
                    <a:pt x="5633" y="895"/>
                    <a:pt x="6085" y="1574"/>
                  </a:cubicBezTo>
                  <a:cubicBezTo>
                    <a:pt x="6764" y="2610"/>
                    <a:pt x="6728" y="3943"/>
                    <a:pt x="5954" y="4908"/>
                  </a:cubicBezTo>
                  <a:cubicBezTo>
                    <a:pt x="5918" y="4943"/>
                    <a:pt x="5906" y="4991"/>
                    <a:pt x="5918" y="5027"/>
                  </a:cubicBezTo>
                  <a:lnTo>
                    <a:pt x="5990" y="6539"/>
                  </a:lnTo>
                  <a:lnTo>
                    <a:pt x="5990" y="6539"/>
                  </a:lnTo>
                  <a:lnTo>
                    <a:pt x="4644" y="5896"/>
                  </a:lnTo>
                  <a:cubicBezTo>
                    <a:pt x="4609" y="5884"/>
                    <a:pt x="4561" y="5884"/>
                    <a:pt x="4525" y="5884"/>
                  </a:cubicBezTo>
                  <a:cubicBezTo>
                    <a:pt x="4272" y="5957"/>
                    <a:pt x="4014" y="5992"/>
                    <a:pt x="3758" y="5992"/>
                  </a:cubicBezTo>
                  <a:cubicBezTo>
                    <a:pt x="2969" y="5992"/>
                    <a:pt x="2201" y="5659"/>
                    <a:pt x="1644" y="5074"/>
                  </a:cubicBezTo>
                  <a:cubicBezTo>
                    <a:pt x="1584" y="5015"/>
                    <a:pt x="1549" y="4955"/>
                    <a:pt x="1501" y="4896"/>
                  </a:cubicBezTo>
                  <a:cubicBezTo>
                    <a:pt x="1453" y="4836"/>
                    <a:pt x="1430" y="4789"/>
                    <a:pt x="1382" y="4729"/>
                  </a:cubicBezTo>
                  <a:lnTo>
                    <a:pt x="1382" y="4717"/>
                  </a:lnTo>
                  <a:cubicBezTo>
                    <a:pt x="1620" y="4300"/>
                    <a:pt x="1751" y="3836"/>
                    <a:pt x="1787" y="3384"/>
                  </a:cubicBezTo>
                  <a:cubicBezTo>
                    <a:pt x="1787" y="3288"/>
                    <a:pt x="1727" y="3205"/>
                    <a:pt x="1632" y="3205"/>
                  </a:cubicBezTo>
                  <a:cubicBezTo>
                    <a:pt x="1549" y="3205"/>
                    <a:pt x="1453" y="3265"/>
                    <a:pt x="1453" y="3348"/>
                  </a:cubicBezTo>
                  <a:cubicBezTo>
                    <a:pt x="1430" y="3836"/>
                    <a:pt x="1263" y="4312"/>
                    <a:pt x="977" y="4729"/>
                  </a:cubicBezTo>
                  <a:cubicBezTo>
                    <a:pt x="739" y="5074"/>
                    <a:pt x="441" y="5360"/>
                    <a:pt x="96" y="5586"/>
                  </a:cubicBezTo>
                  <a:cubicBezTo>
                    <a:pt x="25" y="5622"/>
                    <a:pt x="1" y="5729"/>
                    <a:pt x="37" y="5801"/>
                  </a:cubicBezTo>
                  <a:cubicBezTo>
                    <a:pt x="72" y="5848"/>
                    <a:pt x="132" y="5884"/>
                    <a:pt x="191" y="5884"/>
                  </a:cubicBezTo>
                  <a:cubicBezTo>
                    <a:pt x="215" y="5884"/>
                    <a:pt x="251" y="5860"/>
                    <a:pt x="275" y="5848"/>
                  </a:cubicBezTo>
                  <a:cubicBezTo>
                    <a:pt x="632" y="5622"/>
                    <a:pt x="953" y="5348"/>
                    <a:pt x="1192" y="5015"/>
                  </a:cubicBezTo>
                  <a:cubicBezTo>
                    <a:pt x="1203" y="5051"/>
                    <a:pt x="1215" y="5062"/>
                    <a:pt x="1251" y="5086"/>
                  </a:cubicBezTo>
                  <a:cubicBezTo>
                    <a:pt x="1311" y="5170"/>
                    <a:pt x="1370" y="5229"/>
                    <a:pt x="1406" y="5301"/>
                  </a:cubicBezTo>
                  <a:cubicBezTo>
                    <a:pt x="1811" y="5729"/>
                    <a:pt x="2323" y="6039"/>
                    <a:pt x="2894" y="6205"/>
                  </a:cubicBezTo>
                  <a:cubicBezTo>
                    <a:pt x="3179" y="6284"/>
                    <a:pt x="3465" y="6323"/>
                    <a:pt x="3749" y="6323"/>
                  </a:cubicBezTo>
                  <a:cubicBezTo>
                    <a:pt x="4021" y="6323"/>
                    <a:pt x="4293" y="6287"/>
                    <a:pt x="4561" y="6217"/>
                  </a:cubicBezTo>
                  <a:lnTo>
                    <a:pt x="6109" y="6956"/>
                  </a:lnTo>
                  <a:cubicBezTo>
                    <a:pt x="6145" y="6967"/>
                    <a:pt x="6156" y="6967"/>
                    <a:pt x="6192" y="6967"/>
                  </a:cubicBezTo>
                  <a:cubicBezTo>
                    <a:pt x="6216" y="6967"/>
                    <a:pt x="6252" y="6956"/>
                    <a:pt x="6275" y="6932"/>
                  </a:cubicBezTo>
                  <a:cubicBezTo>
                    <a:pt x="6323" y="6908"/>
                    <a:pt x="6347" y="6848"/>
                    <a:pt x="6347" y="6789"/>
                  </a:cubicBezTo>
                  <a:lnTo>
                    <a:pt x="6275" y="5074"/>
                  </a:lnTo>
                  <a:cubicBezTo>
                    <a:pt x="6668" y="4574"/>
                    <a:pt x="6883" y="3955"/>
                    <a:pt x="6918" y="3300"/>
                  </a:cubicBezTo>
                  <a:cubicBezTo>
                    <a:pt x="6930" y="2622"/>
                    <a:pt x="6752" y="1967"/>
                    <a:pt x="6371" y="1383"/>
                  </a:cubicBezTo>
                  <a:cubicBezTo>
                    <a:pt x="5859" y="633"/>
                    <a:pt x="5037" y="121"/>
                    <a:pt x="4132" y="2"/>
                  </a:cubicBezTo>
                  <a:cubicBezTo>
                    <a:pt x="4126" y="1"/>
                    <a:pt x="4120" y="1"/>
                    <a:pt x="411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3" name="Google Shape;10840;p79">
              <a:extLst>
                <a:ext uri="{FF2B5EF4-FFF2-40B4-BE49-F238E27FC236}">
                  <a16:creationId xmlns:a16="http://schemas.microsoft.com/office/drawing/2014/main" id="{250ACB9C-02FD-4383-7B58-47335C2882B1}"/>
                </a:ext>
              </a:extLst>
            </p:cNvPr>
            <p:cNvSpPr/>
            <p:nvPr/>
          </p:nvSpPr>
          <p:spPr>
            <a:xfrm>
              <a:off x="3961923" y="2486317"/>
              <a:ext cx="259839" cy="220936"/>
            </a:xfrm>
            <a:custGeom>
              <a:avLst/>
              <a:gdLst/>
              <a:ahLst/>
              <a:cxnLst/>
              <a:rect l="l" t="t" r="r" b="b"/>
              <a:pathLst>
                <a:path w="8202" h="6974" extrusionOk="0">
                  <a:moveTo>
                    <a:pt x="3198" y="1"/>
                  </a:moveTo>
                  <a:cubicBezTo>
                    <a:pt x="2177" y="1"/>
                    <a:pt x="1174" y="493"/>
                    <a:pt x="560" y="1413"/>
                  </a:cubicBezTo>
                  <a:cubicBezTo>
                    <a:pt x="179" y="1973"/>
                    <a:pt x="1" y="2640"/>
                    <a:pt x="25" y="3318"/>
                  </a:cubicBezTo>
                  <a:cubicBezTo>
                    <a:pt x="60" y="3949"/>
                    <a:pt x="287" y="4556"/>
                    <a:pt x="668" y="5080"/>
                  </a:cubicBezTo>
                  <a:lnTo>
                    <a:pt x="596" y="6795"/>
                  </a:lnTo>
                  <a:cubicBezTo>
                    <a:pt x="596" y="6854"/>
                    <a:pt x="620" y="6914"/>
                    <a:pt x="668" y="6938"/>
                  </a:cubicBezTo>
                  <a:cubicBezTo>
                    <a:pt x="703" y="6962"/>
                    <a:pt x="727" y="6973"/>
                    <a:pt x="763" y="6973"/>
                  </a:cubicBezTo>
                  <a:cubicBezTo>
                    <a:pt x="787" y="6973"/>
                    <a:pt x="799" y="6973"/>
                    <a:pt x="834" y="6962"/>
                  </a:cubicBezTo>
                  <a:lnTo>
                    <a:pt x="2382" y="6235"/>
                  </a:lnTo>
                  <a:cubicBezTo>
                    <a:pt x="2647" y="6300"/>
                    <a:pt x="2916" y="6333"/>
                    <a:pt x="3186" y="6333"/>
                  </a:cubicBezTo>
                  <a:cubicBezTo>
                    <a:pt x="3512" y="6333"/>
                    <a:pt x="3837" y="6285"/>
                    <a:pt x="4156" y="6188"/>
                  </a:cubicBezTo>
                  <a:cubicBezTo>
                    <a:pt x="4240" y="6152"/>
                    <a:pt x="4287" y="6069"/>
                    <a:pt x="4251" y="5973"/>
                  </a:cubicBezTo>
                  <a:cubicBezTo>
                    <a:pt x="4233" y="5909"/>
                    <a:pt x="4172" y="5866"/>
                    <a:pt x="4107" y="5866"/>
                  </a:cubicBezTo>
                  <a:cubicBezTo>
                    <a:pt x="4088" y="5866"/>
                    <a:pt x="4068" y="5870"/>
                    <a:pt x="4049" y="5878"/>
                  </a:cubicBezTo>
                  <a:cubicBezTo>
                    <a:pt x="3772" y="5971"/>
                    <a:pt x="3484" y="6015"/>
                    <a:pt x="3198" y="6015"/>
                  </a:cubicBezTo>
                  <a:cubicBezTo>
                    <a:pt x="2931" y="6015"/>
                    <a:pt x="2664" y="5976"/>
                    <a:pt x="2406" y="5902"/>
                  </a:cubicBezTo>
                  <a:cubicBezTo>
                    <a:pt x="2391" y="5897"/>
                    <a:pt x="2376" y="5894"/>
                    <a:pt x="2361" y="5894"/>
                  </a:cubicBezTo>
                  <a:cubicBezTo>
                    <a:pt x="2339" y="5894"/>
                    <a:pt x="2315" y="5900"/>
                    <a:pt x="2287" y="5914"/>
                  </a:cubicBezTo>
                  <a:lnTo>
                    <a:pt x="941" y="6533"/>
                  </a:lnTo>
                  <a:lnTo>
                    <a:pt x="941" y="6533"/>
                  </a:lnTo>
                  <a:lnTo>
                    <a:pt x="1013" y="5021"/>
                  </a:lnTo>
                  <a:cubicBezTo>
                    <a:pt x="1013" y="4985"/>
                    <a:pt x="1001" y="4949"/>
                    <a:pt x="977" y="4902"/>
                  </a:cubicBezTo>
                  <a:cubicBezTo>
                    <a:pt x="203" y="3937"/>
                    <a:pt x="168" y="2604"/>
                    <a:pt x="846" y="1568"/>
                  </a:cubicBezTo>
                  <a:cubicBezTo>
                    <a:pt x="1393" y="759"/>
                    <a:pt x="2293" y="318"/>
                    <a:pt x="3208" y="318"/>
                  </a:cubicBezTo>
                  <a:cubicBezTo>
                    <a:pt x="3748" y="318"/>
                    <a:pt x="4294" y="472"/>
                    <a:pt x="4775" y="794"/>
                  </a:cubicBezTo>
                  <a:cubicBezTo>
                    <a:pt x="5430" y="1247"/>
                    <a:pt x="5883" y="1949"/>
                    <a:pt x="6002" y="2735"/>
                  </a:cubicBezTo>
                  <a:cubicBezTo>
                    <a:pt x="6013" y="2811"/>
                    <a:pt x="6083" y="2867"/>
                    <a:pt x="6168" y="2867"/>
                  </a:cubicBezTo>
                  <a:cubicBezTo>
                    <a:pt x="6176" y="2867"/>
                    <a:pt x="6184" y="2867"/>
                    <a:pt x="6192" y="2866"/>
                  </a:cubicBezTo>
                  <a:cubicBezTo>
                    <a:pt x="6275" y="2854"/>
                    <a:pt x="6335" y="2759"/>
                    <a:pt x="6323" y="2675"/>
                  </a:cubicBezTo>
                  <a:cubicBezTo>
                    <a:pt x="6264" y="2282"/>
                    <a:pt x="6133" y="1913"/>
                    <a:pt x="5954" y="1592"/>
                  </a:cubicBezTo>
                  <a:cubicBezTo>
                    <a:pt x="5990" y="1532"/>
                    <a:pt x="6025" y="1473"/>
                    <a:pt x="6073" y="1413"/>
                  </a:cubicBezTo>
                  <a:cubicBezTo>
                    <a:pt x="6133" y="1330"/>
                    <a:pt x="6192" y="1270"/>
                    <a:pt x="6252" y="1199"/>
                  </a:cubicBezTo>
                  <a:cubicBezTo>
                    <a:pt x="6395" y="1056"/>
                    <a:pt x="6561" y="901"/>
                    <a:pt x="6740" y="782"/>
                  </a:cubicBezTo>
                  <a:cubicBezTo>
                    <a:pt x="7121" y="520"/>
                    <a:pt x="7585" y="365"/>
                    <a:pt x="8050" y="318"/>
                  </a:cubicBezTo>
                  <a:cubicBezTo>
                    <a:pt x="8057" y="320"/>
                    <a:pt x="8065" y="322"/>
                    <a:pt x="8073" y="322"/>
                  </a:cubicBezTo>
                  <a:cubicBezTo>
                    <a:pt x="8137" y="322"/>
                    <a:pt x="8202" y="238"/>
                    <a:pt x="8180" y="163"/>
                  </a:cubicBezTo>
                  <a:cubicBezTo>
                    <a:pt x="8169" y="75"/>
                    <a:pt x="8107" y="7"/>
                    <a:pt x="8022" y="7"/>
                  </a:cubicBezTo>
                  <a:cubicBezTo>
                    <a:pt x="8016" y="7"/>
                    <a:pt x="8009" y="7"/>
                    <a:pt x="8002" y="8"/>
                  </a:cubicBezTo>
                  <a:cubicBezTo>
                    <a:pt x="7490" y="56"/>
                    <a:pt x="6978" y="234"/>
                    <a:pt x="6549" y="532"/>
                  </a:cubicBezTo>
                  <a:cubicBezTo>
                    <a:pt x="6359" y="663"/>
                    <a:pt x="6156" y="818"/>
                    <a:pt x="6002" y="996"/>
                  </a:cubicBezTo>
                  <a:cubicBezTo>
                    <a:pt x="5918" y="1068"/>
                    <a:pt x="5859" y="1139"/>
                    <a:pt x="5799" y="1211"/>
                  </a:cubicBezTo>
                  <a:cubicBezTo>
                    <a:pt x="5787" y="1247"/>
                    <a:pt x="5764" y="1258"/>
                    <a:pt x="5740" y="1294"/>
                  </a:cubicBezTo>
                  <a:cubicBezTo>
                    <a:pt x="5525" y="996"/>
                    <a:pt x="5252" y="735"/>
                    <a:pt x="4954" y="532"/>
                  </a:cubicBezTo>
                  <a:cubicBezTo>
                    <a:pt x="4414" y="174"/>
                    <a:pt x="3803" y="1"/>
                    <a:pt x="319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4" name="Google Shape;10841;p79">
              <a:extLst>
                <a:ext uri="{FF2B5EF4-FFF2-40B4-BE49-F238E27FC236}">
                  <a16:creationId xmlns:a16="http://schemas.microsoft.com/office/drawing/2014/main" id="{942B7AA7-B5EF-B38B-AEB6-834C519B882C}"/>
                </a:ext>
              </a:extLst>
            </p:cNvPr>
            <p:cNvSpPr/>
            <p:nvPr/>
          </p:nvSpPr>
          <p:spPr>
            <a:xfrm>
              <a:off x="4015113" y="2540870"/>
              <a:ext cx="96212" cy="95832"/>
            </a:xfrm>
            <a:custGeom>
              <a:avLst/>
              <a:gdLst/>
              <a:ahLst/>
              <a:cxnLst/>
              <a:rect l="l" t="t" r="r" b="b"/>
              <a:pathLst>
                <a:path w="3037" h="3025" extrusionOk="0">
                  <a:moveTo>
                    <a:pt x="1418" y="346"/>
                  </a:moveTo>
                  <a:cubicBezTo>
                    <a:pt x="2013" y="346"/>
                    <a:pt x="2501" y="834"/>
                    <a:pt x="2501" y="1430"/>
                  </a:cubicBezTo>
                  <a:cubicBezTo>
                    <a:pt x="2501" y="1668"/>
                    <a:pt x="2430" y="1894"/>
                    <a:pt x="2299" y="2072"/>
                  </a:cubicBezTo>
                  <a:lnTo>
                    <a:pt x="1537" y="1310"/>
                  </a:lnTo>
                  <a:cubicBezTo>
                    <a:pt x="1507" y="1281"/>
                    <a:pt x="1462" y="1266"/>
                    <a:pt x="1418" y="1266"/>
                  </a:cubicBezTo>
                  <a:cubicBezTo>
                    <a:pt x="1373" y="1266"/>
                    <a:pt x="1328" y="1281"/>
                    <a:pt x="1298" y="1310"/>
                  </a:cubicBezTo>
                  <a:cubicBezTo>
                    <a:pt x="1239" y="1370"/>
                    <a:pt x="1239" y="1489"/>
                    <a:pt x="1298" y="1549"/>
                  </a:cubicBezTo>
                  <a:lnTo>
                    <a:pt x="2060" y="2311"/>
                  </a:lnTo>
                  <a:cubicBezTo>
                    <a:pt x="1870" y="2442"/>
                    <a:pt x="1656" y="2513"/>
                    <a:pt x="1418" y="2513"/>
                  </a:cubicBezTo>
                  <a:cubicBezTo>
                    <a:pt x="822" y="2513"/>
                    <a:pt x="334" y="2025"/>
                    <a:pt x="334" y="1430"/>
                  </a:cubicBezTo>
                  <a:cubicBezTo>
                    <a:pt x="334" y="834"/>
                    <a:pt x="822" y="346"/>
                    <a:pt x="1418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30"/>
                  </a:cubicBezTo>
                  <a:cubicBezTo>
                    <a:pt x="1" y="2215"/>
                    <a:pt x="644" y="2858"/>
                    <a:pt x="1429" y="2858"/>
                  </a:cubicBezTo>
                  <a:cubicBezTo>
                    <a:pt x="1763" y="2858"/>
                    <a:pt x="2072" y="2739"/>
                    <a:pt x="2310" y="2549"/>
                  </a:cubicBezTo>
                  <a:lnTo>
                    <a:pt x="2739" y="2977"/>
                  </a:lnTo>
                  <a:cubicBezTo>
                    <a:pt x="2775" y="3001"/>
                    <a:pt x="2811" y="3025"/>
                    <a:pt x="2858" y="3025"/>
                  </a:cubicBezTo>
                  <a:cubicBezTo>
                    <a:pt x="2906" y="3025"/>
                    <a:pt x="2953" y="3001"/>
                    <a:pt x="2977" y="2977"/>
                  </a:cubicBezTo>
                  <a:cubicBezTo>
                    <a:pt x="3037" y="2918"/>
                    <a:pt x="3037" y="2811"/>
                    <a:pt x="2977" y="2739"/>
                  </a:cubicBezTo>
                  <a:lnTo>
                    <a:pt x="2549" y="2311"/>
                  </a:lnTo>
                  <a:cubicBezTo>
                    <a:pt x="2739" y="2072"/>
                    <a:pt x="2858" y="1751"/>
                    <a:pt x="2858" y="1430"/>
                  </a:cubicBezTo>
                  <a:cubicBezTo>
                    <a:pt x="2858" y="644"/>
                    <a:pt x="2215" y="1"/>
                    <a:pt x="142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5" name="Google Shape;10842;p79">
              <a:extLst>
                <a:ext uri="{FF2B5EF4-FFF2-40B4-BE49-F238E27FC236}">
                  <a16:creationId xmlns:a16="http://schemas.microsoft.com/office/drawing/2014/main" id="{8F582BC5-FDAA-2B38-4A05-3FE5B50EB73E}"/>
                </a:ext>
              </a:extLst>
            </p:cNvPr>
            <p:cNvSpPr/>
            <p:nvPr/>
          </p:nvSpPr>
          <p:spPr>
            <a:xfrm>
              <a:off x="4186375" y="2539381"/>
              <a:ext cx="77331" cy="90541"/>
            </a:xfrm>
            <a:custGeom>
              <a:avLst/>
              <a:gdLst/>
              <a:ahLst/>
              <a:cxnLst/>
              <a:rect l="l" t="t" r="r" b="b"/>
              <a:pathLst>
                <a:path w="2441" h="2858" extrusionOk="0">
                  <a:moveTo>
                    <a:pt x="1203" y="607"/>
                  </a:moveTo>
                  <a:lnTo>
                    <a:pt x="1572" y="1524"/>
                  </a:lnTo>
                  <a:lnTo>
                    <a:pt x="834" y="1524"/>
                  </a:lnTo>
                  <a:lnTo>
                    <a:pt x="1203" y="607"/>
                  </a:lnTo>
                  <a:close/>
                  <a:moveTo>
                    <a:pt x="1215" y="0"/>
                  </a:moveTo>
                  <a:cubicBezTo>
                    <a:pt x="1155" y="0"/>
                    <a:pt x="1084" y="48"/>
                    <a:pt x="1072" y="107"/>
                  </a:cubicBezTo>
                  <a:lnTo>
                    <a:pt x="441" y="1619"/>
                  </a:lnTo>
                  <a:lnTo>
                    <a:pt x="24" y="2620"/>
                  </a:lnTo>
                  <a:cubicBezTo>
                    <a:pt x="0" y="2715"/>
                    <a:pt x="24" y="2798"/>
                    <a:pt x="119" y="2846"/>
                  </a:cubicBezTo>
                  <a:cubicBezTo>
                    <a:pt x="139" y="2851"/>
                    <a:pt x="159" y="2854"/>
                    <a:pt x="179" y="2854"/>
                  </a:cubicBezTo>
                  <a:cubicBezTo>
                    <a:pt x="245" y="2854"/>
                    <a:pt x="309" y="2823"/>
                    <a:pt x="345" y="2750"/>
                  </a:cubicBezTo>
                  <a:lnTo>
                    <a:pt x="714" y="1858"/>
                  </a:lnTo>
                  <a:lnTo>
                    <a:pt x="1750" y="1858"/>
                  </a:lnTo>
                  <a:lnTo>
                    <a:pt x="2131" y="2750"/>
                  </a:lnTo>
                  <a:cubicBezTo>
                    <a:pt x="2155" y="2810"/>
                    <a:pt x="2215" y="2858"/>
                    <a:pt x="2274" y="2858"/>
                  </a:cubicBezTo>
                  <a:cubicBezTo>
                    <a:pt x="2286" y="2858"/>
                    <a:pt x="2322" y="2858"/>
                    <a:pt x="2334" y="2846"/>
                  </a:cubicBezTo>
                  <a:cubicBezTo>
                    <a:pt x="2405" y="2798"/>
                    <a:pt x="2441" y="2715"/>
                    <a:pt x="2405" y="2620"/>
                  </a:cubicBezTo>
                  <a:lnTo>
                    <a:pt x="1988" y="1619"/>
                  </a:lnTo>
                  <a:lnTo>
                    <a:pt x="1369" y="107"/>
                  </a:lnTo>
                  <a:cubicBezTo>
                    <a:pt x="1334" y="48"/>
                    <a:pt x="1274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436" name="Google Shape;10843;p79">
            <a:extLst>
              <a:ext uri="{FF2B5EF4-FFF2-40B4-BE49-F238E27FC236}">
                <a16:creationId xmlns:a16="http://schemas.microsoft.com/office/drawing/2014/main" id="{72951675-FAE4-63C8-2032-60951836156B}"/>
              </a:ext>
            </a:extLst>
          </p:cNvPr>
          <p:cNvSpPr/>
          <p:nvPr/>
        </p:nvSpPr>
        <p:spPr>
          <a:xfrm>
            <a:off x="3495678" y="4477500"/>
            <a:ext cx="723508" cy="725028"/>
          </a:xfrm>
          <a:custGeom>
            <a:avLst/>
            <a:gdLst/>
            <a:ahLst/>
            <a:cxnLst/>
            <a:rect l="l" t="t" r="r" b="b"/>
            <a:pathLst>
              <a:path w="11419" h="11443" extrusionOk="0">
                <a:moveTo>
                  <a:pt x="4644" y="3560"/>
                </a:moveTo>
                <a:lnTo>
                  <a:pt x="4727" y="3655"/>
                </a:lnTo>
                <a:lnTo>
                  <a:pt x="4132" y="4263"/>
                </a:lnTo>
                <a:cubicBezTo>
                  <a:pt x="3989" y="4084"/>
                  <a:pt x="3965" y="3834"/>
                  <a:pt x="4108" y="3655"/>
                </a:cubicBezTo>
                <a:lnTo>
                  <a:pt x="4120" y="3655"/>
                </a:lnTo>
                <a:cubicBezTo>
                  <a:pt x="4298" y="3655"/>
                  <a:pt x="4465" y="3620"/>
                  <a:pt x="4644" y="3560"/>
                </a:cubicBezTo>
                <a:close/>
                <a:moveTo>
                  <a:pt x="8751" y="5739"/>
                </a:moveTo>
                <a:lnTo>
                  <a:pt x="8918" y="5906"/>
                </a:lnTo>
                <a:cubicBezTo>
                  <a:pt x="8944" y="5932"/>
                  <a:pt x="8994" y="5951"/>
                  <a:pt x="9043" y="5951"/>
                </a:cubicBezTo>
                <a:cubicBezTo>
                  <a:pt x="9061" y="5951"/>
                  <a:pt x="9080" y="5948"/>
                  <a:pt x="9097" y="5941"/>
                </a:cubicBezTo>
                <a:cubicBezTo>
                  <a:pt x="9275" y="5894"/>
                  <a:pt x="9430" y="5858"/>
                  <a:pt x="9597" y="5846"/>
                </a:cubicBezTo>
                <a:lnTo>
                  <a:pt x="9704" y="5858"/>
                </a:lnTo>
                <a:cubicBezTo>
                  <a:pt x="10478" y="5918"/>
                  <a:pt x="11073" y="6561"/>
                  <a:pt x="11073" y="7335"/>
                </a:cubicBezTo>
                <a:cubicBezTo>
                  <a:pt x="11085" y="7454"/>
                  <a:pt x="11073" y="7585"/>
                  <a:pt x="11025" y="7716"/>
                </a:cubicBezTo>
                <a:lnTo>
                  <a:pt x="10121" y="6811"/>
                </a:lnTo>
                <a:cubicBezTo>
                  <a:pt x="10061" y="6739"/>
                  <a:pt x="9966" y="6692"/>
                  <a:pt x="9870" y="6644"/>
                </a:cubicBezTo>
                <a:cubicBezTo>
                  <a:pt x="9787" y="6620"/>
                  <a:pt x="9704" y="6608"/>
                  <a:pt x="9609" y="6608"/>
                </a:cubicBezTo>
                <a:cubicBezTo>
                  <a:pt x="9418" y="6608"/>
                  <a:pt x="9239" y="6680"/>
                  <a:pt x="9108" y="6811"/>
                </a:cubicBezTo>
                <a:cubicBezTo>
                  <a:pt x="8918" y="7001"/>
                  <a:pt x="8858" y="7299"/>
                  <a:pt x="8942" y="7573"/>
                </a:cubicBezTo>
                <a:cubicBezTo>
                  <a:pt x="8978" y="7680"/>
                  <a:pt x="9037" y="7763"/>
                  <a:pt x="9108" y="7823"/>
                </a:cubicBezTo>
                <a:lnTo>
                  <a:pt x="10013" y="8728"/>
                </a:lnTo>
                <a:cubicBezTo>
                  <a:pt x="9882" y="8775"/>
                  <a:pt x="9751" y="8787"/>
                  <a:pt x="9609" y="8787"/>
                </a:cubicBezTo>
                <a:cubicBezTo>
                  <a:pt x="8835" y="8787"/>
                  <a:pt x="8204" y="8180"/>
                  <a:pt x="8156" y="7418"/>
                </a:cubicBezTo>
                <a:lnTo>
                  <a:pt x="8144" y="7323"/>
                </a:lnTo>
                <a:cubicBezTo>
                  <a:pt x="8144" y="7156"/>
                  <a:pt x="8168" y="6977"/>
                  <a:pt x="8227" y="6811"/>
                </a:cubicBezTo>
                <a:cubicBezTo>
                  <a:pt x="8263" y="6751"/>
                  <a:pt x="8239" y="6680"/>
                  <a:pt x="8180" y="6632"/>
                </a:cubicBezTo>
                <a:lnTo>
                  <a:pt x="8025" y="6465"/>
                </a:lnTo>
                <a:lnTo>
                  <a:pt x="8751" y="5739"/>
                </a:lnTo>
                <a:close/>
                <a:moveTo>
                  <a:pt x="2393" y="6537"/>
                </a:moveTo>
                <a:lnTo>
                  <a:pt x="2751" y="6894"/>
                </a:lnTo>
                <a:lnTo>
                  <a:pt x="4632" y="8775"/>
                </a:lnTo>
                <a:lnTo>
                  <a:pt x="4894" y="9037"/>
                </a:lnTo>
                <a:lnTo>
                  <a:pt x="4358" y="9573"/>
                </a:lnTo>
                <a:lnTo>
                  <a:pt x="1858" y="7084"/>
                </a:lnTo>
                <a:lnTo>
                  <a:pt x="2393" y="6537"/>
                </a:lnTo>
                <a:close/>
                <a:moveTo>
                  <a:pt x="4155" y="0"/>
                </a:moveTo>
                <a:cubicBezTo>
                  <a:pt x="3882" y="0"/>
                  <a:pt x="3632" y="60"/>
                  <a:pt x="3382" y="179"/>
                </a:cubicBezTo>
                <a:cubicBezTo>
                  <a:pt x="3334" y="203"/>
                  <a:pt x="3286" y="250"/>
                  <a:pt x="3286" y="298"/>
                </a:cubicBezTo>
                <a:cubicBezTo>
                  <a:pt x="3274" y="357"/>
                  <a:pt x="3298" y="393"/>
                  <a:pt x="3334" y="441"/>
                </a:cubicBezTo>
                <a:lnTo>
                  <a:pt x="4417" y="1524"/>
                </a:lnTo>
                <a:cubicBezTo>
                  <a:pt x="4453" y="1560"/>
                  <a:pt x="4477" y="1608"/>
                  <a:pt x="4513" y="1667"/>
                </a:cubicBezTo>
                <a:cubicBezTo>
                  <a:pt x="4548" y="1810"/>
                  <a:pt x="4525" y="1965"/>
                  <a:pt x="4417" y="2060"/>
                </a:cubicBezTo>
                <a:cubicBezTo>
                  <a:pt x="4346" y="2143"/>
                  <a:pt x="4251" y="2167"/>
                  <a:pt x="4155" y="2167"/>
                </a:cubicBezTo>
                <a:cubicBezTo>
                  <a:pt x="4108" y="2167"/>
                  <a:pt x="4060" y="2155"/>
                  <a:pt x="4013" y="2143"/>
                </a:cubicBezTo>
                <a:cubicBezTo>
                  <a:pt x="3953" y="2108"/>
                  <a:pt x="3917" y="2096"/>
                  <a:pt x="3882" y="2048"/>
                </a:cubicBezTo>
                <a:lnTo>
                  <a:pt x="2798" y="965"/>
                </a:lnTo>
                <a:cubicBezTo>
                  <a:pt x="2762" y="928"/>
                  <a:pt x="2725" y="913"/>
                  <a:pt x="2684" y="913"/>
                </a:cubicBezTo>
                <a:cubicBezTo>
                  <a:pt x="2671" y="913"/>
                  <a:pt x="2657" y="914"/>
                  <a:pt x="2643" y="917"/>
                </a:cubicBezTo>
                <a:cubicBezTo>
                  <a:pt x="2584" y="929"/>
                  <a:pt x="2548" y="965"/>
                  <a:pt x="2524" y="1012"/>
                </a:cubicBezTo>
                <a:cubicBezTo>
                  <a:pt x="2405" y="1262"/>
                  <a:pt x="2346" y="1512"/>
                  <a:pt x="2346" y="1786"/>
                </a:cubicBezTo>
                <a:cubicBezTo>
                  <a:pt x="2346" y="2239"/>
                  <a:pt x="2524" y="2679"/>
                  <a:pt x="2846" y="3013"/>
                </a:cubicBezTo>
                <a:cubicBezTo>
                  <a:pt x="3096" y="3286"/>
                  <a:pt x="3417" y="3465"/>
                  <a:pt x="3798" y="3548"/>
                </a:cubicBezTo>
                <a:cubicBezTo>
                  <a:pt x="3655" y="3846"/>
                  <a:pt x="3715" y="4203"/>
                  <a:pt x="3941" y="4465"/>
                </a:cubicBezTo>
                <a:lnTo>
                  <a:pt x="3560" y="4846"/>
                </a:lnTo>
                <a:cubicBezTo>
                  <a:pt x="3405" y="5001"/>
                  <a:pt x="3334" y="5191"/>
                  <a:pt x="3334" y="5394"/>
                </a:cubicBezTo>
                <a:cubicBezTo>
                  <a:pt x="3334" y="5596"/>
                  <a:pt x="3405" y="5775"/>
                  <a:pt x="3524" y="5906"/>
                </a:cubicBezTo>
                <a:lnTo>
                  <a:pt x="2917" y="6513"/>
                </a:lnTo>
                <a:lnTo>
                  <a:pt x="2560" y="6156"/>
                </a:lnTo>
                <a:cubicBezTo>
                  <a:pt x="2530" y="6126"/>
                  <a:pt x="2486" y="6111"/>
                  <a:pt x="2441" y="6111"/>
                </a:cubicBezTo>
                <a:cubicBezTo>
                  <a:pt x="2396" y="6111"/>
                  <a:pt x="2352" y="6126"/>
                  <a:pt x="2322" y="6156"/>
                </a:cubicBezTo>
                <a:lnTo>
                  <a:pt x="1417" y="7061"/>
                </a:lnTo>
                <a:lnTo>
                  <a:pt x="60" y="8418"/>
                </a:lnTo>
                <a:cubicBezTo>
                  <a:pt x="0" y="8478"/>
                  <a:pt x="0" y="8597"/>
                  <a:pt x="60" y="8656"/>
                </a:cubicBezTo>
                <a:lnTo>
                  <a:pt x="1096" y="9704"/>
                </a:lnTo>
                <a:cubicBezTo>
                  <a:pt x="1125" y="9734"/>
                  <a:pt x="1170" y="9748"/>
                  <a:pt x="1215" y="9748"/>
                </a:cubicBezTo>
                <a:cubicBezTo>
                  <a:pt x="1259" y="9748"/>
                  <a:pt x="1304" y="9734"/>
                  <a:pt x="1334" y="9704"/>
                </a:cubicBezTo>
                <a:cubicBezTo>
                  <a:pt x="1393" y="9644"/>
                  <a:pt x="1393" y="9525"/>
                  <a:pt x="1334" y="9466"/>
                </a:cubicBezTo>
                <a:lnTo>
                  <a:pt x="417" y="8537"/>
                </a:lnTo>
                <a:lnTo>
                  <a:pt x="1667" y="7287"/>
                </a:lnTo>
                <a:lnTo>
                  <a:pt x="4167" y="9787"/>
                </a:lnTo>
                <a:lnTo>
                  <a:pt x="2917" y="11037"/>
                </a:lnTo>
                <a:lnTo>
                  <a:pt x="1810" y="9942"/>
                </a:lnTo>
                <a:cubicBezTo>
                  <a:pt x="1780" y="9912"/>
                  <a:pt x="1736" y="9897"/>
                  <a:pt x="1691" y="9897"/>
                </a:cubicBezTo>
                <a:cubicBezTo>
                  <a:pt x="1646" y="9897"/>
                  <a:pt x="1602" y="9912"/>
                  <a:pt x="1572" y="9942"/>
                </a:cubicBezTo>
                <a:cubicBezTo>
                  <a:pt x="1512" y="10002"/>
                  <a:pt x="1512" y="10121"/>
                  <a:pt x="1572" y="10180"/>
                </a:cubicBezTo>
                <a:lnTo>
                  <a:pt x="2798" y="11395"/>
                </a:lnTo>
                <a:cubicBezTo>
                  <a:pt x="2822" y="11430"/>
                  <a:pt x="2870" y="11442"/>
                  <a:pt x="2917" y="11442"/>
                </a:cubicBezTo>
                <a:cubicBezTo>
                  <a:pt x="2965" y="11442"/>
                  <a:pt x="3001" y="11430"/>
                  <a:pt x="3036" y="11395"/>
                </a:cubicBezTo>
                <a:lnTo>
                  <a:pt x="4394" y="10037"/>
                </a:lnTo>
                <a:lnTo>
                  <a:pt x="5298" y="9132"/>
                </a:lnTo>
                <a:cubicBezTo>
                  <a:pt x="5322" y="9109"/>
                  <a:pt x="5346" y="9061"/>
                  <a:pt x="5346" y="9013"/>
                </a:cubicBezTo>
                <a:cubicBezTo>
                  <a:pt x="5346" y="8966"/>
                  <a:pt x="5322" y="8930"/>
                  <a:pt x="5298" y="8894"/>
                </a:cubicBezTo>
                <a:lnTo>
                  <a:pt x="5025" y="8632"/>
                </a:lnTo>
                <a:lnTo>
                  <a:pt x="5644" y="8013"/>
                </a:lnTo>
                <a:cubicBezTo>
                  <a:pt x="5770" y="8094"/>
                  <a:pt x="5916" y="8135"/>
                  <a:pt x="6062" y="8135"/>
                </a:cubicBezTo>
                <a:cubicBezTo>
                  <a:pt x="6217" y="8135"/>
                  <a:pt x="6372" y="8088"/>
                  <a:pt x="6501" y="7989"/>
                </a:cubicBezTo>
                <a:cubicBezTo>
                  <a:pt x="6572" y="7930"/>
                  <a:pt x="6596" y="7823"/>
                  <a:pt x="6537" y="7751"/>
                </a:cubicBezTo>
                <a:cubicBezTo>
                  <a:pt x="6500" y="7708"/>
                  <a:pt x="6446" y="7682"/>
                  <a:pt x="6393" y="7682"/>
                </a:cubicBezTo>
                <a:cubicBezTo>
                  <a:pt x="6360" y="7682"/>
                  <a:pt x="6326" y="7692"/>
                  <a:pt x="6299" y="7716"/>
                </a:cubicBezTo>
                <a:cubicBezTo>
                  <a:pt x="6220" y="7778"/>
                  <a:pt x="6131" y="7806"/>
                  <a:pt x="6041" y="7806"/>
                </a:cubicBezTo>
                <a:cubicBezTo>
                  <a:pt x="5927" y="7806"/>
                  <a:pt x="5814" y="7760"/>
                  <a:pt x="5727" y="7680"/>
                </a:cubicBezTo>
                <a:cubicBezTo>
                  <a:pt x="5703" y="7644"/>
                  <a:pt x="5656" y="7632"/>
                  <a:pt x="5608" y="7632"/>
                </a:cubicBezTo>
                <a:cubicBezTo>
                  <a:pt x="5560" y="7632"/>
                  <a:pt x="5525" y="7644"/>
                  <a:pt x="5489" y="7680"/>
                </a:cubicBezTo>
                <a:lnTo>
                  <a:pt x="4763" y="8406"/>
                </a:lnTo>
                <a:lnTo>
                  <a:pt x="3108" y="6799"/>
                </a:lnTo>
                <a:lnTo>
                  <a:pt x="3834" y="6072"/>
                </a:lnTo>
                <a:cubicBezTo>
                  <a:pt x="3894" y="6013"/>
                  <a:pt x="3894" y="5894"/>
                  <a:pt x="3834" y="5834"/>
                </a:cubicBezTo>
                <a:lnTo>
                  <a:pt x="3751" y="5739"/>
                </a:lnTo>
                <a:cubicBezTo>
                  <a:pt x="3655" y="5644"/>
                  <a:pt x="3620" y="5549"/>
                  <a:pt x="3620" y="5430"/>
                </a:cubicBezTo>
                <a:cubicBezTo>
                  <a:pt x="3620" y="5310"/>
                  <a:pt x="3655" y="5203"/>
                  <a:pt x="3751" y="5108"/>
                </a:cubicBezTo>
                <a:lnTo>
                  <a:pt x="4251" y="4608"/>
                </a:lnTo>
                <a:lnTo>
                  <a:pt x="5096" y="3763"/>
                </a:lnTo>
                <a:lnTo>
                  <a:pt x="6013" y="2846"/>
                </a:lnTo>
                <a:cubicBezTo>
                  <a:pt x="6025" y="2834"/>
                  <a:pt x="6037" y="2822"/>
                  <a:pt x="6049" y="2822"/>
                </a:cubicBezTo>
                <a:cubicBezTo>
                  <a:pt x="6106" y="2780"/>
                  <a:pt x="6170" y="2761"/>
                  <a:pt x="6233" y="2761"/>
                </a:cubicBezTo>
                <a:cubicBezTo>
                  <a:pt x="6314" y="2761"/>
                  <a:pt x="6393" y="2792"/>
                  <a:pt x="6453" y="2846"/>
                </a:cubicBezTo>
                <a:lnTo>
                  <a:pt x="6477" y="2870"/>
                </a:lnTo>
                <a:cubicBezTo>
                  <a:pt x="6572" y="2965"/>
                  <a:pt x="6596" y="3132"/>
                  <a:pt x="6501" y="3263"/>
                </a:cubicBezTo>
                <a:cubicBezTo>
                  <a:pt x="6489" y="3286"/>
                  <a:pt x="6477" y="3298"/>
                  <a:pt x="6477" y="3310"/>
                </a:cubicBezTo>
                <a:lnTo>
                  <a:pt x="5477" y="4310"/>
                </a:lnTo>
                <a:cubicBezTo>
                  <a:pt x="5418" y="4370"/>
                  <a:pt x="5418" y="4489"/>
                  <a:pt x="5477" y="4548"/>
                </a:cubicBezTo>
                <a:cubicBezTo>
                  <a:pt x="5501" y="4584"/>
                  <a:pt x="5549" y="4596"/>
                  <a:pt x="5596" y="4596"/>
                </a:cubicBezTo>
                <a:cubicBezTo>
                  <a:pt x="5644" y="4596"/>
                  <a:pt x="5679" y="4572"/>
                  <a:pt x="5715" y="4548"/>
                </a:cubicBezTo>
                <a:lnTo>
                  <a:pt x="6715" y="3548"/>
                </a:lnTo>
                <a:cubicBezTo>
                  <a:pt x="6727" y="3536"/>
                  <a:pt x="6739" y="3525"/>
                  <a:pt x="6751" y="3525"/>
                </a:cubicBezTo>
                <a:cubicBezTo>
                  <a:pt x="6805" y="3481"/>
                  <a:pt x="6872" y="3460"/>
                  <a:pt x="6939" y="3460"/>
                </a:cubicBezTo>
                <a:cubicBezTo>
                  <a:pt x="7018" y="3460"/>
                  <a:pt x="7098" y="3490"/>
                  <a:pt x="7156" y="3548"/>
                </a:cubicBezTo>
                <a:lnTo>
                  <a:pt x="7168" y="3560"/>
                </a:lnTo>
                <a:cubicBezTo>
                  <a:pt x="7275" y="3667"/>
                  <a:pt x="7287" y="3834"/>
                  <a:pt x="7203" y="3965"/>
                </a:cubicBezTo>
                <a:cubicBezTo>
                  <a:pt x="7192" y="3989"/>
                  <a:pt x="7192" y="4001"/>
                  <a:pt x="7168" y="4013"/>
                </a:cubicBezTo>
                <a:lnTo>
                  <a:pt x="6180" y="5013"/>
                </a:lnTo>
                <a:cubicBezTo>
                  <a:pt x="6120" y="5072"/>
                  <a:pt x="6120" y="5191"/>
                  <a:pt x="6180" y="5251"/>
                </a:cubicBezTo>
                <a:cubicBezTo>
                  <a:pt x="6203" y="5275"/>
                  <a:pt x="6251" y="5299"/>
                  <a:pt x="6299" y="5299"/>
                </a:cubicBezTo>
                <a:cubicBezTo>
                  <a:pt x="6334" y="5299"/>
                  <a:pt x="6382" y="5275"/>
                  <a:pt x="6418" y="5251"/>
                </a:cubicBezTo>
                <a:lnTo>
                  <a:pt x="7406" y="4251"/>
                </a:lnTo>
                <a:cubicBezTo>
                  <a:pt x="7430" y="4239"/>
                  <a:pt x="7442" y="4215"/>
                  <a:pt x="7454" y="4215"/>
                </a:cubicBezTo>
                <a:cubicBezTo>
                  <a:pt x="7506" y="4179"/>
                  <a:pt x="7569" y="4160"/>
                  <a:pt x="7633" y="4160"/>
                </a:cubicBezTo>
                <a:cubicBezTo>
                  <a:pt x="7715" y="4160"/>
                  <a:pt x="7798" y="4191"/>
                  <a:pt x="7858" y="4251"/>
                </a:cubicBezTo>
                <a:lnTo>
                  <a:pt x="7870" y="4263"/>
                </a:lnTo>
                <a:cubicBezTo>
                  <a:pt x="7977" y="4370"/>
                  <a:pt x="7989" y="4537"/>
                  <a:pt x="7906" y="4668"/>
                </a:cubicBezTo>
                <a:cubicBezTo>
                  <a:pt x="7882" y="4679"/>
                  <a:pt x="7882" y="4703"/>
                  <a:pt x="7870" y="4715"/>
                </a:cubicBezTo>
                <a:lnTo>
                  <a:pt x="6870" y="5715"/>
                </a:lnTo>
                <a:cubicBezTo>
                  <a:pt x="6811" y="5775"/>
                  <a:pt x="6811" y="5894"/>
                  <a:pt x="6870" y="5953"/>
                </a:cubicBezTo>
                <a:cubicBezTo>
                  <a:pt x="6906" y="5977"/>
                  <a:pt x="6953" y="5989"/>
                  <a:pt x="6989" y="5989"/>
                </a:cubicBezTo>
                <a:cubicBezTo>
                  <a:pt x="7037" y="5989"/>
                  <a:pt x="7084" y="5977"/>
                  <a:pt x="7108" y="5953"/>
                </a:cubicBezTo>
                <a:lnTo>
                  <a:pt x="8108" y="4953"/>
                </a:lnTo>
                <a:cubicBezTo>
                  <a:pt x="8120" y="4941"/>
                  <a:pt x="8144" y="4918"/>
                  <a:pt x="8156" y="4918"/>
                </a:cubicBezTo>
                <a:cubicBezTo>
                  <a:pt x="8208" y="4881"/>
                  <a:pt x="8272" y="4863"/>
                  <a:pt x="8335" y="4863"/>
                </a:cubicBezTo>
                <a:cubicBezTo>
                  <a:pt x="8418" y="4863"/>
                  <a:pt x="8501" y="4893"/>
                  <a:pt x="8561" y="4953"/>
                </a:cubicBezTo>
                <a:lnTo>
                  <a:pt x="8573" y="4965"/>
                </a:lnTo>
                <a:cubicBezTo>
                  <a:pt x="8680" y="5072"/>
                  <a:pt x="8692" y="5239"/>
                  <a:pt x="8597" y="5370"/>
                </a:cubicBezTo>
                <a:cubicBezTo>
                  <a:pt x="8585" y="5382"/>
                  <a:pt x="8573" y="5394"/>
                  <a:pt x="8573" y="5418"/>
                </a:cubicBezTo>
                <a:lnTo>
                  <a:pt x="6715" y="7275"/>
                </a:lnTo>
                <a:cubicBezTo>
                  <a:pt x="6656" y="7335"/>
                  <a:pt x="6656" y="7454"/>
                  <a:pt x="6715" y="7513"/>
                </a:cubicBezTo>
                <a:cubicBezTo>
                  <a:pt x="6739" y="7537"/>
                  <a:pt x="6787" y="7561"/>
                  <a:pt x="6834" y="7561"/>
                </a:cubicBezTo>
                <a:cubicBezTo>
                  <a:pt x="6870" y="7561"/>
                  <a:pt x="6918" y="7537"/>
                  <a:pt x="6953" y="7513"/>
                </a:cubicBezTo>
                <a:lnTo>
                  <a:pt x="7787" y="6680"/>
                </a:lnTo>
                <a:lnTo>
                  <a:pt x="7870" y="6763"/>
                </a:lnTo>
                <a:cubicBezTo>
                  <a:pt x="7811" y="6942"/>
                  <a:pt x="7787" y="7120"/>
                  <a:pt x="7787" y="7287"/>
                </a:cubicBezTo>
                <a:lnTo>
                  <a:pt x="7787" y="7299"/>
                </a:lnTo>
                <a:lnTo>
                  <a:pt x="7799" y="7406"/>
                </a:lnTo>
                <a:cubicBezTo>
                  <a:pt x="7823" y="7870"/>
                  <a:pt x="8037" y="8287"/>
                  <a:pt x="8358" y="8597"/>
                </a:cubicBezTo>
                <a:cubicBezTo>
                  <a:pt x="8692" y="8906"/>
                  <a:pt x="9132" y="9085"/>
                  <a:pt x="9597" y="9085"/>
                </a:cubicBezTo>
                <a:cubicBezTo>
                  <a:pt x="9870" y="9085"/>
                  <a:pt x="10121" y="9025"/>
                  <a:pt x="10371" y="8906"/>
                </a:cubicBezTo>
                <a:cubicBezTo>
                  <a:pt x="10418" y="8882"/>
                  <a:pt x="10466" y="8835"/>
                  <a:pt x="10466" y="8787"/>
                </a:cubicBezTo>
                <a:cubicBezTo>
                  <a:pt x="10478" y="8728"/>
                  <a:pt x="10442" y="8692"/>
                  <a:pt x="10418" y="8644"/>
                </a:cubicBezTo>
                <a:lnTo>
                  <a:pt x="9335" y="7537"/>
                </a:lnTo>
                <a:cubicBezTo>
                  <a:pt x="9287" y="7501"/>
                  <a:pt x="9251" y="7454"/>
                  <a:pt x="9251" y="7406"/>
                </a:cubicBezTo>
                <a:cubicBezTo>
                  <a:pt x="9192" y="7263"/>
                  <a:pt x="9239" y="7108"/>
                  <a:pt x="9347" y="7001"/>
                </a:cubicBezTo>
                <a:cubicBezTo>
                  <a:pt x="9418" y="6930"/>
                  <a:pt x="9513" y="6882"/>
                  <a:pt x="9609" y="6882"/>
                </a:cubicBezTo>
                <a:cubicBezTo>
                  <a:pt x="9656" y="6882"/>
                  <a:pt x="9704" y="6906"/>
                  <a:pt x="9751" y="6918"/>
                </a:cubicBezTo>
                <a:cubicBezTo>
                  <a:pt x="9811" y="6942"/>
                  <a:pt x="9847" y="6965"/>
                  <a:pt x="9882" y="7001"/>
                </a:cubicBezTo>
                <a:lnTo>
                  <a:pt x="10966" y="8097"/>
                </a:lnTo>
                <a:cubicBezTo>
                  <a:pt x="11000" y="8122"/>
                  <a:pt x="11034" y="8142"/>
                  <a:pt x="11073" y="8142"/>
                </a:cubicBezTo>
                <a:cubicBezTo>
                  <a:pt x="11088" y="8142"/>
                  <a:pt x="11104" y="8139"/>
                  <a:pt x="11121" y="8132"/>
                </a:cubicBezTo>
                <a:cubicBezTo>
                  <a:pt x="11180" y="8120"/>
                  <a:pt x="11216" y="8097"/>
                  <a:pt x="11240" y="8049"/>
                </a:cubicBezTo>
                <a:cubicBezTo>
                  <a:pt x="11359" y="7799"/>
                  <a:pt x="11418" y="7537"/>
                  <a:pt x="11418" y="7275"/>
                </a:cubicBezTo>
                <a:cubicBezTo>
                  <a:pt x="11418" y="6858"/>
                  <a:pt x="11252" y="6430"/>
                  <a:pt x="10918" y="6084"/>
                </a:cubicBezTo>
                <a:cubicBezTo>
                  <a:pt x="10609" y="5751"/>
                  <a:pt x="10180" y="5549"/>
                  <a:pt x="9728" y="5513"/>
                </a:cubicBezTo>
                <a:lnTo>
                  <a:pt x="9632" y="5501"/>
                </a:lnTo>
                <a:lnTo>
                  <a:pt x="9609" y="5501"/>
                </a:lnTo>
                <a:cubicBezTo>
                  <a:pt x="9454" y="5501"/>
                  <a:pt x="9275" y="5537"/>
                  <a:pt x="9097" y="5596"/>
                </a:cubicBezTo>
                <a:lnTo>
                  <a:pt x="8954" y="5453"/>
                </a:lnTo>
                <a:cubicBezTo>
                  <a:pt x="9049" y="5215"/>
                  <a:pt x="9001" y="4953"/>
                  <a:pt x="8811" y="4763"/>
                </a:cubicBezTo>
                <a:lnTo>
                  <a:pt x="8799" y="4739"/>
                </a:lnTo>
                <a:cubicBezTo>
                  <a:pt x="8656" y="4608"/>
                  <a:pt x="8477" y="4548"/>
                  <a:pt x="8299" y="4548"/>
                </a:cubicBezTo>
                <a:cubicBezTo>
                  <a:pt x="8323" y="4370"/>
                  <a:pt x="8239" y="4191"/>
                  <a:pt x="8108" y="4060"/>
                </a:cubicBezTo>
                <a:lnTo>
                  <a:pt x="8096" y="4048"/>
                </a:lnTo>
                <a:cubicBezTo>
                  <a:pt x="7965" y="3906"/>
                  <a:pt x="7775" y="3846"/>
                  <a:pt x="7596" y="3846"/>
                </a:cubicBezTo>
                <a:cubicBezTo>
                  <a:pt x="7620" y="3667"/>
                  <a:pt x="7537" y="3489"/>
                  <a:pt x="7406" y="3358"/>
                </a:cubicBezTo>
                <a:lnTo>
                  <a:pt x="7394" y="3346"/>
                </a:lnTo>
                <a:cubicBezTo>
                  <a:pt x="7263" y="3215"/>
                  <a:pt x="7084" y="3155"/>
                  <a:pt x="6906" y="3155"/>
                </a:cubicBezTo>
                <a:cubicBezTo>
                  <a:pt x="6918" y="2977"/>
                  <a:pt x="6846" y="2798"/>
                  <a:pt x="6703" y="2655"/>
                </a:cubicBezTo>
                <a:lnTo>
                  <a:pt x="6692" y="2643"/>
                </a:lnTo>
                <a:cubicBezTo>
                  <a:pt x="6565" y="2516"/>
                  <a:pt x="6400" y="2453"/>
                  <a:pt x="6235" y="2453"/>
                </a:cubicBezTo>
                <a:cubicBezTo>
                  <a:pt x="6152" y="2453"/>
                  <a:pt x="6068" y="2469"/>
                  <a:pt x="5989" y="2501"/>
                </a:cubicBezTo>
                <a:lnTo>
                  <a:pt x="5858" y="2358"/>
                </a:lnTo>
                <a:cubicBezTo>
                  <a:pt x="5918" y="2179"/>
                  <a:pt x="5953" y="2001"/>
                  <a:pt x="5953" y="1846"/>
                </a:cubicBezTo>
                <a:lnTo>
                  <a:pt x="5953" y="1822"/>
                </a:lnTo>
                <a:lnTo>
                  <a:pt x="5930" y="1727"/>
                </a:lnTo>
                <a:cubicBezTo>
                  <a:pt x="5918" y="1465"/>
                  <a:pt x="5846" y="1215"/>
                  <a:pt x="5727" y="988"/>
                </a:cubicBezTo>
                <a:cubicBezTo>
                  <a:pt x="5693" y="937"/>
                  <a:pt x="5628" y="898"/>
                  <a:pt x="5567" y="898"/>
                </a:cubicBezTo>
                <a:cubicBezTo>
                  <a:pt x="5544" y="898"/>
                  <a:pt x="5521" y="904"/>
                  <a:pt x="5501" y="917"/>
                </a:cubicBezTo>
                <a:cubicBezTo>
                  <a:pt x="5429" y="965"/>
                  <a:pt x="5382" y="1072"/>
                  <a:pt x="5429" y="1143"/>
                </a:cubicBezTo>
                <a:cubicBezTo>
                  <a:pt x="5537" y="1334"/>
                  <a:pt x="5596" y="1524"/>
                  <a:pt x="5608" y="1739"/>
                </a:cubicBezTo>
                <a:lnTo>
                  <a:pt x="5620" y="1846"/>
                </a:lnTo>
                <a:cubicBezTo>
                  <a:pt x="5620" y="2001"/>
                  <a:pt x="5596" y="2167"/>
                  <a:pt x="5513" y="2346"/>
                </a:cubicBezTo>
                <a:cubicBezTo>
                  <a:pt x="5489" y="2405"/>
                  <a:pt x="5513" y="2477"/>
                  <a:pt x="5560" y="2524"/>
                </a:cubicBezTo>
                <a:lnTo>
                  <a:pt x="5727" y="2691"/>
                </a:lnTo>
                <a:lnTo>
                  <a:pt x="5001" y="3417"/>
                </a:lnTo>
                <a:lnTo>
                  <a:pt x="4834" y="3251"/>
                </a:lnTo>
                <a:cubicBezTo>
                  <a:pt x="4800" y="3225"/>
                  <a:pt x="4753" y="3205"/>
                  <a:pt x="4707" y="3205"/>
                </a:cubicBezTo>
                <a:cubicBezTo>
                  <a:pt x="4690" y="3205"/>
                  <a:pt x="4672" y="3208"/>
                  <a:pt x="4656" y="3215"/>
                </a:cubicBezTo>
                <a:cubicBezTo>
                  <a:pt x="4477" y="3274"/>
                  <a:pt x="4310" y="3298"/>
                  <a:pt x="4155" y="3298"/>
                </a:cubicBezTo>
                <a:lnTo>
                  <a:pt x="4048" y="3286"/>
                </a:lnTo>
                <a:cubicBezTo>
                  <a:pt x="3274" y="3227"/>
                  <a:pt x="2679" y="2584"/>
                  <a:pt x="2679" y="1822"/>
                </a:cubicBezTo>
                <a:cubicBezTo>
                  <a:pt x="2679" y="1691"/>
                  <a:pt x="2691" y="1560"/>
                  <a:pt x="2739" y="1429"/>
                </a:cubicBezTo>
                <a:lnTo>
                  <a:pt x="3644" y="2334"/>
                </a:lnTo>
                <a:cubicBezTo>
                  <a:pt x="3703" y="2405"/>
                  <a:pt x="3798" y="2453"/>
                  <a:pt x="3894" y="2501"/>
                </a:cubicBezTo>
                <a:cubicBezTo>
                  <a:pt x="3989" y="2524"/>
                  <a:pt x="4060" y="2536"/>
                  <a:pt x="4155" y="2536"/>
                </a:cubicBezTo>
                <a:cubicBezTo>
                  <a:pt x="4346" y="2536"/>
                  <a:pt x="4525" y="2465"/>
                  <a:pt x="4656" y="2334"/>
                </a:cubicBezTo>
                <a:cubicBezTo>
                  <a:pt x="4846" y="2143"/>
                  <a:pt x="4929" y="1846"/>
                  <a:pt x="4822" y="1572"/>
                </a:cubicBezTo>
                <a:lnTo>
                  <a:pt x="4822" y="1560"/>
                </a:lnTo>
                <a:cubicBezTo>
                  <a:pt x="4787" y="1489"/>
                  <a:pt x="4751" y="1393"/>
                  <a:pt x="4656" y="1310"/>
                </a:cubicBezTo>
                <a:lnTo>
                  <a:pt x="3751" y="393"/>
                </a:lnTo>
                <a:cubicBezTo>
                  <a:pt x="3882" y="357"/>
                  <a:pt x="4013" y="334"/>
                  <a:pt x="4144" y="334"/>
                </a:cubicBezTo>
                <a:cubicBezTo>
                  <a:pt x="4489" y="334"/>
                  <a:pt x="4798" y="441"/>
                  <a:pt x="5060" y="655"/>
                </a:cubicBezTo>
                <a:cubicBezTo>
                  <a:pt x="5088" y="678"/>
                  <a:pt x="5121" y="689"/>
                  <a:pt x="5155" y="689"/>
                </a:cubicBezTo>
                <a:cubicBezTo>
                  <a:pt x="5208" y="689"/>
                  <a:pt x="5262" y="663"/>
                  <a:pt x="5298" y="619"/>
                </a:cubicBezTo>
                <a:cubicBezTo>
                  <a:pt x="5358" y="548"/>
                  <a:pt x="5346" y="441"/>
                  <a:pt x="5263" y="381"/>
                </a:cubicBezTo>
                <a:cubicBezTo>
                  <a:pt x="4941" y="131"/>
                  <a:pt x="4548" y="0"/>
                  <a:pt x="415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437" name="Google Shape;10844;p79">
            <a:extLst>
              <a:ext uri="{FF2B5EF4-FFF2-40B4-BE49-F238E27FC236}">
                <a16:creationId xmlns:a16="http://schemas.microsoft.com/office/drawing/2014/main" id="{DB674D62-E414-E0B5-DC59-63E80546F913}"/>
              </a:ext>
            </a:extLst>
          </p:cNvPr>
          <p:cNvGrpSpPr/>
          <p:nvPr/>
        </p:nvGrpSpPr>
        <p:grpSpPr>
          <a:xfrm>
            <a:off x="2607753" y="4487954"/>
            <a:ext cx="726550" cy="709252"/>
            <a:chOff x="1303876" y="2419377"/>
            <a:chExt cx="363275" cy="35462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38" name="Google Shape;10845;p79">
              <a:extLst>
                <a:ext uri="{FF2B5EF4-FFF2-40B4-BE49-F238E27FC236}">
                  <a16:creationId xmlns:a16="http://schemas.microsoft.com/office/drawing/2014/main" id="{6201432A-D848-11EC-CAE7-399C49F4103E}"/>
                </a:ext>
              </a:extLst>
            </p:cNvPr>
            <p:cNvSpPr/>
            <p:nvPr/>
          </p:nvSpPr>
          <p:spPr>
            <a:xfrm>
              <a:off x="1303876" y="2507701"/>
              <a:ext cx="363275" cy="266302"/>
            </a:xfrm>
            <a:custGeom>
              <a:avLst/>
              <a:gdLst/>
              <a:ahLst/>
              <a:cxnLst/>
              <a:rect l="l" t="t" r="r" b="b"/>
              <a:pathLst>
                <a:path w="11467" h="8406" extrusionOk="0">
                  <a:moveTo>
                    <a:pt x="3251" y="1631"/>
                  </a:moveTo>
                  <a:lnTo>
                    <a:pt x="3680" y="2060"/>
                  </a:lnTo>
                  <a:lnTo>
                    <a:pt x="2060" y="3691"/>
                  </a:lnTo>
                  <a:lnTo>
                    <a:pt x="1620" y="3262"/>
                  </a:lnTo>
                  <a:lnTo>
                    <a:pt x="3251" y="1631"/>
                  </a:lnTo>
                  <a:close/>
                  <a:moveTo>
                    <a:pt x="8156" y="1929"/>
                  </a:moveTo>
                  <a:lnTo>
                    <a:pt x="9799" y="3560"/>
                  </a:lnTo>
                  <a:lnTo>
                    <a:pt x="9371" y="3989"/>
                  </a:lnTo>
                  <a:lnTo>
                    <a:pt x="7728" y="2357"/>
                  </a:lnTo>
                  <a:lnTo>
                    <a:pt x="8156" y="1929"/>
                  </a:lnTo>
                  <a:close/>
                  <a:moveTo>
                    <a:pt x="7609" y="2715"/>
                  </a:moveTo>
                  <a:lnTo>
                    <a:pt x="9014" y="4108"/>
                  </a:lnTo>
                  <a:lnTo>
                    <a:pt x="8692" y="4405"/>
                  </a:lnTo>
                  <a:cubicBezTo>
                    <a:pt x="8656" y="4453"/>
                    <a:pt x="8621" y="4501"/>
                    <a:pt x="8597" y="4560"/>
                  </a:cubicBezTo>
                  <a:cubicBezTo>
                    <a:pt x="8561" y="4620"/>
                    <a:pt x="8549" y="4679"/>
                    <a:pt x="8549" y="4739"/>
                  </a:cubicBezTo>
                  <a:cubicBezTo>
                    <a:pt x="8537" y="4870"/>
                    <a:pt x="8490" y="4989"/>
                    <a:pt x="8383" y="5072"/>
                  </a:cubicBezTo>
                  <a:lnTo>
                    <a:pt x="7847" y="5620"/>
                  </a:lnTo>
                  <a:lnTo>
                    <a:pt x="5930" y="3691"/>
                  </a:lnTo>
                  <a:lnTo>
                    <a:pt x="6609" y="3429"/>
                  </a:lnTo>
                  <a:cubicBezTo>
                    <a:pt x="6609" y="3429"/>
                    <a:pt x="6632" y="3429"/>
                    <a:pt x="6632" y="3417"/>
                  </a:cubicBezTo>
                  <a:cubicBezTo>
                    <a:pt x="6739" y="3358"/>
                    <a:pt x="6823" y="3262"/>
                    <a:pt x="6882" y="3155"/>
                  </a:cubicBezTo>
                  <a:cubicBezTo>
                    <a:pt x="7109" y="3119"/>
                    <a:pt x="7299" y="3012"/>
                    <a:pt x="7466" y="2858"/>
                  </a:cubicBezTo>
                  <a:lnTo>
                    <a:pt x="7609" y="2715"/>
                  </a:lnTo>
                  <a:close/>
                  <a:moveTo>
                    <a:pt x="3846" y="6084"/>
                  </a:moveTo>
                  <a:lnTo>
                    <a:pt x="4120" y="6358"/>
                  </a:lnTo>
                  <a:lnTo>
                    <a:pt x="3739" y="6727"/>
                  </a:lnTo>
                  <a:lnTo>
                    <a:pt x="3656" y="6822"/>
                  </a:lnTo>
                  <a:cubicBezTo>
                    <a:pt x="3620" y="6846"/>
                    <a:pt x="3584" y="6858"/>
                    <a:pt x="3537" y="6858"/>
                  </a:cubicBezTo>
                  <a:cubicBezTo>
                    <a:pt x="3489" y="6858"/>
                    <a:pt x="3441" y="6846"/>
                    <a:pt x="3418" y="6822"/>
                  </a:cubicBezTo>
                  <a:lnTo>
                    <a:pt x="3382" y="6787"/>
                  </a:lnTo>
                  <a:cubicBezTo>
                    <a:pt x="3322" y="6727"/>
                    <a:pt x="3322" y="6608"/>
                    <a:pt x="3382" y="6548"/>
                  </a:cubicBezTo>
                  <a:lnTo>
                    <a:pt x="3846" y="6084"/>
                  </a:lnTo>
                  <a:close/>
                  <a:moveTo>
                    <a:pt x="4334" y="6608"/>
                  </a:moveTo>
                  <a:lnTo>
                    <a:pt x="4608" y="6882"/>
                  </a:lnTo>
                  <a:lnTo>
                    <a:pt x="4311" y="7156"/>
                  </a:lnTo>
                  <a:lnTo>
                    <a:pt x="4227" y="7239"/>
                  </a:lnTo>
                  <a:cubicBezTo>
                    <a:pt x="4203" y="7263"/>
                    <a:pt x="4156" y="7275"/>
                    <a:pt x="4108" y="7275"/>
                  </a:cubicBezTo>
                  <a:cubicBezTo>
                    <a:pt x="4072" y="7275"/>
                    <a:pt x="4025" y="7263"/>
                    <a:pt x="3989" y="7239"/>
                  </a:cubicBezTo>
                  <a:lnTo>
                    <a:pt x="3965" y="7203"/>
                  </a:lnTo>
                  <a:cubicBezTo>
                    <a:pt x="3906" y="7144"/>
                    <a:pt x="3906" y="7037"/>
                    <a:pt x="3965" y="6977"/>
                  </a:cubicBezTo>
                  <a:lnTo>
                    <a:pt x="4334" y="6608"/>
                  </a:lnTo>
                  <a:close/>
                  <a:moveTo>
                    <a:pt x="4858" y="7096"/>
                  </a:moveTo>
                  <a:lnTo>
                    <a:pt x="5132" y="7370"/>
                  </a:lnTo>
                  <a:lnTo>
                    <a:pt x="4954" y="7537"/>
                  </a:lnTo>
                  <a:lnTo>
                    <a:pt x="4811" y="7668"/>
                  </a:lnTo>
                  <a:cubicBezTo>
                    <a:pt x="4781" y="7697"/>
                    <a:pt x="4742" y="7712"/>
                    <a:pt x="4704" y="7712"/>
                  </a:cubicBezTo>
                  <a:cubicBezTo>
                    <a:pt x="4665" y="7712"/>
                    <a:pt x="4626" y="7697"/>
                    <a:pt x="4596" y="7668"/>
                  </a:cubicBezTo>
                  <a:lnTo>
                    <a:pt x="4549" y="7620"/>
                  </a:lnTo>
                  <a:cubicBezTo>
                    <a:pt x="4513" y="7596"/>
                    <a:pt x="4501" y="7549"/>
                    <a:pt x="4501" y="7513"/>
                  </a:cubicBezTo>
                  <a:cubicBezTo>
                    <a:pt x="4501" y="7477"/>
                    <a:pt x="4513" y="7441"/>
                    <a:pt x="4549" y="7418"/>
                  </a:cubicBezTo>
                  <a:lnTo>
                    <a:pt x="4858" y="7096"/>
                  </a:lnTo>
                  <a:close/>
                  <a:moveTo>
                    <a:pt x="3811" y="2417"/>
                  </a:moveTo>
                  <a:lnTo>
                    <a:pt x="3965" y="2560"/>
                  </a:lnTo>
                  <a:cubicBezTo>
                    <a:pt x="4181" y="2776"/>
                    <a:pt x="4462" y="2894"/>
                    <a:pt x="4756" y="2894"/>
                  </a:cubicBezTo>
                  <a:cubicBezTo>
                    <a:pt x="4771" y="2894"/>
                    <a:pt x="4785" y="2894"/>
                    <a:pt x="4799" y="2893"/>
                  </a:cubicBezTo>
                  <a:cubicBezTo>
                    <a:pt x="5394" y="2858"/>
                    <a:pt x="6168" y="2798"/>
                    <a:pt x="6549" y="2703"/>
                  </a:cubicBezTo>
                  <a:cubicBezTo>
                    <a:pt x="6573" y="2715"/>
                    <a:pt x="6597" y="2738"/>
                    <a:pt x="6609" y="2774"/>
                  </a:cubicBezTo>
                  <a:cubicBezTo>
                    <a:pt x="6632" y="2834"/>
                    <a:pt x="6632" y="2893"/>
                    <a:pt x="6597" y="2953"/>
                  </a:cubicBezTo>
                  <a:cubicBezTo>
                    <a:pt x="6573" y="3024"/>
                    <a:pt x="6525" y="3084"/>
                    <a:pt x="6466" y="3119"/>
                  </a:cubicBezTo>
                  <a:lnTo>
                    <a:pt x="5561" y="3489"/>
                  </a:lnTo>
                  <a:cubicBezTo>
                    <a:pt x="5501" y="3500"/>
                    <a:pt x="5466" y="3560"/>
                    <a:pt x="5454" y="3608"/>
                  </a:cubicBezTo>
                  <a:cubicBezTo>
                    <a:pt x="5442" y="3667"/>
                    <a:pt x="5454" y="3727"/>
                    <a:pt x="5501" y="3750"/>
                  </a:cubicBezTo>
                  <a:lnTo>
                    <a:pt x="7716" y="5977"/>
                  </a:lnTo>
                  <a:lnTo>
                    <a:pt x="8013" y="6275"/>
                  </a:lnTo>
                  <a:cubicBezTo>
                    <a:pt x="8097" y="6346"/>
                    <a:pt x="8097" y="6453"/>
                    <a:pt x="8025" y="6513"/>
                  </a:cubicBezTo>
                  <a:lnTo>
                    <a:pt x="8002" y="6537"/>
                  </a:lnTo>
                  <a:cubicBezTo>
                    <a:pt x="7972" y="6566"/>
                    <a:pt x="7927" y="6581"/>
                    <a:pt x="7882" y="6581"/>
                  </a:cubicBezTo>
                  <a:cubicBezTo>
                    <a:pt x="7838" y="6581"/>
                    <a:pt x="7793" y="6566"/>
                    <a:pt x="7763" y="6537"/>
                  </a:cubicBezTo>
                  <a:lnTo>
                    <a:pt x="7668" y="6453"/>
                  </a:lnTo>
                  <a:lnTo>
                    <a:pt x="5775" y="4560"/>
                  </a:lnTo>
                  <a:cubicBezTo>
                    <a:pt x="5745" y="4530"/>
                    <a:pt x="5701" y="4515"/>
                    <a:pt x="5656" y="4515"/>
                  </a:cubicBezTo>
                  <a:cubicBezTo>
                    <a:pt x="5611" y="4515"/>
                    <a:pt x="5567" y="4530"/>
                    <a:pt x="5537" y="4560"/>
                  </a:cubicBezTo>
                  <a:cubicBezTo>
                    <a:pt x="5477" y="4620"/>
                    <a:pt x="5477" y="4739"/>
                    <a:pt x="5537" y="4798"/>
                  </a:cubicBezTo>
                  <a:lnTo>
                    <a:pt x="7430" y="6691"/>
                  </a:lnTo>
                  <a:cubicBezTo>
                    <a:pt x="7490" y="6751"/>
                    <a:pt x="7490" y="6846"/>
                    <a:pt x="7430" y="6906"/>
                  </a:cubicBezTo>
                  <a:lnTo>
                    <a:pt x="7406" y="6941"/>
                  </a:lnTo>
                  <a:cubicBezTo>
                    <a:pt x="7376" y="6971"/>
                    <a:pt x="7335" y="6986"/>
                    <a:pt x="7293" y="6986"/>
                  </a:cubicBezTo>
                  <a:cubicBezTo>
                    <a:pt x="7251" y="6986"/>
                    <a:pt x="7210" y="6971"/>
                    <a:pt x="7180" y="6941"/>
                  </a:cubicBezTo>
                  <a:lnTo>
                    <a:pt x="7120" y="6882"/>
                  </a:lnTo>
                  <a:lnTo>
                    <a:pt x="5120" y="4882"/>
                  </a:lnTo>
                  <a:cubicBezTo>
                    <a:pt x="5096" y="4852"/>
                    <a:pt x="5055" y="4837"/>
                    <a:pt x="5010" y="4837"/>
                  </a:cubicBezTo>
                  <a:cubicBezTo>
                    <a:pt x="4965" y="4837"/>
                    <a:pt x="4918" y="4852"/>
                    <a:pt x="4882" y="4882"/>
                  </a:cubicBezTo>
                  <a:cubicBezTo>
                    <a:pt x="4823" y="4941"/>
                    <a:pt x="4823" y="5060"/>
                    <a:pt x="4882" y="5120"/>
                  </a:cubicBezTo>
                  <a:lnTo>
                    <a:pt x="6882" y="7120"/>
                  </a:lnTo>
                  <a:cubicBezTo>
                    <a:pt x="6906" y="7144"/>
                    <a:pt x="6930" y="7191"/>
                    <a:pt x="6930" y="7227"/>
                  </a:cubicBezTo>
                  <a:cubicBezTo>
                    <a:pt x="6930" y="7251"/>
                    <a:pt x="6906" y="7299"/>
                    <a:pt x="6882" y="7322"/>
                  </a:cubicBezTo>
                  <a:lnTo>
                    <a:pt x="6835" y="7370"/>
                  </a:lnTo>
                  <a:cubicBezTo>
                    <a:pt x="6805" y="7400"/>
                    <a:pt x="6763" y="7415"/>
                    <a:pt x="6722" y="7415"/>
                  </a:cubicBezTo>
                  <a:cubicBezTo>
                    <a:pt x="6680" y="7415"/>
                    <a:pt x="6638" y="7400"/>
                    <a:pt x="6609" y="7370"/>
                  </a:cubicBezTo>
                  <a:lnTo>
                    <a:pt x="6478" y="7239"/>
                  </a:lnTo>
                  <a:lnTo>
                    <a:pt x="4799" y="5560"/>
                  </a:lnTo>
                  <a:cubicBezTo>
                    <a:pt x="4769" y="5530"/>
                    <a:pt x="4724" y="5516"/>
                    <a:pt x="4680" y="5516"/>
                  </a:cubicBezTo>
                  <a:cubicBezTo>
                    <a:pt x="4635" y="5516"/>
                    <a:pt x="4590" y="5530"/>
                    <a:pt x="4561" y="5560"/>
                  </a:cubicBezTo>
                  <a:cubicBezTo>
                    <a:pt x="4501" y="5620"/>
                    <a:pt x="4501" y="5739"/>
                    <a:pt x="4561" y="5798"/>
                  </a:cubicBezTo>
                  <a:lnTo>
                    <a:pt x="6239" y="7477"/>
                  </a:lnTo>
                  <a:cubicBezTo>
                    <a:pt x="6275" y="7501"/>
                    <a:pt x="6287" y="7537"/>
                    <a:pt x="6287" y="7584"/>
                  </a:cubicBezTo>
                  <a:cubicBezTo>
                    <a:pt x="6287" y="7620"/>
                    <a:pt x="6275" y="7656"/>
                    <a:pt x="6239" y="7680"/>
                  </a:cubicBezTo>
                  <a:lnTo>
                    <a:pt x="6180" y="7739"/>
                  </a:lnTo>
                  <a:cubicBezTo>
                    <a:pt x="6150" y="7769"/>
                    <a:pt x="6114" y="7784"/>
                    <a:pt x="6080" y="7784"/>
                  </a:cubicBezTo>
                  <a:cubicBezTo>
                    <a:pt x="6046" y="7784"/>
                    <a:pt x="6013" y="7769"/>
                    <a:pt x="5989" y="7739"/>
                  </a:cubicBezTo>
                  <a:lnTo>
                    <a:pt x="3037" y="4798"/>
                  </a:lnTo>
                  <a:cubicBezTo>
                    <a:pt x="2953" y="4703"/>
                    <a:pt x="2894" y="4584"/>
                    <a:pt x="2882" y="4453"/>
                  </a:cubicBezTo>
                  <a:cubicBezTo>
                    <a:pt x="2882" y="4393"/>
                    <a:pt x="2858" y="4334"/>
                    <a:pt x="2834" y="4274"/>
                  </a:cubicBezTo>
                  <a:cubicBezTo>
                    <a:pt x="2799" y="4215"/>
                    <a:pt x="2775" y="4167"/>
                    <a:pt x="2727" y="4131"/>
                  </a:cubicBezTo>
                  <a:lnTo>
                    <a:pt x="2418" y="3810"/>
                  </a:lnTo>
                  <a:lnTo>
                    <a:pt x="3811" y="2417"/>
                  </a:lnTo>
                  <a:close/>
                  <a:moveTo>
                    <a:pt x="5370" y="7572"/>
                  </a:moveTo>
                  <a:lnTo>
                    <a:pt x="5632" y="7846"/>
                  </a:lnTo>
                  <a:lnTo>
                    <a:pt x="5454" y="8025"/>
                  </a:lnTo>
                  <a:cubicBezTo>
                    <a:pt x="5430" y="8061"/>
                    <a:pt x="5394" y="8072"/>
                    <a:pt x="5346" y="8072"/>
                  </a:cubicBezTo>
                  <a:cubicBezTo>
                    <a:pt x="5311" y="8072"/>
                    <a:pt x="5275" y="8049"/>
                    <a:pt x="5251" y="8025"/>
                  </a:cubicBezTo>
                  <a:lnTo>
                    <a:pt x="5192" y="7965"/>
                  </a:lnTo>
                  <a:cubicBezTo>
                    <a:pt x="5156" y="7941"/>
                    <a:pt x="5144" y="7906"/>
                    <a:pt x="5144" y="7858"/>
                  </a:cubicBezTo>
                  <a:cubicBezTo>
                    <a:pt x="5144" y="7822"/>
                    <a:pt x="5156" y="7787"/>
                    <a:pt x="5192" y="7751"/>
                  </a:cubicBezTo>
                  <a:lnTo>
                    <a:pt x="5370" y="7572"/>
                  </a:lnTo>
                  <a:close/>
                  <a:moveTo>
                    <a:pt x="2251" y="0"/>
                  </a:moveTo>
                  <a:cubicBezTo>
                    <a:pt x="2203" y="0"/>
                    <a:pt x="2167" y="12"/>
                    <a:pt x="2132" y="48"/>
                  </a:cubicBezTo>
                  <a:lnTo>
                    <a:pt x="1394" y="786"/>
                  </a:lnTo>
                  <a:cubicBezTo>
                    <a:pt x="1334" y="845"/>
                    <a:pt x="1334" y="964"/>
                    <a:pt x="1394" y="1024"/>
                  </a:cubicBezTo>
                  <a:cubicBezTo>
                    <a:pt x="1423" y="1054"/>
                    <a:pt x="1468" y="1069"/>
                    <a:pt x="1513" y="1069"/>
                  </a:cubicBezTo>
                  <a:cubicBezTo>
                    <a:pt x="1557" y="1069"/>
                    <a:pt x="1602" y="1054"/>
                    <a:pt x="1632" y="1024"/>
                  </a:cubicBezTo>
                  <a:lnTo>
                    <a:pt x="2251" y="405"/>
                  </a:lnTo>
                  <a:lnTo>
                    <a:pt x="3156" y="1310"/>
                  </a:lnTo>
                  <a:lnTo>
                    <a:pt x="1334" y="3143"/>
                  </a:lnTo>
                  <a:lnTo>
                    <a:pt x="417" y="2238"/>
                  </a:lnTo>
                  <a:lnTo>
                    <a:pt x="1155" y="1500"/>
                  </a:lnTo>
                  <a:cubicBezTo>
                    <a:pt x="1215" y="1441"/>
                    <a:pt x="1215" y="1322"/>
                    <a:pt x="1155" y="1262"/>
                  </a:cubicBezTo>
                  <a:cubicBezTo>
                    <a:pt x="1126" y="1232"/>
                    <a:pt x="1081" y="1217"/>
                    <a:pt x="1036" y="1217"/>
                  </a:cubicBezTo>
                  <a:cubicBezTo>
                    <a:pt x="992" y="1217"/>
                    <a:pt x="947" y="1232"/>
                    <a:pt x="917" y="1262"/>
                  </a:cubicBezTo>
                  <a:lnTo>
                    <a:pt x="60" y="2119"/>
                  </a:lnTo>
                  <a:cubicBezTo>
                    <a:pt x="1" y="2179"/>
                    <a:pt x="1" y="2298"/>
                    <a:pt x="60" y="2357"/>
                  </a:cubicBezTo>
                  <a:lnTo>
                    <a:pt x="1191" y="3489"/>
                  </a:lnTo>
                  <a:cubicBezTo>
                    <a:pt x="1227" y="3512"/>
                    <a:pt x="1275" y="3524"/>
                    <a:pt x="1310" y="3524"/>
                  </a:cubicBezTo>
                  <a:cubicBezTo>
                    <a:pt x="1346" y="3524"/>
                    <a:pt x="1370" y="3512"/>
                    <a:pt x="1405" y="3500"/>
                  </a:cubicBezTo>
                  <a:lnTo>
                    <a:pt x="1953" y="4048"/>
                  </a:lnTo>
                  <a:cubicBezTo>
                    <a:pt x="1989" y="4084"/>
                    <a:pt x="2025" y="4096"/>
                    <a:pt x="2072" y="4096"/>
                  </a:cubicBezTo>
                  <a:cubicBezTo>
                    <a:pt x="2120" y="4096"/>
                    <a:pt x="2167" y="4084"/>
                    <a:pt x="2191" y="4048"/>
                  </a:cubicBezTo>
                  <a:lnTo>
                    <a:pt x="2501" y="4358"/>
                  </a:lnTo>
                  <a:cubicBezTo>
                    <a:pt x="2525" y="4382"/>
                    <a:pt x="2537" y="4393"/>
                    <a:pt x="2537" y="4405"/>
                  </a:cubicBezTo>
                  <a:cubicBezTo>
                    <a:pt x="2548" y="4417"/>
                    <a:pt x="2548" y="4453"/>
                    <a:pt x="2548" y="4465"/>
                  </a:cubicBezTo>
                  <a:cubicBezTo>
                    <a:pt x="2560" y="4679"/>
                    <a:pt x="2656" y="4882"/>
                    <a:pt x="2799" y="5036"/>
                  </a:cubicBezTo>
                  <a:lnTo>
                    <a:pt x="3632" y="5870"/>
                  </a:lnTo>
                  <a:lnTo>
                    <a:pt x="3180" y="6322"/>
                  </a:lnTo>
                  <a:cubicBezTo>
                    <a:pt x="2977" y="6525"/>
                    <a:pt x="2977" y="6846"/>
                    <a:pt x="3180" y="7037"/>
                  </a:cubicBezTo>
                  <a:lnTo>
                    <a:pt x="3203" y="7072"/>
                  </a:lnTo>
                  <a:cubicBezTo>
                    <a:pt x="3299" y="7156"/>
                    <a:pt x="3430" y="7215"/>
                    <a:pt x="3561" y="7215"/>
                  </a:cubicBezTo>
                  <a:lnTo>
                    <a:pt x="3632" y="7215"/>
                  </a:lnTo>
                  <a:cubicBezTo>
                    <a:pt x="3656" y="7310"/>
                    <a:pt x="3691" y="7382"/>
                    <a:pt x="3775" y="7453"/>
                  </a:cubicBezTo>
                  <a:lnTo>
                    <a:pt x="3799" y="7489"/>
                  </a:lnTo>
                  <a:cubicBezTo>
                    <a:pt x="3894" y="7572"/>
                    <a:pt x="4025" y="7632"/>
                    <a:pt x="4156" y="7632"/>
                  </a:cubicBezTo>
                  <a:lnTo>
                    <a:pt x="4203" y="7632"/>
                  </a:lnTo>
                  <a:cubicBezTo>
                    <a:pt x="4215" y="7727"/>
                    <a:pt x="4263" y="7811"/>
                    <a:pt x="4334" y="7870"/>
                  </a:cubicBezTo>
                  <a:lnTo>
                    <a:pt x="4382" y="7918"/>
                  </a:lnTo>
                  <a:cubicBezTo>
                    <a:pt x="4475" y="8011"/>
                    <a:pt x="4593" y="8062"/>
                    <a:pt x="4713" y="8062"/>
                  </a:cubicBezTo>
                  <a:cubicBezTo>
                    <a:pt x="4762" y="8062"/>
                    <a:pt x="4810" y="8054"/>
                    <a:pt x="4858" y="8037"/>
                  </a:cubicBezTo>
                  <a:cubicBezTo>
                    <a:pt x="4882" y="8096"/>
                    <a:pt x="4918" y="8156"/>
                    <a:pt x="4977" y="8215"/>
                  </a:cubicBezTo>
                  <a:lnTo>
                    <a:pt x="5037" y="8275"/>
                  </a:lnTo>
                  <a:cubicBezTo>
                    <a:pt x="5120" y="8370"/>
                    <a:pt x="5239" y="8406"/>
                    <a:pt x="5382" y="8406"/>
                  </a:cubicBezTo>
                  <a:cubicBezTo>
                    <a:pt x="5513" y="8406"/>
                    <a:pt x="5632" y="8370"/>
                    <a:pt x="5716" y="8275"/>
                  </a:cubicBezTo>
                  <a:lnTo>
                    <a:pt x="5918" y="8084"/>
                  </a:lnTo>
                  <a:cubicBezTo>
                    <a:pt x="5977" y="8108"/>
                    <a:pt x="6049" y="8132"/>
                    <a:pt x="6120" y="8132"/>
                  </a:cubicBezTo>
                  <a:cubicBezTo>
                    <a:pt x="6239" y="8132"/>
                    <a:pt x="6358" y="8084"/>
                    <a:pt x="6466" y="7989"/>
                  </a:cubicBezTo>
                  <a:lnTo>
                    <a:pt x="6525" y="7930"/>
                  </a:lnTo>
                  <a:cubicBezTo>
                    <a:pt x="6573" y="7894"/>
                    <a:pt x="6609" y="7834"/>
                    <a:pt x="6644" y="7751"/>
                  </a:cubicBezTo>
                  <a:cubicBezTo>
                    <a:pt x="6687" y="7763"/>
                    <a:pt x="6732" y="7769"/>
                    <a:pt x="6777" y="7769"/>
                  </a:cubicBezTo>
                  <a:cubicBezTo>
                    <a:pt x="6905" y="7769"/>
                    <a:pt x="7032" y="7720"/>
                    <a:pt x="7120" y="7632"/>
                  </a:cubicBezTo>
                  <a:lnTo>
                    <a:pt x="7168" y="7596"/>
                  </a:lnTo>
                  <a:cubicBezTo>
                    <a:pt x="7240" y="7513"/>
                    <a:pt x="7287" y="7441"/>
                    <a:pt x="7299" y="7358"/>
                  </a:cubicBezTo>
                  <a:cubicBezTo>
                    <a:pt x="7313" y="7359"/>
                    <a:pt x="7327" y="7360"/>
                    <a:pt x="7341" y="7360"/>
                  </a:cubicBezTo>
                  <a:cubicBezTo>
                    <a:pt x="7470" y="7360"/>
                    <a:pt x="7597" y="7311"/>
                    <a:pt x="7704" y="7203"/>
                  </a:cubicBezTo>
                  <a:lnTo>
                    <a:pt x="7728" y="7179"/>
                  </a:lnTo>
                  <a:cubicBezTo>
                    <a:pt x="7799" y="7096"/>
                    <a:pt x="7835" y="7025"/>
                    <a:pt x="7859" y="6941"/>
                  </a:cubicBezTo>
                  <a:cubicBezTo>
                    <a:pt x="7874" y="6943"/>
                    <a:pt x="7889" y="6943"/>
                    <a:pt x="7905" y="6943"/>
                  </a:cubicBezTo>
                  <a:cubicBezTo>
                    <a:pt x="8046" y="6943"/>
                    <a:pt x="8192" y="6894"/>
                    <a:pt x="8299" y="6787"/>
                  </a:cubicBezTo>
                  <a:lnTo>
                    <a:pt x="8323" y="6763"/>
                  </a:lnTo>
                  <a:cubicBezTo>
                    <a:pt x="8514" y="6560"/>
                    <a:pt x="8514" y="6239"/>
                    <a:pt x="8323" y="6048"/>
                  </a:cubicBezTo>
                  <a:lnTo>
                    <a:pt x="8144" y="5870"/>
                  </a:lnTo>
                  <a:lnTo>
                    <a:pt x="8680" y="5334"/>
                  </a:lnTo>
                  <a:cubicBezTo>
                    <a:pt x="8835" y="5179"/>
                    <a:pt x="8918" y="4989"/>
                    <a:pt x="8930" y="4763"/>
                  </a:cubicBezTo>
                  <a:cubicBezTo>
                    <a:pt x="8930" y="4751"/>
                    <a:pt x="8930" y="4715"/>
                    <a:pt x="8954" y="4703"/>
                  </a:cubicBezTo>
                  <a:cubicBezTo>
                    <a:pt x="8966" y="4691"/>
                    <a:pt x="8966" y="4679"/>
                    <a:pt x="8978" y="4655"/>
                  </a:cubicBezTo>
                  <a:lnTo>
                    <a:pt x="9287" y="4346"/>
                  </a:lnTo>
                  <a:cubicBezTo>
                    <a:pt x="9323" y="4382"/>
                    <a:pt x="9371" y="4393"/>
                    <a:pt x="9406" y="4393"/>
                  </a:cubicBezTo>
                  <a:cubicBezTo>
                    <a:pt x="9454" y="4393"/>
                    <a:pt x="9502" y="4382"/>
                    <a:pt x="9526" y="4346"/>
                  </a:cubicBezTo>
                  <a:lnTo>
                    <a:pt x="10085" y="3798"/>
                  </a:lnTo>
                  <a:cubicBezTo>
                    <a:pt x="10109" y="3810"/>
                    <a:pt x="10145" y="3822"/>
                    <a:pt x="10168" y="3822"/>
                  </a:cubicBezTo>
                  <a:cubicBezTo>
                    <a:pt x="10216" y="3822"/>
                    <a:pt x="10264" y="3810"/>
                    <a:pt x="10288" y="3786"/>
                  </a:cubicBezTo>
                  <a:lnTo>
                    <a:pt x="11419" y="2655"/>
                  </a:lnTo>
                  <a:cubicBezTo>
                    <a:pt x="11466" y="2560"/>
                    <a:pt x="11466" y="2465"/>
                    <a:pt x="11395" y="2393"/>
                  </a:cubicBezTo>
                  <a:lnTo>
                    <a:pt x="10490" y="1488"/>
                  </a:lnTo>
                  <a:cubicBezTo>
                    <a:pt x="10460" y="1459"/>
                    <a:pt x="10416" y="1444"/>
                    <a:pt x="10369" y="1444"/>
                  </a:cubicBezTo>
                  <a:cubicBezTo>
                    <a:pt x="10323" y="1444"/>
                    <a:pt x="10276" y="1459"/>
                    <a:pt x="10240" y="1488"/>
                  </a:cubicBezTo>
                  <a:cubicBezTo>
                    <a:pt x="10180" y="1548"/>
                    <a:pt x="10180" y="1667"/>
                    <a:pt x="10240" y="1726"/>
                  </a:cubicBezTo>
                  <a:lnTo>
                    <a:pt x="11038" y="2512"/>
                  </a:lnTo>
                  <a:lnTo>
                    <a:pt x="10121" y="3429"/>
                  </a:lnTo>
                  <a:lnTo>
                    <a:pt x="8299" y="1595"/>
                  </a:lnTo>
                  <a:lnTo>
                    <a:pt x="9204" y="691"/>
                  </a:lnTo>
                  <a:lnTo>
                    <a:pt x="9787" y="1262"/>
                  </a:lnTo>
                  <a:cubicBezTo>
                    <a:pt x="9817" y="1292"/>
                    <a:pt x="9862" y="1307"/>
                    <a:pt x="9907" y="1307"/>
                  </a:cubicBezTo>
                  <a:cubicBezTo>
                    <a:pt x="9951" y="1307"/>
                    <a:pt x="9996" y="1292"/>
                    <a:pt x="10026" y="1262"/>
                  </a:cubicBezTo>
                  <a:cubicBezTo>
                    <a:pt x="10085" y="1203"/>
                    <a:pt x="10085" y="1083"/>
                    <a:pt x="10026" y="1024"/>
                  </a:cubicBezTo>
                  <a:lnTo>
                    <a:pt x="9323" y="333"/>
                  </a:lnTo>
                  <a:cubicBezTo>
                    <a:pt x="9287" y="298"/>
                    <a:pt x="9252" y="286"/>
                    <a:pt x="9204" y="286"/>
                  </a:cubicBezTo>
                  <a:cubicBezTo>
                    <a:pt x="9156" y="286"/>
                    <a:pt x="9109" y="298"/>
                    <a:pt x="9085" y="333"/>
                  </a:cubicBezTo>
                  <a:lnTo>
                    <a:pt x="7954" y="1464"/>
                  </a:lnTo>
                  <a:cubicBezTo>
                    <a:pt x="7894" y="1524"/>
                    <a:pt x="7894" y="1607"/>
                    <a:pt x="7942" y="1667"/>
                  </a:cubicBezTo>
                  <a:lnTo>
                    <a:pt x="7382" y="2215"/>
                  </a:lnTo>
                  <a:cubicBezTo>
                    <a:pt x="7359" y="2250"/>
                    <a:pt x="7347" y="2298"/>
                    <a:pt x="7347" y="2334"/>
                  </a:cubicBezTo>
                  <a:cubicBezTo>
                    <a:pt x="7347" y="2381"/>
                    <a:pt x="7359" y="2429"/>
                    <a:pt x="7382" y="2453"/>
                  </a:cubicBezTo>
                  <a:lnTo>
                    <a:pt x="7240" y="2607"/>
                  </a:lnTo>
                  <a:cubicBezTo>
                    <a:pt x="7168" y="2679"/>
                    <a:pt x="7073" y="2738"/>
                    <a:pt x="6966" y="2786"/>
                  </a:cubicBezTo>
                  <a:cubicBezTo>
                    <a:pt x="6966" y="2738"/>
                    <a:pt x="6954" y="2691"/>
                    <a:pt x="6942" y="2655"/>
                  </a:cubicBezTo>
                  <a:cubicBezTo>
                    <a:pt x="6942" y="2631"/>
                    <a:pt x="6930" y="2619"/>
                    <a:pt x="6930" y="2607"/>
                  </a:cubicBezTo>
                  <a:cubicBezTo>
                    <a:pt x="6849" y="2476"/>
                    <a:pt x="6734" y="2344"/>
                    <a:pt x="6599" y="2344"/>
                  </a:cubicBezTo>
                  <a:cubicBezTo>
                    <a:pt x="6575" y="2344"/>
                    <a:pt x="6550" y="2349"/>
                    <a:pt x="6525" y="2357"/>
                  </a:cubicBezTo>
                  <a:cubicBezTo>
                    <a:pt x="6275" y="2441"/>
                    <a:pt x="5644" y="2500"/>
                    <a:pt x="4799" y="2548"/>
                  </a:cubicBezTo>
                  <a:cubicBezTo>
                    <a:pt x="4785" y="2549"/>
                    <a:pt x="4770" y="2549"/>
                    <a:pt x="4756" y="2549"/>
                  </a:cubicBezTo>
                  <a:cubicBezTo>
                    <a:pt x="4547" y="2549"/>
                    <a:pt x="4360" y="2467"/>
                    <a:pt x="4215" y="2322"/>
                  </a:cubicBezTo>
                  <a:lnTo>
                    <a:pt x="4072" y="2179"/>
                  </a:lnTo>
                  <a:cubicBezTo>
                    <a:pt x="4132" y="2119"/>
                    <a:pt x="4132" y="2000"/>
                    <a:pt x="4072" y="1941"/>
                  </a:cubicBezTo>
                  <a:lnTo>
                    <a:pt x="3513" y="1381"/>
                  </a:lnTo>
                  <a:cubicBezTo>
                    <a:pt x="3561" y="1322"/>
                    <a:pt x="3561" y="1238"/>
                    <a:pt x="3501" y="1179"/>
                  </a:cubicBezTo>
                  <a:lnTo>
                    <a:pt x="2370" y="48"/>
                  </a:lnTo>
                  <a:cubicBezTo>
                    <a:pt x="2346" y="12"/>
                    <a:pt x="2298" y="0"/>
                    <a:pt x="22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39" name="Google Shape;10846;p79">
              <a:extLst>
                <a:ext uri="{FF2B5EF4-FFF2-40B4-BE49-F238E27FC236}">
                  <a16:creationId xmlns:a16="http://schemas.microsoft.com/office/drawing/2014/main" id="{E48CCD65-018B-2687-43AE-46D6284903BB}"/>
                </a:ext>
              </a:extLst>
            </p:cNvPr>
            <p:cNvSpPr/>
            <p:nvPr/>
          </p:nvSpPr>
          <p:spPr>
            <a:xfrm>
              <a:off x="1399296" y="2419377"/>
              <a:ext cx="172054" cy="104924"/>
            </a:xfrm>
            <a:custGeom>
              <a:avLst/>
              <a:gdLst/>
              <a:ahLst/>
              <a:cxnLst/>
              <a:rect l="l" t="t" r="r" b="b"/>
              <a:pathLst>
                <a:path w="5431" h="3312" extrusionOk="0">
                  <a:moveTo>
                    <a:pt x="1561" y="323"/>
                  </a:moveTo>
                  <a:cubicBezTo>
                    <a:pt x="1787" y="323"/>
                    <a:pt x="2013" y="395"/>
                    <a:pt x="2215" y="514"/>
                  </a:cubicBezTo>
                  <a:cubicBezTo>
                    <a:pt x="2751" y="883"/>
                    <a:pt x="2894" y="1609"/>
                    <a:pt x="2537" y="2157"/>
                  </a:cubicBezTo>
                  <a:cubicBezTo>
                    <a:pt x="2313" y="2493"/>
                    <a:pt x="1942" y="2675"/>
                    <a:pt x="1558" y="2675"/>
                  </a:cubicBezTo>
                  <a:cubicBezTo>
                    <a:pt x="1452" y="2675"/>
                    <a:pt x="1345" y="2662"/>
                    <a:pt x="1239" y="2633"/>
                  </a:cubicBezTo>
                  <a:cubicBezTo>
                    <a:pt x="1218" y="2623"/>
                    <a:pt x="1201" y="2617"/>
                    <a:pt x="1185" y="2617"/>
                  </a:cubicBezTo>
                  <a:cubicBezTo>
                    <a:pt x="1165" y="2617"/>
                    <a:pt x="1146" y="2625"/>
                    <a:pt x="1120" y="2645"/>
                  </a:cubicBezTo>
                  <a:lnTo>
                    <a:pt x="656" y="2871"/>
                  </a:lnTo>
                  <a:lnTo>
                    <a:pt x="656" y="2871"/>
                  </a:lnTo>
                  <a:lnTo>
                    <a:pt x="679" y="2347"/>
                  </a:lnTo>
                  <a:cubicBezTo>
                    <a:pt x="679" y="2300"/>
                    <a:pt x="668" y="2276"/>
                    <a:pt x="656" y="2228"/>
                  </a:cubicBezTo>
                  <a:cubicBezTo>
                    <a:pt x="346" y="1824"/>
                    <a:pt x="310" y="1276"/>
                    <a:pt x="596" y="847"/>
                  </a:cubicBezTo>
                  <a:cubicBezTo>
                    <a:pt x="775" y="585"/>
                    <a:pt x="1025" y="407"/>
                    <a:pt x="1346" y="347"/>
                  </a:cubicBezTo>
                  <a:cubicBezTo>
                    <a:pt x="1418" y="335"/>
                    <a:pt x="1489" y="323"/>
                    <a:pt x="1561" y="323"/>
                  </a:cubicBezTo>
                  <a:close/>
                  <a:moveTo>
                    <a:pt x="3883" y="0"/>
                  </a:moveTo>
                  <a:cubicBezTo>
                    <a:pt x="3588" y="0"/>
                    <a:pt x="3291" y="87"/>
                    <a:pt x="3037" y="264"/>
                  </a:cubicBezTo>
                  <a:cubicBezTo>
                    <a:pt x="2942" y="323"/>
                    <a:pt x="2858" y="395"/>
                    <a:pt x="2787" y="478"/>
                  </a:cubicBezTo>
                  <a:lnTo>
                    <a:pt x="2739" y="526"/>
                  </a:lnTo>
                  <a:cubicBezTo>
                    <a:pt x="2644" y="419"/>
                    <a:pt x="2549" y="335"/>
                    <a:pt x="2442" y="264"/>
                  </a:cubicBezTo>
                  <a:cubicBezTo>
                    <a:pt x="2191" y="94"/>
                    <a:pt x="1906" y="11"/>
                    <a:pt x="1608" y="11"/>
                  </a:cubicBezTo>
                  <a:cubicBezTo>
                    <a:pt x="1510" y="11"/>
                    <a:pt x="1411" y="20"/>
                    <a:pt x="1311" y="38"/>
                  </a:cubicBezTo>
                  <a:cubicBezTo>
                    <a:pt x="906" y="109"/>
                    <a:pt x="584" y="347"/>
                    <a:pt x="358" y="681"/>
                  </a:cubicBezTo>
                  <a:cubicBezTo>
                    <a:pt x="1" y="1193"/>
                    <a:pt x="13" y="1883"/>
                    <a:pt x="382" y="2407"/>
                  </a:cubicBezTo>
                  <a:lnTo>
                    <a:pt x="358" y="3133"/>
                  </a:lnTo>
                  <a:cubicBezTo>
                    <a:pt x="358" y="3193"/>
                    <a:pt x="382" y="3252"/>
                    <a:pt x="429" y="3276"/>
                  </a:cubicBezTo>
                  <a:cubicBezTo>
                    <a:pt x="465" y="3300"/>
                    <a:pt x="489" y="3312"/>
                    <a:pt x="525" y="3312"/>
                  </a:cubicBezTo>
                  <a:cubicBezTo>
                    <a:pt x="549" y="3312"/>
                    <a:pt x="560" y="3312"/>
                    <a:pt x="596" y="3300"/>
                  </a:cubicBezTo>
                  <a:lnTo>
                    <a:pt x="1251" y="2979"/>
                  </a:lnTo>
                  <a:cubicBezTo>
                    <a:pt x="1369" y="3009"/>
                    <a:pt x="1489" y="3024"/>
                    <a:pt x="1608" y="3024"/>
                  </a:cubicBezTo>
                  <a:cubicBezTo>
                    <a:pt x="2040" y="3024"/>
                    <a:pt x="2459" y="2829"/>
                    <a:pt x="2739" y="2502"/>
                  </a:cubicBezTo>
                  <a:cubicBezTo>
                    <a:pt x="2751" y="2526"/>
                    <a:pt x="2751" y="2538"/>
                    <a:pt x="2763" y="2538"/>
                  </a:cubicBezTo>
                  <a:cubicBezTo>
                    <a:pt x="3049" y="2848"/>
                    <a:pt x="3466" y="3026"/>
                    <a:pt x="3882" y="3026"/>
                  </a:cubicBezTo>
                  <a:cubicBezTo>
                    <a:pt x="4001" y="3026"/>
                    <a:pt x="4120" y="3014"/>
                    <a:pt x="4228" y="2979"/>
                  </a:cubicBezTo>
                  <a:lnTo>
                    <a:pt x="4882" y="3300"/>
                  </a:lnTo>
                  <a:cubicBezTo>
                    <a:pt x="4906" y="3312"/>
                    <a:pt x="4930" y="3312"/>
                    <a:pt x="4954" y="3312"/>
                  </a:cubicBezTo>
                  <a:cubicBezTo>
                    <a:pt x="4990" y="3312"/>
                    <a:pt x="5013" y="3300"/>
                    <a:pt x="5049" y="3276"/>
                  </a:cubicBezTo>
                  <a:cubicBezTo>
                    <a:pt x="5085" y="3252"/>
                    <a:pt x="5121" y="3193"/>
                    <a:pt x="5121" y="3133"/>
                  </a:cubicBezTo>
                  <a:lnTo>
                    <a:pt x="5085" y="2407"/>
                  </a:lnTo>
                  <a:cubicBezTo>
                    <a:pt x="5359" y="1978"/>
                    <a:pt x="5430" y="1419"/>
                    <a:pt x="5251" y="943"/>
                  </a:cubicBezTo>
                  <a:cubicBezTo>
                    <a:pt x="5234" y="882"/>
                    <a:pt x="5173" y="840"/>
                    <a:pt x="5109" y="840"/>
                  </a:cubicBezTo>
                  <a:cubicBezTo>
                    <a:pt x="5085" y="840"/>
                    <a:pt x="5060" y="846"/>
                    <a:pt x="5037" y="859"/>
                  </a:cubicBezTo>
                  <a:cubicBezTo>
                    <a:pt x="4942" y="883"/>
                    <a:pt x="4894" y="990"/>
                    <a:pt x="4942" y="1074"/>
                  </a:cubicBezTo>
                  <a:cubicBezTo>
                    <a:pt x="5085" y="1466"/>
                    <a:pt x="5013" y="1895"/>
                    <a:pt x="4763" y="2228"/>
                  </a:cubicBezTo>
                  <a:cubicBezTo>
                    <a:pt x="4740" y="2252"/>
                    <a:pt x="4716" y="2300"/>
                    <a:pt x="4740" y="2347"/>
                  </a:cubicBezTo>
                  <a:lnTo>
                    <a:pt x="4763" y="2859"/>
                  </a:lnTo>
                  <a:lnTo>
                    <a:pt x="4299" y="2645"/>
                  </a:lnTo>
                  <a:cubicBezTo>
                    <a:pt x="4275" y="2621"/>
                    <a:pt x="4228" y="2621"/>
                    <a:pt x="4180" y="2621"/>
                  </a:cubicBezTo>
                  <a:cubicBezTo>
                    <a:pt x="4077" y="2651"/>
                    <a:pt x="3971" y="2665"/>
                    <a:pt x="3864" y="2665"/>
                  </a:cubicBezTo>
                  <a:cubicBezTo>
                    <a:pt x="3539" y="2665"/>
                    <a:pt x="3213" y="2533"/>
                    <a:pt x="2989" y="2300"/>
                  </a:cubicBezTo>
                  <a:cubicBezTo>
                    <a:pt x="2977" y="2288"/>
                    <a:pt x="2942" y="2252"/>
                    <a:pt x="2930" y="2228"/>
                  </a:cubicBezTo>
                  <a:cubicBezTo>
                    <a:pt x="2930" y="2205"/>
                    <a:pt x="2918" y="2205"/>
                    <a:pt x="2918" y="2193"/>
                  </a:cubicBezTo>
                  <a:cubicBezTo>
                    <a:pt x="3144" y="1752"/>
                    <a:pt x="3144" y="1240"/>
                    <a:pt x="2918" y="812"/>
                  </a:cubicBezTo>
                  <a:cubicBezTo>
                    <a:pt x="2918" y="800"/>
                    <a:pt x="2930" y="800"/>
                    <a:pt x="2930" y="776"/>
                  </a:cubicBezTo>
                  <a:cubicBezTo>
                    <a:pt x="2965" y="752"/>
                    <a:pt x="2977" y="716"/>
                    <a:pt x="3001" y="693"/>
                  </a:cubicBezTo>
                  <a:cubicBezTo>
                    <a:pt x="3061" y="633"/>
                    <a:pt x="3144" y="573"/>
                    <a:pt x="3216" y="526"/>
                  </a:cubicBezTo>
                  <a:cubicBezTo>
                    <a:pt x="3411" y="396"/>
                    <a:pt x="3639" y="332"/>
                    <a:pt x="3865" y="332"/>
                  </a:cubicBezTo>
                  <a:cubicBezTo>
                    <a:pt x="4134" y="332"/>
                    <a:pt x="4401" y="422"/>
                    <a:pt x="4609" y="597"/>
                  </a:cubicBezTo>
                  <a:cubicBezTo>
                    <a:pt x="4646" y="624"/>
                    <a:pt x="4686" y="636"/>
                    <a:pt x="4724" y="636"/>
                  </a:cubicBezTo>
                  <a:cubicBezTo>
                    <a:pt x="4770" y="636"/>
                    <a:pt x="4814" y="618"/>
                    <a:pt x="4847" y="585"/>
                  </a:cubicBezTo>
                  <a:cubicBezTo>
                    <a:pt x="4906" y="514"/>
                    <a:pt x="4894" y="407"/>
                    <a:pt x="4835" y="347"/>
                  </a:cubicBezTo>
                  <a:cubicBezTo>
                    <a:pt x="4566" y="117"/>
                    <a:pt x="4226" y="0"/>
                    <a:pt x="388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0" name="Google Shape;10847;p79">
              <a:extLst>
                <a:ext uri="{FF2B5EF4-FFF2-40B4-BE49-F238E27FC236}">
                  <a16:creationId xmlns:a16="http://schemas.microsoft.com/office/drawing/2014/main" id="{634BC927-BA32-FD83-C384-950C7EB796DC}"/>
                </a:ext>
              </a:extLst>
            </p:cNvPr>
            <p:cNvSpPr/>
            <p:nvPr/>
          </p:nvSpPr>
          <p:spPr>
            <a:xfrm>
              <a:off x="1428346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7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1" name="Google Shape;10848;p79">
              <a:extLst>
                <a:ext uri="{FF2B5EF4-FFF2-40B4-BE49-F238E27FC236}">
                  <a16:creationId xmlns:a16="http://schemas.microsoft.com/office/drawing/2014/main" id="{5236A75B-F19B-BF5B-30B3-FFC2CA1201DE}"/>
                </a:ext>
              </a:extLst>
            </p:cNvPr>
            <p:cNvSpPr/>
            <p:nvPr/>
          </p:nvSpPr>
          <p:spPr>
            <a:xfrm>
              <a:off x="1443426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2" name="Google Shape;10849;p79">
              <a:extLst>
                <a:ext uri="{FF2B5EF4-FFF2-40B4-BE49-F238E27FC236}">
                  <a16:creationId xmlns:a16="http://schemas.microsoft.com/office/drawing/2014/main" id="{88EC66EB-DB74-6294-43F0-5EE577438D1C}"/>
                </a:ext>
              </a:extLst>
            </p:cNvPr>
            <p:cNvSpPr/>
            <p:nvPr/>
          </p:nvSpPr>
          <p:spPr>
            <a:xfrm>
              <a:off x="1458537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3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83" y="357"/>
                    <a:pt x="167" y="357"/>
                  </a:cubicBezTo>
                  <a:cubicBezTo>
                    <a:pt x="262" y="357"/>
                    <a:pt x="333" y="274"/>
                    <a:pt x="333" y="191"/>
                  </a:cubicBezTo>
                  <a:lnTo>
                    <a:pt x="333" y="155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3" name="Google Shape;10850;p79">
              <a:extLst>
                <a:ext uri="{FF2B5EF4-FFF2-40B4-BE49-F238E27FC236}">
                  <a16:creationId xmlns:a16="http://schemas.microsoft.com/office/drawing/2014/main" id="{20A85DCF-8B4F-6F0E-F6F7-277A896C57D8}"/>
                </a:ext>
              </a:extLst>
            </p:cNvPr>
            <p:cNvSpPr/>
            <p:nvPr/>
          </p:nvSpPr>
          <p:spPr>
            <a:xfrm>
              <a:off x="150228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0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4" name="Google Shape;10851;p79">
              <a:extLst>
                <a:ext uri="{FF2B5EF4-FFF2-40B4-BE49-F238E27FC236}">
                  <a16:creationId xmlns:a16="http://schemas.microsoft.com/office/drawing/2014/main" id="{B0520CD4-DFD1-C75D-73BD-7E74118364C7}"/>
                </a:ext>
              </a:extLst>
            </p:cNvPr>
            <p:cNvSpPr/>
            <p:nvPr/>
          </p:nvSpPr>
          <p:spPr>
            <a:xfrm>
              <a:off x="151736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1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5" name="Google Shape;10852;p79">
              <a:extLst>
                <a:ext uri="{FF2B5EF4-FFF2-40B4-BE49-F238E27FC236}">
                  <a16:creationId xmlns:a16="http://schemas.microsoft.com/office/drawing/2014/main" id="{905EB7AC-4D4A-5E2B-7BF1-A86F34C32DE4}"/>
                </a:ext>
              </a:extLst>
            </p:cNvPr>
            <p:cNvSpPr/>
            <p:nvPr/>
          </p:nvSpPr>
          <p:spPr>
            <a:xfrm>
              <a:off x="1532067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46" name="Google Shape;10853;p79">
            <a:extLst>
              <a:ext uri="{FF2B5EF4-FFF2-40B4-BE49-F238E27FC236}">
                <a16:creationId xmlns:a16="http://schemas.microsoft.com/office/drawing/2014/main" id="{25F1ABE4-F388-991D-CF2A-DEFDCF83D9F7}"/>
              </a:ext>
            </a:extLst>
          </p:cNvPr>
          <p:cNvGrpSpPr/>
          <p:nvPr/>
        </p:nvGrpSpPr>
        <p:grpSpPr>
          <a:xfrm>
            <a:off x="1722106" y="4479021"/>
            <a:ext cx="724268" cy="727246"/>
            <a:chOff x="861053" y="2414910"/>
            <a:chExt cx="362134" cy="3636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47" name="Google Shape;10854;p79">
              <a:extLst>
                <a:ext uri="{FF2B5EF4-FFF2-40B4-BE49-F238E27FC236}">
                  <a16:creationId xmlns:a16="http://schemas.microsoft.com/office/drawing/2014/main" id="{6BC73779-F132-F47B-B2CC-1915F79DBF0D}"/>
                </a:ext>
              </a:extLst>
            </p:cNvPr>
            <p:cNvSpPr/>
            <p:nvPr/>
          </p:nvSpPr>
          <p:spPr>
            <a:xfrm>
              <a:off x="965153" y="2609235"/>
              <a:ext cx="64912" cy="63677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382" y="1"/>
                  </a:moveTo>
                  <a:cubicBezTo>
                    <a:pt x="1337" y="1"/>
                    <a:pt x="1293" y="16"/>
                    <a:pt x="1263" y="45"/>
                  </a:cubicBezTo>
                  <a:lnTo>
                    <a:pt x="858" y="450"/>
                  </a:lnTo>
                  <a:cubicBezTo>
                    <a:pt x="798" y="510"/>
                    <a:pt x="798" y="629"/>
                    <a:pt x="858" y="688"/>
                  </a:cubicBezTo>
                  <a:cubicBezTo>
                    <a:pt x="888" y="718"/>
                    <a:pt x="932" y="733"/>
                    <a:pt x="977" y="733"/>
                  </a:cubicBezTo>
                  <a:cubicBezTo>
                    <a:pt x="1022" y="733"/>
                    <a:pt x="1066" y="718"/>
                    <a:pt x="1096" y="688"/>
                  </a:cubicBezTo>
                  <a:lnTo>
                    <a:pt x="1382" y="403"/>
                  </a:lnTo>
                  <a:lnTo>
                    <a:pt x="1620" y="641"/>
                  </a:lnTo>
                  <a:lnTo>
                    <a:pt x="656" y="1605"/>
                  </a:lnTo>
                  <a:lnTo>
                    <a:pt x="417" y="1367"/>
                  </a:lnTo>
                  <a:lnTo>
                    <a:pt x="620" y="1165"/>
                  </a:lnTo>
                  <a:cubicBezTo>
                    <a:pt x="679" y="1105"/>
                    <a:pt x="679" y="986"/>
                    <a:pt x="620" y="926"/>
                  </a:cubicBezTo>
                  <a:cubicBezTo>
                    <a:pt x="590" y="897"/>
                    <a:pt x="545" y="882"/>
                    <a:pt x="501" y="882"/>
                  </a:cubicBezTo>
                  <a:cubicBezTo>
                    <a:pt x="456" y="882"/>
                    <a:pt x="411" y="897"/>
                    <a:pt x="382" y="926"/>
                  </a:cubicBezTo>
                  <a:lnTo>
                    <a:pt x="60" y="1248"/>
                  </a:lnTo>
                  <a:cubicBezTo>
                    <a:pt x="1" y="1307"/>
                    <a:pt x="1" y="1427"/>
                    <a:pt x="60" y="1486"/>
                  </a:cubicBezTo>
                  <a:lnTo>
                    <a:pt x="537" y="1962"/>
                  </a:lnTo>
                  <a:cubicBezTo>
                    <a:pt x="560" y="1998"/>
                    <a:pt x="608" y="2010"/>
                    <a:pt x="656" y="2010"/>
                  </a:cubicBezTo>
                  <a:cubicBezTo>
                    <a:pt x="703" y="2010"/>
                    <a:pt x="739" y="1998"/>
                    <a:pt x="775" y="1962"/>
                  </a:cubicBezTo>
                  <a:lnTo>
                    <a:pt x="1977" y="760"/>
                  </a:lnTo>
                  <a:cubicBezTo>
                    <a:pt x="2049" y="676"/>
                    <a:pt x="2049" y="581"/>
                    <a:pt x="1977" y="522"/>
                  </a:cubicBezTo>
                  <a:lnTo>
                    <a:pt x="1501" y="45"/>
                  </a:lnTo>
                  <a:cubicBezTo>
                    <a:pt x="1471" y="16"/>
                    <a:pt x="1426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8" name="Google Shape;10855;p79">
              <a:extLst>
                <a:ext uri="{FF2B5EF4-FFF2-40B4-BE49-F238E27FC236}">
                  <a16:creationId xmlns:a16="http://schemas.microsoft.com/office/drawing/2014/main" id="{3FCDC76F-4B3E-DCCA-C323-3F92B08AC93B}"/>
                </a:ext>
              </a:extLst>
            </p:cNvPr>
            <p:cNvSpPr/>
            <p:nvPr/>
          </p:nvSpPr>
          <p:spPr>
            <a:xfrm>
              <a:off x="861053" y="2479854"/>
              <a:ext cx="298394" cy="298679"/>
            </a:xfrm>
            <a:custGeom>
              <a:avLst/>
              <a:gdLst/>
              <a:ahLst/>
              <a:cxnLst/>
              <a:rect l="l" t="t" r="r" b="b"/>
              <a:pathLst>
                <a:path w="9419" h="9428" extrusionOk="0">
                  <a:moveTo>
                    <a:pt x="6938" y="1115"/>
                  </a:moveTo>
                  <a:cubicBezTo>
                    <a:pt x="7280" y="1115"/>
                    <a:pt x="7617" y="1256"/>
                    <a:pt x="7883" y="1510"/>
                  </a:cubicBezTo>
                  <a:cubicBezTo>
                    <a:pt x="8156" y="1772"/>
                    <a:pt x="8287" y="2165"/>
                    <a:pt x="8275" y="2534"/>
                  </a:cubicBezTo>
                  <a:lnTo>
                    <a:pt x="6859" y="1117"/>
                  </a:lnTo>
                  <a:cubicBezTo>
                    <a:pt x="6885" y="1115"/>
                    <a:pt x="6912" y="1115"/>
                    <a:pt x="6938" y="1115"/>
                  </a:cubicBezTo>
                  <a:close/>
                  <a:moveTo>
                    <a:pt x="4799" y="2903"/>
                  </a:moveTo>
                  <a:lnTo>
                    <a:pt x="4954" y="3058"/>
                  </a:lnTo>
                  <a:lnTo>
                    <a:pt x="6335" y="4439"/>
                  </a:lnTo>
                  <a:lnTo>
                    <a:pt x="6490" y="4582"/>
                  </a:lnTo>
                  <a:lnTo>
                    <a:pt x="6311" y="4760"/>
                  </a:lnTo>
                  <a:lnTo>
                    <a:pt x="4620" y="3082"/>
                  </a:lnTo>
                  <a:lnTo>
                    <a:pt x="4799" y="2903"/>
                  </a:lnTo>
                  <a:close/>
                  <a:moveTo>
                    <a:pt x="751" y="7856"/>
                  </a:moveTo>
                  <a:lnTo>
                    <a:pt x="1525" y="8630"/>
                  </a:lnTo>
                  <a:lnTo>
                    <a:pt x="1156" y="9011"/>
                  </a:lnTo>
                  <a:lnTo>
                    <a:pt x="382" y="8237"/>
                  </a:lnTo>
                  <a:lnTo>
                    <a:pt x="751" y="7856"/>
                  </a:lnTo>
                  <a:close/>
                  <a:moveTo>
                    <a:pt x="5668" y="1"/>
                  </a:moveTo>
                  <a:cubicBezTo>
                    <a:pt x="5623" y="1"/>
                    <a:pt x="5579" y="16"/>
                    <a:pt x="5549" y="46"/>
                  </a:cubicBezTo>
                  <a:lnTo>
                    <a:pt x="5073" y="522"/>
                  </a:lnTo>
                  <a:cubicBezTo>
                    <a:pt x="5013" y="581"/>
                    <a:pt x="5013" y="700"/>
                    <a:pt x="5073" y="760"/>
                  </a:cubicBezTo>
                  <a:cubicBezTo>
                    <a:pt x="5102" y="790"/>
                    <a:pt x="5147" y="805"/>
                    <a:pt x="5192" y="805"/>
                  </a:cubicBezTo>
                  <a:cubicBezTo>
                    <a:pt x="5236" y="805"/>
                    <a:pt x="5281" y="790"/>
                    <a:pt x="5311" y="760"/>
                  </a:cubicBezTo>
                  <a:lnTo>
                    <a:pt x="5668" y="403"/>
                  </a:lnTo>
                  <a:lnTo>
                    <a:pt x="9014" y="3760"/>
                  </a:lnTo>
                  <a:lnTo>
                    <a:pt x="8549" y="4213"/>
                  </a:lnTo>
                  <a:cubicBezTo>
                    <a:pt x="8287" y="4487"/>
                    <a:pt x="7942" y="4618"/>
                    <a:pt x="7573" y="4618"/>
                  </a:cubicBezTo>
                  <a:cubicBezTo>
                    <a:pt x="7204" y="4618"/>
                    <a:pt x="6859" y="4475"/>
                    <a:pt x="6585" y="4213"/>
                  </a:cubicBezTo>
                  <a:lnTo>
                    <a:pt x="5906" y="3534"/>
                  </a:lnTo>
                  <a:lnTo>
                    <a:pt x="5216" y="2844"/>
                  </a:lnTo>
                  <a:cubicBezTo>
                    <a:pt x="4799" y="2427"/>
                    <a:pt x="4704" y="1796"/>
                    <a:pt x="4954" y="1260"/>
                  </a:cubicBezTo>
                  <a:cubicBezTo>
                    <a:pt x="5001" y="1165"/>
                    <a:pt x="4954" y="1081"/>
                    <a:pt x="4882" y="1034"/>
                  </a:cubicBezTo>
                  <a:cubicBezTo>
                    <a:pt x="4856" y="1020"/>
                    <a:pt x="4830" y="1015"/>
                    <a:pt x="4806" y="1015"/>
                  </a:cubicBezTo>
                  <a:cubicBezTo>
                    <a:pt x="4743" y="1015"/>
                    <a:pt x="4690" y="1054"/>
                    <a:pt x="4656" y="1105"/>
                  </a:cubicBezTo>
                  <a:cubicBezTo>
                    <a:pt x="4418" y="1593"/>
                    <a:pt x="4430" y="2165"/>
                    <a:pt x="4668" y="2629"/>
                  </a:cubicBezTo>
                  <a:lnTo>
                    <a:pt x="4299" y="2998"/>
                  </a:lnTo>
                  <a:cubicBezTo>
                    <a:pt x="4263" y="3022"/>
                    <a:pt x="4251" y="3070"/>
                    <a:pt x="4251" y="3117"/>
                  </a:cubicBezTo>
                  <a:cubicBezTo>
                    <a:pt x="4251" y="3165"/>
                    <a:pt x="4263" y="3201"/>
                    <a:pt x="4299" y="3236"/>
                  </a:cubicBezTo>
                  <a:lnTo>
                    <a:pt x="4442" y="3379"/>
                  </a:lnTo>
                  <a:lnTo>
                    <a:pt x="489" y="7344"/>
                  </a:lnTo>
                  <a:cubicBezTo>
                    <a:pt x="453" y="7368"/>
                    <a:pt x="441" y="7416"/>
                    <a:pt x="441" y="7463"/>
                  </a:cubicBezTo>
                  <a:cubicBezTo>
                    <a:pt x="441" y="7511"/>
                    <a:pt x="453" y="7547"/>
                    <a:pt x="489" y="7582"/>
                  </a:cubicBezTo>
                  <a:lnTo>
                    <a:pt x="548" y="7642"/>
                  </a:lnTo>
                  <a:lnTo>
                    <a:pt x="60" y="8130"/>
                  </a:lnTo>
                  <a:cubicBezTo>
                    <a:pt x="1" y="8189"/>
                    <a:pt x="1" y="8309"/>
                    <a:pt x="60" y="8368"/>
                  </a:cubicBezTo>
                  <a:lnTo>
                    <a:pt x="1072" y="9380"/>
                  </a:lnTo>
                  <a:cubicBezTo>
                    <a:pt x="1096" y="9416"/>
                    <a:pt x="1144" y="9428"/>
                    <a:pt x="1191" y="9428"/>
                  </a:cubicBezTo>
                  <a:cubicBezTo>
                    <a:pt x="1227" y="9428"/>
                    <a:pt x="1275" y="9404"/>
                    <a:pt x="1310" y="9380"/>
                  </a:cubicBezTo>
                  <a:lnTo>
                    <a:pt x="1798" y="8892"/>
                  </a:lnTo>
                  <a:lnTo>
                    <a:pt x="1858" y="8951"/>
                  </a:lnTo>
                  <a:cubicBezTo>
                    <a:pt x="1882" y="8975"/>
                    <a:pt x="1929" y="8987"/>
                    <a:pt x="1977" y="8987"/>
                  </a:cubicBezTo>
                  <a:cubicBezTo>
                    <a:pt x="2025" y="8987"/>
                    <a:pt x="2060" y="8975"/>
                    <a:pt x="2096" y="8951"/>
                  </a:cubicBezTo>
                  <a:lnTo>
                    <a:pt x="3251" y="7785"/>
                  </a:lnTo>
                  <a:cubicBezTo>
                    <a:pt x="3311" y="7725"/>
                    <a:pt x="3311" y="7606"/>
                    <a:pt x="3251" y="7547"/>
                  </a:cubicBezTo>
                  <a:cubicBezTo>
                    <a:pt x="3221" y="7517"/>
                    <a:pt x="3177" y="7502"/>
                    <a:pt x="3132" y="7502"/>
                  </a:cubicBezTo>
                  <a:cubicBezTo>
                    <a:pt x="3087" y="7502"/>
                    <a:pt x="3043" y="7517"/>
                    <a:pt x="3013" y="7547"/>
                  </a:cubicBezTo>
                  <a:lnTo>
                    <a:pt x="1977" y="8594"/>
                  </a:lnTo>
                  <a:lnTo>
                    <a:pt x="1918" y="8535"/>
                  </a:lnTo>
                  <a:lnTo>
                    <a:pt x="905" y="7523"/>
                  </a:lnTo>
                  <a:lnTo>
                    <a:pt x="846" y="7463"/>
                  </a:lnTo>
                  <a:lnTo>
                    <a:pt x="4680" y="3617"/>
                  </a:lnTo>
                  <a:lnTo>
                    <a:pt x="5835" y="4772"/>
                  </a:lnTo>
                  <a:lnTo>
                    <a:pt x="3489" y="7106"/>
                  </a:lnTo>
                  <a:cubicBezTo>
                    <a:pt x="3430" y="7166"/>
                    <a:pt x="3430" y="7285"/>
                    <a:pt x="3489" y="7344"/>
                  </a:cubicBezTo>
                  <a:cubicBezTo>
                    <a:pt x="3525" y="7368"/>
                    <a:pt x="3572" y="7392"/>
                    <a:pt x="3608" y="7392"/>
                  </a:cubicBezTo>
                  <a:cubicBezTo>
                    <a:pt x="3656" y="7392"/>
                    <a:pt x="3703" y="7368"/>
                    <a:pt x="3727" y="7344"/>
                  </a:cubicBezTo>
                  <a:lnTo>
                    <a:pt x="6073" y="5010"/>
                  </a:lnTo>
                  <a:lnTo>
                    <a:pt x="6216" y="5153"/>
                  </a:lnTo>
                  <a:cubicBezTo>
                    <a:pt x="6251" y="5189"/>
                    <a:pt x="6287" y="5201"/>
                    <a:pt x="6335" y="5201"/>
                  </a:cubicBezTo>
                  <a:cubicBezTo>
                    <a:pt x="6382" y="5201"/>
                    <a:pt x="6430" y="5189"/>
                    <a:pt x="6454" y="5153"/>
                  </a:cubicBezTo>
                  <a:lnTo>
                    <a:pt x="6811" y="4796"/>
                  </a:lnTo>
                  <a:cubicBezTo>
                    <a:pt x="7049" y="4915"/>
                    <a:pt x="7323" y="4975"/>
                    <a:pt x="7585" y="4975"/>
                  </a:cubicBezTo>
                  <a:cubicBezTo>
                    <a:pt x="8049" y="4975"/>
                    <a:pt x="8478" y="4796"/>
                    <a:pt x="8811" y="4475"/>
                  </a:cubicBezTo>
                  <a:lnTo>
                    <a:pt x="9383" y="3891"/>
                  </a:lnTo>
                  <a:cubicBezTo>
                    <a:pt x="9418" y="3784"/>
                    <a:pt x="9418" y="3677"/>
                    <a:pt x="9359" y="3617"/>
                  </a:cubicBezTo>
                  <a:lnTo>
                    <a:pt x="8573" y="2832"/>
                  </a:lnTo>
                  <a:cubicBezTo>
                    <a:pt x="8704" y="2272"/>
                    <a:pt x="8537" y="1689"/>
                    <a:pt x="8121" y="1284"/>
                  </a:cubicBezTo>
                  <a:cubicBezTo>
                    <a:pt x="7809" y="972"/>
                    <a:pt x="7384" y="795"/>
                    <a:pt x="6956" y="795"/>
                  </a:cubicBezTo>
                  <a:cubicBezTo>
                    <a:pt x="6827" y="795"/>
                    <a:pt x="6699" y="810"/>
                    <a:pt x="6573" y="843"/>
                  </a:cubicBezTo>
                  <a:lnTo>
                    <a:pt x="5787" y="46"/>
                  </a:lnTo>
                  <a:cubicBezTo>
                    <a:pt x="5757" y="16"/>
                    <a:pt x="5713" y="1"/>
                    <a:pt x="56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49" name="Google Shape;10856;p79">
              <a:extLst>
                <a:ext uri="{FF2B5EF4-FFF2-40B4-BE49-F238E27FC236}">
                  <a16:creationId xmlns:a16="http://schemas.microsoft.com/office/drawing/2014/main" id="{500BFC34-DA1E-E23E-774C-B1005C2E868C}"/>
                </a:ext>
              </a:extLst>
            </p:cNvPr>
            <p:cNvSpPr/>
            <p:nvPr/>
          </p:nvSpPr>
          <p:spPr>
            <a:xfrm>
              <a:off x="1128875" y="2455366"/>
              <a:ext cx="54711" cy="53856"/>
            </a:xfrm>
            <a:custGeom>
              <a:avLst/>
              <a:gdLst/>
              <a:ahLst/>
              <a:cxnLst/>
              <a:rect l="l" t="t" r="r" b="b"/>
              <a:pathLst>
                <a:path w="1727" h="1700" extrusionOk="0">
                  <a:moveTo>
                    <a:pt x="1548" y="0"/>
                  </a:moveTo>
                  <a:cubicBezTo>
                    <a:pt x="1503" y="0"/>
                    <a:pt x="1459" y="15"/>
                    <a:pt x="1429" y="45"/>
                  </a:cubicBezTo>
                  <a:lnTo>
                    <a:pt x="60" y="1414"/>
                  </a:lnTo>
                  <a:cubicBezTo>
                    <a:pt x="0" y="1473"/>
                    <a:pt x="0" y="1592"/>
                    <a:pt x="60" y="1652"/>
                  </a:cubicBezTo>
                  <a:cubicBezTo>
                    <a:pt x="83" y="1688"/>
                    <a:pt x="131" y="1700"/>
                    <a:pt x="179" y="1700"/>
                  </a:cubicBezTo>
                  <a:cubicBezTo>
                    <a:pt x="214" y="1700"/>
                    <a:pt x="262" y="1688"/>
                    <a:pt x="298" y="1652"/>
                  </a:cubicBezTo>
                  <a:lnTo>
                    <a:pt x="1667" y="283"/>
                  </a:lnTo>
                  <a:cubicBezTo>
                    <a:pt x="1726" y="223"/>
                    <a:pt x="1726" y="104"/>
                    <a:pt x="1667" y="45"/>
                  </a:cubicBezTo>
                  <a:cubicBezTo>
                    <a:pt x="1637" y="15"/>
                    <a:pt x="1592" y="0"/>
                    <a:pt x="15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0" name="Google Shape;10857;p79">
              <a:extLst>
                <a:ext uri="{FF2B5EF4-FFF2-40B4-BE49-F238E27FC236}">
                  <a16:creationId xmlns:a16="http://schemas.microsoft.com/office/drawing/2014/main" id="{27A392D5-B462-830A-2ED2-27B1CDCE0D0A}"/>
                </a:ext>
              </a:extLst>
            </p:cNvPr>
            <p:cNvSpPr/>
            <p:nvPr/>
          </p:nvSpPr>
          <p:spPr>
            <a:xfrm>
              <a:off x="1099445" y="2414910"/>
              <a:ext cx="10581" cy="71692"/>
            </a:xfrm>
            <a:custGeom>
              <a:avLst/>
              <a:gdLst/>
              <a:ahLst/>
              <a:cxnLst/>
              <a:rect l="l" t="t" r="r" b="b"/>
              <a:pathLst>
                <a:path w="334" h="226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096"/>
                  </a:lnTo>
                  <a:cubicBezTo>
                    <a:pt x="0" y="2191"/>
                    <a:pt x="72" y="2262"/>
                    <a:pt x="167" y="2262"/>
                  </a:cubicBezTo>
                  <a:cubicBezTo>
                    <a:pt x="250" y="2262"/>
                    <a:pt x="334" y="2191"/>
                    <a:pt x="334" y="209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1" name="Google Shape;10858;p79">
              <a:extLst>
                <a:ext uri="{FF2B5EF4-FFF2-40B4-BE49-F238E27FC236}">
                  <a16:creationId xmlns:a16="http://schemas.microsoft.com/office/drawing/2014/main" id="{CEDC6790-508F-CE93-9954-CC9DD3FA9677}"/>
                </a:ext>
              </a:extLst>
            </p:cNvPr>
            <p:cNvSpPr/>
            <p:nvPr/>
          </p:nvSpPr>
          <p:spPr>
            <a:xfrm>
              <a:off x="1151495" y="2528420"/>
              <a:ext cx="71692" cy="10613"/>
            </a:xfrm>
            <a:custGeom>
              <a:avLst/>
              <a:gdLst/>
              <a:ahLst/>
              <a:cxnLst/>
              <a:rect l="l" t="t" r="r" b="b"/>
              <a:pathLst>
                <a:path w="2263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2096" y="334"/>
                  </a:lnTo>
                  <a:cubicBezTo>
                    <a:pt x="2179" y="334"/>
                    <a:pt x="2263" y="263"/>
                    <a:pt x="2263" y="168"/>
                  </a:cubicBezTo>
                  <a:cubicBezTo>
                    <a:pt x="2263" y="84"/>
                    <a:pt x="2203" y="1"/>
                    <a:pt x="209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52" name="Google Shape;10859;p79">
            <a:extLst>
              <a:ext uri="{FF2B5EF4-FFF2-40B4-BE49-F238E27FC236}">
                <a16:creationId xmlns:a16="http://schemas.microsoft.com/office/drawing/2014/main" id="{DFB1C482-98AB-F184-AF3E-9BB483C99524}"/>
              </a:ext>
            </a:extLst>
          </p:cNvPr>
          <p:cNvGrpSpPr/>
          <p:nvPr/>
        </p:nvGrpSpPr>
        <p:grpSpPr>
          <a:xfrm>
            <a:off x="15188577" y="4479719"/>
            <a:ext cx="559026" cy="711470"/>
            <a:chOff x="7594288" y="2415259"/>
            <a:chExt cx="279513" cy="35573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53" name="Google Shape;10860;p79">
              <a:extLst>
                <a:ext uri="{FF2B5EF4-FFF2-40B4-BE49-F238E27FC236}">
                  <a16:creationId xmlns:a16="http://schemas.microsoft.com/office/drawing/2014/main" id="{F262F1B9-FB97-06F1-20CD-89465EA00E13}"/>
                </a:ext>
              </a:extLst>
            </p:cNvPr>
            <p:cNvSpPr/>
            <p:nvPr/>
          </p:nvSpPr>
          <p:spPr>
            <a:xfrm>
              <a:off x="7696108" y="2531841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7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4" name="Google Shape;10861;p79">
              <a:extLst>
                <a:ext uri="{FF2B5EF4-FFF2-40B4-BE49-F238E27FC236}">
                  <a16:creationId xmlns:a16="http://schemas.microsoft.com/office/drawing/2014/main" id="{40F8D552-2F81-F08A-290E-92C9DE4E8BA8}"/>
                </a:ext>
              </a:extLst>
            </p:cNvPr>
            <p:cNvSpPr/>
            <p:nvPr/>
          </p:nvSpPr>
          <p:spPr>
            <a:xfrm>
              <a:off x="7762889" y="2531841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5" name="Google Shape;10862;p79">
              <a:extLst>
                <a:ext uri="{FF2B5EF4-FFF2-40B4-BE49-F238E27FC236}">
                  <a16:creationId xmlns:a16="http://schemas.microsoft.com/office/drawing/2014/main" id="{F3623800-0ADB-AF52-9FD1-2737AB2E6E23}"/>
                </a:ext>
              </a:extLst>
            </p:cNvPr>
            <p:cNvSpPr/>
            <p:nvPr/>
          </p:nvSpPr>
          <p:spPr>
            <a:xfrm>
              <a:off x="7711948" y="2571156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7" y="0"/>
                    <a:pt x="102" y="15"/>
                    <a:pt x="60" y="45"/>
                  </a:cubicBezTo>
                  <a:cubicBezTo>
                    <a:pt x="1" y="93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77" y="497"/>
                    <a:pt x="1215" y="414"/>
                    <a:pt x="1346" y="283"/>
                  </a:cubicBezTo>
                  <a:cubicBezTo>
                    <a:pt x="1430" y="223"/>
                    <a:pt x="1430" y="116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2" y="93"/>
                    <a:pt x="930" y="176"/>
                    <a:pt x="715" y="176"/>
                  </a:cubicBezTo>
                  <a:cubicBezTo>
                    <a:pt x="513" y="176"/>
                    <a:pt x="358" y="93"/>
                    <a:pt x="298" y="45"/>
                  </a:cubicBezTo>
                  <a:cubicBezTo>
                    <a:pt x="269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6" name="Google Shape;10863;p79">
              <a:extLst>
                <a:ext uri="{FF2B5EF4-FFF2-40B4-BE49-F238E27FC236}">
                  <a16:creationId xmlns:a16="http://schemas.microsoft.com/office/drawing/2014/main" id="{B7A91B89-DB09-A909-2F53-11909390BEDE}"/>
                </a:ext>
              </a:extLst>
            </p:cNvPr>
            <p:cNvSpPr/>
            <p:nvPr/>
          </p:nvSpPr>
          <p:spPr>
            <a:xfrm>
              <a:off x="7594288" y="2415259"/>
              <a:ext cx="279513" cy="355735"/>
            </a:xfrm>
            <a:custGeom>
              <a:avLst/>
              <a:gdLst/>
              <a:ahLst/>
              <a:cxnLst/>
              <a:rect l="l" t="t" r="r" b="b"/>
              <a:pathLst>
                <a:path w="8823" h="11229" extrusionOk="0">
                  <a:moveTo>
                    <a:pt x="6846" y="2323"/>
                  </a:moveTo>
                  <a:lnTo>
                    <a:pt x="6751" y="3501"/>
                  </a:lnTo>
                  <a:lnTo>
                    <a:pt x="6727" y="3501"/>
                  </a:lnTo>
                  <a:cubicBezTo>
                    <a:pt x="6620" y="3501"/>
                    <a:pt x="6537" y="3418"/>
                    <a:pt x="6537" y="3311"/>
                  </a:cubicBezTo>
                  <a:lnTo>
                    <a:pt x="6537" y="2406"/>
                  </a:lnTo>
                  <a:cubicBezTo>
                    <a:pt x="6632" y="2406"/>
                    <a:pt x="6739" y="2370"/>
                    <a:pt x="6846" y="2323"/>
                  </a:cubicBezTo>
                  <a:close/>
                  <a:moveTo>
                    <a:pt x="6358" y="346"/>
                  </a:moveTo>
                  <a:cubicBezTo>
                    <a:pt x="6846" y="346"/>
                    <a:pt x="7251" y="751"/>
                    <a:pt x="7251" y="1239"/>
                  </a:cubicBezTo>
                  <a:cubicBezTo>
                    <a:pt x="7251" y="1727"/>
                    <a:pt x="6846" y="2132"/>
                    <a:pt x="6358" y="2132"/>
                  </a:cubicBezTo>
                  <a:cubicBezTo>
                    <a:pt x="6037" y="2132"/>
                    <a:pt x="5739" y="1954"/>
                    <a:pt x="5584" y="1680"/>
                  </a:cubicBezTo>
                  <a:cubicBezTo>
                    <a:pt x="5551" y="1630"/>
                    <a:pt x="5490" y="1604"/>
                    <a:pt x="5432" y="1604"/>
                  </a:cubicBezTo>
                  <a:cubicBezTo>
                    <a:pt x="5406" y="1604"/>
                    <a:pt x="5380" y="1609"/>
                    <a:pt x="5358" y="1620"/>
                  </a:cubicBezTo>
                  <a:cubicBezTo>
                    <a:pt x="5286" y="1668"/>
                    <a:pt x="5251" y="1775"/>
                    <a:pt x="5298" y="1846"/>
                  </a:cubicBezTo>
                  <a:cubicBezTo>
                    <a:pt x="5310" y="1858"/>
                    <a:pt x="5310" y="1882"/>
                    <a:pt x="5322" y="1894"/>
                  </a:cubicBezTo>
                  <a:cubicBezTo>
                    <a:pt x="5263" y="1942"/>
                    <a:pt x="5191" y="1954"/>
                    <a:pt x="5120" y="1954"/>
                  </a:cubicBezTo>
                  <a:cubicBezTo>
                    <a:pt x="4917" y="1954"/>
                    <a:pt x="4763" y="1787"/>
                    <a:pt x="4763" y="1596"/>
                  </a:cubicBezTo>
                  <a:cubicBezTo>
                    <a:pt x="4763" y="1501"/>
                    <a:pt x="4679" y="1430"/>
                    <a:pt x="4596" y="1430"/>
                  </a:cubicBezTo>
                  <a:cubicBezTo>
                    <a:pt x="4513" y="1430"/>
                    <a:pt x="4429" y="1501"/>
                    <a:pt x="4429" y="1596"/>
                  </a:cubicBezTo>
                  <a:cubicBezTo>
                    <a:pt x="4429" y="1977"/>
                    <a:pt x="4739" y="2299"/>
                    <a:pt x="5132" y="2299"/>
                  </a:cubicBezTo>
                  <a:cubicBezTo>
                    <a:pt x="5286" y="2299"/>
                    <a:pt x="5429" y="2251"/>
                    <a:pt x="5548" y="2156"/>
                  </a:cubicBezTo>
                  <a:cubicBezTo>
                    <a:pt x="5727" y="2323"/>
                    <a:pt x="5965" y="2430"/>
                    <a:pt x="6215" y="2454"/>
                  </a:cubicBezTo>
                  <a:lnTo>
                    <a:pt x="6215" y="3347"/>
                  </a:lnTo>
                  <a:cubicBezTo>
                    <a:pt x="6215" y="3632"/>
                    <a:pt x="6453" y="3871"/>
                    <a:pt x="6739" y="3871"/>
                  </a:cubicBezTo>
                  <a:lnTo>
                    <a:pt x="7001" y="3871"/>
                  </a:lnTo>
                  <a:cubicBezTo>
                    <a:pt x="7084" y="3871"/>
                    <a:pt x="7156" y="3906"/>
                    <a:pt x="7215" y="3966"/>
                  </a:cubicBezTo>
                  <a:cubicBezTo>
                    <a:pt x="7275" y="4025"/>
                    <a:pt x="7287" y="4097"/>
                    <a:pt x="7287" y="4168"/>
                  </a:cubicBezTo>
                  <a:cubicBezTo>
                    <a:pt x="7275" y="4299"/>
                    <a:pt x="7144" y="4418"/>
                    <a:pt x="6989" y="4418"/>
                  </a:cubicBezTo>
                  <a:lnTo>
                    <a:pt x="6918" y="4418"/>
                  </a:lnTo>
                  <a:lnTo>
                    <a:pt x="6918" y="4406"/>
                  </a:lnTo>
                  <a:cubicBezTo>
                    <a:pt x="6918" y="4323"/>
                    <a:pt x="6846" y="4240"/>
                    <a:pt x="6751" y="4240"/>
                  </a:cubicBezTo>
                  <a:cubicBezTo>
                    <a:pt x="6668" y="4240"/>
                    <a:pt x="6596" y="4323"/>
                    <a:pt x="6596" y="4406"/>
                  </a:cubicBezTo>
                  <a:cubicBezTo>
                    <a:pt x="6596" y="5585"/>
                    <a:pt x="5644" y="6526"/>
                    <a:pt x="4465" y="6526"/>
                  </a:cubicBezTo>
                  <a:cubicBezTo>
                    <a:pt x="3274" y="6490"/>
                    <a:pt x="2322" y="5561"/>
                    <a:pt x="2322" y="4382"/>
                  </a:cubicBezTo>
                  <a:cubicBezTo>
                    <a:pt x="2322" y="4287"/>
                    <a:pt x="2250" y="4216"/>
                    <a:pt x="2155" y="4216"/>
                  </a:cubicBezTo>
                  <a:cubicBezTo>
                    <a:pt x="2072" y="4216"/>
                    <a:pt x="1988" y="4287"/>
                    <a:pt x="1988" y="4382"/>
                  </a:cubicBezTo>
                  <a:lnTo>
                    <a:pt x="1988" y="4394"/>
                  </a:lnTo>
                  <a:lnTo>
                    <a:pt x="1893" y="4394"/>
                  </a:lnTo>
                  <a:cubicBezTo>
                    <a:pt x="1810" y="4394"/>
                    <a:pt x="1738" y="4371"/>
                    <a:pt x="1679" y="4311"/>
                  </a:cubicBezTo>
                  <a:cubicBezTo>
                    <a:pt x="1619" y="4252"/>
                    <a:pt x="1607" y="4168"/>
                    <a:pt x="1607" y="4097"/>
                  </a:cubicBezTo>
                  <a:cubicBezTo>
                    <a:pt x="1619" y="3966"/>
                    <a:pt x="1750" y="3847"/>
                    <a:pt x="1905" y="3847"/>
                  </a:cubicBezTo>
                  <a:lnTo>
                    <a:pt x="2143" y="3847"/>
                  </a:lnTo>
                  <a:cubicBezTo>
                    <a:pt x="2429" y="3847"/>
                    <a:pt x="2667" y="3609"/>
                    <a:pt x="2667" y="3323"/>
                  </a:cubicBezTo>
                  <a:lnTo>
                    <a:pt x="2667" y="2549"/>
                  </a:lnTo>
                  <a:cubicBezTo>
                    <a:pt x="2667" y="2251"/>
                    <a:pt x="2905" y="2013"/>
                    <a:pt x="3203" y="2013"/>
                  </a:cubicBezTo>
                  <a:lnTo>
                    <a:pt x="3882" y="2013"/>
                  </a:lnTo>
                  <a:cubicBezTo>
                    <a:pt x="3965" y="2013"/>
                    <a:pt x="4048" y="1942"/>
                    <a:pt x="4048" y="1846"/>
                  </a:cubicBezTo>
                  <a:cubicBezTo>
                    <a:pt x="4048" y="1763"/>
                    <a:pt x="3965" y="1680"/>
                    <a:pt x="3882" y="1680"/>
                  </a:cubicBezTo>
                  <a:lnTo>
                    <a:pt x="3203" y="1680"/>
                  </a:lnTo>
                  <a:cubicBezTo>
                    <a:pt x="2727" y="1680"/>
                    <a:pt x="2334" y="2073"/>
                    <a:pt x="2334" y="2549"/>
                  </a:cubicBezTo>
                  <a:lnTo>
                    <a:pt x="2334" y="3323"/>
                  </a:lnTo>
                  <a:cubicBezTo>
                    <a:pt x="2334" y="3430"/>
                    <a:pt x="2250" y="3513"/>
                    <a:pt x="2143" y="3513"/>
                  </a:cubicBezTo>
                  <a:lnTo>
                    <a:pt x="2107" y="3513"/>
                  </a:lnTo>
                  <a:lnTo>
                    <a:pt x="1929" y="1704"/>
                  </a:lnTo>
                  <a:cubicBezTo>
                    <a:pt x="1905" y="1358"/>
                    <a:pt x="2012" y="1001"/>
                    <a:pt x="2238" y="751"/>
                  </a:cubicBezTo>
                  <a:cubicBezTo>
                    <a:pt x="2477" y="489"/>
                    <a:pt x="2810" y="346"/>
                    <a:pt x="3167" y="346"/>
                  </a:cubicBezTo>
                  <a:close/>
                  <a:moveTo>
                    <a:pt x="5525" y="6597"/>
                  </a:moveTo>
                  <a:lnTo>
                    <a:pt x="5525" y="7169"/>
                  </a:lnTo>
                  <a:cubicBezTo>
                    <a:pt x="5525" y="7466"/>
                    <a:pt x="5727" y="7740"/>
                    <a:pt x="6013" y="7835"/>
                  </a:cubicBezTo>
                  <a:lnTo>
                    <a:pt x="6310" y="7919"/>
                  </a:lnTo>
                  <a:cubicBezTo>
                    <a:pt x="6239" y="8204"/>
                    <a:pt x="6084" y="8454"/>
                    <a:pt x="5894" y="8681"/>
                  </a:cubicBezTo>
                  <a:cubicBezTo>
                    <a:pt x="5834" y="8752"/>
                    <a:pt x="5834" y="8859"/>
                    <a:pt x="5906" y="8919"/>
                  </a:cubicBezTo>
                  <a:cubicBezTo>
                    <a:pt x="5941" y="8954"/>
                    <a:pt x="5977" y="8966"/>
                    <a:pt x="6013" y="8966"/>
                  </a:cubicBezTo>
                  <a:cubicBezTo>
                    <a:pt x="6060" y="8966"/>
                    <a:pt x="6096" y="8954"/>
                    <a:pt x="6132" y="8907"/>
                  </a:cubicBezTo>
                  <a:cubicBezTo>
                    <a:pt x="6358" y="8657"/>
                    <a:pt x="6513" y="8359"/>
                    <a:pt x="6608" y="8026"/>
                  </a:cubicBezTo>
                  <a:lnTo>
                    <a:pt x="6965" y="8133"/>
                  </a:lnTo>
                  <a:cubicBezTo>
                    <a:pt x="6810" y="8621"/>
                    <a:pt x="6501" y="9097"/>
                    <a:pt x="6084" y="9443"/>
                  </a:cubicBezTo>
                  <a:cubicBezTo>
                    <a:pt x="5608" y="9824"/>
                    <a:pt x="5048" y="10026"/>
                    <a:pt x="4429" y="10026"/>
                  </a:cubicBezTo>
                  <a:cubicBezTo>
                    <a:pt x="3822" y="10026"/>
                    <a:pt x="3262" y="9812"/>
                    <a:pt x="2786" y="9443"/>
                  </a:cubicBezTo>
                  <a:cubicBezTo>
                    <a:pt x="2346" y="9097"/>
                    <a:pt x="2036" y="8633"/>
                    <a:pt x="1893" y="8121"/>
                  </a:cubicBezTo>
                  <a:lnTo>
                    <a:pt x="2250" y="8014"/>
                  </a:lnTo>
                  <a:cubicBezTo>
                    <a:pt x="2381" y="8454"/>
                    <a:pt x="2631" y="8847"/>
                    <a:pt x="2989" y="9145"/>
                  </a:cubicBezTo>
                  <a:cubicBezTo>
                    <a:pt x="3393" y="9466"/>
                    <a:pt x="3917" y="9669"/>
                    <a:pt x="4429" y="9669"/>
                  </a:cubicBezTo>
                  <a:cubicBezTo>
                    <a:pt x="4834" y="9669"/>
                    <a:pt x="5227" y="9562"/>
                    <a:pt x="5560" y="9371"/>
                  </a:cubicBezTo>
                  <a:cubicBezTo>
                    <a:pt x="5644" y="9324"/>
                    <a:pt x="5667" y="9216"/>
                    <a:pt x="5620" y="9145"/>
                  </a:cubicBezTo>
                  <a:cubicBezTo>
                    <a:pt x="5595" y="9096"/>
                    <a:pt x="5537" y="9064"/>
                    <a:pt x="5480" y="9064"/>
                  </a:cubicBezTo>
                  <a:cubicBezTo>
                    <a:pt x="5454" y="9064"/>
                    <a:pt x="5428" y="9070"/>
                    <a:pt x="5406" y="9085"/>
                  </a:cubicBezTo>
                  <a:cubicBezTo>
                    <a:pt x="5108" y="9252"/>
                    <a:pt x="4774" y="9335"/>
                    <a:pt x="4429" y="9335"/>
                  </a:cubicBezTo>
                  <a:cubicBezTo>
                    <a:pt x="3572" y="9335"/>
                    <a:pt x="2798" y="8752"/>
                    <a:pt x="2560" y="7919"/>
                  </a:cubicBezTo>
                  <a:lnTo>
                    <a:pt x="2881" y="7835"/>
                  </a:lnTo>
                  <a:cubicBezTo>
                    <a:pt x="3179" y="7740"/>
                    <a:pt x="3381" y="7478"/>
                    <a:pt x="3381" y="7169"/>
                  </a:cubicBezTo>
                  <a:lnTo>
                    <a:pt x="3381" y="6597"/>
                  </a:lnTo>
                  <a:cubicBezTo>
                    <a:pt x="3703" y="6764"/>
                    <a:pt x="4060" y="6835"/>
                    <a:pt x="4453" y="6835"/>
                  </a:cubicBezTo>
                  <a:cubicBezTo>
                    <a:pt x="4834" y="6835"/>
                    <a:pt x="5191" y="6752"/>
                    <a:pt x="5525" y="6597"/>
                  </a:cubicBezTo>
                  <a:close/>
                  <a:moveTo>
                    <a:pt x="3155" y="1"/>
                  </a:moveTo>
                  <a:cubicBezTo>
                    <a:pt x="2703" y="1"/>
                    <a:pt x="2286" y="191"/>
                    <a:pt x="1988" y="525"/>
                  </a:cubicBezTo>
                  <a:cubicBezTo>
                    <a:pt x="1691" y="846"/>
                    <a:pt x="1548" y="1299"/>
                    <a:pt x="1596" y="1727"/>
                  </a:cubicBezTo>
                  <a:lnTo>
                    <a:pt x="1774" y="3525"/>
                  </a:lnTo>
                  <a:cubicBezTo>
                    <a:pt x="1500" y="3573"/>
                    <a:pt x="1298" y="3799"/>
                    <a:pt x="1262" y="4073"/>
                  </a:cubicBezTo>
                  <a:cubicBezTo>
                    <a:pt x="1250" y="4228"/>
                    <a:pt x="1310" y="4406"/>
                    <a:pt x="1417" y="4525"/>
                  </a:cubicBezTo>
                  <a:cubicBezTo>
                    <a:pt x="1536" y="4644"/>
                    <a:pt x="1691" y="4716"/>
                    <a:pt x="1857" y="4716"/>
                  </a:cubicBezTo>
                  <a:lnTo>
                    <a:pt x="1977" y="4716"/>
                  </a:lnTo>
                  <a:cubicBezTo>
                    <a:pt x="2060" y="5406"/>
                    <a:pt x="2453" y="6014"/>
                    <a:pt x="3000" y="6395"/>
                  </a:cubicBezTo>
                  <a:lnTo>
                    <a:pt x="3000" y="7145"/>
                  </a:lnTo>
                  <a:cubicBezTo>
                    <a:pt x="3000" y="7311"/>
                    <a:pt x="2905" y="7442"/>
                    <a:pt x="2739" y="7490"/>
                  </a:cubicBezTo>
                  <a:lnTo>
                    <a:pt x="881" y="8038"/>
                  </a:lnTo>
                  <a:cubicBezTo>
                    <a:pt x="357" y="8192"/>
                    <a:pt x="0" y="8681"/>
                    <a:pt x="0" y="9216"/>
                  </a:cubicBezTo>
                  <a:lnTo>
                    <a:pt x="0" y="11062"/>
                  </a:lnTo>
                  <a:cubicBezTo>
                    <a:pt x="0" y="11157"/>
                    <a:pt x="72" y="11229"/>
                    <a:pt x="155" y="11229"/>
                  </a:cubicBezTo>
                  <a:cubicBezTo>
                    <a:pt x="250" y="11229"/>
                    <a:pt x="322" y="11157"/>
                    <a:pt x="322" y="11062"/>
                  </a:cubicBezTo>
                  <a:lnTo>
                    <a:pt x="322" y="9216"/>
                  </a:lnTo>
                  <a:cubicBezTo>
                    <a:pt x="322" y="8835"/>
                    <a:pt x="595" y="8478"/>
                    <a:pt x="964" y="8371"/>
                  </a:cubicBezTo>
                  <a:lnTo>
                    <a:pt x="1500" y="8204"/>
                  </a:lnTo>
                  <a:cubicBezTo>
                    <a:pt x="1667" y="8788"/>
                    <a:pt x="2024" y="9324"/>
                    <a:pt x="2500" y="9693"/>
                  </a:cubicBezTo>
                  <a:cubicBezTo>
                    <a:pt x="3012" y="10109"/>
                    <a:pt x="3691" y="10348"/>
                    <a:pt x="4358" y="10348"/>
                  </a:cubicBezTo>
                  <a:cubicBezTo>
                    <a:pt x="5025" y="10348"/>
                    <a:pt x="5691" y="10109"/>
                    <a:pt x="6215" y="9693"/>
                  </a:cubicBezTo>
                  <a:cubicBezTo>
                    <a:pt x="6691" y="9300"/>
                    <a:pt x="7049" y="8788"/>
                    <a:pt x="7215" y="8192"/>
                  </a:cubicBezTo>
                  <a:lnTo>
                    <a:pt x="7775" y="8347"/>
                  </a:lnTo>
                  <a:cubicBezTo>
                    <a:pt x="8156" y="8454"/>
                    <a:pt x="8418" y="8812"/>
                    <a:pt x="8418" y="9205"/>
                  </a:cubicBezTo>
                  <a:lnTo>
                    <a:pt x="8418" y="11050"/>
                  </a:lnTo>
                  <a:cubicBezTo>
                    <a:pt x="8418" y="11133"/>
                    <a:pt x="8489" y="11217"/>
                    <a:pt x="8584" y="11217"/>
                  </a:cubicBezTo>
                  <a:cubicBezTo>
                    <a:pt x="8668" y="11217"/>
                    <a:pt x="8751" y="11133"/>
                    <a:pt x="8751" y="11050"/>
                  </a:cubicBezTo>
                  <a:lnTo>
                    <a:pt x="8751" y="9216"/>
                  </a:lnTo>
                  <a:cubicBezTo>
                    <a:pt x="8823" y="8681"/>
                    <a:pt x="8465" y="8192"/>
                    <a:pt x="7942" y="8038"/>
                  </a:cubicBezTo>
                  <a:lnTo>
                    <a:pt x="6084" y="7490"/>
                  </a:lnTo>
                  <a:cubicBezTo>
                    <a:pt x="5941" y="7442"/>
                    <a:pt x="5822" y="7300"/>
                    <a:pt x="5822" y="7145"/>
                  </a:cubicBezTo>
                  <a:lnTo>
                    <a:pt x="5822" y="6395"/>
                  </a:lnTo>
                  <a:cubicBezTo>
                    <a:pt x="6370" y="6002"/>
                    <a:pt x="6751" y="5406"/>
                    <a:pt x="6846" y="4716"/>
                  </a:cubicBezTo>
                  <a:lnTo>
                    <a:pt x="6953" y="4716"/>
                  </a:lnTo>
                  <a:cubicBezTo>
                    <a:pt x="7275" y="4716"/>
                    <a:pt x="7549" y="4478"/>
                    <a:pt x="7572" y="4180"/>
                  </a:cubicBezTo>
                  <a:cubicBezTo>
                    <a:pt x="7584" y="4025"/>
                    <a:pt x="7525" y="3847"/>
                    <a:pt x="7430" y="3728"/>
                  </a:cubicBezTo>
                  <a:cubicBezTo>
                    <a:pt x="7334" y="3620"/>
                    <a:pt x="7203" y="3549"/>
                    <a:pt x="7072" y="3525"/>
                  </a:cubicBezTo>
                  <a:lnTo>
                    <a:pt x="7168" y="2120"/>
                  </a:lnTo>
                  <a:cubicBezTo>
                    <a:pt x="7406" y="1894"/>
                    <a:pt x="7561" y="1585"/>
                    <a:pt x="7561" y="1227"/>
                  </a:cubicBezTo>
                  <a:cubicBezTo>
                    <a:pt x="7561" y="549"/>
                    <a:pt x="7013" y="1"/>
                    <a:pt x="633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7" name="Google Shape;10864;p79">
              <a:extLst>
                <a:ext uri="{FF2B5EF4-FFF2-40B4-BE49-F238E27FC236}">
                  <a16:creationId xmlns:a16="http://schemas.microsoft.com/office/drawing/2014/main" id="{1BAFD54F-8DD1-F722-AC4C-84A762A139A7}"/>
                </a:ext>
              </a:extLst>
            </p:cNvPr>
            <p:cNvSpPr/>
            <p:nvPr/>
          </p:nvSpPr>
          <p:spPr>
            <a:xfrm>
              <a:off x="7690469" y="2515241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58" name="Google Shape;10865;p79">
              <a:extLst>
                <a:ext uri="{FF2B5EF4-FFF2-40B4-BE49-F238E27FC236}">
                  <a16:creationId xmlns:a16="http://schemas.microsoft.com/office/drawing/2014/main" id="{17D500B5-0D88-4497-8F0A-42B3FC8AEA22}"/>
                </a:ext>
              </a:extLst>
            </p:cNvPr>
            <p:cNvSpPr/>
            <p:nvPr/>
          </p:nvSpPr>
          <p:spPr>
            <a:xfrm>
              <a:off x="7757218" y="2515241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20" y="334"/>
                    <a:pt x="691" y="262"/>
                    <a:pt x="691" y="167"/>
                  </a:cubicBezTo>
                  <a:cubicBezTo>
                    <a:pt x="691" y="72"/>
                    <a:pt x="62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59" name="Google Shape;10866;p79">
            <a:extLst>
              <a:ext uri="{FF2B5EF4-FFF2-40B4-BE49-F238E27FC236}">
                <a16:creationId xmlns:a16="http://schemas.microsoft.com/office/drawing/2014/main" id="{6FB24F5D-AF58-C8F9-3AEE-46388A5BDEEE}"/>
              </a:ext>
            </a:extLst>
          </p:cNvPr>
          <p:cNvGrpSpPr/>
          <p:nvPr/>
        </p:nvGrpSpPr>
        <p:grpSpPr>
          <a:xfrm>
            <a:off x="14291588" y="4480479"/>
            <a:ext cx="557568" cy="711470"/>
            <a:chOff x="7145794" y="2415639"/>
            <a:chExt cx="278784" cy="35573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60" name="Google Shape;10867;p79">
              <a:extLst>
                <a:ext uri="{FF2B5EF4-FFF2-40B4-BE49-F238E27FC236}">
                  <a16:creationId xmlns:a16="http://schemas.microsoft.com/office/drawing/2014/main" id="{0AEF1F1D-0ACF-BB76-45E4-A155BF76F3DE}"/>
                </a:ext>
              </a:extLst>
            </p:cNvPr>
            <p:cNvSpPr/>
            <p:nvPr/>
          </p:nvSpPr>
          <p:spPr>
            <a:xfrm>
              <a:off x="7247265" y="252088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1" name="Google Shape;10868;p79">
              <a:extLst>
                <a:ext uri="{FF2B5EF4-FFF2-40B4-BE49-F238E27FC236}">
                  <a16:creationId xmlns:a16="http://schemas.microsoft.com/office/drawing/2014/main" id="{E6933D51-207C-6253-1A2D-2C731A77B125}"/>
                </a:ext>
              </a:extLst>
            </p:cNvPr>
            <p:cNvSpPr/>
            <p:nvPr/>
          </p:nvSpPr>
          <p:spPr>
            <a:xfrm>
              <a:off x="7313635" y="2520880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68" y="513"/>
                  </a:cubicBezTo>
                  <a:cubicBezTo>
                    <a:pt x="251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2" name="Google Shape;10869;p79">
              <a:extLst>
                <a:ext uri="{FF2B5EF4-FFF2-40B4-BE49-F238E27FC236}">
                  <a16:creationId xmlns:a16="http://schemas.microsoft.com/office/drawing/2014/main" id="{31D94CCF-319B-D110-6AE3-7C00EB87A86F}"/>
                </a:ext>
              </a:extLst>
            </p:cNvPr>
            <p:cNvSpPr/>
            <p:nvPr/>
          </p:nvSpPr>
          <p:spPr>
            <a:xfrm>
              <a:off x="7145794" y="2415639"/>
              <a:ext cx="278784" cy="355735"/>
            </a:xfrm>
            <a:custGeom>
              <a:avLst/>
              <a:gdLst/>
              <a:ahLst/>
              <a:cxnLst/>
              <a:rect l="l" t="t" r="r" b="b"/>
              <a:pathLst>
                <a:path w="8800" h="11229" extrusionOk="0">
                  <a:moveTo>
                    <a:pt x="4763" y="310"/>
                  </a:moveTo>
                  <a:cubicBezTo>
                    <a:pt x="5525" y="310"/>
                    <a:pt x="6192" y="751"/>
                    <a:pt x="6501" y="1382"/>
                  </a:cubicBezTo>
                  <a:lnTo>
                    <a:pt x="6180" y="1382"/>
                  </a:lnTo>
                  <a:cubicBezTo>
                    <a:pt x="6085" y="1382"/>
                    <a:pt x="6013" y="1453"/>
                    <a:pt x="6013" y="1537"/>
                  </a:cubicBezTo>
                  <a:cubicBezTo>
                    <a:pt x="6013" y="1632"/>
                    <a:pt x="6085" y="1703"/>
                    <a:pt x="6180" y="1703"/>
                  </a:cubicBezTo>
                  <a:lnTo>
                    <a:pt x="6644" y="1703"/>
                  </a:lnTo>
                  <a:cubicBezTo>
                    <a:pt x="6668" y="1823"/>
                    <a:pt x="6704" y="1954"/>
                    <a:pt x="6716" y="2073"/>
                  </a:cubicBezTo>
                  <a:lnTo>
                    <a:pt x="2132" y="2073"/>
                  </a:lnTo>
                  <a:cubicBezTo>
                    <a:pt x="2203" y="1096"/>
                    <a:pt x="3037" y="310"/>
                    <a:pt x="4061" y="310"/>
                  </a:cubicBezTo>
                  <a:close/>
                  <a:moveTo>
                    <a:pt x="6501" y="2418"/>
                  </a:moveTo>
                  <a:lnTo>
                    <a:pt x="6501" y="2787"/>
                  </a:lnTo>
                  <a:lnTo>
                    <a:pt x="6311" y="2787"/>
                  </a:lnTo>
                  <a:cubicBezTo>
                    <a:pt x="6228" y="2787"/>
                    <a:pt x="6144" y="2870"/>
                    <a:pt x="6144" y="2954"/>
                  </a:cubicBezTo>
                  <a:cubicBezTo>
                    <a:pt x="6144" y="3049"/>
                    <a:pt x="6228" y="3120"/>
                    <a:pt x="6311" y="3120"/>
                  </a:cubicBezTo>
                  <a:lnTo>
                    <a:pt x="6501" y="3120"/>
                  </a:lnTo>
                  <a:lnTo>
                    <a:pt x="6501" y="3311"/>
                  </a:lnTo>
                  <a:cubicBezTo>
                    <a:pt x="6501" y="3406"/>
                    <a:pt x="6573" y="3478"/>
                    <a:pt x="6668" y="3478"/>
                  </a:cubicBezTo>
                  <a:lnTo>
                    <a:pt x="6930" y="3478"/>
                  </a:lnTo>
                  <a:cubicBezTo>
                    <a:pt x="7013" y="3478"/>
                    <a:pt x="7085" y="3501"/>
                    <a:pt x="7144" y="3561"/>
                  </a:cubicBezTo>
                  <a:cubicBezTo>
                    <a:pt x="7204" y="3620"/>
                    <a:pt x="7216" y="3704"/>
                    <a:pt x="7216" y="3775"/>
                  </a:cubicBezTo>
                  <a:cubicBezTo>
                    <a:pt x="7204" y="3906"/>
                    <a:pt x="7073" y="4025"/>
                    <a:pt x="6918" y="4025"/>
                  </a:cubicBezTo>
                  <a:lnTo>
                    <a:pt x="6847" y="4025"/>
                  </a:lnTo>
                  <a:lnTo>
                    <a:pt x="6847" y="4013"/>
                  </a:lnTo>
                  <a:cubicBezTo>
                    <a:pt x="6847" y="3918"/>
                    <a:pt x="6775" y="3847"/>
                    <a:pt x="6680" y="3847"/>
                  </a:cubicBezTo>
                  <a:cubicBezTo>
                    <a:pt x="6597" y="3847"/>
                    <a:pt x="6525" y="3918"/>
                    <a:pt x="6525" y="4013"/>
                  </a:cubicBezTo>
                  <a:cubicBezTo>
                    <a:pt x="6537" y="5192"/>
                    <a:pt x="5585" y="6145"/>
                    <a:pt x="4406" y="6145"/>
                  </a:cubicBezTo>
                  <a:cubicBezTo>
                    <a:pt x="3227" y="6145"/>
                    <a:pt x="2275" y="5192"/>
                    <a:pt x="2275" y="4013"/>
                  </a:cubicBezTo>
                  <a:cubicBezTo>
                    <a:pt x="2275" y="3918"/>
                    <a:pt x="2203" y="3847"/>
                    <a:pt x="2120" y="3847"/>
                  </a:cubicBezTo>
                  <a:cubicBezTo>
                    <a:pt x="2025" y="3847"/>
                    <a:pt x="1953" y="3918"/>
                    <a:pt x="1953" y="4013"/>
                  </a:cubicBezTo>
                  <a:lnTo>
                    <a:pt x="1953" y="4025"/>
                  </a:lnTo>
                  <a:lnTo>
                    <a:pt x="1846" y="4025"/>
                  </a:lnTo>
                  <a:cubicBezTo>
                    <a:pt x="1775" y="4025"/>
                    <a:pt x="1703" y="4001"/>
                    <a:pt x="1644" y="3942"/>
                  </a:cubicBezTo>
                  <a:cubicBezTo>
                    <a:pt x="1584" y="3882"/>
                    <a:pt x="1560" y="3799"/>
                    <a:pt x="1560" y="3728"/>
                  </a:cubicBezTo>
                  <a:cubicBezTo>
                    <a:pt x="1584" y="3597"/>
                    <a:pt x="1715" y="3478"/>
                    <a:pt x="1858" y="3478"/>
                  </a:cubicBezTo>
                  <a:lnTo>
                    <a:pt x="2096" y="3478"/>
                  </a:lnTo>
                  <a:cubicBezTo>
                    <a:pt x="2144" y="3478"/>
                    <a:pt x="2191" y="3466"/>
                    <a:pt x="2215" y="3430"/>
                  </a:cubicBezTo>
                  <a:cubicBezTo>
                    <a:pt x="2251" y="3406"/>
                    <a:pt x="2263" y="3358"/>
                    <a:pt x="2263" y="3311"/>
                  </a:cubicBezTo>
                  <a:lnTo>
                    <a:pt x="2263" y="3120"/>
                  </a:lnTo>
                  <a:lnTo>
                    <a:pt x="5608" y="3120"/>
                  </a:lnTo>
                  <a:cubicBezTo>
                    <a:pt x="5704" y="3120"/>
                    <a:pt x="5775" y="3049"/>
                    <a:pt x="5775" y="2954"/>
                  </a:cubicBezTo>
                  <a:cubicBezTo>
                    <a:pt x="5775" y="2870"/>
                    <a:pt x="5704" y="2787"/>
                    <a:pt x="5608" y="2787"/>
                  </a:cubicBezTo>
                  <a:lnTo>
                    <a:pt x="2263" y="2787"/>
                  </a:lnTo>
                  <a:lnTo>
                    <a:pt x="2263" y="2418"/>
                  </a:lnTo>
                  <a:close/>
                  <a:moveTo>
                    <a:pt x="4049" y="1"/>
                  </a:moveTo>
                  <a:cubicBezTo>
                    <a:pt x="2846" y="1"/>
                    <a:pt x="1858" y="941"/>
                    <a:pt x="1786" y="2120"/>
                  </a:cubicBezTo>
                  <a:lnTo>
                    <a:pt x="536" y="2120"/>
                  </a:lnTo>
                  <a:cubicBezTo>
                    <a:pt x="453" y="2120"/>
                    <a:pt x="370" y="2192"/>
                    <a:pt x="370" y="2287"/>
                  </a:cubicBezTo>
                  <a:cubicBezTo>
                    <a:pt x="370" y="2370"/>
                    <a:pt x="453" y="2454"/>
                    <a:pt x="536" y="2454"/>
                  </a:cubicBezTo>
                  <a:lnTo>
                    <a:pt x="1965" y="2454"/>
                  </a:lnTo>
                  <a:lnTo>
                    <a:pt x="1965" y="3180"/>
                  </a:lnTo>
                  <a:lnTo>
                    <a:pt x="1894" y="3180"/>
                  </a:lnTo>
                  <a:cubicBezTo>
                    <a:pt x="1560" y="3180"/>
                    <a:pt x="1298" y="3418"/>
                    <a:pt x="1263" y="3716"/>
                  </a:cubicBezTo>
                  <a:cubicBezTo>
                    <a:pt x="1251" y="3882"/>
                    <a:pt x="1310" y="4061"/>
                    <a:pt x="1417" y="4180"/>
                  </a:cubicBezTo>
                  <a:cubicBezTo>
                    <a:pt x="1536" y="4299"/>
                    <a:pt x="1703" y="4370"/>
                    <a:pt x="1858" y="4370"/>
                  </a:cubicBezTo>
                  <a:lnTo>
                    <a:pt x="1977" y="4370"/>
                  </a:lnTo>
                  <a:cubicBezTo>
                    <a:pt x="2072" y="5049"/>
                    <a:pt x="2453" y="5668"/>
                    <a:pt x="3001" y="6037"/>
                  </a:cubicBezTo>
                  <a:lnTo>
                    <a:pt x="3001" y="6799"/>
                  </a:lnTo>
                  <a:cubicBezTo>
                    <a:pt x="3001" y="6954"/>
                    <a:pt x="2906" y="7097"/>
                    <a:pt x="2739" y="7133"/>
                  </a:cubicBezTo>
                  <a:lnTo>
                    <a:pt x="882" y="7692"/>
                  </a:lnTo>
                  <a:cubicBezTo>
                    <a:pt x="358" y="7835"/>
                    <a:pt x="1" y="8323"/>
                    <a:pt x="1" y="8859"/>
                  </a:cubicBezTo>
                  <a:lnTo>
                    <a:pt x="1" y="11062"/>
                  </a:lnTo>
                  <a:cubicBezTo>
                    <a:pt x="1" y="11157"/>
                    <a:pt x="72" y="11228"/>
                    <a:pt x="167" y="11228"/>
                  </a:cubicBezTo>
                  <a:cubicBezTo>
                    <a:pt x="251" y="11228"/>
                    <a:pt x="322" y="11157"/>
                    <a:pt x="322" y="11062"/>
                  </a:cubicBezTo>
                  <a:lnTo>
                    <a:pt x="322" y="8859"/>
                  </a:lnTo>
                  <a:cubicBezTo>
                    <a:pt x="322" y="8478"/>
                    <a:pt x="596" y="8121"/>
                    <a:pt x="965" y="8014"/>
                  </a:cubicBezTo>
                  <a:lnTo>
                    <a:pt x="1501" y="7847"/>
                  </a:lnTo>
                  <a:lnTo>
                    <a:pt x="1501" y="7883"/>
                  </a:lnTo>
                  <a:cubicBezTo>
                    <a:pt x="1513" y="7954"/>
                    <a:pt x="1596" y="8002"/>
                    <a:pt x="1667" y="8002"/>
                  </a:cubicBezTo>
                  <a:lnTo>
                    <a:pt x="1715" y="8002"/>
                  </a:lnTo>
                  <a:cubicBezTo>
                    <a:pt x="1798" y="7966"/>
                    <a:pt x="1846" y="7883"/>
                    <a:pt x="1810" y="7788"/>
                  </a:cubicBezTo>
                  <a:lnTo>
                    <a:pt x="1810" y="7776"/>
                  </a:lnTo>
                  <a:lnTo>
                    <a:pt x="2346" y="7609"/>
                  </a:lnTo>
                  <a:cubicBezTo>
                    <a:pt x="2608" y="8502"/>
                    <a:pt x="3441" y="9133"/>
                    <a:pt x="4370" y="9133"/>
                  </a:cubicBezTo>
                  <a:cubicBezTo>
                    <a:pt x="4715" y="9133"/>
                    <a:pt x="5025" y="9062"/>
                    <a:pt x="5323" y="8907"/>
                  </a:cubicBezTo>
                  <a:cubicBezTo>
                    <a:pt x="5406" y="8859"/>
                    <a:pt x="5442" y="8776"/>
                    <a:pt x="5406" y="8681"/>
                  </a:cubicBezTo>
                  <a:cubicBezTo>
                    <a:pt x="5373" y="8623"/>
                    <a:pt x="5317" y="8588"/>
                    <a:pt x="5258" y="8588"/>
                  </a:cubicBezTo>
                  <a:cubicBezTo>
                    <a:pt x="5232" y="8588"/>
                    <a:pt x="5205" y="8595"/>
                    <a:pt x="5180" y="8609"/>
                  </a:cubicBezTo>
                  <a:cubicBezTo>
                    <a:pt x="4930" y="8740"/>
                    <a:pt x="4656" y="8800"/>
                    <a:pt x="4370" y="8800"/>
                  </a:cubicBezTo>
                  <a:cubicBezTo>
                    <a:pt x="3584" y="8800"/>
                    <a:pt x="2882" y="8264"/>
                    <a:pt x="2679" y="7526"/>
                  </a:cubicBezTo>
                  <a:lnTo>
                    <a:pt x="2810" y="7478"/>
                  </a:lnTo>
                  <a:cubicBezTo>
                    <a:pt x="3108" y="7383"/>
                    <a:pt x="3299" y="7121"/>
                    <a:pt x="3299" y="6811"/>
                  </a:cubicBezTo>
                  <a:lnTo>
                    <a:pt x="3299" y="6228"/>
                  </a:lnTo>
                  <a:cubicBezTo>
                    <a:pt x="3632" y="6395"/>
                    <a:pt x="3989" y="6466"/>
                    <a:pt x="4370" y="6466"/>
                  </a:cubicBezTo>
                  <a:cubicBezTo>
                    <a:pt x="4763" y="6466"/>
                    <a:pt x="5120" y="6383"/>
                    <a:pt x="5442" y="6228"/>
                  </a:cubicBezTo>
                  <a:lnTo>
                    <a:pt x="5442" y="6787"/>
                  </a:lnTo>
                  <a:cubicBezTo>
                    <a:pt x="5442" y="7085"/>
                    <a:pt x="5656" y="7371"/>
                    <a:pt x="5942" y="7466"/>
                  </a:cubicBezTo>
                  <a:lnTo>
                    <a:pt x="6073" y="7502"/>
                  </a:lnTo>
                  <a:cubicBezTo>
                    <a:pt x="6001" y="7764"/>
                    <a:pt x="5882" y="7978"/>
                    <a:pt x="5704" y="8180"/>
                  </a:cubicBezTo>
                  <a:cubicBezTo>
                    <a:pt x="5644" y="8252"/>
                    <a:pt x="5644" y="8359"/>
                    <a:pt x="5716" y="8419"/>
                  </a:cubicBezTo>
                  <a:cubicBezTo>
                    <a:pt x="5739" y="8442"/>
                    <a:pt x="5787" y="8454"/>
                    <a:pt x="5823" y="8454"/>
                  </a:cubicBezTo>
                  <a:cubicBezTo>
                    <a:pt x="5858" y="8454"/>
                    <a:pt x="5906" y="8442"/>
                    <a:pt x="5942" y="8395"/>
                  </a:cubicBezTo>
                  <a:cubicBezTo>
                    <a:pt x="6144" y="8157"/>
                    <a:pt x="6299" y="7895"/>
                    <a:pt x="6370" y="7597"/>
                  </a:cubicBezTo>
                  <a:lnTo>
                    <a:pt x="6894" y="7740"/>
                  </a:lnTo>
                  <a:cubicBezTo>
                    <a:pt x="6870" y="7799"/>
                    <a:pt x="6847" y="7883"/>
                    <a:pt x="6835" y="7942"/>
                  </a:cubicBezTo>
                  <a:cubicBezTo>
                    <a:pt x="6799" y="8026"/>
                    <a:pt x="6847" y="8121"/>
                    <a:pt x="6930" y="8145"/>
                  </a:cubicBezTo>
                  <a:cubicBezTo>
                    <a:pt x="6954" y="8145"/>
                    <a:pt x="6978" y="8157"/>
                    <a:pt x="6990" y="8157"/>
                  </a:cubicBezTo>
                  <a:cubicBezTo>
                    <a:pt x="7049" y="8157"/>
                    <a:pt x="7132" y="8121"/>
                    <a:pt x="7144" y="8061"/>
                  </a:cubicBezTo>
                  <a:cubicBezTo>
                    <a:pt x="7168" y="7978"/>
                    <a:pt x="7192" y="7907"/>
                    <a:pt x="7216" y="7835"/>
                  </a:cubicBezTo>
                  <a:lnTo>
                    <a:pt x="7787" y="8002"/>
                  </a:lnTo>
                  <a:cubicBezTo>
                    <a:pt x="8156" y="8097"/>
                    <a:pt x="8418" y="8454"/>
                    <a:pt x="8418" y="8847"/>
                  </a:cubicBezTo>
                  <a:lnTo>
                    <a:pt x="8418" y="11050"/>
                  </a:lnTo>
                  <a:cubicBezTo>
                    <a:pt x="8418" y="11133"/>
                    <a:pt x="8502" y="11217"/>
                    <a:pt x="8585" y="11217"/>
                  </a:cubicBezTo>
                  <a:cubicBezTo>
                    <a:pt x="8680" y="11217"/>
                    <a:pt x="8752" y="11133"/>
                    <a:pt x="8752" y="11050"/>
                  </a:cubicBezTo>
                  <a:lnTo>
                    <a:pt x="8752" y="8847"/>
                  </a:lnTo>
                  <a:cubicBezTo>
                    <a:pt x="8799" y="8311"/>
                    <a:pt x="8442" y="7835"/>
                    <a:pt x="7918" y="7680"/>
                  </a:cubicBezTo>
                  <a:lnTo>
                    <a:pt x="6061" y="7133"/>
                  </a:lnTo>
                  <a:cubicBezTo>
                    <a:pt x="5906" y="7085"/>
                    <a:pt x="5787" y="6942"/>
                    <a:pt x="5787" y="6787"/>
                  </a:cubicBezTo>
                  <a:lnTo>
                    <a:pt x="5787" y="6037"/>
                  </a:lnTo>
                  <a:cubicBezTo>
                    <a:pt x="6347" y="5644"/>
                    <a:pt x="6728" y="5049"/>
                    <a:pt x="6823" y="4370"/>
                  </a:cubicBezTo>
                  <a:lnTo>
                    <a:pt x="6918" y="4370"/>
                  </a:lnTo>
                  <a:cubicBezTo>
                    <a:pt x="7251" y="4370"/>
                    <a:pt x="7513" y="4132"/>
                    <a:pt x="7549" y="3835"/>
                  </a:cubicBezTo>
                  <a:cubicBezTo>
                    <a:pt x="7561" y="3668"/>
                    <a:pt x="7501" y="3489"/>
                    <a:pt x="7394" y="3370"/>
                  </a:cubicBezTo>
                  <a:cubicBezTo>
                    <a:pt x="7275" y="3251"/>
                    <a:pt x="7120" y="3180"/>
                    <a:pt x="6954" y="3180"/>
                  </a:cubicBezTo>
                  <a:lnTo>
                    <a:pt x="6847" y="3180"/>
                  </a:lnTo>
                  <a:lnTo>
                    <a:pt x="6847" y="2442"/>
                  </a:lnTo>
                  <a:lnTo>
                    <a:pt x="6859" y="2442"/>
                  </a:lnTo>
                  <a:cubicBezTo>
                    <a:pt x="6954" y="2442"/>
                    <a:pt x="7025" y="2370"/>
                    <a:pt x="7025" y="2287"/>
                  </a:cubicBezTo>
                  <a:cubicBezTo>
                    <a:pt x="7025" y="1037"/>
                    <a:pt x="6001" y="1"/>
                    <a:pt x="47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3" name="Google Shape;10870;p79">
              <a:extLst>
                <a:ext uri="{FF2B5EF4-FFF2-40B4-BE49-F238E27FC236}">
                  <a16:creationId xmlns:a16="http://schemas.microsoft.com/office/drawing/2014/main" id="{393C2ED4-E336-9C7D-A796-29FC7F2727C5}"/>
                </a:ext>
              </a:extLst>
            </p:cNvPr>
            <p:cNvSpPr/>
            <p:nvPr/>
          </p:nvSpPr>
          <p:spPr>
            <a:xfrm>
              <a:off x="7254045" y="2717834"/>
              <a:ext cx="23031" cy="12799"/>
            </a:xfrm>
            <a:custGeom>
              <a:avLst/>
              <a:gdLst/>
              <a:ahLst/>
              <a:cxnLst/>
              <a:rect l="l" t="t" r="r" b="b"/>
              <a:pathLst>
                <a:path w="727" h="404" extrusionOk="0">
                  <a:moveTo>
                    <a:pt x="195" y="0"/>
                  </a:moveTo>
                  <a:cubicBezTo>
                    <a:pt x="124" y="0"/>
                    <a:pt x="65" y="54"/>
                    <a:pt x="36" y="130"/>
                  </a:cubicBezTo>
                  <a:cubicBezTo>
                    <a:pt x="1" y="213"/>
                    <a:pt x="72" y="308"/>
                    <a:pt x="155" y="332"/>
                  </a:cubicBezTo>
                  <a:cubicBezTo>
                    <a:pt x="274" y="368"/>
                    <a:pt x="394" y="392"/>
                    <a:pt x="513" y="404"/>
                  </a:cubicBezTo>
                  <a:lnTo>
                    <a:pt x="548" y="404"/>
                  </a:lnTo>
                  <a:cubicBezTo>
                    <a:pt x="620" y="404"/>
                    <a:pt x="691" y="344"/>
                    <a:pt x="703" y="273"/>
                  </a:cubicBezTo>
                  <a:cubicBezTo>
                    <a:pt x="727" y="189"/>
                    <a:pt x="667" y="94"/>
                    <a:pt x="572" y="82"/>
                  </a:cubicBezTo>
                  <a:cubicBezTo>
                    <a:pt x="465" y="70"/>
                    <a:pt x="346" y="35"/>
                    <a:pt x="251" y="11"/>
                  </a:cubicBezTo>
                  <a:cubicBezTo>
                    <a:pt x="232" y="4"/>
                    <a:pt x="213" y="0"/>
                    <a:pt x="19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4" name="Google Shape;10871;p79">
              <a:extLst>
                <a:ext uri="{FF2B5EF4-FFF2-40B4-BE49-F238E27FC236}">
                  <a16:creationId xmlns:a16="http://schemas.microsoft.com/office/drawing/2014/main" id="{9A1E5643-52F7-0D26-9ADF-B4BF5F1FACBB}"/>
                </a:ext>
              </a:extLst>
            </p:cNvPr>
            <p:cNvSpPr/>
            <p:nvPr/>
          </p:nvSpPr>
          <p:spPr>
            <a:xfrm>
              <a:off x="7287626" y="2719703"/>
              <a:ext cx="22271" cy="12070"/>
            </a:xfrm>
            <a:custGeom>
              <a:avLst/>
              <a:gdLst/>
              <a:ahLst/>
              <a:cxnLst/>
              <a:rect l="l" t="t" r="r" b="b"/>
              <a:pathLst>
                <a:path w="703" h="381" extrusionOk="0">
                  <a:moveTo>
                    <a:pt x="551" y="1"/>
                  </a:moveTo>
                  <a:cubicBezTo>
                    <a:pt x="534" y="1"/>
                    <a:pt x="517" y="4"/>
                    <a:pt x="500" y="11"/>
                  </a:cubicBezTo>
                  <a:cubicBezTo>
                    <a:pt x="393" y="35"/>
                    <a:pt x="274" y="59"/>
                    <a:pt x="167" y="59"/>
                  </a:cubicBezTo>
                  <a:cubicBezTo>
                    <a:pt x="84" y="71"/>
                    <a:pt x="0" y="142"/>
                    <a:pt x="24" y="237"/>
                  </a:cubicBezTo>
                  <a:cubicBezTo>
                    <a:pt x="36" y="321"/>
                    <a:pt x="96" y="380"/>
                    <a:pt x="179" y="380"/>
                  </a:cubicBezTo>
                  <a:lnTo>
                    <a:pt x="203" y="380"/>
                  </a:lnTo>
                  <a:cubicBezTo>
                    <a:pt x="310" y="368"/>
                    <a:pt x="453" y="357"/>
                    <a:pt x="572" y="321"/>
                  </a:cubicBezTo>
                  <a:cubicBezTo>
                    <a:pt x="643" y="297"/>
                    <a:pt x="703" y="214"/>
                    <a:pt x="691" y="130"/>
                  </a:cubicBezTo>
                  <a:cubicBezTo>
                    <a:pt x="681" y="54"/>
                    <a:pt x="618" y="1"/>
                    <a:pt x="5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5" name="Google Shape;10872;p79">
              <a:extLst>
                <a:ext uri="{FF2B5EF4-FFF2-40B4-BE49-F238E27FC236}">
                  <a16:creationId xmlns:a16="http://schemas.microsoft.com/office/drawing/2014/main" id="{773EE2E9-8846-95C2-C31D-2EF1C8A14A60}"/>
                </a:ext>
              </a:extLst>
            </p:cNvPr>
            <p:cNvSpPr/>
            <p:nvPr/>
          </p:nvSpPr>
          <p:spPr>
            <a:xfrm>
              <a:off x="7224614" y="2703357"/>
              <a:ext cx="21162" cy="17107"/>
            </a:xfrm>
            <a:custGeom>
              <a:avLst/>
              <a:gdLst/>
              <a:ahLst/>
              <a:cxnLst/>
              <a:rect l="l" t="t" r="r" b="b"/>
              <a:pathLst>
                <a:path w="668" h="540" extrusionOk="0">
                  <a:moveTo>
                    <a:pt x="193" y="1"/>
                  </a:moveTo>
                  <a:cubicBezTo>
                    <a:pt x="143" y="1"/>
                    <a:pt x="94" y="22"/>
                    <a:pt x="60" y="63"/>
                  </a:cubicBezTo>
                  <a:cubicBezTo>
                    <a:pt x="1" y="134"/>
                    <a:pt x="13" y="241"/>
                    <a:pt x="84" y="301"/>
                  </a:cubicBezTo>
                  <a:cubicBezTo>
                    <a:pt x="191" y="372"/>
                    <a:pt x="299" y="456"/>
                    <a:pt x="406" y="515"/>
                  </a:cubicBezTo>
                  <a:cubicBezTo>
                    <a:pt x="430" y="527"/>
                    <a:pt x="465" y="539"/>
                    <a:pt x="489" y="539"/>
                  </a:cubicBezTo>
                  <a:cubicBezTo>
                    <a:pt x="549" y="539"/>
                    <a:pt x="596" y="515"/>
                    <a:pt x="644" y="468"/>
                  </a:cubicBezTo>
                  <a:cubicBezTo>
                    <a:pt x="668" y="361"/>
                    <a:pt x="644" y="253"/>
                    <a:pt x="561" y="218"/>
                  </a:cubicBezTo>
                  <a:cubicBezTo>
                    <a:pt x="477" y="158"/>
                    <a:pt x="370" y="99"/>
                    <a:pt x="299" y="39"/>
                  </a:cubicBezTo>
                  <a:cubicBezTo>
                    <a:pt x="268" y="13"/>
                    <a:pt x="230" y="1"/>
                    <a:pt x="19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6" name="Google Shape;10873;p79">
              <a:extLst>
                <a:ext uri="{FF2B5EF4-FFF2-40B4-BE49-F238E27FC236}">
                  <a16:creationId xmlns:a16="http://schemas.microsoft.com/office/drawing/2014/main" id="{F8B3DDB9-2E1B-D129-1A68-1F743587E562}"/>
                </a:ext>
              </a:extLst>
            </p:cNvPr>
            <p:cNvSpPr/>
            <p:nvPr/>
          </p:nvSpPr>
          <p:spPr>
            <a:xfrm>
              <a:off x="7319306" y="2706335"/>
              <a:ext cx="21162" cy="15998"/>
            </a:xfrm>
            <a:custGeom>
              <a:avLst/>
              <a:gdLst/>
              <a:ahLst/>
              <a:cxnLst/>
              <a:rect l="l" t="t" r="r" b="b"/>
              <a:pathLst>
                <a:path w="668" h="505" extrusionOk="0">
                  <a:moveTo>
                    <a:pt x="498" y="1"/>
                  </a:moveTo>
                  <a:cubicBezTo>
                    <a:pt x="466" y="1"/>
                    <a:pt x="433" y="10"/>
                    <a:pt x="405" y="28"/>
                  </a:cubicBezTo>
                  <a:cubicBezTo>
                    <a:pt x="310" y="88"/>
                    <a:pt x="215" y="147"/>
                    <a:pt x="119" y="195"/>
                  </a:cubicBezTo>
                  <a:cubicBezTo>
                    <a:pt x="48" y="243"/>
                    <a:pt x="0" y="326"/>
                    <a:pt x="48" y="421"/>
                  </a:cubicBezTo>
                  <a:cubicBezTo>
                    <a:pt x="72" y="481"/>
                    <a:pt x="131" y="505"/>
                    <a:pt x="191" y="505"/>
                  </a:cubicBezTo>
                  <a:cubicBezTo>
                    <a:pt x="227" y="505"/>
                    <a:pt x="239" y="505"/>
                    <a:pt x="274" y="493"/>
                  </a:cubicBezTo>
                  <a:cubicBezTo>
                    <a:pt x="370" y="433"/>
                    <a:pt x="489" y="374"/>
                    <a:pt x="596" y="302"/>
                  </a:cubicBezTo>
                  <a:cubicBezTo>
                    <a:pt x="655" y="255"/>
                    <a:pt x="667" y="147"/>
                    <a:pt x="631" y="76"/>
                  </a:cubicBezTo>
                  <a:cubicBezTo>
                    <a:pt x="602" y="25"/>
                    <a:pt x="550" y="1"/>
                    <a:pt x="49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7" name="Google Shape;10874;p79">
              <a:extLst>
                <a:ext uri="{FF2B5EF4-FFF2-40B4-BE49-F238E27FC236}">
                  <a16:creationId xmlns:a16="http://schemas.microsoft.com/office/drawing/2014/main" id="{B9423B95-5130-C105-B0D0-F775890A473C}"/>
                </a:ext>
              </a:extLst>
            </p:cNvPr>
            <p:cNvSpPr/>
            <p:nvPr/>
          </p:nvSpPr>
          <p:spPr>
            <a:xfrm>
              <a:off x="7202375" y="2678234"/>
              <a:ext cx="18501" cy="19578"/>
            </a:xfrm>
            <a:custGeom>
              <a:avLst/>
              <a:gdLst/>
              <a:ahLst/>
              <a:cxnLst/>
              <a:rect l="l" t="t" r="r" b="b"/>
              <a:pathLst>
                <a:path w="584" h="618" extrusionOk="0">
                  <a:moveTo>
                    <a:pt x="183" y="1"/>
                  </a:moveTo>
                  <a:cubicBezTo>
                    <a:pt x="156" y="1"/>
                    <a:pt x="130" y="7"/>
                    <a:pt x="108" y="22"/>
                  </a:cubicBezTo>
                  <a:cubicBezTo>
                    <a:pt x="36" y="70"/>
                    <a:pt x="0" y="177"/>
                    <a:pt x="48" y="249"/>
                  </a:cubicBezTo>
                  <a:cubicBezTo>
                    <a:pt x="108" y="356"/>
                    <a:pt x="179" y="451"/>
                    <a:pt x="251" y="558"/>
                  </a:cubicBezTo>
                  <a:cubicBezTo>
                    <a:pt x="286" y="606"/>
                    <a:pt x="334" y="618"/>
                    <a:pt x="393" y="618"/>
                  </a:cubicBezTo>
                  <a:cubicBezTo>
                    <a:pt x="417" y="618"/>
                    <a:pt x="465" y="606"/>
                    <a:pt x="489" y="594"/>
                  </a:cubicBezTo>
                  <a:cubicBezTo>
                    <a:pt x="572" y="534"/>
                    <a:pt x="584" y="427"/>
                    <a:pt x="524" y="356"/>
                  </a:cubicBezTo>
                  <a:cubicBezTo>
                    <a:pt x="453" y="261"/>
                    <a:pt x="393" y="177"/>
                    <a:pt x="334" y="82"/>
                  </a:cubicBezTo>
                  <a:cubicBezTo>
                    <a:pt x="301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8" name="Google Shape;10875;p79">
              <a:extLst>
                <a:ext uri="{FF2B5EF4-FFF2-40B4-BE49-F238E27FC236}">
                  <a16:creationId xmlns:a16="http://schemas.microsoft.com/office/drawing/2014/main" id="{94DC4F53-4A96-AFBC-C0B8-51062F7FC01E}"/>
                </a:ext>
              </a:extLst>
            </p:cNvPr>
            <p:cNvSpPr/>
            <p:nvPr/>
          </p:nvSpPr>
          <p:spPr>
            <a:xfrm>
              <a:off x="7345695" y="2683335"/>
              <a:ext cx="18913" cy="19388"/>
            </a:xfrm>
            <a:custGeom>
              <a:avLst/>
              <a:gdLst/>
              <a:ahLst/>
              <a:cxnLst/>
              <a:rect l="l" t="t" r="r" b="b"/>
              <a:pathLst>
                <a:path w="597" h="612" extrusionOk="0">
                  <a:moveTo>
                    <a:pt x="397" y="0"/>
                  </a:moveTo>
                  <a:cubicBezTo>
                    <a:pt x="346" y="0"/>
                    <a:pt x="297" y="25"/>
                    <a:pt x="275" y="76"/>
                  </a:cubicBezTo>
                  <a:cubicBezTo>
                    <a:pt x="215" y="159"/>
                    <a:pt x="132" y="254"/>
                    <a:pt x="60" y="326"/>
                  </a:cubicBezTo>
                  <a:cubicBezTo>
                    <a:pt x="1" y="397"/>
                    <a:pt x="1" y="504"/>
                    <a:pt x="72" y="564"/>
                  </a:cubicBezTo>
                  <a:cubicBezTo>
                    <a:pt x="108" y="588"/>
                    <a:pt x="156" y="612"/>
                    <a:pt x="179" y="612"/>
                  </a:cubicBezTo>
                  <a:cubicBezTo>
                    <a:pt x="227" y="612"/>
                    <a:pt x="263" y="588"/>
                    <a:pt x="299" y="552"/>
                  </a:cubicBezTo>
                  <a:cubicBezTo>
                    <a:pt x="382" y="457"/>
                    <a:pt x="465" y="350"/>
                    <a:pt x="525" y="254"/>
                  </a:cubicBezTo>
                  <a:cubicBezTo>
                    <a:pt x="596" y="171"/>
                    <a:pt x="572" y="76"/>
                    <a:pt x="489" y="28"/>
                  </a:cubicBezTo>
                  <a:cubicBezTo>
                    <a:pt x="461" y="10"/>
                    <a:pt x="429" y="0"/>
                    <a:pt x="39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9" name="Google Shape;10876;p79">
              <a:extLst>
                <a:ext uri="{FF2B5EF4-FFF2-40B4-BE49-F238E27FC236}">
                  <a16:creationId xmlns:a16="http://schemas.microsoft.com/office/drawing/2014/main" id="{DE560187-293C-0292-7B68-B07C032F9EE0}"/>
                </a:ext>
              </a:extLst>
            </p:cNvPr>
            <p:cNvSpPr/>
            <p:nvPr/>
          </p:nvSpPr>
          <p:spPr>
            <a:xfrm>
              <a:off x="7280086" y="2559751"/>
              <a:ext cx="21891" cy="10201"/>
            </a:xfrm>
            <a:custGeom>
              <a:avLst/>
              <a:gdLst/>
              <a:ahLst/>
              <a:cxnLst/>
              <a:rect l="l" t="t" r="r" b="b"/>
              <a:pathLst>
                <a:path w="691" h="322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24" y="322"/>
                  </a:lnTo>
                  <a:cubicBezTo>
                    <a:pt x="619" y="322"/>
                    <a:pt x="691" y="250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70" name="Google Shape;10877;p79">
            <a:extLst>
              <a:ext uri="{FF2B5EF4-FFF2-40B4-BE49-F238E27FC236}">
                <a16:creationId xmlns:a16="http://schemas.microsoft.com/office/drawing/2014/main" id="{01467190-90B7-48C2-7D1E-A05E21AF33ED}"/>
              </a:ext>
            </a:extLst>
          </p:cNvPr>
          <p:cNvGrpSpPr/>
          <p:nvPr/>
        </p:nvGrpSpPr>
        <p:grpSpPr>
          <a:xfrm>
            <a:off x="13396882" y="4478260"/>
            <a:ext cx="555288" cy="715968"/>
            <a:chOff x="6698441" y="2414530"/>
            <a:chExt cx="277644" cy="35798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71" name="Google Shape;10878;p79">
              <a:extLst>
                <a:ext uri="{FF2B5EF4-FFF2-40B4-BE49-F238E27FC236}">
                  <a16:creationId xmlns:a16="http://schemas.microsoft.com/office/drawing/2014/main" id="{85073836-56B9-4F40-18E7-850498F96A36}"/>
                </a:ext>
              </a:extLst>
            </p:cNvPr>
            <p:cNvSpPr/>
            <p:nvPr/>
          </p:nvSpPr>
          <p:spPr>
            <a:xfrm>
              <a:off x="6764462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2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2" name="Google Shape;10879;p79">
              <a:extLst>
                <a:ext uri="{FF2B5EF4-FFF2-40B4-BE49-F238E27FC236}">
                  <a16:creationId xmlns:a16="http://schemas.microsoft.com/office/drawing/2014/main" id="{731B08EC-89B0-F740-21FD-5FA6955F0D63}"/>
                </a:ext>
              </a:extLst>
            </p:cNvPr>
            <p:cNvSpPr/>
            <p:nvPr/>
          </p:nvSpPr>
          <p:spPr>
            <a:xfrm>
              <a:off x="6898374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1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3" name="Google Shape;10880;p79">
              <a:extLst>
                <a:ext uri="{FF2B5EF4-FFF2-40B4-BE49-F238E27FC236}">
                  <a16:creationId xmlns:a16="http://schemas.microsoft.com/office/drawing/2014/main" id="{AC60D595-EFDD-53F4-751F-117FA3850F7C}"/>
                </a:ext>
              </a:extLst>
            </p:cNvPr>
            <p:cNvSpPr/>
            <p:nvPr/>
          </p:nvSpPr>
          <p:spPr>
            <a:xfrm>
              <a:off x="6698441" y="2414530"/>
              <a:ext cx="277644" cy="357984"/>
            </a:xfrm>
            <a:custGeom>
              <a:avLst/>
              <a:gdLst/>
              <a:ahLst/>
              <a:cxnLst/>
              <a:rect l="l" t="t" r="r" b="b"/>
              <a:pathLst>
                <a:path w="8764" h="11300" extrusionOk="0">
                  <a:moveTo>
                    <a:pt x="3835" y="3334"/>
                  </a:moveTo>
                  <a:lnTo>
                    <a:pt x="3835" y="3691"/>
                  </a:lnTo>
                  <a:cubicBezTo>
                    <a:pt x="3835" y="3798"/>
                    <a:pt x="3751" y="3882"/>
                    <a:pt x="3644" y="3882"/>
                  </a:cubicBezTo>
                  <a:lnTo>
                    <a:pt x="3120" y="3882"/>
                  </a:lnTo>
                  <a:cubicBezTo>
                    <a:pt x="3025" y="3882"/>
                    <a:pt x="2930" y="3786"/>
                    <a:pt x="2930" y="3691"/>
                  </a:cubicBezTo>
                  <a:lnTo>
                    <a:pt x="2930" y="3334"/>
                  </a:lnTo>
                  <a:lnTo>
                    <a:pt x="3215" y="3334"/>
                  </a:lnTo>
                  <a:lnTo>
                    <a:pt x="3215" y="3346"/>
                  </a:lnTo>
                  <a:lnTo>
                    <a:pt x="3215" y="3524"/>
                  </a:lnTo>
                  <a:cubicBezTo>
                    <a:pt x="3227" y="3620"/>
                    <a:pt x="3299" y="3691"/>
                    <a:pt x="3394" y="3691"/>
                  </a:cubicBezTo>
                  <a:cubicBezTo>
                    <a:pt x="3477" y="3691"/>
                    <a:pt x="3561" y="3620"/>
                    <a:pt x="3561" y="3524"/>
                  </a:cubicBezTo>
                  <a:lnTo>
                    <a:pt x="3561" y="3346"/>
                  </a:lnTo>
                  <a:lnTo>
                    <a:pt x="3561" y="3334"/>
                  </a:lnTo>
                  <a:close/>
                  <a:moveTo>
                    <a:pt x="5775" y="3334"/>
                  </a:moveTo>
                  <a:lnTo>
                    <a:pt x="5775" y="3691"/>
                  </a:lnTo>
                  <a:cubicBezTo>
                    <a:pt x="5775" y="3798"/>
                    <a:pt x="5680" y="3882"/>
                    <a:pt x="5585" y="3882"/>
                  </a:cubicBezTo>
                  <a:lnTo>
                    <a:pt x="5061" y="3882"/>
                  </a:lnTo>
                  <a:cubicBezTo>
                    <a:pt x="4954" y="3882"/>
                    <a:pt x="4870" y="3786"/>
                    <a:pt x="4870" y="3691"/>
                  </a:cubicBezTo>
                  <a:lnTo>
                    <a:pt x="4870" y="3334"/>
                  </a:lnTo>
                  <a:lnTo>
                    <a:pt x="5144" y="3334"/>
                  </a:lnTo>
                  <a:lnTo>
                    <a:pt x="5144" y="3346"/>
                  </a:lnTo>
                  <a:lnTo>
                    <a:pt x="5144" y="3524"/>
                  </a:lnTo>
                  <a:cubicBezTo>
                    <a:pt x="5168" y="3620"/>
                    <a:pt x="5239" y="3691"/>
                    <a:pt x="5323" y="3691"/>
                  </a:cubicBezTo>
                  <a:cubicBezTo>
                    <a:pt x="5418" y="3691"/>
                    <a:pt x="5490" y="3620"/>
                    <a:pt x="5490" y="3524"/>
                  </a:cubicBezTo>
                  <a:lnTo>
                    <a:pt x="5490" y="3346"/>
                  </a:lnTo>
                  <a:lnTo>
                    <a:pt x="5490" y="3334"/>
                  </a:lnTo>
                  <a:close/>
                  <a:moveTo>
                    <a:pt x="1858" y="1512"/>
                  </a:moveTo>
                  <a:lnTo>
                    <a:pt x="1858" y="1512"/>
                  </a:lnTo>
                  <a:cubicBezTo>
                    <a:pt x="1644" y="1905"/>
                    <a:pt x="1549" y="2346"/>
                    <a:pt x="1549" y="2810"/>
                  </a:cubicBezTo>
                  <a:lnTo>
                    <a:pt x="1549" y="3239"/>
                  </a:lnTo>
                  <a:cubicBezTo>
                    <a:pt x="1358" y="3334"/>
                    <a:pt x="1215" y="3513"/>
                    <a:pt x="1203" y="3715"/>
                  </a:cubicBezTo>
                  <a:cubicBezTo>
                    <a:pt x="1191" y="3882"/>
                    <a:pt x="1251" y="4060"/>
                    <a:pt x="1358" y="4179"/>
                  </a:cubicBezTo>
                  <a:cubicBezTo>
                    <a:pt x="1477" y="4298"/>
                    <a:pt x="1632" y="4370"/>
                    <a:pt x="1799" y="4370"/>
                  </a:cubicBezTo>
                  <a:lnTo>
                    <a:pt x="1918" y="4370"/>
                  </a:lnTo>
                  <a:cubicBezTo>
                    <a:pt x="1965" y="4691"/>
                    <a:pt x="2072" y="4965"/>
                    <a:pt x="2215" y="5239"/>
                  </a:cubicBezTo>
                  <a:cubicBezTo>
                    <a:pt x="1918" y="5191"/>
                    <a:pt x="1668" y="5108"/>
                    <a:pt x="1501" y="5025"/>
                  </a:cubicBezTo>
                  <a:cubicBezTo>
                    <a:pt x="1382" y="4965"/>
                    <a:pt x="1299" y="4929"/>
                    <a:pt x="1215" y="4882"/>
                  </a:cubicBezTo>
                  <a:cubicBezTo>
                    <a:pt x="1275" y="4751"/>
                    <a:pt x="1358" y="4548"/>
                    <a:pt x="1358" y="4405"/>
                  </a:cubicBezTo>
                  <a:cubicBezTo>
                    <a:pt x="1358" y="4370"/>
                    <a:pt x="1334" y="4334"/>
                    <a:pt x="1322" y="4298"/>
                  </a:cubicBezTo>
                  <a:lnTo>
                    <a:pt x="834" y="3655"/>
                  </a:lnTo>
                  <a:cubicBezTo>
                    <a:pt x="858" y="3501"/>
                    <a:pt x="977" y="3036"/>
                    <a:pt x="1179" y="2560"/>
                  </a:cubicBezTo>
                  <a:cubicBezTo>
                    <a:pt x="1394" y="2048"/>
                    <a:pt x="1632" y="1727"/>
                    <a:pt x="1858" y="1512"/>
                  </a:cubicBezTo>
                  <a:close/>
                  <a:moveTo>
                    <a:pt x="4347" y="334"/>
                  </a:moveTo>
                  <a:cubicBezTo>
                    <a:pt x="5644" y="334"/>
                    <a:pt x="6728" y="1346"/>
                    <a:pt x="6811" y="2643"/>
                  </a:cubicBezTo>
                  <a:cubicBezTo>
                    <a:pt x="6811" y="2732"/>
                    <a:pt x="6893" y="2799"/>
                    <a:pt x="6971" y="2799"/>
                  </a:cubicBezTo>
                  <a:cubicBezTo>
                    <a:pt x="6977" y="2799"/>
                    <a:pt x="6984" y="2799"/>
                    <a:pt x="6990" y="2798"/>
                  </a:cubicBezTo>
                  <a:cubicBezTo>
                    <a:pt x="7085" y="2798"/>
                    <a:pt x="7156" y="2703"/>
                    <a:pt x="7144" y="2620"/>
                  </a:cubicBezTo>
                  <a:cubicBezTo>
                    <a:pt x="7109" y="2215"/>
                    <a:pt x="7002" y="1846"/>
                    <a:pt x="6835" y="1500"/>
                  </a:cubicBezTo>
                  <a:lnTo>
                    <a:pt x="6835" y="1500"/>
                  </a:lnTo>
                  <a:cubicBezTo>
                    <a:pt x="7144" y="1786"/>
                    <a:pt x="7371" y="2179"/>
                    <a:pt x="7514" y="2536"/>
                  </a:cubicBezTo>
                  <a:cubicBezTo>
                    <a:pt x="7728" y="3012"/>
                    <a:pt x="7823" y="3477"/>
                    <a:pt x="7859" y="3643"/>
                  </a:cubicBezTo>
                  <a:lnTo>
                    <a:pt x="7371" y="4286"/>
                  </a:lnTo>
                  <a:cubicBezTo>
                    <a:pt x="7347" y="4310"/>
                    <a:pt x="7335" y="4346"/>
                    <a:pt x="7335" y="4382"/>
                  </a:cubicBezTo>
                  <a:cubicBezTo>
                    <a:pt x="7335" y="4525"/>
                    <a:pt x="7406" y="4727"/>
                    <a:pt x="7466" y="4858"/>
                  </a:cubicBezTo>
                  <a:cubicBezTo>
                    <a:pt x="7406" y="4906"/>
                    <a:pt x="7311" y="4953"/>
                    <a:pt x="7192" y="5013"/>
                  </a:cubicBezTo>
                  <a:cubicBezTo>
                    <a:pt x="7025" y="5084"/>
                    <a:pt x="6775" y="5191"/>
                    <a:pt x="6454" y="5251"/>
                  </a:cubicBezTo>
                  <a:cubicBezTo>
                    <a:pt x="6609" y="4989"/>
                    <a:pt x="6704" y="4691"/>
                    <a:pt x="6752" y="4394"/>
                  </a:cubicBezTo>
                  <a:lnTo>
                    <a:pt x="6859" y="4394"/>
                  </a:lnTo>
                  <a:cubicBezTo>
                    <a:pt x="7192" y="4394"/>
                    <a:pt x="7454" y="4144"/>
                    <a:pt x="7490" y="3846"/>
                  </a:cubicBezTo>
                  <a:cubicBezTo>
                    <a:pt x="7502" y="3691"/>
                    <a:pt x="7442" y="3513"/>
                    <a:pt x="7335" y="3393"/>
                  </a:cubicBezTo>
                  <a:cubicBezTo>
                    <a:pt x="7216" y="3274"/>
                    <a:pt x="7049" y="3203"/>
                    <a:pt x="6894" y="3203"/>
                  </a:cubicBezTo>
                  <a:lnTo>
                    <a:pt x="6085" y="3203"/>
                  </a:lnTo>
                  <a:lnTo>
                    <a:pt x="6085" y="3179"/>
                  </a:lnTo>
                  <a:cubicBezTo>
                    <a:pt x="6085" y="3096"/>
                    <a:pt x="6013" y="3012"/>
                    <a:pt x="5918" y="3012"/>
                  </a:cubicBezTo>
                  <a:lnTo>
                    <a:pt x="4692" y="3012"/>
                  </a:lnTo>
                  <a:cubicBezTo>
                    <a:pt x="4597" y="3012"/>
                    <a:pt x="4525" y="3096"/>
                    <a:pt x="4525" y="3179"/>
                  </a:cubicBezTo>
                  <a:lnTo>
                    <a:pt x="4525" y="3227"/>
                  </a:lnTo>
                  <a:cubicBezTo>
                    <a:pt x="4466" y="3191"/>
                    <a:pt x="4406" y="3191"/>
                    <a:pt x="4335" y="3191"/>
                  </a:cubicBezTo>
                  <a:cubicBezTo>
                    <a:pt x="4251" y="3191"/>
                    <a:pt x="4192" y="3215"/>
                    <a:pt x="4132" y="3227"/>
                  </a:cubicBezTo>
                  <a:lnTo>
                    <a:pt x="4132" y="3179"/>
                  </a:lnTo>
                  <a:cubicBezTo>
                    <a:pt x="4132" y="3096"/>
                    <a:pt x="4061" y="3012"/>
                    <a:pt x="3977" y="3012"/>
                  </a:cubicBezTo>
                  <a:lnTo>
                    <a:pt x="2739" y="3012"/>
                  </a:lnTo>
                  <a:cubicBezTo>
                    <a:pt x="2644" y="3012"/>
                    <a:pt x="2572" y="3096"/>
                    <a:pt x="2572" y="3179"/>
                  </a:cubicBezTo>
                  <a:lnTo>
                    <a:pt x="2572" y="3203"/>
                  </a:lnTo>
                  <a:lnTo>
                    <a:pt x="1846" y="3203"/>
                  </a:lnTo>
                  <a:lnTo>
                    <a:pt x="1846" y="2810"/>
                  </a:lnTo>
                  <a:lnTo>
                    <a:pt x="1870" y="2810"/>
                  </a:lnTo>
                  <a:cubicBezTo>
                    <a:pt x="1870" y="1441"/>
                    <a:pt x="2989" y="334"/>
                    <a:pt x="4347" y="334"/>
                  </a:cubicBezTo>
                  <a:close/>
                  <a:moveTo>
                    <a:pt x="6906" y="3513"/>
                  </a:moveTo>
                  <a:cubicBezTo>
                    <a:pt x="6978" y="3513"/>
                    <a:pt x="7049" y="3536"/>
                    <a:pt x="7109" y="3596"/>
                  </a:cubicBezTo>
                  <a:cubicBezTo>
                    <a:pt x="7168" y="3655"/>
                    <a:pt x="7192" y="3739"/>
                    <a:pt x="7192" y="3810"/>
                  </a:cubicBezTo>
                  <a:cubicBezTo>
                    <a:pt x="7168" y="3941"/>
                    <a:pt x="7037" y="4060"/>
                    <a:pt x="6894" y="4060"/>
                  </a:cubicBezTo>
                  <a:lnTo>
                    <a:pt x="6811" y="4060"/>
                  </a:lnTo>
                  <a:lnTo>
                    <a:pt x="6811" y="4048"/>
                  </a:lnTo>
                  <a:cubicBezTo>
                    <a:pt x="6811" y="3953"/>
                    <a:pt x="6740" y="3882"/>
                    <a:pt x="6656" y="3882"/>
                  </a:cubicBezTo>
                  <a:cubicBezTo>
                    <a:pt x="6561" y="3882"/>
                    <a:pt x="6490" y="3953"/>
                    <a:pt x="6490" y="4048"/>
                  </a:cubicBezTo>
                  <a:cubicBezTo>
                    <a:pt x="6490" y="4536"/>
                    <a:pt x="6323" y="5001"/>
                    <a:pt x="6025" y="5370"/>
                  </a:cubicBezTo>
                  <a:cubicBezTo>
                    <a:pt x="5763" y="5679"/>
                    <a:pt x="5430" y="5918"/>
                    <a:pt x="5049" y="6060"/>
                  </a:cubicBezTo>
                  <a:lnTo>
                    <a:pt x="5049" y="5644"/>
                  </a:lnTo>
                  <a:cubicBezTo>
                    <a:pt x="5049" y="5548"/>
                    <a:pt x="4966" y="5477"/>
                    <a:pt x="4882" y="5477"/>
                  </a:cubicBezTo>
                  <a:lnTo>
                    <a:pt x="3823" y="5477"/>
                  </a:lnTo>
                  <a:cubicBezTo>
                    <a:pt x="3739" y="5477"/>
                    <a:pt x="3656" y="5548"/>
                    <a:pt x="3656" y="5644"/>
                  </a:cubicBezTo>
                  <a:lnTo>
                    <a:pt x="3656" y="6060"/>
                  </a:lnTo>
                  <a:cubicBezTo>
                    <a:pt x="3287" y="5918"/>
                    <a:pt x="2942" y="5679"/>
                    <a:pt x="2692" y="5370"/>
                  </a:cubicBezTo>
                  <a:cubicBezTo>
                    <a:pt x="2394" y="4989"/>
                    <a:pt x="2227" y="4536"/>
                    <a:pt x="2227" y="4048"/>
                  </a:cubicBezTo>
                  <a:cubicBezTo>
                    <a:pt x="2227" y="3953"/>
                    <a:pt x="2156" y="3882"/>
                    <a:pt x="2072" y="3882"/>
                  </a:cubicBezTo>
                  <a:cubicBezTo>
                    <a:pt x="1977" y="3882"/>
                    <a:pt x="1906" y="3953"/>
                    <a:pt x="1906" y="4048"/>
                  </a:cubicBezTo>
                  <a:lnTo>
                    <a:pt x="1906" y="4060"/>
                  </a:lnTo>
                  <a:lnTo>
                    <a:pt x="1799" y="4060"/>
                  </a:lnTo>
                  <a:cubicBezTo>
                    <a:pt x="1727" y="4060"/>
                    <a:pt x="1656" y="4036"/>
                    <a:pt x="1596" y="3977"/>
                  </a:cubicBezTo>
                  <a:cubicBezTo>
                    <a:pt x="1537" y="3917"/>
                    <a:pt x="1513" y="3834"/>
                    <a:pt x="1513" y="3763"/>
                  </a:cubicBezTo>
                  <a:cubicBezTo>
                    <a:pt x="1537" y="3632"/>
                    <a:pt x="1668" y="3513"/>
                    <a:pt x="1810" y="3513"/>
                  </a:cubicBezTo>
                  <a:lnTo>
                    <a:pt x="2584" y="3513"/>
                  </a:lnTo>
                  <a:lnTo>
                    <a:pt x="2584" y="3703"/>
                  </a:lnTo>
                  <a:cubicBezTo>
                    <a:pt x="2584" y="3989"/>
                    <a:pt x="2823" y="4227"/>
                    <a:pt x="3108" y="4227"/>
                  </a:cubicBezTo>
                  <a:lnTo>
                    <a:pt x="3632" y="4227"/>
                  </a:lnTo>
                  <a:cubicBezTo>
                    <a:pt x="3918" y="4227"/>
                    <a:pt x="4156" y="3989"/>
                    <a:pt x="4156" y="3703"/>
                  </a:cubicBezTo>
                  <a:cubicBezTo>
                    <a:pt x="4156" y="3596"/>
                    <a:pt x="4239" y="3513"/>
                    <a:pt x="4347" y="3513"/>
                  </a:cubicBezTo>
                  <a:cubicBezTo>
                    <a:pt x="4454" y="3513"/>
                    <a:pt x="4537" y="3596"/>
                    <a:pt x="4537" y="3703"/>
                  </a:cubicBezTo>
                  <a:cubicBezTo>
                    <a:pt x="4537" y="3989"/>
                    <a:pt x="4775" y="4227"/>
                    <a:pt x="5061" y="4227"/>
                  </a:cubicBezTo>
                  <a:lnTo>
                    <a:pt x="5585" y="4227"/>
                  </a:lnTo>
                  <a:cubicBezTo>
                    <a:pt x="5859" y="4227"/>
                    <a:pt x="6097" y="3989"/>
                    <a:pt x="6097" y="3703"/>
                  </a:cubicBezTo>
                  <a:lnTo>
                    <a:pt x="6097" y="3513"/>
                  </a:lnTo>
                  <a:close/>
                  <a:moveTo>
                    <a:pt x="4716" y="5799"/>
                  </a:moveTo>
                  <a:lnTo>
                    <a:pt x="4716" y="6156"/>
                  </a:lnTo>
                  <a:cubicBezTo>
                    <a:pt x="4716" y="6346"/>
                    <a:pt x="4549" y="6513"/>
                    <a:pt x="4358" y="6513"/>
                  </a:cubicBezTo>
                  <a:cubicBezTo>
                    <a:pt x="4156" y="6513"/>
                    <a:pt x="3989" y="6370"/>
                    <a:pt x="3989" y="6156"/>
                  </a:cubicBezTo>
                  <a:lnTo>
                    <a:pt x="3989" y="5799"/>
                  </a:lnTo>
                  <a:close/>
                  <a:moveTo>
                    <a:pt x="5418" y="6263"/>
                  </a:moveTo>
                  <a:lnTo>
                    <a:pt x="5418" y="6822"/>
                  </a:lnTo>
                  <a:lnTo>
                    <a:pt x="5418" y="6942"/>
                  </a:lnTo>
                  <a:lnTo>
                    <a:pt x="4347" y="7561"/>
                  </a:lnTo>
                  <a:lnTo>
                    <a:pt x="3275" y="6942"/>
                  </a:lnTo>
                  <a:lnTo>
                    <a:pt x="3275" y="6822"/>
                  </a:lnTo>
                  <a:lnTo>
                    <a:pt x="3275" y="6263"/>
                  </a:lnTo>
                  <a:cubicBezTo>
                    <a:pt x="3406" y="6322"/>
                    <a:pt x="3561" y="6382"/>
                    <a:pt x="3692" y="6430"/>
                  </a:cubicBezTo>
                  <a:cubicBezTo>
                    <a:pt x="3811" y="6668"/>
                    <a:pt x="4061" y="6858"/>
                    <a:pt x="4358" y="6858"/>
                  </a:cubicBezTo>
                  <a:cubicBezTo>
                    <a:pt x="4656" y="6858"/>
                    <a:pt x="4894" y="6680"/>
                    <a:pt x="5001" y="6430"/>
                  </a:cubicBezTo>
                  <a:cubicBezTo>
                    <a:pt x="5144" y="6382"/>
                    <a:pt x="5287" y="6334"/>
                    <a:pt x="5418" y="6263"/>
                  </a:cubicBezTo>
                  <a:close/>
                  <a:moveTo>
                    <a:pt x="3204" y="7251"/>
                  </a:moveTo>
                  <a:lnTo>
                    <a:pt x="4096" y="7751"/>
                  </a:lnTo>
                  <a:lnTo>
                    <a:pt x="3632" y="8227"/>
                  </a:lnTo>
                  <a:cubicBezTo>
                    <a:pt x="3585" y="8275"/>
                    <a:pt x="3537" y="8287"/>
                    <a:pt x="3501" y="8287"/>
                  </a:cubicBezTo>
                  <a:cubicBezTo>
                    <a:pt x="3430" y="8287"/>
                    <a:pt x="3394" y="8263"/>
                    <a:pt x="3358" y="8215"/>
                  </a:cubicBezTo>
                  <a:lnTo>
                    <a:pt x="2882" y="7644"/>
                  </a:lnTo>
                  <a:lnTo>
                    <a:pt x="2989" y="7549"/>
                  </a:lnTo>
                  <a:cubicBezTo>
                    <a:pt x="3073" y="7453"/>
                    <a:pt x="3132" y="7370"/>
                    <a:pt x="3204" y="7251"/>
                  </a:cubicBezTo>
                  <a:close/>
                  <a:moveTo>
                    <a:pt x="5513" y="7275"/>
                  </a:moveTo>
                  <a:cubicBezTo>
                    <a:pt x="5561" y="7382"/>
                    <a:pt x="5632" y="7477"/>
                    <a:pt x="5728" y="7573"/>
                  </a:cubicBezTo>
                  <a:lnTo>
                    <a:pt x="5835" y="7668"/>
                  </a:lnTo>
                  <a:lnTo>
                    <a:pt x="5359" y="8227"/>
                  </a:lnTo>
                  <a:cubicBezTo>
                    <a:pt x="5323" y="8275"/>
                    <a:pt x="5263" y="8287"/>
                    <a:pt x="5216" y="8299"/>
                  </a:cubicBezTo>
                  <a:cubicBezTo>
                    <a:pt x="5156" y="8299"/>
                    <a:pt x="5120" y="8287"/>
                    <a:pt x="5085" y="8239"/>
                  </a:cubicBezTo>
                  <a:lnTo>
                    <a:pt x="4620" y="7775"/>
                  </a:lnTo>
                  <a:lnTo>
                    <a:pt x="5513" y="7275"/>
                  </a:lnTo>
                  <a:close/>
                  <a:moveTo>
                    <a:pt x="4358" y="7965"/>
                  </a:moveTo>
                  <a:lnTo>
                    <a:pt x="4704" y="8299"/>
                  </a:lnTo>
                  <a:lnTo>
                    <a:pt x="4632" y="8513"/>
                  </a:lnTo>
                  <a:cubicBezTo>
                    <a:pt x="4608" y="8561"/>
                    <a:pt x="4585" y="8585"/>
                    <a:pt x="4537" y="8620"/>
                  </a:cubicBezTo>
                  <a:lnTo>
                    <a:pt x="4525" y="8620"/>
                  </a:lnTo>
                  <a:cubicBezTo>
                    <a:pt x="4489" y="8632"/>
                    <a:pt x="4477" y="8632"/>
                    <a:pt x="4454" y="8632"/>
                  </a:cubicBezTo>
                  <a:lnTo>
                    <a:pt x="4251" y="8632"/>
                  </a:lnTo>
                  <a:cubicBezTo>
                    <a:pt x="4180" y="8632"/>
                    <a:pt x="4108" y="8585"/>
                    <a:pt x="4073" y="8501"/>
                  </a:cubicBezTo>
                  <a:lnTo>
                    <a:pt x="4013" y="8299"/>
                  </a:lnTo>
                  <a:lnTo>
                    <a:pt x="4358" y="7965"/>
                  </a:lnTo>
                  <a:close/>
                  <a:moveTo>
                    <a:pt x="4370" y="0"/>
                  </a:moveTo>
                  <a:cubicBezTo>
                    <a:pt x="3573" y="0"/>
                    <a:pt x="2823" y="345"/>
                    <a:pt x="2322" y="893"/>
                  </a:cubicBezTo>
                  <a:cubicBezTo>
                    <a:pt x="953" y="1250"/>
                    <a:pt x="537" y="3560"/>
                    <a:pt x="525" y="3643"/>
                  </a:cubicBezTo>
                  <a:cubicBezTo>
                    <a:pt x="501" y="3691"/>
                    <a:pt x="525" y="3739"/>
                    <a:pt x="548" y="3774"/>
                  </a:cubicBezTo>
                  <a:lnTo>
                    <a:pt x="1037" y="4429"/>
                  </a:lnTo>
                  <a:cubicBezTo>
                    <a:pt x="1025" y="4536"/>
                    <a:pt x="941" y="4727"/>
                    <a:pt x="894" y="4834"/>
                  </a:cubicBezTo>
                  <a:cubicBezTo>
                    <a:pt x="858" y="4906"/>
                    <a:pt x="882" y="4989"/>
                    <a:pt x="941" y="5048"/>
                  </a:cubicBezTo>
                  <a:cubicBezTo>
                    <a:pt x="965" y="5060"/>
                    <a:pt x="1549" y="5525"/>
                    <a:pt x="2513" y="5620"/>
                  </a:cubicBezTo>
                  <a:cubicBezTo>
                    <a:pt x="2644" y="5787"/>
                    <a:pt x="2811" y="5941"/>
                    <a:pt x="2989" y="6060"/>
                  </a:cubicBezTo>
                  <a:lnTo>
                    <a:pt x="2989" y="6358"/>
                  </a:lnTo>
                  <a:cubicBezTo>
                    <a:pt x="2703" y="6453"/>
                    <a:pt x="1977" y="6751"/>
                    <a:pt x="1537" y="7489"/>
                  </a:cubicBezTo>
                  <a:lnTo>
                    <a:pt x="882" y="7680"/>
                  </a:lnTo>
                  <a:cubicBezTo>
                    <a:pt x="358" y="7823"/>
                    <a:pt x="1" y="8311"/>
                    <a:pt x="1" y="8858"/>
                  </a:cubicBezTo>
                  <a:lnTo>
                    <a:pt x="1" y="11085"/>
                  </a:lnTo>
                  <a:cubicBezTo>
                    <a:pt x="1" y="11180"/>
                    <a:pt x="72" y="11252"/>
                    <a:pt x="156" y="11252"/>
                  </a:cubicBezTo>
                  <a:cubicBezTo>
                    <a:pt x="251" y="11252"/>
                    <a:pt x="322" y="11180"/>
                    <a:pt x="322" y="11085"/>
                  </a:cubicBezTo>
                  <a:lnTo>
                    <a:pt x="322" y="8858"/>
                  </a:lnTo>
                  <a:cubicBezTo>
                    <a:pt x="322" y="8466"/>
                    <a:pt x="596" y="8108"/>
                    <a:pt x="965" y="8001"/>
                  </a:cubicBezTo>
                  <a:lnTo>
                    <a:pt x="1334" y="7894"/>
                  </a:lnTo>
                  <a:lnTo>
                    <a:pt x="1334" y="7894"/>
                  </a:lnTo>
                  <a:cubicBezTo>
                    <a:pt x="1322" y="7942"/>
                    <a:pt x="1310" y="7977"/>
                    <a:pt x="1287" y="8013"/>
                  </a:cubicBezTo>
                  <a:cubicBezTo>
                    <a:pt x="1251" y="8168"/>
                    <a:pt x="1263" y="8346"/>
                    <a:pt x="1346" y="8477"/>
                  </a:cubicBezTo>
                  <a:lnTo>
                    <a:pt x="1549" y="8763"/>
                  </a:lnTo>
                  <a:lnTo>
                    <a:pt x="1072" y="9239"/>
                  </a:lnTo>
                  <a:cubicBezTo>
                    <a:pt x="953" y="9358"/>
                    <a:pt x="894" y="9537"/>
                    <a:pt x="929" y="9716"/>
                  </a:cubicBezTo>
                  <a:lnTo>
                    <a:pt x="1251" y="11144"/>
                  </a:lnTo>
                  <a:cubicBezTo>
                    <a:pt x="1263" y="11216"/>
                    <a:pt x="1334" y="11275"/>
                    <a:pt x="1406" y="11275"/>
                  </a:cubicBezTo>
                  <a:lnTo>
                    <a:pt x="1441" y="11275"/>
                  </a:lnTo>
                  <a:cubicBezTo>
                    <a:pt x="1525" y="11263"/>
                    <a:pt x="1584" y="11168"/>
                    <a:pt x="1560" y="11085"/>
                  </a:cubicBezTo>
                  <a:lnTo>
                    <a:pt x="1251" y="9656"/>
                  </a:lnTo>
                  <a:cubicBezTo>
                    <a:pt x="1227" y="9597"/>
                    <a:pt x="1251" y="9525"/>
                    <a:pt x="1287" y="9478"/>
                  </a:cubicBezTo>
                  <a:lnTo>
                    <a:pt x="1858" y="8906"/>
                  </a:lnTo>
                  <a:cubicBezTo>
                    <a:pt x="1918" y="8858"/>
                    <a:pt x="1918" y="8763"/>
                    <a:pt x="1870" y="8704"/>
                  </a:cubicBezTo>
                  <a:lnTo>
                    <a:pt x="1608" y="8311"/>
                  </a:lnTo>
                  <a:cubicBezTo>
                    <a:pt x="1572" y="8275"/>
                    <a:pt x="1560" y="8215"/>
                    <a:pt x="1584" y="8156"/>
                  </a:cubicBezTo>
                  <a:cubicBezTo>
                    <a:pt x="1870" y="7287"/>
                    <a:pt x="2620" y="6882"/>
                    <a:pt x="2977" y="6751"/>
                  </a:cubicBezTo>
                  <a:lnTo>
                    <a:pt x="2977" y="6858"/>
                  </a:lnTo>
                  <a:cubicBezTo>
                    <a:pt x="2977" y="7049"/>
                    <a:pt x="2894" y="7227"/>
                    <a:pt x="2763" y="7370"/>
                  </a:cubicBezTo>
                  <a:lnTo>
                    <a:pt x="2561" y="7573"/>
                  </a:lnTo>
                  <a:cubicBezTo>
                    <a:pt x="2263" y="7870"/>
                    <a:pt x="2096" y="8263"/>
                    <a:pt x="2096" y="8692"/>
                  </a:cubicBezTo>
                  <a:lnTo>
                    <a:pt x="2096" y="8835"/>
                  </a:lnTo>
                  <a:cubicBezTo>
                    <a:pt x="2096" y="8930"/>
                    <a:pt x="2168" y="9001"/>
                    <a:pt x="2263" y="9001"/>
                  </a:cubicBezTo>
                  <a:cubicBezTo>
                    <a:pt x="2346" y="9001"/>
                    <a:pt x="2418" y="8930"/>
                    <a:pt x="2418" y="8835"/>
                  </a:cubicBezTo>
                  <a:lnTo>
                    <a:pt x="2418" y="8692"/>
                  </a:lnTo>
                  <a:cubicBezTo>
                    <a:pt x="2418" y="8418"/>
                    <a:pt x="2513" y="8156"/>
                    <a:pt x="2680" y="7942"/>
                  </a:cubicBezTo>
                  <a:lnTo>
                    <a:pt x="3120" y="8477"/>
                  </a:lnTo>
                  <a:cubicBezTo>
                    <a:pt x="3215" y="8585"/>
                    <a:pt x="3346" y="8656"/>
                    <a:pt x="3489" y="8656"/>
                  </a:cubicBezTo>
                  <a:lnTo>
                    <a:pt x="3525" y="8656"/>
                  </a:lnTo>
                  <a:cubicBezTo>
                    <a:pt x="3608" y="8656"/>
                    <a:pt x="3704" y="8632"/>
                    <a:pt x="3775" y="8596"/>
                  </a:cubicBezTo>
                  <a:lnTo>
                    <a:pt x="3787" y="8656"/>
                  </a:lnTo>
                  <a:cubicBezTo>
                    <a:pt x="3823" y="8751"/>
                    <a:pt x="3882" y="8823"/>
                    <a:pt x="3942" y="8882"/>
                  </a:cubicBezTo>
                  <a:lnTo>
                    <a:pt x="3692" y="11121"/>
                  </a:lnTo>
                  <a:cubicBezTo>
                    <a:pt x="3668" y="11204"/>
                    <a:pt x="3751" y="11299"/>
                    <a:pt x="3835" y="11299"/>
                  </a:cubicBezTo>
                  <a:lnTo>
                    <a:pt x="3846" y="11299"/>
                  </a:lnTo>
                  <a:cubicBezTo>
                    <a:pt x="3942" y="11299"/>
                    <a:pt x="4001" y="11240"/>
                    <a:pt x="4013" y="11144"/>
                  </a:cubicBezTo>
                  <a:lnTo>
                    <a:pt x="4251" y="9001"/>
                  </a:lnTo>
                  <a:lnTo>
                    <a:pt x="4501" y="9001"/>
                  </a:lnTo>
                  <a:lnTo>
                    <a:pt x="4739" y="11144"/>
                  </a:lnTo>
                  <a:cubicBezTo>
                    <a:pt x="4763" y="11240"/>
                    <a:pt x="4823" y="11299"/>
                    <a:pt x="4906" y="11299"/>
                  </a:cubicBezTo>
                  <a:lnTo>
                    <a:pt x="4918" y="11299"/>
                  </a:lnTo>
                  <a:cubicBezTo>
                    <a:pt x="5013" y="11275"/>
                    <a:pt x="5073" y="11204"/>
                    <a:pt x="5073" y="11121"/>
                  </a:cubicBezTo>
                  <a:lnTo>
                    <a:pt x="4823" y="8882"/>
                  </a:lnTo>
                  <a:cubicBezTo>
                    <a:pt x="4894" y="8823"/>
                    <a:pt x="4942" y="8751"/>
                    <a:pt x="4966" y="8656"/>
                  </a:cubicBezTo>
                  <a:lnTo>
                    <a:pt x="4978" y="8596"/>
                  </a:lnTo>
                  <a:cubicBezTo>
                    <a:pt x="5061" y="8644"/>
                    <a:pt x="5144" y="8656"/>
                    <a:pt x="5239" y="8656"/>
                  </a:cubicBezTo>
                  <a:lnTo>
                    <a:pt x="5263" y="8656"/>
                  </a:lnTo>
                  <a:cubicBezTo>
                    <a:pt x="5418" y="8656"/>
                    <a:pt x="5549" y="8585"/>
                    <a:pt x="5632" y="8477"/>
                  </a:cubicBezTo>
                  <a:lnTo>
                    <a:pt x="6085" y="7942"/>
                  </a:lnTo>
                  <a:cubicBezTo>
                    <a:pt x="6252" y="8156"/>
                    <a:pt x="6335" y="8418"/>
                    <a:pt x="6335" y="8692"/>
                  </a:cubicBezTo>
                  <a:lnTo>
                    <a:pt x="6335" y="8835"/>
                  </a:lnTo>
                  <a:cubicBezTo>
                    <a:pt x="6335" y="8930"/>
                    <a:pt x="6406" y="9001"/>
                    <a:pt x="6502" y="9001"/>
                  </a:cubicBezTo>
                  <a:cubicBezTo>
                    <a:pt x="6585" y="9001"/>
                    <a:pt x="6668" y="8930"/>
                    <a:pt x="6668" y="8835"/>
                  </a:cubicBezTo>
                  <a:lnTo>
                    <a:pt x="6668" y="8692"/>
                  </a:lnTo>
                  <a:cubicBezTo>
                    <a:pt x="6668" y="8275"/>
                    <a:pt x="6502" y="7870"/>
                    <a:pt x="6204" y="7573"/>
                  </a:cubicBezTo>
                  <a:lnTo>
                    <a:pt x="5990" y="7370"/>
                  </a:lnTo>
                  <a:cubicBezTo>
                    <a:pt x="5859" y="7227"/>
                    <a:pt x="5787" y="7049"/>
                    <a:pt x="5787" y="6858"/>
                  </a:cubicBezTo>
                  <a:lnTo>
                    <a:pt x="5787" y="6715"/>
                  </a:lnTo>
                  <a:cubicBezTo>
                    <a:pt x="6144" y="6858"/>
                    <a:pt x="6883" y="7251"/>
                    <a:pt x="7168" y="8108"/>
                  </a:cubicBezTo>
                  <a:cubicBezTo>
                    <a:pt x="7180" y="8168"/>
                    <a:pt x="7180" y="8227"/>
                    <a:pt x="7156" y="8275"/>
                  </a:cubicBezTo>
                  <a:lnTo>
                    <a:pt x="6883" y="8656"/>
                  </a:lnTo>
                  <a:cubicBezTo>
                    <a:pt x="6847" y="8716"/>
                    <a:pt x="6859" y="8811"/>
                    <a:pt x="6906" y="8870"/>
                  </a:cubicBezTo>
                  <a:lnTo>
                    <a:pt x="7466" y="9430"/>
                  </a:lnTo>
                  <a:cubicBezTo>
                    <a:pt x="7514" y="9478"/>
                    <a:pt x="7525" y="9537"/>
                    <a:pt x="7514" y="9609"/>
                  </a:cubicBezTo>
                  <a:lnTo>
                    <a:pt x="7204" y="11037"/>
                  </a:lnTo>
                  <a:cubicBezTo>
                    <a:pt x="7180" y="11132"/>
                    <a:pt x="7228" y="11216"/>
                    <a:pt x="7323" y="11240"/>
                  </a:cubicBezTo>
                  <a:lnTo>
                    <a:pt x="7347" y="11240"/>
                  </a:lnTo>
                  <a:cubicBezTo>
                    <a:pt x="7418" y="11240"/>
                    <a:pt x="7502" y="11180"/>
                    <a:pt x="7514" y="11097"/>
                  </a:cubicBezTo>
                  <a:lnTo>
                    <a:pt x="7823" y="9668"/>
                  </a:lnTo>
                  <a:cubicBezTo>
                    <a:pt x="7871" y="9489"/>
                    <a:pt x="7811" y="9311"/>
                    <a:pt x="7692" y="9192"/>
                  </a:cubicBezTo>
                  <a:lnTo>
                    <a:pt x="7216" y="8716"/>
                  </a:lnTo>
                  <a:lnTo>
                    <a:pt x="7406" y="8430"/>
                  </a:lnTo>
                  <a:cubicBezTo>
                    <a:pt x="7502" y="8299"/>
                    <a:pt x="7514" y="8132"/>
                    <a:pt x="7466" y="7977"/>
                  </a:cubicBezTo>
                  <a:cubicBezTo>
                    <a:pt x="7454" y="7930"/>
                    <a:pt x="7442" y="7894"/>
                    <a:pt x="7418" y="7858"/>
                  </a:cubicBezTo>
                  <a:lnTo>
                    <a:pt x="7418" y="7858"/>
                  </a:lnTo>
                  <a:lnTo>
                    <a:pt x="7799" y="7965"/>
                  </a:lnTo>
                  <a:cubicBezTo>
                    <a:pt x="8168" y="8061"/>
                    <a:pt x="8430" y="8418"/>
                    <a:pt x="8430" y="8811"/>
                  </a:cubicBezTo>
                  <a:lnTo>
                    <a:pt x="8430" y="11037"/>
                  </a:lnTo>
                  <a:cubicBezTo>
                    <a:pt x="8430" y="11132"/>
                    <a:pt x="8514" y="11204"/>
                    <a:pt x="8597" y="11204"/>
                  </a:cubicBezTo>
                  <a:cubicBezTo>
                    <a:pt x="8692" y="11204"/>
                    <a:pt x="8764" y="11132"/>
                    <a:pt x="8764" y="11037"/>
                  </a:cubicBezTo>
                  <a:lnTo>
                    <a:pt x="8764" y="8811"/>
                  </a:lnTo>
                  <a:cubicBezTo>
                    <a:pt x="8740" y="8311"/>
                    <a:pt x="8383" y="7846"/>
                    <a:pt x="7871" y="7680"/>
                  </a:cubicBezTo>
                  <a:lnTo>
                    <a:pt x="7216" y="7489"/>
                  </a:lnTo>
                  <a:cubicBezTo>
                    <a:pt x="6775" y="6751"/>
                    <a:pt x="6061" y="6453"/>
                    <a:pt x="5763" y="6358"/>
                  </a:cubicBezTo>
                  <a:lnTo>
                    <a:pt x="5763" y="6060"/>
                  </a:lnTo>
                  <a:cubicBezTo>
                    <a:pt x="5942" y="5941"/>
                    <a:pt x="6097" y="5787"/>
                    <a:pt x="6240" y="5620"/>
                  </a:cubicBezTo>
                  <a:cubicBezTo>
                    <a:pt x="7204" y="5525"/>
                    <a:pt x="7787" y="5072"/>
                    <a:pt x="7811" y="5048"/>
                  </a:cubicBezTo>
                  <a:cubicBezTo>
                    <a:pt x="7871" y="5001"/>
                    <a:pt x="7883" y="4906"/>
                    <a:pt x="7859" y="4834"/>
                  </a:cubicBezTo>
                  <a:cubicBezTo>
                    <a:pt x="7799" y="4727"/>
                    <a:pt x="7716" y="4536"/>
                    <a:pt x="7704" y="4429"/>
                  </a:cubicBezTo>
                  <a:lnTo>
                    <a:pt x="8192" y="3774"/>
                  </a:lnTo>
                  <a:cubicBezTo>
                    <a:pt x="8228" y="3751"/>
                    <a:pt x="8240" y="3691"/>
                    <a:pt x="8228" y="3643"/>
                  </a:cubicBezTo>
                  <a:cubicBezTo>
                    <a:pt x="8216" y="3536"/>
                    <a:pt x="7799" y="1250"/>
                    <a:pt x="6430" y="893"/>
                  </a:cubicBezTo>
                  <a:cubicBezTo>
                    <a:pt x="5906" y="345"/>
                    <a:pt x="5180" y="0"/>
                    <a:pt x="437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4" name="Google Shape;10881;p79">
              <a:extLst>
                <a:ext uri="{FF2B5EF4-FFF2-40B4-BE49-F238E27FC236}">
                  <a16:creationId xmlns:a16="http://schemas.microsoft.com/office/drawing/2014/main" id="{5F3608C8-08AC-ABFC-2DD5-955A2D27A6E9}"/>
                </a:ext>
              </a:extLst>
            </p:cNvPr>
            <p:cNvSpPr/>
            <p:nvPr/>
          </p:nvSpPr>
          <p:spPr>
            <a:xfrm>
              <a:off x="6813503" y="2560195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15"/>
                    <a:pt x="441" y="510"/>
                    <a:pt x="703" y="510"/>
                  </a:cubicBezTo>
                  <a:cubicBezTo>
                    <a:pt x="965" y="510"/>
                    <a:pt x="1203" y="415"/>
                    <a:pt x="1334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1" y="46"/>
                  </a:cubicBezTo>
                  <a:cubicBezTo>
                    <a:pt x="1072" y="105"/>
                    <a:pt x="917" y="177"/>
                    <a:pt x="715" y="177"/>
                  </a:cubicBezTo>
                  <a:cubicBezTo>
                    <a:pt x="500" y="177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5" name="Google Shape;10882;p79">
              <a:extLst>
                <a:ext uri="{FF2B5EF4-FFF2-40B4-BE49-F238E27FC236}">
                  <a16:creationId xmlns:a16="http://schemas.microsoft.com/office/drawing/2014/main" id="{BD3070E2-20F9-F2A5-1138-8A8C1C96EE01}"/>
                </a:ext>
              </a:extLst>
            </p:cNvPr>
            <p:cNvSpPr/>
            <p:nvPr/>
          </p:nvSpPr>
          <p:spPr>
            <a:xfrm>
              <a:off x="6792372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62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6" name="Google Shape;10883;p79">
              <a:extLst>
                <a:ext uri="{FF2B5EF4-FFF2-40B4-BE49-F238E27FC236}">
                  <a16:creationId xmlns:a16="http://schemas.microsoft.com/office/drawing/2014/main" id="{E09DB4BC-B573-146D-64CD-47B90358132A}"/>
                </a:ext>
              </a:extLst>
            </p:cNvPr>
            <p:cNvSpPr/>
            <p:nvPr/>
          </p:nvSpPr>
          <p:spPr>
            <a:xfrm>
              <a:off x="6853483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77" name="Google Shape;10884;p79">
            <a:extLst>
              <a:ext uri="{FF2B5EF4-FFF2-40B4-BE49-F238E27FC236}">
                <a16:creationId xmlns:a16="http://schemas.microsoft.com/office/drawing/2014/main" id="{A29EB6DF-90E2-3210-70F8-C45291E4AC0F}"/>
              </a:ext>
            </a:extLst>
          </p:cNvPr>
          <p:cNvGrpSpPr/>
          <p:nvPr/>
        </p:nvGrpSpPr>
        <p:grpSpPr>
          <a:xfrm>
            <a:off x="9795501" y="4480479"/>
            <a:ext cx="559026" cy="714510"/>
            <a:chOff x="4897750" y="2415639"/>
            <a:chExt cx="279513" cy="35725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78" name="Google Shape;10885;p79">
              <a:extLst>
                <a:ext uri="{FF2B5EF4-FFF2-40B4-BE49-F238E27FC236}">
                  <a16:creationId xmlns:a16="http://schemas.microsoft.com/office/drawing/2014/main" id="{D87154F0-4A8B-1A9E-B548-19DA1B7E4F1B}"/>
                </a:ext>
              </a:extLst>
            </p:cNvPr>
            <p:cNvSpPr/>
            <p:nvPr/>
          </p:nvSpPr>
          <p:spPr>
            <a:xfrm>
              <a:off x="4964119" y="2715522"/>
              <a:ext cx="10613" cy="55472"/>
            </a:xfrm>
            <a:custGeom>
              <a:avLst/>
              <a:gdLst/>
              <a:ahLst/>
              <a:cxnLst/>
              <a:rect l="l" t="t" r="r" b="b"/>
              <a:pathLst>
                <a:path w="335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63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9" name="Google Shape;10886;p79">
              <a:extLst>
                <a:ext uri="{FF2B5EF4-FFF2-40B4-BE49-F238E27FC236}">
                  <a16:creationId xmlns:a16="http://schemas.microsoft.com/office/drawing/2014/main" id="{8E784DCF-3636-BAEB-F25D-CF7EB849B287}"/>
                </a:ext>
              </a:extLst>
            </p:cNvPr>
            <p:cNvSpPr/>
            <p:nvPr/>
          </p:nvSpPr>
          <p:spPr>
            <a:xfrm>
              <a:off x="5098031" y="2715522"/>
              <a:ext cx="10581" cy="55472"/>
            </a:xfrm>
            <a:custGeom>
              <a:avLst/>
              <a:gdLst/>
              <a:ahLst/>
              <a:cxnLst/>
              <a:rect l="l" t="t" r="r" b="b"/>
              <a:pathLst>
                <a:path w="334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51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0" name="Google Shape;10887;p79">
              <a:extLst>
                <a:ext uri="{FF2B5EF4-FFF2-40B4-BE49-F238E27FC236}">
                  <a16:creationId xmlns:a16="http://schemas.microsoft.com/office/drawing/2014/main" id="{B076D1E1-41C4-39D6-C22F-8416300399FE}"/>
                </a:ext>
              </a:extLst>
            </p:cNvPr>
            <p:cNvSpPr/>
            <p:nvPr/>
          </p:nvSpPr>
          <p:spPr>
            <a:xfrm>
              <a:off x="4897750" y="2415639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787" y="299"/>
                  </a:moveTo>
                  <a:cubicBezTo>
                    <a:pt x="5418" y="299"/>
                    <a:pt x="6013" y="584"/>
                    <a:pt x="6430" y="1061"/>
                  </a:cubicBezTo>
                  <a:cubicBezTo>
                    <a:pt x="6834" y="1549"/>
                    <a:pt x="6989" y="2180"/>
                    <a:pt x="6894" y="2799"/>
                  </a:cubicBezTo>
                  <a:lnTo>
                    <a:pt x="6799" y="3311"/>
                  </a:lnTo>
                  <a:lnTo>
                    <a:pt x="6715" y="3311"/>
                  </a:lnTo>
                  <a:cubicBezTo>
                    <a:pt x="6656" y="3311"/>
                    <a:pt x="6608" y="3299"/>
                    <a:pt x="6573" y="3251"/>
                  </a:cubicBezTo>
                  <a:cubicBezTo>
                    <a:pt x="6549" y="3204"/>
                    <a:pt x="6513" y="3156"/>
                    <a:pt x="6537" y="3097"/>
                  </a:cubicBezTo>
                  <a:lnTo>
                    <a:pt x="6561" y="2882"/>
                  </a:lnTo>
                  <a:cubicBezTo>
                    <a:pt x="6596" y="2585"/>
                    <a:pt x="6501" y="2287"/>
                    <a:pt x="6311" y="2061"/>
                  </a:cubicBezTo>
                  <a:cubicBezTo>
                    <a:pt x="6120" y="1834"/>
                    <a:pt x="5834" y="1715"/>
                    <a:pt x="5537" y="1715"/>
                  </a:cubicBezTo>
                  <a:lnTo>
                    <a:pt x="5465" y="1715"/>
                  </a:lnTo>
                  <a:cubicBezTo>
                    <a:pt x="5370" y="1715"/>
                    <a:pt x="5299" y="1787"/>
                    <a:pt x="5299" y="1882"/>
                  </a:cubicBezTo>
                  <a:cubicBezTo>
                    <a:pt x="5299" y="1965"/>
                    <a:pt x="5370" y="2049"/>
                    <a:pt x="5465" y="2049"/>
                  </a:cubicBezTo>
                  <a:lnTo>
                    <a:pt x="5537" y="2049"/>
                  </a:lnTo>
                  <a:cubicBezTo>
                    <a:pt x="5751" y="2049"/>
                    <a:pt x="5942" y="2132"/>
                    <a:pt x="6072" y="2287"/>
                  </a:cubicBezTo>
                  <a:cubicBezTo>
                    <a:pt x="6203" y="2430"/>
                    <a:pt x="6263" y="2644"/>
                    <a:pt x="6251" y="2835"/>
                  </a:cubicBezTo>
                  <a:lnTo>
                    <a:pt x="6215" y="3061"/>
                  </a:lnTo>
                  <a:cubicBezTo>
                    <a:pt x="6203" y="3204"/>
                    <a:pt x="6251" y="3358"/>
                    <a:pt x="6358" y="3466"/>
                  </a:cubicBezTo>
                  <a:cubicBezTo>
                    <a:pt x="6453" y="3561"/>
                    <a:pt x="6596" y="3644"/>
                    <a:pt x="6739" y="3644"/>
                  </a:cubicBezTo>
                  <a:lnTo>
                    <a:pt x="6965" y="3644"/>
                  </a:lnTo>
                  <a:cubicBezTo>
                    <a:pt x="7037" y="3644"/>
                    <a:pt x="7108" y="3668"/>
                    <a:pt x="7168" y="3728"/>
                  </a:cubicBezTo>
                  <a:cubicBezTo>
                    <a:pt x="7239" y="3787"/>
                    <a:pt x="7251" y="3859"/>
                    <a:pt x="7251" y="3942"/>
                  </a:cubicBezTo>
                  <a:cubicBezTo>
                    <a:pt x="7239" y="4073"/>
                    <a:pt x="7096" y="4192"/>
                    <a:pt x="6954" y="4192"/>
                  </a:cubicBezTo>
                  <a:lnTo>
                    <a:pt x="6870" y="4192"/>
                  </a:lnTo>
                  <a:lnTo>
                    <a:pt x="6870" y="4180"/>
                  </a:lnTo>
                  <a:cubicBezTo>
                    <a:pt x="6870" y="4085"/>
                    <a:pt x="6799" y="4013"/>
                    <a:pt x="6715" y="4013"/>
                  </a:cubicBezTo>
                  <a:cubicBezTo>
                    <a:pt x="6620" y="4013"/>
                    <a:pt x="6549" y="4085"/>
                    <a:pt x="6549" y="4180"/>
                  </a:cubicBezTo>
                  <a:cubicBezTo>
                    <a:pt x="6549" y="5347"/>
                    <a:pt x="5596" y="6287"/>
                    <a:pt x="4418" y="6287"/>
                  </a:cubicBezTo>
                  <a:cubicBezTo>
                    <a:pt x="4395" y="6288"/>
                    <a:pt x="4373" y="6288"/>
                    <a:pt x="4351" y="6288"/>
                  </a:cubicBezTo>
                  <a:cubicBezTo>
                    <a:pt x="3169" y="6288"/>
                    <a:pt x="2251" y="5349"/>
                    <a:pt x="2251" y="4192"/>
                  </a:cubicBezTo>
                  <a:cubicBezTo>
                    <a:pt x="2251" y="4097"/>
                    <a:pt x="2179" y="4025"/>
                    <a:pt x="2084" y="4025"/>
                  </a:cubicBezTo>
                  <a:cubicBezTo>
                    <a:pt x="2001" y="4025"/>
                    <a:pt x="1917" y="4097"/>
                    <a:pt x="1917" y="4192"/>
                  </a:cubicBezTo>
                  <a:lnTo>
                    <a:pt x="1917" y="4204"/>
                  </a:lnTo>
                  <a:lnTo>
                    <a:pt x="1822" y="4204"/>
                  </a:lnTo>
                  <a:cubicBezTo>
                    <a:pt x="1739" y="4204"/>
                    <a:pt x="1667" y="4168"/>
                    <a:pt x="1608" y="4109"/>
                  </a:cubicBezTo>
                  <a:cubicBezTo>
                    <a:pt x="1548" y="4061"/>
                    <a:pt x="1536" y="3978"/>
                    <a:pt x="1536" y="3906"/>
                  </a:cubicBezTo>
                  <a:cubicBezTo>
                    <a:pt x="1548" y="3775"/>
                    <a:pt x="1679" y="3656"/>
                    <a:pt x="1834" y="3656"/>
                  </a:cubicBezTo>
                  <a:lnTo>
                    <a:pt x="2024" y="3656"/>
                  </a:lnTo>
                  <a:cubicBezTo>
                    <a:pt x="2179" y="3656"/>
                    <a:pt x="2310" y="3597"/>
                    <a:pt x="2405" y="3478"/>
                  </a:cubicBezTo>
                  <a:cubicBezTo>
                    <a:pt x="2513" y="3370"/>
                    <a:pt x="2560" y="3216"/>
                    <a:pt x="2548" y="3073"/>
                  </a:cubicBezTo>
                  <a:lnTo>
                    <a:pt x="2513" y="2846"/>
                  </a:lnTo>
                  <a:cubicBezTo>
                    <a:pt x="2489" y="2644"/>
                    <a:pt x="2560" y="2442"/>
                    <a:pt x="2691" y="2299"/>
                  </a:cubicBezTo>
                  <a:cubicBezTo>
                    <a:pt x="2834" y="2144"/>
                    <a:pt x="3024" y="2061"/>
                    <a:pt x="3227" y="2061"/>
                  </a:cubicBezTo>
                  <a:lnTo>
                    <a:pt x="4703" y="2061"/>
                  </a:lnTo>
                  <a:cubicBezTo>
                    <a:pt x="4787" y="2061"/>
                    <a:pt x="4870" y="1989"/>
                    <a:pt x="4870" y="1894"/>
                  </a:cubicBezTo>
                  <a:cubicBezTo>
                    <a:pt x="4870" y="1811"/>
                    <a:pt x="4787" y="1727"/>
                    <a:pt x="4703" y="1727"/>
                  </a:cubicBezTo>
                  <a:lnTo>
                    <a:pt x="3227" y="1727"/>
                  </a:lnTo>
                  <a:cubicBezTo>
                    <a:pt x="2929" y="1727"/>
                    <a:pt x="2643" y="1870"/>
                    <a:pt x="2453" y="2073"/>
                  </a:cubicBezTo>
                  <a:cubicBezTo>
                    <a:pt x="2262" y="2299"/>
                    <a:pt x="2155" y="2596"/>
                    <a:pt x="2203" y="2894"/>
                  </a:cubicBezTo>
                  <a:lnTo>
                    <a:pt x="2227" y="3120"/>
                  </a:lnTo>
                  <a:cubicBezTo>
                    <a:pt x="2227" y="3180"/>
                    <a:pt x="2215" y="3216"/>
                    <a:pt x="2191" y="3263"/>
                  </a:cubicBezTo>
                  <a:cubicBezTo>
                    <a:pt x="2155" y="3311"/>
                    <a:pt x="2096" y="3323"/>
                    <a:pt x="2048" y="3323"/>
                  </a:cubicBezTo>
                  <a:lnTo>
                    <a:pt x="1893" y="3323"/>
                  </a:lnTo>
                  <a:lnTo>
                    <a:pt x="1798" y="2763"/>
                  </a:lnTo>
                  <a:cubicBezTo>
                    <a:pt x="1691" y="2144"/>
                    <a:pt x="1881" y="1525"/>
                    <a:pt x="2274" y="1049"/>
                  </a:cubicBezTo>
                  <a:cubicBezTo>
                    <a:pt x="2679" y="572"/>
                    <a:pt x="3275" y="299"/>
                    <a:pt x="3882" y="299"/>
                  </a:cubicBezTo>
                  <a:close/>
                  <a:moveTo>
                    <a:pt x="5453" y="6395"/>
                  </a:moveTo>
                  <a:lnTo>
                    <a:pt x="5453" y="6954"/>
                  </a:lnTo>
                  <a:lnTo>
                    <a:pt x="5453" y="7073"/>
                  </a:lnTo>
                  <a:lnTo>
                    <a:pt x="4370" y="7692"/>
                  </a:lnTo>
                  <a:lnTo>
                    <a:pt x="3298" y="7073"/>
                  </a:lnTo>
                  <a:lnTo>
                    <a:pt x="3298" y="6954"/>
                  </a:lnTo>
                  <a:lnTo>
                    <a:pt x="3298" y="6395"/>
                  </a:lnTo>
                  <a:cubicBezTo>
                    <a:pt x="3632" y="6561"/>
                    <a:pt x="3989" y="6633"/>
                    <a:pt x="4370" y="6633"/>
                  </a:cubicBezTo>
                  <a:cubicBezTo>
                    <a:pt x="4763" y="6633"/>
                    <a:pt x="5120" y="6537"/>
                    <a:pt x="5453" y="6395"/>
                  </a:cubicBezTo>
                  <a:close/>
                  <a:moveTo>
                    <a:pt x="3215" y="7383"/>
                  </a:moveTo>
                  <a:lnTo>
                    <a:pt x="4108" y="7895"/>
                  </a:lnTo>
                  <a:lnTo>
                    <a:pt x="3644" y="8371"/>
                  </a:lnTo>
                  <a:cubicBezTo>
                    <a:pt x="3608" y="8419"/>
                    <a:pt x="3560" y="8431"/>
                    <a:pt x="3513" y="8431"/>
                  </a:cubicBezTo>
                  <a:cubicBezTo>
                    <a:pt x="3453" y="8431"/>
                    <a:pt x="3405" y="8395"/>
                    <a:pt x="3382" y="8359"/>
                  </a:cubicBezTo>
                  <a:lnTo>
                    <a:pt x="2905" y="7788"/>
                  </a:lnTo>
                  <a:lnTo>
                    <a:pt x="3001" y="7680"/>
                  </a:lnTo>
                  <a:cubicBezTo>
                    <a:pt x="3096" y="7597"/>
                    <a:pt x="3155" y="7502"/>
                    <a:pt x="3215" y="7383"/>
                  </a:cubicBezTo>
                  <a:close/>
                  <a:moveTo>
                    <a:pt x="5537" y="7407"/>
                  </a:moveTo>
                  <a:cubicBezTo>
                    <a:pt x="5584" y="7514"/>
                    <a:pt x="5656" y="7609"/>
                    <a:pt x="5751" y="7704"/>
                  </a:cubicBezTo>
                  <a:lnTo>
                    <a:pt x="5846" y="7788"/>
                  </a:lnTo>
                  <a:lnTo>
                    <a:pt x="5370" y="8359"/>
                  </a:lnTo>
                  <a:cubicBezTo>
                    <a:pt x="5346" y="8395"/>
                    <a:pt x="5287" y="8419"/>
                    <a:pt x="5239" y="8431"/>
                  </a:cubicBezTo>
                  <a:cubicBezTo>
                    <a:pt x="5180" y="8431"/>
                    <a:pt x="5132" y="8419"/>
                    <a:pt x="5108" y="8371"/>
                  </a:cubicBezTo>
                  <a:lnTo>
                    <a:pt x="4644" y="7907"/>
                  </a:lnTo>
                  <a:lnTo>
                    <a:pt x="5537" y="7407"/>
                  </a:lnTo>
                  <a:close/>
                  <a:moveTo>
                    <a:pt x="4394" y="8121"/>
                  </a:moveTo>
                  <a:lnTo>
                    <a:pt x="4727" y="8466"/>
                  </a:lnTo>
                  <a:lnTo>
                    <a:pt x="4656" y="8657"/>
                  </a:lnTo>
                  <a:cubicBezTo>
                    <a:pt x="4632" y="8728"/>
                    <a:pt x="4560" y="8788"/>
                    <a:pt x="4477" y="8788"/>
                  </a:cubicBezTo>
                  <a:lnTo>
                    <a:pt x="4287" y="8788"/>
                  </a:lnTo>
                  <a:cubicBezTo>
                    <a:pt x="4215" y="8788"/>
                    <a:pt x="4144" y="8740"/>
                    <a:pt x="4108" y="8657"/>
                  </a:cubicBezTo>
                  <a:lnTo>
                    <a:pt x="4048" y="8466"/>
                  </a:lnTo>
                  <a:lnTo>
                    <a:pt x="4394" y="8121"/>
                  </a:lnTo>
                  <a:close/>
                  <a:moveTo>
                    <a:pt x="3906" y="1"/>
                  </a:moveTo>
                  <a:cubicBezTo>
                    <a:pt x="3191" y="1"/>
                    <a:pt x="2501" y="322"/>
                    <a:pt x="2036" y="870"/>
                  </a:cubicBezTo>
                  <a:cubicBezTo>
                    <a:pt x="1584" y="1418"/>
                    <a:pt x="1370" y="2132"/>
                    <a:pt x="1489" y="2846"/>
                  </a:cubicBezTo>
                  <a:lnTo>
                    <a:pt x="1584" y="3430"/>
                  </a:lnTo>
                  <a:cubicBezTo>
                    <a:pt x="1393" y="3513"/>
                    <a:pt x="1262" y="3692"/>
                    <a:pt x="1250" y="3906"/>
                  </a:cubicBezTo>
                  <a:cubicBezTo>
                    <a:pt x="1239" y="4073"/>
                    <a:pt x="1298" y="4251"/>
                    <a:pt x="1393" y="4370"/>
                  </a:cubicBezTo>
                  <a:cubicBezTo>
                    <a:pt x="1512" y="4490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2048" y="5240"/>
                    <a:pt x="2441" y="5859"/>
                    <a:pt x="2989" y="6228"/>
                  </a:cubicBezTo>
                  <a:lnTo>
                    <a:pt x="2989" y="6526"/>
                  </a:lnTo>
                  <a:cubicBezTo>
                    <a:pt x="2703" y="6633"/>
                    <a:pt x="1977" y="6930"/>
                    <a:pt x="1536" y="7657"/>
                  </a:cubicBezTo>
                  <a:lnTo>
                    <a:pt x="881" y="7847"/>
                  </a:lnTo>
                  <a:cubicBezTo>
                    <a:pt x="357" y="8002"/>
                    <a:pt x="0" y="8490"/>
                    <a:pt x="0" y="9026"/>
                  </a:cubicBezTo>
                  <a:lnTo>
                    <a:pt x="0" y="11074"/>
                  </a:lnTo>
                  <a:cubicBezTo>
                    <a:pt x="0" y="11169"/>
                    <a:pt x="72" y="11240"/>
                    <a:pt x="167" y="11240"/>
                  </a:cubicBezTo>
                  <a:cubicBezTo>
                    <a:pt x="250" y="11240"/>
                    <a:pt x="334" y="11169"/>
                    <a:pt x="334" y="11074"/>
                  </a:cubicBezTo>
                  <a:lnTo>
                    <a:pt x="334" y="9026"/>
                  </a:lnTo>
                  <a:cubicBezTo>
                    <a:pt x="334" y="8633"/>
                    <a:pt x="596" y="8276"/>
                    <a:pt x="965" y="8180"/>
                  </a:cubicBezTo>
                  <a:lnTo>
                    <a:pt x="1346" y="8073"/>
                  </a:lnTo>
                  <a:lnTo>
                    <a:pt x="1346" y="8073"/>
                  </a:lnTo>
                  <a:cubicBezTo>
                    <a:pt x="1322" y="8121"/>
                    <a:pt x="1310" y="8145"/>
                    <a:pt x="1298" y="8192"/>
                  </a:cubicBezTo>
                  <a:cubicBezTo>
                    <a:pt x="1250" y="8335"/>
                    <a:pt x="1262" y="8514"/>
                    <a:pt x="1358" y="8657"/>
                  </a:cubicBezTo>
                  <a:lnTo>
                    <a:pt x="1548" y="8931"/>
                  </a:lnTo>
                  <a:lnTo>
                    <a:pt x="1084" y="9395"/>
                  </a:lnTo>
                  <a:cubicBezTo>
                    <a:pt x="953" y="9526"/>
                    <a:pt x="905" y="9704"/>
                    <a:pt x="953" y="9883"/>
                  </a:cubicBezTo>
                  <a:lnTo>
                    <a:pt x="1250" y="11133"/>
                  </a:lnTo>
                  <a:cubicBezTo>
                    <a:pt x="1262" y="11217"/>
                    <a:pt x="1346" y="11252"/>
                    <a:pt x="1417" y="11252"/>
                  </a:cubicBezTo>
                  <a:lnTo>
                    <a:pt x="1465" y="11252"/>
                  </a:lnTo>
                  <a:cubicBezTo>
                    <a:pt x="1548" y="11240"/>
                    <a:pt x="1608" y="11157"/>
                    <a:pt x="1584" y="11062"/>
                  </a:cubicBezTo>
                  <a:lnTo>
                    <a:pt x="1286" y="9812"/>
                  </a:lnTo>
                  <a:cubicBezTo>
                    <a:pt x="1262" y="9752"/>
                    <a:pt x="1286" y="9681"/>
                    <a:pt x="1322" y="9633"/>
                  </a:cubicBezTo>
                  <a:lnTo>
                    <a:pt x="1893" y="9073"/>
                  </a:lnTo>
                  <a:cubicBezTo>
                    <a:pt x="1953" y="9014"/>
                    <a:pt x="1953" y="8919"/>
                    <a:pt x="1905" y="8859"/>
                  </a:cubicBezTo>
                  <a:lnTo>
                    <a:pt x="1631" y="8478"/>
                  </a:lnTo>
                  <a:cubicBezTo>
                    <a:pt x="1608" y="8431"/>
                    <a:pt x="1596" y="8371"/>
                    <a:pt x="1620" y="8311"/>
                  </a:cubicBezTo>
                  <a:cubicBezTo>
                    <a:pt x="1905" y="7442"/>
                    <a:pt x="2655" y="7049"/>
                    <a:pt x="3001" y="6907"/>
                  </a:cubicBezTo>
                  <a:lnTo>
                    <a:pt x="3001" y="7014"/>
                  </a:lnTo>
                  <a:cubicBezTo>
                    <a:pt x="3001" y="7204"/>
                    <a:pt x="2929" y="7383"/>
                    <a:pt x="2798" y="7526"/>
                  </a:cubicBezTo>
                  <a:lnTo>
                    <a:pt x="2584" y="7728"/>
                  </a:lnTo>
                  <a:cubicBezTo>
                    <a:pt x="2286" y="8026"/>
                    <a:pt x="2132" y="8419"/>
                    <a:pt x="2132" y="8847"/>
                  </a:cubicBezTo>
                  <a:lnTo>
                    <a:pt x="2132" y="8990"/>
                  </a:lnTo>
                  <a:cubicBezTo>
                    <a:pt x="2132" y="9085"/>
                    <a:pt x="2203" y="9157"/>
                    <a:pt x="2286" y="9157"/>
                  </a:cubicBezTo>
                  <a:cubicBezTo>
                    <a:pt x="2382" y="9157"/>
                    <a:pt x="2453" y="9085"/>
                    <a:pt x="2453" y="8990"/>
                  </a:cubicBezTo>
                  <a:lnTo>
                    <a:pt x="2453" y="8847"/>
                  </a:lnTo>
                  <a:cubicBezTo>
                    <a:pt x="2453" y="8573"/>
                    <a:pt x="2548" y="8311"/>
                    <a:pt x="2703" y="8097"/>
                  </a:cubicBezTo>
                  <a:lnTo>
                    <a:pt x="3155" y="8633"/>
                  </a:lnTo>
                  <a:cubicBezTo>
                    <a:pt x="3239" y="8740"/>
                    <a:pt x="3382" y="8812"/>
                    <a:pt x="3525" y="8812"/>
                  </a:cubicBezTo>
                  <a:lnTo>
                    <a:pt x="3560" y="8812"/>
                  </a:lnTo>
                  <a:cubicBezTo>
                    <a:pt x="3644" y="8812"/>
                    <a:pt x="3739" y="8788"/>
                    <a:pt x="3810" y="8752"/>
                  </a:cubicBezTo>
                  <a:lnTo>
                    <a:pt x="3822" y="8812"/>
                  </a:lnTo>
                  <a:cubicBezTo>
                    <a:pt x="3858" y="8907"/>
                    <a:pt x="3894" y="8978"/>
                    <a:pt x="3977" y="9038"/>
                  </a:cubicBezTo>
                  <a:lnTo>
                    <a:pt x="3715" y="11097"/>
                  </a:lnTo>
                  <a:cubicBezTo>
                    <a:pt x="3703" y="11181"/>
                    <a:pt x="3775" y="11276"/>
                    <a:pt x="3870" y="11276"/>
                  </a:cubicBezTo>
                  <a:lnTo>
                    <a:pt x="3882" y="11276"/>
                  </a:lnTo>
                  <a:cubicBezTo>
                    <a:pt x="3977" y="11276"/>
                    <a:pt x="4037" y="11217"/>
                    <a:pt x="4048" y="11121"/>
                  </a:cubicBezTo>
                  <a:lnTo>
                    <a:pt x="4287" y="9157"/>
                  </a:lnTo>
                  <a:lnTo>
                    <a:pt x="4537" y="9157"/>
                  </a:lnTo>
                  <a:lnTo>
                    <a:pt x="4775" y="11121"/>
                  </a:lnTo>
                  <a:cubicBezTo>
                    <a:pt x="4787" y="11217"/>
                    <a:pt x="4846" y="11276"/>
                    <a:pt x="4941" y="11276"/>
                  </a:cubicBezTo>
                  <a:lnTo>
                    <a:pt x="4953" y="11276"/>
                  </a:lnTo>
                  <a:cubicBezTo>
                    <a:pt x="5049" y="11252"/>
                    <a:pt x="5108" y="11181"/>
                    <a:pt x="5108" y="11097"/>
                  </a:cubicBezTo>
                  <a:lnTo>
                    <a:pt x="4846" y="9038"/>
                  </a:lnTo>
                  <a:cubicBezTo>
                    <a:pt x="4906" y="8978"/>
                    <a:pt x="4965" y="8907"/>
                    <a:pt x="5001" y="8812"/>
                  </a:cubicBezTo>
                  <a:lnTo>
                    <a:pt x="5013" y="8752"/>
                  </a:lnTo>
                  <a:cubicBezTo>
                    <a:pt x="5084" y="8800"/>
                    <a:pt x="5180" y="8812"/>
                    <a:pt x="5263" y="8812"/>
                  </a:cubicBezTo>
                  <a:lnTo>
                    <a:pt x="5299" y="8812"/>
                  </a:lnTo>
                  <a:cubicBezTo>
                    <a:pt x="5441" y="8812"/>
                    <a:pt x="5584" y="8740"/>
                    <a:pt x="5668" y="8633"/>
                  </a:cubicBezTo>
                  <a:lnTo>
                    <a:pt x="6120" y="8097"/>
                  </a:lnTo>
                  <a:cubicBezTo>
                    <a:pt x="6275" y="8311"/>
                    <a:pt x="6370" y="8573"/>
                    <a:pt x="6370" y="8847"/>
                  </a:cubicBezTo>
                  <a:lnTo>
                    <a:pt x="6370" y="8990"/>
                  </a:lnTo>
                  <a:cubicBezTo>
                    <a:pt x="6370" y="9085"/>
                    <a:pt x="6442" y="9157"/>
                    <a:pt x="6537" y="9157"/>
                  </a:cubicBezTo>
                  <a:cubicBezTo>
                    <a:pt x="6620" y="9157"/>
                    <a:pt x="6692" y="9085"/>
                    <a:pt x="6692" y="8990"/>
                  </a:cubicBezTo>
                  <a:lnTo>
                    <a:pt x="6692" y="8847"/>
                  </a:lnTo>
                  <a:cubicBezTo>
                    <a:pt x="6692" y="8431"/>
                    <a:pt x="6537" y="8026"/>
                    <a:pt x="6239" y="7728"/>
                  </a:cubicBezTo>
                  <a:lnTo>
                    <a:pt x="6025" y="7526"/>
                  </a:lnTo>
                  <a:cubicBezTo>
                    <a:pt x="5894" y="7383"/>
                    <a:pt x="5822" y="7204"/>
                    <a:pt x="5822" y="7014"/>
                  </a:cubicBezTo>
                  <a:lnTo>
                    <a:pt x="5822" y="6907"/>
                  </a:lnTo>
                  <a:cubicBezTo>
                    <a:pt x="6180" y="7061"/>
                    <a:pt x="6918" y="7442"/>
                    <a:pt x="7204" y="8311"/>
                  </a:cubicBezTo>
                  <a:cubicBezTo>
                    <a:pt x="7215" y="8371"/>
                    <a:pt x="7215" y="8431"/>
                    <a:pt x="7192" y="8478"/>
                  </a:cubicBezTo>
                  <a:lnTo>
                    <a:pt x="6918" y="8859"/>
                  </a:lnTo>
                  <a:cubicBezTo>
                    <a:pt x="6870" y="8919"/>
                    <a:pt x="6894" y="9014"/>
                    <a:pt x="6930" y="9073"/>
                  </a:cubicBezTo>
                  <a:lnTo>
                    <a:pt x="7501" y="9633"/>
                  </a:lnTo>
                  <a:cubicBezTo>
                    <a:pt x="7549" y="9681"/>
                    <a:pt x="7561" y="9752"/>
                    <a:pt x="7549" y="9812"/>
                  </a:cubicBezTo>
                  <a:lnTo>
                    <a:pt x="7251" y="11062"/>
                  </a:lnTo>
                  <a:cubicBezTo>
                    <a:pt x="7227" y="11157"/>
                    <a:pt x="7275" y="11240"/>
                    <a:pt x="7370" y="11252"/>
                  </a:cubicBezTo>
                  <a:lnTo>
                    <a:pt x="7406" y="11252"/>
                  </a:lnTo>
                  <a:cubicBezTo>
                    <a:pt x="7489" y="11252"/>
                    <a:pt x="7549" y="11217"/>
                    <a:pt x="7573" y="11133"/>
                  </a:cubicBezTo>
                  <a:lnTo>
                    <a:pt x="7870" y="9883"/>
                  </a:lnTo>
                  <a:cubicBezTo>
                    <a:pt x="7918" y="9704"/>
                    <a:pt x="7858" y="9526"/>
                    <a:pt x="7739" y="9395"/>
                  </a:cubicBezTo>
                  <a:lnTo>
                    <a:pt x="7275" y="8931"/>
                  </a:lnTo>
                  <a:lnTo>
                    <a:pt x="7466" y="8657"/>
                  </a:lnTo>
                  <a:cubicBezTo>
                    <a:pt x="7561" y="8514"/>
                    <a:pt x="7573" y="8359"/>
                    <a:pt x="7525" y="8192"/>
                  </a:cubicBezTo>
                  <a:cubicBezTo>
                    <a:pt x="7513" y="8145"/>
                    <a:pt x="7501" y="8121"/>
                    <a:pt x="7489" y="8073"/>
                  </a:cubicBezTo>
                  <a:lnTo>
                    <a:pt x="7489" y="8073"/>
                  </a:lnTo>
                  <a:lnTo>
                    <a:pt x="7858" y="8180"/>
                  </a:lnTo>
                  <a:cubicBezTo>
                    <a:pt x="8228" y="8276"/>
                    <a:pt x="8501" y="8633"/>
                    <a:pt x="8501" y="9026"/>
                  </a:cubicBezTo>
                  <a:lnTo>
                    <a:pt x="8501" y="11074"/>
                  </a:lnTo>
                  <a:cubicBezTo>
                    <a:pt x="8501" y="11169"/>
                    <a:pt x="8573" y="11240"/>
                    <a:pt x="8656" y="11240"/>
                  </a:cubicBezTo>
                  <a:cubicBezTo>
                    <a:pt x="8751" y="11240"/>
                    <a:pt x="8823" y="11169"/>
                    <a:pt x="8823" y="11074"/>
                  </a:cubicBezTo>
                  <a:lnTo>
                    <a:pt x="8823" y="9026"/>
                  </a:lnTo>
                  <a:cubicBezTo>
                    <a:pt x="8763" y="8466"/>
                    <a:pt x="8406" y="7966"/>
                    <a:pt x="7894" y="7823"/>
                  </a:cubicBezTo>
                  <a:lnTo>
                    <a:pt x="7239" y="7633"/>
                  </a:lnTo>
                  <a:cubicBezTo>
                    <a:pt x="6787" y="6895"/>
                    <a:pt x="6072" y="6597"/>
                    <a:pt x="5775" y="6502"/>
                  </a:cubicBezTo>
                  <a:lnTo>
                    <a:pt x="5775" y="6204"/>
                  </a:lnTo>
                  <a:cubicBezTo>
                    <a:pt x="6323" y="5811"/>
                    <a:pt x="6715" y="5216"/>
                    <a:pt x="6799" y="4537"/>
                  </a:cubicBezTo>
                  <a:lnTo>
                    <a:pt x="6906" y="4537"/>
                  </a:lnTo>
                  <a:cubicBezTo>
                    <a:pt x="7239" y="4537"/>
                    <a:pt x="7501" y="4299"/>
                    <a:pt x="7537" y="4001"/>
                  </a:cubicBezTo>
                  <a:cubicBezTo>
                    <a:pt x="7549" y="3835"/>
                    <a:pt x="7489" y="3656"/>
                    <a:pt x="7382" y="3537"/>
                  </a:cubicBezTo>
                  <a:cubicBezTo>
                    <a:pt x="7311" y="3466"/>
                    <a:pt x="7215" y="3406"/>
                    <a:pt x="7132" y="3370"/>
                  </a:cubicBezTo>
                  <a:lnTo>
                    <a:pt x="7215" y="2894"/>
                  </a:lnTo>
                  <a:cubicBezTo>
                    <a:pt x="7358" y="2180"/>
                    <a:pt x="7156" y="1430"/>
                    <a:pt x="6704" y="882"/>
                  </a:cubicBezTo>
                  <a:cubicBezTo>
                    <a:pt x="6239" y="334"/>
                    <a:pt x="5537" y="1"/>
                    <a:pt x="481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1" name="Google Shape;10888;p79">
              <a:extLst>
                <a:ext uri="{FF2B5EF4-FFF2-40B4-BE49-F238E27FC236}">
                  <a16:creationId xmlns:a16="http://schemas.microsoft.com/office/drawing/2014/main" id="{3CFCF875-DB65-9253-2FA4-3245DB13EA3A}"/>
                </a:ext>
              </a:extLst>
            </p:cNvPr>
            <p:cNvSpPr/>
            <p:nvPr/>
          </p:nvSpPr>
          <p:spPr>
            <a:xfrm>
              <a:off x="4997700" y="25265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2" name="Google Shape;10889;p79">
              <a:extLst>
                <a:ext uri="{FF2B5EF4-FFF2-40B4-BE49-F238E27FC236}">
                  <a16:creationId xmlns:a16="http://schemas.microsoft.com/office/drawing/2014/main" id="{63AFF6E2-0EDE-9669-4CDD-BAC5BA8EFF32}"/>
                </a:ext>
              </a:extLst>
            </p:cNvPr>
            <p:cNvSpPr/>
            <p:nvPr/>
          </p:nvSpPr>
          <p:spPr>
            <a:xfrm>
              <a:off x="5064830" y="25265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3" name="Google Shape;10890;p79">
              <a:extLst>
                <a:ext uri="{FF2B5EF4-FFF2-40B4-BE49-F238E27FC236}">
                  <a16:creationId xmlns:a16="http://schemas.microsoft.com/office/drawing/2014/main" id="{ADE78D4B-63DB-3474-2B8F-AF3F5891CFA7}"/>
                </a:ext>
              </a:extLst>
            </p:cNvPr>
            <p:cNvSpPr/>
            <p:nvPr/>
          </p:nvSpPr>
          <p:spPr>
            <a:xfrm>
              <a:off x="5013160" y="256586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1"/>
                  </a:moveTo>
                  <a:cubicBezTo>
                    <a:pt x="146" y="1"/>
                    <a:pt x="102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15" y="414"/>
                    <a:pt x="453" y="510"/>
                    <a:pt x="703" y="510"/>
                  </a:cubicBezTo>
                  <a:cubicBezTo>
                    <a:pt x="977" y="510"/>
                    <a:pt x="1215" y="414"/>
                    <a:pt x="1346" y="283"/>
                  </a:cubicBezTo>
                  <a:cubicBezTo>
                    <a:pt x="1453" y="212"/>
                    <a:pt x="1453" y="105"/>
                    <a:pt x="1370" y="45"/>
                  </a:cubicBezTo>
                  <a:cubicBezTo>
                    <a:pt x="1340" y="15"/>
                    <a:pt x="1301" y="1"/>
                    <a:pt x="1260" y="1"/>
                  </a:cubicBezTo>
                  <a:cubicBezTo>
                    <a:pt x="1218" y="1"/>
                    <a:pt x="1173" y="15"/>
                    <a:pt x="1132" y="45"/>
                  </a:cubicBezTo>
                  <a:cubicBezTo>
                    <a:pt x="1072" y="105"/>
                    <a:pt x="929" y="176"/>
                    <a:pt x="715" y="176"/>
                  </a:cubicBezTo>
                  <a:cubicBezTo>
                    <a:pt x="513" y="176"/>
                    <a:pt x="358" y="105"/>
                    <a:pt x="298" y="45"/>
                  </a:cubicBezTo>
                  <a:cubicBezTo>
                    <a:pt x="268" y="15"/>
                    <a:pt x="230" y="1"/>
                    <a:pt x="1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4" name="Google Shape;10891;p79">
              <a:extLst>
                <a:ext uri="{FF2B5EF4-FFF2-40B4-BE49-F238E27FC236}">
                  <a16:creationId xmlns:a16="http://schemas.microsoft.com/office/drawing/2014/main" id="{6F0F4AD4-B4B1-E785-44E1-29B889AE58F6}"/>
                </a:ext>
              </a:extLst>
            </p:cNvPr>
            <p:cNvSpPr/>
            <p:nvPr/>
          </p:nvSpPr>
          <p:spPr>
            <a:xfrm>
              <a:off x="4992030" y="2509570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2"/>
                    <a:pt x="691" y="167"/>
                  </a:cubicBezTo>
                  <a:cubicBezTo>
                    <a:pt x="691" y="84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5" name="Google Shape;10892;p79">
              <a:extLst>
                <a:ext uri="{FF2B5EF4-FFF2-40B4-BE49-F238E27FC236}">
                  <a16:creationId xmlns:a16="http://schemas.microsoft.com/office/drawing/2014/main" id="{6F16E615-2C0D-1D95-2ABB-EA4A8C305DCF}"/>
                </a:ext>
              </a:extLst>
            </p:cNvPr>
            <p:cNvSpPr/>
            <p:nvPr/>
          </p:nvSpPr>
          <p:spPr>
            <a:xfrm>
              <a:off x="5059191" y="2509570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84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86" name="Google Shape;10893;p79">
            <a:extLst>
              <a:ext uri="{FF2B5EF4-FFF2-40B4-BE49-F238E27FC236}">
                <a16:creationId xmlns:a16="http://schemas.microsoft.com/office/drawing/2014/main" id="{D468C93F-2628-C70F-E3C0-D311063F88E7}"/>
              </a:ext>
            </a:extLst>
          </p:cNvPr>
          <p:cNvGrpSpPr/>
          <p:nvPr/>
        </p:nvGrpSpPr>
        <p:grpSpPr>
          <a:xfrm>
            <a:off x="11624133" y="4481238"/>
            <a:ext cx="529626" cy="706908"/>
            <a:chOff x="5812066" y="2416019"/>
            <a:chExt cx="264813" cy="35345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87" name="Google Shape;10894;p79">
              <a:extLst>
                <a:ext uri="{FF2B5EF4-FFF2-40B4-BE49-F238E27FC236}">
                  <a16:creationId xmlns:a16="http://schemas.microsoft.com/office/drawing/2014/main" id="{BC86B602-50DB-3223-1060-E6C8A889B736}"/>
                </a:ext>
              </a:extLst>
            </p:cNvPr>
            <p:cNvSpPr/>
            <p:nvPr/>
          </p:nvSpPr>
          <p:spPr>
            <a:xfrm>
              <a:off x="5812066" y="2416019"/>
              <a:ext cx="264813" cy="353454"/>
            </a:xfrm>
            <a:custGeom>
              <a:avLst/>
              <a:gdLst/>
              <a:ahLst/>
              <a:cxnLst/>
              <a:rect l="l" t="t" r="r" b="b"/>
              <a:pathLst>
                <a:path w="8359" h="11157" extrusionOk="0">
                  <a:moveTo>
                    <a:pt x="1572" y="346"/>
                  </a:moveTo>
                  <a:cubicBezTo>
                    <a:pt x="1905" y="346"/>
                    <a:pt x="2215" y="501"/>
                    <a:pt x="2405" y="751"/>
                  </a:cubicBezTo>
                  <a:cubicBezTo>
                    <a:pt x="1846" y="1144"/>
                    <a:pt x="1405" y="1715"/>
                    <a:pt x="1203" y="2394"/>
                  </a:cubicBezTo>
                  <a:cubicBezTo>
                    <a:pt x="798" y="2239"/>
                    <a:pt x="524" y="1834"/>
                    <a:pt x="524" y="1406"/>
                  </a:cubicBezTo>
                  <a:cubicBezTo>
                    <a:pt x="524" y="822"/>
                    <a:pt x="1000" y="346"/>
                    <a:pt x="1572" y="346"/>
                  </a:cubicBezTo>
                  <a:close/>
                  <a:moveTo>
                    <a:pt x="6799" y="358"/>
                  </a:moveTo>
                  <a:cubicBezTo>
                    <a:pt x="7382" y="358"/>
                    <a:pt x="7858" y="834"/>
                    <a:pt x="7858" y="1406"/>
                  </a:cubicBezTo>
                  <a:cubicBezTo>
                    <a:pt x="7858" y="1858"/>
                    <a:pt x="7572" y="2239"/>
                    <a:pt x="7168" y="2394"/>
                  </a:cubicBezTo>
                  <a:cubicBezTo>
                    <a:pt x="6965" y="1727"/>
                    <a:pt x="6537" y="1144"/>
                    <a:pt x="5965" y="751"/>
                  </a:cubicBezTo>
                  <a:cubicBezTo>
                    <a:pt x="6167" y="501"/>
                    <a:pt x="6465" y="358"/>
                    <a:pt x="6799" y="358"/>
                  </a:cubicBezTo>
                  <a:close/>
                  <a:moveTo>
                    <a:pt x="4191" y="548"/>
                  </a:moveTo>
                  <a:cubicBezTo>
                    <a:pt x="5739" y="548"/>
                    <a:pt x="6989" y="1799"/>
                    <a:pt x="6989" y="3346"/>
                  </a:cubicBezTo>
                  <a:cubicBezTo>
                    <a:pt x="6989" y="3537"/>
                    <a:pt x="6977" y="3727"/>
                    <a:pt x="6929" y="3930"/>
                  </a:cubicBezTo>
                  <a:cubicBezTo>
                    <a:pt x="6870" y="3894"/>
                    <a:pt x="6799" y="3882"/>
                    <a:pt x="6727" y="3882"/>
                  </a:cubicBezTo>
                  <a:lnTo>
                    <a:pt x="6620" y="3882"/>
                  </a:lnTo>
                  <a:lnTo>
                    <a:pt x="6620" y="3489"/>
                  </a:lnTo>
                  <a:lnTo>
                    <a:pt x="6632" y="3489"/>
                  </a:lnTo>
                  <a:cubicBezTo>
                    <a:pt x="6727" y="3489"/>
                    <a:pt x="6799" y="3418"/>
                    <a:pt x="6799" y="3335"/>
                  </a:cubicBezTo>
                  <a:cubicBezTo>
                    <a:pt x="6799" y="3239"/>
                    <a:pt x="6727" y="3168"/>
                    <a:pt x="6632" y="3168"/>
                  </a:cubicBezTo>
                  <a:cubicBezTo>
                    <a:pt x="5263" y="3168"/>
                    <a:pt x="4286" y="2715"/>
                    <a:pt x="3703" y="2346"/>
                  </a:cubicBezTo>
                  <a:cubicBezTo>
                    <a:pt x="3060" y="1942"/>
                    <a:pt x="2750" y="1525"/>
                    <a:pt x="2738" y="1525"/>
                  </a:cubicBezTo>
                  <a:cubicBezTo>
                    <a:pt x="2705" y="1484"/>
                    <a:pt x="2656" y="1463"/>
                    <a:pt x="2608" y="1463"/>
                  </a:cubicBezTo>
                  <a:cubicBezTo>
                    <a:pt x="2573" y="1463"/>
                    <a:pt x="2538" y="1475"/>
                    <a:pt x="2512" y="1501"/>
                  </a:cubicBezTo>
                  <a:cubicBezTo>
                    <a:pt x="2441" y="1561"/>
                    <a:pt x="2417" y="1668"/>
                    <a:pt x="2477" y="1715"/>
                  </a:cubicBezTo>
                  <a:cubicBezTo>
                    <a:pt x="2500" y="1739"/>
                    <a:pt x="2834" y="2168"/>
                    <a:pt x="3512" y="2596"/>
                  </a:cubicBezTo>
                  <a:cubicBezTo>
                    <a:pt x="4084" y="2965"/>
                    <a:pt x="5024" y="3382"/>
                    <a:pt x="6287" y="3466"/>
                  </a:cubicBezTo>
                  <a:lnTo>
                    <a:pt x="6287" y="4013"/>
                  </a:lnTo>
                  <a:cubicBezTo>
                    <a:pt x="6287" y="4073"/>
                    <a:pt x="6322" y="4120"/>
                    <a:pt x="6370" y="4144"/>
                  </a:cubicBezTo>
                  <a:cubicBezTo>
                    <a:pt x="6406" y="4180"/>
                    <a:pt x="6406" y="4180"/>
                    <a:pt x="6572" y="4180"/>
                  </a:cubicBezTo>
                  <a:lnTo>
                    <a:pt x="6715" y="4180"/>
                  </a:lnTo>
                  <a:cubicBezTo>
                    <a:pt x="6858" y="4180"/>
                    <a:pt x="6977" y="4299"/>
                    <a:pt x="6977" y="4442"/>
                  </a:cubicBezTo>
                  <a:cubicBezTo>
                    <a:pt x="6977" y="4597"/>
                    <a:pt x="6858" y="4716"/>
                    <a:pt x="6715" y="4716"/>
                  </a:cubicBezTo>
                  <a:lnTo>
                    <a:pt x="6608" y="4716"/>
                  </a:lnTo>
                  <a:lnTo>
                    <a:pt x="6608" y="4692"/>
                  </a:lnTo>
                  <a:cubicBezTo>
                    <a:pt x="6608" y="4609"/>
                    <a:pt x="6537" y="4537"/>
                    <a:pt x="6441" y="4537"/>
                  </a:cubicBezTo>
                  <a:cubicBezTo>
                    <a:pt x="6358" y="4537"/>
                    <a:pt x="6275" y="4609"/>
                    <a:pt x="6275" y="4692"/>
                  </a:cubicBezTo>
                  <a:cubicBezTo>
                    <a:pt x="6275" y="5859"/>
                    <a:pt x="5346" y="6799"/>
                    <a:pt x="4179" y="6799"/>
                  </a:cubicBezTo>
                  <a:cubicBezTo>
                    <a:pt x="3024" y="6799"/>
                    <a:pt x="2096" y="5871"/>
                    <a:pt x="2096" y="4716"/>
                  </a:cubicBezTo>
                  <a:cubicBezTo>
                    <a:pt x="2096" y="4620"/>
                    <a:pt x="2024" y="4549"/>
                    <a:pt x="1929" y="4549"/>
                  </a:cubicBezTo>
                  <a:cubicBezTo>
                    <a:pt x="1846" y="4549"/>
                    <a:pt x="1774" y="4620"/>
                    <a:pt x="1774" y="4716"/>
                  </a:cubicBezTo>
                  <a:lnTo>
                    <a:pt x="1774" y="4728"/>
                  </a:lnTo>
                  <a:lnTo>
                    <a:pt x="1667" y="4728"/>
                  </a:lnTo>
                  <a:cubicBezTo>
                    <a:pt x="1512" y="4728"/>
                    <a:pt x="1393" y="4609"/>
                    <a:pt x="1393" y="4466"/>
                  </a:cubicBezTo>
                  <a:cubicBezTo>
                    <a:pt x="1393" y="4311"/>
                    <a:pt x="1512" y="4192"/>
                    <a:pt x="1667" y="4192"/>
                  </a:cubicBezTo>
                  <a:lnTo>
                    <a:pt x="1798" y="4192"/>
                  </a:lnTo>
                  <a:cubicBezTo>
                    <a:pt x="1976" y="4192"/>
                    <a:pt x="1976" y="4192"/>
                    <a:pt x="2012" y="4180"/>
                  </a:cubicBezTo>
                  <a:cubicBezTo>
                    <a:pt x="2072" y="4144"/>
                    <a:pt x="2096" y="4085"/>
                    <a:pt x="2096" y="4025"/>
                  </a:cubicBezTo>
                  <a:lnTo>
                    <a:pt x="2096" y="3847"/>
                  </a:lnTo>
                  <a:cubicBezTo>
                    <a:pt x="2096" y="3335"/>
                    <a:pt x="2262" y="2882"/>
                    <a:pt x="2572" y="2513"/>
                  </a:cubicBezTo>
                  <a:cubicBezTo>
                    <a:pt x="2631" y="2442"/>
                    <a:pt x="2619" y="2334"/>
                    <a:pt x="2560" y="2287"/>
                  </a:cubicBezTo>
                  <a:cubicBezTo>
                    <a:pt x="2528" y="2260"/>
                    <a:pt x="2488" y="2248"/>
                    <a:pt x="2450" y="2248"/>
                  </a:cubicBezTo>
                  <a:cubicBezTo>
                    <a:pt x="2404" y="2248"/>
                    <a:pt x="2360" y="2266"/>
                    <a:pt x="2334" y="2299"/>
                  </a:cubicBezTo>
                  <a:cubicBezTo>
                    <a:pt x="1965" y="2739"/>
                    <a:pt x="1774" y="3251"/>
                    <a:pt x="1774" y="3870"/>
                  </a:cubicBezTo>
                  <a:lnTo>
                    <a:pt x="1774" y="3882"/>
                  </a:lnTo>
                  <a:lnTo>
                    <a:pt x="1667" y="3882"/>
                  </a:lnTo>
                  <a:cubicBezTo>
                    <a:pt x="1595" y="3882"/>
                    <a:pt x="1512" y="3894"/>
                    <a:pt x="1453" y="3930"/>
                  </a:cubicBezTo>
                  <a:cubicBezTo>
                    <a:pt x="1417" y="3727"/>
                    <a:pt x="1393" y="3537"/>
                    <a:pt x="1393" y="3346"/>
                  </a:cubicBezTo>
                  <a:cubicBezTo>
                    <a:pt x="1393" y="1799"/>
                    <a:pt x="2643" y="548"/>
                    <a:pt x="4191" y="548"/>
                  </a:cubicBezTo>
                  <a:close/>
                  <a:moveTo>
                    <a:pt x="5084" y="6990"/>
                  </a:moveTo>
                  <a:lnTo>
                    <a:pt x="5084" y="7537"/>
                  </a:lnTo>
                  <a:cubicBezTo>
                    <a:pt x="5084" y="7895"/>
                    <a:pt x="5310" y="8228"/>
                    <a:pt x="5667" y="8347"/>
                  </a:cubicBezTo>
                  <a:lnTo>
                    <a:pt x="6001" y="8466"/>
                  </a:lnTo>
                  <a:lnTo>
                    <a:pt x="5620" y="8811"/>
                  </a:lnTo>
                  <a:cubicBezTo>
                    <a:pt x="5489" y="8942"/>
                    <a:pt x="5429" y="9109"/>
                    <a:pt x="5429" y="9300"/>
                  </a:cubicBezTo>
                  <a:lnTo>
                    <a:pt x="5429" y="9359"/>
                  </a:lnTo>
                  <a:cubicBezTo>
                    <a:pt x="5060" y="9514"/>
                    <a:pt x="4643" y="9621"/>
                    <a:pt x="4191" y="9621"/>
                  </a:cubicBezTo>
                  <a:cubicBezTo>
                    <a:pt x="3762" y="9621"/>
                    <a:pt x="3334" y="9538"/>
                    <a:pt x="2965" y="9359"/>
                  </a:cubicBezTo>
                  <a:lnTo>
                    <a:pt x="2965" y="9300"/>
                  </a:lnTo>
                  <a:cubicBezTo>
                    <a:pt x="2965" y="9121"/>
                    <a:pt x="2881" y="8942"/>
                    <a:pt x="2762" y="8811"/>
                  </a:cubicBezTo>
                  <a:lnTo>
                    <a:pt x="2429" y="8466"/>
                  </a:lnTo>
                  <a:lnTo>
                    <a:pt x="2750" y="8347"/>
                  </a:lnTo>
                  <a:cubicBezTo>
                    <a:pt x="3096" y="8228"/>
                    <a:pt x="3334" y="7895"/>
                    <a:pt x="3334" y="7537"/>
                  </a:cubicBezTo>
                  <a:lnTo>
                    <a:pt x="3334" y="6990"/>
                  </a:lnTo>
                  <a:cubicBezTo>
                    <a:pt x="3596" y="7097"/>
                    <a:pt x="3893" y="7156"/>
                    <a:pt x="4215" y="7156"/>
                  </a:cubicBezTo>
                  <a:cubicBezTo>
                    <a:pt x="4524" y="7156"/>
                    <a:pt x="4822" y="7097"/>
                    <a:pt x="5084" y="6990"/>
                  </a:cubicBezTo>
                  <a:close/>
                  <a:moveTo>
                    <a:pt x="1560" y="1"/>
                  </a:moveTo>
                  <a:cubicBezTo>
                    <a:pt x="798" y="1"/>
                    <a:pt x="179" y="620"/>
                    <a:pt x="179" y="1382"/>
                  </a:cubicBezTo>
                  <a:cubicBezTo>
                    <a:pt x="179" y="1977"/>
                    <a:pt x="548" y="2501"/>
                    <a:pt x="1119" y="2692"/>
                  </a:cubicBezTo>
                  <a:cubicBezTo>
                    <a:pt x="1072" y="2882"/>
                    <a:pt x="1060" y="3096"/>
                    <a:pt x="1060" y="3299"/>
                  </a:cubicBezTo>
                  <a:cubicBezTo>
                    <a:pt x="1060" y="3573"/>
                    <a:pt x="1084" y="3835"/>
                    <a:pt x="1155" y="4108"/>
                  </a:cubicBezTo>
                  <a:cubicBezTo>
                    <a:pt x="1095" y="4192"/>
                    <a:pt x="1060" y="4311"/>
                    <a:pt x="1060" y="4442"/>
                  </a:cubicBezTo>
                  <a:cubicBezTo>
                    <a:pt x="1060" y="4775"/>
                    <a:pt x="1322" y="5037"/>
                    <a:pt x="1655" y="5037"/>
                  </a:cubicBezTo>
                  <a:lnTo>
                    <a:pt x="1774" y="5037"/>
                  </a:lnTo>
                  <a:cubicBezTo>
                    <a:pt x="1869" y="5799"/>
                    <a:pt x="2334" y="6442"/>
                    <a:pt x="2965" y="6811"/>
                  </a:cubicBezTo>
                  <a:lnTo>
                    <a:pt x="2965" y="7526"/>
                  </a:lnTo>
                  <a:cubicBezTo>
                    <a:pt x="2965" y="7752"/>
                    <a:pt x="2810" y="7954"/>
                    <a:pt x="2596" y="8038"/>
                  </a:cubicBezTo>
                  <a:lnTo>
                    <a:pt x="798" y="8669"/>
                  </a:lnTo>
                  <a:cubicBezTo>
                    <a:pt x="322" y="8835"/>
                    <a:pt x="0" y="9300"/>
                    <a:pt x="0" y="9823"/>
                  </a:cubicBezTo>
                  <a:lnTo>
                    <a:pt x="0" y="10990"/>
                  </a:lnTo>
                  <a:cubicBezTo>
                    <a:pt x="0" y="11085"/>
                    <a:pt x="71" y="11157"/>
                    <a:pt x="155" y="11157"/>
                  </a:cubicBezTo>
                  <a:cubicBezTo>
                    <a:pt x="250" y="11157"/>
                    <a:pt x="322" y="11085"/>
                    <a:pt x="322" y="10990"/>
                  </a:cubicBezTo>
                  <a:lnTo>
                    <a:pt x="322" y="9823"/>
                  </a:lnTo>
                  <a:cubicBezTo>
                    <a:pt x="322" y="9442"/>
                    <a:pt x="560" y="9109"/>
                    <a:pt x="917" y="8990"/>
                  </a:cubicBezTo>
                  <a:lnTo>
                    <a:pt x="2048" y="8585"/>
                  </a:lnTo>
                  <a:lnTo>
                    <a:pt x="2512" y="9050"/>
                  </a:lnTo>
                  <a:cubicBezTo>
                    <a:pt x="2584" y="9121"/>
                    <a:pt x="2619" y="9204"/>
                    <a:pt x="2619" y="9300"/>
                  </a:cubicBezTo>
                  <a:lnTo>
                    <a:pt x="2619" y="10990"/>
                  </a:lnTo>
                  <a:cubicBezTo>
                    <a:pt x="2619" y="11085"/>
                    <a:pt x="2691" y="11157"/>
                    <a:pt x="2774" y="11157"/>
                  </a:cubicBezTo>
                  <a:cubicBezTo>
                    <a:pt x="2869" y="11157"/>
                    <a:pt x="2941" y="11085"/>
                    <a:pt x="2941" y="10990"/>
                  </a:cubicBezTo>
                  <a:lnTo>
                    <a:pt x="2941" y="9704"/>
                  </a:lnTo>
                  <a:cubicBezTo>
                    <a:pt x="3334" y="9847"/>
                    <a:pt x="3751" y="9943"/>
                    <a:pt x="4179" y="9943"/>
                  </a:cubicBezTo>
                  <a:cubicBezTo>
                    <a:pt x="4608" y="9943"/>
                    <a:pt x="5024" y="9859"/>
                    <a:pt x="5417" y="9704"/>
                  </a:cubicBezTo>
                  <a:lnTo>
                    <a:pt x="5417" y="9776"/>
                  </a:lnTo>
                  <a:cubicBezTo>
                    <a:pt x="5417" y="9859"/>
                    <a:pt x="5489" y="9943"/>
                    <a:pt x="5572" y="9943"/>
                  </a:cubicBezTo>
                  <a:cubicBezTo>
                    <a:pt x="5667" y="9943"/>
                    <a:pt x="5739" y="9859"/>
                    <a:pt x="5739" y="9776"/>
                  </a:cubicBezTo>
                  <a:lnTo>
                    <a:pt x="5739" y="9300"/>
                  </a:lnTo>
                  <a:cubicBezTo>
                    <a:pt x="5739" y="9204"/>
                    <a:pt x="5786" y="9109"/>
                    <a:pt x="5846" y="9038"/>
                  </a:cubicBezTo>
                  <a:lnTo>
                    <a:pt x="6310" y="8585"/>
                  </a:lnTo>
                  <a:lnTo>
                    <a:pt x="7441" y="8978"/>
                  </a:lnTo>
                  <a:cubicBezTo>
                    <a:pt x="7799" y="9097"/>
                    <a:pt x="8037" y="9442"/>
                    <a:pt x="8037" y="9812"/>
                  </a:cubicBezTo>
                  <a:lnTo>
                    <a:pt x="8037" y="10990"/>
                  </a:lnTo>
                  <a:cubicBezTo>
                    <a:pt x="8037" y="11085"/>
                    <a:pt x="8108" y="11157"/>
                    <a:pt x="8192" y="11157"/>
                  </a:cubicBezTo>
                  <a:cubicBezTo>
                    <a:pt x="8287" y="11157"/>
                    <a:pt x="8358" y="11085"/>
                    <a:pt x="8358" y="10990"/>
                  </a:cubicBezTo>
                  <a:lnTo>
                    <a:pt x="8358" y="9812"/>
                  </a:lnTo>
                  <a:cubicBezTo>
                    <a:pt x="8358" y="9300"/>
                    <a:pt x="8037" y="8835"/>
                    <a:pt x="7561" y="8669"/>
                  </a:cubicBezTo>
                  <a:lnTo>
                    <a:pt x="5763" y="8038"/>
                  </a:lnTo>
                  <a:cubicBezTo>
                    <a:pt x="5548" y="7954"/>
                    <a:pt x="5405" y="7752"/>
                    <a:pt x="5405" y="7526"/>
                  </a:cubicBezTo>
                  <a:lnTo>
                    <a:pt x="5405" y="6811"/>
                  </a:lnTo>
                  <a:cubicBezTo>
                    <a:pt x="6037" y="6442"/>
                    <a:pt x="6489" y="5799"/>
                    <a:pt x="6596" y="5037"/>
                  </a:cubicBezTo>
                  <a:lnTo>
                    <a:pt x="6715" y="5037"/>
                  </a:lnTo>
                  <a:cubicBezTo>
                    <a:pt x="7037" y="5037"/>
                    <a:pt x="7310" y="4775"/>
                    <a:pt x="7310" y="4442"/>
                  </a:cubicBezTo>
                  <a:cubicBezTo>
                    <a:pt x="7310" y="4323"/>
                    <a:pt x="7263" y="4204"/>
                    <a:pt x="7203" y="4108"/>
                  </a:cubicBezTo>
                  <a:cubicBezTo>
                    <a:pt x="7275" y="3847"/>
                    <a:pt x="7310" y="3585"/>
                    <a:pt x="7310" y="3299"/>
                  </a:cubicBezTo>
                  <a:cubicBezTo>
                    <a:pt x="7310" y="3096"/>
                    <a:pt x="7287" y="2882"/>
                    <a:pt x="7251" y="2692"/>
                  </a:cubicBezTo>
                  <a:cubicBezTo>
                    <a:pt x="7799" y="2501"/>
                    <a:pt x="8180" y="1977"/>
                    <a:pt x="8180" y="1382"/>
                  </a:cubicBezTo>
                  <a:cubicBezTo>
                    <a:pt x="8180" y="620"/>
                    <a:pt x="7561" y="1"/>
                    <a:pt x="6799" y="1"/>
                  </a:cubicBezTo>
                  <a:cubicBezTo>
                    <a:pt x="6358" y="1"/>
                    <a:pt x="5953" y="203"/>
                    <a:pt x="5679" y="560"/>
                  </a:cubicBezTo>
                  <a:cubicBezTo>
                    <a:pt x="5239" y="310"/>
                    <a:pt x="4727" y="179"/>
                    <a:pt x="4179" y="179"/>
                  </a:cubicBezTo>
                  <a:cubicBezTo>
                    <a:pt x="3631" y="179"/>
                    <a:pt x="3119" y="310"/>
                    <a:pt x="2679" y="560"/>
                  </a:cubicBezTo>
                  <a:cubicBezTo>
                    <a:pt x="2429" y="203"/>
                    <a:pt x="2012" y="1"/>
                    <a:pt x="15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8" name="Google Shape;10895;p79">
              <a:extLst>
                <a:ext uri="{FF2B5EF4-FFF2-40B4-BE49-F238E27FC236}">
                  <a16:creationId xmlns:a16="http://schemas.microsoft.com/office/drawing/2014/main" id="{75E5CC9B-4205-D13B-4D7A-78D84AA2DCDB}"/>
                </a:ext>
              </a:extLst>
            </p:cNvPr>
            <p:cNvSpPr/>
            <p:nvPr/>
          </p:nvSpPr>
          <p:spPr>
            <a:xfrm>
              <a:off x="5923707" y="2588136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199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53" y="485"/>
                    <a:pt x="1191" y="402"/>
                    <a:pt x="1334" y="259"/>
                  </a:cubicBezTo>
                  <a:cubicBezTo>
                    <a:pt x="1370" y="199"/>
                    <a:pt x="1370" y="104"/>
                    <a:pt x="1310" y="45"/>
                  </a:cubicBezTo>
                  <a:cubicBezTo>
                    <a:pt x="1280" y="15"/>
                    <a:pt x="1239" y="0"/>
                    <a:pt x="1197" y="0"/>
                  </a:cubicBezTo>
                  <a:cubicBezTo>
                    <a:pt x="1155" y="0"/>
                    <a:pt x="1114" y="15"/>
                    <a:pt x="1084" y="45"/>
                  </a:cubicBezTo>
                  <a:cubicBezTo>
                    <a:pt x="1024" y="104"/>
                    <a:pt x="881" y="176"/>
                    <a:pt x="679" y="176"/>
                  </a:cubicBezTo>
                  <a:cubicBezTo>
                    <a:pt x="488" y="176"/>
                    <a:pt x="346" y="104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9" name="Google Shape;10896;p79">
              <a:extLst>
                <a:ext uri="{FF2B5EF4-FFF2-40B4-BE49-F238E27FC236}">
                  <a16:creationId xmlns:a16="http://schemas.microsoft.com/office/drawing/2014/main" id="{3A9A1337-76C4-A77C-11ED-2E5C2FC33BC9}"/>
                </a:ext>
              </a:extLst>
            </p:cNvPr>
            <p:cNvSpPr/>
            <p:nvPr/>
          </p:nvSpPr>
          <p:spPr>
            <a:xfrm>
              <a:off x="5983677" y="2742291"/>
              <a:ext cx="10201" cy="26833"/>
            </a:xfrm>
            <a:custGeom>
              <a:avLst/>
              <a:gdLst/>
              <a:ahLst/>
              <a:cxnLst/>
              <a:rect l="l" t="t" r="r" b="b"/>
              <a:pathLst>
                <a:path w="322" h="847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679"/>
                  </a:lnTo>
                  <a:cubicBezTo>
                    <a:pt x="0" y="775"/>
                    <a:pt x="72" y="846"/>
                    <a:pt x="155" y="846"/>
                  </a:cubicBezTo>
                  <a:cubicBezTo>
                    <a:pt x="250" y="846"/>
                    <a:pt x="322" y="775"/>
                    <a:pt x="322" y="679"/>
                  </a:cubicBezTo>
                  <a:lnTo>
                    <a:pt x="322" y="155"/>
                  </a:lnTo>
                  <a:cubicBezTo>
                    <a:pt x="322" y="72"/>
                    <a:pt x="262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0" name="Google Shape;10897;p79">
              <a:extLst>
                <a:ext uri="{FF2B5EF4-FFF2-40B4-BE49-F238E27FC236}">
                  <a16:creationId xmlns:a16="http://schemas.microsoft.com/office/drawing/2014/main" id="{935D835A-644C-524D-7C0A-133FEEF1F81D}"/>
                </a:ext>
              </a:extLst>
            </p:cNvPr>
            <p:cNvSpPr/>
            <p:nvPr/>
          </p:nvSpPr>
          <p:spPr>
            <a:xfrm>
              <a:off x="5906726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67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1" name="Google Shape;10898;p79">
              <a:extLst>
                <a:ext uri="{FF2B5EF4-FFF2-40B4-BE49-F238E27FC236}">
                  <a16:creationId xmlns:a16="http://schemas.microsoft.com/office/drawing/2014/main" id="{5D27E398-09A6-236A-D3BD-46C0E64CE144}"/>
                </a:ext>
              </a:extLst>
            </p:cNvPr>
            <p:cNvSpPr/>
            <p:nvPr/>
          </p:nvSpPr>
          <p:spPr>
            <a:xfrm>
              <a:off x="5972747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2" name="Google Shape;10899;p79">
              <a:extLst>
                <a:ext uri="{FF2B5EF4-FFF2-40B4-BE49-F238E27FC236}">
                  <a16:creationId xmlns:a16="http://schemas.microsoft.com/office/drawing/2014/main" id="{EF3BE482-5689-CF3C-2409-94688AEC742B}"/>
                </a:ext>
              </a:extLst>
            </p:cNvPr>
            <p:cNvSpPr/>
            <p:nvPr/>
          </p:nvSpPr>
          <p:spPr>
            <a:xfrm>
              <a:off x="5901055" y="2526931"/>
              <a:ext cx="16252" cy="10581"/>
            </a:xfrm>
            <a:custGeom>
              <a:avLst/>
              <a:gdLst/>
              <a:ahLst/>
              <a:cxnLst/>
              <a:rect l="l" t="t" r="r" b="b"/>
              <a:pathLst>
                <a:path w="513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346" y="334"/>
                  </a:lnTo>
                  <a:cubicBezTo>
                    <a:pt x="430" y="334"/>
                    <a:pt x="501" y="262"/>
                    <a:pt x="501" y="167"/>
                  </a:cubicBezTo>
                  <a:cubicBezTo>
                    <a:pt x="513" y="84"/>
                    <a:pt x="430" y="0"/>
                    <a:pt x="3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3" name="Google Shape;10900;p79">
              <a:extLst>
                <a:ext uri="{FF2B5EF4-FFF2-40B4-BE49-F238E27FC236}">
                  <a16:creationId xmlns:a16="http://schemas.microsoft.com/office/drawing/2014/main" id="{FED9C4C0-C230-2E3D-DD31-9864CF27BC12}"/>
                </a:ext>
              </a:extLst>
            </p:cNvPr>
            <p:cNvSpPr/>
            <p:nvPr/>
          </p:nvSpPr>
          <p:spPr>
            <a:xfrm>
              <a:off x="5972367" y="2526899"/>
              <a:ext cx="16220" cy="10613"/>
            </a:xfrm>
            <a:custGeom>
              <a:avLst/>
              <a:gdLst/>
              <a:ahLst/>
              <a:cxnLst/>
              <a:rect l="l" t="t" r="r" b="b"/>
              <a:pathLst>
                <a:path w="512" h="335" extrusionOk="0">
                  <a:moveTo>
                    <a:pt x="364" y="0"/>
                  </a:moveTo>
                  <a:cubicBezTo>
                    <a:pt x="358" y="0"/>
                    <a:pt x="352" y="0"/>
                    <a:pt x="345" y="1"/>
                  </a:cubicBezTo>
                  <a:lnTo>
                    <a:pt x="167" y="1"/>
                  </a:lnTo>
                  <a:cubicBezTo>
                    <a:pt x="72" y="1"/>
                    <a:pt x="0" y="85"/>
                    <a:pt x="0" y="168"/>
                  </a:cubicBezTo>
                  <a:cubicBezTo>
                    <a:pt x="0" y="263"/>
                    <a:pt x="72" y="335"/>
                    <a:pt x="167" y="335"/>
                  </a:cubicBezTo>
                  <a:lnTo>
                    <a:pt x="345" y="335"/>
                  </a:lnTo>
                  <a:cubicBezTo>
                    <a:pt x="429" y="335"/>
                    <a:pt x="500" y="263"/>
                    <a:pt x="500" y="168"/>
                  </a:cubicBezTo>
                  <a:cubicBezTo>
                    <a:pt x="511" y="79"/>
                    <a:pt x="450" y="0"/>
                    <a:pt x="36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94" name="Google Shape;10901;p79">
            <a:extLst>
              <a:ext uri="{FF2B5EF4-FFF2-40B4-BE49-F238E27FC236}">
                <a16:creationId xmlns:a16="http://schemas.microsoft.com/office/drawing/2014/main" id="{D088F158-FDC4-7B2F-D8B6-14172927B5C2}"/>
              </a:ext>
            </a:extLst>
          </p:cNvPr>
          <p:cNvGrpSpPr/>
          <p:nvPr/>
        </p:nvGrpSpPr>
        <p:grpSpPr>
          <a:xfrm>
            <a:off x="16109641" y="4481998"/>
            <a:ext cx="528866" cy="706908"/>
            <a:chOff x="8054820" y="2416399"/>
            <a:chExt cx="264433" cy="35345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95" name="Google Shape;10902;p79">
              <a:extLst>
                <a:ext uri="{FF2B5EF4-FFF2-40B4-BE49-F238E27FC236}">
                  <a16:creationId xmlns:a16="http://schemas.microsoft.com/office/drawing/2014/main" id="{5244017A-DC67-1830-D973-0471F3E90E14}"/>
                </a:ext>
              </a:extLst>
            </p:cNvPr>
            <p:cNvSpPr/>
            <p:nvPr/>
          </p:nvSpPr>
          <p:spPr>
            <a:xfrm>
              <a:off x="8148371" y="2538621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6" name="Google Shape;10903;p79">
              <a:extLst>
                <a:ext uri="{FF2B5EF4-FFF2-40B4-BE49-F238E27FC236}">
                  <a16:creationId xmlns:a16="http://schemas.microsoft.com/office/drawing/2014/main" id="{81BAEFF4-3419-2E0E-D2EC-87CD38565D4C}"/>
                </a:ext>
              </a:extLst>
            </p:cNvPr>
            <p:cNvSpPr/>
            <p:nvPr/>
          </p:nvSpPr>
          <p:spPr>
            <a:xfrm>
              <a:off x="8214361" y="2538621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7" name="Google Shape;10904;p79">
              <a:extLst>
                <a:ext uri="{FF2B5EF4-FFF2-40B4-BE49-F238E27FC236}">
                  <a16:creationId xmlns:a16="http://schemas.microsoft.com/office/drawing/2014/main" id="{C3E25C74-F69D-6C67-7312-F47145130BA4}"/>
                </a:ext>
              </a:extLst>
            </p:cNvPr>
            <p:cNvSpPr/>
            <p:nvPr/>
          </p:nvSpPr>
          <p:spPr>
            <a:xfrm>
              <a:off x="8054820" y="2416399"/>
              <a:ext cx="264433" cy="353454"/>
            </a:xfrm>
            <a:custGeom>
              <a:avLst/>
              <a:gdLst/>
              <a:ahLst/>
              <a:cxnLst/>
              <a:rect l="l" t="t" r="r" b="b"/>
              <a:pathLst>
                <a:path w="8347" h="11157" extrusionOk="0">
                  <a:moveTo>
                    <a:pt x="1703" y="5025"/>
                  </a:moveTo>
                  <a:cubicBezTo>
                    <a:pt x="1787" y="5204"/>
                    <a:pt x="1882" y="5418"/>
                    <a:pt x="1882" y="5573"/>
                  </a:cubicBezTo>
                  <a:cubicBezTo>
                    <a:pt x="1882" y="5680"/>
                    <a:pt x="1787" y="5763"/>
                    <a:pt x="1703" y="5763"/>
                  </a:cubicBezTo>
                  <a:cubicBezTo>
                    <a:pt x="1608" y="5763"/>
                    <a:pt x="1525" y="5668"/>
                    <a:pt x="1525" y="5573"/>
                  </a:cubicBezTo>
                  <a:cubicBezTo>
                    <a:pt x="1525" y="5430"/>
                    <a:pt x="1608" y="5204"/>
                    <a:pt x="1703" y="5025"/>
                  </a:cubicBezTo>
                  <a:close/>
                  <a:moveTo>
                    <a:pt x="6585" y="5025"/>
                  </a:moveTo>
                  <a:cubicBezTo>
                    <a:pt x="6668" y="5204"/>
                    <a:pt x="6763" y="5418"/>
                    <a:pt x="6763" y="5573"/>
                  </a:cubicBezTo>
                  <a:cubicBezTo>
                    <a:pt x="6763" y="5680"/>
                    <a:pt x="6668" y="5763"/>
                    <a:pt x="6585" y="5763"/>
                  </a:cubicBezTo>
                  <a:cubicBezTo>
                    <a:pt x="6490" y="5763"/>
                    <a:pt x="6406" y="5668"/>
                    <a:pt x="6406" y="5573"/>
                  </a:cubicBezTo>
                  <a:cubicBezTo>
                    <a:pt x="6406" y="5430"/>
                    <a:pt x="6490" y="5204"/>
                    <a:pt x="6585" y="5025"/>
                  </a:cubicBezTo>
                  <a:close/>
                  <a:moveTo>
                    <a:pt x="4144" y="322"/>
                  </a:moveTo>
                  <a:cubicBezTo>
                    <a:pt x="6073" y="322"/>
                    <a:pt x="7633" y="1894"/>
                    <a:pt x="7633" y="3823"/>
                  </a:cubicBezTo>
                  <a:cubicBezTo>
                    <a:pt x="7633" y="5847"/>
                    <a:pt x="6478" y="7752"/>
                    <a:pt x="6299" y="8049"/>
                  </a:cubicBezTo>
                  <a:lnTo>
                    <a:pt x="5716" y="7847"/>
                  </a:lnTo>
                  <a:cubicBezTo>
                    <a:pt x="5513" y="7764"/>
                    <a:pt x="5358" y="7561"/>
                    <a:pt x="5358" y="7335"/>
                  </a:cubicBezTo>
                  <a:lnTo>
                    <a:pt x="5358" y="6621"/>
                  </a:lnTo>
                  <a:cubicBezTo>
                    <a:pt x="5692" y="6430"/>
                    <a:pt x="5966" y="6180"/>
                    <a:pt x="6180" y="5859"/>
                  </a:cubicBezTo>
                  <a:cubicBezTo>
                    <a:pt x="6263" y="6001"/>
                    <a:pt x="6418" y="6073"/>
                    <a:pt x="6597" y="6073"/>
                  </a:cubicBezTo>
                  <a:cubicBezTo>
                    <a:pt x="6882" y="6073"/>
                    <a:pt x="7097" y="5847"/>
                    <a:pt x="7097" y="5561"/>
                  </a:cubicBezTo>
                  <a:cubicBezTo>
                    <a:pt x="7097" y="5323"/>
                    <a:pt x="6966" y="5025"/>
                    <a:pt x="6859" y="4823"/>
                  </a:cubicBezTo>
                  <a:cubicBezTo>
                    <a:pt x="7097" y="4751"/>
                    <a:pt x="7275" y="4525"/>
                    <a:pt x="7275" y="4251"/>
                  </a:cubicBezTo>
                  <a:cubicBezTo>
                    <a:pt x="7275" y="3930"/>
                    <a:pt x="7013" y="3656"/>
                    <a:pt x="6680" y="3656"/>
                  </a:cubicBezTo>
                  <a:lnTo>
                    <a:pt x="6597" y="3656"/>
                  </a:lnTo>
                  <a:cubicBezTo>
                    <a:pt x="6597" y="3656"/>
                    <a:pt x="6585" y="3656"/>
                    <a:pt x="6585" y="3644"/>
                  </a:cubicBezTo>
                  <a:lnTo>
                    <a:pt x="6585" y="3120"/>
                  </a:lnTo>
                  <a:cubicBezTo>
                    <a:pt x="6585" y="2453"/>
                    <a:pt x="6049" y="1918"/>
                    <a:pt x="5370" y="1918"/>
                  </a:cubicBezTo>
                  <a:lnTo>
                    <a:pt x="5192" y="1918"/>
                  </a:lnTo>
                  <a:cubicBezTo>
                    <a:pt x="5108" y="1918"/>
                    <a:pt x="5037" y="1989"/>
                    <a:pt x="5037" y="2084"/>
                  </a:cubicBezTo>
                  <a:cubicBezTo>
                    <a:pt x="5037" y="2168"/>
                    <a:pt x="5108" y="2251"/>
                    <a:pt x="5192" y="2251"/>
                  </a:cubicBezTo>
                  <a:lnTo>
                    <a:pt x="5370" y="2251"/>
                  </a:lnTo>
                  <a:cubicBezTo>
                    <a:pt x="5870" y="2251"/>
                    <a:pt x="6251" y="2644"/>
                    <a:pt x="6251" y="3120"/>
                  </a:cubicBezTo>
                  <a:lnTo>
                    <a:pt x="6251" y="3644"/>
                  </a:lnTo>
                  <a:cubicBezTo>
                    <a:pt x="6251" y="3823"/>
                    <a:pt x="6406" y="3989"/>
                    <a:pt x="6597" y="3989"/>
                  </a:cubicBezTo>
                  <a:lnTo>
                    <a:pt x="6680" y="3989"/>
                  </a:lnTo>
                  <a:cubicBezTo>
                    <a:pt x="6835" y="3989"/>
                    <a:pt x="6954" y="4108"/>
                    <a:pt x="6954" y="4251"/>
                  </a:cubicBezTo>
                  <a:cubicBezTo>
                    <a:pt x="6954" y="4406"/>
                    <a:pt x="6835" y="4525"/>
                    <a:pt x="6680" y="4525"/>
                  </a:cubicBezTo>
                  <a:lnTo>
                    <a:pt x="6585" y="4525"/>
                  </a:lnTo>
                  <a:lnTo>
                    <a:pt x="6585" y="4501"/>
                  </a:lnTo>
                  <a:cubicBezTo>
                    <a:pt x="6585" y="4418"/>
                    <a:pt x="6501" y="4346"/>
                    <a:pt x="6418" y="4346"/>
                  </a:cubicBezTo>
                  <a:cubicBezTo>
                    <a:pt x="6323" y="4346"/>
                    <a:pt x="6251" y="4418"/>
                    <a:pt x="6251" y="4501"/>
                  </a:cubicBezTo>
                  <a:cubicBezTo>
                    <a:pt x="6251" y="5668"/>
                    <a:pt x="5311" y="6609"/>
                    <a:pt x="4156" y="6609"/>
                  </a:cubicBezTo>
                  <a:cubicBezTo>
                    <a:pt x="2989" y="6609"/>
                    <a:pt x="2060" y="5668"/>
                    <a:pt x="2060" y="4501"/>
                  </a:cubicBezTo>
                  <a:cubicBezTo>
                    <a:pt x="2060" y="4418"/>
                    <a:pt x="1977" y="4346"/>
                    <a:pt x="1894" y="4346"/>
                  </a:cubicBezTo>
                  <a:cubicBezTo>
                    <a:pt x="1798" y="4346"/>
                    <a:pt x="1727" y="4418"/>
                    <a:pt x="1727" y="4501"/>
                  </a:cubicBezTo>
                  <a:lnTo>
                    <a:pt x="1727" y="4525"/>
                  </a:lnTo>
                  <a:lnTo>
                    <a:pt x="1620" y="4525"/>
                  </a:lnTo>
                  <a:cubicBezTo>
                    <a:pt x="1477" y="4525"/>
                    <a:pt x="1358" y="4406"/>
                    <a:pt x="1358" y="4251"/>
                  </a:cubicBezTo>
                  <a:cubicBezTo>
                    <a:pt x="1358" y="4108"/>
                    <a:pt x="1477" y="3989"/>
                    <a:pt x="1620" y="3989"/>
                  </a:cubicBezTo>
                  <a:lnTo>
                    <a:pt x="1715" y="3989"/>
                  </a:lnTo>
                  <a:cubicBezTo>
                    <a:pt x="1894" y="3989"/>
                    <a:pt x="2060" y="3835"/>
                    <a:pt x="2060" y="3644"/>
                  </a:cubicBezTo>
                  <a:lnTo>
                    <a:pt x="2060" y="3120"/>
                  </a:lnTo>
                  <a:cubicBezTo>
                    <a:pt x="2060" y="2632"/>
                    <a:pt x="2453" y="2251"/>
                    <a:pt x="2930" y="2251"/>
                  </a:cubicBezTo>
                  <a:lnTo>
                    <a:pt x="4501" y="2251"/>
                  </a:lnTo>
                  <a:cubicBezTo>
                    <a:pt x="4585" y="2251"/>
                    <a:pt x="4656" y="2168"/>
                    <a:pt x="4656" y="2084"/>
                  </a:cubicBezTo>
                  <a:cubicBezTo>
                    <a:pt x="4656" y="1989"/>
                    <a:pt x="4585" y="1918"/>
                    <a:pt x="4501" y="1918"/>
                  </a:cubicBezTo>
                  <a:lnTo>
                    <a:pt x="2930" y="1918"/>
                  </a:lnTo>
                  <a:cubicBezTo>
                    <a:pt x="2632" y="1918"/>
                    <a:pt x="2394" y="1679"/>
                    <a:pt x="2394" y="1382"/>
                  </a:cubicBezTo>
                  <a:cubicBezTo>
                    <a:pt x="2394" y="798"/>
                    <a:pt x="3025" y="322"/>
                    <a:pt x="3799" y="322"/>
                  </a:cubicBezTo>
                  <a:close/>
                  <a:moveTo>
                    <a:pt x="2084" y="1310"/>
                  </a:moveTo>
                  <a:lnTo>
                    <a:pt x="2084" y="1406"/>
                  </a:lnTo>
                  <a:cubicBezTo>
                    <a:pt x="2084" y="1679"/>
                    <a:pt x="2203" y="1918"/>
                    <a:pt x="2394" y="2084"/>
                  </a:cubicBezTo>
                  <a:cubicBezTo>
                    <a:pt x="2013" y="2275"/>
                    <a:pt x="1727" y="2692"/>
                    <a:pt x="1727" y="3156"/>
                  </a:cubicBezTo>
                  <a:lnTo>
                    <a:pt x="1727" y="3680"/>
                  </a:lnTo>
                  <a:cubicBezTo>
                    <a:pt x="1727" y="3680"/>
                    <a:pt x="1727" y="3692"/>
                    <a:pt x="1715" y="3692"/>
                  </a:cubicBezTo>
                  <a:lnTo>
                    <a:pt x="1620" y="3692"/>
                  </a:lnTo>
                  <a:cubicBezTo>
                    <a:pt x="1298" y="3692"/>
                    <a:pt x="1025" y="3954"/>
                    <a:pt x="1025" y="4287"/>
                  </a:cubicBezTo>
                  <a:cubicBezTo>
                    <a:pt x="1025" y="4549"/>
                    <a:pt x="1203" y="4775"/>
                    <a:pt x="1441" y="4847"/>
                  </a:cubicBezTo>
                  <a:cubicBezTo>
                    <a:pt x="1346" y="5037"/>
                    <a:pt x="1203" y="5335"/>
                    <a:pt x="1203" y="5597"/>
                  </a:cubicBezTo>
                  <a:cubicBezTo>
                    <a:pt x="1203" y="5870"/>
                    <a:pt x="1429" y="6097"/>
                    <a:pt x="1715" y="6097"/>
                  </a:cubicBezTo>
                  <a:cubicBezTo>
                    <a:pt x="1894" y="6097"/>
                    <a:pt x="2037" y="6013"/>
                    <a:pt x="2132" y="5894"/>
                  </a:cubicBezTo>
                  <a:cubicBezTo>
                    <a:pt x="2334" y="6204"/>
                    <a:pt x="2620" y="6466"/>
                    <a:pt x="2953" y="6656"/>
                  </a:cubicBezTo>
                  <a:lnTo>
                    <a:pt x="2953" y="7347"/>
                  </a:lnTo>
                  <a:cubicBezTo>
                    <a:pt x="2953" y="7573"/>
                    <a:pt x="2799" y="7787"/>
                    <a:pt x="2584" y="7859"/>
                  </a:cubicBezTo>
                  <a:lnTo>
                    <a:pt x="1965" y="8085"/>
                  </a:lnTo>
                  <a:cubicBezTo>
                    <a:pt x="1715" y="7621"/>
                    <a:pt x="834" y="5847"/>
                    <a:pt x="834" y="3882"/>
                  </a:cubicBezTo>
                  <a:cubicBezTo>
                    <a:pt x="834" y="3275"/>
                    <a:pt x="989" y="2727"/>
                    <a:pt x="1263" y="2227"/>
                  </a:cubicBezTo>
                  <a:cubicBezTo>
                    <a:pt x="1477" y="1870"/>
                    <a:pt x="1739" y="1560"/>
                    <a:pt x="2084" y="1310"/>
                  </a:cubicBezTo>
                  <a:close/>
                  <a:moveTo>
                    <a:pt x="3811" y="1"/>
                  </a:moveTo>
                  <a:cubicBezTo>
                    <a:pt x="3346" y="1"/>
                    <a:pt x="2918" y="132"/>
                    <a:pt x="2608" y="382"/>
                  </a:cubicBezTo>
                  <a:cubicBezTo>
                    <a:pt x="2453" y="489"/>
                    <a:pt x="2358" y="620"/>
                    <a:pt x="2263" y="763"/>
                  </a:cubicBezTo>
                  <a:cubicBezTo>
                    <a:pt x="1715" y="1084"/>
                    <a:pt x="1286" y="1537"/>
                    <a:pt x="1001" y="2037"/>
                  </a:cubicBezTo>
                  <a:cubicBezTo>
                    <a:pt x="691" y="2572"/>
                    <a:pt x="524" y="3192"/>
                    <a:pt x="524" y="3858"/>
                  </a:cubicBezTo>
                  <a:cubicBezTo>
                    <a:pt x="524" y="5108"/>
                    <a:pt x="870" y="6251"/>
                    <a:pt x="1144" y="6990"/>
                  </a:cubicBezTo>
                  <a:cubicBezTo>
                    <a:pt x="1358" y="7525"/>
                    <a:pt x="1548" y="7942"/>
                    <a:pt x="1667" y="8156"/>
                  </a:cubicBezTo>
                  <a:lnTo>
                    <a:pt x="810" y="8454"/>
                  </a:lnTo>
                  <a:cubicBezTo>
                    <a:pt x="334" y="8621"/>
                    <a:pt x="1" y="9073"/>
                    <a:pt x="1" y="9597"/>
                  </a:cubicBezTo>
                  <a:lnTo>
                    <a:pt x="1" y="10954"/>
                  </a:lnTo>
                  <a:cubicBezTo>
                    <a:pt x="1" y="11038"/>
                    <a:pt x="72" y="11121"/>
                    <a:pt x="167" y="11121"/>
                  </a:cubicBezTo>
                  <a:cubicBezTo>
                    <a:pt x="251" y="11121"/>
                    <a:pt x="322" y="11038"/>
                    <a:pt x="322" y="10954"/>
                  </a:cubicBezTo>
                  <a:lnTo>
                    <a:pt x="322" y="9633"/>
                  </a:lnTo>
                  <a:cubicBezTo>
                    <a:pt x="322" y="9252"/>
                    <a:pt x="560" y="8918"/>
                    <a:pt x="917" y="8799"/>
                  </a:cubicBezTo>
                  <a:lnTo>
                    <a:pt x="1191" y="8704"/>
                  </a:lnTo>
                  <a:cubicBezTo>
                    <a:pt x="1810" y="9561"/>
                    <a:pt x="2941" y="10097"/>
                    <a:pt x="4180" y="10097"/>
                  </a:cubicBezTo>
                  <a:cubicBezTo>
                    <a:pt x="4727" y="10097"/>
                    <a:pt x="5287" y="10002"/>
                    <a:pt x="5775" y="9788"/>
                  </a:cubicBezTo>
                  <a:cubicBezTo>
                    <a:pt x="5858" y="9764"/>
                    <a:pt x="5894" y="9657"/>
                    <a:pt x="5858" y="9585"/>
                  </a:cubicBezTo>
                  <a:cubicBezTo>
                    <a:pt x="5840" y="9512"/>
                    <a:pt x="5773" y="9481"/>
                    <a:pt x="5711" y="9481"/>
                  </a:cubicBezTo>
                  <a:cubicBezTo>
                    <a:pt x="5692" y="9481"/>
                    <a:pt x="5673" y="9484"/>
                    <a:pt x="5656" y="9490"/>
                  </a:cubicBezTo>
                  <a:cubicBezTo>
                    <a:pt x="5204" y="9680"/>
                    <a:pt x="4704" y="9788"/>
                    <a:pt x="4180" y="9788"/>
                  </a:cubicBezTo>
                  <a:cubicBezTo>
                    <a:pt x="3096" y="9788"/>
                    <a:pt x="2084" y="9347"/>
                    <a:pt x="1513" y="8609"/>
                  </a:cubicBezTo>
                  <a:lnTo>
                    <a:pt x="2727" y="8180"/>
                  </a:lnTo>
                  <a:cubicBezTo>
                    <a:pt x="3061" y="8061"/>
                    <a:pt x="3299" y="7740"/>
                    <a:pt x="3299" y="7383"/>
                  </a:cubicBezTo>
                  <a:lnTo>
                    <a:pt x="3299" y="6823"/>
                  </a:lnTo>
                  <a:cubicBezTo>
                    <a:pt x="3572" y="6930"/>
                    <a:pt x="3870" y="6990"/>
                    <a:pt x="4180" y="6990"/>
                  </a:cubicBezTo>
                  <a:cubicBezTo>
                    <a:pt x="4489" y="6990"/>
                    <a:pt x="4787" y="6930"/>
                    <a:pt x="5061" y="6823"/>
                  </a:cubicBezTo>
                  <a:lnTo>
                    <a:pt x="5061" y="7383"/>
                  </a:lnTo>
                  <a:cubicBezTo>
                    <a:pt x="5061" y="7740"/>
                    <a:pt x="5287" y="8061"/>
                    <a:pt x="5644" y="8180"/>
                  </a:cubicBezTo>
                  <a:lnTo>
                    <a:pt x="6847" y="8609"/>
                  </a:lnTo>
                  <a:cubicBezTo>
                    <a:pt x="6680" y="8823"/>
                    <a:pt x="6478" y="9014"/>
                    <a:pt x="6239" y="9180"/>
                  </a:cubicBezTo>
                  <a:cubicBezTo>
                    <a:pt x="6156" y="9228"/>
                    <a:pt x="6144" y="9323"/>
                    <a:pt x="6192" y="9407"/>
                  </a:cubicBezTo>
                  <a:cubicBezTo>
                    <a:pt x="6216" y="9442"/>
                    <a:pt x="6275" y="9478"/>
                    <a:pt x="6323" y="9478"/>
                  </a:cubicBezTo>
                  <a:cubicBezTo>
                    <a:pt x="6359" y="9478"/>
                    <a:pt x="6382" y="9466"/>
                    <a:pt x="6418" y="9442"/>
                  </a:cubicBezTo>
                  <a:cubicBezTo>
                    <a:pt x="6716" y="9240"/>
                    <a:pt x="6966" y="9002"/>
                    <a:pt x="7156" y="8716"/>
                  </a:cubicBezTo>
                  <a:lnTo>
                    <a:pt x="7430" y="8811"/>
                  </a:lnTo>
                  <a:cubicBezTo>
                    <a:pt x="7787" y="8930"/>
                    <a:pt x="8025" y="9264"/>
                    <a:pt x="8025" y="9645"/>
                  </a:cubicBezTo>
                  <a:lnTo>
                    <a:pt x="8025" y="10990"/>
                  </a:lnTo>
                  <a:cubicBezTo>
                    <a:pt x="8025" y="11085"/>
                    <a:pt x="8097" y="11157"/>
                    <a:pt x="8180" y="11157"/>
                  </a:cubicBezTo>
                  <a:cubicBezTo>
                    <a:pt x="8275" y="11157"/>
                    <a:pt x="8347" y="11085"/>
                    <a:pt x="8347" y="10990"/>
                  </a:cubicBezTo>
                  <a:lnTo>
                    <a:pt x="8347" y="9633"/>
                  </a:lnTo>
                  <a:cubicBezTo>
                    <a:pt x="8323" y="9109"/>
                    <a:pt x="7990" y="8657"/>
                    <a:pt x="7513" y="8478"/>
                  </a:cubicBezTo>
                  <a:lnTo>
                    <a:pt x="6620" y="8168"/>
                  </a:lnTo>
                  <a:cubicBezTo>
                    <a:pt x="6740" y="7978"/>
                    <a:pt x="7013" y="7525"/>
                    <a:pt x="7263" y="6918"/>
                  </a:cubicBezTo>
                  <a:cubicBezTo>
                    <a:pt x="7847" y="5561"/>
                    <a:pt x="7978" y="4489"/>
                    <a:pt x="7978" y="3823"/>
                  </a:cubicBezTo>
                  <a:cubicBezTo>
                    <a:pt x="7978" y="1703"/>
                    <a:pt x="6263" y="1"/>
                    <a:pt x="4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8" name="Google Shape;10905;p79">
              <a:extLst>
                <a:ext uri="{FF2B5EF4-FFF2-40B4-BE49-F238E27FC236}">
                  <a16:creationId xmlns:a16="http://schemas.microsoft.com/office/drawing/2014/main" id="{E8B14009-D97E-C655-870B-5ED0C5C4D841}"/>
                </a:ext>
              </a:extLst>
            </p:cNvPr>
            <p:cNvSpPr/>
            <p:nvPr/>
          </p:nvSpPr>
          <p:spPr>
            <a:xfrm>
              <a:off x="8164972" y="2582371"/>
              <a:ext cx="43782" cy="15492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79" y="0"/>
                  </a:moveTo>
                  <a:cubicBezTo>
                    <a:pt x="140" y="0"/>
                    <a:pt x="101" y="12"/>
                    <a:pt x="72" y="36"/>
                  </a:cubicBezTo>
                  <a:cubicBezTo>
                    <a:pt x="0" y="96"/>
                    <a:pt x="0" y="203"/>
                    <a:pt x="72" y="262"/>
                  </a:cubicBezTo>
                  <a:cubicBezTo>
                    <a:pt x="203" y="393"/>
                    <a:pt x="441" y="489"/>
                    <a:pt x="703" y="489"/>
                  </a:cubicBezTo>
                  <a:cubicBezTo>
                    <a:pt x="965" y="489"/>
                    <a:pt x="1191" y="393"/>
                    <a:pt x="1346" y="262"/>
                  </a:cubicBezTo>
                  <a:cubicBezTo>
                    <a:pt x="1381" y="203"/>
                    <a:pt x="1381" y="120"/>
                    <a:pt x="1322" y="36"/>
                  </a:cubicBezTo>
                  <a:cubicBezTo>
                    <a:pt x="1292" y="12"/>
                    <a:pt x="1250" y="0"/>
                    <a:pt x="1209" y="0"/>
                  </a:cubicBezTo>
                  <a:cubicBezTo>
                    <a:pt x="1167" y="0"/>
                    <a:pt x="1125" y="12"/>
                    <a:pt x="1096" y="36"/>
                  </a:cubicBezTo>
                  <a:cubicBezTo>
                    <a:pt x="1036" y="96"/>
                    <a:pt x="881" y="179"/>
                    <a:pt x="691" y="179"/>
                  </a:cubicBezTo>
                  <a:cubicBezTo>
                    <a:pt x="488" y="179"/>
                    <a:pt x="346" y="96"/>
                    <a:pt x="286" y="36"/>
                  </a:cubicBezTo>
                  <a:cubicBezTo>
                    <a:pt x="256" y="12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99" name="Google Shape;10906;p79">
              <a:extLst>
                <a:ext uri="{FF2B5EF4-FFF2-40B4-BE49-F238E27FC236}">
                  <a16:creationId xmlns:a16="http://schemas.microsoft.com/office/drawing/2014/main" id="{85394EE0-C4E8-8AE1-BFE7-D908E047DA9F}"/>
                </a:ext>
              </a:extLst>
            </p:cNvPr>
            <p:cNvSpPr/>
            <p:nvPr/>
          </p:nvSpPr>
          <p:spPr>
            <a:xfrm>
              <a:off x="8141592" y="2519137"/>
              <a:ext cx="18501" cy="13844"/>
            </a:xfrm>
            <a:custGeom>
              <a:avLst/>
              <a:gdLst/>
              <a:ahLst/>
              <a:cxnLst/>
              <a:rect l="l" t="t" r="r" b="b"/>
              <a:pathLst>
                <a:path w="584" h="437" extrusionOk="0">
                  <a:moveTo>
                    <a:pt x="404" y="1"/>
                  </a:moveTo>
                  <a:cubicBezTo>
                    <a:pt x="381" y="1"/>
                    <a:pt x="357" y="7"/>
                    <a:pt x="333" y="20"/>
                  </a:cubicBezTo>
                  <a:lnTo>
                    <a:pt x="119" y="115"/>
                  </a:lnTo>
                  <a:cubicBezTo>
                    <a:pt x="48" y="163"/>
                    <a:pt x="0" y="258"/>
                    <a:pt x="48" y="341"/>
                  </a:cubicBezTo>
                  <a:cubicBezTo>
                    <a:pt x="71" y="401"/>
                    <a:pt x="131" y="437"/>
                    <a:pt x="191" y="437"/>
                  </a:cubicBezTo>
                  <a:cubicBezTo>
                    <a:pt x="226" y="437"/>
                    <a:pt x="238" y="437"/>
                    <a:pt x="274" y="413"/>
                  </a:cubicBezTo>
                  <a:lnTo>
                    <a:pt x="476" y="318"/>
                  </a:lnTo>
                  <a:cubicBezTo>
                    <a:pt x="548" y="270"/>
                    <a:pt x="583" y="163"/>
                    <a:pt x="548" y="91"/>
                  </a:cubicBezTo>
                  <a:cubicBezTo>
                    <a:pt x="522" y="40"/>
                    <a:pt x="465" y="1"/>
                    <a:pt x="40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0" name="Google Shape;10907;p79">
              <a:extLst>
                <a:ext uri="{FF2B5EF4-FFF2-40B4-BE49-F238E27FC236}">
                  <a16:creationId xmlns:a16="http://schemas.microsoft.com/office/drawing/2014/main" id="{6E9128B7-7726-70ED-2B66-13B8328DF5A6}"/>
                </a:ext>
              </a:extLst>
            </p:cNvPr>
            <p:cNvSpPr/>
            <p:nvPr/>
          </p:nvSpPr>
          <p:spPr>
            <a:xfrm>
              <a:off x="8211731" y="2518409"/>
              <a:ext cx="18881" cy="13812"/>
            </a:xfrm>
            <a:custGeom>
              <a:avLst/>
              <a:gdLst/>
              <a:ahLst/>
              <a:cxnLst/>
              <a:rect l="l" t="t" r="r" b="b"/>
              <a:pathLst>
                <a:path w="596" h="436" extrusionOk="0">
                  <a:moveTo>
                    <a:pt x="208" y="0"/>
                  </a:moveTo>
                  <a:cubicBezTo>
                    <a:pt x="148" y="0"/>
                    <a:pt x="83" y="39"/>
                    <a:pt x="48" y="91"/>
                  </a:cubicBezTo>
                  <a:cubicBezTo>
                    <a:pt x="1" y="174"/>
                    <a:pt x="48" y="269"/>
                    <a:pt x="120" y="317"/>
                  </a:cubicBezTo>
                  <a:lnTo>
                    <a:pt x="334" y="424"/>
                  </a:lnTo>
                  <a:cubicBezTo>
                    <a:pt x="358" y="436"/>
                    <a:pt x="382" y="436"/>
                    <a:pt x="405" y="436"/>
                  </a:cubicBezTo>
                  <a:cubicBezTo>
                    <a:pt x="465" y="436"/>
                    <a:pt x="524" y="412"/>
                    <a:pt x="560" y="353"/>
                  </a:cubicBezTo>
                  <a:cubicBezTo>
                    <a:pt x="596" y="257"/>
                    <a:pt x="572" y="174"/>
                    <a:pt x="477" y="126"/>
                  </a:cubicBezTo>
                  <a:lnTo>
                    <a:pt x="274" y="19"/>
                  </a:lnTo>
                  <a:cubicBezTo>
                    <a:pt x="255" y="6"/>
                    <a:pt x="232" y="0"/>
                    <a:pt x="2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01" name="Google Shape;10908;p79">
            <a:extLst>
              <a:ext uri="{FF2B5EF4-FFF2-40B4-BE49-F238E27FC236}">
                <a16:creationId xmlns:a16="http://schemas.microsoft.com/office/drawing/2014/main" id="{36FCEA2D-FAEB-B31D-6AED-DF2A1BCADC13}"/>
              </a:ext>
            </a:extLst>
          </p:cNvPr>
          <p:cNvGrpSpPr/>
          <p:nvPr/>
        </p:nvGrpSpPr>
        <p:grpSpPr>
          <a:xfrm>
            <a:off x="10712826" y="4475980"/>
            <a:ext cx="542424" cy="722748"/>
            <a:chOff x="5356413" y="2413390"/>
            <a:chExt cx="271212" cy="3613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02" name="Google Shape;10909;p79">
              <a:extLst>
                <a:ext uri="{FF2B5EF4-FFF2-40B4-BE49-F238E27FC236}">
                  <a16:creationId xmlns:a16="http://schemas.microsoft.com/office/drawing/2014/main" id="{9D39CF81-3FC8-5AA2-FBAE-A5AE7F232852}"/>
                </a:ext>
              </a:extLst>
            </p:cNvPr>
            <p:cNvSpPr/>
            <p:nvPr/>
          </p:nvSpPr>
          <p:spPr>
            <a:xfrm>
              <a:off x="545373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3" name="Google Shape;10910;p79">
              <a:extLst>
                <a:ext uri="{FF2B5EF4-FFF2-40B4-BE49-F238E27FC236}">
                  <a16:creationId xmlns:a16="http://schemas.microsoft.com/office/drawing/2014/main" id="{45F6F727-B2E6-8497-C407-11A4A0EFE628}"/>
                </a:ext>
              </a:extLst>
            </p:cNvPr>
            <p:cNvSpPr/>
            <p:nvPr/>
          </p:nvSpPr>
          <p:spPr>
            <a:xfrm>
              <a:off x="552162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4" name="Google Shape;10911;p79">
              <a:extLst>
                <a:ext uri="{FF2B5EF4-FFF2-40B4-BE49-F238E27FC236}">
                  <a16:creationId xmlns:a16="http://schemas.microsoft.com/office/drawing/2014/main" id="{08EE8CE9-CB42-C676-4082-816D55BC1A38}"/>
                </a:ext>
              </a:extLst>
            </p:cNvPr>
            <p:cNvSpPr/>
            <p:nvPr/>
          </p:nvSpPr>
          <p:spPr>
            <a:xfrm>
              <a:off x="5356413" y="2413390"/>
              <a:ext cx="271212" cy="361374"/>
            </a:xfrm>
            <a:custGeom>
              <a:avLst/>
              <a:gdLst/>
              <a:ahLst/>
              <a:cxnLst/>
              <a:rect l="l" t="t" r="r" b="b"/>
              <a:pathLst>
                <a:path w="8561" h="11407" extrusionOk="0">
                  <a:moveTo>
                    <a:pt x="4215" y="298"/>
                  </a:moveTo>
                  <a:cubicBezTo>
                    <a:pt x="4394" y="298"/>
                    <a:pt x="4560" y="381"/>
                    <a:pt x="4679" y="512"/>
                  </a:cubicBezTo>
                  <a:cubicBezTo>
                    <a:pt x="4707" y="549"/>
                    <a:pt x="4762" y="564"/>
                    <a:pt x="4813" y="564"/>
                  </a:cubicBezTo>
                  <a:cubicBezTo>
                    <a:pt x="4829" y="564"/>
                    <a:pt x="4844" y="563"/>
                    <a:pt x="4858" y="560"/>
                  </a:cubicBezTo>
                  <a:cubicBezTo>
                    <a:pt x="4965" y="512"/>
                    <a:pt x="5072" y="501"/>
                    <a:pt x="5180" y="501"/>
                  </a:cubicBezTo>
                  <a:cubicBezTo>
                    <a:pt x="5644" y="501"/>
                    <a:pt x="6037" y="834"/>
                    <a:pt x="6072" y="1310"/>
                  </a:cubicBezTo>
                  <a:cubicBezTo>
                    <a:pt x="6072" y="1370"/>
                    <a:pt x="6120" y="1429"/>
                    <a:pt x="6180" y="1453"/>
                  </a:cubicBezTo>
                  <a:cubicBezTo>
                    <a:pt x="6453" y="1560"/>
                    <a:pt x="6608" y="1822"/>
                    <a:pt x="6608" y="2120"/>
                  </a:cubicBezTo>
                  <a:cubicBezTo>
                    <a:pt x="6608" y="2525"/>
                    <a:pt x="6287" y="2846"/>
                    <a:pt x="5882" y="2846"/>
                  </a:cubicBezTo>
                  <a:cubicBezTo>
                    <a:pt x="5632" y="2846"/>
                    <a:pt x="5406" y="2715"/>
                    <a:pt x="5275" y="2501"/>
                  </a:cubicBezTo>
                  <a:cubicBezTo>
                    <a:pt x="5239" y="2465"/>
                    <a:pt x="5180" y="2429"/>
                    <a:pt x="5120" y="2429"/>
                  </a:cubicBezTo>
                  <a:cubicBezTo>
                    <a:pt x="5096" y="2429"/>
                    <a:pt x="5084" y="2429"/>
                    <a:pt x="5049" y="2441"/>
                  </a:cubicBezTo>
                  <a:cubicBezTo>
                    <a:pt x="4977" y="2489"/>
                    <a:pt x="4882" y="2501"/>
                    <a:pt x="4810" y="2501"/>
                  </a:cubicBezTo>
                  <a:cubicBezTo>
                    <a:pt x="4513" y="2501"/>
                    <a:pt x="4263" y="2263"/>
                    <a:pt x="4263" y="1953"/>
                  </a:cubicBezTo>
                  <a:cubicBezTo>
                    <a:pt x="4263" y="1905"/>
                    <a:pt x="4263" y="1858"/>
                    <a:pt x="4275" y="1822"/>
                  </a:cubicBezTo>
                  <a:cubicBezTo>
                    <a:pt x="4287" y="1774"/>
                    <a:pt x="4275" y="1715"/>
                    <a:pt x="4251" y="1691"/>
                  </a:cubicBezTo>
                  <a:cubicBezTo>
                    <a:pt x="4215" y="1644"/>
                    <a:pt x="4167" y="1632"/>
                    <a:pt x="4132" y="1608"/>
                  </a:cubicBezTo>
                  <a:cubicBezTo>
                    <a:pt x="3798" y="1584"/>
                    <a:pt x="3548" y="1310"/>
                    <a:pt x="3548" y="989"/>
                  </a:cubicBezTo>
                  <a:cubicBezTo>
                    <a:pt x="3572" y="596"/>
                    <a:pt x="3858" y="298"/>
                    <a:pt x="4215" y="298"/>
                  </a:cubicBezTo>
                  <a:close/>
                  <a:moveTo>
                    <a:pt x="6763" y="2715"/>
                  </a:moveTo>
                  <a:cubicBezTo>
                    <a:pt x="6787" y="2858"/>
                    <a:pt x="6811" y="3013"/>
                    <a:pt x="6811" y="3179"/>
                  </a:cubicBezTo>
                  <a:lnTo>
                    <a:pt x="6811" y="3370"/>
                  </a:lnTo>
                  <a:lnTo>
                    <a:pt x="6608" y="3370"/>
                  </a:lnTo>
                  <a:cubicBezTo>
                    <a:pt x="6513" y="3370"/>
                    <a:pt x="6418" y="3275"/>
                    <a:pt x="6418" y="3179"/>
                  </a:cubicBezTo>
                  <a:lnTo>
                    <a:pt x="6418" y="3025"/>
                  </a:lnTo>
                  <a:cubicBezTo>
                    <a:pt x="6549" y="2953"/>
                    <a:pt x="6668" y="2834"/>
                    <a:pt x="6763" y="2715"/>
                  </a:cubicBezTo>
                  <a:close/>
                  <a:moveTo>
                    <a:pt x="1608" y="2215"/>
                  </a:moveTo>
                  <a:cubicBezTo>
                    <a:pt x="1512" y="2513"/>
                    <a:pt x="1465" y="2810"/>
                    <a:pt x="1465" y="3144"/>
                  </a:cubicBezTo>
                  <a:lnTo>
                    <a:pt x="1465" y="3382"/>
                  </a:lnTo>
                  <a:cubicBezTo>
                    <a:pt x="1250" y="3489"/>
                    <a:pt x="1108" y="3691"/>
                    <a:pt x="1108" y="3930"/>
                  </a:cubicBezTo>
                  <a:cubicBezTo>
                    <a:pt x="1108" y="4275"/>
                    <a:pt x="1370" y="4549"/>
                    <a:pt x="1715" y="4549"/>
                  </a:cubicBezTo>
                  <a:lnTo>
                    <a:pt x="1822" y="4549"/>
                  </a:lnTo>
                  <a:lnTo>
                    <a:pt x="1822" y="4561"/>
                  </a:lnTo>
                  <a:cubicBezTo>
                    <a:pt x="1822" y="5049"/>
                    <a:pt x="1953" y="5501"/>
                    <a:pt x="2203" y="5882"/>
                  </a:cubicBezTo>
                  <a:cubicBezTo>
                    <a:pt x="2092" y="5973"/>
                    <a:pt x="1972" y="6004"/>
                    <a:pt x="1844" y="6004"/>
                  </a:cubicBezTo>
                  <a:cubicBezTo>
                    <a:pt x="1821" y="6004"/>
                    <a:pt x="1798" y="6003"/>
                    <a:pt x="1774" y="6001"/>
                  </a:cubicBezTo>
                  <a:cubicBezTo>
                    <a:pt x="1334" y="5989"/>
                    <a:pt x="953" y="5632"/>
                    <a:pt x="917" y="5180"/>
                  </a:cubicBezTo>
                  <a:lnTo>
                    <a:pt x="917" y="4989"/>
                  </a:lnTo>
                  <a:cubicBezTo>
                    <a:pt x="929" y="4811"/>
                    <a:pt x="881" y="4644"/>
                    <a:pt x="762" y="4549"/>
                  </a:cubicBezTo>
                  <a:cubicBezTo>
                    <a:pt x="631" y="4406"/>
                    <a:pt x="536" y="4215"/>
                    <a:pt x="536" y="4025"/>
                  </a:cubicBezTo>
                  <a:cubicBezTo>
                    <a:pt x="536" y="3751"/>
                    <a:pt x="691" y="3513"/>
                    <a:pt x="917" y="3394"/>
                  </a:cubicBezTo>
                  <a:cubicBezTo>
                    <a:pt x="1072" y="3310"/>
                    <a:pt x="1155" y="3120"/>
                    <a:pt x="1096" y="2941"/>
                  </a:cubicBezTo>
                  <a:cubicBezTo>
                    <a:pt x="1060" y="2834"/>
                    <a:pt x="1060" y="2727"/>
                    <a:pt x="1096" y="2620"/>
                  </a:cubicBezTo>
                  <a:cubicBezTo>
                    <a:pt x="1131" y="2429"/>
                    <a:pt x="1298" y="2286"/>
                    <a:pt x="1489" y="2239"/>
                  </a:cubicBezTo>
                  <a:cubicBezTo>
                    <a:pt x="1536" y="2215"/>
                    <a:pt x="1572" y="2215"/>
                    <a:pt x="1608" y="2215"/>
                  </a:cubicBezTo>
                  <a:close/>
                  <a:moveTo>
                    <a:pt x="6977" y="2251"/>
                  </a:moveTo>
                  <a:cubicBezTo>
                    <a:pt x="7025" y="2251"/>
                    <a:pt x="7061" y="2251"/>
                    <a:pt x="7108" y="2263"/>
                  </a:cubicBezTo>
                  <a:cubicBezTo>
                    <a:pt x="7299" y="2310"/>
                    <a:pt x="7442" y="2453"/>
                    <a:pt x="7501" y="2656"/>
                  </a:cubicBezTo>
                  <a:cubicBezTo>
                    <a:pt x="7537" y="2763"/>
                    <a:pt x="7537" y="2858"/>
                    <a:pt x="7501" y="2965"/>
                  </a:cubicBezTo>
                  <a:cubicBezTo>
                    <a:pt x="7442" y="3144"/>
                    <a:pt x="7525" y="3334"/>
                    <a:pt x="7680" y="3429"/>
                  </a:cubicBezTo>
                  <a:cubicBezTo>
                    <a:pt x="7918" y="3560"/>
                    <a:pt x="8061" y="3799"/>
                    <a:pt x="8061" y="4049"/>
                  </a:cubicBezTo>
                  <a:cubicBezTo>
                    <a:pt x="8061" y="4251"/>
                    <a:pt x="7977" y="4441"/>
                    <a:pt x="7835" y="4572"/>
                  </a:cubicBezTo>
                  <a:cubicBezTo>
                    <a:pt x="7727" y="4680"/>
                    <a:pt x="7668" y="4846"/>
                    <a:pt x="7680" y="5025"/>
                  </a:cubicBezTo>
                  <a:cubicBezTo>
                    <a:pt x="7704" y="5084"/>
                    <a:pt x="7704" y="5156"/>
                    <a:pt x="7680" y="5215"/>
                  </a:cubicBezTo>
                  <a:cubicBezTo>
                    <a:pt x="7644" y="5644"/>
                    <a:pt x="7263" y="6001"/>
                    <a:pt x="6823" y="6037"/>
                  </a:cubicBezTo>
                  <a:cubicBezTo>
                    <a:pt x="6668" y="6037"/>
                    <a:pt x="6525" y="6001"/>
                    <a:pt x="6394" y="5942"/>
                  </a:cubicBezTo>
                  <a:cubicBezTo>
                    <a:pt x="6632" y="5561"/>
                    <a:pt x="6775" y="5108"/>
                    <a:pt x="6775" y="4620"/>
                  </a:cubicBezTo>
                  <a:lnTo>
                    <a:pt x="6775" y="4608"/>
                  </a:lnTo>
                  <a:lnTo>
                    <a:pt x="6882" y="4608"/>
                  </a:lnTo>
                  <a:cubicBezTo>
                    <a:pt x="7227" y="4608"/>
                    <a:pt x="7489" y="4334"/>
                    <a:pt x="7489" y="3989"/>
                  </a:cubicBezTo>
                  <a:cubicBezTo>
                    <a:pt x="7489" y="3739"/>
                    <a:pt x="7346" y="3537"/>
                    <a:pt x="7132" y="3441"/>
                  </a:cubicBezTo>
                  <a:lnTo>
                    <a:pt x="7132" y="3179"/>
                  </a:lnTo>
                  <a:cubicBezTo>
                    <a:pt x="7132" y="2858"/>
                    <a:pt x="7085" y="2548"/>
                    <a:pt x="6977" y="2251"/>
                  </a:cubicBezTo>
                  <a:close/>
                  <a:moveTo>
                    <a:pt x="3239" y="893"/>
                  </a:moveTo>
                  <a:lnTo>
                    <a:pt x="3239" y="941"/>
                  </a:lnTo>
                  <a:cubicBezTo>
                    <a:pt x="3239" y="1370"/>
                    <a:pt x="3536" y="1763"/>
                    <a:pt x="3953" y="1870"/>
                  </a:cubicBezTo>
                  <a:lnTo>
                    <a:pt x="3953" y="1905"/>
                  </a:lnTo>
                  <a:cubicBezTo>
                    <a:pt x="3953" y="2394"/>
                    <a:pt x="4334" y="2787"/>
                    <a:pt x="4822" y="2787"/>
                  </a:cubicBezTo>
                  <a:cubicBezTo>
                    <a:pt x="4918" y="2787"/>
                    <a:pt x="4989" y="2775"/>
                    <a:pt x="5084" y="2739"/>
                  </a:cubicBezTo>
                  <a:cubicBezTo>
                    <a:pt x="5275" y="3001"/>
                    <a:pt x="5572" y="3132"/>
                    <a:pt x="5894" y="3132"/>
                  </a:cubicBezTo>
                  <a:cubicBezTo>
                    <a:pt x="5953" y="3132"/>
                    <a:pt x="6037" y="3132"/>
                    <a:pt x="6096" y="3120"/>
                  </a:cubicBezTo>
                  <a:lnTo>
                    <a:pt x="6096" y="3144"/>
                  </a:lnTo>
                  <a:cubicBezTo>
                    <a:pt x="6096" y="3429"/>
                    <a:pt x="6334" y="3668"/>
                    <a:pt x="6608" y="3668"/>
                  </a:cubicBezTo>
                  <a:lnTo>
                    <a:pt x="6882" y="3668"/>
                  </a:lnTo>
                  <a:cubicBezTo>
                    <a:pt x="7025" y="3668"/>
                    <a:pt x="7168" y="3787"/>
                    <a:pt x="7168" y="3953"/>
                  </a:cubicBezTo>
                  <a:cubicBezTo>
                    <a:pt x="7168" y="4096"/>
                    <a:pt x="7049" y="4227"/>
                    <a:pt x="6882" y="4227"/>
                  </a:cubicBezTo>
                  <a:lnTo>
                    <a:pt x="6775" y="4227"/>
                  </a:lnTo>
                  <a:lnTo>
                    <a:pt x="6775" y="4215"/>
                  </a:lnTo>
                  <a:cubicBezTo>
                    <a:pt x="6775" y="4132"/>
                    <a:pt x="6704" y="4049"/>
                    <a:pt x="6608" y="4049"/>
                  </a:cubicBezTo>
                  <a:cubicBezTo>
                    <a:pt x="6525" y="4049"/>
                    <a:pt x="6453" y="4132"/>
                    <a:pt x="6453" y="4215"/>
                  </a:cubicBezTo>
                  <a:lnTo>
                    <a:pt x="6453" y="4572"/>
                  </a:lnTo>
                  <a:cubicBezTo>
                    <a:pt x="6453" y="5763"/>
                    <a:pt x="5477" y="6716"/>
                    <a:pt x="4310" y="6716"/>
                  </a:cubicBezTo>
                  <a:cubicBezTo>
                    <a:pt x="4289" y="6716"/>
                    <a:pt x="4268" y="6717"/>
                    <a:pt x="4247" y="6717"/>
                  </a:cubicBezTo>
                  <a:cubicBezTo>
                    <a:pt x="3086" y="6717"/>
                    <a:pt x="2167" y="5754"/>
                    <a:pt x="2167" y="4584"/>
                  </a:cubicBezTo>
                  <a:lnTo>
                    <a:pt x="2167" y="4227"/>
                  </a:lnTo>
                  <a:cubicBezTo>
                    <a:pt x="2167" y="4144"/>
                    <a:pt x="2084" y="4072"/>
                    <a:pt x="2001" y="4072"/>
                  </a:cubicBezTo>
                  <a:cubicBezTo>
                    <a:pt x="1905" y="4072"/>
                    <a:pt x="1834" y="4144"/>
                    <a:pt x="1834" y="4227"/>
                  </a:cubicBezTo>
                  <a:lnTo>
                    <a:pt x="1834" y="4251"/>
                  </a:lnTo>
                  <a:lnTo>
                    <a:pt x="1727" y="4251"/>
                  </a:lnTo>
                  <a:cubicBezTo>
                    <a:pt x="1584" y="4251"/>
                    <a:pt x="1453" y="4132"/>
                    <a:pt x="1453" y="3965"/>
                  </a:cubicBezTo>
                  <a:cubicBezTo>
                    <a:pt x="1453" y="3810"/>
                    <a:pt x="1572" y="3679"/>
                    <a:pt x="1727" y="3679"/>
                  </a:cubicBezTo>
                  <a:lnTo>
                    <a:pt x="2001" y="3679"/>
                  </a:lnTo>
                  <a:cubicBezTo>
                    <a:pt x="2286" y="3679"/>
                    <a:pt x="2524" y="3441"/>
                    <a:pt x="2524" y="3156"/>
                  </a:cubicBezTo>
                  <a:cubicBezTo>
                    <a:pt x="2524" y="2667"/>
                    <a:pt x="2715" y="2191"/>
                    <a:pt x="3084" y="1846"/>
                  </a:cubicBezTo>
                  <a:cubicBezTo>
                    <a:pt x="3155" y="1786"/>
                    <a:pt x="3155" y="1691"/>
                    <a:pt x="3084" y="1608"/>
                  </a:cubicBezTo>
                  <a:cubicBezTo>
                    <a:pt x="3054" y="1572"/>
                    <a:pt x="3013" y="1554"/>
                    <a:pt x="2969" y="1554"/>
                  </a:cubicBezTo>
                  <a:cubicBezTo>
                    <a:pt x="2926" y="1554"/>
                    <a:pt x="2882" y="1572"/>
                    <a:pt x="2846" y="1608"/>
                  </a:cubicBezTo>
                  <a:cubicBezTo>
                    <a:pt x="2417" y="2013"/>
                    <a:pt x="2179" y="2560"/>
                    <a:pt x="2179" y="3156"/>
                  </a:cubicBezTo>
                  <a:cubicBezTo>
                    <a:pt x="2179" y="3263"/>
                    <a:pt x="2084" y="3358"/>
                    <a:pt x="1989" y="3358"/>
                  </a:cubicBezTo>
                  <a:lnTo>
                    <a:pt x="1786" y="3358"/>
                  </a:lnTo>
                  <a:lnTo>
                    <a:pt x="1786" y="3179"/>
                  </a:lnTo>
                  <a:cubicBezTo>
                    <a:pt x="1786" y="2191"/>
                    <a:pt x="2358" y="1310"/>
                    <a:pt x="3239" y="893"/>
                  </a:cubicBezTo>
                  <a:close/>
                  <a:moveTo>
                    <a:pt x="5227" y="6894"/>
                  </a:moveTo>
                  <a:lnTo>
                    <a:pt x="5227" y="7251"/>
                  </a:lnTo>
                  <a:cubicBezTo>
                    <a:pt x="5227" y="7359"/>
                    <a:pt x="5215" y="7454"/>
                    <a:pt x="5168" y="7561"/>
                  </a:cubicBezTo>
                  <a:cubicBezTo>
                    <a:pt x="5144" y="7656"/>
                    <a:pt x="5180" y="7740"/>
                    <a:pt x="5275" y="7775"/>
                  </a:cubicBezTo>
                  <a:cubicBezTo>
                    <a:pt x="5287" y="7775"/>
                    <a:pt x="5322" y="7787"/>
                    <a:pt x="5334" y="7787"/>
                  </a:cubicBezTo>
                  <a:cubicBezTo>
                    <a:pt x="5406" y="7787"/>
                    <a:pt x="5465" y="7740"/>
                    <a:pt x="5501" y="7680"/>
                  </a:cubicBezTo>
                  <a:cubicBezTo>
                    <a:pt x="5537" y="7549"/>
                    <a:pt x="5572" y="7418"/>
                    <a:pt x="5572" y="7263"/>
                  </a:cubicBezTo>
                  <a:lnTo>
                    <a:pt x="5572" y="7192"/>
                  </a:lnTo>
                  <a:cubicBezTo>
                    <a:pt x="5930" y="7251"/>
                    <a:pt x="6299" y="7359"/>
                    <a:pt x="6644" y="7478"/>
                  </a:cubicBezTo>
                  <a:cubicBezTo>
                    <a:pt x="6644" y="7478"/>
                    <a:pt x="6656" y="7478"/>
                    <a:pt x="6656" y="7489"/>
                  </a:cubicBezTo>
                  <a:cubicBezTo>
                    <a:pt x="6561" y="8037"/>
                    <a:pt x="6299" y="8573"/>
                    <a:pt x="5882" y="8978"/>
                  </a:cubicBezTo>
                  <a:cubicBezTo>
                    <a:pt x="5453" y="9383"/>
                    <a:pt x="4906" y="9585"/>
                    <a:pt x="4310" y="9585"/>
                  </a:cubicBezTo>
                  <a:cubicBezTo>
                    <a:pt x="3727" y="9585"/>
                    <a:pt x="3155" y="9371"/>
                    <a:pt x="2727" y="8978"/>
                  </a:cubicBezTo>
                  <a:cubicBezTo>
                    <a:pt x="2298" y="8597"/>
                    <a:pt x="2048" y="8049"/>
                    <a:pt x="1989" y="7478"/>
                  </a:cubicBezTo>
                  <a:cubicBezTo>
                    <a:pt x="1989" y="7478"/>
                    <a:pt x="1989" y="7454"/>
                    <a:pt x="2001" y="7454"/>
                  </a:cubicBezTo>
                  <a:cubicBezTo>
                    <a:pt x="2346" y="7347"/>
                    <a:pt x="2715" y="7251"/>
                    <a:pt x="3072" y="7180"/>
                  </a:cubicBezTo>
                  <a:lnTo>
                    <a:pt x="3072" y="7251"/>
                  </a:lnTo>
                  <a:cubicBezTo>
                    <a:pt x="3072" y="7942"/>
                    <a:pt x="3620" y="8490"/>
                    <a:pt x="4310" y="8490"/>
                  </a:cubicBezTo>
                  <a:cubicBezTo>
                    <a:pt x="4525" y="8490"/>
                    <a:pt x="4739" y="8430"/>
                    <a:pt x="4929" y="8323"/>
                  </a:cubicBezTo>
                  <a:cubicBezTo>
                    <a:pt x="5001" y="8275"/>
                    <a:pt x="5037" y="8168"/>
                    <a:pt x="4989" y="8097"/>
                  </a:cubicBezTo>
                  <a:cubicBezTo>
                    <a:pt x="4956" y="8048"/>
                    <a:pt x="4901" y="8015"/>
                    <a:pt x="4843" y="8015"/>
                  </a:cubicBezTo>
                  <a:cubicBezTo>
                    <a:pt x="4816" y="8015"/>
                    <a:pt x="4789" y="8022"/>
                    <a:pt x="4763" y="8037"/>
                  </a:cubicBezTo>
                  <a:cubicBezTo>
                    <a:pt x="4632" y="8109"/>
                    <a:pt x="4465" y="8156"/>
                    <a:pt x="4322" y="8156"/>
                  </a:cubicBezTo>
                  <a:cubicBezTo>
                    <a:pt x="3834" y="8156"/>
                    <a:pt x="3417" y="7751"/>
                    <a:pt x="3417" y="7251"/>
                  </a:cubicBezTo>
                  <a:lnTo>
                    <a:pt x="3417" y="6894"/>
                  </a:lnTo>
                  <a:cubicBezTo>
                    <a:pt x="3691" y="7001"/>
                    <a:pt x="3989" y="7061"/>
                    <a:pt x="4322" y="7061"/>
                  </a:cubicBezTo>
                  <a:cubicBezTo>
                    <a:pt x="4644" y="7061"/>
                    <a:pt x="4941" y="7001"/>
                    <a:pt x="5227" y="6894"/>
                  </a:cubicBezTo>
                  <a:close/>
                  <a:moveTo>
                    <a:pt x="4203" y="0"/>
                  </a:moveTo>
                  <a:cubicBezTo>
                    <a:pt x="3834" y="0"/>
                    <a:pt x="3501" y="215"/>
                    <a:pt x="3334" y="524"/>
                  </a:cubicBezTo>
                  <a:cubicBezTo>
                    <a:pt x="2620" y="774"/>
                    <a:pt x="2060" y="1298"/>
                    <a:pt x="1727" y="1953"/>
                  </a:cubicBezTo>
                  <a:cubicBezTo>
                    <a:pt x="1687" y="1948"/>
                    <a:pt x="1646" y="1945"/>
                    <a:pt x="1602" y="1945"/>
                  </a:cubicBezTo>
                  <a:cubicBezTo>
                    <a:pt x="1541" y="1945"/>
                    <a:pt x="1475" y="1951"/>
                    <a:pt x="1405" y="1965"/>
                  </a:cubicBezTo>
                  <a:cubicBezTo>
                    <a:pt x="1096" y="2048"/>
                    <a:pt x="834" y="2286"/>
                    <a:pt x="762" y="2596"/>
                  </a:cubicBezTo>
                  <a:cubicBezTo>
                    <a:pt x="715" y="2763"/>
                    <a:pt x="715" y="2941"/>
                    <a:pt x="762" y="3084"/>
                  </a:cubicBezTo>
                  <a:cubicBezTo>
                    <a:pt x="774" y="3120"/>
                    <a:pt x="762" y="3144"/>
                    <a:pt x="738" y="3144"/>
                  </a:cubicBezTo>
                  <a:cubicBezTo>
                    <a:pt x="393" y="3322"/>
                    <a:pt x="179" y="3679"/>
                    <a:pt x="179" y="4072"/>
                  </a:cubicBezTo>
                  <a:cubicBezTo>
                    <a:pt x="179" y="4346"/>
                    <a:pt x="298" y="4620"/>
                    <a:pt x="512" y="4822"/>
                  </a:cubicBezTo>
                  <a:cubicBezTo>
                    <a:pt x="560" y="4870"/>
                    <a:pt x="560" y="4965"/>
                    <a:pt x="560" y="4989"/>
                  </a:cubicBezTo>
                  <a:cubicBezTo>
                    <a:pt x="536" y="5084"/>
                    <a:pt x="536" y="5168"/>
                    <a:pt x="560" y="5263"/>
                  </a:cubicBezTo>
                  <a:cubicBezTo>
                    <a:pt x="619" y="5858"/>
                    <a:pt x="1131" y="6346"/>
                    <a:pt x="1727" y="6370"/>
                  </a:cubicBezTo>
                  <a:lnTo>
                    <a:pt x="1774" y="6370"/>
                  </a:lnTo>
                  <a:cubicBezTo>
                    <a:pt x="1989" y="6370"/>
                    <a:pt x="2191" y="6311"/>
                    <a:pt x="2370" y="6227"/>
                  </a:cubicBezTo>
                  <a:cubicBezTo>
                    <a:pt x="2560" y="6454"/>
                    <a:pt x="2786" y="6632"/>
                    <a:pt x="3024" y="6775"/>
                  </a:cubicBezTo>
                  <a:lnTo>
                    <a:pt x="3024" y="6882"/>
                  </a:lnTo>
                  <a:cubicBezTo>
                    <a:pt x="2620" y="6954"/>
                    <a:pt x="2227" y="7049"/>
                    <a:pt x="1846" y="7180"/>
                  </a:cubicBezTo>
                  <a:cubicBezTo>
                    <a:pt x="1703" y="7228"/>
                    <a:pt x="1608" y="7359"/>
                    <a:pt x="1608" y="7501"/>
                  </a:cubicBezTo>
                  <a:lnTo>
                    <a:pt x="941" y="7740"/>
                  </a:lnTo>
                  <a:cubicBezTo>
                    <a:pt x="381" y="7942"/>
                    <a:pt x="0" y="8478"/>
                    <a:pt x="0" y="9085"/>
                  </a:cubicBezTo>
                  <a:lnTo>
                    <a:pt x="0" y="11240"/>
                  </a:lnTo>
                  <a:cubicBezTo>
                    <a:pt x="0" y="11335"/>
                    <a:pt x="84" y="11407"/>
                    <a:pt x="167" y="11407"/>
                  </a:cubicBezTo>
                  <a:cubicBezTo>
                    <a:pt x="262" y="11407"/>
                    <a:pt x="334" y="11335"/>
                    <a:pt x="334" y="11240"/>
                  </a:cubicBezTo>
                  <a:lnTo>
                    <a:pt x="334" y="9085"/>
                  </a:lnTo>
                  <a:cubicBezTo>
                    <a:pt x="334" y="8621"/>
                    <a:pt x="619" y="8216"/>
                    <a:pt x="1048" y="8073"/>
                  </a:cubicBezTo>
                  <a:lnTo>
                    <a:pt x="1655" y="7859"/>
                  </a:lnTo>
                  <a:cubicBezTo>
                    <a:pt x="1774" y="8394"/>
                    <a:pt x="2036" y="8894"/>
                    <a:pt x="2465" y="9275"/>
                  </a:cubicBezTo>
                  <a:cubicBezTo>
                    <a:pt x="2905" y="9692"/>
                    <a:pt x="3489" y="9930"/>
                    <a:pt x="4096" y="9978"/>
                  </a:cubicBezTo>
                  <a:lnTo>
                    <a:pt x="4096" y="11240"/>
                  </a:lnTo>
                  <a:cubicBezTo>
                    <a:pt x="4096" y="11335"/>
                    <a:pt x="4167" y="11407"/>
                    <a:pt x="4263" y="11407"/>
                  </a:cubicBezTo>
                  <a:cubicBezTo>
                    <a:pt x="4346" y="11407"/>
                    <a:pt x="4418" y="11335"/>
                    <a:pt x="4418" y="11240"/>
                  </a:cubicBezTo>
                  <a:lnTo>
                    <a:pt x="4418" y="9978"/>
                  </a:lnTo>
                  <a:cubicBezTo>
                    <a:pt x="5037" y="9930"/>
                    <a:pt x="5596" y="9692"/>
                    <a:pt x="6061" y="9275"/>
                  </a:cubicBezTo>
                  <a:cubicBezTo>
                    <a:pt x="6477" y="8906"/>
                    <a:pt x="6739" y="8418"/>
                    <a:pt x="6858" y="7859"/>
                  </a:cubicBezTo>
                  <a:lnTo>
                    <a:pt x="7477" y="8073"/>
                  </a:lnTo>
                  <a:cubicBezTo>
                    <a:pt x="7906" y="8216"/>
                    <a:pt x="8192" y="8632"/>
                    <a:pt x="8192" y="9085"/>
                  </a:cubicBezTo>
                  <a:lnTo>
                    <a:pt x="8192" y="11240"/>
                  </a:lnTo>
                  <a:cubicBezTo>
                    <a:pt x="8192" y="11335"/>
                    <a:pt x="8263" y="11407"/>
                    <a:pt x="8347" y="11407"/>
                  </a:cubicBezTo>
                  <a:cubicBezTo>
                    <a:pt x="8442" y="11407"/>
                    <a:pt x="8513" y="11335"/>
                    <a:pt x="8513" y="11240"/>
                  </a:cubicBezTo>
                  <a:lnTo>
                    <a:pt x="8513" y="9085"/>
                  </a:lnTo>
                  <a:cubicBezTo>
                    <a:pt x="8561" y="8442"/>
                    <a:pt x="8192" y="7906"/>
                    <a:pt x="7620" y="7716"/>
                  </a:cubicBezTo>
                  <a:lnTo>
                    <a:pt x="6954" y="7478"/>
                  </a:lnTo>
                  <a:cubicBezTo>
                    <a:pt x="6954" y="7323"/>
                    <a:pt x="6870" y="7192"/>
                    <a:pt x="6715" y="7144"/>
                  </a:cubicBezTo>
                  <a:cubicBezTo>
                    <a:pt x="6334" y="7013"/>
                    <a:pt x="5942" y="6906"/>
                    <a:pt x="5537" y="6847"/>
                  </a:cubicBezTo>
                  <a:lnTo>
                    <a:pt x="5537" y="6751"/>
                  </a:lnTo>
                  <a:cubicBezTo>
                    <a:pt x="5799" y="6597"/>
                    <a:pt x="6013" y="6418"/>
                    <a:pt x="6192" y="6192"/>
                  </a:cubicBezTo>
                  <a:cubicBezTo>
                    <a:pt x="6370" y="6299"/>
                    <a:pt x="6584" y="6346"/>
                    <a:pt x="6787" y="6346"/>
                  </a:cubicBezTo>
                  <a:lnTo>
                    <a:pt x="6834" y="6346"/>
                  </a:lnTo>
                  <a:cubicBezTo>
                    <a:pt x="7442" y="6311"/>
                    <a:pt x="7954" y="5835"/>
                    <a:pt x="8013" y="5227"/>
                  </a:cubicBezTo>
                  <a:cubicBezTo>
                    <a:pt x="8025" y="5132"/>
                    <a:pt x="8025" y="5049"/>
                    <a:pt x="8013" y="4965"/>
                  </a:cubicBezTo>
                  <a:cubicBezTo>
                    <a:pt x="8013" y="4930"/>
                    <a:pt x="8001" y="4846"/>
                    <a:pt x="8061" y="4799"/>
                  </a:cubicBezTo>
                  <a:cubicBezTo>
                    <a:pt x="8263" y="4608"/>
                    <a:pt x="8382" y="4322"/>
                    <a:pt x="8382" y="4037"/>
                  </a:cubicBezTo>
                  <a:cubicBezTo>
                    <a:pt x="8382" y="3644"/>
                    <a:pt x="8180" y="3287"/>
                    <a:pt x="7835" y="3108"/>
                  </a:cubicBezTo>
                  <a:cubicBezTo>
                    <a:pt x="7823" y="3096"/>
                    <a:pt x="7799" y="3072"/>
                    <a:pt x="7799" y="3048"/>
                  </a:cubicBezTo>
                  <a:cubicBezTo>
                    <a:pt x="7847" y="2894"/>
                    <a:pt x="7847" y="2727"/>
                    <a:pt x="7799" y="2560"/>
                  </a:cubicBezTo>
                  <a:cubicBezTo>
                    <a:pt x="7716" y="2251"/>
                    <a:pt x="7466" y="2013"/>
                    <a:pt x="7168" y="1941"/>
                  </a:cubicBezTo>
                  <a:cubicBezTo>
                    <a:pt x="7107" y="1924"/>
                    <a:pt x="7052" y="1913"/>
                    <a:pt x="6999" y="1913"/>
                  </a:cubicBezTo>
                  <a:cubicBezTo>
                    <a:pt x="6980" y="1913"/>
                    <a:pt x="6961" y="1914"/>
                    <a:pt x="6942" y="1917"/>
                  </a:cubicBezTo>
                  <a:cubicBezTo>
                    <a:pt x="6882" y="1608"/>
                    <a:pt x="6692" y="1322"/>
                    <a:pt x="6406" y="1179"/>
                  </a:cubicBezTo>
                  <a:cubicBezTo>
                    <a:pt x="6299" y="596"/>
                    <a:pt x="5799" y="167"/>
                    <a:pt x="5180" y="167"/>
                  </a:cubicBezTo>
                  <a:cubicBezTo>
                    <a:pt x="5060" y="167"/>
                    <a:pt x="4941" y="179"/>
                    <a:pt x="4822" y="227"/>
                  </a:cubicBezTo>
                  <a:cubicBezTo>
                    <a:pt x="4644" y="72"/>
                    <a:pt x="4441" y="0"/>
                    <a:pt x="42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5" name="Google Shape;10912;p79">
              <a:extLst>
                <a:ext uri="{FF2B5EF4-FFF2-40B4-BE49-F238E27FC236}">
                  <a16:creationId xmlns:a16="http://schemas.microsoft.com/office/drawing/2014/main" id="{AC29FC62-3F2C-0A38-8CF0-FE3EEE96F0E8}"/>
                </a:ext>
              </a:extLst>
            </p:cNvPr>
            <p:cNvSpPr/>
            <p:nvPr/>
          </p:nvSpPr>
          <p:spPr>
            <a:xfrm>
              <a:off x="5459373" y="2530701"/>
              <a:ext cx="66813" cy="72832"/>
            </a:xfrm>
            <a:custGeom>
              <a:avLst/>
              <a:gdLst/>
              <a:ahLst/>
              <a:cxnLst/>
              <a:rect l="l" t="t" r="r" b="b"/>
              <a:pathLst>
                <a:path w="2109" h="2299" extrusionOk="0">
                  <a:moveTo>
                    <a:pt x="1060" y="346"/>
                  </a:moveTo>
                  <a:cubicBezTo>
                    <a:pt x="1263" y="346"/>
                    <a:pt x="1429" y="512"/>
                    <a:pt x="1429" y="727"/>
                  </a:cubicBezTo>
                  <a:cubicBezTo>
                    <a:pt x="1429" y="929"/>
                    <a:pt x="1263" y="1096"/>
                    <a:pt x="1060" y="1096"/>
                  </a:cubicBezTo>
                  <a:cubicBezTo>
                    <a:pt x="846" y="1096"/>
                    <a:pt x="679" y="929"/>
                    <a:pt x="679" y="727"/>
                  </a:cubicBezTo>
                  <a:cubicBezTo>
                    <a:pt x="679" y="512"/>
                    <a:pt x="846" y="346"/>
                    <a:pt x="1060" y="346"/>
                  </a:cubicBezTo>
                  <a:close/>
                  <a:moveTo>
                    <a:pt x="1775" y="1417"/>
                  </a:moveTo>
                  <a:cubicBezTo>
                    <a:pt x="1679" y="1739"/>
                    <a:pt x="1394" y="1965"/>
                    <a:pt x="1060" y="1965"/>
                  </a:cubicBezTo>
                  <a:cubicBezTo>
                    <a:pt x="715" y="1965"/>
                    <a:pt x="429" y="1727"/>
                    <a:pt x="358" y="1417"/>
                  </a:cubicBezTo>
                  <a:close/>
                  <a:moveTo>
                    <a:pt x="1060" y="0"/>
                  </a:moveTo>
                  <a:cubicBezTo>
                    <a:pt x="667" y="0"/>
                    <a:pt x="358" y="322"/>
                    <a:pt x="358" y="703"/>
                  </a:cubicBezTo>
                  <a:cubicBezTo>
                    <a:pt x="358" y="834"/>
                    <a:pt x="406" y="977"/>
                    <a:pt x="465" y="1072"/>
                  </a:cubicBezTo>
                  <a:lnTo>
                    <a:pt x="167" y="1072"/>
                  </a:lnTo>
                  <a:cubicBezTo>
                    <a:pt x="72" y="1072"/>
                    <a:pt x="1" y="1155"/>
                    <a:pt x="1" y="1239"/>
                  </a:cubicBezTo>
                  <a:cubicBezTo>
                    <a:pt x="1" y="1822"/>
                    <a:pt x="477" y="2298"/>
                    <a:pt x="1060" y="2298"/>
                  </a:cubicBezTo>
                  <a:cubicBezTo>
                    <a:pt x="1632" y="2298"/>
                    <a:pt x="2108" y="1822"/>
                    <a:pt x="2108" y="1239"/>
                  </a:cubicBezTo>
                  <a:cubicBezTo>
                    <a:pt x="2108" y="1155"/>
                    <a:pt x="2037" y="1072"/>
                    <a:pt x="1953" y="1072"/>
                  </a:cubicBezTo>
                  <a:lnTo>
                    <a:pt x="1656" y="1072"/>
                  </a:lnTo>
                  <a:cubicBezTo>
                    <a:pt x="1715" y="977"/>
                    <a:pt x="1751" y="834"/>
                    <a:pt x="1751" y="703"/>
                  </a:cubicBezTo>
                  <a:cubicBezTo>
                    <a:pt x="1751" y="322"/>
                    <a:pt x="1441" y="0"/>
                    <a:pt x="106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6" name="Google Shape;10913;p79">
              <a:extLst>
                <a:ext uri="{FF2B5EF4-FFF2-40B4-BE49-F238E27FC236}">
                  <a16:creationId xmlns:a16="http://schemas.microsoft.com/office/drawing/2014/main" id="{85809888-090A-3433-A975-855B1BD392A6}"/>
                </a:ext>
              </a:extLst>
            </p:cNvPr>
            <p:cNvSpPr/>
            <p:nvPr/>
          </p:nvSpPr>
          <p:spPr>
            <a:xfrm>
              <a:off x="5446923" y="2502854"/>
              <a:ext cx="23792" cy="16188"/>
            </a:xfrm>
            <a:custGeom>
              <a:avLst/>
              <a:gdLst/>
              <a:ahLst/>
              <a:cxnLst/>
              <a:rect l="l" t="t" r="r" b="b"/>
              <a:pathLst>
                <a:path w="751" h="511" extrusionOk="0">
                  <a:moveTo>
                    <a:pt x="560" y="1"/>
                  </a:moveTo>
                  <a:cubicBezTo>
                    <a:pt x="534" y="1"/>
                    <a:pt x="506" y="7"/>
                    <a:pt x="477" y="22"/>
                  </a:cubicBezTo>
                  <a:lnTo>
                    <a:pt x="120" y="201"/>
                  </a:lnTo>
                  <a:cubicBezTo>
                    <a:pt x="37" y="248"/>
                    <a:pt x="1" y="355"/>
                    <a:pt x="48" y="427"/>
                  </a:cubicBezTo>
                  <a:cubicBezTo>
                    <a:pt x="84" y="486"/>
                    <a:pt x="132" y="510"/>
                    <a:pt x="203" y="510"/>
                  </a:cubicBezTo>
                  <a:cubicBezTo>
                    <a:pt x="227" y="510"/>
                    <a:pt x="239" y="510"/>
                    <a:pt x="275" y="498"/>
                  </a:cubicBezTo>
                  <a:lnTo>
                    <a:pt x="632" y="320"/>
                  </a:lnTo>
                  <a:cubicBezTo>
                    <a:pt x="715" y="272"/>
                    <a:pt x="751" y="165"/>
                    <a:pt x="703" y="93"/>
                  </a:cubicBezTo>
                  <a:cubicBezTo>
                    <a:pt x="670" y="36"/>
                    <a:pt x="620" y="1"/>
                    <a:pt x="5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07" name="Google Shape;10914;p79">
            <a:extLst>
              <a:ext uri="{FF2B5EF4-FFF2-40B4-BE49-F238E27FC236}">
                <a16:creationId xmlns:a16="http://schemas.microsoft.com/office/drawing/2014/main" id="{6FF7B291-48E8-DF83-E48B-4F628A4EDBA0}"/>
              </a:ext>
            </a:extLst>
          </p:cNvPr>
          <p:cNvGrpSpPr/>
          <p:nvPr/>
        </p:nvGrpSpPr>
        <p:grpSpPr>
          <a:xfrm>
            <a:off x="12510476" y="4473698"/>
            <a:ext cx="542488" cy="721988"/>
            <a:chOff x="6255238" y="2412249"/>
            <a:chExt cx="271244" cy="3609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08" name="Google Shape;10915;p79">
              <a:extLst>
                <a:ext uri="{FF2B5EF4-FFF2-40B4-BE49-F238E27FC236}">
                  <a16:creationId xmlns:a16="http://schemas.microsoft.com/office/drawing/2014/main" id="{0A79E4E5-DDB9-4D7B-BDC6-97C21CCC6F5C}"/>
                </a:ext>
              </a:extLst>
            </p:cNvPr>
            <p:cNvSpPr/>
            <p:nvPr/>
          </p:nvSpPr>
          <p:spPr>
            <a:xfrm>
              <a:off x="6351799" y="255408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09" name="Google Shape;10916;p79">
              <a:extLst>
                <a:ext uri="{FF2B5EF4-FFF2-40B4-BE49-F238E27FC236}">
                  <a16:creationId xmlns:a16="http://schemas.microsoft.com/office/drawing/2014/main" id="{C9EA9EA8-1AE5-DF11-5299-7ADEAE016C15}"/>
                </a:ext>
              </a:extLst>
            </p:cNvPr>
            <p:cNvSpPr/>
            <p:nvPr/>
          </p:nvSpPr>
          <p:spPr>
            <a:xfrm>
              <a:off x="6419720" y="255408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01"/>
                    <a:pt x="167" y="501"/>
                  </a:cubicBezTo>
                  <a:cubicBezTo>
                    <a:pt x="250" y="501"/>
                    <a:pt x="321" y="429"/>
                    <a:pt x="321" y="346"/>
                  </a:cubicBezTo>
                  <a:lnTo>
                    <a:pt x="321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0" name="Google Shape;10917;p79">
              <a:extLst>
                <a:ext uri="{FF2B5EF4-FFF2-40B4-BE49-F238E27FC236}">
                  <a16:creationId xmlns:a16="http://schemas.microsoft.com/office/drawing/2014/main" id="{A386285F-3507-AABD-E407-C7D5D3A1D7FC}"/>
                </a:ext>
              </a:extLst>
            </p:cNvPr>
            <p:cNvSpPr/>
            <p:nvPr/>
          </p:nvSpPr>
          <p:spPr>
            <a:xfrm>
              <a:off x="6368399" y="2593775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79" y="1"/>
                  </a:moveTo>
                  <a:cubicBezTo>
                    <a:pt x="135" y="1"/>
                    <a:pt x="90" y="15"/>
                    <a:pt x="60" y="45"/>
                  </a:cubicBezTo>
                  <a:cubicBezTo>
                    <a:pt x="1" y="105"/>
                    <a:pt x="1" y="224"/>
                    <a:pt x="60" y="283"/>
                  </a:cubicBezTo>
                  <a:cubicBezTo>
                    <a:pt x="203" y="426"/>
                    <a:pt x="441" y="498"/>
                    <a:pt x="715" y="498"/>
                  </a:cubicBezTo>
                  <a:cubicBezTo>
                    <a:pt x="977" y="498"/>
                    <a:pt x="1215" y="414"/>
                    <a:pt x="1370" y="283"/>
                  </a:cubicBezTo>
                  <a:cubicBezTo>
                    <a:pt x="1430" y="200"/>
                    <a:pt x="1430" y="105"/>
                    <a:pt x="1370" y="45"/>
                  </a:cubicBezTo>
                  <a:cubicBezTo>
                    <a:pt x="1340" y="15"/>
                    <a:pt x="1299" y="1"/>
                    <a:pt x="1255" y="1"/>
                  </a:cubicBezTo>
                  <a:cubicBezTo>
                    <a:pt x="1212" y="1"/>
                    <a:pt x="1168" y="15"/>
                    <a:pt x="1132" y="45"/>
                  </a:cubicBezTo>
                  <a:cubicBezTo>
                    <a:pt x="1072" y="105"/>
                    <a:pt x="918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5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1" name="Google Shape;10918;p79">
              <a:extLst>
                <a:ext uri="{FF2B5EF4-FFF2-40B4-BE49-F238E27FC236}">
                  <a16:creationId xmlns:a16="http://schemas.microsoft.com/office/drawing/2014/main" id="{9BAA2A93-7832-7F4D-AEB8-BAF353936B3D}"/>
                </a:ext>
              </a:extLst>
            </p:cNvPr>
            <p:cNvSpPr/>
            <p:nvPr/>
          </p:nvSpPr>
          <p:spPr>
            <a:xfrm>
              <a:off x="6255238" y="2412249"/>
              <a:ext cx="271244" cy="360994"/>
            </a:xfrm>
            <a:custGeom>
              <a:avLst/>
              <a:gdLst/>
              <a:ahLst/>
              <a:cxnLst/>
              <a:rect l="l" t="t" r="r" b="b"/>
              <a:pathLst>
                <a:path w="8562" h="11395" extrusionOk="0">
                  <a:moveTo>
                    <a:pt x="4287" y="334"/>
                  </a:moveTo>
                  <a:cubicBezTo>
                    <a:pt x="5621" y="334"/>
                    <a:pt x="6442" y="751"/>
                    <a:pt x="6442" y="1072"/>
                  </a:cubicBezTo>
                  <a:lnTo>
                    <a:pt x="6442" y="1489"/>
                  </a:lnTo>
                  <a:cubicBezTo>
                    <a:pt x="5823" y="1215"/>
                    <a:pt x="5073" y="1084"/>
                    <a:pt x="4287" y="1084"/>
                  </a:cubicBezTo>
                  <a:cubicBezTo>
                    <a:pt x="3501" y="1084"/>
                    <a:pt x="2763" y="1227"/>
                    <a:pt x="2132" y="1489"/>
                  </a:cubicBezTo>
                  <a:lnTo>
                    <a:pt x="2132" y="1072"/>
                  </a:lnTo>
                  <a:cubicBezTo>
                    <a:pt x="2132" y="775"/>
                    <a:pt x="2942" y="334"/>
                    <a:pt x="4287" y="334"/>
                  </a:cubicBezTo>
                  <a:close/>
                  <a:moveTo>
                    <a:pt x="4299" y="1394"/>
                  </a:moveTo>
                  <a:cubicBezTo>
                    <a:pt x="5263" y="1394"/>
                    <a:pt x="6168" y="1632"/>
                    <a:pt x="6859" y="2049"/>
                  </a:cubicBezTo>
                  <a:cubicBezTo>
                    <a:pt x="7514" y="2453"/>
                    <a:pt x="7871" y="2989"/>
                    <a:pt x="7871" y="3549"/>
                  </a:cubicBezTo>
                  <a:cubicBezTo>
                    <a:pt x="7871" y="3882"/>
                    <a:pt x="7740" y="4204"/>
                    <a:pt x="7478" y="4501"/>
                  </a:cubicBezTo>
                  <a:lnTo>
                    <a:pt x="7478" y="3549"/>
                  </a:lnTo>
                  <a:cubicBezTo>
                    <a:pt x="7478" y="3084"/>
                    <a:pt x="7180" y="2656"/>
                    <a:pt x="6633" y="2334"/>
                  </a:cubicBezTo>
                  <a:cubicBezTo>
                    <a:pt x="6608" y="2318"/>
                    <a:pt x="6579" y="2310"/>
                    <a:pt x="6550" y="2310"/>
                  </a:cubicBezTo>
                  <a:cubicBezTo>
                    <a:pt x="6495" y="2310"/>
                    <a:pt x="6438" y="2339"/>
                    <a:pt x="6406" y="2394"/>
                  </a:cubicBezTo>
                  <a:cubicBezTo>
                    <a:pt x="6371" y="2465"/>
                    <a:pt x="6395" y="2572"/>
                    <a:pt x="6466" y="2608"/>
                  </a:cubicBezTo>
                  <a:cubicBezTo>
                    <a:pt x="6918" y="2882"/>
                    <a:pt x="7157" y="3204"/>
                    <a:pt x="7157" y="3537"/>
                  </a:cubicBezTo>
                  <a:lnTo>
                    <a:pt x="7157" y="6394"/>
                  </a:lnTo>
                  <a:cubicBezTo>
                    <a:pt x="7157" y="6990"/>
                    <a:pt x="7299" y="7490"/>
                    <a:pt x="7418" y="7823"/>
                  </a:cubicBezTo>
                  <a:cubicBezTo>
                    <a:pt x="7454" y="7906"/>
                    <a:pt x="7418" y="8002"/>
                    <a:pt x="7359" y="8049"/>
                  </a:cubicBezTo>
                  <a:cubicBezTo>
                    <a:pt x="7157" y="8216"/>
                    <a:pt x="6847" y="8407"/>
                    <a:pt x="6395" y="8573"/>
                  </a:cubicBezTo>
                  <a:lnTo>
                    <a:pt x="5894" y="8383"/>
                  </a:lnTo>
                  <a:cubicBezTo>
                    <a:pt x="5668" y="8311"/>
                    <a:pt x="5537" y="8109"/>
                    <a:pt x="5537" y="7871"/>
                  </a:cubicBezTo>
                  <a:lnTo>
                    <a:pt x="5537" y="7144"/>
                  </a:lnTo>
                  <a:cubicBezTo>
                    <a:pt x="6275" y="6704"/>
                    <a:pt x="6787" y="5906"/>
                    <a:pt x="6787" y="4978"/>
                  </a:cubicBezTo>
                  <a:lnTo>
                    <a:pt x="6787" y="4263"/>
                  </a:lnTo>
                  <a:cubicBezTo>
                    <a:pt x="6787" y="3775"/>
                    <a:pt x="6383" y="3394"/>
                    <a:pt x="5906" y="3394"/>
                  </a:cubicBezTo>
                  <a:lnTo>
                    <a:pt x="5621" y="3394"/>
                  </a:lnTo>
                  <a:lnTo>
                    <a:pt x="4775" y="2537"/>
                  </a:lnTo>
                  <a:cubicBezTo>
                    <a:pt x="4744" y="2514"/>
                    <a:pt x="4703" y="2495"/>
                    <a:pt x="4662" y="2495"/>
                  </a:cubicBezTo>
                  <a:cubicBezTo>
                    <a:pt x="4640" y="2495"/>
                    <a:pt x="4617" y="2501"/>
                    <a:pt x="4597" y="2513"/>
                  </a:cubicBezTo>
                  <a:cubicBezTo>
                    <a:pt x="4537" y="2537"/>
                    <a:pt x="4490" y="2596"/>
                    <a:pt x="4490" y="2656"/>
                  </a:cubicBezTo>
                  <a:lnTo>
                    <a:pt x="4490" y="3382"/>
                  </a:lnTo>
                  <a:lnTo>
                    <a:pt x="3585" y="3382"/>
                  </a:lnTo>
                  <a:cubicBezTo>
                    <a:pt x="3489" y="3382"/>
                    <a:pt x="3418" y="3465"/>
                    <a:pt x="3418" y="3549"/>
                  </a:cubicBezTo>
                  <a:cubicBezTo>
                    <a:pt x="3418" y="3644"/>
                    <a:pt x="3489" y="3715"/>
                    <a:pt x="3585" y="3715"/>
                  </a:cubicBezTo>
                  <a:lnTo>
                    <a:pt x="4656" y="3715"/>
                  </a:lnTo>
                  <a:cubicBezTo>
                    <a:pt x="4740" y="3715"/>
                    <a:pt x="4823" y="3644"/>
                    <a:pt x="4823" y="3549"/>
                  </a:cubicBezTo>
                  <a:lnTo>
                    <a:pt x="4823" y="3061"/>
                  </a:lnTo>
                  <a:lnTo>
                    <a:pt x="5430" y="3668"/>
                  </a:lnTo>
                  <a:cubicBezTo>
                    <a:pt x="5454" y="3704"/>
                    <a:pt x="5502" y="3715"/>
                    <a:pt x="5549" y="3715"/>
                  </a:cubicBezTo>
                  <a:lnTo>
                    <a:pt x="5906" y="3715"/>
                  </a:lnTo>
                  <a:cubicBezTo>
                    <a:pt x="6204" y="3715"/>
                    <a:pt x="6454" y="3954"/>
                    <a:pt x="6454" y="4263"/>
                  </a:cubicBezTo>
                  <a:lnTo>
                    <a:pt x="6454" y="4978"/>
                  </a:lnTo>
                  <a:cubicBezTo>
                    <a:pt x="6454" y="6168"/>
                    <a:pt x="5490" y="7144"/>
                    <a:pt x="4299" y="7144"/>
                  </a:cubicBezTo>
                  <a:cubicBezTo>
                    <a:pt x="3108" y="7144"/>
                    <a:pt x="2144" y="6168"/>
                    <a:pt x="2144" y="4978"/>
                  </a:cubicBezTo>
                  <a:lnTo>
                    <a:pt x="2144" y="4263"/>
                  </a:lnTo>
                  <a:cubicBezTo>
                    <a:pt x="2144" y="3966"/>
                    <a:pt x="2382" y="3715"/>
                    <a:pt x="2692" y="3715"/>
                  </a:cubicBezTo>
                  <a:lnTo>
                    <a:pt x="2870" y="3715"/>
                  </a:lnTo>
                  <a:cubicBezTo>
                    <a:pt x="2954" y="3715"/>
                    <a:pt x="3037" y="3644"/>
                    <a:pt x="3037" y="3549"/>
                  </a:cubicBezTo>
                  <a:cubicBezTo>
                    <a:pt x="3037" y="3465"/>
                    <a:pt x="2954" y="3382"/>
                    <a:pt x="2870" y="3382"/>
                  </a:cubicBezTo>
                  <a:lnTo>
                    <a:pt x="2692" y="3382"/>
                  </a:lnTo>
                  <a:cubicBezTo>
                    <a:pt x="2204" y="3382"/>
                    <a:pt x="1811" y="3787"/>
                    <a:pt x="1811" y="4263"/>
                  </a:cubicBezTo>
                  <a:lnTo>
                    <a:pt x="1811" y="4978"/>
                  </a:lnTo>
                  <a:cubicBezTo>
                    <a:pt x="1811" y="5906"/>
                    <a:pt x="2323" y="6704"/>
                    <a:pt x="3061" y="7133"/>
                  </a:cubicBezTo>
                  <a:lnTo>
                    <a:pt x="3061" y="7871"/>
                  </a:lnTo>
                  <a:cubicBezTo>
                    <a:pt x="3061" y="8109"/>
                    <a:pt x="2918" y="8299"/>
                    <a:pt x="2704" y="8383"/>
                  </a:cubicBezTo>
                  <a:lnTo>
                    <a:pt x="2204" y="8561"/>
                  </a:lnTo>
                  <a:cubicBezTo>
                    <a:pt x="1751" y="8407"/>
                    <a:pt x="1430" y="8204"/>
                    <a:pt x="1251" y="8061"/>
                  </a:cubicBezTo>
                  <a:cubicBezTo>
                    <a:pt x="1168" y="8014"/>
                    <a:pt x="1144" y="7930"/>
                    <a:pt x="1192" y="7835"/>
                  </a:cubicBezTo>
                  <a:cubicBezTo>
                    <a:pt x="1311" y="7514"/>
                    <a:pt x="1453" y="7002"/>
                    <a:pt x="1453" y="6406"/>
                  </a:cubicBezTo>
                  <a:lnTo>
                    <a:pt x="1453" y="3549"/>
                  </a:lnTo>
                  <a:cubicBezTo>
                    <a:pt x="1453" y="2775"/>
                    <a:pt x="2763" y="2108"/>
                    <a:pt x="4311" y="2108"/>
                  </a:cubicBezTo>
                  <a:cubicBezTo>
                    <a:pt x="4859" y="2108"/>
                    <a:pt x="5394" y="2180"/>
                    <a:pt x="5859" y="2346"/>
                  </a:cubicBezTo>
                  <a:cubicBezTo>
                    <a:pt x="5878" y="2351"/>
                    <a:pt x="5896" y="2353"/>
                    <a:pt x="5914" y="2353"/>
                  </a:cubicBezTo>
                  <a:cubicBezTo>
                    <a:pt x="5985" y="2353"/>
                    <a:pt x="6044" y="2315"/>
                    <a:pt x="6073" y="2239"/>
                  </a:cubicBezTo>
                  <a:cubicBezTo>
                    <a:pt x="6097" y="2156"/>
                    <a:pt x="6049" y="2061"/>
                    <a:pt x="5966" y="2037"/>
                  </a:cubicBezTo>
                  <a:cubicBezTo>
                    <a:pt x="5478" y="1870"/>
                    <a:pt x="4894" y="1775"/>
                    <a:pt x="4311" y="1775"/>
                  </a:cubicBezTo>
                  <a:cubicBezTo>
                    <a:pt x="3478" y="1775"/>
                    <a:pt x="2692" y="1953"/>
                    <a:pt x="2096" y="2275"/>
                  </a:cubicBezTo>
                  <a:cubicBezTo>
                    <a:pt x="1465" y="2596"/>
                    <a:pt x="1108" y="3061"/>
                    <a:pt x="1108" y="3549"/>
                  </a:cubicBezTo>
                  <a:lnTo>
                    <a:pt x="1108" y="4501"/>
                  </a:lnTo>
                  <a:cubicBezTo>
                    <a:pt x="858" y="4204"/>
                    <a:pt x="727" y="3882"/>
                    <a:pt x="727" y="3549"/>
                  </a:cubicBezTo>
                  <a:cubicBezTo>
                    <a:pt x="727" y="2989"/>
                    <a:pt x="1084" y="2465"/>
                    <a:pt x="1739" y="2049"/>
                  </a:cubicBezTo>
                  <a:cubicBezTo>
                    <a:pt x="2418" y="1632"/>
                    <a:pt x="3335" y="1394"/>
                    <a:pt x="4299" y="1394"/>
                  </a:cubicBezTo>
                  <a:close/>
                  <a:moveTo>
                    <a:pt x="5192" y="7323"/>
                  </a:moveTo>
                  <a:lnTo>
                    <a:pt x="5192" y="7883"/>
                  </a:lnTo>
                  <a:cubicBezTo>
                    <a:pt x="5192" y="8252"/>
                    <a:pt x="5430" y="8585"/>
                    <a:pt x="5775" y="8716"/>
                  </a:cubicBezTo>
                  <a:lnTo>
                    <a:pt x="6430" y="8942"/>
                  </a:lnTo>
                  <a:cubicBezTo>
                    <a:pt x="6264" y="9323"/>
                    <a:pt x="5978" y="9669"/>
                    <a:pt x="5621" y="9919"/>
                  </a:cubicBezTo>
                  <a:cubicBezTo>
                    <a:pt x="5240" y="10204"/>
                    <a:pt x="4763" y="10359"/>
                    <a:pt x="4287" y="10359"/>
                  </a:cubicBezTo>
                  <a:cubicBezTo>
                    <a:pt x="3347" y="10359"/>
                    <a:pt x="2501" y="9788"/>
                    <a:pt x="2144" y="8942"/>
                  </a:cubicBezTo>
                  <a:lnTo>
                    <a:pt x="2799" y="8716"/>
                  </a:lnTo>
                  <a:cubicBezTo>
                    <a:pt x="3156" y="8597"/>
                    <a:pt x="3382" y="8252"/>
                    <a:pt x="3382" y="7883"/>
                  </a:cubicBezTo>
                  <a:lnTo>
                    <a:pt x="3382" y="7323"/>
                  </a:lnTo>
                  <a:cubicBezTo>
                    <a:pt x="3656" y="7418"/>
                    <a:pt x="3954" y="7478"/>
                    <a:pt x="4287" y="7478"/>
                  </a:cubicBezTo>
                  <a:cubicBezTo>
                    <a:pt x="4597" y="7478"/>
                    <a:pt x="4906" y="7418"/>
                    <a:pt x="5192" y="7323"/>
                  </a:cubicBezTo>
                  <a:close/>
                  <a:moveTo>
                    <a:pt x="4263" y="1"/>
                  </a:moveTo>
                  <a:cubicBezTo>
                    <a:pt x="3061" y="1"/>
                    <a:pt x="1787" y="370"/>
                    <a:pt x="1787" y="1048"/>
                  </a:cubicBezTo>
                  <a:lnTo>
                    <a:pt x="1787" y="1632"/>
                  </a:lnTo>
                  <a:cubicBezTo>
                    <a:pt x="1692" y="1680"/>
                    <a:pt x="1620" y="1727"/>
                    <a:pt x="1525" y="1787"/>
                  </a:cubicBezTo>
                  <a:cubicBezTo>
                    <a:pt x="775" y="2263"/>
                    <a:pt x="358" y="2882"/>
                    <a:pt x="358" y="3573"/>
                  </a:cubicBezTo>
                  <a:cubicBezTo>
                    <a:pt x="358" y="4085"/>
                    <a:pt x="608" y="4573"/>
                    <a:pt x="1072" y="5001"/>
                  </a:cubicBezTo>
                  <a:lnTo>
                    <a:pt x="1072" y="6406"/>
                  </a:lnTo>
                  <a:cubicBezTo>
                    <a:pt x="1072" y="6978"/>
                    <a:pt x="918" y="7478"/>
                    <a:pt x="811" y="7716"/>
                  </a:cubicBezTo>
                  <a:cubicBezTo>
                    <a:pt x="727" y="7942"/>
                    <a:pt x="799" y="8192"/>
                    <a:pt x="989" y="8335"/>
                  </a:cubicBezTo>
                  <a:cubicBezTo>
                    <a:pt x="1144" y="8430"/>
                    <a:pt x="1370" y="8585"/>
                    <a:pt x="1680" y="8728"/>
                  </a:cubicBezTo>
                  <a:lnTo>
                    <a:pt x="811" y="9049"/>
                  </a:lnTo>
                  <a:cubicBezTo>
                    <a:pt x="322" y="9228"/>
                    <a:pt x="1" y="9681"/>
                    <a:pt x="1" y="10204"/>
                  </a:cubicBezTo>
                  <a:lnTo>
                    <a:pt x="1" y="11228"/>
                  </a:lnTo>
                  <a:cubicBezTo>
                    <a:pt x="1" y="11324"/>
                    <a:pt x="72" y="11395"/>
                    <a:pt x="156" y="11395"/>
                  </a:cubicBezTo>
                  <a:cubicBezTo>
                    <a:pt x="251" y="11395"/>
                    <a:pt x="322" y="11324"/>
                    <a:pt x="322" y="11228"/>
                  </a:cubicBezTo>
                  <a:lnTo>
                    <a:pt x="322" y="10204"/>
                  </a:lnTo>
                  <a:cubicBezTo>
                    <a:pt x="322" y="9823"/>
                    <a:pt x="560" y="9478"/>
                    <a:pt x="918" y="9359"/>
                  </a:cubicBezTo>
                  <a:lnTo>
                    <a:pt x="1799" y="9038"/>
                  </a:lnTo>
                  <a:cubicBezTo>
                    <a:pt x="2215" y="10026"/>
                    <a:pt x="3180" y="10681"/>
                    <a:pt x="4251" y="10681"/>
                  </a:cubicBezTo>
                  <a:cubicBezTo>
                    <a:pt x="4799" y="10681"/>
                    <a:pt x="5335" y="10514"/>
                    <a:pt x="5787" y="10192"/>
                  </a:cubicBezTo>
                  <a:cubicBezTo>
                    <a:pt x="6204" y="9895"/>
                    <a:pt x="6514" y="9502"/>
                    <a:pt x="6704" y="9038"/>
                  </a:cubicBezTo>
                  <a:lnTo>
                    <a:pt x="7585" y="9359"/>
                  </a:lnTo>
                  <a:cubicBezTo>
                    <a:pt x="7942" y="9490"/>
                    <a:pt x="8180" y="9835"/>
                    <a:pt x="8180" y="10204"/>
                  </a:cubicBezTo>
                  <a:lnTo>
                    <a:pt x="8180" y="11228"/>
                  </a:lnTo>
                  <a:cubicBezTo>
                    <a:pt x="8180" y="11324"/>
                    <a:pt x="8252" y="11395"/>
                    <a:pt x="8347" y="11395"/>
                  </a:cubicBezTo>
                  <a:cubicBezTo>
                    <a:pt x="8431" y="11395"/>
                    <a:pt x="8514" y="11324"/>
                    <a:pt x="8514" y="11228"/>
                  </a:cubicBezTo>
                  <a:lnTo>
                    <a:pt x="8514" y="10204"/>
                  </a:lnTo>
                  <a:cubicBezTo>
                    <a:pt x="8561" y="9681"/>
                    <a:pt x="8216" y="9204"/>
                    <a:pt x="7728" y="9049"/>
                  </a:cubicBezTo>
                  <a:lnTo>
                    <a:pt x="6859" y="8728"/>
                  </a:lnTo>
                  <a:cubicBezTo>
                    <a:pt x="7157" y="8585"/>
                    <a:pt x="7395" y="8454"/>
                    <a:pt x="7549" y="8335"/>
                  </a:cubicBezTo>
                  <a:cubicBezTo>
                    <a:pt x="7740" y="8192"/>
                    <a:pt x="7811" y="7942"/>
                    <a:pt x="7728" y="7716"/>
                  </a:cubicBezTo>
                  <a:cubicBezTo>
                    <a:pt x="7633" y="7466"/>
                    <a:pt x="7466" y="6978"/>
                    <a:pt x="7466" y="6406"/>
                  </a:cubicBezTo>
                  <a:lnTo>
                    <a:pt x="7466" y="5001"/>
                  </a:lnTo>
                  <a:cubicBezTo>
                    <a:pt x="7930" y="4585"/>
                    <a:pt x="8180" y="4085"/>
                    <a:pt x="8180" y="3573"/>
                  </a:cubicBezTo>
                  <a:cubicBezTo>
                    <a:pt x="8180" y="2882"/>
                    <a:pt x="7764" y="2263"/>
                    <a:pt x="7002" y="1787"/>
                  </a:cubicBezTo>
                  <a:cubicBezTo>
                    <a:pt x="6930" y="1739"/>
                    <a:pt x="6847" y="1680"/>
                    <a:pt x="6752" y="1632"/>
                  </a:cubicBezTo>
                  <a:lnTo>
                    <a:pt x="6752" y="1048"/>
                  </a:lnTo>
                  <a:cubicBezTo>
                    <a:pt x="6752" y="370"/>
                    <a:pt x="5478" y="1"/>
                    <a:pt x="426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2" name="Google Shape;10919;p79">
              <a:extLst>
                <a:ext uri="{FF2B5EF4-FFF2-40B4-BE49-F238E27FC236}">
                  <a16:creationId xmlns:a16="http://schemas.microsoft.com/office/drawing/2014/main" id="{FBE41196-835B-D259-577C-9B38F79AAE0F}"/>
                </a:ext>
              </a:extLst>
            </p:cNvPr>
            <p:cNvSpPr/>
            <p:nvPr/>
          </p:nvSpPr>
          <p:spPr>
            <a:xfrm>
              <a:off x="6345779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529" y="0"/>
                  </a:moveTo>
                  <a:cubicBezTo>
                    <a:pt x="520" y="0"/>
                    <a:pt x="510" y="1"/>
                    <a:pt x="500" y="2"/>
                  </a:cubicBezTo>
                  <a:lnTo>
                    <a:pt x="143" y="74"/>
                  </a:lnTo>
                  <a:cubicBezTo>
                    <a:pt x="60" y="86"/>
                    <a:pt x="0" y="181"/>
                    <a:pt x="12" y="264"/>
                  </a:cubicBezTo>
                  <a:cubicBezTo>
                    <a:pt x="24" y="336"/>
                    <a:pt x="96" y="395"/>
                    <a:pt x="179" y="395"/>
                  </a:cubicBezTo>
                  <a:lnTo>
                    <a:pt x="203" y="395"/>
                  </a:lnTo>
                  <a:lnTo>
                    <a:pt x="560" y="324"/>
                  </a:lnTo>
                  <a:cubicBezTo>
                    <a:pt x="667" y="312"/>
                    <a:pt x="715" y="228"/>
                    <a:pt x="703" y="133"/>
                  </a:cubicBezTo>
                  <a:cubicBezTo>
                    <a:pt x="681" y="48"/>
                    <a:pt x="612" y="0"/>
                    <a:pt x="52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3" name="Google Shape;10920;p79">
              <a:extLst>
                <a:ext uri="{FF2B5EF4-FFF2-40B4-BE49-F238E27FC236}">
                  <a16:creationId xmlns:a16="http://schemas.microsoft.com/office/drawing/2014/main" id="{996604BE-D21C-092D-50B2-B2012570B510}"/>
                </a:ext>
              </a:extLst>
            </p:cNvPr>
            <p:cNvSpPr/>
            <p:nvPr/>
          </p:nvSpPr>
          <p:spPr>
            <a:xfrm>
              <a:off x="6413670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177" y="0"/>
                  </a:moveTo>
                  <a:cubicBezTo>
                    <a:pt x="101" y="0"/>
                    <a:pt x="23" y="48"/>
                    <a:pt x="12" y="133"/>
                  </a:cubicBezTo>
                  <a:cubicBezTo>
                    <a:pt x="1" y="228"/>
                    <a:pt x="60" y="312"/>
                    <a:pt x="143" y="324"/>
                  </a:cubicBezTo>
                  <a:lnTo>
                    <a:pt x="501" y="395"/>
                  </a:lnTo>
                  <a:lnTo>
                    <a:pt x="536" y="395"/>
                  </a:lnTo>
                  <a:cubicBezTo>
                    <a:pt x="608" y="395"/>
                    <a:pt x="679" y="336"/>
                    <a:pt x="703" y="264"/>
                  </a:cubicBezTo>
                  <a:cubicBezTo>
                    <a:pt x="715" y="193"/>
                    <a:pt x="655" y="109"/>
                    <a:pt x="560" y="74"/>
                  </a:cubicBezTo>
                  <a:lnTo>
                    <a:pt x="203" y="2"/>
                  </a:lnTo>
                  <a:cubicBezTo>
                    <a:pt x="194" y="1"/>
                    <a:pt x="186" y="0"/>
                    <a:pt x="17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14" name="Google Shape;10921;p79">
            <a:extLst>
              <a:ext uri="{FF2B5EF4-FFF2-40B4-BE49-F238E27FC236}">
                <a16:creationId xmlns:a16="http://schemas.microsoft.com/office/drawing/2014/main" id="{3CA4D467-1F05-5840-366E-58AA7F73620A}"/>
              </a:ext>
            </a:extLst>
          </p:cNvPr>
          <p:cNvGrpSpPr/>
          <p:nvPr/>
        </p:nvGrpSpPr>
        <p:grpSpPr>
          <a:xfrm>
            <a:off x="4370744" y="3564799"/>
            <a:ext cx="733328" cy="733962"/>
            <a:chOff x="2185372" y="1957799"/>
            <a:chExt cx="366664" cy="36698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15" name="Google Shape;10922;p79">
              <a:extLst>
                <a:ext uri="{FF2B5EF4-FFF2-40B4-BE49-F238E27FC236}">
                  <a16:creationId xmlns:a16="http://schemas.microsoft.com/office/drawing/2014/main" id="{F901E573-A160-95D7-EF8E-E7582BC852FD}"/>
                </a:ext>
              </a:extLst>
            </p:cNvPr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6" name="Google Shape;10923;p79">
              <a:extLst>
                <a:ext uri="{FF2B5EF4-FFF2-40B4-BE49-F238E27FC236}">
                  <a16:creationId xmlns:a16="http://schemas.microsoft.com/office/drawing/2014/main" id="{8993CD3F-9780-00AD-0CB6-5B15C2D0D91C}"/>
                </a:ext>
              </a:extLst>
            </p:cNvPr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7" name="Google Shape;10924;p79">
              <a:extLst>
                <a:ext uri="{FF2B5EF4-FFF2-40B4-BE49-F238E27FC236}">
                  <a16:creationId xmlns:a16="http://schemas.microsoft.com/office/drawing/2014/main" id="{35A5C191-FB3B-2928-A177-F1B060010D8F}"/>
                </a:ext>
              </a:extLst>
            </p:cNvPr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8" name="Google Shape;10925;p79">
              <a:extLst>
                <a:ext uri="{FF2B5EF4-FFF2-40B4-BE49-F238E27FC236}">
                  <a16:creationId xmlns:a16="http://schemas.microsoft.com/office/drawing/2014/main" id="{1AB04306-5C5B-50FC-2F3B-E3B297ADB507}"/>
                </a:ext>
              </a:extLst>
            </p:cNvPr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9" name="Google Shape;10926;p79">
              <a:extLst>
                <a:ext uri="{FF2B5EF4-FFF2-40B4-BE49-F238E27FC236}">
                  <a16:creationId xmlns:a16="http://schemas.microsoft.com/office/drawing/2014/main" id="{F8C48FC4-D662-CEFE-4C79-42630A0DF6AD}"/>
                </a:ext>
              </a:extLst>
            </p:cNvPr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0" name="Google Shape;10927;p79">
              <a:extLst>
                <a:ext uri="{FF2B5EF4-FFF2-40B4-BE49-F238E27FC236}">
                  <a16:creationId xmlns:a16="http://schemas.microsoft.com/office/drawing/2014/main" id="{0CA2248C-6E4D-3AB9-20E1-D3EABAE7515B}"/>
                </a:ext>
              </a:extLst>
            </p:cNvPr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1" name="Google Shape;10928;p79">
              <a:extLst>
                <a:ext uri="{FF2B5EF4-FFF2-40B4-BE49-F238E27FC236}">
                  <a16:creationId xmlns:a16="http://schemas.microsoft.com/office/drawing/2014/main" id="{8F4214C2-58D8-387F-E28A-BA77B5239606}"/>
                </a:ext>
              </a:extLst>
            </p:cNvPr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2" name="Google Shape;10929;p79">
              <a:extLst>
                <a:ext uri="{FF2B5EF4-FFF2-40B4-BE49-F238E27FC236}">
                  <a16:creationId xmlns:a16="http://schemas.microsoft.com/office/drawing/2014/main" id="{B215A1E5-1697-8595-1088-CCDB62A628B4}"/>
                </a:ext>
              </a:extLst>
            </p:cNvPr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23" name="Google Shape;10930;p79">
            <a:extLst>
              <a:ext uri="{FF2B5EF4-FFF2-40B4-BE49-F238E27FC236}">
                <a16:creationId xmlns:a16="http://schemas.microsoft.com/office/drawing/2014/main" id="{EA873FCE-5AF6-58C4-8FA4-7150B78A91CF}"/>
              </a:ext>
            </a:extLst>
          </p:cNvPr>
          <p:cNvGrpSpPr/>
          <p:nvPr/>
        </p:nvGrpSpPr>
        <p:grpSpPr>
          <a:xfrm>
            <a:off x="3474516" y="3625943"/>
            <a:ext cx="741628" cy="614718"/>
            <a:chOff x="1737258" y="1988371"/>
            <a:chExt cx="370814" cy="30735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24" name="Google Shape;10931;p79">
              <a:extLst>
                <a:ext uri="{FF2B5EF4-FFF2-40B4-BE49-F238E27FC236}">
                  <a16:creationId xmlns:a16="http://schemas.microsoft.com/office/drawing/2014/main" id="{9FDA394E-0563-1214-26D1-47C9D3CCA3B5}"/>
                </a:ext>
              </a:extLst>
            </p:cNvPr>
            <p:cNvSpPr/>
            <p:nvPr/>
          </p:nvSpPr>
          <p:spPr>
            <a:xfrm>
              <a:off x="1963200" y="1996607"/>
              <a:ext cx="144873" cy="144492"/>
            </a:xfrm>
            <a:custGeom>
              <a:avLst/>
              <a:gdLst/>
              <a:ahLst/>
              <a:cxnLst/>
              <a:rect l="l" t="t" r="r" b="b"/>
              <a:pathLst>
                <a:path w="4573" h="4561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4393"/>
                  </a:lnTo>
                  <a:cubicBezTo>
                    <a:pt x="1" y="4489"/>
                    <a:pt x="72" y="4560"/>
                    <a:pt x="167" y="4560"/>
                  </a:cubicBezTo>
                  <a:lnTo>
                    <a:pt x="4394" y="4560"/>
                  </a:lnTo>
                  <a:cubicBezTo>
                    <a:pt x="4477" y="4560"/>
                    <a:pt x="4561" y="4489"/>
                    <a:pt x="4561" y="4393"/>
                  </a:cubicBezTo>
                  <a:cubicBezTo>
                    <a:pt x="4573" y="3596"/>
                    <a:pt x="4346" y="2798"/>
                    <a:pt x="3930" y="2119"/>
                  </a:cubicBezTo>
                  <a:cubicBezTo>
                    <a:pt x="3897" y="2070"/>
                    <a:pt x="3842" y="2038"/>
                    <a:pt x="3780" y="2038"/>
                  </a:cubicBezTo>
                  <a:cubicBezTo>
                    <a:pt x="3751" y="2038"/>
                    <a:pt x="3721" y="2045"/>
                    <a:pt x="3692" y="2060"/>
                  </a:cubicBezTo>
                  <a:cubicBezTo>
                    <a:pt x="3620" y="2107"/>
                    <a:pt x="3584" y="2203"/>
                    <a:pt x="3632" y="2298"/>
                  </a:cubicBezTo>
                  <a:cubicBezTo>
                    <a:pt x="3989" y="2881"/>
                    <a:pt x="4204" y="3548"/>
                    <a:pt x="4227" y="4227"/>
                  </a:cubicBezTo>
                  <a:lnTo>
                    <a:pt x="346" y="4227"/>
                  </a:lnTo>
                  <a:lnTo>
                    <a:pt x="346" y="345"/>
                  </a:lnTo>
                  <a:cubicBezTo>
                    <a:pt x="1465" y="393"/>
                    <a:pt x="2513" y="893"/>
                    <a:pt x="3251" y="1762"/>
                  </a:cubicBezTo>
                  <a:cubicBezTo>
                    <a:pt x="3276" y="1800"/>
                    <a:pt x="3317" y="1817"/>
                    <a:pt x="3363" y="1817"/>
                  </a:cubicBezTo>
                  <a:cubicBezTo>
                    <a:pt x="3404" y="1817"/>
                    <a:pt x="3449" y="1803"/>
                    <a:pt x="3489" y="1774"/>
                  </a:cubicBezTo>
                  <a:cubicBezTo>
                    <a:pt x="3561" y="1715"/>
                    <a:pt x="3561" y="1607"/>
                    <a:pt x="3501" y="1536"/>
                  </a:cubicBezTo>
                  <a:cubicBezTo>
                    <a:pt x="2668" y="560"/>
                    <a:pt x="144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5" name="Google Shape;10932;p79">
              <a:extLst>
                <a:ext uri="{FF2B5EF4-FFF2-40B4-BE49-F238E27FC236}">
                  <a16:creationId xmlns:a16="http://schemas.microsoft.com/office/drawing/2014/main" id="{A4F80789-F7B9-BCBB-6496-58E02E6726E4}"/>
                </a:ext>
              </a:extLst>
            </p:cNvPr>
            <p:cNvSpPr/>
            <p:nvPr/>
          </p:nvSpPr>
          <p:spPr>
            <a:xfrm>
              <a:off x="1737258" y="1988371"/>
              <a:ext cx="350064" cy="307359"/>
            </a:xfrm>
            <a:custGeom>
              <a:avLst/>
              <a:gdLst/>
              <a:ahLst/>
              <a:cxnLst/>
              <a:rect l="l" t="t" r="r" b="b"/>
              <a:pathLst>
                <a:path w="11050" h="9702" extrusionOk="0">
                  <a:moveTo>
                    <a:pt x="10693" y="5463"/>
                  </a:moveTo>
                  <a:cubicBezTo>
                    <a:pt x="10621" y="7320"/>
                    <a:pt x="9323" y="8868"/>
                    <a:pt x="7502" y="9249"/>
                  </a:cubicBezTo>
                  <a:lnTo>
                    <a:pt x="6847" y="5463"/>
                  </a:lnTo>
                  <a:close/>
                  <a:moveTo>
                    <a:pt x="6537" y="5666"/>
                  </a:moveTo>
                  <a:lnTo>
                    <a:pt x="7168" y="9297"/>
                  </a:lnTo>
                  <a:cubicBezTo>
                    <a:pt x="7002" y="9345"/>
                    <a:pt x="6823" y="9345"/>
                    <a:pt x="6656" y="9345"/>
                  </a:cubicBezTo>
                  <a:cubicBezTo>
                    <a:pt x="5752" y="9345"/>
                    <a:pt x="4859" y="9035"/>
                    <a:pt x="4144" y="8463"/>
                  </a:cubicBezTo>
                  <a:lnTo>
                    <a:pt x="4561" y="7975"/>
                  </a:lnTo>
                  <a:lnTo>
                    <a:pt x="6537" y="5666"/>
                  </a:lnTo>
                  <a:close/>
                  <a:moveTo>
                    <a:pt x="2413" y="1"/>
                  </a:moveTo>
                  <a:cubicBezTo>
                    <a:pt x="1956" y="1"/>
                    <a:pt x="1511" y="130"/>
                    <a:pt x="1120" y="379"/>
                  </a:cubicBezTo>
                  <a:cubicBezTo>
                    <a:pt x="394" y="879"/>
                    <a:pt x="1" y="1725"/>
                    <a:pt x="96" y="2582"/>
                  </a:cubicBezTo>
                  <a:cubicBezTo>
                    <a:pt x="107" y="2670"/>
                    <a:pt x="169" y="2738"/>
                    <a:pt x="264" y="2738"/>
                  </a:cubicBezTo>
                  <a:cubicBezTo>
                    <a:pt x="271" y="2738"/>
                    <a:pt x="279" y="2737"/>
                    <a:pt x="287" y="2737"/>
                  </a:cubicBezTo>
                  <a:cubicBezTo>
                    <a:pt x="382" y="2725"/>
                    <a:pt x="453" y="2641"/>
                    <a:pt x="441" y="2546"/>
                  </a:cubicBezTo>
                  <a:cubicBezTo>
                    <a:pt x="346" y="1796"/>
                    <a:pt x="691" y="1070"/>
                    <a:pt x="1311" y="653"/>
                  </a:cubicBezTo>
                  <a:cubicBezTo>
                    <a:pt x="1648" y="431"/>
                    <a:pt x="2026" y="315"/>
                    <a:pt x="2408" y="315"/>
                  </a:cubicBezTo>
                  <a:cubicBezTo>
                    <a:pt x="2538" y="315"/>
                    <a:pt x="2669" y="328"/>
                    <a:pt x="2799" y="355"/>
                  </a:cubicBezTo>
                  <a:cubicBezTo>
                    <a:pt x="3323" y="462"/>
                    <a:pt x="3775" y="760"/>
                    <a:pt x="4073" y="1201"/>
                  </a:cubicBezTo>
                  <a:cubicBezTo>
                    <a:pt x="4168" y="1367"/>
                    <a:pt x="4263" y="1534"/>
                    <a:pt x="4311" y="1713"/>
                  </a:cubicBezTo>
                  <a:lnTo>
                    <a:pt x="4311" y="1725"/>
                  </a:lnTo>
                  <a:cubicBezTo>
                    <a:pt x="4501" y="2332"/>
                    <a:pt x="4382" y="3022"/>
                    <a:pt x="3966" y="3558"/>
                  </a:cubicBezTo>
                  <a:cubicBezTo>
                    <a:pt x="3930" y="3582"/>
                    <a:pt x="3918" y="3630"/>
                    <a:pt x="3930" y="3677"/>
                  </a:cubicBezTo>
                  <a:lnTo>
                    <a:pt x="3978" y="4665"/>
                  </a:lnTo>
                  <a:lnTo>
                    <a:pt x="3073" y="4249"/>
                  </a:lnTo>
                  <a:cubicBezTo>
                    <a:pt x="3037" y="4237"/>
                    <a:pt x="3001" y="4237"/>
                    <a:pt x="2954" y="4237"/>
                  </a:cubicBezTo>
                  <a:cubicBezTo>
                    <a:pt x="2799" y="4284"/>
                    <a:pt x="2644" y="4308"/>
                    <a:pt x="2489" y="4308"/>
                  </a:cubicBezTo>
                  <a:lnTo>
                    <a:pt x="2465" y="4308"/>
                  </a:lnTo>
                  <a:cubicBezTo>
                    <a:pt x="2442" y="4309"/>
                    <a:pt x="2418" y="4309"/>
                    <a:pt x="2395" y="4309"/>
                  </a:cubicBezTo>
                  <a:cubicBezTo>
                    <a:pt x="1742" y="4309"/>
                    <a:pt x="1119" y="3991"/>
                    <a:pt x="751" y="3439"/>
                  </a:cubicBezTo>
                  <a:cubicBezTo>
                    <a:pt x="691" y="3344"/>
                    <a:pt x="644" y="3272"/>
                    <a:pt x="596" y="3177"/>
                  </a:cubicBezTo>
                  <a:cubicBezTo>
                    <a:pt x="571" y="3119"/>
                    <a:pt x="512" y="3084"/>
                    <a:pt x="454" y="3084"/>
                  </a:cubicBezTo>
                  <a:cubicBezTo>
                    <a:pt x="429" y="3084"/>
                    <a:pt x="404" y="3091"/>
                    <a:pt x="382" y="3106"/>
                  </a:cubicBezTo>
                  <a:cubicBezTo>
                    <a:pt x="287" y="3153"/>
                    <a:pt x="263" y="3260"/>
                    <a:pt x="298" y="3332"/>
                  </a:cubicBezTo>
                  <a:cubicBezTo>
                    <a:pt x="346" y="3439"/>
                    <a:pt x="406" y="3534"/>
                    <a:pt x="477" y="3630"/>
                  </a:cubicBezTo>
                  <a:cubicBezTo>
                    <a:pt x="894" y="4249"/>
                    <a:pt x="1584" y="4630"/>
                    <a:pt x="2299" y="4653"/>
                  </a:cubicBezTo>
                  <a:cubicBezTo>
                    <a:pt x="2263" y="4868"/>
                    <a:pt x="2251" y="5082"/>
                    <a:pt x="2251" y="5308"/>
                  </a:cubicBezTo>
                  <a:cubicBezTo>
                    <a:pt x="2251" y="5916"/>
                    <a:pt x="2370" y="6499"/>
                    <a:pt x="2608" y="7047"/>
                  </a:cubicBezTo>
                  <a:cubicBezTo>
                    <a:pt x="2632" y="7106"/>
                    <a:pt x="2692" y="7154"/>
                    <a:pt x="2751" y="7154"/>
                  </a:cubicBezTo>
                  <a:cubicBezTo>
                    <a:pt x="2787" y="7154"/>
                    <a:pt x="2799" y="7154"/>
                    <a:pt x="2835" y="7142"/>
                  </a:cubicBezTo>
                  <a:cubicBezTo>
                    <a:pt x="2918" y="7094"/>
                    <a:pt x="2954" y="7011"/>
                    <a:pt x="2918" y="6916"/>
                  </a:cubicBezTo>
                  <a:cubicBezTo>
                    <a:pt x="2692" y="6416"/>
                    <a:pt x="2596" y="5868"/>
                    <a:pt x="2596" y="5308"/>
                  </a:cubicBezTo>
                  <a:cubicBezTo>
                    <a:pt x="2596" y="5082"/>
                    <a:pt x="2608" y="4856"/>
                    <a:pt x="2656" y="4653"/>
                  </a:cubicBezTo>
                  <a:cubicBezTo>
                    <a:pt x="2775" y="4642"/>
                    <a:pt x="2894" y="4630"/>
                    <a:pt x="3013" y="4594"/>
                  </a:cubicBezTo>
                  <a:lnTo>
                    <a:pt x="4108" y="5118"/>
                  </a:lnTo>
                  <a:cubicBezTo>
                    <a:pt x="4144" y="5130"/>
                    <a:pt x="4156" y="5130"/>
                    <a:pt x="4180" y="5130"/>
                  </a:cubicBezTo>
                  <a:cubicBezTo>
                    <a:pt x="4216" y="5130"/>
                    <a:pt x="4239" y="5118"/>
                    <a:pt x="4275" y="5106"/>
                  </a:cubicBezTo>
                  <a:cubicBezTo>
                    <a:pt x="4323" y="5070"/>
                    <a:pt x="4347" y="5011"/>
                    <a:pt x="4347" y="4951"/>
                  </a:cubicBezTo>
                  <a:lnTo>
                    <a:pt x="4287" y="3737"/>
                  </a:lnTo>
                  <a:cubicBezTo>
                    <a:pt x="4716" y="3153"/>
                    <a:pt x="4859" y="2439"/>
                    <a:pt x="4692" y="1772"/>
                  </a:cubicBezTo>
                  <a:cubicBezTo>
                    <a:pt x="5240" y="1475"/>
                    <a:pt x="5847" y="1296"/>
                    <a:pt x="6478" y="1260"/>
                  </a:cubicBezTo>
                  <a:lnTo>
                    <a:pt x="6478" y="5249"/>
                  </a:lnTo>
                  <a:lnTo>
                    <a:pt x="4787" y="7201"/>
                  </a:lnTo>
                  <a:lnTo>
                    <a:pt x="3870" y="8261"/>
                  </a:lnTo>
                  <a:cubicBezTo>
                    <a:pt x="3632" y="8035"/>
                    <a:pt x="3406" y="7785"/>
                    <a:pt x="3239" y="7499"/>
                  </a:cubicBezTo>
                  <a:cubicBezTo>
                    <a:pt x="3208" y="7453"/>
                    <a:pt x="3152" y="7421"/>
                    <a:pt x="3091" y="7421"/>
                  </a:cubicBezTo>
                  <a:cubicBezTo>
                    <a:pt x="3058" y="7421"/>
                    <a:pt x="3023" y="7431"/>
                    <a:pt x="2989" y="7451"/>
                  </a:cubicBezTo>
                  <a:cubicBezTo>
                    <a:pt x="2918" y="7499"/>
                    <a:pt x="2894" y="7606"/>
                    <a:pt x="2954" y="7690"/>
                  </a:cubicBezTo>
                  <a:cubicBezTo>
                    <a:pt x="3168" y="8047"/>
                    <a:pt x="3454" y="8356"/>
                    <a:pt x="3763" y="8642"/>
                  </a:cubicBezTo>
                  <a:cubicBezTo>
                    <a:pt x="4561" y="9333"/>
                    <a:pt x="5585" y="9702"/>
                    <a:pt x="6645" y="9702"/>
                  </a:cubicBezTo>
                  <a:cubicBezTo>
                    <a:pt x="6895" y="9702"/>
                    <a:pt x="7145" y="9690"/>
                    <a:pt x="7383" y="9642"/>
                  </a:cubicBezTo>
                  <a:cubicBezTo>
                    <a:pt x="8395" y="9464"/>
                    <a:pt x="9323" y="8940"/>
                    <a:pt x="9990" y="8154"/>
                  </a:cubicBezTo>
                  <a:cubicBezTo>
                    <a:pt x="10657" y="7368"/>
                    <a:pt x="11026" y="6356"/>
                    <a:pt x="11026" y="5308"/>
                  </a:cubicBezTo>
                  <a:cubicBezTo>
                    <a:pt x="11050" y="5201"/>
                    <a:pt x="10978" y="5130"/>
                    <a:pt x="10871" y="5130"/>
                  </a:cubicBezTo>
                  <a:lnTo>
                    <a:pt x="6823" y="5130"/>
                  </a:lnTo>
                  <a:lnTo>
                    <a:pt x="6823" y="1082"/>
                  </a:lnTo>
                  <a:cubicBezTo>
                    <a:pt x="6823" y="998"/>
                    <a:pt x="6752" y="915"/>
                    <a:pt x="6656" y="915"/>
                  </a:cubicBezTo>
                  <a:cubicBezTo>
                    <a:pt x="5930" y="915"/>
                    <a:pt x="5228" y="1094"/>
                    <a:pt x="4585" y="1439"/>
                  </a:cubicBezTo>
                  <a:cubicBezTo>
                    <a:pt x="4525" y="1308"/>
                    <a:pt x="4454" y="1177"/>
                    <a:pt x="4370" y="1034"/>
                  </a:cubicBezTo>
                  <a:cubicBezTo>
                    <a:pt x="4025" y="522"/>
                    <a:pt x="3489" y="177"/>
                    <a:pt x="2882" y="46"/>
                  </a:cubicBezTo>
                  <a:cubicBezTo>
                    <a:pt x="2725" y="16"/>
                    <a:pt x="2569" y="1"/>
                    <a:pt x="241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6" name="Google Shape;10933;p79">
              <a:extLst>
                <a:ext uri="{FF2B5EF4-FFF2-40B4-BE49-F238E27FC236}">
                  <a16:creationId xmlns:a16="http://schemas.microsoft.com/office/drawing/2014/main" id="{7A6D5DD3-D7B1-819F-73CF-B8622D7002BC}"/>
                </a:ext>
              </a:extLst>
            </p:cNvPr>
            <p:cNvSpPr/>
            <p:nvPr/>
          </p:nvSpPr>
          <p:spPr>
            <a:xfrm>
              <a:off x="1799129" y="2040738"/>
              <a:ext cx="28322" cy="53571"/>
            </a:xfrm>
            <a:custGeom>
              <a:avLst/>
              <a:gdLst/>
              <a:ahLst/>
              <a:cxnLst/>
              <a:rect l="l" t="t" r="r" b="b"/>
              <a:pathLst>
                <a:path w="894" h="1691" extrusionOk="0">
                  <a:moveTo>
                    <a:pt x="179" y="0"/>
                  </a:moveTo>
                  <a:cubicBezTo>
                    <a:pt x="84" y="0"/>
                    <a:pt x="12" y="72"/>
                    <a:pt x="12" y="155"/>
                  </a:cubicBezTo>
                  <a:cubicBezTo>
                    <a:pt x="12" y="250"/>
                    <a:pt x="84" y="322"/>
                    <a:pt x="179" y="322"/>
                  </a:cubicBezTo>
                  <a:lnTo>
                    <a:pt x="262" y="322"/>
                  </a:lnTo>
                  <a:lnTo>
                    <a:pt x="262" y="1369"/>
                  </a:lnTo>
                  <a:lnTo>
                    <a:pt x="167" y="1369"/>
                  </a:lnTo>
                  <a:cubicBezTo>
                    <a:pt x="72" y="1369"/>
                    <a:pt x="0" y="1441"/>
                    <a:pt x="0" y="1524"/>
                  </a:cubicBezTo>
                  <a:cubicBezTo>
                    <a:pt x="0" y="1619"/>
                    <a:pt x="72" y="1691"/>
                    <a:pt x="167" y="1691"/>
                  </a:cubicBezTo>
                  <a:lnTo>
                    <a:pt x="727" y="1691"/>
                  </a:lnTo>
                  <a:cubicBezTo>
                    <a:pt x="822" y="1691"/>
                    <a:pt x="893" y="1619"/>
                    <a:pt x="893" y="1524"/>
                  </a:cubicBezTo>
                  <a:cubicBezTo>
                    <a:pt x="893" y="1441"/>
                    <a:pt x="834" y="1381"/>
                    <a:pt x="727" y="1381"/>
                  </a:cubicBezTo>
                  <a:lnTo>
                    <a:pt x="608" y="1381"/>
                  </a:lnTo>
                  <a:lnTo>
                    <a:pt x="608" y="155"/>
                  </a:lnTo>
                  <a:cubicBezTo>
                    <a:pt x="608" y="72"/>
                    <a:pt x="536" y="0"/>
                    <a:pt x="4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7" name="Google Shape;10934;p79">
              <a:extLst>
                <a:ext uri="{FF2B5EF4-FFF2-40B4-BE49-F238E27FC236}">
                  <a16:creationId xmlns:a16="http://schemas.microsoft.com/office/drawing/2014/main" id="{F56EDA8F-E004-A469-04F2-9DB40EE262A2}"/>
                </a:ext>
              </a:extLst>
            </p:cNvPr>
            <p:cNvSpPr/>
            <p:nvPr/>
          </p:nvSpPr>
          <p:spPr>
            <a:xfrm>
              <a:off x="1802899" y="2024137"/>
              <a:ext cx="16252" cy="1587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81"/>
                    <a:pt x="108" y="500"/>
                    <a:pt x="251" y="500"/>
                  </a:cubicBezTo>
                  <a:cubicBezTo>
                    <a:pt x="393" y="500"/>
                    <a:pt x="512" y="405"/>
                    <a:pt x="512" y="250"/>
                  </a:cubicBezTo>
                  <a:cubicBezTo>
                    <a:pt x="512" y="119"/>
                    <a:pt x="393" y="0"/>
                    <a:pt x="25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28" name="Google Shape;10935;p79">
            <a:extLst>
              <a:ext uri="{FF2B5EF4-FFF2-40B4-BE49-F238E27FC236}">
                <a16:creationId xmlns:a16="http://schemas.microsoft.com/office/drawing/2014/main" id="{6751BACD-46A9-D192-88B5-3B53E1A9D9CB}"/>
              </a:ext>
            </a:extLst>
          </p:cNvPr>
          <p:cNvGrpSpPr/>
          <p:nvPr/>
        </p:nvGrpSpPr>
        <p:grpSpPr>
          <a:xfrm>
            <a:off x="1697966" y="3628222"/>
            <a:ext cx="738588" cy="608700"/>
            <a:chOff x="848983" y="1989511"/>
            <a:chExt cx="369294" cy="30435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29" name="Google Shape;10936;p79">
              <a:extLst>
                <a:ext uri="{FF2B5EF4-FFF2-40B4-BE49-F238E27FC236}">
                  <a16:creationId xmlns:a16="http://schemas.microsoft.com/office/drawing/2014/main" id="{49697CFB-D7BE-2A9F-5281-2C7C951DD24C}"/>
                </a:ext>
              </a:extLst>
            </p:cNvPr>
            <p:cNvSpPr/>
            <p:nvPr/>
          </p:nvSpPr>
          <p:spPr>
            <a:xfrm>
              <a:off x="890483" y="1989511"/>
              <a:ext cx="286704" cy="304350"/>
            </a:xfrm>
            <a:custGeom>
              <a:avLst/>
              <a:gdLst/>
              <a:ahLst/>
              <a:cxnLst/>
              <a:rect l="l" t="t" r="r" b="b"/>
              <a:pathLst>
                <a:path w="9050" h="9607" extrusionOk="0">
                  <a:moveTo>
                    <a:pt x="3798" y="3677"/>
                  </a:moveTo>
                  <a:cubicBezTo>
                    <a:pt x="3831" y="3677"/>
                    <a:pt x="3864" y="3689"/>
                    <a:pt x="3882" y="3713"/>
                  </a:cubicBezTo>
                  <a:cubicBezTo>
                    <a:pt x="3917" y="3736"/>
                    <a:pt x="3929" y="3772"/>
                    <a:pt x="3929" y="3796"/>
                  </a:cubicBezTo>
                  <a:cubicBezTo>
                    <a:pt x="3929" y="3832"/>
                    <a:pt x="3917" y="3879"/>
                    <a:pt x="3882" y="3891"/>
                  </a:cubicBezTo>
                  <a:cubicBezTo>
                    <a:pt x="3864" y="3915"/>
                    <a:pt x="3831" y="3927"/>
                    <a:pt x="3798" y="3927"/>
                  </a:cubicBezTo>
                  <a:cubicBezTo>
                    <a:pt x="3766" y="3927"/>
                    <a:pt x="3733" y="3915"/>
                    <a:pt x="3715" y="3891"/>
                  </a:cubicBezTo>
                  <a:cubicBezTo>
                    <a:pt x="3656" y="3844"/>
                    <a:pt x="3656" y="3760"/>
                    <a:pt x="3715" y="3713"/>
                  </a:cubicBezTo>
                  <a:cubicBezTo>
                    <a:pt x="3733" y="3689"/>
                    <a:pt x="3766" y="3677"/>
                    <a:pt x="3798" y="3677"/>
                  </a:cubicBezTo>
                  <a:close/>
                  <a:moveTo>
                    <a:pt x="5239" y="3665"/>
                  </a:moveTo>
                  <a:cubicBezTo>
                    <a:pt x="5275" y="3665"/>
                    <a:pt x="5299" y="3677"/>
                    <a:pt x="5334" y="3713"/>
                  </a:cubicBezTo>
                  <a:cubicBezTo>
                    <a:pt x="5382" y="3760"/>
                    <a:pt x="5382" y="3844"/>
                    <a:pt x="5334" y="3891"/>
                  </a:cubicBezTo>
                  <a:cubicBezTo>
                    <a:pt x="5310" y="3915"/>
                    <a:pt x="5278" y="3927"/>
                    <a:pt x="5245" y="3927"/>
                  </a:cubicBezTo>
                  <a:cubicBezTo>
                    <a:pt x="5212" y="3927"/>
                    <a:pt x="5180" y="3915"/>
                    <a:pt x="5156" y="3891"/>
                  </a:cubicBezTo>
                  <a:cubicBezTo>
                    <a:pt x="5120" y="3855"/>
                    <a:pt x="5108" y="3832"/>
                    <a:pt x="5108" y="3796"/>
                  </a:cubicBezTo>
                  <a:cubicBezTo>
                    <a:pt x="5108" y="3772"/>
                    <a:pt x="5120" y="3725"/>
                    <a:pt x="5156" y="3713"/>
                  </a:cubicBezTo>
                  <a:cubicBezTo>
                    <a:pt x="5180" y="3677"/>
                    <a:pt x="5215" y="3665"/>
                    <a:pt x="5239" y="3665"/>
                  </a:cubicBezTo>
                  <a:close/>
                  <a:moveTo>
                    <a:pt x="8323" y="4665"/>
                  </a:moveTo>
                  <a:lnTo>
                    <a:pt x="8323" y="4844"/>
                  </a:lnTo>
                  <a:lnTo>
                    <a:pt x="8358" y="4844"/>
                  </a:lnTo>
                  <a:cubicBezTo>
                    <a:pt x="8335" y="5034"/>
                    <a:pt x="8013" y="5332"/>
                    <a:pt x="7108" y="5570"/>
                  </a:cubicBezTo>
                  <a:cubicBezTo>
                    <a:pt x="6394" y="5749"/>
                    <a:pt x="5465" y="5856"/>
                    <a:pt x="4513" y="5856"/>
                  </a:cubicBezTo>
                  <a:cubicBezTo>
                    <a:pt x="3560" y="5856"/>
                    <a:pt x="2643" y="5749"/>
                    <a:pt x="1929" y="5570"/>
                  </a:cubicBezTo>
                  <a:cubicBezTo>
                    <a:pt x="1000" y="5332"/>
                    <a:pt x="679" y="5034"/>
                    <a:pt x="679" y="4844"/>
                  </a:cubicBezTo>
                  <a:lnTo>
                    <a:pt x="679" y="4665"/>
                  </a:lnTo>
                  <a:cubicBezTo>
                    <a:pt x="893" y="4832"/>
                    <a:pt x="1203" y="4975"/>
                    <a:pt x="1631" y="5094"/>
                  </a:cubicBezTo>
                  <a:cubicBezTo>
                    <a:pt x="2393" y="5320"/>
                    <a:pt x="3417" y="5451"/>
                    <a:pt x="4501" y="5451"/>
                  </a:cubicBezTo>
                  <a:cubicBezTo>
                    <a:pt x="5584" y="5451"/>
                    <a:pt x="6608" y="5332"/>
                    <a:pt x="7370" y="5094"/>
                  </a:cubicBezTo>
                  <a:cubicBezTo>
                    <a:pt x="7787" y="4975"/>
                    <a:pt x="8097" y="4832"/>
                    <a:pt x="8323" y="4665"/>
                  </a:cubicBezTo>
                  <a:close/>
                  <a:moveTo>
                    <a:pt x="8358" y="5403"/>
                  </a:moveTo>
                  <a:lnTo>
                    <a:pt x="8358" y="8249"/>
                  </a:lnTo>
                  <a:cubicBezTo>
                    <a:pt x="8358" y="8439"/>
                    <a:pt x="8025" y="8713"/>
                    <a:pt x="7311" y="8916"/>
                  </a:cubicBezTo>
                  <a:lnTo>
                    <a:pt x="7311" y="5868"/>
                  </a:lnTo>
                  <a:cubicBezTo>
                    <a:pt x="7680" y="5760"/>
                    <a:pt x="8073" y="5618"/>
                    <a:pt x="8358" y="5403"/>
                  </a:cubicBezTo>
                  <a:close/>
                  <a:moveTo>
                    <a:pt x="715" y="5379"/>
                  </a:moveTo>
                  <a:cubicBezTo>
                    <a:pt x="953" y="5558"/>
                    <a:pt x="1298" y="5701"/>
                    <a:pt x="1751" y="5820"/>
                  </a:cubicBezTo>
                  <a:lnTo>
                    <a:pt x="1751" y="6951"/>
                  </a:lnTo>
                  <a:cubicBezTo>
                    <a:pt x="1751" y="7046"/>
                    <a:pt x="1822" y="7118"/>
                    <a:pt x="1905" y="7118"/>
                  </a:cubicBezTo>
                  <a:cubicBezTo>
                    <a:pt x="2001" y="7118"/>
                    <a:pt x="2072" y="7046"/>
                    <a:pt x="2072" y="6951"/>
                  </a:cubicBezTo>
                  <a:lnTo>
                    <a:pt x="2072" y="5915"/>
                  </a:lnTo>
                  <a:cubicBezTo>
                    <a:pt x="2727" y="6058"/>
                    <a:pt x="3536" y="6153"/>
                    <a:pt x="4370" y="6153"/>
                  </a:cubicBezTo>
                  <a:lnTo>
                    <a:pt x="4346" y="9249"/>
                  </a:lnTo>
                  <a:cubicBezTo>
                    <a:pt x="4203" y="9249"/>
                    <a:pt x="4048" y="9249"/>
                    <a:pt x="3906" y="9225"/>
                  </a:cubicBezTo>
                  <a:cubicBezTo>
                    <a:pt x="3334" y="9201"/>
                    <a:pt x="2822" y="9142"/>
                    <a:pt x="2358" y="9059"/>
                  </a:cubicBezTo>
                  <a:cubicBezTo>
                    <a:pt x="2262" y="9035"/>
                    <a:pt x="2167" y="9011"/>
                    <a:pt x="2072" y="8999"/>
                  </a:cubicBezTo>
                  <a:lnTo>
                    <a:pt x="2072" y="7689"/>
                  </a:lnTo>
                  <a:cubicBezTo>
                    <a:pt x="2072" y="7594"/>
                    <a:pt x="2001" y="7523"/>
                    <a:pt x="1905" y="7511"/>
                  </a:cubicBezTo>
                  <a:cubicBezTo>
                    <a:pt x="1822" y="7511"/>
                    <a:pt x="1751" y="7582"/>
                    <a:pt x="1751" y="7665"/>
                  </a:cubicBezTo>
                  <a:lnTo>
                    <a:pt x="1751" y="8892"/>
                  </a:lnTo>
                  <a:cubicBezTo>
                    <a:pt x="1655" y="8856"/>
                    <a:pt x="1548" y="8832"/>
                    <a:pt x="1477" y="8797"/>
                  </a:cubicBezTo>
                  <a:cubicBezTo>
                    <a:pt x="1000" y="8618"/>
                    <a:pt x="715" y="8416"/>
                    <a:pt x="715" y="8225"/>
                  </a:cubicBezTo>
                  <a:lnTo>
                    <a:pt x="715" y="5379"/>
                  </a:lnTo>
                  <a:close/>
                  <a:moveTo>
                    <a:pt x="8870" y="1"/>
                  </a:moveTo>
                  <a:cubicBezTo>
                    <a:pt x="8826" y="1"/>
                    <a:pt x="8781" y="16"/>
                    <a:pt x="8751" y="45"/>
                  </a:cubicBezTo>
                  <a:lnTo>
                    <a:pt x="5977" y="2832"/>
                  </a:lnTo>
                  <a:cubicBezTo>
                    <a:pt x="5680" y="2808"/>
                    <a:pt x="5358" y="2772"/>
                    <a:pt x="5049" y="2760"/>
                  </a:cubicBezTo>
                  <a:cubicBezTo>
                    <a:pt x="4965" y="2760"/>
                    <a:pt x="4870" y="2832"/>
                    <a:pt x="4870" y="2927"/>
                  </a:cubicBezTo>
                  <a:cubicBezTo>
                    <a:pt x="4870" y="3010"/>
                    <a:pt x="4941" y="3105"/>
                    <a:pt x="5037" y="3105"/>
                  </a:cubicBezTo>
                  <a:cubicBezTo>
                    <a:pt x="5263" y="3117"/>
                    <a:pt x="5465" y="3117"/>
                    <a:pt x="5656" y="3141"/>
                  </a:cubicBezTo>
                  <a:lnTo>
                    <a:pt x="5441" y="3367"/>
                  </a:lnTo>
                  <a:cubicBezTo>
                    <a:pt x="5379" y="3342"/>
                    <a:pt x="5311" y="3329"/>
                    <a:pt x="5245" y="3329"/>
                  </a:cubicBezTo>
                  <a:cubicBezTo>
                    <a:pt x="5122" y="3329"/>
                    <a:pt x="5002" y="3374"/>
                    <a:pt x="4918" y="3474"/>
                  </a:cubicBezTo>
                  <a:cubicBezTo>
                    <a:pt x="4822" y="3558"/>
                    <a:pt x="4787" y="3677"/>
                    <a:pt x="4787" y="3796"/>
                  </a:cubicBezTo>
                  <a:cubicBezTo>
                    <a:pt x="4787" y="3915"/>
                    <a:pt x="4822" y="4034"/>
                    <a:pt x="4918" y="4129"/>
                  </a:cubicBezTo>
                  <a:cubicBezTo>
                    <a:pt x="5001" y="4213"/>
                    <a:pt x="5120" y="4260"/>
                    <a:pt x="5239" y="4260"/>
                  </a:cubicBezTo>
                  <a:cubicBezTo>
                    <a:pt x="5358" y="4260"/>
                    <a:pt x="5477" y="4213"/>
                    <a:pt x="5572" y="4129"/>
                  </a:cubicBezTo>
                  <a:cubicBezTo>
                    <a:pt x="5703" y="3998"/>
                    <a:pt x="5751" y="3784"/>
                    <a:pt x="5668" y="3605"/>
                  </a:cubicBezTo>
                  <a:lnTo>
                    <a:pt x="6096" y="3189"/>
                  </a:lnTo>
                  <a:cubicBezTo>
                    <a:pt x="7561" y="3379"/>
                    <a:pt x="8347" y="3796"/>
                    <a:pt x="8347" y="4094"/>
                  </a:cubicBezTo>
                  <a:cubicBezTo>
                    <a:pt x="8347" y="4510"/>
                    <a:pt x="6894" y="5106"/>
                    <a:pt x="4525" y="5106"/>
                  </a:cubicBezTo>
                  <a:cubicBezTo>
                    <a:pt x="2167" y="5106"/>
                    <a:pt x="703" y="4534"/>
                    <a:pt x="703" y="4094"/>
                  </a:cubicBezTo>
                  <a:cubicBezTo>
                    <a:pt x="703" y="3784"/>
                    <a:pt x="1489" y="3367"/>
                    <a:pt x="2965" y="3189"/>
                  </a:cubicBezTo>
                  <a:lnTo>
                    <a:pt x="3394" y="3617"/>
                  </a:lnTo>
                  <a:cubicBezTo>
                    <a:pt x="3322" y="3796"/>
                    <a:pt x="3358" y="4010"/>
                    <a:pt x="3501" y="4141"/>
                  </a:cubicBezTo>
                  <a:cubicBezTo>
                    <a:pt x="3584" y="4236"/>
                    <a:pt x="3715" y="4272"/>
                    <a:pt x="3822" y="4272"/>
                  </a:cubicBezTo>
                  <a:cubicBezTo>
                    <a:pt x="3953" y="4272"/>
                    <a:pt x="4060" y="4225"/>
                    <a:pt x="4156" y="4141"/>
                  </a:cubicBezTo>
                  <a:cubicBezTo>
                    <a:pt x="4239" y="4046"/>
                    <a:pt x="4287" y="3939"/>
                    <a:pt x="4287" y="3820"/>
                  </a:cubicBezTo>
                  <a:cubicBezTo>
                    <a:pt x="4287" y="3701"/>
                    <a:pt x="4239" y="3570"/>
                    <a:pt x="4156" y="3486"/>
                  </a:cubicBezTo>
                  <a:cubicBezTo>
                    <a:pt x="4066" y="3397"/>
                    <a:pt x="3937" y="3346"/>
                    <a:pt x="3807" y="3346"/>
                  </a:cubicBezTo>
                  <a:cubicBezTo>
                    <a:pt x="3748" y="3346"/>
                    <a:pt x="3688" y="3357"/>
                    <a:pt x="3632" y="3379"/>
                  </a:cubicBezTo>
                  <a:lnTo>
                    <a:pt x="3405" y="3165"/>
                  </a:lnTo>
                  <a:cubicBezTo>
                    <a:pt x="3703" y="3129"/>
                    <a:pt x="4048" y="3117"/>
                    <a:pt x="4394" y="3117"/>
                  </a:cubicBezTo>
                  <a:cubicBezTo>
                    <a:pt x="4477" y="3117"/>
                    <a:pt x="4560" y="3046"/>
                    <a:pt x="4560" y="2939"/>
                  </a:cubicBezTo>
                  <a:cubicBezTo>
                    <a:pt x="4560" y="2843"/>
                    <a:pt x="4477" y="2772"/>
                    <a:pt x="4382" y="2772"/>
                  </a:cubicBezTo>
                  <a:cubicBezTo>
                    <a:pt x="3941" y="2772"/>
                    <a:pt x="3501" y="2808"/>
                    <a:pt x="3084" y="2843"/>
                  </a:cubicBezTo>
                  <a:lnTo>
                    <a:pt x="298" y="69"/>
                  </a:lnTo>
                  <a:cubicBezTo>
                    <a:pt x="268" y="40"/>
                    <a:pt x="224" y="25"/>
                    <a:pt x="179" y="25"/>
                  </a:cubicBezTo>
                  <a:cubicBezTo>
                    <a:pt x="134" y="25"/>
                    <a:pt x="90" y="40"/>
                    <a:pt x="60" y="69"/>
                  </a:cubicBezTo>
                  <a:cubicBezTo>
                    <a:pt x="0" y="129"/>
                    <a:pt x="0" y="248"/>
                    <a:pt x="60" y="307"/>
                  </a:cubicBezTo>
                  <a:lnTo>
                    <a:pt x="2667" y="2903"/>
                  </a:lnTo>
                  <a:cubicBezTo>
                    <a:pt x="1370" y="3105"/>
                    <a:pt x="357" y="3522"/>
                    <a:pt x="357" y="4117"/>
                  </a:cubicBezTo>
                  <a:lnTo>
                    <a:pt x="357" y="4415"/>
                  </a:lnTo>
                  <a:lnTo>
                    <a:pt x="357" y="4856"/>
                  </a:lnTo>
                  <a:lnTo>
                    <a:pt x="357" y="8261"/>
                  </a:lnTo>
                  <a:cubicBezTo>
                    <a:pt x="357" y="8499"/>
                    <a:pt x="524" y="8856"/>
                    <a:pt x="1346" y="9154"/>
                  </a:cubicBezTo>
                  <a:cubicBezTo>
                    <a:pt x="1608" y="9261"/>
                    <a:pt x="1941" y="9332"/>
                    <a:pt x="2298" y="9416"/>
                  </a:cubicBezTo>
                  <a:cubicBezTo>
                    <a:pt x="2786" y="9499"/>
                    <a:pt x="3322" y="9570"/>
                    <a:pt x="3906" y="9594"/>
                  </a:cubicBezTo>
                  <a:cubicBezTo>
                    <a:pt x="4108" y="9606"/>
                    <a:pt x="4334" y="9606"/>
                    <a:pt x="4548" y="9606"/>
                  </a:cubicBezTo>
                  <a:cubicBezTo>
                    <a:pt x="4965" y="9606"/>
                    <a:pt x="5382" y="9594"/>
                    <a:pt x="5775" y="9547"/>
                  </a:cubicBezTo>
                  <a:cubicBezTo>
                    <a:pt x="5870" y="9535"/>
                    <a:pt x="5942" y="9451"/>
                    <a:pt x="5930" y="9368"/>
                  </a:cubicBezTo>
                  <a:cubicBezTo>
                    <a:pt x="5919" y="9280"/>
                    <a:pt x="5846" y="9212"/>
                    <a:pt x="5769" y="9212"/>
                  </a:cubicBezTo>
                  <a:cubicBezTo>
                    <a:pt x="5763" y="9212"/>
                    <a:pt x="5757" y="9212"/>
                    <a:pt x="5751" y="9213"/>
                  </a:cubicBezTo>
                  <a:cubicBezTo>
                    <a:pt x="5406" y="9249"/>
                    <a:pt x="5060" y="9261"/>
                    <a:pt x="4703" y="9273"/>
                  </a:cubicBezTo>
                  <a:lnTo>
                    <a:pt x="4703" y="6213"/>
                  </a:lnTo>
                  <a:cubicBezTo>
                    <a:pt x="5537" y="6201"/>
                    <a:pt x="6334" y="6118"/>
                    <a:pt x="7001" y="5975"/>
                  </a:cubicBezTo>
                  <a:lnTo>
                    <a:pt x="7001" y="9035"/>
                  </a:lnTo>
                  <a:cubicBezTo>
                    <a:pt x="6823" y="9082"/>
                    <a:pt x="6632" y="9118"/>
                    <a:pt x="6406" y="9154"/>
                  </a:cubicBezTo>
                  <a:cubicBezTo>
                    <a:pt x="6311" y="9178"/>
                    <a:pt x="6251" y="9261"/>
                    <a:pt x="6251" y="9356"/>
                  </a:cubicBezTo>
                  <a:cubicBezTo>
                    <a:pt x="6275" y="9440"/>
                    <a:pt x="6346" y="9499"/>
                    <a:pt x="6418" y="9499"/>
                  </a:cubicBezTo>
                  <a:lnTo>
                    <a:pt x="6453" y="9499"/>
                  </a:lnTo>
                  <a:cubicBezTo>
                    <a:pt x="6644" y="9475"/>
                    <a:pt x="6906" y="9428"/>
                    <a:pt x="7180" y="9356"/>
                  </a:cubicBezTo>
                  <a:cubicBezTo>
                    <a:pt x="7192" y="9356"/>
                    <a:pt x="7192" y="9356"/>
                    <a:pt x="7204" y="9332"/>
                  </a:cubicBezTo>
                  <a:cubicBezTo>
                    <a:pt x="7906" y="9154"/>
                    <a:pt x="8692" y="8832"/>
                    <a:pt x="8692" y="8297"/>
                  </a:cubicBezTo>
                  <a:lnTo>
                    <a:pt x="8692" y="4903"/>
                  </a:lnTo>
                  <a:lnTo>
                    <a:pt x="8692" y="4891"/>
                  </a:lnTo>
                  <a:lnTo>
                    <a:pt x="8692" y="4141"/>
                  </a:lnTo>
                  <a:cubicBezTo>
                    <a:pt x="8692" y="3772"/>
                    <a:pt x="8311" y="3439"/>
                    <a:pt x="7585" y="3201"/>
                  </a:cubicBezTo>
                  <a:cubicBezTo>
                    <a:pt x="7239" y="3082"/>
                    <a:pt x="6834" y="2998"/>
                    <a:pt x="6406" y="2939"/>
                  </a:cubicBezTo>
                  <a:lnTo>
                    <a:pt x="9013" y="331"/>
                  </a:lnTo>
                  <a:cubicBezTo>
                    <a:pt x="9049" y="224"/>
                    <a:pt x="9049" y="105"/>
                    <a:pt x="8990" y="45"/>
                  </a:cubicBezTo>
                  <a:cubicBezTo>
                    <a:pt x="8960" y="16"/>
                    <a:pt x="8915" y="1"/>
                    <a:pt x="887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0" name="Google Shape;10937;p79">
              <a:extLst>
                <a:ext uri="{FF2B5EF4-FFF2-40B4-BE49-F238E27FC236}">
                  <a16:creationId xmlns:a16="http://schemas.microsoft.com/office/drawing/2014/main" id="{226E0493-D983-42F3-8BE7-5845A8DD0E3D}"/>
                </a:ext>
              </a:extLst>
            </p:cNvPr>
            <p:cNvSpPr/>
            <p:nvPr/>
          </p:nvSpPr>
          <p:spPr>
            <a:xfrm>
              <a:off x="882943" y="2031107"/>
              <a:ext cx="42641" cy="56802"/>
            </a:xfrm>
            <a:custGeom>
              <a:avLst/>
              <a:gdLst/>
              <a:ahLst/>
              <a:cxnLst/>
              <a:rect l="l" t="t" r="r" b="b"/>
              <a:pathLst>
                <a:path w="1346" h="1793" extrusionOk="0">
                  <a:moveTo>
                    <a:pt x="195" y="0"/>
                  </a:moveTo>
                  <a:cubicBezTo>
                    <a:pt x="163" y="0"/>
                    <a:pt x="132" y="9"/>
                    <a:pt x="107" y="30"/>
                  </a:cubicBezTo>
                  <a:cubicBezTo>
                    <a:pt x="36" y="78"/>
                    <a:pt x="0" y="197"/>
                    <a:pt x="60" y="268"/>
                  </a:cubicBezTo>
                  <a:lnTo>
                    <a:pt x="1000" y="1709"/>
                  </a:lnTo>
                  <a:cubicBezTo>
                    <a:pt x="1036" y="1757"/>
                    <a:pt x="1096" y="1792"/>
                    <a:pt x="1155" y="1792"/>
                  </a:cubicBezTo>
                  <a:cubicBezTo>
                    <a:pt x="1179" y="1792"/>
                    <a:pt x="1215" y="1769"/>
                    <a:pt x="1238" y="1757"/>
                  </a:cubicBezTo>
                  <a:cubicBezTo>
                    <a:pt x="1310" y="1697"/>
                    <a:pt x="1346" y="1590"/>
                    <a:pt x="1286" y="1519"/>
                  </a:cubicBezTo>
                  <a:lnTo>
                    <a:pt x="345" y="78"/>
                  </a:lnTo>
                  <a:cubicBezTo>
                    <a:pt x="315" y="32"/>
                    <a:pt x="254" y="0"/>
                    <a:pt x="19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1" name="Google Shape;10938;p79">
              <a:extLst>
                <a:ext uri="{FF2B5EF4-FFF2-40B4-BE49-F238E27FC236}">
                  <a16:creationId xmlns:a16="http://schemas.microsoft.com/office/drawing/2014/main" id="{A8083C48-EFDA-01BD-FC2C-915E57FCE4AC}"/>
                </a:ext>
              </a:extLst>
            </p:cNvPr>
            <p:cNvSpPr/>
            <p:nvPr/>
          </p:nvSpPr>
          <p:spPr>
            <a:xfrm>
              <a:off x="848983" y="2072354"/>
              <a:ext cx="59622" cy="30635"/>
            </a:xfrm>
            <a:custGeom>
              <a:avLst/>
              <a:gdLst/>
              <a:ahLst/>
              <a:cxnLst/>
              <a:rect l="l" t="t" r="r" b="b"/>
              <a:pathLst>
                <a:path w="1882" h="967" extrusionOk="0">
                  <a:moveTo>
                    <a:pt x="187" y="0"/>
                  </a:moveTo>
                  <a:cubicBezTo>
                    <a:pt x="117" y="0"/>
                    <a:pt x="54" y="36"/>
                    <a:pt x="36" y="97"/>
                  </a:cubicBezTo>
                  <a:cubicBezTo>
                    <a:pt x="1" y="193"/>
                    <a:pt x="36" y="288"/>
                    <a:pt x="120" y="324"/>
                  </a:cubicBezTo>
                  <a:lnTo>
                    <a:pt x="1608" y="943"/>
                  </a:lnTo>
                  <a:cubicBezTo>
                    <a:pt x="1620" y="967"/>
                    <a:pt x="1656" y="967"/>
                    <a:pt x="1667" y="967"/>
                  </a:cubicBezTo>
                  <a:cubicBezTo>
                    <a:pt x="1727" y="967"/>
                    <a:pt x="1810" y="919"/>
                    <a:pt x="1834" y="859"/>
                  </a:cubicBezTo>
                  <a:cubicBezTo>
                    <a:pt x="1882" y="764"/>
                    <a:pt x="1834" y="669"/>
                    <a:pt x="1751" y="633"/>
                  </a:cubicBezTo>
                  <a:lnTo>
                    <a:pt x="263" y="14"/>
                  </a:lnTo>
                  <a:cubicBezTo>
                    <a:pt x="238" y="5"/>
                    <a:pt x="212" y="0"/>
                    <a:pt x="18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2" name="Google Shape;10939;p79">
              <a:extLst>
                <a:ext uri="{FF2B5EF4-FFF2-40B4-BE49-F238E27FC236}">
                  <a16:creationId xmlns:a16="http://schemas.microsoft.com/office/drawing/2014/main" id="{097FD318-841D-ED6A-F7F8-8EA988096ED1}"/>
                </a:ext>
              </a:extLst>
            </p:cNvPr>
            <p:cNvSpPr/>
            <p:nvPr/>
          </p:nvSpPr>
          <p:spPr>
            <a:xfrm>
              <a:off x="1142054" y="2031265"/>
              <a:ext cx="41913" cy="56644"/>
            </a:xfrm>
            <a:custGeom>
              <a:avLst/>
              <a:gdLst/>
              <a:ahLst/>
              <a:cxnLst/>
              <a:rect l="l" t="t" r="r" b="b"/>
              <a:pathLst>
                <a:path w="1323" h="1788" extrusionOk="0">
                  <a:moveTo>
                    <a:pt x="1130" y="0"/>
                  </a:moveTo>
                  <a:cubicBezTo>
                    <a:pt x="1074" y="0"/>
                    <a:pt x="1016" y="27"/>
                    <a:pt x="977" y="73"/>
                  </a:cubicBezTo>
                  <a:lnTo>
                    <a:pt x="36" y="1514"/>
                  </a:lnTo>
                  <a:cubicBezTo>
                    <a:pt x="1" y="1585"/>
                    <a:pt x="13" y="1692"/>
                    <a:pt x="84" y="1752"/>
                  </a:cubicBezTo>
                  <a:cubicBezTo>
                    <a:pt x="120" y="1764"/>
                    <a:pt x="144" y="1787"/>
                    <a:pt x="179" y="1787"/>
                  </a:cubicBezTo>
                  <a:cubicBezTo>
                    <a:pt x="239" y="1787"/>
                    <a:pt x="275" y="1752"/>
                    <a:pt x="322" y="1704"/>
                  </a:cubicBezTo>
                  <a:lnTo>
                    <a:pt x="1263" y="263"/>
                  </a:lnTo>
                  <a:cubicBezTo>
                    <a:pt x="1322" y="180"/>
                    <a:pt x="1287" y="73"/>
                    <a:pt x="1215" y="25"/>
                  </a:cubicBezTo>
                  <a:cubicBezTo>
                    <a:pt x="1190" y="8"/>
                    <a:pt x="1160" y="0"/>
                    <a:pt x="113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3" name="Google Shape;10940;p79">
              <a:extLst>
                <a:ext uri="{FF2B5EF4-FFF2-40B4-BE49-F238E27FC236}">
                  <a16:creationId xmlns:a16="http://schemas.microsoft.com/office/drawing/2014/main" id="{F48A4624-E84C-0E8B-9274-C6BC538AD376}"/>
                </a:ext>
              </a:extLst>
            </p:cNvPr>
            <p:cNvSpPr/>
            <p:nvPr/>
          </p:nvSpPr>
          <p:spPr>
            <a:xfrm>
              <a:off x="1158274" y="2072196"/>
              <a:ext cx="60002" cy="30413"/>
            </a:xfrm>
            <a:custGeom>
              <a:avLst/>
              <a:gdLst/>
              <a:ahLst/>
              <a:cxnLst/>
              <a:rect l="l" t="t" r="r" b="b"/>
              <a:pathLst>
                <a:path w="1894" h="960" extrusionOk="0">
                  <a:moveTo>
                    <a:pt x="1703" y="0"/>
                  </a:moveTo>
                  <a:cubicBezTo>
                    <a:pt x="1679" y="0"/>
                    <a:pt x="1655" y="6"/>
                    <a:pt x="1632" y="19"/>
                  </a:cubicBezTo>
                  <a:lnTo>
                    <a:pt x="144" y="638"/>
                  </a:lnTo>
                  <a:cubicBezTo>
                    <a:pt x="48" y="662"/>
                    <a:pt x="1" y="769"/>
                    <a:pt x="48" y="864"/>
                  </a:cubicBezTo>
                  <a:cubicBezTo>
                    <a:pt x="84" y="924"/>
                    <a:pt x="144" y="960"/>
                    <a:pt x="215" y="960"/>
                  </a:cubicBezTo>
                  <a:cubicBezTo>
                    <a:pt x="227" y="960"/>
                    <a:pt x="263" y="960"/>
                    <a:pt x="275" y="948"/>
                  </a:cubicBezTo>
                  <a:lnTo>
                    <a:pt x="1763" y="329"/>
                  </a:lnTo>
                  <a:cubicBezTo>
                    <a:pt x="1846" y="293"/>
                    <a:pt x="1894" y="198"/>
                    <a:pt x="1846" y="102"/>
                  </a:cubicBezTo>
                  <a:cubicBezTo>
                    <a:pt x="1829" y="42"/>
                    <a:pt x="1768" y="0"/>
                    <a:pt x="17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34" name="Google Shape;10941;p79">
            <a:extLst>
              <a:ext uri="{FF2B5EF4-FFF2-40B4-BE49-F238E27FC236}">
                <a16:creationId xmlns:a16="http://schemas.microsoft.com/office/drawing/2014/main" id="{4C53C433-A769-5045-04CF-94D12D1E8ACE}"/>
              </a:ext>
            </a:extLst>
          </p:cNvPr>
          <p:cNvGrpSpPr/>
          <p:nvPr/>
        </p:nvGrpSpPr>
        <p:grpSpPr>
          <a:xfrm>
            <a:off x="6148054" y="3616754"/>
            <a:ext cx="761208" cy="627708"/>
            <a:chOff x="3074027" y="1983777"/>
            <a:chExt cx="380604" cy="31385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35" name="Google Shape;10942;p79">
              <a:extLst>
                <a:ext uri="{FF2B5EF4-FFF2-40B4-BE49-F238E27FC236}">
                  <a16:creationId xmlns:a16="http://schemas.microsoft.com/office/drawing/2014/main" id="{FC47E2F3-4F07-DA47-46BC-D869300EB1DF}"/>
                </a:ext>
              </a:extLst>
            </p:cNvPr>
            <p:cNvSpPr/>
            <p:nvPr/>
          </p:nvSpPr>
          <p:spPr>
            <a:xfrm>
              <a:off x="3130608" y="1984886"/>
              <a:ext cx="324023" cy="312745"/>
            </a:xfrm>
            <a:custGeom>
              <a:avLst/>
              <a:gdLst/>
              <a:ahLst/>
              <a:cxnLst/>
              <a:rect l="l" t="t" r="r" b="b"/>
              <a:pathLst>
                <a:path w="10228" h="9872" extrusionOk="0">
                  <a:moveTo>
                    <a:pt x="3918" y="5704"/>
                  </a:moveTo>
                  <a:cubicBezTo>
                    <a:pt x="3941" y="5752"/>
                    <a:pt x="3989" y="5811"/>
                    <a:pt x="4049" y="5847"/>
                  </a:cubicBezTo>
                  <a:cubicBezTo>
                    <a:pt x="4096" y="5895"/>
                    <a:pt x="4156" y="5942"/>
                    <a:pt x="4203" y="5990"/>
                  </a:cubicBezTo>
                  <a:lnTo>
                    <a:pt x="3430" y="6764"/>
                  </a:lnTo>
                  <a:lnTo>
                    <a:pt x="3144" y="6478"/>
                  </a:lnTo>
                  <a:lnTo>
                    <a:pt x="3918" y="5704"/>
                  </a:lnTo>
                  <a:close/>
                  <a:moveTo>
                    <a:pt x="6466" y="1"/>
                  </a:moveTo>
                  <a:cubicBezTo>
                    <a:pt x="5537" y="1"/>
                    <a:pt x="4692" y="358"/>
                    <a:pt x="4037" y="1001"/>
                  </a:cubicBezTo>
                  <a:cubicBezTo>
                    <a:pt x="3394" y="1644"/>
                    <a:pt x="3037" y="2501"/>
                    <a:pt x="3037" y="3430"/>
                  </a:cubicBezTo>
                  <a:cubicBezTo>
                    <a:pt x="3037" y="4156"/>
                    <a:pt x="3263" y="4859"/>
                    <a:pt x="3691" y="5430"/>
                  </a:cubicBezTo>
                  <a:lnTo>
                    <a:pt x="2894" y="6240"/>
                  </a:lnTo>
                  <a:lnTo>
                    <a:pt x="2846" y="6192"/>
                  </a:lnTo>
                  <a:cubicBezTo>
                    <a:pt x="2816" y="6162"/>
                    <a:pt x="2772" y="6148"/>
                    <a:pt x="2727" y="6148"/>
                  </a:cubicBezTo>
                  <a:cubicBezTo>
                    <a:pt x="2682" y="6148"/>
                    <a:pt x="2638" y="6162"/>
                    <a:pt x="2608" y="6192"/>
                  </a:cubicBezTo>
                  <a:lnTo>
                    <a:pt x="1501" y="7288"/>
                  </a:lnTo>
                  <a:cubicBezTo>
                    <a:pt x="1441" y="7347"/>
                    <a:pt x="1441" y="7466"/>
                    <a:pt x="1501" y="7538"/>
                  </a:cubicBezTo>
                  <a:cubicBezTo>
                    <a:pt x="1530" y="7561"/>
                    <a:pt x="1575" y="7573"/>
                    <a:pt x="1620" y="7573"/>
                  </a:cubicBezTo>
                  <a:cubicBezTo>
                    <a:pt x="1664" y="7573"/>
                    <a:pt x="1709" y="7561"/>
                    <a:pt x="1739" y="7538"/>
                  </a:cubicBezTo>
                  <a:lnTo>
                    <a:pt x="2727" y="6549"/>
                  </a:lnTo>
                  <a:lnTo>
                    <a:pt x="2775" y="6597"/>
                  </a:lnTo>
                  <a:lnTo>
                    <a:pt x="3287" y="7121"/>
                  </a:lnTo>
                  <a:lnTo>
                    <a:pt x="3334" y="7157"/>
                  </a:lnTo>
                  <a:lnTo>
                    <a:pt x="1048" y="9455"/>
                  </a:lnTo>
                  <a:lnTo>
                    <a:pt x="417" y="8824"/>
                  </a:lnTo>
                  <a:lnTo>
                    <a:pt x="1251" y="7990"/>
                  </a:lnTo>
                  <a:cubicBezTo>
                    <a:pt x="1310" y="7931"/>
                    <a:pt x="1310" y="7811"/>
                    <a:pt x="1251" y="7752"/>
                  </a:cubicBezTo>
                  <a:cubicBezTo>
                    <a:pt x="1221" y="7722"/>
                    <a:pt x="1176" y="7707"/>
                    <a:pt x="1132" y="7707"/>
                  </a:cubicBezTo>
                  <a:cubicBezTo>
                    <a:pt x="1087" y="7707"/>
                    <a:pt x="1042" y="7722"/>
                    <a:pt x="1013" y="7752"/>
                  </a:cubicBezTo>
                  <a:lnTo>
                    <a:pt x="48" y="8716"/>
                  </a:lnTo>
                  <a:cubicBezTo>
                    <a:pt x="12" y="8752"/>
                    <a:pt x="1" y="8800"/>
                    <a:pt x="1" y="8835"/>
                  </a:cubicBezTo>
                  <a:cubicBezTo>
                    <a:pt x="1" y="8883"/>
                    <a:pt x="12" y="8931"/>
                    <a:pt x="48" y="8954"/>
                  </a:cubicBezTo>
                  <a:lnTo>
                    <a:pt x="905" y="9824"/>
                  </a:lnTo>
                  <a:cubicBezTo>
                    <a:pt x="941" y="9847"/>
                    <a:pt x="989" y="9871"/>
                    <a:pt x="1024" y="9871"/>
                  </a:cubicBezTo>
                  <a:cubicBezTo>
                    <a:pt x="1072" y="9871"/>
                    <a:pt x="1120" y="9847"/>
                    <a:pt x="1144" y="9824"/>
                  </a:cubicBezTo>
                  <a:lnTo>
                    <a:pt x="3691" y="7276"/>
                  </a:lnTo>
                  <a:cubicBezTo>
                    <a:pt x="3727" y="7252"/>
                    <a:pt x="3739" y="7204"/>
                    <a:pt x="3739" y="7157"/>
                  </a:cubicBezTo>
                  <a:cubicBezTo>
                    <a:pt x="3739" y="7109"/>
                    <a:pt x="3715" y="7073"/>
                    <a:pt x="3691" y="7038"/>
                  </a:cubicBezTo>
                  <a:lnTo>
                    <a:pt x="3644" y="6990"/>
                  </a:lnTo>
                  <a:lnTo>
                    <a:pt x="4453" y="6192"/>
                  </a:lnTo>
                  <a:cubicBezTo>
                    <a:pt x="4942" y="6549"/>
                    <a:pt x="5537" y="6776"/>
                    <a:pt x="6144" y="6835"/>
                  </a:cubicBezTo>
                  <a:lnTo>
                    <a:pt x="6168" y="6835"/>
                  </a:lnTo>
                  <a:cubicBezTo>
                    <a:pt x="6251" y="6835"/>
                    <a:pt x="6323" y="6776"/>
                    <a:pt x="6323" y="6680"/>
                  </a:cubicBezTo>
                  <a:cubicBezTo>
                    <a:pt x="6347" y="6597"/>
                    <a:pt x="6263" y="6502"/>
                    <a:pt x="6180" y="6502"/>
                  </a:cubicBezTo>
                  <a:cubicBezTo>
                    <a:pt x="5465" y="6442"/>
                    <a:pt x="4799" y="6121"/>
                    <a:pt x="4287" y="5609"/>
                  </a:cubicBezTo>
                  <a:cubicBezTo>
                    <a:pt x="4192" y="5525"/>
                    <a:pt x="4120" y="5430"/>
                    <a:pt x="4049" y="5347"/>
                  </a:cubicBezTo>
                  <a:cubicBezTo>
                    <a:pt x="3620" y="4787"/>
                    <a:pt x="3382" y="4132"/>
                    <a:pt x="3382" y="3418"/>
                  </a:cubicBezTo>
                  <a:cubicBezTo>
                    <a:pt x="3382" y="2608"/>
                    <a:pt x="3703" y="1835"/>
                    <a:pt x="4287" y="1239"/>
                  </a:cubicBezTo>
                  <a:cubicBezTo>
                    <a:pt x="4870" y="656"/>
                    <a:pt x="5644" y="322"/>
                    <a:pt x="6478" y="322"/>
                  </a:cubicBezTo>
                  <a:cubicBezTo>
                    <a:pt x="7299" y="322"/>
                    <a:pt x="8073" y="656"/>
                    <a:pt x="8668" y="1239"/>
                  </a:cubicBezTo>
                  <a:cubicBezTo>
                    <a:pt x="9871" y="2442"/>
                    <a:pt x="9871" y="4394"/>
                    <a:pt x="8668" y="5597"/>
                  </a:cubicBezTo>
                  <a:cubicBezTo>
                    <a:pt x="8156" y="6097"/>
                    <a:pt x="7537" y="6395"/>
                    <a:pt x="6835" y="6478"/>
                  </a:cubicBezTo>
                  <a:cubicBezTo>
                    <a:pt x="6739" y="6490"/>
                    <a:pt x="6668" y="6561"/>
                    <a:pt x="6680" y="6668"/>
                  </a:cubicBezTo>
                  <a:cubicBezTo>
                    <a:pt x="6702" y="6757"/>
                    <a:pt x="6765" y="6825"/>
                    <a:pt x="6859" y="6825"/>
                  </a:cubicBezTo>
                  <a:cubicBezTo>
                    <a:pt x="6867" y="6825"/>
                    <a:pt x="6874" y="6824"/>
                    <a:pt x="6882" y="6823"/>
                  </a:cubicBezTo>
                  <a:cubicBezTo>
                    <a:pt x="7656" y="6728"/>
                    <a:pt x="8371" y="6383"/>
                    <a:pt x="8918" y="5835"/>
                  </a:cubicBezTo>
                  <a:cubicBezTo>
                    <a:pt x="10228" y="4513"/>
                    <a:pt x="10228" y="2335"/>
                    <a:pt x="8883" y="1001"/>
                  </a:cubicBezTo>
                  <a:cubicBezTo>
                    <a:pt x="8252" y="358"/>
                    <a:pt x="7382" y="1"/>
                    <a:pt x="646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6" name="Google Shape;10943;p79">
              <a:extLst>
                <a:ext uri="{FF2B5EF4-FFF2-40B4-BE49-F238E27FC236}">
                  <a16:creationId xmlns:a16="http://schemas.microsoft.com/office/drawing/2014/main" id="{906923C3-B126-937E-31BF-F3F036AF4C19}"/>
                </a:ext>
              </a:extLst>
            </p:cNvPr>
            <p:cNvSpPr/>
            <p:nvPr/>
          </p:nvSpPr>
          <p:spPr>
            <a:xfrm>
              <a:off x="3243008" y="2008678"/>
              <a:ext cx="185613" cy="169741"/>
            </a:xfrm>
            <a:custGeom>
              <a:avLst/>
              <a:gdLst/>
              <a:ahLst/>
              <a:cxnLst/>
              <a:rect l="l" t="t" r="r" b="b"/>
              <a:pathLst>
                <a:path w="5859" h="5358" extrusionOk="0">
                  <a:moveTo>
                    <a:pt x="2918" y="333"/>
                  </a:moveTo>
                  <a:cubicBezTo>
                    <a:pt x="3513" y="333"/>
                    <a:pt x="4108" y="560"/>
                    <a:pt x="4561" y="1024"/>
                  </a:cubicBezTo>
                  <a:cubicBezTo>
                    <a:pt x="5489" y="1929"/>
                    <a:pt x="5489" y="3417"/>
                    <a:pt x="4561" y="4322"/>
                  </a:cubicBezTo>
                  <a:cubicBezTo>
                    <a:pt x="4108" y="4780"/>
                    <a:pt x="3510" y="5010"/>
                    <a:pt x="2912" y="5010"/>
                  </a:cubicBezTo>
                  <a:cubicBezTo>
                    <a:pt x="2313" y="5010"/>
                    <a:pt x="1715" y="4780"/>
                    <a:pt x="1263" y="4322"/>
                  </a:cubicBezTo>
                  <a:cubicBezTo>
                    <a:pt x="346" y="3417"/>
                    <a:pt x="346" y="1929"/>
                    <a:pt x="1263" y="1024"/>
                  </a:cubicBezTo>
                  <a:cubicBezTo>
                    <a:pt x="1727" y="560"/>
                    <a:pt x="2322" y="333"/>
                    <a:pt x="2918" y="333"/>
                  </a:cubicBezTo>
                  <a:close/>
                  <a:moveTo>
                    <a:pt x="2930" y="0"/>
                  </a:moveTo>
                  <a:cubicBezTo>
                    <a:pt x="2245" y="0"/>
                    <a:pt x="1560" y="262"/>
                    <a:pt x="1036" y="786"/>
                  </a:cubicBezTo>
                  <a:cubicBezTo>
                    <a:pt x="1" y="1822"/>
                    <a:pt x="1" y="3524"/>
                    <a:pt x="1036" y="4560"/>
                  </a:cubicBezTo>
                  <a:cubicBezTo>
                    <a:pt x="1560" y="5084"/>
                    <a:pt x="2239" y="5358"/>
                    <a:pt x="2930" y="5358"/>
                  </a:cubicBezTo>
                  <a:cubicBezTo>
                    <a:pt x="3608" y="5358"/>
                    <a:pt x="4299" y="5084"/>
                    <a:pt x="4823" y="4560"/>
                  </a:cubicBezTo>
                  <a:cubicBezTo>
                    <a:pt x="5858" y="3524"/>
                    <a:pt x="5858" y="1822"/>
                    <a:pt x="4823" y="786"/>
                  </a:cubicBezTo>
                  <a:cubicBezTo>
                    <a:pt x="4299" y="262"/>
                    <a:pt x="3614" y="0"/>
                    <a:pt x="293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7" name="Google Shape;10944;p79">
              <a:extLst>
                <a:ext uri="{FF2B5EF4-FFF2-40B4-BE49-F238E27FC236}">
                  <a16:creationId xmlns:a16="http://schemas.microsoft.com/office/drawing/2014/main" id="{83ADDC11-3E3C-4F99-9D7C-217B92106E9B}"/>
                </a:ext>
              </a:extLst>
            </p:cNvPr>
            <p:cNvSpPr/>
            <p:nvPr/>
          </p:nvSpPr>
          <p:spPr>
            <a:xfrm>
              <a:off x="3074027" y="1983777"/>
              <a:ext cx="155802" cy="163342"/>
            </a:xfrm>
            <a:custGeom>
              <a:avLst/>
              <a:gdLst/>
              <a:ahLst/>
              <a:cxnLst/>
              <a:rect l="l" t="t" r="r" b="b"/>
              <a:pathLst>
                <a:path w="4918" h="5156" extrusionOk="0">
                  <a:moveTo>
                    <a:pt x="2370" y="0"/>
                  </a:moveTo>
                  <a:cubicBezTo>
                    <a:pt x="1917" y="24"/>
                    <a:pt x="1489" y="155"/>
                    <a:pt x="1120" y="405"/>
                  </a:cubicBezTo>
                  <a:cubicBezTo>
                    <a:pt x="596" y="750"/>
                    <a:pt x="239" y="1286"/>
                    <a:pt x="120" y="1893"/>
                  </a:cubicBezTo>
                  <a:cubicBezTo>
                    <a:pt x="1" y="2501"/>
                    <a:pt x="120" y="3132"/>
                    <a:pt x="477" y="3655"/>
                  </a:cubicBezTo>
                  <a:cubicBezTo>
                    <a:pt x="913" y="4319"/>
                    <a:pt x="1643" y="4696"/>
                    <a:pt x="2409" y="4696"/>
                  </a:cubicBezTo>
                  <a:cubicBezTo>
                    <a:pt x="2605" y="4696"/>
                    <a:pt x="2804" y="4671"/>
                    <a:pt x="3001" y="4620"/>
                  </a:cubicBezTo>
                  <a:lnTo>
                    <a:pt x="4108" y="5144"/>
                  </a:lnTo>
                  <a:cubicBezTo>
                    <a:pt x="4132" y="5156"/>
                    <a:pt x="4156" y="5156"/>
                    <a:pt x="4180" y="5156"/>
                  </a:cubicBezTo>
                  <a:cubicBezTo>
                    <a:pt x="4215" y="5156"/>
                    <a:pt x="4239" y="5144"/>
                    <a:pt x="4275" y="5120"/>
                  </a:cubicBezTo>
                  <a:cubicBezTo>
                    <a:pt x="4311" y="5096"/>
                    <a:pt x="4346" y="5037"/>
                    <a:pt x="4346" y="4977"/>
                  </a:cubicBezTo>
                  <a:lnTo>
                    <a:pt x="4287" y="3751"/>
                  </a:lnTo>
                  <a:cubicBezTo>
                    <a:pt x="4882" y="2989"/>
                    <a:pt x="4918" y="1893"/>
                    <a:pt x="4358" y="1084"/>
                  </a:cubicBezTo>
                  <a:cubicBezTo>
                    <a:pt x="4061" y="631"/>
                    <a:pt x="3608" y="286"/>
                    <a:pt x="3084" y="143"/>
                  </a:cubicBezTo>
                  <a:cubicBezTo>
                    <a:pt x="3065" y="136"/>
                    <a:pt x="3047" y="133"/>
                    <a:pt x="3029" y="133"/>
                  </a:cubicBezTo>
                  <a:cubicBezTo>
                    <a:pt x="2958" y="133"/>
                    <a:pt x="2899" y="186"/>
                    <a:pt x="2870" y="262"/>
                  </a:cubicBezTo>
                  <a:cubicBezTo>
                    <a:pt x="2846" y="346"/>
                    <a:pt x="2906" y="441"/>
                    <a:pt x="2989" y="465"/>
                  </a:cubicBezTo>
                  <a:cubicBezTo>
                    <a:pt x="3441" y="607"/>
                    <a:pt x="3822" y="881"/>
                    <a:pt x="4096" y="1274"/>
                  </a:cubicBezTo>
                  <a:cubicBezTo>
                    <a:pt x="4584" y="2001"/>
                    <a:pt x="4537" y="2941"/>
                    <a:pt x="4001" y="3620"/>
                  </a:cubicBezTo>
                  <a:cubicBezTo>
                    <a:pt x="3977" y="3655"/>
                    <a:pt x="3965" y="3703"/>
                    <a:pt x="3977" y="3739"/>
                  </a:cubicBezTo>
                  <a:lnTo>
                    <a:pt x="4013" y="4739"/>
                  </a:lnTo>
                  <a:lnTo>
                    <a:pt x="3108" y="4310"/>
                  </a:lnTo>
                  <a:cubicBezTo>
                    <a:pt x="3084" y="4298"/>
                    <a:pt x="3037" y="4298"/>
                    <a:pt x="2989" y="4298"/>
                  </a:cubicBezTo>
                  <a:cubicBezTo>
                    <a:pt x="2810" y="4346"/>
                    <a:pt x="2620" y="4370"/>
                    <a:pt x="2441" y="4370"/>
                  </a:cubicBezTo>
                  <a:cubicBezTo>
                    <a:pt x="1787" y="4370"/>
                    <a:pt x="1155" y="4036"/>
                    <a:pt x="774" y="3477"/>
                  </a:cubicBezTo>
                  <a:cubicBezTo>
                    <a:pt x="477" y="3024"/>
                    <a:pt x="370" y="2489"/>
                    <a:pt x="477" y="1965"/>
                  </a:cubicBezTo>
                  <a:cubicBezTo>
                    <a:pt x="584" y="1453"/>
                    <a:pt x="882" y="988"/>
                    <a:pt x="1322" y="691"/>
                  </a:cubicBezTo>
                  <a:cubicBezTo>
                    <a:pt x="1632" y="477"/>
                    <a:pt x="2013" y="357"/>
                    <a:pt x="2382" y="346"/>
                  </a:cubicBezTo>
                  <a:cubicBezTo>
                    <a:pt x="2465" y="346"/>
                    <a:pt x="2549" y="274"/>
                    <a:pt x="2549" y="167"/>
                  </a:cubicBezTo>
                  <a:cubicBezTo>
                    <a:pt x="2549" y="84"/>
                    <a:pt x="2465" y="0"/>
                    <a:pt x="237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8" name="Google Shape;10945;p79">
              <a:extLst>
                <a:ext uri="{FF2B5EF4-FFF2-40B4-BE49-F238E27FC236}">
                  <a16:creationId xmlns:a16="http://schemas.microsoft.com/office/drawing/2014/main" id="{4EA89F68-93B8-BB92-799D-0419BB95D5E2}"/>
                </a:ext>
              </a:extLst>
            </p:cNvPr>
            <p:cNvSpPr/>
            <p:nvPr/>
          </p:nvSpPr>
          <p:spPr>
            <a:xfrm>
              <a:off x="3135518" y="2038077"/>
              <a:ext cx="28322" cy="54363"/>
            </a:xfrm>
            <a:custGeom>
              <a:avLst/>
              <a:gdLst/>
              <a:ahLst/>
              <a:cxnLst/>
              <a:rect l="l" t="t" r="r" b="b"/>
              <a:pathLst>
                <a:path w="894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10" y="1715"/>
                    <a:pt x="893" y="1644"/>
                    <a:pt x="893" y="1549"/>
                  </a:cubicBezTo>
                  <a:cubicBezTo>
                    <a:pt x="893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7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39" name="Google Shape;10946;p79">
              <a:extLst>
                <a:ext uri="{FF2B5EF4-FFF2-40B4-BE49-F238E27FC236}">
                  <a16:creationId xmlns:a16="http://schemas.microsoft.com/office/drawing/2014/main" id="{88241E21-8108-0973-F3B6-4A657A6C2180}"/>
                </a:ext>
              </a:extLst>
            </p:cNvPr>
            <p:cNvSpPr/>
            <p:nvPr/>
          </p:nvSpPr>
          <p:spPr>
            <a:xfrm>
              <a:off x="3138908" y="2021096"/>
              <a:ext cx="16252" cy="16252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62" y="1"/>
                  </a:moveTo>
                  <a:cubicBezTo>
                    <a:pt x="131" y="1"/>
                    <a:pt x="0" y="120"/>
                    <a:pt x="0" y="263"/>
                  </a:cubicBezTo>
                  <a:cubicBezTo>
                    <a:pt x="0" y="394"/>
                    <a:pt x="120" y="513"/>
                    <a:pt x="262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40" name="Google Shape;10947;p79">
            <a:extLst>
              <a:ext uri="{FF2B5EF4-FFF2-40B4-BE49-F238E27FC236}">
                <a16:creationId xmlns:a16="http://schemas.microsoft.com/office/drawing/2014/main" id="{BE0C91EE-FFE0-9820-7687-F9794A15D1DE}"/>
              </a:ext>
            </a:extLst>
          </p:cNvPr>
          <p:cNvGrpSpPr/>
          <p:nvPr/>
        </p:nvGrpSpPr>
        <p:grpSpPr>
          <a:xfrm>
            <a:off x="7045043" y="3600914"/>
            <a:ext cx="734026" cy="662556"/>
            <a:chOff x="3522521" y="1975857"/>
            <a:chExt cx="367013" cy="33127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41" name="Google Shape;10948;p79">
              <a:extLst>
                <a:ext uri="{FF2B5EF4-FFF2-40B4-BE49-F238E27FC236}">
                  <a16:creationId xmlns:a16="http://schemas.microsoft.com/office/drawing/2014/main" id="{D1ABF17A-A2A2-CB07-51B9-20CDE67890ED}"/>
                </a:ext>
              </a:extLst>
            </p:cNvPr>
            <p:cNvSpPr/>
            <p:nvPr/>
          </p:nvSpPr>
          <p:spPr>
            <a:xfrm>
              <a:off x="3665841" y="1975857"/>
              <a:ext cx="91302" cy="91682"/>
            </a:xfrm>
            <a:custGeom>
              <a:avLst/>
              <a:gdLst/>
              <a:ahLst/>
              <a:cxnLst/>
              <a:rect l="l" t="t" r="r" b="b"/>
              <a:pathLst>
                <a:path w="2882" h="2894" extrusionOk="0">
                  <a:moveTo>
                    <a:pt x="1429" y="703"/>
                  </a:moveTo>
                  <a:cubicBezTo>
                    <a:pt x="1846" y="703"/>
                    <a:pt x="2167" y="1036"/>
                    <a:pt x="2167" y="1453"/>
                  </a:cubicBezTo>
                  <a:cubicBezTo>
                    <a:pt x="2167" y="1870"/>
                    <a:pt x="1834" y="2191"/>
                    <a:pt x="1429" y="2191"/>
                  </a:cubicBezTo>
                  <a:cubicBezTo>
                    <a:pt x="1024" y="2191"/>
                    <a:pt x="679" y="1870"/>
                    <a:pt x="679" y="1453"/>
                  </a:cubicBezTo>
                  <a:cubicBezTo>
                    <a:pt x="679" y="1048"/>
                    <a:pt x="1013" y="703"/>
                    <a:pt x="1429" y="703"/>
                  </a:cubicBezTo>
                  <a:close/>
                  <a:moveTo>
                    <a:pt x="1441" y="0"/>
                  </a:moveTo>
                  <a:cubicBezTo>
                    <a:pt x="1358" y="0"/>
                    <a:pt x="1274" y="84"/>
                    <a:pt x="1274" y="167"/>
                  </a:cubicBezTo>
                  <a:lnTo>
                    <a:pt x="1274" y="393"/>
                  </a:lnTo>
                  <a:cubicBezTo>
                    <a:pt x="1096" y="417"/>
                    <a:pt x="953" y="476"/>
                    <a:pt x="822" y="584"/>
                  </a:cubicBezTo>
                  <a:lnTo>
                    <a:pt x="655" y="417"/>
                  </a:lnTo>
                  <a:cubicBezTo>
                    <a:pt x="626" y="387"/>
                    <a:pt x="581" y="372"/>
                    <a:pt x="536" y="372"/>
                  </a:cubicBezTo>
                  <a:cubicBezTo>
                    <a:pt x="492" y="372"/>
                    <a:pt x="447" y="387"/>
                    <a:pt x="417" y="417"/>
                  </a:cubicBezTo>
                  <a:cubicBezTo>
                    <a:pt x="358" y="476"/>
                    <a:pt x="358" y="596"/>
                    <a:pt x="417" y="655"/>
                  </a:cubicBezTo>
                  <a:lnTo>
                    <a:pt x="584" y="822"/>
                  </a:lnTo>
                  <a:cubicBezTo>
                    <a:pt x="477" y="953"/>
                    <a:pt x="417" y="1119"/>
                    <a:pt x="381" y="1286"/>
                  </a:cubicBezTo>
                  <a:lnTo>
                    <a:pt x="167" y="1286"/>
                  </a:lnTo>
                  <a:cubicBezTo>
                    <a:pt x="72" y="1286"/>
                    <a:pt x="0" y="1358"/>
                    <a:pt x="0" y="1453"/>
                  </a:cubicBezTo>
                  <a:cubicBezTo>
                    <a:pt x="0" y="1536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6"/>
                    <a:pt x="477" y="1941"/>
                    <a:pt x="584" y="2072"/>
                  </a:cubicBezTo>
                  <a:lnTo>
                    <a:pt x="417" y="2239"/>
                  </a:lnTo>
                  <a:cubicBezTo>
                    <a:pt x="358" y="2298"/>
                    <a:pt x="358" y="2417"/>
                    <a:pt x="417" y="2477"/>
                  </a:cubicBezTo>
                  <a:cubicBezTo>
                    <a:pt x="441" y="2501"/>
                    <a:pt x="489" y="2524"/>
                    <a:pt x="536" y="2524"/>
                  </a:cubicBezTo>
                  <a:cubicBezTo>
                    <a:pt x="572" y="2524"/>
                    <a:pt x="620" y="2501"/>
                    <a:pt x="655" y="2477"/>
                  </a:cubicBezTo>
                  <a:lnTo>
                    <a:pt x="810" y="2310"/>
                  </a:lnTo>
                  <a:cubicBezTo>
                    <a:pt x="953" y="2417"/>
                    <a:pt x="1108" y="2477"/>
                    <a:pt x="1274" y="2501"/>
                  </a:cubicBezTo>
                  <a:lnTo>
                    <a:pt x="1274" y="2727"/>
                  </a:lnTo>
                  <a:cubicBezTo>
                    <a:pt x="1274" y="2822"/>
                    <a:pt x="1346" y="2893"/>
                    <a:pt x="1441" y="2893"/>
                  </a:cubicBezTo>
                  <a:cubicBezTo>
                    <a:pt x="1536" y="2893"/>
                    <a:pt x="1608" y="2822"/>
                    <a:pt x="1608" y="2727"/>
                  </a:cubicBezTo>
                  <a:lnTo>
                    <a:pt x="1608" y="2501"/>
                  </a:lnTo>
                  <a:cubicBezTo>
                    <a:pt x="1786" y="2477"/>
                    <a:pt x="1929" y="2417"/>
                    <a:pt x="2072" y="2310"/>
                  </a:cubicBezTo>
                  <a:lnTo>
                    <a:pt x="2227" y="2477"/>
                  </a:lnTo>
                  <a:cubicBezTo>
                    <a:pt x="2263" y="2501"/>
                    <a:pt x="2310" y="2524"/>
                    <a:pt x="2346" y="2524"/>
                  </a:cubicBezTo>
                  <a:cubicBezTo>
                    <a:pt x="2394" y="2524"/>
                    <a:pt x="2441" y="2501"/>
                    <a:pt x="2465" y="2477"/>
                  </a:cubicBezTo>
                  <a:cubicBezTo>
                    <a:pt x="2525" y="2417"/>
                    <a:pt x="2525" y="2298"/>
                    <a:pt x="2465" y="2239"/>
                  </a:cubicBezTo>
                  <a:lnTo>
                    <a:pt x="2298" y="2072"/>
                  </a:lnTo>
                  <a:cubicBezTo>
                    <a:pt x="2406" y="1941"/>
                    <a:pt x="2465" y="1774"/>
                    <a:pt x="2501" y="1608"/>
                  </a:cubicBezTo>
                  <a:lnTo>
                    <a:pt x="2715" y="1608"/>
                  </a:lnTo>
                  <a:cubicBezTo>
                    <a:pt x="2810" y="1608"/>
                    <a:pt x="2882" y="1536"/>
                    <a:pt x="2882" y="1453"/>
                  </a:cubicBezTo>
                  <a:cubicBezTo>
                    <a:pt x="2882" y="1358"/>
                    <a:pt x="2810" y="1286"/>
                    <a:pt x="2727" y="1286"/>
                  </a:cubicBezTo>
                  <a:lnTo>
                    <a:pt x="2501" y="1286"/>
                  </a:lnTo>
                  <a:cubicBezTo>
                    <a:pt x="2465" y="1108"/>
                    <a:pt x="2406" y="953"/>
                    <a:pt x="2310" y="822"/>
                  </a:cubicBezTo>
                  <a:lnTo>
                    <a:pt x="2465" y="655"/>
                  </a:lnTo>
                  <a:cubicBezTo>
                    <a:pt x="2525" y="596"/>
                    <a:pt x="2525" y="476"/>
                    <a:pt x="2465" y="417"/>
                  </a:cubicBezTo>
                  <a:cubicBezTo>
                    <a:pt x="2435" y="387"/>
                    <a:pt x="2391" y="372"/>
                    <a:pt x="2346" y="372"/>
                  </a:cubicBezTo>
                  <a:cubicBezTo>
                    <a:pt x="2301" y="372"/>
                    <a:pt x="2257" y="387"/>
                    <a:pt x="2227" y="417"/>
                  </a:cubicBezTo>
                  <a:lnTo>
                    <a:pt x="2072" y="584"/>
                  </a:lnTo>
                  <a:cubicBezTo>
                    <a:pt x="1929" y="476"/>
                    <a:pt x="1775" y="417"/>
                    <a:pt x="1608" y="393"/>
                  </a:cubicBezTo>
                  <a:lnTo>
                    <a:pt x="1608" y="167"/>
                  </a:lnTo>
                  <a:cubicBezTo>
                    <a:pt x="1608" y="84"/>
                    <a:pt x="1536" y="0"/>
                    <a:pt x="144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2" name="Google Shape;10949;p79">
              <a:extLst>
                <a:ext uri="{FF2B5EF4-FFF2-40B4-BE49-F238E27FC236}">
                  <a16:creationId xmlns:a16="http://schemas.microsoft.com/office/drawing/2014/main" id="{78A9251E-820F-0B5A-B05E-4A1A3EED5217}"/>
                </a:ext>
              </a:extLst>
            </p:cNvPr>
            <p:cNvSpPr/>
            <p:nvPr/>
          </p:nvSpPr>
          <p:spPr>
            <a:xfrm>
              <a:off x="3693751" y="2004147"/>
              <a:ext cx="34721" cy="35101"/>
            </a:xfrm>
            <a:custGeom>
              <a:avLst/>
              <a:gdLst/>
              <a:ahLst/>
              <a:cxnLst/>
              <a:rect l="l" t="t" r="r" b="b"/>
              <a:pathLst>
                <a:path w="1096" h="1108" extrusionOk="0">
                  <a:moveTo>
                    <a:pt x="548" y="345"/>
                  </a:moveTo>
                  <a:cubicBezTo>
                    <a:pt x="667" y="345"/>
                    <a:pt x="751" y="441"/>
                    <a:pt x="751" y="560"/>
                  </a:cubicBezTo>
                  <a:cubicBezTo>
                    <a:pt x="751" y="679"/>
                    <a:pt x="667" y="762"/>
                    <a:pt x="548" y="762"/>
                  </a:cubicBezTo>
                  <a:cubicBezTo>
                    <a:pt x="429" y="762"/>
                    <a:pt x="334" y="679"/>
                    <a:pt x="334" y="560"/>
                  </a:cubicBezTo>
                  <a:cubicBezTo>
                    <a:pt x="334" y="441"/>
                    <a:pt x="429" y="345"/>
                    <a:pt x="548" y="345"/>
                  </a:cubicBezTo>
                  <a:close/>
                  <a:moveTo>
                    <a:pt x="548" y="0"/>
                  </a:moveTo>
                  <a:cubicBezTo>
                    <a:pt x="251" y="0"/>
                    <a:pt x="1" y="262"/>
                    <a:pt x="1" y="560"/>
                  </a:cubicBezTo>
                  <a:cubicBezTo>
                    <a:pt x="1" y="857"/>
                    <a:pt x="251" y="1107"/>
                    <a:pt x="548" y="1107"/>
                  </a:cubicBezTo>
                  <a:cubicBezTo>
                    <a:pt x="846" y="1107"/>
                    <a:pt x="1096" y="857"/>
                    <a:pt x="1096" y="560"/>
                  </a:cubicBezTo>
                  <a:cubicBezTo>
                    <a:pt x="1096" y="262"/>
                    <a:pt x="84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3" name="Google Shape;10950;p79">
              <a:extLst>
                <a:ext uri="{FF2B5EF4-FFF2-40B4-BE49-F238E27FC236}">
                  <a16:creationId xmlns:a16="http://schemas.microsoft.com/office/drawing/2014/main" id="{A406A63D-3495-C39D-061E-91A0D22808C3}"/>
                </a:ext>
              </a:extLst>
            </p:cNvPr>
            <p:cNvSpPr/>
            <p:nvPr/>
          </p:nvSpPr>
          <p:spPr>
            <a:xfrm>
              <a:off x="3679052" y="2008297"/>
              <a:ext cx="210482" cy="228983"/>
            </a:xfrm>
            <a:custGeom>
              <a:avLst/>
              <a:gdLst/>
              <a:ahLst/>
              <a:cxnLst/>
              <a:rect l="l" t="t" r="r" b="b"/>
              <a:pathLst>
                <a:path w="6644" h="7228" extrusionOk="0">
                  <a:moveTo>
                    <a:pt x="4179" y="334"/>
                  </a:moveTo>
                  <a:lnTo>
                    <a:pt x="4179" y="762"/>
                  </a:lnTo>
                  <a:lnTo>
                    <a:pt x="4179" y="786"/>
                  </a:lnTo>
                  <a:cubicBezTo>
                    <a:pt x="4179" y="869"/>
                    <a:pt x="4239" y="941"/>
                    <a:pt x="4334" y="965"/>
                  </a:cubicBezTo>
                  <a:cubicBezTo>
                    <a:pt x="4596" y="988"/>
                    <a:pt x="4846" y="1107"/>
                    <a:pt x="5072" y="1274"/>
                  </a:cubicBezTo>
                  <a:cubicBezTo>
                    <a:pt x="5102" y="1299"/>
                    <a:pt x="5138" y="1311"/>
                    <a:pt x="5174" y="1311"/>
                  </a:cubicBezTo>
                  <a:cubicBezTo>
                    <a:pt x="5225" y="1311"/>
                    <a:pt x="5276" y="1287"/>
                    <a:pt x="5310" y="1238"/>
                  </a:cubicBezTo>
                  <a:lnTo>
                    <a:pt x="5322" y="1227"/>
                  </a:lnTo>
                  <a:lnTo>
                    <a:pt x="5620" y="929"/>
                  </a:lnTo>
                  <a:lnTo>
                    <a:pt x="5715" y="1024"/>
                  </a:lnTo>
                  <a:lnTo>
                    <a:pt x="5418" y="1322"/>
                  </a:lnTo>
                  <a:lnTo>
                    <a:pt x="5406" y="1334"/>
                  </a:lnTo>
                  <a:cubicBezTo>
                    <a:pt x="5322" y="1393"/>
                    <a:pt x="5322" y="1500"/>
                    <a:pt x="5370" y="1572"/>
                  </a:cubicBezTo>
                  <a:cubicBezTo>
                    <a:pt x="5537" y="1798"/>
                    <a:pt x="5632" y="2048"/>
                    <a:pt x="5679" y="2310"/>
                  </a:cubicBezTo>
                  <a:cubicBezTo>
                    <a:pt x="5703" y="2405"/>
                    <a:pt x="5775" y="2465"/>
                    <a:pt x="5858" y="2465"/>
                  </a:cubicBezTo>
                  <a:lnTo>
                    <a:pt x="6311" y="2465"/>
                  </a:lnTo>
                  <a:lnTo>
                    <a:pt x="6311" y="2572"/>
                  </a:lnTo>
                  <a:lnTo>
                    <a:pt x="5846" y="2572"/>
                  </a:lnTo>
                  <a:cubicBezTo>
                    <a:pt x="5763" y="2572"/>
                    <a:pt x="5679" y="2631"/>
                    <a:pt x="5668" y="2715"/>
                  </a:cubicBezTo>
                  <a:cubicBezTo>
                    <a:pt x="5632" y="2989"/>
                    <a:pt x="5525" y="3239"/>
                    <a:pt x="5358" y="3465"/>
                  </a:cubicBezTo>
                  <a:cubicBezTo>
                    <a:pt x="5298" y="3536"/>
                    <a:pt x="5310" y="3643"/>
                    <a:pt x="5382" y="3703"/>
                  </a:cubicBezTo>
                  <a:lnTo>
                    <a:pt x="5406" y="3715"/>
                  </a:lnTo>
                  <a:lnTo>
                    <a:pt x="5715" y="4024"/>
                  </a:lnTo>
                  <a:lnTo>
                    <a:pt x="5620" y="4120"/>
                  </a:lnTo>
                  <a:lnTo>
                    <a:pt x="5310" y="3798"/>
                  </a:lnTo>
                  <a:cubicBezTo>
                    <a:pt x="5310" y="3798"/>
                    <a:pt x="5310" y="3786"/>
                    <a:pt x="5298" y="3786"/>
                  </a:cubicBezTo>
                  <a:cubicBezTo>
                    <a:pt x="5266" y="3747"/>
                    <a:pt x="5218" y="3729"/>
                    <a:pt x="5171" y="3729"/>
                  </a:cubicBezTo>
                  <a:cubicBezTo>
                    <a:pt x="5132" y="3729"/>
                    <a:pt x="5092" y="3741"/>
                    <a:pt x="5060" y="3763"/>
                  </a:cubicBezTo>
                  <a:cubicBezTo>
                    <a:pt x="4846" y="3917"/>
                    <a:pt x="4584" y="4024"/>
                    <a:pt x="4310" y="4072"/>
                  </a:cubicBezTo>
                  <a:cubicBezTo>
                    <a:pt x="4227" y="4084"/>
                    <a:pt x="4167" y="4155"/>
                    <a:pt x="4167" y="4251"/>
                  </a:cubicBezTo>
                  <a:lnTo>
                    <a:pt x="4167" y="4263"/>
                  </a:lnTo>
                  <a:lnTo>
                    <a:pt x="4167" y="4715"/>
                  </a:lnTo>
                  <a:lnTo>
                    <a:pt x="4060" y="4715"/>
                  </a:lnTo>
                  <a:lnTo>
                    <a:pt x="4060" y="4275"/>
                  </a:lnTo>
                  <a:lnTo>
                    <a:pt x="4060" y="4263"/>
                  </a:lnTo>
                  <a:cubicBezTo>
                    <a:pt x="4060" y="4179"/>
                    <a:pt x="4001" y="4096"/>
                    <a:pt x="3917" y="4084"/>
                  </a:cubicBezTo>
                  <a:cubicBezTo>
                    <a:pt x="3644" y="4060"/>
                    <a:pt x="3393" y="3941"/>
                    <a:pt x="3167" y="3774"/>
                  </a:cubicBezTo>
                  <a:cubicBezTo>
                    <a:pt x="3136" y="3749"/>
                    <a:pt x="3099" y="3736"/>
                    <a:pt x="3061" y="3736"/>
                  </a:cubicBezTo>
                  <a:cubicBezTo>
                    <a:pt x="3012" y="3736"/>
                    <a:pt x="2963" y="3758"/>
                    <a:pt x="2929" y="3798"/>
                  </a:cubicBezTo>
                  <a:cubicBezTo>
                    <a:pt x="2929" y="3798"/>
                    <a:pt x="2929" y="3822"/>
                    <a:pt x="2917" y="3822"/>
                  </a:cubicBezTo>
                  <a:lnTo>
                    <a:pt x="2608" y="4132"/>
                  </a:lnTo>
                  <a:lnTo>
                    <a:pt x="2512" y="4036"/>
                  </a:lnTo>
                  <a:lnTo>
                    <a:pt x="2810" y="3739"/>
                  </a:lnTo>
                  <a:lnTo>
                    <a:pt x="2822" y="3727"/>
                  </a:lnTo>
                  <a:cubicBezTo>
                    <a:pt x="2822" y="3727"/>
                    <a:pt x="2846" y="3727"/>
                    <a:pt x="2846" y="3715"/>
                  </a:cubicBezTo>
                  <a:cubicBezTo>
                    <a:pt x="2917" y="3655"/>
                    <a:pt x="2917" y="3548"/>
                    <a:pt x="2870" y="3477"/>
                  </a:cubicBezTo>
                  <a:cubicBezTo>
                    <a:pt x="2703" y="3262"/>
                    <a:pt x="2608" y="3001"/>
                    <a:pt x="2560" y="2727"/>
                  </a:cubicBezTo>
                  <a:cubicBezTo>
                    <a:pt x="2548" y="2643"/>
                    <a:pt x="2465" y="2584"/>
                    <a:pt x="2381" y="2584"/>
                  </a:cubicBezTo>
                  <a:lnTo>
                    <a:pt x="1929" y="2584"/>
                  </a:lnTo>
                  <a:lnTo>
                    <a:pt x="1929" y="2465"/>
                  </a:lnTo>
                  <a:lnTo>
                    <a:pt x="2381" y="2465"/>
                  </a:lnTo>
                  <a:cubicBezTo>
                    <a:pt x="2465" y="2465"/>
                    <a:pt x="2548" y="2405"/>
                    <a:pt x="2560" y="2310"/>
                  </a:cubicBezTo>
                  <a:cubicBezTo>
                    <a:pt x="2584" y="2048"/>
                    <a:pt x="2703" y="1798"/>
                    <a:pt x="2870" y="1572"/>
                  </a:cubicBezTo>
                  <a:cubicBezTo>
                    <a:pt x="2929" y="1500"/>
                    <a:pt x="2917" y="1393"/>
                    <a:pt x="2846" y="1334"/>
                  </a:cubicBezTo>
                  <a:lnTo>
                    <a:pt x="2822" y="1322"/>
                  </a:lnTo>
                  <a:lnTo>
                    <a:pt x="2524" y="1024"/>
                  </a:lnTo>
                  <a:lnTo>
                    <a:pt x="2620" y="929"/>
                  </a:lnTo>
                  <a:lnTo>
                    <a:pt x="2917" y="1227"/>
                  </a:lnTo>
                  <a:lnTo>
                    <a:pt x="2929" y="1238"/>
                  </a:lnTo>
                  <a:cubicBezTo>
                    <a:pt x="2963" y="1286"/>
                    <a:pt x="3012" y="1306"/>
                    <a:pt x="3062" y="1306"/>
                  </a:cubicBezTo>
                  <a:cubicBezTo>
                    <a:pt x="3099" y="1306"/>
                    <a:pt x="3137" y="1295"/>
                    <a:pt x="3167" y="1274"/>
                  </a:cubicBezTo>
                  <a:cubicBezTo>
                    <a:pt x="3393" y="1107"/>
                    <a:pt x="3644" y="1000"/>
                    <a:pt x="3917" y="953"/>
                  </a:cubicBezTo>
                  <a:cubicBezTo>
                    <a:pt x="4001" y="941"/>
                    <a:pt x="4060" y="869"/>
                    <a:pt x="4060" y="774"/>
                  </a:cubicBezTo>
                  <a:lnTo>
                    <a:pt x="4060" y="762"/>
                  </a:lnTo>
                  <a:lnTo>
                    <a:pt x="4060" y="334"/>
                  </a:lnTo>
                  <a:close/>
                  <a:moveTo>
                    <a:pt x="3894" y="0"/>
                  </a:moveTo>
                  <a:cubicBezTo>
                    <a:pt x="3810" y="0"/>
                    <a:pt x="3739" y="84"/>
                    <a:pt x="3739" y="167"/>
                  </a:cubicBezTo>
                  <a:lnTo>
                    <a:pt x="3739" y="667"/>
                  </a:lnTo>
                  <a:cubicBezTo>
                    <a:pt x="3513" y="703"/>
                    <a:pt x="3298" y="798"/>
                    <a:pt x="3108" y="929"/>
                  </a:cubicBezTo>
                  <a:lnTo>
                    <a:pt x="2762" y="584"/>
                  </a:lnTo>
                  <a:cubicBezTo>
                    <a:pt x="2733" y="554"/>
                    <a:pt x="2688" y="539"/>
                    <a:pt x="2643" y="539"/>
                  </a:cubicBezTo>
                  <a:cubicBezTo>
                    <a:pt x="2599" y="539"/>
                    <a:pt x="2554" y="554"/>
                    <a:pt x="2524" y="584"/>
                  </a:cubicBezTo>
                  <a:lnTo>
                    <a:pt x="2203" y="917"/>
                  </a:lnTo>
                  <a:cubicBezTo>
                    <a:pt x="2167" y="941"/>
                    <a:pt x="2155" y="988"/>
                    <a:pt x="2155" y="1036"/>
                  </a:cubicBezTo>
                  <a:cubicBezTo>
                    <a:pt x="2155" y="1084"/>
                    <a:pt x="2167" y="1119"/>
                    <a:pt x="2203" y="1155"/>
                  </a:cubicBezTo>
                  <a:lnTo>
                    <a:pt x="2536" y="1500"/>
                  </a:lnTo>
                  <a:cubicBezTo>
                    <a:pt x="2417" y="1691"/>
                    <a:pt x="2334" y="1893"/>
                    <a:pt x="2274" y="2119"/>
                  </a:cubicBezTo>
                  <a:lnTo>
                    <a:pt x="1786" y="2119"/>
                  </a:lnTo>
                  <a:cubicBezTo>
                    <a:pt x="1691" y="2119"/>
                    <a:pt x="1619" y="2191"/>
                    <a:pt x="1619" y="2286"/>
                  </a:cubicBezTo>
                  <a:lnTo>
                    <a:pt x="1619" y="2751"/>
                  </a:lnTo>
                  <a:cubicBezTo>
                    <a:pt x="1619" y="2834"/>
                    <a:pt x="1691" y="2905"/>
                    <a:pt x="1786" y="2905"/>
                  </a:cubicBezTo>
                  <a:lnTo>
                    <a:pt x="2274" y="2905"/>
                  </a:lnTo>
                  <a:cubicBezTo>
                    <a:pt x="2322" y="3084"/>
                    <a:pt x="2381" y="3251"/>
                    <a:pt x="2465" y="3417"/>
                  </a:cubicBezTo>
                  <a:lnTo>
                    <a:pt x="1084" y="3417"/>
                  </a:lnTo>
                  <a:cubicBezTo>
                    <a:pt x="988" y="3417"/>
                    <a:pt x="917" y="3489"/>
                    <a:pt x="917" y="3584"/>
                  </a:cubicBezTo>
                  <a:cubicBezTo>
                    <a:pt x="917" y="3667"/>
                    <a:pt x="988" y="3739"/>
                    <a:pt x="1084" y="3739"/>
                  </a:cubicBezTo>
                  <a:lnTo>
                    <a:pt x="2334" y="3739"/>
                  </a:lnTo>
                  <a:lnTo>
                    <a:pt x="2203" y="3882"/>
                  </a:lnTo>
                  <a:cubicBezTo>
                    <a:pt x="2143" y="3941"/>
                    <a:pt x="2143" y="4060"/>
                    <a:pt x="2203" y="4120"/>
                  </a:cubicBezTo>
                  <a:lnTo>
                    <a:pt x="2524" y="4441"/>
                  </a:lnTo>
                  <a:cubicBezTo>
                    <a:pt x="2560" y="4477"/>
                    <a:pt x="2608" y="4489"/>
                    <a:pt x="2643" y="4489"/>
                  </a:cubicBezTo>
                  <a:cubicBezTo>
                    <a:pt x="2691" y="4489"/>
                    <a:pt x="2739" y="4477"/>
                    <a:pt x="2762" y="4441"/>
                  </a:cubicBezTo>
                  <a:lnTo>
                    <a:pt x="3108" y="4096"/>
                  </a:lnTo>
                  <a:cubicBezTo>
                    <a:pt x="3286" y="4215"/>
                    <a:pt x="3489" y="4310"/>
                    <a:pt x="3703" y="4358"/>
                  </a:cubicBezTo>
                  <a:lnTo>
                    <a:pt x="3703" y="4370"/>
                  </a:lnTo>
                  <a:lnTo>
                    <a:pt x="3703" y="5144"/>
                  </a:lnTo>
                  <a:lnTo>
                    <a:pt x="155" y="5144"/>
                  </a:lnTo>
                  <a:cubicBezTo>
                    <a:pt x="72" y="5144"/>
                    <a:pt x="0" y="5215"/>
                    <a:pt x="0" y="5310"/>
                  </a:cubicBezTo>
                  <a:cubicBezTo>
                    <a:pt x="0" y="5394"/>
                    <a:pt x="72" y="5465"/>
                    <a:pt x="155" y="5465"/>
                  </a:cubicBezTo>
                  <a:lnTo>
                    <a:pt x="4417" y="5465"/>
                  </a:lnTo>
                  <a:lnTo>
                    <a:pt x="4120" y="7037"/>
                  </a:lnTo>
                  <a:cubicBezTo>
                    <a:pt x="4108" y="7120"/>
                    <a:pt x="4167" y="7215"/>
                    <a:pt x="4251" y="7227"/>
                  </a:cubicBezTo>
                  <a:lnTo>
                    <a:pt x="4286" y="7227"/>
                  </a:lnTo>
                  <a:cubicBezTo>
                    <a:pt x="4358" y="7227"/>
                    <a:pt x="4429" y="7168"/>
                    <a:pt x="4441" y="7096"/>
                  </a:cubicBezTo>
                  <a:lnTo>
                    <a:pt x="4787" y="5322"/>
                  </a:lnTo>
                  <a:cubicBezTo>
                    <a:pt x="4798" y="5275"/>
                    <a:pt x="4787" y="5215"/>
                    <a:pt x="4763" y="5191"/>
                  </a:cubicBezTo>
                  <a:cubicBezTo>
                    <a:pt x="4727" y="5144"/>
                    <a:pt x="4679" y="5132"/>
                    <a:pt x="4620" y="5132"/>
                  </a:cubicBezTo>
                  <a:lnTo>
                    <a:pt x="4048" y="5132"/>
                  </a:lnTo>
                  <a:lnTo>
                    <a:pt x="4048" y="5013"/>
                  </a:lnTo>
                  <a:lnTo>
                    <a:pt x="4370" y="5013"/>
                  </a:lnTo>
                  <a:cubicBezTo>
                    <a:pt x="4465" y="5013"/>
                    <a:pt x="4536" y="4929"/>
                    <a:pt x="4536" y="4846"/>
                  </a:cubicBezTo>
                  <a:lnTo>
                    <a:pt x="4536" y="4358"/>
                  </a:lnTo>
                  <a:cubicBezTo>
                    <a:pt x="4763" y="4310"/>
                    <a:pt x="4965" y="4215"/>
                    <a:pt x="5168" y="4084"/>
                  </a:cubicBezTo>
                  <a:lnTo>
                    <a:pt x="5501" y="4429"/>
                  </a:lnTo>
                  <a:cubicBezTo>
                    <a:pt x="5537" y="4453"/>
                    <a:pt x="5584" y="4477"/>
                    <a:pt x="5620" y="4477"/>
                  </a:cubicBezTo>
                  <a:cubicBezTo>
                    <a:pt x="5668" y="4477"/>
                    <a:pt x="5715" y="4453"/>
                    <a:pt x="5739" y="4429"/>
                  </a:cubicBezTo>
                  <a:lnTo>
                    <a:pt x="6072" y="4096"/>
                  </a:lnTo>
                  <a:cubicBezTo>
                    <a:pt x="6096" y="4072"/>
                    <a:pt x="6108" y="4024"/>
                    <a:pt x="6108" y="3977"/>
                  </a:cubicBezTo>
                  <a:cubicBezTo>
                    <a:pt x="6108" y="3941"/>
                    <a:pt x="6096" y="3894"/>
                    <a:pt x="6072" y="3858"/>
                  </a:cubicBezTo>
                  <a:lnTo>
                    <a:pt x="5727" y="3524"/>
                  </a:lnTo>
                  <a:cubicBezTo>
                    <a:pt x="5846" y="3322"/>
                    <a:pt x="5930" y="3120"/>
                    <a:pt x="5989" y="2893"/>
                  </a:cubicBezTo>
                  <a:lnTo>
                    <a:pt x="6489" y="2893"/>
                  </a:lnTo>
                  <a:cubicBezTo>
                    <a:pt x="6572" y="2893"/>
                    <a:pt x="6644" y="2822"/>
                    <a:pt x="6644" y="2727"/>
                  </a:cubicBezTo>
                  <a:lnTo>
                    <a:pt x="6644" y="2274"/>
                  </a:lnTo>
                  <a:cubicBezTo>
                    <a:pt x="6632" y="2191"/>
                    <a:pt x="6561" y="2119"/>
                    <a:pt x="6477" y="2119"/>
                  </a:cubicBezTo>
                  <a:lnTo>
                    <a:pt x="5977" y="2119"/>
                  </a:lnTo>
                  <a:cubicBezTo>
                    <a:pt x="5941" y="1893"/>
                    <a:pt x="5846" y="1691"/>
                    <a:pt x="5715" y="1500"/>
                  </a:cubicBezTo>
                  <a:lnTo>
                    <a:pt x="6060" y="1155"/>
                  </a:lnTo>
                  <a:cubicBezTo>
                    <a:pt x="6084" y="1119"/>
                    <a:pt x="6096" y="1084"/>
                    <a:pt x="6096" y="1036"/>
                  </a:cubicBezTo>
                  <a:cubicBezTo>
                    <a:pt x="6096" y="988"/>
                    <a:pt x="6084" y="941"/>
                    <a:pt x="6060" y="917"/>
                  </a:cubicBezTo>
                  <a:lnTo>
                    <a:pt x="5727" y="584"/>
                  </a:lnTo>
                  <a:cubicBezTo>
                    <a:pt x="5697" y="554"/>
                    <a:pt x="5653" y="539"/>
                    <a:pt x="5608" y="539"/>
                  </a:cubicBezTo>
                  <a:cubicBezTo>
                    <a:pt x="5563" y="539"/>
                    <a:pt x="5519" y="554"/>
                    <a:pt x="5489" y="584"/>
                  </a:cubicBezTo>
                  <a:lnTo>
                    <a:pt x="5144" y="929"/>
                  </a:lnTo>
                  <a:cubicBezTo>
                    <a:pt x="4953" y="810"/>
                    <a:pt x="4751" y="726"/>
                    <a:pt x="4525" y="667"/>
                  </a:cubicBezTo>
                  <a:lnTo>
                    <a:pt x="4525" y="167"/>
                  </a:lnTo>
                  <a:cubicBezTo>
                    <a:pt x="4525" y="84"/>
                    <a:pt x="4453" y="0"/>
                    <a:pt x="435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4" name="Google Shape;10951;p79">
              <a:extLst>
                <a:ext uri="{FF2B5EF4-FFF2-40B4-BE49-F238E27FC236}">
                  <a16:creationId xmlns:a16="http://schemas.microsoft.com/office/drawing/2014/main" id="{0230644E-9CD7-7809-AD39-FDC9BC93A511}"/>
                </a:ext>
              </a:extLst>
            </p:cNvPr>
            <p:cNvSpPr/>
            <p:nvPr/>
          </p:nvSpPr>
          <p:spPr>
            <a:xfrm>
              <a:off x="3772951" y="2050907"/>
              <a:ext cx="73973" cy="73593"/>
            </a:xfrm>
            <a:custGeom>
              <a:avLst/>
              <a:gdLst/>
              <a:ahLst/>
              <a:cxnLst/>
              <a:rect l="l" t="t" r="r" b="b"/>
              <a:pathLst>
                <a:path w="2335" h="2323" extrusionOk="0">
                  <a:moveTo>
                    <a:pt x="1156" y="322"/>
                  </a:moveTo>
                  <a:cubicBezTo>
                    <a:pt x="1620" y="322"/>
                    <a:pt x="1989" y="703"/>
                    <a:pt x="1989" y="1167"/>
                  </a:cubicBezTo>
                  <a:cubicBezTo>
                    <a:pt x="1989" y="1620"/>
                    <a:pt x="1620" y="2001"/>
                    <a:pt x="1156" y="2001"/>
                  </a:cubicBezTo>
                  <a:cubicBezTo>
                    <a:pt x="691" y="2001"/>
                    <a:pt x="322" y="1620"/>
                    <a:pt x="322" y="1167"/>
                  </a:cubicBezTo>
                  <a:cubicBezTo>
                    <a:pt x="322" y="703"/>
                    <a:pt x="691" y="322"/>
                    <a:pt x="1156" y="322"/>
                  </a:cubicBezTo>
                  <a:close/>
                  <a:moveTo>
                    <a:pt x="1156" y="1"/>
                  </a:moveTo>
                  <a:cubicBezTo>
                    <a:pt x="513" y="1"/>
                    <a:pt x="1" y="524"/>
                    <a:pt x="1" y="1167"/>
                  </a:cubicBezTo>
                  <a:cubicBezTo>
                    <a:pt x="1" y="1798"/>
                    <a:pt x="513" y="2322"/>
                    <a:pt x="1156" y="2322"/>
                  </a:cubicBezTo>
                  <a:cubicBezTo>
                    <a:pt x="1799" y="2322"/>
                    <a:pt x="2323" y="1798"/>
                    <a:pt x="2323" y="1167"/>
                  </a:cubicBezTo>
                  <a:cubicBezTo>
                    <a:pt x="2334" y="524"/>
                    <a:pt x="1811" y="1"/>
                    <a:pt x="1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5" name="Google Shape;10952;p79">
              <a:extLst>
                <a:ext uri="{FF2B5EF4-FFF2-40B4-BE49-F238E27FC236}">
                  <a16:creationId xmlns:a16="http://schemas.microsoft.com/office/drawing/2014/main" id="{9B894689-B3AF-6FCA-B0C1-15C95E8B30F3}"/>
                </a:ext>
              </a:extLst>
            </p:cNvPr>
            <p:cNvSpPr/>
            <p:nvPr/>
          </p:nvSpPr>
          <p:spPr>
            <a:xfrm>
              <a:off x="3790312" y="2069028"/>
              <a:ext cx="38491" cy="38491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608" y="322"/>
                  </a:moveTo>
                  <a:cubicBezTo>
                    <a:pt x="763" y="322"/>
                    <a:pt x="882" y="441"/>
                    <a:pt x="882" y="595"/>
                  </a:cubicBezTo>
                  <a:cubicBezTo>
                    <a:pt x="882" y="738"/>
                    <a:pt x="763" y="857"/>
                    <a:pt x="608" y="857"/>
                  </a:cubicBezTo>
                  <a:cubicBezTo>
                    <a:pt x="465" y="857"/>
                    <a:pt x="346" y="738"/>
                    <a:pt x="346" y="595"/>
                  </a:cubicBezTo>
                  <a:cubicBezTo>
                    <a:pt x="346" y="441"/>
                    <a:pt x="465" y="322"/>
                    <a:pt x="608" y="322"/>
                  </a:cubicBezTo>
                  <a:close/>
                  <a:moveTo>
                    <a:pt x="608" y="0"/>
                  </a:moveTo>
                  <a:cubicBezTo>
                    <a:pt x="286" y="0"/>
                    <a:pt x="1" y="262"/>
                    <a:pt x="1" y="607"/>
                  </a:cubicBezTo>
                  <a:cubicBezTo>
                    <a:pt x="1" y="929"/>
                    <a:pt x="262" y="1215"/>
                    <a:pt x="608" y="1215"/>
                  </a:cubicBezTo>
                  <a:cubicBezTo>
                    <a:pt x="941" y="1215"/>
                    <a:pt x="1215" y="953"/>
                    <a:pt x="1215" y="607"/>
                  </a:cubicBezTo>
                  <a:cubicBezTo>
                    <a:pt x="1215" y="262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6" name="Google Shape;10953;p79">
              <a:extLst>
                <a:ext uri="{FF2B5EF4-FFF2-40B4-BE49-F238E27FC236}">
                  <a16:creationId xmlns:a16="http://schemas.microsoft.com/office/drawing/2014/main" id="{8559D145-6B84-C829-0572-8FD58D570425}"/>
                </a:ext>
              </a:extLst>
            </p:cNvPr>
            <p:cNvSpPr/>
            <p:nvPr/>
          </p:nvSpPr>
          <p:spPr>
            <a:xfrm>
              <a:off x="3522521" y="2081447"/>
              <a:ext cx="294212" cy="225688"/>
            </a:xfrm>
            <a:custGeom>
              <a:avLst/>
              <a:gdLst/>
              <a:ahLst/>
              <a:cxnLst/>
              <a:rect l="l" t="t" r="r" b="b"/>
              <a:pathLst>
                <a:path w="9287" h="7124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6954"/>
                  </a:lnTo>
                  <a:cubicBezTo>
                    <a:pt x="0" y="7121"/>
                    <a:pt x="143" y="7121"/>
                    <a:pt x="262" y="7121"/>
                  </a:cubicBezTo>
                  <a:cubicBezTo>
                    <a:pt x="351" y="7121"/>
                    <a:pt x="2483" y="7124"/>
                    <a:pt x="4603" y="7124"/>
                  </a:cubicBezTo>
                  <a:cubicBezTo>
                    <a:pt x="6724" y="7124"/>
                    <a:pt x="8835" y="7121"/>
                    <a:pt x="8882" y="7109"/>
                  </a:cubicBezTo>
                  <a:cubicBezTo>
                    <a:pt x="8942" y="7085"/>
                    <a:pt x="8989" y="7026"/>
                    <a:pt x="9001" y="6966"/>
                  </a:cubicBezTo>
                  <a:lnTo>
                    <a:pt x="9287" y="5466"/>
                  </a:lnTo>
                  <a:cubicBezTo>
                    <a:pt x="9275" y="5395"/>
                    <a:pt x="9216" y="5299"/>
                    <a:pt x="9120" y="5287"/>
                  </a:cubicBezTo>
                  <a:cubicBezTo>
                    <a:pt x="9113" y="5286"/>
                    <a:pt x="9106" y="5286"/>
                    <a:pt x="9099" y="5286"/>
                  </a:cubicBezTo>
                  <a:cubicBezTo>
                    <a:pt x="9021" y="5286"/>
                    <a:pt x="8941" y="5342"/>
                    <a:pt x="8930" y="5418"/>
                  </a:cubicBezTo>
                  <a:lnTo>
                    <a:pt x="8680" y="6788"/>
                  </a:lnTo>
                  <a:lnTo>
                    <a:pt x="357" y="6788"/>
                  </a:lnTo>
                  <a:lnTo>
                    <a:pt x="1036" y="3192"/>
                  </a:lnTo>
                  <a:lnTo>
                    <a:pt x="4429" y="3192"/>
                  </a:lnTo>
                  <a:cubicBezTo>
                    <a:pt x="4524" y="3192"/>
                    <a:pt x="4596" y="3120"/>
                    <a:pt x="4596" y="3025"/>
                  </a:cubicBezTo>
                  <a:cubicBezTo>
                    <a:pt x="4596" y="2930"/>
                    <a:pt x="4524" y="2858"/>
                    <a:pt x="4429" y="2858"/>
                  </a:cubicBezTo>
                  <a:lnTo>
                    <a:pt x="905" y="2858"/>
                  </a:lnTo>
                  <a:cubicBezTo>
                    <a:pt x="834" y="2858"/>
                    <a:pt x="750" y="2918"/>
                    <a:pt x="738" y="2989"/>
                  </a:cubicBezTo>
                  <a:lnTo>
                    <a:pt x="322" y="5168"/>
                  </a:lnTo>
                  <a:lnTo>
                    <a:pt x="322" y="334"/>
                  </a:lnTo>
                  <a:lnTo>
                    <a:pt x="2453" y="334"/>
                  </a:lnTo>
                  <a:lnTo>
                    <a:pt x="3536" y="1418"/>
                  </a:lnTo>
                  <a:cubicBezTo>
                    <a:pt x="3572" y="1442"/>
                    <a:pt x="3608" y="1465"/>
                    <a:pt x="3655" y="1465"/>
                  </a:cubicBezTo>
                  <a:lnTo>
                    <a:pt x="5358" y="1465"/>
                  </a:lnTo>
                  <a:cubicBezTo>
                    <a:pt x="5441" y="1465"/>
                    <a:pt x="5513" y="1394"/>
                    <a:pt x="5513" y="1299"/>
                  </a:cubicBezTo>
                  <a:cubicBezTo>
                    <a:pt x="5513" y="1204"/>
                    <a:pt x="5441" y="1132"/>
                    <a:pt x="5358" y="1132"/>
                  </a:cubicBezTo>
                  <a:lnTo>
                    <a:pt x="3727" y="1132"/>
                  </a:lnTo>
                  <a:lnTo>
                    <a:pt x="2643" y="49"/>
                  </a:lnTo>
                  <a:cubicBezTo>
                    <a:pt x="2619" y="13"/>
                    <a:pt x="2572" y="1"/>
                    <a:pt x="2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47" name="Google Shape;10954;p79">
              <a:extLst>
                <a:ext uri="{FF2B5EF4-FFF2-40B4-BE49-F238E27FC236}">
                  <a16:creationId xmlns:a16="http://schemas.microsoft.com/office/drawing/2014/main" id="{A251003F-494C-257A-0113-7BF59A7CDCA5}"/>
                </a:ext>
              </a:extLst>
            </p:cNvPr>
            <p:cNvSpPr/>
            <p:nvPr/>
          </p:nvSpPr>
          <p:spPr>
            <a:xfrm>
              <a:off x="3810682" y="2248812"/>
              <a:ext cx="1774" cy="253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1" y="1"/>
                  </a:moveTo>
                  <a:cubicBezTo>
                    <a:pt x="1" y="1"/>
                    <a:pt x="7" y="2"/>
                    <a:pt x="24" y="4"/>
                  </a:cubicBezTo>
                  <a:cubicBezTo>
                    <a:pt x="44" y="7"/>
                    <a:pt x="52" y="8"/>
                    <a:pt x="53" y="8"/>
                  </a:cubicBezTo>
                  <a:cubicBezTo>
                    <a:pt x="55" y="8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48" name="Google Shape;10955;p79">
            <a:extLst>
              <a:ext uri="{FF2B5EF4-FFF2-40B4-BE49-F238E27FC236}">
                <a16:creationId xmlns:a16="http://schemas.microsoft.com/office/drawing/2014/main" id="{D85F4BE6-2FBE-2988-A3D4-DAB5378BEC39}"/>
              </a:ext>
            </a:extLst>
          </p:cNvPr>
          <p:cNvGrpSpPr/>
          <p:nvPr/>
        </p:nvGrpSpPr>
        <p:grpSpPr>
          <a:xfrm>
            <a:off x="5261649" y="3603132"/>
            <a:ext cx="736370" cy="660908"/>
            <a:chOff x="2630824" y="1976966"/>
            <a:chExt cx="368185" cy="33045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49" name="Google Shape;10956;p79">
              <a:extLst>
                <a:ext uri="{FF2B5EF4-FFF2-40B4-BE49-F238E27FC236}">
                  <a16:creationId xmlns:a16="http://schemas.microsoft.com/office/drawing/2014/main" id="{A8D03F0D-D03B-055A-CDF2-2DF330517C3A}"/>
                </a:ext>
              </a:extLst>
            </p:cNvPr>
            <p:cNvSpPr/>
            <p:nvPr/>
          </p:nvSpPr>
          <p:spPr>
            <a:xfrm>
              <a:off x="2630824" y="2059967"/>
              <a:ext cx="229743" cy="247072"/>
            </a:xfrm>
            <a:custGeom>
              <a:avLst/>
              <a:gdLst/>
              <a:ahLst/>
              <a:cxnLst/>
              <a:rect l="l" t="t" r="r" b="b"/>
              <a:pathLst>
                <a:path w="7252" h="779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32"/>
                  </a:lnTo>
                  <a:cubicBezTo>
                    <a:pt x="1" y="7727"/>
                    <a:pt x="72" y="7799"/>
                    <a:pt x="167" y="7799"/>
                  </a:cubicBezTo>
                  <a:lnTo>
                    <a:pt x="7085" y="7799"/>
                  </a:lnTo>
                  <a:cubicBezTo>
                    <a:pt x="7180" y="7799"/>
                    <a:pt x="7252" y="7727"/>
                    <a:pt x="7252" y="7632"/>
                  </a:cubicBezTo>
                  <a:cubicBezTo>
                    <a:pt x="7252" y="7549"/>
                    <a:pt x="7180" y="7454"/>
                    <a:pt x="7085" y="7454"/>
                  </a:cubicBezTo>
                  <a:lnTo>
                    <a:pt x="346" y="7454"/>
                  </a:lnTo>
                  <a:lnTo>
                    <a:pt x="346" y="322"/>
                  </a:lnTo>
                  <a:lnTo>
                    <a:pt x="2715" y="322"/>
                  </a:lnTo>
                  <a:lnTo>
                    <a:pt x="3906" y="1512"/>
                  </a:lnTo>
                  <a:cubicBezTo>
                    <a:pt x="3930" y="1548"/>
                    <a:pt x="3977" y="1560"/>
                    <a:pt x="4025" y="1560"/>
                  </a:cubicBezTo>
                  <a:lnTo>
                    <a:pt x="4597" y="1560"/>
                  </a:lnTo>
                  <a:cubicBezTo>
                    <a:pt x="4692" y="1560"/>
                    <a:pt x="4763" y="1489"/>
                    <a:pt x="4763" y="1393"/>
                  </a:cubicBezTo>
                  <a:cubicBezTo>
                    <a:pt x="4763" y="1310"/>
                    <a:pt x="4692" y="1239"/>
                    <a:pt x="4597" y="1239"/>
                  </a:cubicBezTo>
                  <a:lnTo>
                    <a:pt x="4073" y="1239"/>
                  </a:lnTo>
                  <a:lnTo>
                    <a:pt x="2882" y="48"/>
                  </a:lnTo>
                  <a:cubicBezTo>
                    <a:pt x="2858" y="12"/>
                    <a:pt x="2811" y="0"/>
                    <a:pt x="277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0" name="Google Shape;10957;p79">
              <a:extLst>
                <a:ext uri="{FF2B5EF4-FFF2-40B4-BE49-F238E27FC236}">
                  <a16:creationId xmlns:a16="http://schemas.microsoft.com/office/drawing/2014/main" id="{475EEDD3-1D46-52F8-930D-9F4D8EBFD440}"/>
                </a:ext>
              </a:extLst>
            </p:cNvPr>
            <p:cNvSpPr/>
            <p:nvPr/>
          </p:nvSpPr>
          <p:spPr>
            <a:xfrm>
              <a:off x="2792646" y="1976966"/>
              <a:ext cx="206364" cy="330454"/>
            </a:xfrm>
            <a:custGeom>
              <a:avLst/>
              <a:gdLst/>
              <a:ahLst/>
              <a:cxnLst/>
              <a:rect l="l" t="t" r="r" b="b"/>
              <a:pathLst>
                <a:path w="6514" h="10431" extrusionOk="0">
                  <a:moveTo>
                    <a:pt x="3894" y="1"/>
                  </a:moveTo>
                  <a:cubicBezTo>
                    <a:pt x="2453" y="1"/>
                    <a:pt x="1286" y="1180"/>
                    <a:pt x="1286" y="2608"/>
                  </a:cubicBezTo>
                  <a:cubicBezTo>
                    <a:pt x="1286" y="3061"/>
                    <a:pt x="1405" y="3513"/>
                    <a:pt x="1632" y="3882"/>
                  </a:cubicBezTo>
                  <a:lnTo>
                    <a:pt x="155" y="3882"/>
                  </a:lnTo>
                  <a:cubicBezTo>
                    <a:pt x="72" y="3882"/>
                    <a:pt x="1" y="3954"/>
                    <a:pt x="1" y="4049"/>
                  </a:cubicBezTo>
                  <a:cubicBezTo>
                    <a:pt x="1" y="4132"/>
                    <a:pt x="72" y="4216"/>
                    <a:pt x="155" y="4216"/>
                  </a:cubicBezTo>
                  <a:lnTo>
                    <a:pt x="1858" y="4216"/>
                  </a:lnTo>
                  <a:cubicBezTo>
                    <a:pt x="2334" y="4811"/>
                    <a:pt x="3072" y="5192"/>
                    <a:pt x="3894" y="5192"/>
                  </a:cubicBezTo>
                  <a:cubicBezTo>
                    <a:pt x="4061" y="5192"/>
                    <a:pt x="4227" y="5180"/>
                    <a:pt x="4382" y="5144"/>
                  </a:cubicBezTo>
                  <a:lnTo>
                    <a:pt x="4382" y="10109"/>
                  </a:lnTo>
                  <a:lnTo>
                    <a:pt x="2632" y="10109"/>
                  </a:lnTo>
                  <a:cubicBezTo>
                    <a:pt x="2537" y="10109"/>
                    <a:pt x="2465" y="10181"/>
                    <a:pt x="2465" y="10264"/>
                  </a:cubicBezTo>
                  <a:cubicBezTo>
                    <a:pt x="2465" y="10359"/>
                    <a:pt x="2537" y="10431"/>
                    <a:pt x="2632" y="10431"/>
                  </a:cubicBezTo>
                  <a:lnTo>
                    <a:pt x="4549" y="10431"/>
                  </a:lnTo>
                  <a:cubicBezTo>
                    <a:pt x="4644" y="10431"/>
                    <a:pt x="4715" y="10359"/>
                    <a:pt x="4715" y="10264"/>
                  </a:cubicBezTo>
                  <a:lnTo>
                    <a:pt x="4715" y="5061"/>
                  </a:lnTo>
                  <a:cubicBezTo>
                    <a:pt x="5061" y="4942"/>
                    <a:pt x="5382" y="4752"/>
                    <a:pt x="5656" y="4490"/>
                  </a:cubicBezTo>
                  <a:cubicBezTo>
                    <a:pt x="6132" y="4049"/>
                    <a:pt x="6430" y="3442"/>
                    <a:pt x="6466" y="2787"/>
                  </a:cubicBezTo>
                  <a:cubicBezTo>
                    <a:pt x="6513" y="2680"/>
                    <a:pt x="6442" y="2585"/>
                    <a:pt x="6358" y="2585"/>
                  </a:cubicBezTo>
                  <a:cubicBezTo>
                    <a:pt x="6263" y="2585"/>
                    <a:pt x="6168" y="2644"/>
                    <a:pt x="6168" y="2751"/>
                  </a:cubicBezTo>
                  <a:cubicBezTo>
                    <a:pt x="6085" y="3930"/>
                    <a:pt x="5096" y="4847"/>
                    <a:pt x="3906" y="4847"/>
                  </a:cubicBezTo>
                  <a:cubicBezTo>
                    <a:pt x="2656" y="4847"/>
                    <a:pt x="1644" y="3835"/>
                    <a:pt x="1644" y="2585"/>
                  </a:cubicBezTo>
                  <a:cubicBezTo>
                    <a:pt x="1644" y="1334"/>
                    <a:pt x="2656" y="322"/>
                    <a:pt x="3906" y="322"/>
                  </a:cubicBezTo>
                  <a:cubicBezTo>
                    <a:pt x="4977" y="322"/>
                    <a:pt x="5918" y="1084"/>
                    <a:pt x="6132" y="2144"/>
                  </a:cubicBezTo>
                  <a:cubicBezTo>
                    <a:pt x="6143" y="2220"/>
                    <a:pt x="6214" y="2277"/>
                    <a:pt x="6299" y="2277"/>
                  </a:cubicBezTo>
                  <a:cubicBezTo>
                    <a:pt x="6306" y="2277"/>
                    <a:pt x="6315" y="2276"/>
                    <a:pt x="6323" y="2275"/>
                  </a:cubicBezTo>
                  <a:cubicBezTo>
                    <a:pt x="6406" y="2263"/>
                    <a:pt x="6466" y="2168"/>
                    <a:pt x="6454" y="2085"/>
                  </a:cubicBezTo>
                  <a:cubicBezTo>
                    <a:pt x="6204" y="882"/>
                    <a:pt x="5132" y="1"/>
                    <a:pt x="389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1" name="Google Shape;10958;p79">
              <a:extLst>
                <a:ext uri="{FF2B5EF4-FFF2-40B4-BE49-F238E27FC236}">
                  <a16:creationId xmlns:a16="http://schemas.microsoft.com/office/drawing/2014/main" id="{7604EDEA-B5B1-A8B7-217D-3E73AB479642}"/>
                </a:ext>
              </a:extLst>
            </p:cNvPr>
            <p:cNvSpPr/>
            <p:nvPr/>
          </p:nvSpPr>
          <p:spPr>
            <a:xfrm>
              <a:off x="2876376" y="2005256"/>
              <a:ext cx="78123" cy="91333"/>
            </a:xfrm>
            <a:custGeom>
              <a:avLst/>
              <a:gdLst/>
              <a:ahLst/>
              <a:cxnLst/>
              <a:rect l="l" t="t" r="r" b="b"/>
              <a:pathLst>
                <a:path w="2466" h="2883" extrusionOk="0">
                  <a:moveTo>
                    <a:pt x="1239" y="346"/>
                  </a:moveTo>
                  <a:cubicBezTo>
                    <a:pt x="1406" y="346"/>
                    <a:pt x="1537" y="477"/>
                    <a:pt x="1537" y="644"/>
                  </a:cubicBezTo>
                  <a:lnTo>
                    <a:pt x="1537" y="1061"/>
                  </a:lnTo>
                  <a:lnTo>
                    <a:pt x="941" y="1061"/>
                  </a:lnTo>
                  <a:lnTo>
                    <a:pt x="941" y="644"/>
                  </a:lnTo>
                  <a:cubicBezTo>
                    <a:pt x="941" y="477"/>
                    <a:pt x="1072" y="346"/>
                    <a:pt x="1239" y="346"/>
                  </a:cubicBezTo>
                  <a:close/>
                  <a:moveTo>
                    <a:pt x="2120" y="1394"/>
                  </a:moveTo>
                  <a:lnTo>
                    <a:pt x="2120" y="2561"/>
                  </a:lnTo>
                  <a:lnTo>
                    <a:pt x="358" y="2561"/>
                  </a:lnTo>
                  <a:lnTo>
                    <a:pt x="358" y="1394"/>
                  </a:lnTo>
                  <a:close/>
                  <a:moveTo>
                    <a:pt x="1227" y="1"/>
                  </a:moveTo>
                  <a:cubicBezTo>
                    <a:pt x="870" y="1"/>
                    <a:pt x="584" y="275"/>
                    <a:pt x="584" y="644"/>
                  </a:cubicBezTo>
                  <a:lnTo>
                    <a:pt x="584" y="1061"/>
                  </a:lnTo>
                  <a:lnTo>
                    <a:pt x="167" y="1061"/>
                  </a:lnTo>
                  <a:cubicBezTo>
                    <a:pt x="84" y="1061"/>
                    <a:pt x="1" y="1132"/>
                    <a:pt x="1" y="1215"/>
                  </a:cubicBezTo>
                  <a:lnTo>
                    <a:pt x="1" y="2727"/>
                  </a:lnTo>
                  <a:cubicBezTo>
                    <a:pt x="1" y="2811"/>
                    <a:pt x="84" y="2882"/>
                    <a:pt x="167" y="2882"/>
                  </a:cubicBezTo>
                  <a:lnTo>
                    <a:pt x="2263" y="2882"/>
                  </a:lnTo>
                  <a:cubicBezTo>
                    <a:pt x="2358" y="2882"/>
                    <a:pt x="2430" y="2811"/>
                    <a:pt x="2430" y="2727"/>
                  </a:cubicBezTo>
                  <a:lnTo>
                    <a:pt x="2430" y="1215"/>
                  </a:lnTo>
                  <a:cubicBezTo>
                    <a:pt x="2465" y="1132"/>
                    <a:pt x="2382" y="1061"/>
                    <a:pt x="2275" y="1061"/>
                  </a:cubicBezTo>
                  <a:lnTo>
                    <a:pt x="1870" y="1061"/>
                  </a:lnTo>
                  <a:lnTo>
                    <a:pt x="1870" y="644"/>
                  </a:lnTo>
                  <a:cubicBezTo>
                    <a:pt x="1870" y="287"/>
                    <a:pt x="1584" y="1"/>
                    <a:pt x="122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2" name="Google Shape;10959;p79">
              <a:extLst>
                <a:ext uri="{FF2B5EF4-FFF2-40B4-BE49-F238E27FC236}">
                  <a16:creationId xmlns:a16="http://schemas.microsoft.com/office/drawing/2014/main" id="{B3B114F4-5030-ACEC-6207-C3F566B94AF5}"/>
                </a:ext>
              </a:extLst>
            </p:cNvPr>
            <p:cNvSpPr/>
            <p:nvPr/>
          </p:nvSpPr>
          <p:spPr>
            <a:xfrm>
              <a:off x="2715695" y="2177659"/>
              <a:ext cx="43782" cy="43402"/>
            </a:xfrm>
            <a:custGeom>
              <a:avLst/>
              <a:gdLst/>
              <a:ahLst/>
              <a:cxnLst/>
              <a:rect l="l" t="t" r="r" b="b"/>
              <a:pathLst>
                <a:path w="1382" h="1370" extrusionOk="0">
                  <a:moveTo>
                    <a:pt x="1048" y="345"/>
                  </a:moveTo>
                  <a:lnTo>
                    <a:pt x="1048" y="1048"/>
                  </a:lnTo>
                  <a:lnTo>
                    <a:pt x="346" y="1048"/>
                  </a:lnTo>
                  <a:lnTo>
                    <a:pt x="346" y="345"/>
                  </a:lnTo>
                  <a:close/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1215"/>
                  </a:lnTo>
                  <a:cubicBezTo>
                    <a:pt x="1" y="1298"/>
                    <a:pt x="72" y="1369"/>
                    <a:pt x="167" y="1369"/>
                  </a:cubicBezTo>
                  <a:lnTo>
                    <a:pt x="1203" y="1369"/>
                  </a:lnTo>
                  <a:cubicBezTo>
                    <a:pt x="1298" y="1369"/>
                    <a:pt x="1370" y="1298"/>
                    <a:pt x="1370" y="1215"/>
                  </a:cubicBezTo>
                  <a:lnTo>
                    <a:pt x="1370" y="167"/>
                  </a:lnTo>
                  <a:cubicBezTo>
                    <a:pt x="1382" y="83"/>
                    <a:pt x="1310" y="0"/>
                    <a:pt x="12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3" name="Google Shape;10960;p79">
              <a:extLst>
                <a:ext uri="{FF2B5EF4-FFF2-40B4-BE49-F238E27FC236}">
                  <a16:creationId xmlns:a16="http://schemas.microsoft.com/office/drawing/2014/main" id="{E105BED2-948E-1BE7-702A-5D53AE930334}"/>
                </a:ext>
              </a:extLst>
            </p:cNvPr>
            <p:cNvSpPr/>
            <p:nvPr/>
          </p:nvSpPr>
          <p:spPr>
            <a:xfrm>
              <a:off x="2770026" y="2177659"/>
              <a:ext cx="88292" cy="10581"/>
            </a:xfrm>
            <a:custGeom>
              <a:avLst/>
              <a:gdLst/>
              <a:ahLst/>
              <a:cxnLst/>
              <a:rect l="l" t="t" r="r" b="b"/>
              <a:pathLst>
                <a:path w="278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2620" y="333"/>
                  </a:lnTo>
                  <a:cubicBezTo>
                    <a:pt x="2703" y="333"/>
                    <a:pt x="2786" y="262"/>
                    <a:pt x="2786" y="167"/>
                  </a:cubicBezTo>
                  <a:cubicBezTo>
                    <a:pt x="2786" y="83"/>
                    <a:pt x="2703" y="0"/>
                    <a:pt x="262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4" name="Google Shape;10961;p79">
              <a:extLst>
                <a:ext uri="{FF2B5EF4-FFF2-40B4-BE49-F238E27FC236}">
                  <a16:creationId xmlns:a16="http://schemas.microsoft.com/office/drawing/2014/main" id="{71684935-BD2E-1245-A16D-E341E44824E4}"/>
                </a:ext>
              </a:extLst>
            </p:cNvPr>
            <p:cNvSpPr/>
            <p:nvPr/>
          </p:nvSpPr>
          <p:spPr>
            <a:xfrm>
              <a:off x="2770026" y="2194227"/>
              <a:ext cx="88292" cy="10613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620" y="334"/>
                  </a:lnTo>
                  <a:cubicBezTo>
                    <a:pt x="2703" y="334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5" name="Google Shape;10962;p79">
              <a:extLst>
                <a:ext uri="{FF2B5EF4-FFF2-40B4-BE49-F238E27FC236}">
                  <a16:creationId xmlns:a16="http://schemas.microsoft.com/office/drawing/2014/main" id="{52382677-5D3A-AC81-A1B5-10D08C1DFE8F}"/>
                </a:ext>
              </a:extLst>
            </p:cNvPr>
            <p:cNvSpPr/>
            <p:nvPr/>
          </p:nvSpPr>
          <p:spPr>
            <a:xfrm>
              <a:off x="2770026" y="2210828"/>
              <a:ext cx="88292" cy="10233"/>
            </a:xfrm>
            <a:custGeom>
              <a:avLst/>
              <a:gdLst/>
              <a:ahLst/>
              <a:cxnLst/>
              <a:rect l="l" t="t" r="r" b="b"/>
              <a:pathLst>
                <a:path w="278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620" y="322"/>
                  </a:lnTo>
                  <a:cubicBezTo>
                    <a:pt x="2703" y="322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6" name="Google Shape;10963;p79">
              <a:extLst>
                <a:ext uri="{FF2B5EF4-FFF2-40B4-BE49-F238E27FC236}">
                  <a16:creationId xmlns:a16="http://schemas.microsoft.com/office/drawing/2014/main" id="{EF41A97E-5BD2-0DE8-1A7E-E65CAE12192A}"/>
                </a:ext>
              </a:extLst>
            </p:cNvPr>
            <p:cNvSpPr/>
            <p:nvPr/>
          </p:nvSpPr>
          <p:spPr>
            <a:xfrm>
              <a:off x="2908436" y="2058447"/>
              <a:ext cx="16252" cy="18913"/>
            </a:xfrm>
            <a:custGeom>
              <a:avLst/>
              <a:gdLst/>
              <a:ahLst/>
              <a:cxnLst/>
              <a:rect l="l" t="t" r="r" b="b"/>
              <a:pathLst>
                <a:path w="513" h="597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27"/>
                    <a:pt x="36" y="286"/>
                    <a:pt x="96" y="310"/>
                  </a:cubicBezTo>
                  <a:lnTo>
                    <a:pt x="96" y="429"/>
                  </a:lnTo>
                  <a:cubicBezTo>
                    <a:pt x="96" y="525"/>
                    <a:pt x="167" y="596"/>
                    <a:pt x="263" y="596"/>
                  </a:cubicBezTo>
                  <a:cubicBezTo>
                    <a:pt x="346" y="596"/>
                    <a:pt x="417" y="525"/>
                    <a:pt x="417" y="429"/>
                  </a:cubicBezTo>
                  <a:lnTo>
                    <a:pt x="417" y="310"/>
                  </a:lnTo>
                  <a:cubicBezTo>
                    <a:pt x="465" y="286"/>
                    <a:pt x="513" y="227"/>
                    <a:pt x="513" y="167"/>
                  </a:cubicBezTo>
                  <a:cubicBezTo>
                    <a:pt x="513" y="72"/>
                    <a:pt x="441" y="1"/>
                    <a:pt x="33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57" name="Google Shape;10964;p79">
            <a:extLst>
              <a:ext uri="{FF2B5EF4-FFF2-40B4-BE49-F238E27FC236}">
                <a16:creationId xmlns:a16="http://schemas.microsoft.com/office/drawing/2014/main" id="{430174FE-26D8-5C8B-AC6F-182C7668E4CB}"/>
              </a:ext>
            </a:extLst>
          </p:cNvPr>
          <p:cNvGrpSpPr/>
          <p:nvPr/>
        </p:nvGrpSpPr>
        <p:grpSpPr>
          <a:xfrm>
            <a:off x="2587412" y="3582032"/>
            <a:ext cx="738588" cy="700888"/>
            <a:chOff x="1293706" y="1966416"/>
            <a:chExt cx="369294" cy="3504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58" name="Google Shape;10965;p79">
              <a:extLst>
                <a:ext uri="{FF2B5EF4-FFF2-40B4-BE49-F238E27FC236}">
                  <a16:creationId xmlns:a16="http://schemas.microsoft.com/office/drawing/2014/main" id="{C484E66F-E315-EC59-ED58-24BA80528FF3}"/>
                </a:ext>
              </a:extLst>
            </p:cNvPr>
            <p:cNvSpPr/>
            <p:nvPr/>
          </p:nvSpPr>
          <p:spPr>
            <a:xfrm>
              <a:off x="1509067" y="1966416"/>
              <a:ext cx="153933" cy="162994"/>
            </a:xfrm>
            <a:custGeom>
              <a:avLst/>
              <a:gdLst/>
              <a:ahLst/>
              <a:cxnLst/>
              <a:rect l="l" t="t" r="r" b="b"/>
              <a:pathLst>
                <a:path w="4859" h="5145" extrusionOk="0">
                  <a:moveTo>
                    <a:pt x="2514" y="0"/>
                  </a:moveTo>
                  <a:cubicBezTo>
                    <a:pt x="1759" y="0"/>
                    <a:pt x="1016" y="363"/>
                    <a:pt x="560" y="1036"/>
                  </a:cubicBezTo>
                  <a:cubicBezTo>
                    <a:pt x="1" y="1870"/>
                    <a:pt x="36" y="2953"/>
                    <a:pt x="632" y="3739"/>
                  </a:cubicBezTo>
                  <a:lnTo>
                    <a:pt x="572" y="4965"/>
                  </a:lnTo>
                  <a:cubicBezTo>
                    <a:pt x="572" y="5025"/>
                    <a:pt x="596" y="5085"/>
                    <a:pt x="643" y="5108"/>
                  </a:cubicBezTo>
                  <a:cubicBezTo>
                    <a:pt x="679" y="5120"/>
                    <a:pt x="703" y="5144"/>
                    <a:pt x="739" y="5144"/>
                  </a:cubicBezTo>
                  <a:cubicBezTo>
                    <a:pt x="763" y="5144"/>
                    <a:pt x="774" y="5144"/>
                    <a:pt x="810" y="5120"/>
                  </a:cubicBezTo>
                  <a:lnTo>
                    <a:pt x="1929" y="4608"/>
                  </a:lnTo>
                  <a:cubicBezTo>
                    <a:pt x="2120" y="4644"/>
                    <a:pt x="2310" y="4680"/>
                    <a:pt x="2501" y="4680"/>
                  </a:cubicBezTo>
                  <a:cubicBezTo>
                    <a:pt x="3275" y="4680"/>
                    <a:pt x="4013" y="4311"/>
                    <a:pt x="4453" y="3632"/>
                  </a:cubicBezTo>
                  <a:cubicBezTo>
                    <a:pt x="4692" y="3275"/>
                    <a:pt x="4823" y="2858"/>
                    <a:pt x="4846" y="2441"/>
                  </a:cubicBezTo>
                  <a:cubicBezTo>
                    <a:pt x="4858" y="2370"/>
                    <a:pt x="4787" y="2287"/>
                    <a:pt x="4692" y="2287"/>
                  </a:cubicBezTo>
                  <a:cubicBezTo>
                    <a:pt x="4608" y="2287"/>
                    <a:pt x="4513" y="2358"/>
                    <a:pt x="4513" y="2441"/>
                  </a:cubicBezTo>
                  <a:cubicBezTo>
                    <a:pt x="4501" y="2799"/>
                    <a:pt x="4382" y="3156"/>
                    <a:pt x="4168" y="3453"/>
                  </a:cubicBezTo>
                  <a:cubicBezTo>
                    <a:pt x="3786" y="4030"/>
                    <a:pt x="3158" y="4352"/>
                    <a:pt x="2504" y="4352"/>
                  </a:cubicBezTo>
                  <a:cubicBezTo>
                    <a:pt x="2321" y="4352"/>
                    <a:pt x="2136" y="4327"/>
                    <a:pt x="1953" y="4275"/>
                  </a:cubicBezTo>
                  <a:cubicBezTo>
                    <a:pt x="1933" y="4270"/>
                    <a:pt x="1918" y="4267"/>
                    <a:pt x="1903" y="4267"/>
                  </a:cubicBezTo>
                  <a:cubicBezTo>
                    <a:pt x="1882" y="4267"/>
                    <a:pt x="1862" y="4273"/>
                    <a:pt x="1834" y="4287"/>
                  </a:cubicBezTo>
                  <a:lnTo>
                    <a:pt x="929" y="4727"/>
                  </a:lnTo>
                  <a:lnTo>
                    <a:pt x="977" y="3715"/>
                  </a:lnTo>
                  <a:cubicBezTo>
                    <a:pt x="977" y="3668"/>
                    <a:pt x="953" y="3632"/>
                    <a:pt x="941" y="3596"/>
                  </a:cubicBezTo>
                  <a:cubicBezTo>
                    <a:pt x="393" y="2906"/>
                    <a:pt x="358" y="1953"/>
                    <a:pt x="858" y="1227"/>
                  </a:cubicBezTo>
                  <a:cubicBezTo>
                    <a:pt x="1237" y="646"/>
                    <a:pt x="1868" y="336"/>
                    <a:pt x="2512" y="336"/>
                  </a:cubicBezTo>
                  <a:cubicBezTo>
                    <a:pt x="2898" y="336"/>
                    <a:pt x="3288" y="447"/>
                    <a:pt x="3632" y="679"/>
                  </a:cubicBezTo>
                  <a:cubicBezTo>
                    <a:pt x="4037" y="941"/>
                    <a:pt x="4334" y="1358"/>
                    <a:pt x="4453" y="1822"/>
                  </a:cubicBezTo>
                  <a:cubicBezTo>
                    <a:pt x="4484" y="1893"/>
                    <a:pt x="4548" y="1947"/>
                    <a:pt x="4618" y="1947"/>
                  </a:cubicBezTo>
                  <a:cubicBezTo>
                    <a:pt x="4631" y="1947"/>
                    <a:pt x="4643" y="1945"/>
                    <a:pt x="4656" y="1941"/>
                  </a:cubicBezTo>
                  <a:cubicBezTo>
                    <a:pt x="4751" y="1906"/>
                    <a:pt x="4811" y="1822"/>
                    <a:pt x="4787" y="1727"/>
                  </a:cubicBezTo>
                  <a:cubicBezTo>
                    <a:pt x="4632" y="1179"/>
                    <a:pt x="4287" y="703"/>
                    <a:pt x="3811" y="393"/>
                  </a:cubicBezTo>
                  <a:cubicBezTo>
                    <a:pt x="3412" y="128"/>
                    <a:pt x="2961" y="0"/>
                    <a:pt x="251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59" name="Google Shape;10966;p79">
              <a:extLst>
                <a:ext uri="{FF2B5EF4-FFF2-40B4-BE49-F238E27FC236}">
                  <a16:creationId xmlns:a16="http://schemas.microsoft.com/office/drawing/2014/main" id="{B054B4D2-4AC1-473E-519C-A6C973E19700}"/>
                </a:ext>
              </a:extLst>
            </p:cNvPr>
            <p:cNvSpPr/>
            <p:nvPr/>
          </p:nvSpPr>
          <p:spPr>
            <a:xfrm>
              <a:off x="1574328" y="2021096"/>
              <a:ext cx="28702" cy="54363"/>
            </a:xfrm>
            <a:custGeom>
              <a:avLst/>
              <a:gdLst/>
              <a:ahLst/>
              <a:cxnLst/>
              <a:rect l="l" t="t" r="r" b="b"/>
              <a:pathLst>
                <a:path w="906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8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22" y="1715"/>
                    <a:pt x="893" y="1644"/>
                    <a:pt x="893" y="1549"/>
                  </a:cubicBezTo>
                  <a:cubicBezTo>
                    <a:pt x="905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8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0" name="Google Shape;10967;p79">
              <a:extLst>
                <a:ext uri="{FF2B5EF4-FFF2-40B4-BE49-F238E27FC236}">
                  <a16:creationId xmlns:a16="http://schemas.microsoft.com/office/drawing/2014/main" id="{C4E1C0E7-C917-1C0C-F492-9588DC4F98F9}"/>
                </a:ext>
              </a:extLst>
            </p:cNvPr>
            <p:cNvSpPr/>
            <p:nvPr/>
          </p:nvSpPr>
          <p:spPr>
            <a:xfrm>
              <a:off x="1578098" y="2004147"/>
              <a:ext cx="15872" cy="16252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0" y="0"/>
                  </a:moveTo>
                  <a:cubicBezTo>
                    <a:pt x="119" y="0"/>
                    <a:pt x="0" y="119"/>
                    <a:pt x="0" y="262"/>
                  </a:cubicBezTo>
                  <a:cubicBezTo>
                    <a:pt x="0" y="393"/>
                    <a:pt x="119" y="512"/>
                    <a:pt x="250" y="512"/>
                  </a:cubicBezTo>
                  <a:cubicBezTo>
                    <a:pt x="381" y="512"/>
                    <a:pt x="500" y="393"/>
                    <a:pt x="500" y="262"/>
                  </a:cubicBezTo>
                  <a:cubicBezTo>
                    <a:pt x="489" y="107"/>
                    <a:pt x="381" y="0"/>
                    <a:pt x="25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1" name="Google Shape;10968;p79">
              <a:extLst>
                <a:ext uri="{FF2B5EF4-FFF2-40B4-BE49-F238E27FC236}">
                  <a16:creationId xmlns:a16="http://schemas.microsoft.com/office/drawing/2014/main" id="{396CDEDB-BA11-84E8-693F-A4AF97790B22}"/>
                </a:ext>
              </a:extLst>
            </p:cNvPr>
            <p:cNvSpPr/>
            <p:nvPr/>
          </p:nvSpPr>
          <p:spPr>
            <a:xfrm>
              <a:off x="1293706" y="1999997"/>
              <a:ext cx="274982" cy="316863"/>
            </a:xfrm>
            <a:custGeom>
              <a:avLst/>
              <a:gdLst/>
              <a:ahLst/>
              <a:cxnLst/>
              <a:rect l="l" t="t" r="r" b="b"/>
              <a:pathLst>
                <a:path w="8680" h="10002" extrusionOk="0">
                  <a:moveTo>
                    <a:pt x="2096" y="2655"/>
                  </a:moveTo>
                  <a:lnTo>
                    <a:pt x="2096" y="3727"/>
                  </a:lnTo>
                  <a:cubicBezTo>
                    <a:pt x="1905" y="3644"/>
                    <a:pt x="1762" y="3465"/>
                    <a:pt x="1762" y="3251"/>
                  </a:cubicBezTo>
                  <a:lnTo>
                    <a:pt x="1762" y="3132"/>
                  </a:lnTo>
                  <a:cubicBezTo>
                    <a:pt x="1762" y="2905"/>
                    <a:pt x="1893" y="2727"/>
                    <a:pt x="2096" y="2655"/>
                  </a:cubicBezTo>
                  <a:close/>
                  <a:moveTo>
                    <a:pt x="6620" y="2655"/>
                  </a:moveTo>
                  <a:cubicBezTo>
                    <a:pt x="6822" y="2727"/>
                    <a:pt x="6965" y="2905"/>
                    <a:pt x="6965" y="3132"/>
                  </a:cubicBezTo>
                  <a:lnTo>
                    <a:pt x="6965" y="3251"/>
                  </a:lnTo>
                  <a:cubicBezTo>
                    <a:pt x="6965" y="3465"/>
                    <a:pt x="6834" y="3644"/>
                    <a:pt x="6620" y="3727"/>
                  </a:cubicBezTo>
                  <a:lnTo>
                    <a:pt x="6620" y="2655"/>
                  </a:lnTo>
                  <a:close/>
                  <a:moveTo>
                    <a:pt x="6703" y="4060"/>
                  </a:moveTo>
                  <a:lnTo>
                    <a:pt x="6858" y="5394"/>
                  </a:lnTo>
                  <a:lnTo>
                    <a:pt x="6346" y="5394"/>
                  </a:lnTo>
                  <a:cubicBezTo>
                    <a:pt x="6525" y="5108"/>
                    <a:pt x="6620" y="4763"/>
                    <a:pt x="6620" y="4406"/>
                  </a:cubicBezTo>
                  <a:lnTo>
                    <a:pt x="6620" y="4084"/>
                  </a:lnTo>
                  <a:cubicBezTo>
                    <a:pt x="6656" y="4084"/>
                    <a:pt x="6668" y="4060"/>
                    <a:pt x="6703" y="4060"/>
                  </a:cubicBezTo>
                  <a:close/>
                  <a:moveTo>
                    <a:pt x="3739" y="1405"/>
                  </a:moveTo>
                  <a:cubicBezTo>
                    <a:pt x="3810" y="1643"/>
                    <a:pt x="3941" y="1953"/>
                    <a:pt x="4132" y="2251"/>
                  </a:cubicBezTo>
                  <a:cubicBezTo>
                    <a:pt x="4572" y="2870"/>
                    <a:pt x="5179" y="3227"/>
                    <a:pt x="5917" y="3274"/>
                  </a:cubicBezTo>
                  <a:lnTo>
                    <a:pt x="5917" y="3572"/>
                  </a:lnTo>
                  <a:cubicBezTo>
                    <a:pt x="5906" y="4215"/>
                    <a:pt x="5572" y="4822"/>
                    <a:pt x="5001" y="5168"/>
                  </a:cubicBezTo>
                  <a:lnTo>
                    <a:pt x="4751" y="5310"/>
                  </a:lnTo>
                  <a:cubicBezTo>
                    <a:pt x="4632" y="5382"/>
                    <a:pt x="4498" y="5418"/>
                    <a:pt x="4364" y="5418"/>
                  </a:cubicBezTo>
                  <a:cubicBezTo>
                    <a:pt x="4230" y="5418"/>
                    <a:pt x="4096" y="5382"/>
                    <a:pt x="3977" y="5310"/>
                  </a:cubicBezTo>
                  <a:lnTo>
                    <a:pt x="3727" y="5168"/>
                  </a:lnTo>
                  <a:cubicBezTo>
                    <a:pt x="3155" y="4834"/>
                    <a:pt x="2810" y="4227"/>
                    <a:pt x="2810" y="3572"/>
                  </a:cubicBezTo>
                  <a:lnTo>
                    <a:pt x="2810" y="2322"/>
                  </a:lnTo>
                  <a:cubicBezTo>
                    <a:pt x="3024" y="2239"/>
                    <a:pt x="3429" y="1977"/>
                    <a:pt x="3739" y="1405"/>
                  </a:cubicBezTo>
                  <a:close/>
                  <a:moveTo>
                    <a:pt x="5477" y="5715"/>
                  </a:moveTo>
                  <a:cubicBezTo>
                    <a:pt x="5429" y="5727"/>
                    <a:pt x="5394" y="5763"/>
                    <a:pt x="5346" y="5775"/>
                  </a:cubicBezTo>
                  <a:lnTo>
                    <a:pt x="5346" y="5715"/>
                  </a:lnTo>
                  <a:close/>
                  <a:moveTo>
                    <a:pt x="5001" y="5549"/>
                  </a:moveTo>
                  <a:lnTo>
                    <a:pt x="5001" y="5870"/>
                  </a:lnTo>
                  <a:cubicBezTo>
                    <a:pt x="4953" y="5882"/>
                    <a:pt x="4894" y="5882"/>
                    <a:pt x="4846" y="5882"/>
                  </a:cubicBezTo>
                  <a:cubicBezTo>
                    <a:pt x="4822" y="5810"/>
                    <a:pt x="4798" y="5751"/>
                    <a:pt x="4727" y="5691"/>
                  </a:cubicBezTo>
                  <a:cubicBezTo>
                    <a:pt x="4786" y="5656"/>
                    <a:pt x="4846" y="5644"/>
                    <a:pt x="4905" y="5596"/>
                  </a:cubicBezTo>
                  <a:lnTo>
                    <a:pt x="5001" y="5549"/>
                  </a:lnTo>
                  <a:close/>
                  <a:moveTo>
                    <a:pt x="4378" y="5881"/>
                  </a:moveTo>
                  <a:cubicBezTo>
                    <a:pt x="4474" y="5881"/>
                    <a:pt x="4536" y="5960"/>
                    <a:pt x="4536" y="6061"/>
                  </a:cubicBezTo>
                  <a:cubicBezTo>
                    <a:pt x="4536" y="6168"/>
                    <a:pt x="4465" y="6239"/>
                    <a:pt x="4358" y="6239"/>
                  </a:cubicBezTo>
                  <a:cubicBezTo>
                    <a:pt x="4263" y="6239"/>
                    <a:pt x="4179" y="6168"/>
                    <a:pt x="4179" y="6061"/>
                  </a:cubicBezTo>
                  <a:cubicBezTo>
                    <a:pt x="4179" y="5953"/>
                    <a:pt x="4263" y="5882"/>
                    <a:pt x="4358" y="5882"/>
                  </a:cubicBezTo>
                  <a:cubicBezTo>
                    <a:pt x="4365" y="5881"/>
                    <a:pt x="4371" y="5881"/>
                    <a:pt x="4378" y="5881"/>
                  </a:cubicBezTo>
                  <a:close/>
                  <a:moveTo>
                    <a:pt x="3703" y="5537"/>
                  </a:moveTo>
                  <a:lnTo>
                    <a:pt x="3798" y="5584"/>
                  </a:lnTo>
                  <a:lnTo>
                    <a:pt x="3977" y="5668"/>
                  </a:lnTo>
                  <a:cubicBezTo>
                    <a:pt x="3882" y="5763"/>
                    <a:pt x="3822" y="5894"/>
                    <a:pt x="3822" y="6025"/>
                  </a:cubicBezTo>
                  <a:cubicBezTo>
                    <a:pt x="3846" y="6144"/>
                    <a:pt x="3870" y="6251"/>
                    <a:pt x="3917" y="6322"/>
                  </a:cubicBezTo>
                  <a:lnTo>
                    <a:pt x="3703" y="6180"/>
                  </a:lnTo>
                  <a:lnTo>
                    <a:pt x="3703" y="5537"/>
                  </a:lnTo>
                  <a:close/>
                  <a:moveTo>
                    <a:pt x="4870" y="6203"/>
                  </a:moveTo>
                  <a:cubicBezTo>
                    <a:pt x="4882" y="6215"/>
                    <a:pt x="4897" y="6221"/>
                    <a:pt x="4914" y="6221"/>
                  </a:cubicBezTo>
                  <a:cubicBezTo>
                    <a:pt x="4932" y="6221"/>
                    <a:pt x="4953" y="6215"/>
                    <a:pt x="4977" y="6203"/>
                  </a:cubicBezTo>
                  <a:lnTo>
                    <a:pt x="4977" y="6203"/>
                  </a:lnTo>
                  <a:lnTo>
                    <a:pt x="4810" y="6322"/>
                  </a:lnTo>
                  <a:cubicBezTo>
                    <a:pt x="4834" y="6299"/>
                    <a:pt x="4846" y="6251"/>
                    <a:pt x="4870" y="6203"/>
                  </a:cubicBezTo>
                  <a:close/>
                  <a:moveTo>
                    <a:pt x="4465" y="6561"/>
                  </a:moveTo>
                  <a:lnTo>
                    <a:pt x="4358" y="6644"/>
                  </a:lnTo>
                  <a:lnTo>
                    <a:pt x="4239" y="6561"/>
                  </a:lnTo>
                  <a:lnTo>
                    <a:pt x="4239" y="6561"/>
                  </a:lnTo>
                  <a:cubicBezTo>
                    <a:pt x="4274" y="6584"/>
                    <a:pt x="4322" y="6584"/>
                    <a:pt x="4346" y="6584"/>
                  </a:cubicBezTo>
                  <a:cubicBezTo>
                    <a:pt x="4393" y="6584"/>
                    <a:pt x="4417" y="6584"/>
                    <a:pt x="4465" y="6561"/>
                  </a:cubicBezTo>
                  <a:close/>
                  <a:moveTo>
                    <a:pt x="5013" y="6596"/>
                  </a:moveTo>
                  <a:lnTo>
                    <a:pt x="5013" y="7334"/>
                  </a:lnTo>
                  <a:lnTo>
                    <a:pt x="4620" y="6882"/>
                  </a:lnTo>
                  <a:lnTo>
                    <a:pt x="5013" y="6596"/>
                  </a:lnTo>
                  <a:close/>
                  <a:moveTo>
                    <a:pt x="3727" y="6608"/>
                  </a:moveTo>
                  <a:lnTo>
                    <a:pt x="4120" y="6894"/>
                  </a:lnTo>
                  <a:lnTo>
                    <a:pt x="3727" y="7358"/>
                  </a:lnTo>
                  <a:lnTo>
                    <a:pt x="3727" y="6608"/>
                  </a:lnTo>
                  <a:close/>
                  <a:moveTo>
                    <a:pt x="4334" y="0"/>
                  </a:moveTo>
                  <a:cubicBezTo>
                    <a:pt x="3715" y="0"/>
                    <a:pt x="3143" y="226"/>
                    <a:pt x="2691" y="631"/>
                  </a:cubicBezTo>
                  <a:cubicBezTo>
                    <a:pt x="2250" y="1024"/>
                    <a:pt x="1953" y="1584"/>
                    <a:pt x="1869" y="2179"/>
                  </a:cubicBezTo>
                  <a:lnTo>
                    <a:pt x="1846" y="2370"/>
                  </a:lnTo>
                  <a:cubicBezTo>
                    <a:pt x="1560" y="2501"/>
                    <a:pt x="1369" y="2798"/>
                    <a:pt x="1369" y="3132"/>
                  </a:cubicBezTo>
                  <a:lnTo>
                    <a:pt x="1369" y="3251"/>
                  </a:lnTo>
                  <a:cubicBezTo>
                    <a:pt x="1369" y="3501"/>
                    <a:pt x="1488" y="3727"/>
                    <a:pt x="1655" y="3882"/>
                  </a:cubicBezTo>
                  <a:lnTo>
                    <a:pt x="1453" y="5537"/>
                  </a:lnTo>
                  <a:cubicBezTo>
                    <a:pt x="1453" y="5584"/>
                    <a:pt x="1476" y="5644"/>
                    <a:pt x="1500" y="5668"/>
                  </a:cubicBezTo>
                  <a:cubicBezTo>
                    <a:pt x="1536" y="5703"/>
                    <a:pt x="1572" y="5727"/>
                    <a:pt x="1631" y="5727"/>
                  </a:cubicBezTo>
                  <a:lnTo>
                    <a:pt x="3334" y="5727"/>
                  </a:lnTo>
                  <a:lnTo>
                    <a:pt x="3334" y="6168"/>
                  </a:lnTo>
                  <a:lnTo>
                    <a:pt x="1607" y="6715"/>
                  </a:lnTo>
                  <a:cubicBezTo>
                    <a:pt x="655" y="7025"/>
                    <a:pt x="0" y="7906"/>
                    <a:pt x="0" y="8918"/>
                  </a:cubicBezTo>
                  <a:lnTo>
                    <a:pt x="0" y="9835"/>
                  </a:lnTo>
                  <a:cubicBezTo>
                    <a:pt x="0" y="9930"/>
                    <a:pt x="72" y="10001"/>
                    <a:pt x="167" y="10001"/>
                  </a:cubicBezTo>
                  <a:lnTo>
                    <a:pt x="2262" y="10001"/>
                  </a:lnTo>
                  <a:cubicBezTo>
                    <a:pt x="2346" y="10001"/>
                    <a:pt x="2429" y="9930"/>
                    <a:pt x="2429" y="9835"/>
                  </a:cubicBezTo>
                  <a:cubicBezTo>
                    <a:pt x="2429" y="9751"/>
                    <a:pt x="2346" y="9680"/>
                    <a:pt x="2262" y="9680"/>
                  </a:cubicBezTo>
                  <a:lnTo>
                    <a:pt x="322" y="9680"/>
                  </a:lnTo>
                  <a:lnTo>
                    <a:pt x="322" y="8930"/>
                  </a:lnTo>
                  <a:cubicBezTo>
                    <a:pt x="322" y="8073"/>
                    <a:pt x="881" y="7323"/>
                    <a:pt x="1691" y="7061"/>
                  </a:cubicBezTo>
                  <a:lnTo>
                    <a:pt x="3322" y="6537"/>
                  </a:lnTo>
                  <a:lnTo>
                    <a:pt x="3322" y="7835"/>
                  </a:lnTo>
                  <a:cubicBezTo>
                    <a:pt x="3322" y="7906"/>
                    <a:pt x="3358" y="7966"/>
                    <a:pt x="3417" y="7989"/>
                  </a:cubicBezTo>
                  <a:cubicBezTo>
                    <a:pt x="3441" y="7989"/>
                    <a:pt x="3465" y="8013"/>
                    <a:pt x="3477" y="8013"/>
                  </a:cubicBezTo>
                  <a:cubicBezTo>
                    <a:pt x="3524" y="8013"/>
                    <a:pt x="3584" y="7989"/>
                    <a:pt x="3620" y="7954"/>
                  </a:cubicBezTo>
                  <a:lnTo>
                    <a:pt x="4298" y="7144"/>
                  </a:lnTo>
                  <a:lnTo>
                    <a:pt x="4989" y="7954"/>
                  </a:lnTo>
                  <a:cubicBezTo>
                    <a:pt x="5013" y="7989"/>
                    <a:pt x="5060" y="8013"/>
                    <a:pt x="5120" y="8013"/>
                  </a:cubicBezTo>
                  <a:cubicBezTo>
                    <a:pt x="5132" y="8013"/>
                    <a:pt x="5167" y="8013"/>
                    <a:pt x="5179" y="7989"/>
                  </a:cubicBezTo>
                  <a:cubicBezTo>
                    <a:pt x="5251" y="7966"/>
                    <a:pt x="5286" y="7906"/>
                    <a:pt x="5286" y="7835"/>
                  </a:cubicBezTo>
                  <a:lnTo>
                    <a:pt x="5286" y="6537"/>
                  </a:lnTo>
                  <a:lnTo>
                    <a:pt x="6906" y="7061"/>
                  </a:lnTo>
                  <a:cubicBezTo>
                    <a:pt x="7727" y="7323"/>
                    <a:pt x="8275" y="8073"/>
                    <a:pt x="8275" y="8930"/>
                  </a:cubicBezTo>
                  <a:lnTo>
                    <a:pt x="8275" y="9680"/>
                  </a:lnTo>
                  <a:lnTo>
                    <a:pt x="2917" y="9680"/>
                  </a:lnTo>
                  <a:cubicBezTo>
                    <a:pt x="2822" y="9680"/>
                    <a:pt x="2750" y="9751"/>
                    <a:pt x="2750" y="9835"/>
                  </a:cubicBezTo>
                  <a:cubicBezTo>
                    <a:pt x="2750" y="9930"/>
                    <a:pt x="2822" y="10001"/>
                    <a:pt x="2917" y="10001"/>
                  </a:cubicBezTo>
                  <a:lnTo>
                    <a:pt x="8513" y="10001"/>
                  </a:lnTo>
                  <a:cubicBezTo>
                    <a:pt x="8608" y="10001"/>
                    <a:pt x="8680" y="9930"/>
                    <a:pt x="8680" y="9835"/>
                  </a:cubicBezTo>
                  <a:lnTo>
                    <a:pt x="8680" y="8918"/>
                  </a:lnTo>
                  <a:cubicBezTo>
                    <a:pt x="8680" y="7906"/>
                    <a:pt x="8037" y="7013"/>
                    <a:pt x="7072" y="6715"/>
                  </a:cubicBezTo>
                  <a:lnTo>
                    <a:pt x="5346" y="6168"/>
                  </a:lnTo>
                  <a:lnTo>
                    <a:pt x="5346" y="6144"/>
                  </a:lnTo>
                  <a:cubicBezTo>
                    <a:pt x="5608" y="6061"/>
                    <a:pt x="5846" y="5930"/>
                    <a:pt x="6060" y="5727"/>
                  </a:cubicBezTo>
                  <a:lnTo>
                    <a:pt x="7037" y="5727"/>
                  </a:lnTo>
                  <a:cubicBezTo>
                    <a:pt x="7084" y="5727"/>
                    <a:pt x="7132" y="5715"/>
                    <a:pt x="7180" y="5668"/>
                  </a:cubicBezTo>
                  <a:cubicBezTo>
                    <a:pt x="7203" y="5644"/>
                    <a:pt x="7215" y="5584"/>
                    <a:pt x="7215" y="5537"/>
                  </a:cubicBezTo>
                  <a:lnTo>
                    <a:pt x="7025" y="3882"/>
                  </a:lnTo>
                  <a:cubicBezTo>
                    <a:pt x="7203" y="3739"/>
                    <a:pt x="7311" y="3501"/>
                    <a:pt x="7311" y="3251"/>
                  </a:cubicBezTo>
                  <a:lnTo>
                    <a:pt x="7311" y="3132"/>
                  </a:lnTo>
                  <a:cubicBezTo>
                    <a:pt x="7311" y="2798"/>
                    <a:pt x="7108" y="2501"/>
                    <a:pt x="6834" y="2370"/>
                  </a:cubicBezTo>
                  <a:lnTo>
                    <a:pt x="6799" y="2179"/>
                  </a:lnTo>
                  <a:cubicBezTo>
                    <a:pt x="6727" y="1548"/>
                    <a:pt x="6418" y="988"/>
                    <a:pt x="5941" y="584"/>
                  </a:cubicBezTo>
                  <a:cubicBezTo>
                    <a:pt x="5909" y="557"/>
                    <a:pt x="5870" y="545"/>
                    <a:pt x="5831" y="545"/>
                  </a:cubicBezTo>
                  <a:cubicBezTo>
                    <a:pt x="5783" y="545"/>
                    <a:pt x="5736" y="563"/>
                    <a:pt x="5703" y="596"/>
                  </a:cubicBezTo>
                  <a:cubicBezTo>
                    <a:pt x="5644" y="667"/>
                    <a:pt x="5656" y="774"/>
                    <a:pt x="5715" y="834"/>
                  </a:cubicBezTo>
                  <a:cubicBezTo>
                    <a:pt x="6132" y="1179"/>
                    <a:pt x="6382" y="1667"/>
                    <a:pt x="6465" y="2203"/>
                  </a:cubicBezTo>
                  <a:lnTo>
                    <a:pt x="6465" y="2262"/>
                  </a:lnTo>
                  <a:lnTo>
                    <a:pt x="6429" y="2262"/>
                  </a:lnTo>
                  <a:cubicBezTo>
                    <a:pt x="6334" y="2262"/>
                    <a:pt x="6263" y="2334"/>
                    <a:pt x="6263" y="2429"/>
                  </a:cubicBezTo>
                  <a:lnTo>
                    <a:pt x="6263" y="3905"/>
                  </a:lnTo>
                  <a:lnTo>
                    <a:pt x="6263" y="3917"/>
                  </a:lnTo>
                  <a:lnTo>
                    <a:pt x="6263" y="3929"/>
                  </a:lnTo>
                  <a:lnTo>
                    <a:pt x="6263" y="4382"/>
                  </a:lnTo>
                  <a:cubicBezTo>
                    <a:pt x="6263" y="4751"/>
                    <a:pt x="6132" y="5096"/>
                    <a:pt x="5894" y="5358"/>
                  </a:cubicBezTo>
                  <a:lnTo>
                    <a:pt x="5322" y="5358"/>
                  </a:lnTo>
                  <a:lnTo>
                    <a:pt x="5322" y="5310"/>
                  </a:lnTo>
                  <a:cubicBezTo>
                    <a:pt x="5894" y="4894"/>
                    <a:pt x="6239" y="4239"/>
                    <a:pt x="6239" y="3524"/>
                  </a:cubicBezTo>
                  <a:lnTo>
                    <a:pt x="6239" y="3072"/>
                  </a:lnTo>
                  <a:cubicBezTo>
                    <a:pt x="6239" y="2977"/>
                    <a:pt x="6168" y="2905"/>
                    <a:pt x="6072" y="2905"/>
                  </a:cubicBezTo>
                  <a:cubicBezTo>
                    <a:pt x="4596" y="2905"/>
                    <a:pt x="4096" y="1619"/>
                    <a:pt x="3929" y="869"/>
                  </a:cubicBezTo>
                  <a:cubicBezTo>
                    <a:pt x="3929" y="846"/>
                    <a:pt x="3917" y="834"/>
                    <a:pt x="3917" y="822"/>
                  </a:cubicBezTo>
                  <a:cubicBezTo>
                    <a:pt x="3889" y="720"/>
                    <a:pt x="3811" y="683"/>
                    <a:pt x="3755" y="683"/>
                  </a:cubicBezTo>
                  <a:cubicBezTo>
                    <a:pt x="3739" y="683"/>
                    <a:pt x="3725" y="686"/>
                    <a:pt x="3715" y="691"/>
                  </a:cubicBezTo>
                  <a:cubicBezTo>
                    <a:pt x="3655" y="703"/>
                    <a:pt x="3596" y="750"/>
                    <a:pt x="3584" y="810"/>
                  </a:cubicBezTo>
                  <a:cubicBezTo>
                    <a:pt x="3310" y="1679"/>
                    <a:pt x="2750" y="1953"/>
                    <a:pt x="2608" y="2012"/>
                  </a:cubicBezTo>
                  <a:cubicBezTo>
                    <a:pt x="2512" y="2012"/>
                    <a:pt x="2441" y="2084"/>
                    <a:pt x="2441" y="2179"/>
                  </a:cubicBezTo>
                  <a:lnTo>
                    <a:pt x="2441" y="3548"/>
                  </a:lnTo>
                  <a:cubicBezTo>
                    <a:pt x="2441" y="4239"/>
                    <a:pt x="2786" y="4918"/>
                    <a:pt x="3346" y="5334"/>
                  </a:cubicBezTo>
                  <a:lnTo>
                    <a:pt x="3346" y="5370"/>
                  </a:lnTo>
                  <a:lnTo>
                    <a:pt x="1846" y="5370"/>
                  </a:lnTo>
                  <a:lnTo>
                    <a:pt x="2012" y="4048"/>
                  </a:lnTo>
                  <a:cubicBezTo>
                    <a:pt x="2084" y="4060"/>
                    <a:pt x="2155" y="4084"/>
                    <a:pt x="2250" y="4084"/>
                  </a:cubicBezTo>
                  <a:cubicBezTo>
                    <a:pt x="2334" y="4084"/>
                    <a:pt x="2417" y="4001"/>
                    <a:pt x="2417" y="3917"/>
                  </a:cubicBezTo>
                  <a:lnTo>
                    <a:pt x="2417" y="2441"/>
                  </a:lnTo>
                  <a:cubicBezTo>
                    <a:pt x="2417" y="2358"/>
                    <a:pt x="2334" y="2274"/>
                    <a:pt x="2250" y="2274"/>
                  </a:cubicBezTo>
                  <a:lnTo>
                    <a:pt x="2215" y="2274"/>
                  </a:lnTo>
                  <a:lnTo>
                    <a:pt x="2215" y="2215"/>
                  </a:lnTo>
                  <a:cubicBezTo>
                    <a:pt x="2274" y="1703"/>
                    <a:pt x="2536" y="1227"/>
                    <a:pt x="2917" y="881"/>
                  </a:cubicBezTo>
                  <a:cubicBezTo>
                    <a:pt x="3310" y="536"/>
                    <a:pt x="3810" y="346"/>
                    <a:pt x="4334" y="346"/>
                  </a:cubicBezTo>
                  <a:cubicBezTo>
                    <a:pt x="4608" y="346"/>
                    <a:pt x="4894" y="405"/>
                    <a:pt x="5167" y="512"/>
                  </a:cubicBezTo>
                  <a:cubicBezTo>
                    <a:pt x="5187" y="518"/>
                    <a:pt x="5208" y="521"/>
                    <a:pt x="5229" y="521"/>
                  </a:cubicBezTo>
                  <a:cubicBezTo>
                    <a:pt x="5297" y="521"/>
                    <a:pt x="5366" y="490"/>
                    <a:pt x="5394" y="417"/>
                  </a:cubicBezTo>
                  <a:cubicBezTo>
                    <a:pt x="5417" y="334"/>
                    <a:pt x="5394" y="226"/>
                    <a:pt x="5298" y="191"/>
                  </a:cubicBezTo>
                  <a:cubicBezTo>
                    <a:pt x="4989" y="60"/>
                    <a:pt x="4679" y="0"/>
                    <a:pt x="433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2" name="Google Shape;10969;p79">
              <a:extLst>
                <a:ext uri="{FF2B5EF4-FFF2-40B4-BE49-F238E27FC236}">
                  <a16:creationId xmlns:a16="http://schemas.microsoft.com/office/drawing/2014/main" id="{FC2BEEC6-08EC-74C9-C423-F2DB7807C3EE}"/>
                </a:ext>
              </a:extLst>
            </p:cNvPr>
            <p:cNvSpPr/>
            <p:nvPr/>
          </p:nvSpPr>
          <p:spPr>
            <a:xfrm>
              <a:off x="1426826" y="2243648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203"/>
                  </a:lnTo>
                  <a:cubicBezTo>
                    <a:pt x="1" y="286"/>
                    <a:pt x="72" y="358"/>
                    <a:pt x="156" y="358"/>
                  </a:cubicBezTo>
                  <a:cubicBezTo>
                    <a:pt x="251" y="358"/>
                    <a:pt x="322" y="286"/>
                    <a:pt x="322" y="203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3" name="Google Shape;10970;p79">
              <a:extLst>
                <a:ext uri="{FF2B5EF4-FFF2-40B4-BE49-F238E27FC236}">
                  <a16:creationId xmlns:a16="http://schemas.microsoft.com/office/drawing/2014/main" id="{99B4ECC1-1D77-D547-8E90-D9DB77BDD5E8}"/>
                </a:ext>
              </a:extLst>
            </p:cNvPr>
            <p:cNvSpPr/>
            <p:nvPr/>
          </p:nvSpPr>
          <p:spPr>
            <a:xfrm>
              <a:off x="1426826" y="2262149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72" y="357"/>
                    <a:pt x="156" y="357"/>
                  </a:cubicBezTo>
                  <a:cubicBezTo>
                    <a:pt x="251" y="357"/>
                    <a:pt x="322" y="286"/>
                    <a:pt x="322" y="191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4" name="Google Shape;10971;p79">
              <a:extLst>
                <a:ext uri="{FF2B5EF4-FFF2-40B4-BE49-F238E27FC236}">
                  <a16:creationId xmlns:a16="http://schemas.microsoft.com/office/drawing/2014/main" id="{E8351F32-F110-87BB-9AF3-03083EBA53B7}"/>
                </a:ext>
              </a:extLst>
            </p:cNvPr>
            <p:cNvSpPr/>
            <p:nvPr/>
          </p:nvSpPr>
          <p:spPr>
            <a:xfrm>
              <a:off x="1471336" y="2261389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44" y="322"/>
                    <a:pt x="1668" y="346"/>
                    <a:pt x="1668" y="393"/>
                  </a:cubicBezTo>
                  <a:lnTo>
                    <a:pt x="1668" y="560"/>
                  </a:lnTo>
                  <a:cubicBezTo>
                    <a:pt x="1668" y="607"/>
                    <a:pt x="1644" y="631"/>
                    <a:pt x="1596" y="631"/>
                  </a:cubicBezTo>
                  <a:lnTo>
                    <a:pt x="394" y="631"/>
                  </a:lnTo>
                  <a:cubicBezTo>
                    <a:pt x="346" y="631"/>
                    <a:pt x="310" y="607"/>
                    <a:pt x="310" y="560"/>
                  </a:cubicBezTo>
                  <a:lnTo>
                    <a:pt x="310" y="393"/>
                  </a:lnTo>
                  <a:cubicBezTo>
                    <a:pt x="310" y="346"/>
                    <a:pt x="346" y="322"/>
                    <a:pt x="394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393"/>
                  </a:cubicBezTo>
                  <a:lnTo>
                    <a:pt x="1" y="560"/>
                  </a:lnTo>
                  <a:cubicBezTo>
                    <a:pt x="1" y="786"/>
                    <a:pt x="180" y="965"/>
                    <a:pt x="406" y="965"/>
                  </a:cubicBezTo>
                  <a:lnTo>
                    <a:pt x="1608" y="965"/>
                  </a:lnTo>
                  <a:cubicBezTo>
                    <a:pt x="1834" y="965"/>
                    <a:pt x="2013" y="786"/>
                    <a:pt x="2013" y="560"/>
                  </a:cubicBezTo>
                  <a:lnTo>
                    <a:pt x="2013" y="393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5" name="Google Shape;10972;p79">
              <a:extLst>
                <a:ext uri="{FF2B5EF4-FFF2-40B4-BE49-F238E27FC236}">
                  <a16:creationId xmlns:a16="http://schemas.microsoft.com/office/drawing/2014/main" id="{C6A7BF9E-9C20-64F5-2981-D13D04D591AF}"/>
                </a:ext>
              </a:extLst>
            </p:cNvPr>
            <p:cNvSpPr/>
            <p:nvPr/>
          </p:nvSpPr>
          <p:spPr>
            <a:xfrm>
              <a:off x="1420807" y="2092788"/>
              <a:ext cx="22271" cy="36971"/>
            </a:xfrm>
            <a:custGeom>
              <a:avLst/>
              <a:gdLst/>
              <a:ahLst/>
              <a:cxnLst/>
              <a:rect l="l" t="t" r="r" b="b"/>
              <a:pathLst>
                <a:path w="703" h="116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000"/>
                  </a:lnTo>
                  <a:cubicBezTo>
                    <a:pt x="0" y="1096"/>
                    <a:pt x="84" y="1167"/>
                    <a:pt x="167" y="1167"/>
                  </a:cubicBezTo>
                  <a:lnTo>
                    <a:pt x="536" y="1167"/>
                  </a:lnTo>
                  <a:cubicBezTo>
                    <a:pt x="632" y="1167"/>
                    <a:pt x="703" y="1096"/>
                    <a:pt x="703" y="1000"/>
                  </a:cubicBezTo>
                  <a:cubicBezTo>
                    <a:pt x="703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66" name="Google Shape;10973;p79">
            <a:extLst>
              <a:ext uri="{FF2B5EF4-FFF2-40B4-BE49-F238E27FC236}">
                <a16:creationId xmlns:a16="http://schemas.microsoft.com/office/drawing/2014/main" id="{CB38C080-E270-C862-2517-CFA958BBA13D}"/>
              </a:ext>
            </a:extLst>
          </p:cNvPr>
          <p:cNvGrpSpPr/>
          <p:nvPr/>
        </p:nvGrpSpPr>
        <p:grpSpPr>
          <a:xfrm>
            <a:off x="7934427" y="3600154"/>
            <a:ext cx="736370" cy="663632"/>
            <a:chOff x="3967213" y="1975477"/>
            <a:chExt cx="368185" cy="33181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67" name="Google Shape;10974;p79">
              <a:extLst>
                <a:ext uri="{FF2B5EF4-FFF2-40B4-BE49-F238E27FC236}">
                  <a16:creationId xmlns:a16="http://schemas.microsoft.com/office/drawing/2014/main" id="{27DA4D4A-E3A8-8B27-1ED4-D415140BD1C6}"/>
                </a:ext>
              </a:extLst>
            </p:cNvPr>
            <p:cNvSpPr/>
            <p:nvPr/>
          </p:nvSpPr>
          <p:spPr>
            <a:xfrm>
              <a:off x="3967213" y="1975477"/>
              <a:ext cx="368185" cy="331816"/>
            </a:xfrm>
            <a:custGeom>
              <a:avLst/>
              <a:gdLst/>
              <a:ahLst/>
              <a:cxnLst/>
              <a:rect l="l" t="t" r="r" b="b"/>
              <a:pathLst>
                <a:path w="11622" h="10474" extrusionOk="0">
                  <a:moveTo>
                    <a:pt x="9026" y="0"/>
                  </a:moveTo>
                  <a:cubicBezTo>
                    <a:pt x="7585" y="0"/>
                    <a:pt x="6430" y="1179"/>
                    <a:pt x="6430" y="2608"/>
                  </a:cubicBezTo>
                  <a:cubicBezTo>
                    <a:pt x="6430" y="3072"/>
                    <a:pt x="6549" y="3513"/>
                    <a:pt x="6763" y="3882"/>
                  </a:cubicBezTo>
                  <a:lnTo>
                    <a:pt x="5680" y="3882"/>
                  </a:lnTo>
                  <a:cubicBezTo>
                    <a:pt x="5597" y="3882"/>
                    <a:pt x="5513" y="3965"/>
                    <a:pt x="5513" y="4048"/>
                  </a:cubicBezTo>
                  <a:cubicBezTo>
                    <a:pt x="5513" y="4144"/>
                    <a:pt x="5597" y="4215"/>
                    <a:pt x="5680" y="4215"/>
                  </a:cubicBezTo>
                  <a:lnTo>
                    <a:pt x="6978" y="4215"/>
                  </a:lnTo>
                  <a:cubicBezTo>
                    <a:pt x="7454" y="4810"/>
                    <a:pt x="8192" y="5191"/>
                    <a:pt x="9014" y="5191"/>
                  </a:cubicBezTo>
                  <a:cubicBezTo>
                    <a:pt x="9180" y="5191"/>
                    <a:pt x="9359" y="5180"/>
                    <a:pt x="9502" y="5156"/>
                  </a:cubicBezTo>
                  <a:lnTo>
                    <a:pt x="9502" y="5775"/>
                  </a:lnTo>
                  <a:lnTo>
                    <a:pt x="977" y="5775"/>
                  </a:lnTo>
                  <a:cubicBezTo>
                    <a:pt x="905" y="5775"/>
                    <a:pt x="834" y="5834"/>
                    <a:pt x="810" y="5906"/>
                  </a:cubicBezTo>
                  <a:lnTo>
                    <a:pt x="322" y="8466"/>
                  </a:lnTo>
                  <a:lnTo>
                    <a:pt x="322" y="2965"/>
                  </a:lnTo>
                  <a:lnTo>
                    <a:pt x="2691" y="2965"/>
                  </a:lnTo>
                  <a:lnTo>
                    <a:pt x="3882" y="4156"/>
                  </a:lnTo>
                  <a:cubicBezTo>
                    <a:pt x="3906" y="4179"/>
                    <a:pt x="3953" y="4203"/>
                    <a:pt x="4001" y="4203"/>
                  </a:cubicBezTo>
                  <a:lnTo>
                    <a:pt x="5001" y="4203"/>
                  </a:lnTo>
                  <a:cubicBezTo>
                    <a:pt x="5085" y="4203"/>
                    <a:pt x="5156" y="4120"/>
                    <a:pt x="5156" y="4037"/>
                  </a:cubicBezTo>
                  <a:cubicBezTo>
                    <a:pt x="5156" y="3941"/>
                    <a:pt x="5085" y="3870"/>
                    <a:pt x="5001" y="3870"/>
                  </a:cubicBezTo>
                  <a:lnTo>
                    <a:pt x="4073" y="3870"/>
                  </a:lnTo>
                  <a:lnTo>
                    <a:pt x="2882" y="2679"/>
                  </a:lnTo>
                  <a:cubicBezTo>
                    <a:pt x="2858" y="2655"/>
                    <a:pt x="2810" y="2632"/>
                    <a:pt x="2763" y="2632"/>
                  </a:cubicBezTo>
                  <a:lnTo>
                    <a:pt x="155" y="2632"/>
                  </a:lnTo>
                  <a:cubicBezTo>
                    <a:pt x="72" y="2632"/>
                    <a:pt x="1" y="2715"/>
                    <a:pt x="1" y="2798"/>
                  </a:cubicBezTo>
                  <a:lnTo>
                    <a:pt x="1" y="10299"/>
                  </a:lnTo>
                  <a:cubicBezTo>
                    <a:pt x="1" y="10457"/>
                    <a:pt x="121" y="10466"/>
                    <a:pt x="248" y="10466"/>
                  </a:cubicBezTo>
                  <a:cubicBezTo>
                    <a:pt x="264" y="10466"/>
                    <a:pt x="281" y="10466"/>
                    <a:pt x="298" y="10466"/>
                  </a:cubicBezTo>
                  <a:cubicBezTo>
                    <a:pt x="414" y="10466"/>
                    <a:pt x="3457" y="10474"/>
                    <a:pt x="6062" y="10474"/>
                  </a:cubicBezTo>
                  <a:cubicBezTo>
                    <a:pt x="8016" y="10474"/>
                    <a:pt x="9723" y="10469"/>
                    <a:pt x="9764" y="10454"/>
                  </a:cubicBezTo>
                  <a:cubicBezTo>
                    <a:pt x="9799" y="10418"/>
                    <a:pt x="9847" y="10371"/>
                    <a:pt x="9859" y="10335"/>
                  </a:cubicBezTo>
                  <a:lnTo>
                    <a:pt x="10192" y="8609"/>
                  </a:lnTo>
                  <a:cubicBezTo>
                    <a:pt x="10204" y="8513"/>
                    <a:pt x="10145" y="8430"/>
                    <a:pt x="10061" y="8406"/>
                  </a:cubicBezTo>
                  <a:cubicBezTo>
                    <a:pt x="10053" y="8405"/>
                    <a:pt x="10045" y="8405"/>
                    <a:pt x="10037" y="8405"/>
                  </a:cubicBezTo>
                  <a:cubicBezTo>
                    <a:pt x="9952" y="8405"/>
                    <a:pt x="9881" y="8461"/>
                    <a:pt x="9859" y="8537"/>
                  </a:cubicBezTo>
                  <a:lnTo>
                    <a:pt x="9561" y="10121"/>
                  </a:lnTo>
                  <a:lnTo>
                    <a:pt x="393" y="10121"/>
                  </a:lnTo>
                  <a:lnTo>
                    <a:pt x="1155" y="6132"/>
                  </a:lnTo>
                  <a:lnTo>
                    <a:pt x="10335" y="6132"/>
                  </a:lnTo>
                  <a:lnTo>
                    <a:pt x="10014" y="7870"/>
                  </a:lnTo>
                  <a:cubicBezTo>
                    <a:pt x="10002" y="7966"/>
                    <a:pt x="10061" y="8049"/>
                    <a:pt x="10145" y="8061"/>
                  </a:cubicBezTo>
                  <a:cubicBezTo>
                    <a:pt x="10159" y="8064"/>
                    <a:pt x="10173" y="8066"/>
                    <a:pt x="10186" y="8066"/>
                  </a:cubicBezTo>
                  <a:cubicBezTo>
                    <a:pt x="10263" y="8066"/>
                    <a:pt x="10325" y="8011"/>
                    <a:pt x="10335" y="7930"/>
                  </a:cubicBezTo>
                  <a:lnTo>
                    <a:pt x="10716" y="6001"/>
                  </a:lnTo>
                  <a:cubicBezTo>
                    <a:pt x="10728" y="5953"/>
                    <a:pt x="10716" y="5894"/>
                    <a:pt x="10680" y="5870"/>
                  </a:cubicBezTo>
                  <a:cubicBezTo>
                    <a:pt x="10657" y="5822"/>
                    <a:pt x="10609" y="5811"/>
                    <a:pt x="10550" y="5811"/>
                  </a:cubicBezTo>
                  <a:lnTo>
                    <a:pt x="9847" y="5811"/>
                  </a:lnTo>
                  <a:lnTo>
                    <a:pt x="9847" y="5096"/>
                  </a:lnTo>
                  <a:cubicBezTo>
                    <a:pt x="10776" y="4775"/>
                    <a:pt x="11466" y="3965"/>
                    <a:pt x="11585" y="2965"/>
                  </a:cubicBezTo>
                  <a:cubicBezTo>
                    <a:pt x="11609" y="2858"/>
                    <a:pt x="11550" y="2774"/>
                    <a:pt x="11454" y="2751"/>
                  </a:cubicBezTo>
                  <a:cubicBezTo>
                    <a:pt x="11448" y="2750"/>
                    <a:pt x="11442" y="2749"/>
                    <a:pt x="11436" y="2749"/>
                  </a:cubicBezTo>
                  <a:cubicBezTo>
                    <a:pt x="11358" y="2749"/>
                    <a:pt x="11275" y="2817"/>
                    <a:pt x="11264" y="2905"/>
                  </a:cubicBezTo>
                  <a:cubicBezTo>
                    <a:pt x="11109" y="4025"/>
                    <a:pt x="10145" y="4870"/>
                    <a:pt x="9014" y="4870"/>
                  </a:cubicBezTo>
                  <a:cubicBezTo>
                    <a:pt x="7763" y="4870"/>
                    <a:pt x="6751" y="3858"/>
                    <a:pt x="6751" y="2608"/>
                  </a:cubicBezTo>
                  <a:cubicBezTo>
                    <a:pt x="6751" y="1358"/>
                    <a:pt x="7763" y="346"/>
                    <a:pt x="9014" y="346"/>
                  </a:cubicBezTo>
                  <a:cubicBezTo>
                    <a:pt x="10133" y="346"/>
                    <a:pt x="11097" y="1179"/>
                    <a:pt x="11264" y="2274"/>
                  </a:cubicBezTo>
                  <a:cubicBezTo>
                    <a:pt x="11275" y="2363"/>
                    <a:pt x="11358" y="2431"/>
                    <a:pt x="11436" y="2431"/>
                  </a:cubicBezTo>
                  <a:cubicBezTo>
                    <a:pt x="11442" y="2431"/>
                    <a:pt x="11448" y="2430"/>
                    <a:pt x="11454" y="2429"/>
                  </a:cubicBezTo>
                  <a:cubicBezTo>
                    <a:pt x="11550" y="2417"/>
                    <a:pt x="11621" y="2322"/>
                    <a:pt x="11609" y="2239"/>
                  </a:cubicBezTo>
                  <a:cubicBezTo>
                    <a:pt x="11514" y="1620"/>
                    <a:pt x="11204" y="1060"/>
                    <a:pt x="10740" y="643"/>
                  </a:cubicBezTo>
                  <a:cubicBezTo>
                    <a:pt x="10264" y="227"/>
                    <a:pt x="9657" y="0"/>
                    <a:pt x="902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8" name="Google Shape;10975;p79">
              <a:extLst>
                <a:ext uri="{FF2B5EF4-FFF2-40B4-BE49-F238E27FC236}">
                  <a16:creationId xmlns:a16="http://schemas.microsoft.com/office/drawing/2014/main" id="{BD9BD34F-BF65-EF7F-25EB-61841777F5D7}"/>
                </a:ext>
              </a:extLst>
            </p:cNvPr>
            <p:cNvSpPr/>
            <p:nvPr/>
          </p:nvSpPr>
          <p:spPr>
            <a:xfrm>
              <a:off x="4237665" y="2034307"/>
              <a:ext cx="32092" cy="63772"/>
            </a:xfrm>
            <a:custGeom>
              <a:avLst/>
              <a:gdLst/>
              <a:ahLst/>
              <a:cxnLst/>
              <a:rect l="l" t="t" r="r" b="b"/>
              <a:pathLst>
                <a:path w="1013" h="2013" extrusionOk="0">
                  <a:moveTo>
                    <a:pt x="179" y="1"/>
                  </a:moveTo>
                  <a:cubicBezTo>
                    <a:pt x="84" y="1"/>
                    <a:pt x="12" y="72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322" y="334"/>
                  </a:lnTo>
                  <a:lnTo>
                    <a:pt x="322" y="1691"/>
                  </a:lnTo>
                  <a:lnTo>
                    <a:pt x="167" y="1691"/>
                  </a:lnTo>
                  <a:cubicBezTo>
                    <a:pt x="72" y="1691"/>
                    <a:pt x="0" y="1763"/>
                    <a:pt x="0" y="1846"/>
                  </a:cubicBezTo>
                  <a:cubicBezTo>
                    <a:pt x="0" y="1941"/>
                    <a:pt x="72" y="2013"/>
                    <a:pt x="167" y="2013"/>
                  </a:cubicBezTo>
                  <a:lnTo>
                    <a:pt x="846" y="2013"/>
                  </a:lnTo>
                  <a:cubicBezTo>
                    <a:pt x="941" y="2013"/>
                    <a:pt x="1012" y="1941"/>
                    <a:pt x="1012" y="1846"/>
                  </a:cubicBezTo>
                  <a:cubicBezTo>
                    <a:pt x="1012" y="1775"/>
                    <a:pt x="941" y="1703"/>
                    <a:pt x="846" y="1703"/>
                  </a:cubicBezTo>
                  <a:lnTo>
                    <a:pt x="667" y="1703"/>
                  </a:lnTo>
                  <a:lnTo>
                    <a:pt x="667" y="167"/>
                  </a:ln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69" name="Google Shape;10976;p79">
              <a:extLst>
                <a:ext uri="{FF2B5EF4-FFF2-40B4-BE49-F238E27FC236}">
                  <a16:creationId xmlns:a16="http://schemas.microsoft.com/office/drawing/2014/main" id="{201C1933-DBDF-C1CB-2DD7-835662C038EF}"/>
                </a:ext>
              </a:extLst>
            </p:cNvPr>
            <p:cNvSpPr/>
            <p:nvPr/>
          </p:nvSpPr>
          <p:spPr>
            <a:xfrm>
              <a:off x="4241815" y="2014317"/>
              <a:ext cx="17012" cy="17012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74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417"/>
                    <a:pt x="119" y="536"/>
                    <a:pt x="274" y="536"/>
                  </a:cubicBezTo>
                  <a:cubicBezTo>
                    <a:pt x="417" y="536"/>
                    <a:pt x="536" y="417"/>
                    <a:pt x="536" y="263"/>
                  </a:cubicBezTo>
                  <a:cubicBezTo>
                    <a:pt x="536" y="120"/>
                    <a:pt x="417" y="1"/>
                    <a:pt x="27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70" name="Google Shape;10977;p79">
            <a:extLst>
              <a:ext uri="{FF2B5EF4-FFF2-40B4-BE49-F238E27FC236}">
                <a16:creationId xmlns:a16="http://schemas.microsoft.com/office/drawing/2014/main" id="{37FDFFBB-A808-6115-BB56-F83D2798A176}"/>
              </a:ext>
            </a:extLst>
          </p:cNvPr>
          <p:cNvGrpSpPr/>
          <p:nvPr/>
        </p:nvGrpSpPr>
        <p:grpSpPr>
          <a:xfrm>
            <a:off x="16095322" y="3587293"/>
            <a:ext cx="558264" cy="713750"/>
            <a:chOff x="8047661" y="1969046"/>
            <a:chExt cx="279132" cy="35687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71" name="Google Shape;10978;p79">
              <a:extLst>
                <a:ext uri="{FF2B5EF4-FFF2-40B4-BE49-F238E27FC236}">
                  <a16:creationId xmlns:a16="http://schemas.microsoft.com/office/drawing/2014/main" id="{E148DDFD-FE32-A0FC-69B2-ACF03D18EDED}"/>
                </a:ext>
              </a:extLst>
            </p:cNvPr>
            <p:cNvSpPr/>
            <p:nvPr/>
          </p:nvSpPr>
          <p:spPr>
            <a:xfrm>
              <a:off x="8169502" y="2126115"/>
              <a:ext cx="33961" cy="15713"/>
            </a:xfrm>
            <a:custGeom>
              <a:avLst/>
              <a:gdLst/>
              <a:ahLst/>
              <a:cxnLst/>
              <a:rect l="l" t="t" r="r" b="b"/>
              <a:pathLst>
                <a:path w="1072" h="496" extrusionOk="0">
                  <a:moveTo>
                    <a:pt x="175" y="0"/>
                  </a:moveTo>
                  <a:cubicBezTo>
                    <a:pt x="145" y="0"/>
                    <a:pt x="113" y="7"/>
                    <a:pt x="83" y="20"/>
                  </a:cubicBezTo>
                  <a:cubicBezTo>
                    <a:pt x="12" y="67"/>
                    <a:pt x="0" y="175"/>
                    <a:pt x="48" y="246"/>
                  </a:cubicBezTo>
                  <a:cubicBezTo>
                    <a:pt x="143" y="413"/>
                    <a:pt x="322" y="496"/>
                    <a:pt x="536" y="496"/>
                  </a:cubicBezTo>
                  <a:cubicBezTo>
                    <a:pt x="738" y="496"/>
                    <a:pt x="917" y="413"/>
                    <a:pt x="1024" y="246"/>
                  </a:cubicBezTo>
                  <a:cubicBezTo>
                    <a:pt x="1072" y="175"/>
                    <a:pt x="1060" y="67"/>
                    <a:pt x="976" y="20"/>
                  </a:cubicBezTo>
                  <a:cubicBezTo>
                    <a:pt x="951" y="7"/>
                    <a:pt x="921" y="0"/>
                    <a:pt x="891" y="0"/>
                  </a:cubicBezTo>
                  <a:cubicBezTo>
                    <a:pt x="837" y="0"/>
                    <a:pt x="785" y="22"/>
                    <a:pt x="762" y="67"/>
                  </a:cubicBezTo>
                  <a:cubicBezTo>
                    <a:pt x="714" y="127"/>
                    <a:pt x="643" y="175"/>
                    <a:pt x="536" y="175"/>
                  </a:cubicBezTo>
                  <a:cubicBezTo>
                    <a:pt x="429" y="175"/>
                    <a:pt x="357" y="127"/>
                    <a:pt x="310" y="67"/>
                  </a:cubicBezTo>
                  <a:cubicBezTo>
                    <a:pt x="279" y="22"/>
                    <a:pt x="229" y="0"/>
                    <a:pt x="17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2" name="Google Shape;10979;p79">
              <a:extLst>
                <a:ext uri="{FF2B5EF4-FFF2-40B4-BE49-F238E27FC236}">
                  <a16:creationId xmlns:a16="http://schemas.microsoft.com/office/drawing/2014/main" id="{0374344C-1A2E-F836-4857-9DDECA6D1C2B}"/>
                </a:ext>
              </a:extLst>
            </p:cNvPr>
            <p:cNvSpPr/>
            <p:nvPr/>
          </p:nvSpPr>
          <p:spPr>
            <a:xfrm>
              <a:off x="8141592" y="2047517"/>
              <a:ext cx="27562" cy="10581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69" y="262"/>
                    <a:pt x="869" y="167"/>
                  </a:cubicBezTo>
                  <a:cubicBezTo>
                    <a:pt x="869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3" name="Google Shape;10980;p79">
              <a:extLst>
                <a:ext uri="{FF2B5EF4-FFF2-40B4-BE49-F238E27FC236}">
                  <a16:creationId xmlns:a16="http://schemas.microsoft.com/office/drawing/2014/main" id="{B706BA3F-B6B6-A448-B695-8DAF4C7A9B6E}"/>
                </a:ext>
              </a:extLst>
            </p:cNvPr>
            <p:cNvSpPr/>
            <p:nvPr/>
          </p:nvSpPr>
          <p:spPr>
            <a:xfrm>
              <a:off x="8203431" y="2047517"/>
              <a:ext cx="27181" cy="10581"/>
            </a:xfrm>
            <a:custGeom>
              <a:avLst/>
              <a:gdLst/>
              <a:ahLst/>
              <a:cxnLst/>
              <a:rect l="l" t="t" r="r" b="b"/>
              <a:pathLst>
                <a:path w="858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58" y="262"/>
                    <a:pt x="858" y="167"/>
                  </a:cubicBezTo>
                  <a:cubicBezTo>
                    <a:pt x="858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4" name="Google Shape;10981;p79">
              <a:extLst>
                <a:ext uri="{FF2B5EF4-FFF2-40B4-BE49-F238E27FC236}">
                  <a16:creationId xmlns:a16="http://schemas.microsoft.com/office/drawing/2014/main" id="{6E5ED07A-B77A-A5EB-25C8-0FC787173F59}"/>
                </a:ext>
              </a:extLst>
            </p:cNvPr>
            <p:cNvSpPr/>
            <p:nvPr/>
          </p:nvSpPr>
          <p:spPr>
            <a:xfrm>
              <a:off x="8047661" y="1969046"/>
              <a:ext cx="279132" cy="356875"/>
            </a:xfrm>
            <a:custGeom>
              <a:avLst/>
              <a:gdLst/>
              <a:ahLst/>
              <a:cxnLst/>
              <a:rect l="l" t="t" r="r" b="b"/>
              <a:pathLst>
                <a:path w="8811" h="11265" extrusionOk="0">
                  <a:moveTo>
                    <a:pt x="4382" y="334"/>
                  </a:moveTo>
                  <a:cubicBezTo>
                    <a:pt x="5751" y="334"/>
                    <a:pt x="6870" y="1453"/>
                    <a:pt x="6870" y="2823"/>
                  </a:cubicBezTo>
                  <a:lnTo>
                    <a:pt x="6870" y="3192"/>
                  </a:lnTo>
                  <a:lnTo>
                    <a:pt x="6132" y="3192"/>
                  </a:lnTo>
                  <a:lnTo>
                    <a:pt x="6132" y="3180"/>
                  </a:lnTo>
                  <a:cubicBezTo>
                    <a:pt x="6132" y="3085"/>
                    <a:pt x="6061" y="3013"/>
                    <a:pt x="5977" y="3013"/>
                  </a:cubicBezTo>
                  <a:lnTo>
                    <a:pt x="4739" y="3013"/>
                  </a:lnTo>
                  <a:cubicBezTo>
                    <a:pt x="4644" y="3013"/>
                    <a:pt x="4572" y="3085"/>
                    <a:pt x="4572" y="3180"/>
                  </a:cubicBezTo>
                  <a:lnTo>
                    <a:pt x="4572" y="3228"/>
                  </a:lnTo>
                  <a:cubicBezTo>
                    <a:pt x="4513" y="3192"/>
                    <a:pt x="4453" y="3192"/>
                    <a:pt x="4382" y="3192"/>
                  </a:cubicBezTo>
                  <a:cubicBezTo>
                    <a:pt x="4310" y="3192"/>
                    <a:pt x="4251" y="3216"/>
                    <a:pt x="4191" y="3228"/>
                  </a:cubicBezTo>
                  <a:lnTo>
                    <a:pt x="4191" y="3180"/>
                  </a:lnTo>
                  <a:cubicBezTo>
                    <a:pt x="4191" y="3085"/>
                    <a:pt x="4108" y="3013"/>
                    <a:pt x="4025" y="3013"/>
                  </a:cubicBezTo>
                  <a:lnTo>
                    <a:pt x="2786" y="3013"/>
                  </a:lnTo>
                  <a:cubicBezTo>
                    <a:pt x="2703" y="3013"/>
                    <a:pt x="2620" y="3085"/>
                    <a:pt x="2620" y="3180"/>
                  </a:cubicBezTo>
                  <a:lnTo>
                    <a:pt x="2620" y="3192"/>
                  </a:lnTo>
                  <a:lnTo>
                    <a:pt x="1893" y="3192"/>
                  </a:lnTo>
                  <a:lnTo>
                    <a:pt x="1893" y="2823"/>
                  </a:lnTo>
                  <a:cubicBezTo>
                    <a:pt x="1893" y="1453"/>
                    <a:pt x="3013" y="334"/>
                    <a:pt x="4382" y="334"/>
                  </a:cubicBezTo>
                  <a:close/>
                  <a:moveTo>
                    <a:pt x="3846" y="3323"/>
                  </a:moveTo>
                  <a:lnTo>
                    <a:pt x="3846" y="3704"/>
                  </a:lnTo>
                  <a:cubicBezTo>
                    <a:pt x="3846" y="3799"/>
                    <a:pt x="3751" y="3894"/>
                    <a:pt x="3656" y="3894"/>
                  </a:cubicBezTo>
                  <a:lnTo>
                    <a:pt x="3120" y="3894"/>
                  </a:lnTo>
                  <a:cubicBezTo>
                    <a:pt x="3013" y="3894"/>
                    <a:pt x="2917" y="3799"/>
                    <a:pt x="2917" y="3704"/>
                  </a:cubicBezTo>
                  <a:lnTo>
                    <a:pt x="2917" y="3323"/>
                  </a:lnTo>
                  <a:lnTo>
                    <a:pt x="3203" y="3323"/>
                  </a:lnTo>
                  <a:lnTo>
                    <a:pt x="3203" y="3525"/>
                  </a:lnTo>
                  <a:cubicBezTo>
                    <a:pt x="3239" y="3609"/>
                    <a:pt x="3310" y="3692"/>
                    <a:pt x="3394" y="3692"/>
                  </a:cubicBezTo>
                  <a:cubicBezTo>
                    <a:pt x="3489" y="3692"/>
                    <a:pt x="3560" y="3609"/>
                    <a:pt x="3560" y="3525"/>
                  </a:cubicBezTo>
                  <a:lnTo>
                    <a:pt x="3560" y="3323"/>
                  </a:lnTo>
                  <a:close/>
                  <a:moveTo>
                    <a:pt x="5799" y="3323"/>
                  </a:moveTo>
                  <a:lnTo>
                    <a:pt x="5799" y="3704"/>
                  </a:lnTo>
                  <a:cubicBezTo>
                    <a:pt x="5799" y="3799"/>
                    <a:pt x="5703" y="3894"/>
                    <a:pt x="5596" y="3894"/>
                  </a:cubicBezTo>
                  <a:lnTo>
                    <a:pt x="5061" y="3894"/>
                  </a:lnTo>
                  <a:cubicBezTo>
                    <a:pt x="4965" y="3894"/>
                    <a:pt x="4870" y="3799"/>
                    <a:pt x="4870" y="3704"/>
                  </a:cubicBezTo>
                  <a:lnTo>
                    <a:pt x="4870" y="3323"/>
                  </a:lnTo>
                  <a:lnTo>
                    <a:pt x="5156" y="3323"/>
                  </a:lnTo>
                  <a:lnTo>
                    <a:pt x="5156" y="3525"/>
                  </a:lnTo>
                  <a:cubicBezTo>
                    <a:pt x="5180" y="3609"/>
                    <a:pt x="5263" y="3692"/>
                    <a:pt x="5346" y="3692"/>
                  </a:cubicBezTo>
                  <a:cubicBezTo>
                    <a:pt x="5442" y="3692"/>
                    <a:pt x="5513" y="3609"/>
                    <a:pt x="5513" y="3525"/>
                  </a:cubicBezTo>
                  <a:lnTo>
                    <a:pt x="5513" y="3323"/>
                  </a:lnTo>
                  <a:close/>
                  <a:moveTo>
                    <a:pt x="6954" y="3525"/>
                  </a:moveTo>
                  <a:cubicBezTo>
                    <a:pt x="7025" y="3525"/>
                    <a:pt x="7097" y="3549"/>
                    <a:pt x="7168" y="3609"/>
                  </a:cubicBezTo>
                  <a:cubicBezTo>
                    <a:pt x="7227" y="3668"/>
                    <a:pt x="7239" y="3751"/>
                    <a:pt x="7239" y="3823"/>
                  </a:cubicBezTo>
                  <a:cubicBezTo>
                    <a:pt x="7227" y="3954"/>
                    <a:pt x="7085" y="4073"/>
                    <a:pt x="6942" y="4073"/>
                  </a:cubicBezTo>
                  <a:lnTo>
                    <a:pt x="6870" y="4073"/>
                  </a:lnTo>
                  <a:lnTo>
                    <a:pt x="6870" y="4061"/>
                  </a:lnTo>
                  <a:cubicBezTo>
                    <a:pt x="6870" y="3966"/>
                    <a:pt x="6787" y="3894"/>
                    <a:pt x="6704" y="3894"/>
                  </a:cubicBezTo>
                  <a:cubicBezTo>
                    <a:pt x="6608" y="3894"/>
                    <a:pt x="6537" y="3966"/>
                    <a:pt x="6537" y="4061"/>
                  </a:cubicBezTo>
                  <a:cubicBezTo>
                    <a:pt x="6537" y="4775"/>
                    <a:pt x="6180" y="5442"/>
                    <a:pt x="5584" y="5835"/>
                  </a:cubicBezTo>
                  <a:lnTo>
                    <a:pt x="5584" y="5799"/>
                  </a:lnTo>
                  <a:lnTo>
                    <a:pt x="5501" y="5037"/>
                  </a:lnTo>
                  <a:cubicBezTo>
                    <a:pt x="5453" y="4680"/>
                    <a:pt x="5156" y="4418"/>
                    <a:pt x="4811" y="4418"/>
                  </a:cubicBezTo>
                  <a:lnTo>
                    <a:pt x="3989" y="4418"/>
                  </a:lnTo>
                  <a:cubicBezTo>
                    <a:pt x="3632" y="4418"/>
                    <a:pt x="3334" y="4680"/>
                    <a:pt x="3310" y="5037"/>
                  </a:cubicBezTo>
                  <a:lnTo>
                    <a:pt x="3215" y="5799"/>
                  </a:lnTo>
                  <a:lnTo>
                    <a:pt x="3215" y="5835"/>
                  </a:lnTo>
                  <a:cubicBezTo>
                    <a:pt x="2953" y="5668"/>
                    <a:pt x="2739" y="5454"/>
                    <a:pt x="2584" y="5204"/>
                  </a:cubicBezTo>
                  <a:cubicBezTo>
                    <a:pt x="2358" y="4859"/>
                    <a:pt x="2239" y="4466"/>
                    <a:pt x="2239" y="4061"/>
                  </a:cubicBezTo>
                  <a:cubicBezTo>
                    <a:pt x="2239" y="3966"/>
                    <a:pt x="2167" y="3894"/>
                    <a:pt x="2072" y="3894"/>
                  </a:cubicBezTo>
                  <a:cubicBezTo>
                    <a:pt x="1989" y="3894"/>
                    <a:pt x="1905" y="3966"/>
                    <a:pt x="1905" y="4061"/>
                  </a:cubicBezTo>
                  <a:lnTo>
                    <a:pt x="1905" y="4073"/>
                  </a:lnTo>
                  <a:lnTo>
                    <a:pt x="1810" y="4073"/>
                  </a:lnTo>
                  <a:cubicBezTo>
                    <a:pt x="1727" y="4073"/>
                    <a:pt x="1655" y="4049"/>
                    <a:pt x="1596" y="3990"/>
                  </a:cubicBezTo>
                  <a:cubicBezTo>
                    <a:pt x="1536" y="3930"/>
                    <a:pt x="1524" y="3847"/>
                    <a:pt x="1524" y="3775"/>
                  </a:cubicBezTo>
                  <a:cubicBezTo>
                    <a:pt x="1536" y="3644"/>
                    <a:pt x="1667" y="3525"/>
                    <a:pt x="1822" y="3525"/>
                  </a:cubicBezTo>
                  <a:lnTo>
                    <a:pt x="2608" y="3525"/>
                  </a:lnTo>
                  <a:lnTo>
                    <a:pt x="2608" y="3716"/>
                  </a:lnTo>
                  <a:cubicBezTo>
                    <a:pt x="2608" y="4001"/>
                    <a:pt x="2846" y="4240"/>
                    <a:pt x="3132" y="4240"/>
                  </a:cubicBezTo>
                  <a:lnTo>
                    <a:pt x="3668" y="4240"/>
                  </a:lnTo>
                  <a:cubicBezTo>
                    <a:pt x="3953" y="4240"/>
                    <a:pt x="4191" y="4001"/>
                    <a:pt x="4191" y="3716"/>
                  </a:cubicBezTo>
                  <a:cubicBezTo>
                    <a:pt x="4191" y="3609"/>
                    <a:pt x="4275" y="3525"/>
                    <a:pt x="4382" y="3525"/>
                  </a:cubicBezTo>
                  <a:cubicBezTo>
                    <a:pt x="4489" y="3525"/>
                    <a:pt x="4572" y="3609"/>
                    <a:pt x="4572" y="3716"/>
                  </a:cubicBezTo>
                  <a:cubicBezTo>
                    <a:pt x="4572" y="4001"/>
                    <a:pt x="4811" y="4240"/>
                    <a:pt x="5096" y="4240"/>
                  </a:cubicBezTo>
                  <a:lnTo>
                    <a:pt x="5632" y="4240"/>
                  </a:lnTo>
                  <a:cubicBezTo>
                    <a:pt x="5906" y="4240"/>
                    <a:pt x="6144" y="4001"/>
                    <a:pt x="6144" y="3716"/>
                  </a:cubicBezTo>
                  <a:lnTo>
                    <a:pt x="6144" y="3525"/>
                  </a:lnTo>
                  <a:close/>
                  <a:moveTo>
                    <a:pt x="4799" y="4740"/>
                  </a:moveTo>
                  <a:cubicBezTo>
                    <a:pt x="4989" y="4740"/>
                    <a:pt x="5144" y="4882"/>
                    <a:pt x="5156" y="5073"/>
                  </a:cubicBezTo>
                  <a:lnTo>
                    <a:pt x="5239" y="5835"/>
                  </a:lnTo>
                  <a:cubicBezTo>
                    <a:pt x="5239" y="5978"/>
                    <a:pt x="5168" y="6133"/>
                    <a:pt x="5037" y="6204"/>
                  </a:cubicBezTo>
                  <a:lnTo>
                    <a:pt x="4549" y="6454"/>
                  </a:lnTo>
                  <a:cubicBezTo>
                    <a:pt x="4495" y="6478"/>
                    <a:pt x="4438" y="6490"/>
                    <a:pt x="4382" y="6490"/>
                  </a:cubicBezTo>
                  <a:cubicBezTo>
                    <a:pt x="4325" y="6490"/>
                    <a:pt x="4269" y="6478"/>
                    <a:pt x="4215" y="6454"/>
                  </a:cubicBezTo>
                  <a:lnTo>
                    <a:pt x="3727" y="6204"/>
                  </a:lnTo>
                  <a:cubicBezTo>
                    <a:pt x="3596" y="6133"/>
                    <a:pt x="3501" y="5990"/>
                    <a:pt x="3537" y="5835"/>
                  </a:cubicBezTo>
                  <a:lnTo>
                    <a:pt x="3620" y="5073"/>
                  </a:lnTo>
                  <a:cubicBezTo>
                    <a:pt x="3632" y="4894"/>
                    <a:pt x="3798" y="4740"/>
                    <a:pt x="3977" y="4740"/>
                  </a:cubicBezTo>
                  <a:close/>
                  <a:moveTo>
                    <a:pt x="2965" y="6633"/>
                  </a:moveTo>
                  <a:lnTo>
                    <a:pt x="2965" y="6966"/>
                  </a:lnTo>
                  <a:cubicBezTo>
                    <a:pt x="2965" y="7109"/>
                    <a:pt x="2882" y="7240"/>
                    <a:pt x="2727" y="7299"/>
                  </a:cubicBezTo>
                  <a:lnTo>
                    <a:pt x="2346" y="7049"/>
                  </a:lnTo>
                  <a:cubicBezTo>
                    <a:pt x="2239" y="6978"/>
                    <a:pt x="2227" y="6871"/>
                    <a:pt x="2251" y="6799"/>
                  </a:cubicBezTo>
                  <a:cubicBezTo>
                    <a:pt x="2286" y="6728"/>
                    <a:pt x="2346" y="6633"/>
                    <a:pt x="2465" y="6633"/>
                  </a:cubicBezTo>
                  <a:close/>
                  <a:moveTo>
                    <a:pt x="6275" y="6633"/>
                  </a:moveTo>
                  <a:cubicBezTo>
                    <a:pt x="6382" y="6633"/>
                    <a:pt x="6465" y="6728"/>
                    <a:pt x="6477" y="6799"/>
                  </a:cubicBezTo>
                  <a:cubicBezTo>
                    <a:pt x="6513" y="6871"/>
                    <a:pt x="6489" y="6978"/>
                    <a:pt x="6394" y="7049"/>
                  </a:cubicBezTo>
                  <a:lnTo>
                    <a:pt x="6001" y="7299"/>
                  </a:lnTo>
                  <a:cubicBezTo>
                    <a:pt x="5870" y="7240"/>
                    <a:pt x="5763" y="7109"/>
                    <a:pt x="5763" y="6966"/>
                  </a:cubicBezTo>
                  <a:lnTo>
                    <a:pt x="5763" y="6633"/>
                  </a:lnTo>
                  <a:close/>
                  <a:moveTo>
                    <a:pt x="2953" y="6109"/>
                  </a:moveTo>
                  <a:lnTo>
                    <a:pt x="2953" y="6311"/>
                  </a:lnTo>
                  <a:lnTo>
                    <a:pt x="2465" y="6311"/>
                  </a:lnTo>
                  <a:cubicBezTo>
                    <a:pt x="2203" y="6311"/>
                    <a:pt x="2001" y="6454"/>
                    <a:pt x="1929" y="6692"/>
                  </a:cubicBezTo>
                  <a:cubicBezTo>
                    <a:pt x="1846" y="6930"/>
                    <a:pt x="1941" y="7168"/>
                    <a:pt x="2144" y="7323"/>
                  </a:cubicBezTo>
                  <a:lnTo>
                    <a:pt x="4191" y="8669"/>
                  </a:lnTo>
                  <a:lnTo>
                    <a:pt x="4191" y="8954"/>
                  </a:lnTo>
                  <a:lnTo>
                    <a:pt x="3489" y="8954"/>
                  </a:lnTo>
                  <a:cubicBezTo>
                    <a:pt x="3370" y="8954"/>
                    <a:pt x="3239" y="8943"/>
                    <a:pt x="3120" y="8931"/>
                  </a:cubicBezTo>
                  <a:lnTo>
                    <a:pt x="3120" y="8776"/>
                  </a:lnTo>
                  <a:cubicBezTo>
                    <a:pt x="3120" y="8692"/>
                    <a:pt x="3036" y="8609"/>
                    <a:pt x="2953" y="8609"/>
                  </a:cubicBezTo>
                  <a:cubicBezTo>
                    <a:pt x="2858" y="8609"/>
                    <a:pt x="2786" y="8692"/>
                    <a:pt x="2786" y="8776"/>
                  </a:cubicBezTo>
                  <a:lnTo>
                    <a:pt x="2786" y="8835"/>
                  </a:lnTo>
                  <a:cubicBezTo>
                    <a:pt x="2060" y="8550"/>
                    <a:pt x="1524" y="7835"/>
                    <a:pt x="1524" y="7002"/>
                  </a:cubicBezTo>
                  <a:cubicBezTo>
                    <a:pt x="1524" y="6514"/>
                    <a:pt x="1929" y="6109"/>
                    <a:pt x="2417" y="6109"/>
                  </a:cubicBezTo>
                  <a:close/>
                  <a:moveTo>
                    <a:pt x="6323" y="6133"/>
                  </a:moveTo>
                  <a:cubicBezTo>
                    <a:pt x="6823" y="6133"/>
                    <a:pt x="7216" y="6526"/>
                    <a:pt x="7216" y="7026"/>
                  </a:cubicBezTo>
                  <a:cubicBezTo>
                    <a:pt x="7227" y="7835"/>
                    <a:pt x="6692" y="8550"/>
                    <a:pt x="5954" y="8835"/>
                  </a:cubicBezTo>
                  <a:lnTo>
                    <a:pt x="5954" y="8776"/>
                  </a:lnTo>
                  <a:cubicBezTo>
                    <a:pt x="5954" y="8692"/>
                    <a:pt x="5882" y="8609"/>
                    <a:pt x="5799" y="8609"/>
                  </a:cubicBezTo>
                  <a:cubicBezTo>
                    <a:pt x="5703" y="8609"/>
                    <a:pt x="5632" y="8692"/>
                    <a:pt x="5632" y="8776"/>
                  </a:cubicBezTo>
                  <a:lnTo>
                    <a:pt x="5632" y="8931"/>
                  </a:lnTo>
                  <a:cubicBezTo>
                    <a:pt x="5513" y="8954"/>
                    <a:pt x="5394" y="8954"/>
                    <a:pt x="5263" y="8954"/>
                  </a:cubicBezTo>
                  <a:lnTo>
                    <a:pt x="4549" y="8954"/>
                  </a:lnTo>
                  <a:lnTo>
                    <a:pt x="4549" y="8669"/>
                  </a:lnTo>
                  <a:lnTo>
                    <a:pt x="5180" y="8252"/>
                  </a:lnTo>
                  <a:cubicBezTo>
                    <a:pt x="5263" y="8216"/>
                    <a:pt x="5275" y="8109"/>
                    <a:pt x="5227" y="8038"/>
                  </a:cubicBezTo>
                  <a:cubicBezTo>
                    <a:pt x="5198" y="7986"/>
                    <a:pt x="5151" y="7962"/>
                    <a:pt x="5099" y="7962"/>
                  </a:cubicBezTo>
                  <a:cubicBezTo>
                    <a:pt x="5067" y="7962"/>
                    <a:pt x="5033" y="7972"/>
                    <a:pt x="5001" y="7990"/>
                  </a:cubicBezTo>
                  <a:lnTo>
                    <a:pt x="4394" y="8407"/>
                  </a:lnTo>
                  <a:lnTo>
                    <a:pt x="3060" y="7514"/>
                  </a:lnTo>
                  <a:cubicBezTo>
                    <a:pt x="3215" y="7383"/>
                    <a:pt x="3322" y="7180"/>
                    <a:pt x="3322" y="6966"/>
                  </a:cubicBezTo>
                  <a:lnTo>
                    <a:pt x="3322" y="6276"/>
                  </a:lnTo>
                  <a:cubicBezTo>
                    <a:pt x="3322" y="6276"/>
                    <a:pt x="3334" y="6276"/>
                    <a:pt x="3358" y="6287"/>
                  </a:cubicBezTo>
                  <a:cubicBezTo>
                    <a:pt x="3417" y="6383"/>
                    <a:pt x="3501" y="6442"/>
                    <a:pt x="3596" y="6502"/>
                  </a:cubicBezTo>
                  <a:lnTo>
                    <a:pt x="4084" y="6752"/>
                  </a:lnTo>
                  <a:cubicBezTo>
                    <a:pt x="4191" y="6799"/>
                    <a:pt x="4287" y="6823"/>
                    <a:pt x="4394" y="6823"/>
                  </a:cubicBezTo>
                  <a:cubicBezTo>
                    <a:pt x="4501" y="6823"/>
                    <a:pt x="4608" y="6799"/>
                    <a:pt x="4703" y="6752"/>
                  </a:cubicBezTo>
                  <a:lnTo>
                    <a:pt x="5192" y="6502"/>
                  </a:lnTo>
                  <a:cubicBezTo>
                    <a:pt x="5299" y="6454"/>
                    <a:pt x="5382" y="6383"/>
                    <a:pt x="5430" y="6287"/>
                  </a:cubicBezTo>
                  <a:cubicBezTo>
                    <a:pt x="5453" y="6287"/>
                    <a:pt x="5453" y="6287"/>
                    <a:pt x="5465" y="6276"/>
                  </a:cubicBezTo>
                  <a:lnTo>
                    <a:pt x="5465" y="6966"/>
                  </a:lnTo>
                  <a:cubicBezTo>
                    <a:pt x="5465" y="7168"/>
                    <a:pt x="5573" y="7383"/>
                    <a:pt x="5727" y="7514"/>
                  </a:cubicBezTo>
                  <a:lnTo>
                    <a:pt x="5632" y="7585"/>
                  </a:lnTo>
                  <a:cubicBezTo>
                    <a:pt x="5549" y="7633"/>
                    <a:pt x="5537" y="7740"/>
                    <a:pt x="5584" y="7811"/>
                  </a:cubicBezTo>
                  <a:cubicBezTo>
                    <a:pt x="5608" y="7859"/>
                    <a:pt x="5668" y="7883"/>
                    <a:pt x="5715" y="7883"/>
                  </a:cubicBezTo>
                  <a:cubicBezTo>
                    <a:pt x="5751" y="7883"/>
                    <a:pt x="5775" y="7871"/>
                    <a:pt x="5811" y="7859"/>
                  </a:cubicBezTo>
                  <a:lnTo>
                    <a:pt x="6596" y="7335"/>
                  </a:lnTo>
                  <a:cubicBezTo>
                    <a:pt x="6799" y="7204"/>
                    <a:pt x="6894" y="6942"/>
                    <a:pt x="6823" y="6704"/>
                  </a:cubicBezTo>
                  <a:cubicBezTo>
                    <a:pt x="6739" y="6466"/>
                    <a:pt x="6537" y="6323"/>
                    <a:pt x="6287" y="6323"/>
                  </a:cubicBezTo>
                  <a:lnTo>
                    <a:pt x="5787" y="6323"/>
                  </a:lnTo>
                  <a:lnTo>
                    <a:pt x="5787" y="6133"/>
                  </a:lnTo>
                  <a:close/>
                  <a:moveTo>
                    <a:pt x="4406" y="1"/>
                  </a:moveTo>
                  <a:cubicBezTo>
                    <a:pt x="2858" y="1"/>
                    <a:pt x="1596" y="1263"/>
                    <a:pt x="1596" y="2811"/>
                  </a:cubicBezTo>
                  <a:lnTo>
                    <a:pt x="1596" y="3239"/>
                  </a:lnTo>
                  <a:cubicBezTo>
                    <a:pt x="1405" y="3335"/>
                    <a:pt x="1262" y="3513"/>
                    <a:pt x="1239" y="3716"/>
                  </a:cubicBezTo>
                  <a:cubicBezTo>
                    <a:pt x="1227" y="3894"/>
                    <a:pt x="1286" y="4061"/>
                    <a:pt x="1382" y="4192"/>
                  </a:cubicBezTo>
                  <a:cubicBezTo>
                    <a:pt x="1501" y="4323"/>
                    <a:pt x="1667" y="4382"/>
                    <a:pt x="1834" y="4382"/>
                  </a:cubicBezTo>
                  <a:lnTo>
                    <a:pt x="1953" y="4382"/>
                  </a:lnTo>
                  <a:cubicBezTo>
                    <a:pt x="2001" y="4740"/>
                    <a:pt x="2132" y="5073"/>
                    <a:pt x="2322" y="5371"/>
                  </a:cubicBezTo>
                  <a:cubicBezTo>
                    <a:pt x="2417" y="5502"/>
                    <a:pt x="2513" y="5633"/>
                    <a:pt x="2632" y="5752"/>
                  </a:cubicBezTo>
                  <a:lnTo>
                    <a:pt x="2453" y="5752"/>
                  </a:lnTo>
                  <a:cubicBezTo>
                    <a:pt x="1786" y="5752"/>
                    <a:pt x="1239" y="6311"/>
                    <a:pt x="1239" y="6978"/>
                  </a:cubicBezTo>
                  <a:cubicBezTo>
                    <a:pt x="1239" y="7228"/>
                    <a:pt x="1286" y="7466"/>
                    <a:pt x="1358" y="7692"/>
                  </a:cubicBezTo>
                  <a:lnTo>
                    <a:pt x="881" y="7823"/>
                  </a:lnTo>
                  <a:cubicBezTo>
                    <a:pt x="358" y="7978"/>
                    <a:pt x="0" y="8466"/>
                    <a:pt x="0" y="9002"/>
                  </a:cubicBezTo>
                  <a:lnTo>
                    <a:pt x="0" y="11098"/>
                  </a:lnTo>
                  <a:cubicBezTo>
                    <a:pt x="0" y="11193"/>
                    <a:pt x="72" y="11264"/>
                    <a:pt x="167" y="11264"/>
                  </a:cubicBezTo>
                  <a:cubicBezTo>
                    <a:pt x="250" y="11264"/>
                    <a:pt x="334" y="11193"/>
                    <a:pt x="334" y="11098"/>
                  </a:cubicBezTo>
                  <a:lnTo>
                    <a:pt x="334" y="9002"/>
                  </a:lnTo>
                  <a:cubicBezTo>
                    <a:pt x="334" y="8597"/>
                    <a:pt x="596" y="8252"/>
                    <a:pt x="965" y="8133"/>
                  </a:cubicBezTo>
                  <a:lnTo>
                    <a:pt x="1477" y="7990"/>
                  </a:lnTo>
                  <a:cubicBezTo>
                    <a:pt x="1739" y="8538"/>
                    <a:pt x="2239" y="8954"/>
                    <a:pt x="2834" y="9145"/>
                  </a:cubicBezTo>
                  <a:lnTo>
                    <a:pt x="2834" y="11098"/>
                  </a:lnTo>
                  <a:cubicBezTo>
                    <a:pt x="2834" y="11193"/>
                    <a:pt x="2906" y="11264"/>
                    <a:pt x="2989" y="11264"/>
                  </a:cubicBezTo>
                  <a:cubicBezTo>
                    <a:pt x="3084" y="11264"/>
                    <a:pt x="3156" y="11193"/>
                    <a:pt x="3156" y="11098"/>
                  </a:cubicBezTo>
                  <a:lnTo>
                    <a:pt x="3156" y="9228"/>
                  </a:lnTo>
                  <a:cubicBezTo>
                    <a:pt x="3275" y="9240"/>
                    <a:pt x="3394" y="9252"/>
                    <a:pt x="3525" y="9252"/>
                  </a:cubicBezTo>
                  <a:lnTo>
                    <a:pt x="4239" y="9252"/>
                  </a:lnTo>
                  <a:lnTo>
                    <a:pt x="4239" y="11098"/>
                  </a:lnTo>
                  <a:cubicBezTo>
                    <a:pt x="4239" y="11193"/>
                    <a:pt x="4322" y="11264"/>
                    <a:pt x="4406" y="11264"/>
                  </a:cubicBezTo>
                  <a:cubicBezTo>
                    <a:pt x="4501" y="11264"/>
                    <a:pt x="4572" y="11193"/>
                    <a:pt x="4572" y="11098"/>
                  </a:cubicBezTo>
                  <a:lnTo>
                    <a:pt x="4572" y="9252"/>
                  </a:lnTo>
                  <a:lnTo>
                    <a:pt x="5287" y="9252"/>
                  </a:lnTo>
                  <a:cubicBezTo>
                    <a:pt x="5406" y="9252"/>
                    <a:pt x="5537" y="9240"/>
                    <a:pt x="5656" y="9228"/>
                  </a:cubicBezTo>
                  <a:lnTo>
                    <a:pt x="5656" y="11098"/>
                  </a:lnTo>
                  <a:cubicBezTo>
                    <a:pt x="5656" y="11193"/>
                    <a:pt x="5727" y="11264"/>
                    <a:pt x="5823" y="11264"/>
                  </a:cubicBezTo>
                  <a:cubicBezTo>
                    <a:pt x="5906" y="11264"/>
                    <a:pt x="5989" y="11193"/>
                    <a:pt x="5989" y="11098"/>
                  </a:cubicBezTo>
                  <a:lnTo>
                    <a:pt x="5989" y="9145"/>
                  </a:lnTo>
                  <a:cubicBezTo>
                    <a:pt x="6585" y="8954"/>
                    <a:pt x="7061" y="8538"/>
                    <a:pt x="7335" y="7990"/>
                  </a:cubicBezTo>
                  <a:lnTo>
                    <a:pt x="7847" y="8133"/>
                  </a:lnTo>
                  <a:cubicBezTo>
                    <a:pt x="8216" y="8240"/>
                    <a:pt x="8490" y="8597"/>
                    <a:pt x="8490" y="9002"/>
                  </a:cubicBezTo>
                  <a:lnTo>
                    <a:pt x="8490" y="11098"/>
                  </a:lnTo>
                  <a:cubicBezTo>
                    <a:pt x="8490" y="11193"/>
                    <a:pt x="8561" y="11264"/>
                    <a:pt x="8644" y="11264"/>
                  </a:cubicBezTo>
                  <a:cubicBezTo>
                    <a:pt x="8740" y="11264"/>
                    <a:pt x="8811" y="11193"/>
                    <a:pt x="8811" y="11098"/>
                  </a:cubicBezTo>
                  <a:lnTo>
                    <a:pt x="8811" y="9002"/>
                  </a:lnTo>
                  <a:cubicBezTo>
                    <a:pt x="8787" y="8490"/>
                    <a:pt x="8430" y="8014"/>
                    <a:pt x="7906" y="7859"/>
                  </a:cubicBezTo>
                  <a:lnTo>
                    <a:pt x="7430" y="7716"/>
                  </a:lnTo>
                  <a:cubicBezTo>
                    <a:pt x="7501" y="7502"/>
                    <a:pt x="7549" y="7264"/>
                    <a:pt x="7549" y="7002"/>
                  </a:cubicBezTo>
                  <a:cubicBezTo>
                    <a:pt x="7549" y="6335"/>
                    <a:pt x="7001" y="5787"/>
                    <a:pt x="6335" y="5787"/>
                  </a:cubicBezTo>
                  <a:lnTo>
                    <a:pt x="6156" y="5787"/>
                  </a:lnTo>
                  <a:cubicBezTo>
                    <a:pt x="6513" y="5418"/>
                    <a:pt x="6763" y="4942"/>
                    <a:pt x="6835" y="4406"/>
                  </a:cubicBezTo>
                  <a:lnTo>
                    <a:pt x="6942" y="4406"/>
                  </a:lnTo>
                  <a:cubicBezTo>
                    <a:pt x="7263" y="4406"/>
                    <a:pt x="7537" y="4168"/>
                    <a:pt x="7561" y="3847"/>
                  </a:cubicBezTo>
                  <a:cubicBezTo>
                    <a:pt x="7573" y="3668"/>
                    <a:pt x="7525" y="3513"/>
                    <a:pt x="7418" y="3370"/>
                  </a:cubicBezTo>
                  <a:cubicBezTo>
                    <a:pt x="7358" y="3311"/>
                    <a:pt x="7299" y="3275"/>
                    <a:pt x="7227" y="3228"/>
                  </a:cubicBezTo>
                  <a:lnTo>
                    <a:pt x="7227" y="2811"/>
                  </a:lnTo>
                  <a:cubicBezTo>
                    <a:pt x="7227" y="1263"/>
                    <a:pt x="5954" y="1"/>
                    <a:pt x="44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75" name="Google Shape;10982;p79">
            <a:extLst>
              <a:ext uri="{FF2B5EF4-FFF2-40B4-BE49-F238E27FC236}">
                <a16:creationId xmlns:a16="http://schemas.microsoft.com/office/drawing/2014/main" id="{0F4C95D5-294C-6F9C-C0BA-BCF1EB870F20}"/>
              </a:ext>
            </a:extLst>
          </p:cNvPr>
          <p:cNvGrpSpPr/>
          <p:nvPr/>
        </p:nvGrpSpPr>
        <p:grpSpPr>
          <a:xfrm>
            <a:off x="15192314" y="3585518"/>
            <a:ext cx="559088" cy="716284"/>
            <a:chOff x="7596157" y="1968159"/>
            <a:chExt cx="279544" cy="3581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76" name="Google Shape;10983;p79">
              <a:extLst>
                <a:ext uri="{FF2B5EF4-FFF2-40B4-BE49-F238E27FC236}">
                  <a16:creationId xmlns:a16="http://schemas.microsoft.com/office/drawing/2014/main" id="{30926B0C-4F2C-AEE0-A645-9C51C8091088}"/>
                </a:ext>
              </a:extLst>
            </p:cNvPr>
            <p:cNvSpPr/>
            <p:nvPr/>
          </p:nvSpPr>
          <p:spPr>
            <a:xfrm>
              <a:off x="7696868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7" name="Google Shape;10984;p79">
              <a:extLst>
                <a:ext uri="{FF2B5EF4-FFF2-40B4-BE49-F238E27FC236}">
                  <a16:creationId xmlns:a16="http://schemas.microsoft.com/office/drawing/2014/main" id="{4B37A145-B94F-6D39-6582-0A2E3C635B94}"/>
                </a:ext>
              </a:extLst>
            </p:cNvPr>
            <p:cNvSpPr/>
            <p:nvPr/>
          </p:nvSpPr>
          <p:spPr>
            <a:xfrm>
              <a:off x="7764378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8" name="Google Shape;10985;p79">
              <a:extLst>
                <a:ext uri="{FF2B5EF4-FFF2-40B4-BE49-F238E27FC236}">
                  <a16:creationId xmlns:a16="http://schemas.microsoft.com/office/drawing/2014/main" id="{3BF28BD0-B052-D315-A0D7-361D2B36A1D3}"/>
                </a:ext>
              </a:extLst>
            </p:cNvPr>
            <p:cNvSpPr/>
            <p:nvPr/>
          </p:nvSpPr>
          <p:spPr>
            <a:xfrm>
              <a:off x="7713088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0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53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79" name="Google Shape;10986;p79">
              <a:extLst>
                <a:ext uri="{FF2B5EF4-FFF2-40B4-BE49-F238E27FC236}">
                  <a16:creationId xmlns:a16="http://schemas.microsoft.com/office/drawing/2014/main" id="{FB4F2E77-62C1-71CA-5031-3E3FF45D8CED}"/>
                </a:ext>
              </a:extLst>
            </p:cNvPr>
            <p:cNvSpPr/>
            <p:nvPr/>
          </p:nvSpPr>
          <p:spPr>
            <a:xfrm>
              <a:off x="7691197" y="20754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525" y="334"/>
                  </a:lnTo>
                  <a:cubicBezTo>
                    <a:pt x="620" y="334"/>
                    <a:pt x="692" y="251"/>
                    <a:pt x="692" y="167"/>
                  </a:cubicBezTo>
                  <a:cubicBezTo>
                    <a:pt x="692" y="72"/>
                    <a:pt x="620" y="0"/>
                    <a:pt x="52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0" name="Google Shape;10987;p79">
              <a:extLst>
                <a:ext uri="{FF2B5EF4-FFF2-40B4-BE49-F238E27FC236}">
                  <a16:creationId xmlns:a16="http://schemas.microsoft.com/office/drawing/2014/main" id="{1427D5DB-638A-E13B-0258-03DE60FD0414}"/>
                </a:ext>
              </a:extLst>
            </p:cNvPr>
            <p:cNvSpPr/>
            <p:nvPr/>
          </p:nvSpPr>
          <p:spPr>
            <a:xfrm>
              <a:off x="7758739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91" y="251"/>
                    <a:pt x="691" y="167"/>
                  </a:cubicBezTo>
                  <a:cubicBezTo>
                    <a:pt x="691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1" name="Google Shape;10988;p79">
              <a:extLst>
                <a:ext uri="{FF2B5EF4-FFF2-40B4-BE49-F238E27FC236}">
                  <a16:creationId xmlns:a16="http://schemas.microsoft.com/office/drawing/2014/main" id="{E052161A-91B3-338C-24B2-4BC736F30EB1}"/>
                </a:ext>
              </a:extLst>
            </p:cNvPr>
            <p:cNvSpPr/>
            <p:nvPr/>
          </p:nvSpPr>
          <p:spPr>
            <a:xfrm>
              <a:off x="7596157" y="1968159"/>
              <a:ext cx="279544" cy="358142"/>
            </a:xfrm>
            <a:custGeom>
              <a:avLst/>
              <a:gdLst/>
              <a:ahLst/>
              <a:cxnLst/>
              <a:rect l="l" t="t" r="r" b="b"/>
              <a:pathLst>
                <a:path w="8824" h="11305" extrusionOk="0">
                  <a:moveTo>
                    <a:pt x="2287" y="481"/>
                  </a:moveTo>
                  <a:cubicBezTo>
                    <a:pt x="2394" y="565"/>
                    <a:pt x="2525" y="600"/>
                    <a:pt x="2691" y="636"/>
                  </a:cubicBezTo>
                  <a:cubicBezTo>
                    <a:pt x="3001" y="708"/>
                    <a:pt x="3322" y="708"/>
                    <a:pt x="3537" y="708"/>
                  </a:cubicBezTo>
                  <a:lnTo>
                    <a:pt x="5299" y="708"/>
                  </a:lnTo>
                  <a:cubicBezTo>
                    <a:pt x="5739" y="708"/>
                    <a:pt x="6192" y="898"/>
                    <a:pt x="6490" y="1243"/>
                  </a:cubicBezTo>
                  <a:cubicBezTo>
                    <a:pt x="6787" y="1589"/>
                    <a:pt x="6930" y="2029"/>
                    <a:pt x="6894" y="2482"/>
                  </a:cubicBezTo>
                  <a:lnTo>
                    <a:pt x="6751" y="3744"/>
                  </a:lnTo>
                  <a:lnTo>
                    <a:pt x="6728" y="3744"/>
                  </a:lnTo>
                  <a:cubicBezTo>
                    <a:pt x="6620" y="3744"/>
                    <a:pt x="6537" y="3660"/>
                    <a:pt x="6537" y="3553"/>
                  </a:cubicBezTo>
                  <a:lnTo>
                    <a:pt x="6537" y="2839"/>
                  </a:lnTo>
                  <a:cubicBezTo>
                    <a:pt x="6537" y="2446"/>
                    <a:pt x="6216" y="2136"/>
                    <a:pt x="5835" y="2136"/>
                  </a:cubicBezTo>
                  <a:lnTo>
                    <a:pt x="4954" y="2136"/>
                  </a:lnTo>
                  <a:cubicBezTo>
                    <a:pt x="3846" y="2136"/>
                    <a:pt x="3072" y="1886"/>
                    <a:pt x="2644" y="1374"/>
                  </a:cubicBezTo>
                  <a:cubicBezTo>
                    <a:pt x="2382" y="1065"/>
                    <a:pt x="2299" y="719"/>
                    <a:pt x="2287" y="481"/>
                  </a:cubicBezTo>
                  <a:close/>
                  <a:moveTo>
                    <a:pt x="2215" y="1398"/>
                  </a:moveTo>
                  <a:cubicBezTo>
                    <a:pt x="2263" y="1458"/>
                    <a:pt x="2310" y="1529"/>
                    <a:pt x="2370" y="1589"/>
                  </a:cubicBezTo>
                  <a:cubicBezTo>
                    <a:pt x="2858" y="2172"/>
                    <a:pt x="3715" y="2470"/>
                    <a:pt x="4942" y="2470"/>
                  </a:cubicBezTo>
                  <a:lnTo>
                    <a:pt x="5823" y="2470"/>
                  </a:lnTo>
                  <a:cubicBezTo>
                    <a:pt x="6025" y="2470"/>
                    <a:pt x="6192" y="2624"/>
                    <a:pt x="6192" y="2839"/>
                  </a:cubicBezTo>
                  <a:lnTo>
                    <a:pt x="6192" y="3553"/>
                  </a:lnTo>
                  <a:cubicBezTo>
                    <a:pt x="6192" y="3839"/>
                    <a:pt x="6430" y="4077"/>
                    <a:pt x="6716" y="4077"/>
                  </a:cubicBezTo>
                  <a:lnTo>
                    <a:pt x="6978" y="4077"/>
                  </a:lnTo>
                  <a:cubicBezTo>
                    <a:pt x="7049" y="4077"/>
                    <a:pt x="7132" y="4101"/>
                    <a:pt x="7192" y="4160"/>
                  </a:cubicBezTo>
                  <a:cubicBezTo>
                    <a:pt x="7252" y="4220"/>
                    <a:pt x="7263" y="4291"/>
                    <a:pt x="7263" y="4375"/>
                  </a:cubicBezTo>
                  <a:cubicBezTo>
                    <a:pt x="7252" y="4506"/>
                    <a:pt x="7109" y="4625"/>
                    <a:pt x="6966" y="4625"/>
                  </a:cubicBezTo>
                  <a:lnTo>
                    <a:pt x="6894" y="4625"/>
                  </a:lnTo>
                  <a:lnTo>
                    <a:pt x="6894" y="4613"/>
                  </a:lnTo>
                  <a:cubicBezTo>
                    <a:pt x="6894" y="4518"/>
                    <a:pt x="6811" y="4446"/>
                    <a:pt x="6728" y="4446"/>
                  </a:cubicBezTo>
                  <a:cubicBezTo>
                    <a:pt x="6632" y="4446"/>
                    <a:pt x="6561" y="4518"/>
                    <a:pt x="6561" y="4613"/>
                  </a:cubicBezTo>
                  <a:cubicBezTo>
                    <a:pt x="6561" y="4815"/>
                    <a:pt x="6537" y="5006"/>
                    <a:pt x="6478" y="5208"/>
                  </a:cubicBezTo>
                  <a:cubicBezTo>
                    <a:pt x="6359" y="4982"/>
                    <a:pt x="6120" y="4803"/>
                    <a:pt x="5835" y="4803"/>
                  </a:cubicBezTo>
                  <a:lnTo>
                    <a:pt x="3001" y="4803"/>
                  </a:lnTo>
                  <a:cubicBezTo>
                    <a:pt x="2727" y="4803"/>
                    <a:pt x="2489" y="4970"/>
                    <a:pt x="2370" y="5208"/>
                  </a:cubicBezTo>
                  <a:cubicBezTo>
                    <a:pt x="2310" y="5006"/>
                    <a:pt x="2275" y="4815"/>
                    <a:pt x="2275" y="4613"/>
                  </a:cubicBezTo>
                  <a:cubicBezTo>
                    <a:pt x="2275" y="4518"/>
                    <a:pt x="2203" y="4446"/>
                    <a:pt x="2108" y="4446"/>
                  </a:cubicBezTo>
                  <a:cubicBezTo>
                    <a:pt x="2025" y="4446"/>
                    <a:pt x="1953" y="4518"/>
                    <a:pt x="1953" y="4613"/>
                  </a:cubicBezTo>
                  <a:lnTo>
                    <a:pt x="1953" y="4625"/>
                  </a:lnTo>
                  <a:lnTo>
                    <a:pt x="1846" y="4625"/>
                  </a:lnTo>
                  <a:cubicBezTo>
                    <a:pt x="1775" y="4625"/>
                    <a:pt x="1691" y="4589"/>
                    <a:pt x="1632" y="4529"/>
                  </a:cubicBezTo>
                  <a:cubicBezTo>
                    <a:pt x="1572" y="4470"/>
                    <a:pt x="1560" y="4399"/>
                    <a:pt x="1560" y="4327"/>
                  </a:cubicBezTo>
                  <a:cubicBezTo>
                    <a:pt x="1572" y="4196"/>
                    <a:pt x="1715" y="4077"/>
                    <a:pt x="1858" y="4077"/>
                  </a:cubicBezTo>
                  <a:lnTo>
                    <a:pt x="2096" y="4077"/>
                  </a:lnTo>
                  <a:cubicBezTo>
                    <a:pt x="2382" y="4077"/>
                    <a:pt x="2620" y="3839"/>
                    <a:pt x="2620" y="3553"/>
                  </a:cubicBezTo>
                  <a:lnTo>
                    <a:pt x="2620" y="2672"/>
                  </a:lnTo>
                  <a:cubicBezTo>
                    <a:pt x="2620" y="2601"/>
                    <a:pt x="2644" y="2541"/>
                    <a:pt x="2703" y="2505"/>
                  </a:cubicBezTo>
                  <a:cubicBezTo>
                    <a:pt x="2787" y="2470"/>
                    <a:pt x="2810" y="2363"/>
                    <a:pt x="2763" y="2291"/>
                  </a:cubicBezTo>
                  <a:cubicBezTo>
                    <a:pt x="2739" y="2236"/>
                    <a:pt x="2685" y="2207"/>
                    <a:pt x="2630" y="2207"/>
                  </a:cubicBezTo>
                  <a:cubicBezTo>
                    <a:pt x="2602" y="2207"/>
                    <a:pt x="2573" y="2215"/>
                    <a:pt x="2549" y="2232"/>
                  </a:cubicBezTo>
                  <a:cubicBezTo>
                    <a:pt x="2382" y="2315"/>
                    <a:pt x="2287" y="2494"/>
                    <a:pt x="2287" y="2672"/>
                  </a:cubicBezTo>
                  <a:lnTo>
                    <a:pt x="2287" y="3553"/>
                  </a:lnTo>
                  <a:cubicBezTo>
                    <a:pt x="2287" y="3660"/>
                    <a:pt x="2203" y="3744"/>
                    <a:pt x="2096" y="3744"/>
                  </a:cubicBezTo>
                  <a:lnTo>
                    <a:pt x="2072" y="3744"/>
                  </a:lnTo>
                  <a:lnTo>
                    <a:pt x="1929" y="2482"/>
                  </a:lnTo>
                  <a:cubicBezTo>
                    <a:pt x="1894" y="2089"/>
                    <a:pt x="1989" y="1708"/>
                    <a:pt x="2215" y="1398"/>
                  </a:cubicBezTo>
                  <a:close/>
                  <a:moveTo>
                    <a:pt x="5823" y="5125"/>
                  </a:moveTo>
                  <a:cubicBezTo>
                    <a:pt x="6025" y="5125"/>
                    <a:pt x="6192" y="5291"/>
                    <a:pt x="6192" y="5506"/>
                  </a:cubicBezTo>
                  <a:lnTo>
                    <a:pt x="6192" y="5684"/>
                  </a:lnTo>
                  <a:cubicBezTo>
                    <a:pt x="6192" y="6661"/>
                    <a:pt x="5382" y="7470"/>
                    <a:pt x="4406" y="7470"/>
                  </a:cubicBezTo>
                  <a:cubicBezTo>
                    <a:pt x="3418" y="7470"/>
                    <a:pt x="2620" y="6661"/>
                    <a:pt x="2620" y="5684"/>
                  </a:cubicBezTo>
                  <a:lnTo>
                    <a:pt x="2620" y="5506"/>
                  </a:lnTo>
                  <a:cubicBezTo>
                    <a:pt x="2620" y="5291"/>
                    <a:pt x="2775" y="5125"/>
                    <a:pt x="2989" y="5125"/>
                  </a:cubicBezTo>
                  <a:close/>
                  <a:moveTo>
                    <a:pt x="2114" y="1"/>
                  </a:moveTo>
                  <a:cubicBezTo>
                    <a:pt x="2100" y="1"/>
                    <a:pt x="2086" y="2"/>
                    <a:pt x="2072" y="5"/>
                  </a:cubicBezTo>
                  <a:cubicBezTo>
                    <a:pt x="2013" y="29"/>
                    <a:pt x="1965" y="77"/>
                    <a:pt x="1953" y="136"/>
                  </a:cubicBezTo>
                  <a:cubicBezTo>
                    <a:pt x="1953" y="172"/>
                    <a:pt x="1870" y="577"/>
                    <a:pt x="2072" y="1053"/>
                  </a:cubicBezTo>
                  <a:cubicBezTo>
                    <a:pt x="1727" y="1446"/>
                    <a:pt x="1572" y="1970"/>
                    <a:pt x="1620" y="2494"/>
                  </a:cubicBezTo>
                  <a:lnTo>
                    <a:pt x="1751" y="3732"/>
                  </a:lnTo>
                  <a:cubicBezTo>
                    <a:pt x="1489" y="3779"/>
                    <a:pt x="1275" y="3994"/>
                    <a:pt x="1251" y="4268"/>
                  </a:cubicBezTo>
                  <a:cubicBezTo>
                    <a:pt x="1239" y="4446"/>
                    <a:pt x="1298" y="4613"/>
                    <a:pt x="1394" y="4744"/>
                  </a:cubicBezTo>
                  <a:cubicBezTo>
                    <a:pt x="1513" y="4875"/>
                    <a:pt x="1679" y="4934"/>
                    <a:pt x="1846" y="4934"/>
                  </a:cubicBezTo>
                  <a:lnTo>
                    <a:pt x="1965" y="4934"/>
                  </a:lnTo>
                  <a:cubicBezTo>
                    <a:pt x="2013" y="5280"/>
                    <a:pt x="2132" y="5589"/>
                    <a:pt x="2310" y="5887"/>
                  </a:cubicBezTo>
                  <a:cubicBezTo>
                    <a:pt x="2334" y="6196"/>
                    <a:pt x="2441" y="6482"/>
                    <a:pt x="2584" y="6732"/>
                  </a:cubicBezTo>
                  <a:cubicBezTo>
                    <a:pt x="2429" y="6768"/>
                    <a:pt x="2287" y="6899"/>
                    <a:pt x="2287" y="7077"/>
                  </a:cubicBezTo>
                  <a:lnTo>
                    <a:pt x="2287" y="7923"/>
                  </a:lnTo>
                  <a:cubicBezTo>
                    <a:pt x="2287" y="8089"/>
                    <a:pt x="2191" y="8220"/>
                    <a:pt x="2037" y="8268"/>
                  </a:cubicBezTo>
                  <a:lnTo>
                    <a:pt x="858" y="8625"/>
                  </a:lnTo>
                  <a:cubicBezTo>
                    <a:pt x="346" y="8792"/>
                    <a:pt x="1" y="9244"/>
                    <a:pt x="1" y="9804"/>
                  </a:cubicBezTo>
                  <a:lnTo>
                    <a:pt x="1" y="11137"/>
                  </a:lnTo>
                  <a:cubicBezTo>
                    <a:pt x="1" y="11233"/>
                    <a:pt x="72" y="11304"/>
                    <a:pt x="167" y="11304"/>
                  </a:cubicBezTo>
                  <a:cubicBezTo>
                    <a:pt x="251" y="11304"/>
                    <a:pt x="322" y="11233"/>
                    <a:pt x="322" y="11137"/>
                  </a:cubicBezTo>
                  <a:lnTo>
                    <a:pt x="322" y="9804"/>
                  </a:lnTo>
                  <a:cubicBezTo>
                    <a:pt x="322" y="9399"/>
                    <a:pt x="584" y="9054"/>
                    <a:pt x="953" y="8935"/>
                  </a:cubicBezTo>
                  <a:lnTo>
                    <a:pt x="2025" y="8613"/>
                  </a:lnTo>
                  <a:cubicBezTo>
                    <a:pt x="2322" y="9352"/>
                    <a:pt x="3287" y="9887"/>
                    <a:pt x="4394" y="9887"/>
                  </a:cubicBezTo>
                  <a:cubicBezTo>
                    <a:pt x="4775" y="9887"/>
                    <a:pt x="5168" y="9828"/>
                    <a:pt x="5501" y="9697"/>
                  </a:cubicBezTo>
                  <a:cubicBezTo>
                    <a:pt x="5597" y="9661"/>
                    <a:pt x="5644" y="9578"/>
                    <a:pt x="5608" y="9482"/>
                  </a:cubicBezTo>
                  <a:cubicBezTo>
                    <a:pt x="5590" y="9418"/>
                    <a:pt x="5529" y="9375"/>
                    <a:pt x="5464" y="9375"/>
                  </a:cubicBezTo>
                  <a:cubicBezTo>
                    <a:pt x="5445" y="9375"/>
                    <a:pt x="5425" y="9379"/>
                    <a:pt x="5406" y="9387"/>
                  </a:cubicBezTo>
                  <a:cubicBezTo>
                    <a:pt x="5085" y="9482"/>
                    <a:pt x="4751" y="9554"/>
                    <a:pt x="4394" y="9554"/>
                  </a:cubicBezTo>
                  <a:cubicBezTo>
                    <a:pt x="3870" y="9554"/>
                    <a:pt x="3382" y="9435"/>
                    <a:pt x="2989" y="9197"/>
                  </a:cubicBezTo>
                  <a:cubicBezTo>
                    <a:pt x="2668" y="8994"/>
                    <a:pt x="2429" y="8744"/>
                    <a:pt x="2322" y="8459"/>
                  </a:cubicBezTo>
                  <a:cubicBezTo>
                    <a:pt x="2501" y="8328"/>
                    <a:pt x="2608" y="8125"/>
                    <a:pt x="2608" y="7899"/>
                  </a:cubicBezTo>
                  <a:lnTo>
                    <a:pt x="2608" y="7054"/>
                  </a:lnTo>
                  <a:cubicBezTo>
                    <a:pt x="2608" y="7054"/>
                    <a:pt x="2608" y="7030"/>
                    <a:pt x="2620" y="7030"/>
                  </a:cubicBezTo>
                  <a:lnTo>
                    <a:pt x="2810" y="7030"/>
                  </a:lnTo>
                  <a:cubicBezTo>
                    <a:pt x="3191" y="7470"/>
                    <a:pt x="3763" y="7744"/>
                    <a:pt x="4382" y="7744"/>
                  </a:cubicBezTo>
                  <a:cubicBezTo>
                    <a:pt x="5013" y="7744"/>
                    <a:pt x="5573" y="7482"/>
                    <a:pt x="5966" y="7030"/>
                  </a:cubicBezTo>
                  <a:lnTo>
                    <a:pt x="6156" y="7030"/>
                  </a:lnTo>
                  <a:cubicBezTo>
                    <a:pt x="6156" y="7030"/>
                    <a:pt x="6168" y="7030"/>
                    <a:pt x="6168" y="7054"/>
                  </a:cubicBezTo>
                  <a:lnTo>
                    <a:pt x="6168" y="7899"/>
                  </a:lnTo>
                  <a:cubicBezTo>
                    <a:pt x="6168" y="8125"/>
                    <a:pt x="6275" y="8328"/>
                    <a:pt x="6454" y="8459"/>
                  </a:cubicBezTo>
                  <a:cubicBezTo>
                    <a:pt x="6382" y="8673"/>
                    <a:pt x="6216" y="8875"/>
                    <a:pt x="5989" y="9042"/>
                  </a:cubicBezTo>
                  <a:cubicBezTo>
                    <a:pt x="5918" y="9101"/>
                    <a:pt x="5906" y="9209"/>
                    <a:pt x="5966" y="9280"/>
                  </a:cubicBezTo>
                  <a:cubicBezTo>
                    <a:pt x="5989" y="9328"/>
                    <a:pt x="6037" y="9340"/>
                    <a:pt x="6097" y="9340"/>
                  </a:cubicBezTo>
                  <a:cubicBezTo>
                    <a:pt x="6132" y="9340"/>
                    <a:pt x="6168" y="9328"/>
                    <a:pt x="6204" y="9316"/>
                  </a:cubicBezTo>
                  <a:cubicBezTo>
                    <a:pt x="6466" y="9101"/>
                    <a:pt x="6644" y="8863"/>
                    <a:pt x="6751" y="8601"/>
                  </a:cubicBezTo>
                  <a:lnTo>
                    <a:pt x="7823" y="8923"/>
                  </a:lnTo>
                  <a:cubicBezTo>
                    <a:pt x="8204" y="9042"/>
                    <a:pt x="8454" y="9387"/>
                    <a:pt x="8454" y="9792"/>
                  </a:cubicBezTo>
                  <a:lnTo>
                    <a:pt x="8454" y="11126"/>
                  </a:lnTo>
                  <a:cubicBezTo>
                    <a:pt x="8454" y="11221"/>
                    <a:pt x="8525" y="11292"/>
                    <a:pt x="8621" y="11292"/>
                  </a:cubicBezTo>
                  <a:cubicBezTo>
                    <a:pt x="8704" y="11292"/>
                    <a:pt x="8776" y="11221"/>
                    <a:pt x="8776" y="11126"/>
                  </a:cubicBezTo>
                  <a:lnTo>
                    <a:pt x="8776" y="9792"/>
                  </a:lnTo>
                  <a:cubicBezTo>
                    <a:pt x="8823" y="9280"/>
                    <a:pt x="8478" y="8804"/>
                    <a:pt x="7966" y="8661"/>
                  </a:cubicBezTo>
                  <a:lnTo>
                    <a:pt x="6787" y="8304"/>
                  </a:lnTo>
                  <a:cubicBezTo>
                    <a:pt x="6632" y="8256"/>
                    <a:pt x="6537" y="8101"/>
                    <a:pt x="6537" y="7958"/>
                  </a:cubicBezTo>
                  <a:lnTo>
                    <a:pt x="6537" y="7113"/>
                  </a:lnTo>
                  <a:cubicBezTo>
                    <a:pt x="6537" y="6935"/>
                    <a:pt x="6394" y="6792"/>
                    <a:pt x="6239" y="6768"/>
                  </a:cubicBezTo>
                  <a:cubicBezTo>
                    <a:pt x="6382" y="6518"/>
                    <a:pt x="6490" y="6232"/>
                    <a:pt x="6513" y="5923"/>
                  </a:cubicBezTo>
                  <a:cubicBezTo>
                    <a:pt x="6692" y="5625"/>
                    <a:pt x="6811" y="5303"/>
                    <a:pt x="6859" y="4970"/>
                  </a:cubicBezTo>
                  <a:lnTo>
                    <a:pt x="6966" y="4970"/>
                  </a:lnTo>
                  <a:cubicBezTo>
                    <a:pt x="7287" y="4970"/>
                    <a:pt x="7561" y="4732"/>
                    <a:pt x="7585" y="4410"/>
                  </a:cubicBezTo>
                  <a:cubicBezTo>
                    <a:pt x="7609" y="4232"/>
                    <a:pt x="7549" y="4077"/>
                    <a:pt x="7442" y="3934"/>
                  </a:cubicBezTo>
                  <a:cubicBezTo>
                    <a:pt x="7347" y="3839"/>
                    <a:pt x="7216" y="3779"/>
                    <a:pt x="7085" y="3744"/>
                  </a:cubicBezTo>
                  <a:lnTo>
                    <a:pt x="7216" y="2505"/>
                  </a:lnTo>
                  <a:cubicBezTo>
                    <a:pt x="7275" y="1958"/>
                    <a:pt x="7097" y="1422"/>
                    <a:pt x="6728" y="1005"/>
                  </a:cubicBezTo>
                  <a:cubicBezTo>
                    <a:pt x="6359" y="600"/>
                    <a:pt x="5835" y="362"/>
                    <a:pt x="5287" y="362"/>
                  </a:cubicBezTo>
                  <a:lnTo>
                    <a:pt x="3525" y="362"/>
                  </a:lnTo>
                  <a:cubicBezTo>
                    <a:pt x="2918" y="362"/>
                    <a:pt x="2406" y="243"/>
                    <a:pt x="2227" y="53"/>
                  </a:cubicBezTo>
                  <a:cubicBezTo>
                    <a:pt x="2200" y="16"/>
                    <a:pt x="2159" y="1"/>
                    <a:pt x="211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82" name="Google Shape;10989;p79">
            <a:extLst>
              <a:ext uri="{FF2B5EF4-FFF2-40B4-BE49-F238E27FC236}">
                <a16:creationId xmlns:a16="http://schemas.microsoft.com/office/drawing/2014/main" id="{8D7A4782-6AEB-E8BA-D37A-FA5F479622E3}"/>
              </a:ext>
            </a:extLst>
          </p:cNvPr>
          <p:cNvGrpSpPr/>
          <p:nvPr/>
        </p:nvGrpSpPr>
        <p:grpSpPr>
          <a:xfrm>
            <a:off x="14294631" y="3587292"/>
            <a:ext cx="559026" cy="715272"/>
            <a:chOff x="7147315" y="1969046"/>
            <a:chExt cx="279513" cy="35763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83" name="Google Shape;10990;p79">
              <a:extLst>
                <a:ext uri="{FF2B5EF4-FFF2-40B4-BE49-F238E27FC236}">
                  <a16:creationId xmlns:a16="http://schemas.microsoft.com/office/drawing/2014/main" id="{6446463F-B1C9-A2CD-1526-D965669E33D1}"/>
                </a:ext>
              </a:extLst>
            </p:cNvPr>
            <p:cNvSpPr/>
            <p:nvPr/>
          </p:nvSpPr>
          <p:spPr>
            <a:xfrm>
              <a:off x="724802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3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4" name="Google Shape;10991;p79">
              <a:extLst>
                <a:ext uri="{FF2B5EF4-FFF2-40B4-BE49-F238E27FC236}">
                  <a16:creationId xmlns:a16="http://schemas.microsoft.com/office/drawing/2014/main" id="{DF95340E-6E01-E0A9-EFF2-54A20592A793}"/>
                </a:ext>
              </a:extLst>
            </p:cNvPr>
            <p:cNvSpPr/>
            <p:nvPr/>
          </p:nvSpPr>
          <p:spPr>
            <a:xfrm>
              <a:off x="731553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5" name="Google Shape;10992;p79">
              <a:extLst>
                <a:ext uri="{FF2B5EF4-FFF2-40B4-BE49-F238E27FC236}">
                  <a16:creationId xmlns:a16="http://schemas.microsoft.com/office/drawing/2014/main" id="{93B8A806-B5B5-A8D2-676B-BB6A97B9D3F1}"/>
                </a:ext>
              </a:extLst>
            </p:cNvPr>
            <p:cNvSpPr/>
            <p:nvPr/>
          </p:nvSpPr>
          <p:spPr>
            <a:xfrm>
              <a:off x="7241595" y="2064308"/>
              <a:ext cx="28702" cy="16442"/>
            </a:xfrm>
            <a:custGeom>
              <a:avLst/>
              <a:gdLst/>
              <a:ahLst/>
              <a:cxnLst/>
              <a:rect l="l" t="t" r="r" b="b"/>
              <a:pathLst>
                <a:path w="906" h="519" extrusionOk="0">
                  <a:moveTo>
                    <a:pt x="190" y="0"/>
                  </a:moveTo>
                  <a:cubicBezTo>
                    <a:pt x="116" y="0"/>
                    <a:pt x="54" y="45"/>
                    <a:pt x="25" y="113"/>
                  </a:cubicBezTo>
                  <a:cubicBezTo>
                    <a:pt x="1" y="209"/>
                    <a:pt x="48" y="292"/>
                    <a:pt x="132" y="316"/>
                  </a:cubicBezTo>
                  <a:lnTo>
                    <a:pt x="667" y="494"/>
                  </a:lnTo>
                  <a:cubicBezTo>
                    <a:pt x="679" y="494"/>
                    <a:pt x="703" y="518"/>
                    <a:pt x="727" y="518"/>
                  </a:cubicBezTo>
                  <a:cubicBezTo>
                    <a:pt x="798" y="518"/>
                    <a:pt x="858" y="471"/>
                    <a:pt x="894" y="399"/>
                  </a:cubicBezTo>
                  <a:cubicBezTo>
                    <a:pt x="906" y="304"/>
                    <a:pt x="858" y="221"/>
                    <a:pt x="775" y="185"/>
                  </a:cubicBezTo>
                  <a:lnTo>
                    <a:pt x="239" y="6"/>
                  </a:lnTo>
                  <a:cubicBezTo>
                    <a:pt x="222" y="2"/>
                    <a:pt x="206" y="0"/>
                    <a:pt x="19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6" name="Google Shape;10993;p79">
              <a:extLst>
                <a:ext uri="{FF2B5EF4-FFF2-40B4-BE49-F238E27FC236}">
                  <a16:creationId xmlns:a16="http://schemas.microsoft.com/office/drawing/2014/main" id="{89ED32E7-23CA-024F-0307-AFEADB7A4B3A}"/>
                </a:ext>
              </a:extLst>
            </p:cNvPr>
            <p:cNvSpPr/>
            <p:nvPr/>
          </p:nvSpPr>
          <p:spPr>
            <a:xfrm>
              <a:off x="7303466" y="2064276"/>
              <a:ext cx="28702" cy="16474"/>
            </a:xfrm>
            <a:custGeom>
              <a:avLst/>
              <a:gdLst/>
              <a:ahLst/>
              <a:cxnLst/>
              <a:rect l="l" t="t" r="r" b="b"/>
              <a:pathLst>
                <a:path w="906" h="520" extrusionOk="0">
                  <a:moveTo>
                    <a:pt x="718" y="0"/>
                  </a:moveTo>
                  <a:cubicBezTo>
                    <a:pt x="701" y="0"/>
                    <a:pt x="684" y="2"/>
                    <a:pt x="667" y="7"/>
                  </a:cubicBezTo>
                  <a:lnTo>
                    <a:pt x="131" y="186"/>
                  </a:lnTo>
                  <a:cubicBezTo>
                    <a:pt x="36" y="222"/>
                    <a:pt x="0" y="305"/>
                    <a:pt x="24" y="400"/>
                  </a:cubicBezTo>
                  <a:cubicBezTo>
                    <a:pt x="60" y="472"/>
                    <a:pt x="108" y="519"/>
                    <a:pt x="191" y="519"/>
                  </a:cubicBezTo>
                  <a:cubicBezTo>
                    <a:pt x="203" y="519"/>
                    <a:pt x="215" y="519"/>
                    <a:pt x="250" y="495"/>
                  </a:cubicBezTo>
                  <a:lnTo>
                    <a:pt x="786" y="317"/>
                  </a:lnTo>
                  <a:cubicBezTo>
                    <a:pt x="858" y="293"/>
                    <a:pt x="905" y="210"/>
                    <a:pt x="870" y="114"/>
                  </a:cubicBezTo>
                  <a:cubicBezTo>
                    <a:pt x="850" y="38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7" name="Google Shape;10994;p79">
              <a:extLst>
                <a:ext uri="{FF2B5EF4-FFF2-40B4-BE49-F238E27FC236}">
                  <a16:creationId xmlns:a16="http://schemas.microsoft.com/office/drawing/2014/main" id="{A9323A3B-A47B-E84F-9A25-B3945E763906}"/>
                </a:ext>
              </a:extLst>
            </p:cNvPr>
            <p:cNvSpPr/>
            <p:nvPr/>
          </p:nvSpPr>
          <p:spPr>
            <a:xfrm>
              <a:off x="7281575" y="2277229"/>
              <a:ext cx="10993" cy="49452"/>
            </a:xfrm>
            <a:custGeom>
              <a:avLst/>
              <a:gdLst/>
              <a:ahLst/>
              <a:cxnLst/>
              <a:rect l="l" t="t" r="r" b="b"/>
              <a:pathLst>
                <a:path w="347" h="1561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405"/>
                  </a:lnTo>
                  <a:cubicBezTo>
                    <a:pt x="1" y="1489"/>
                    <a:pt x="72" y="1560"/>
                    <a:pt x="167" y="1560"/>
                  </a:cubicBezTo>
                  <a:cubicBezTo>
                    <a:pt x="251" y="1560"/>
                    <a:pt x="334" y="1489"/>
                    <a:pt x="334" y="1405"/>
                  </a:cubicBezTo>
                  <a:lnTo>
                    <a:pt x="334" y="167"/>
                  </a:lnTo>
                  <a:cubicBezTo>
                    <a:pt x="346" y="72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8" name="Google Shape;10995;p79">
              <a:extLst>
                <a:ext uri="{FF2B5EF4-FFF2-40B4-BE49-F238E27FC236}">
                  <a16:creationId xmlns:a16="http://schemas.microsoft.com/office/drawing/2014/main" id="{352A5237-F9FA-A9D1-0129-4E1E78F27A81}"/>
                </a:ext>
              </a:extLst>
            </p:cNvPr>
            <p:cNvSpPr/>
            <p:nvPr/>
          </p:nvSpPr>
          <p:spPr>
            <a:xfrm>
              <a:off x="7147315" y="1969046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906" y="370"/>
                  </a:moveTo>
                  <a:cubicBezTo>
                    <a:pt x="5977" y="370"/>
                    <a:pt x="6858" y="1239"/>
                    <a:pt x="6858" y="2323"/>
                  </a:cubicBezTo>
                  <a:lnTo>
                    <a:pt x="6858" y="3394"/>
                  </a:lnTo>
                  <a:lnTo>
                    <a:pt x="6632" y="3394"/>
                  </a:lnTo>
                  <a:cubicBezTo>
                    <a:pt x="6632" y="3394"/>
                    <a:pt x="6620" y="3394"/>
                    <a:pt x="6620" y="3370"/>
                  </a:cubicBezTo>
                  <a:cubicBezTo>
                    <a:pt x="6549" y="3001"/>
                    <a:pt x="6275" y="2037"/>
                    <a:pt x="5537" y="1311"/>
                  </a:cubicBezTo>
                  <a:cubicBezTo>
                    <a:pt x="5507" y="1281"/>
                    <a:pt x="5465" y="1266"/>
                    <a:pt x="5422" y="1266"/>
                  </a:cubicBezTo>
                  <a:cubicBezTo>
                    <a:pt x="5379" y="1266"/>
                    <a:pt x="5334" y="1281"/>
                    <a:pt x="5298" y="1311"/>
                  </a:cubicBezTo>
                  <a:cubicBezTo>
                    <a:pt x="5298" y="1311"/>
                    <a:pt x="4822" y="1787"/>
                    <a:pt x="4358" y="1965"/>
                  </a:cubicBezTo>
                  <a:cubicBezTo>
                    <a:pt x="3882" y="1787"/>
                    <a:pt x="3417" y="1323"/>
                    <a:pt x="3417" y="1311"/>
                  </a:cubicBezTo>
                  <a:cubicBezTo>
                    <a:pt x="3387" y="1281"/>
                    <a:pt x="3349" y="1266"/>
                    <a:pt x="3307" y="1266"/>
                  </a:cubicBezTo>
                  <a:cubicBezTo>
                    <a:pt x="3265" y="1266"/>
                    <a:pt x="3221" y="1281"/>
                    <a:pt x="3179" y="1311"/>
                  </a:cubicBezTo>
                  <a:cubicBezTo>
                    <a:pt x="3120" y="1370"/>
                    <a:pt x="3060" y="1442"/>
                    <a:pt x="3001" y="1513"/>
                  </a:cubicBezTo>
                  <a:cubicBezTo>
                    <a:pt x="2941" y="1584"/>
                    <a:pt x="2965" y="1692"/>
                    <a:pt x="3024" y="1751"/>
                  </a:cubicBezTo>
                  <a:cubicBezTo>
                    <a:pt x="3057" y="1778"/>
                    <a:pt x="3096" y="1790"/>
                    <a:pt x="3134" y="1790"/>
                  </a:cubicBezTo>
                  <a:cubicBezTo>
                    <a:pt x="3180" y="1790"/>
                    <a:pt x="3224" y="1772"/>
                    <a:pt x="3251" y="1739"/>
                  </a:cubicBezTo>
                  <a:cubicBezTo>
                    <a:pt x="3274" y="1704"/>
                    <a:pt x="3298" y="1692"/>
                    <a:pt x="3322" y="1680"/>
                  </a:cubicBezTo>
                  <a:cubicBezTo>
                    <a:pt x="3513" y="1858"/>
                    <a:pt x="3917" y="2168"/>
                    <a:pt x="4310" y="2299"/>
                  </a:cubicBezTo>
                  <a:cubicBezTo>
                    <a:pt x="4328" y="2311"/>
                    <a:pt x="4349" y="2317"/>
                    <a:pt x="4368" y="2317"/>
                  </a:cubicBezTo>
                  <a:cubicBezTo>
                    <a:pt x="4388" y="2317"/>
                    <a:pt x="4405" y="2311"/>
                    <a:pt x="4417" y="2299"/>
                  </a:cubicBezTo>
                  <a:cubicBezTo>
                    <a:pt x="4822" y="2168"/>
                    <a:pt x="5227" y="1834"/>
                    <a:pt x="5418" y="1680"/>
                  </a:cubicBezTo>
                  <a:cubicBezTo>
                    <a:pt x="6001" y="2335"/>
                    <a:pt x="6215" y="3132"/>
                    <a:pt x="6299" y="3466"/>
                  </a:cubicBezTo>
                  <a:cubicBezTo>
                    <a:pt x="6322" y="3632"/>
                    <a:pt x="6477" y="3728"/>
                    <a:pt x="6620" y="3728"/>
                  </a:cubicBezTo>
                  <a:lnTo>
                    <a:pt x="6918" y="3728"/>
                  </a:lnTo>
                  <a:cubicBezTo>
                    <a:pt x="6989" y="3728"/>
                    <a:pt x="7072" y="3763"/>
                    <a:pt x="7132" y="3823"/>
                  </a:cubicBezTo>
                  <a:cubicBezTo>
                    <a:pt x="7192" y="3882"/>
                    <a:pt x="7203" y="3954"/>
                    <a:pt x="7203" y="4025"/>
                  </a:cubicBezTo>
                  <a:cubicBezTo>
                    <a:pt x="7192" y="4168"/>
                    <a:pt x="7049" y="4287"/>
                    <a:pt x="6906" y="4287"/>
                  </a:cubicBezTo>
                  <a:lnTo>
                    <a:pt x="6834" y="4287"/>
                  </a:lnTo>
                  <a:lnTo>
                    <a:pt x="6834" y="4263"/>
                  </a:lnTo>
                  <a:cubicBezTo>
                    <a:pt x="6834" y="4180"/>
                    <a:pt x="6751" y="4097"/>
                    <a:pt x="6668" y="4097"/>
                  </a:cubicBezTo>
                  <a:cubicBezTo>
                    <a:pt x="6572" y="4097"/>
                    <a:pt x="6501" y="4180"/>
                    <a:pt x="6501" y="4263"/>
                  </a:cubicBezTo>
                  <a:cubicBezTo>
                    <a:pt x="6501" y="5442"/>
                    <a:pt x="5548" y="6395"/>
                    <a:pt x="4370" y="6395"/>
                  </a:cubicBezTo>
                  <a:cubicBezTo>
                    <a:pt x="3203" y="6395"/>
                    <a:pt x="2250" y="5442"/>
                    <a:pt x="2250" y="4263"/>
                  </a:cubicBezTo>
                  <a:cubicBezTo>
                    <a:pt x="2250" y="4180"/>
                    <a:pt x="2167" y="4097"/>
                    <a:pt x="2084" y="4097"/>
                  </a:cubicBezTo>
                  <a:cubicBezTo>
                    <a:pt x="1989" y="4097"/>
                    <a:pt x="1953" y="4144"/>
                    <a:pt x="1953" y="4240"/>
                  </a:cubicBezTo>
                  <a:lnTo>
                    <a:pt x="1846" y="4251"/>
                  </a:lnTo>
                  <a:cubicBezTo>
                    <a:pt x="1774" y="4251"/>
                    <a:pt x="1691" y="4228"/>
                    <a:pt x="1631" y="4168"/>
                  </a:cubicBezTo>
                  <a:cubicBezTo>
                    <a:pt x="1572" y="4109"/>
                    <a:pt x="1560" y="4025"/>
                    <a:pt x="1560" y="3954"/>
                  </a:cubicBezTo>
                  <a:cubicBezTo>
                    <a:pt x="1572" y="3823"/>
                    <a:pt x="1715" y="3704"/>
                    <a:pt x="1858" y="3704"/>
                  </a:cubicBezTo>
                  <a:lnTo>
                    <a:pt x="2131" y="3704"/>
                  </a:lnTo>
                  <a:cubicBezTo>
                    <a:pt x="2286" y="3704"/>
                    <a:pt x="2429" y="3597"/>
                    <a:pt x="2453" y="3430"/>
                  </a:cubicBezTo>
                  <a:cubicBezTo>
                    <a:pt x="2500" y="3216"/>
                    <a:pt x="2631" y="2751"/>
                    <a:pt x="2905" y="2275"/>
                  </a:cubicBezTo>
                  <a:cubicBezTo>
                    <a:pt x="2941" y="2204"/>
                    <a:pt x="2917" y="2096"/>
                    <a:pt x="2846" y="2049"/>
                  </a:cubicBezTo>
                  <a:cubicBezTo>
                    <a:pt x="2820" y="2034"/>
                    <a:pt x="2791" y="2027"/>
                    <a:pt x="2763" y="2027"/>
                  </a:cubicBezTo>
                  <a:cubicBezTo>
                    <a:pt x="2702" y="2027"/>
                    <a:pt x="2644" y="2059"/>
                    <a:pt x="2620" y="2108"/>
                  </a:cubicBezTo>
                  <a:cubicBezTo>
                    <a:pt x="2322" y="2632"/>
                    <a:pt x="2203" y="3120"/>
                    <a:pt x="2143" y="3370"/>
                  </a:cubicBezTo>
                  <a:cubicBezTo>
                    <a:pt x="2143" y="3370"/>
                    <a:pt x="2143" y="3394"/>
                    <a:pt x="2131" y="3394"/>
                  </a:cubicBezTo>
                  <a:lnTo>
                    <a:pt x="1905" y="3394"/>
                  </a:lnTo>
                  <a:lnTo>
                    <a:pt x="1905" y="2323"/>
                  </a:lnTo>
                  <a:cubicBezTo>
                    <a:pt x="1905" y="1251"/>
                    <a:pt x="2786" y="370"/>
                    <a:pt x="3846" y="370"/>
                  </a:cubicBezTo>
                  <a:close/>
                  <a:moveTo>
                    <a:pt x="2096" y="5121"/>
                  </a:moveTo>
                  <a:cubicBezTo>
                    <a:pt x="2274" y="5573"/>
                    <a:pt x="2584" y="5978"/>
                    <a:pt x="2989" y="6264"/>
                  </a:cubicBezTo>
                  <a:lnTo>
                    <a:pt x="2989" y="7214"/>
                  </a:lnTo>
                  <a:lnTo>
                    <a:pt x="1357" y="5240"/>
                  </a:lnTo>
                  <a:lnTo>
                    <a:pt x="2096" y="5121"/>
                  </a:lnTo>
                  <a:close/>
                  <a:moveTo>
                    <a:pt x="6715" y="5121"/>
                  </a:moveTo>
                  <a:lnTo>
                    <a:pt x="7453" y="5240"/>
                  </a:lnTo>
                  <a:lnTo>
                    <a:pt x="5822" y="7228"/>
                  </a:lnTo>
                  <a:lnTo>
                    <a:pt x="5822" y="6264"/>
                  </a:lnTo>
                  <a:cubicBezTo>
                    <a:pt x="6215" y="5978"/>
                    <a:pt x="6537" y="5573"/>
                    <a:pt x="6715" y="5121"/>
                  </a:cubicBezTo>
                  <a:close/>
                  <a:moveTo>
                    <a:pt x="5489" y="6454"/>
                  </a:moveTo>
                  <a:lnTo>
                    <a:pt x="5489" y="7633"/>
                  </a:lnTo>
                  <a:lnTo>
                    <a:pt x="4417" y="8931"/>
                  </a:lnTo>
                  <a:lnTo>
                    <a:pt x="3346" y="7633"/>
                  </a:lnTo>
                  <a:lnTo>
                    <a:pt x="3346" y="6454"/>
                  </a:lnTo>
                  <a:cubicBezTo>
                    <a:pt x="3679" y="6621"/>
                    <a:pt x="4036" y="6704"/>
                    <a:pt x="4417" y="6704"/>
                  </a:cubicBezTo>
                  <a:cubicBezTo>
                    <a:pt x="4810" y="6704"/>
                    <a:pt x="5167" y="6621"/>
                    <a:pt x="5489" y="6454"/>
                  </a:cubicBezTo>
                  <a:close/>
                  <a:moveTo>
                    <a:pt x="3894" y="1"/>
                  </a:moveTo>
                  <a:cubicBezTo>
                    <a:pt x="2631" y="1"/>
                    <a:pt x="1608" y="1025"/>
                    <a:pt x="1608" y="2287"/>
                  </a:cubicBezTo>
                  <a:lnTo>
                    <a:pt x="1608" y="3418"/>
                  </a:lnTo>
                  <a:cubicBezTo>
                    <a:pt x="1417" y="3513"/>
                    <a:pt x="1274" y="3692"/>
                    <a:pt x="1250" y="3894"/>
                  </a:cubicBezTo>
                  <a:cubicBezTo>
                    <a:pt x="1238" y="4073"/>
                    <a:pt x="1286" y="4240"/>
                    <a:pt x="1393" y="4371"/>
                  </a:cubicBezTo>
                  <a:cubicBezTo>
                    <a:pt x="1512" y="4501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1977" y="4644"/>
                    <a:pt x="1989" y="4716"/>
                    <a:pt x="2000" y="4775"/>
                  </a:cubicBezTo>
                  <a:lnTo>
                    <a:pt x="1262" y="4894"/>
                  </a:lnTo>
                  <a:cubicBezTo>
                    <a:pt x="1155" y="4906"/>
                    <a:pt x="1048" y="4978"/>
                    <a:pt x="1012" y="5073"/>
                  </a:cubicBezTo>
                  <a:cubicBezTo>
                    <a:pt x="965" y="5180"/>
                    <a:pt x="965" y="5275"/>
                    <a:pt x="1012" y="5383"/>
                  </a:cubicBezTo>
                  <a:lnTo>
                    <a:pt x="2108" y="7502"/>
                  </a:lnTo>
                  <a:lnTo>
                    <a:pt x="857" y="7883"/>
                  </a:lnTo>
                  <a:cubicBezTo>
                    <a:pt x="334" y="8050"/>
                    <a:pt x="0" y="8514"/>
                    <a:pt x="0" y="9062"/>
                  </a:cubicBezTo>
                  <a:lnTo>
                    <a:pt x="0" y="11109"/>
                  </a:lnTo>
                  <a:cubicBezTo>
                    <a:pt x="0" y="11205"/>
                    <a:pt x="72" y="11276"/>
                    <a:pt x="155" y="11276"/>
                  </a:cubicBezTo>
                  <a:cubicBezTo>
                    <a:pt x="250" y="11276"/>
                    <a:pt x="322" y="11205"/>
                    <a:pt x="322" y="11109"/>
                  </a:cubicBezTo>
                  <a:lnTo>
                    <a:pt x="322" y="9062"/>
                  </a:lnTo>
                  <a:cubicBezTo>
                    <a:pt x="322" y="8943"/>
                    <a:pt x="357" y="8823"/>
                    <a:pt x="381" y="8716"/>
                  </a:cubicBezTo>
                  <a:lnTo>
                    <a:pt x="1215" y="9431"/>
                  </a:lnTo>
                  <a:cubicBezTo>
                    <a:pt x="1334" y="9538"/>
                    <a:pt x="1405" y="9681"/>
                    <a:pt x="1405" y="9847"/>
                  </a:cubicBezTo>
                  <a:lnTo>
                    <a:pt x="1405" y="11109"/>
                  </a:lnTo>
                  <a:cubicBezTo>
                    <a:pt x="1405" y="11205"/>
                    <a:pt x="1488" y="11276"/>
                    <a:pt x="1572" y="11276"/>
                  </a:cubicBezTo>
                  <a:cubicBezTo>
                    <a:pt x="1667" y="11276"/>
                    <a:pt x="1738" y="11205"/>
                    <a:pt x="1738" y="11109"/>
                  </a:cubicBezTo>
                  <a:lnTo>
                    <a:pt x="1738" y="9847"/>
                  </a:lnTo>
                  <a:cubicBezTo>
                    <a:pt x="1738" y="9597"/>
                    <a:pt x="1631" y="9359"/>
                    <a:pt x="1441" y="9181"/>
                  </a:cubicBezTo>
                  <a:lnTo>
                    <a:pt x="572" y="8431"/>
                  </a:lnTo>
                  <a:cubicBezTo>
                    <a:pt x="679" y="8335"/>
                    <a:pt x="810" y="8240"/>
                    <a:pt x="965" y="8192"/>
                  </a:cubicBezTo>
                  <a:lnTo>
                    <a:pt x="2274" y="7776"/>
                  </a:lnTo>
                  <a:lnTo>
                    <a:pt x="2989" y="9145"/>
                  </a:lnTo>
                  <a:lnTo>
                    <a:pt x="2762" y="9597"/>
                  </a:lnTo>
                  <a:cubicBezTo>
                    <a:pt x="2679" y="9776"/>
                    <a:pt x="2691" y="9966"/>
                    <a:pt x="2810" y="10133"/>
                  </a:cubicBezTo>
                  <a:lnTo>
                    <a:pt x="3572" y="11205"/>
                  </a:lnTo>
                  <a:cubicBezTo>
                    <a:pt x="3596" y="11252"/>
                    <a:pt x="3655" y="11276"/>
                    <a:pt x="3703" y="11276"/>
                  </a:cubicBezTo>
                  <a:cubicBezTo>
                    <a:pt x="3727" y="11276"/>
                    <a:pt x="3763" y="11264"/>
                    <a:pt x="3786" y="11252"/>
                  </a:cubicBezTo>
                  <a:cubicBezTo>
                    <a:pt x="3870" y="11193"/>
                    <a:pt x="3882" y="11086"/>
                    <a:pt x="3834" y="11014"/>
                  </a:cubicBezTo>
                  <a:lnTo>
                    <a:pt x="3072" y="9943"/>
                  </a:lnTo>
                  <a:cubicBezTo>
                    <a:pt x="3036" y="9883"/>
                    <a:pt x="3036" y="9800"/>
                    <a:pt x="3060" y="9740"/>
                  </a:cubicBezTo>
                  <a:lnTo>
                    <a:pt x="3310" y="9228"/>
                  </a:lnTo>
                  <a:cubicBezTo>
                    <a:pt x="3346" y="9181"/>
                    <a:pt x="3346" y="9121"/>
                    <a:pt x="3310" y="9073"/>
                  </a:cubicBezTo>
                  <a:lnTo>
                    <a:pt x="1917" y="6395"/>
                  </a:lnTo>
                  <a:lnTo>
                    <a:pt x="4263" y="9252"/>
                  </a:lnTo>
                  <a:cubicBezTo>
                    <a:pt x="4298" y="9300"/>
                    <a:pt x="4346" y="9312"/>
                    <a:pt x="4405" y="9312"/>
                  </a:cubicBezTo>
                  <a:cubicBezTo>
                    <a:pt x="4441" y="9312"/>
                    <a:pt x="4489" y="9300"/>
                    <a:pt x="4536" y="9252"/>
                  </a:cubicBezTo>
                  <a:lnTo>
                    <a:pt x="6882" y="6395"/>
                  </a:lnTo>
                  <a:lnTo>
                    <a:pt x="5489" y="9073"/>
                  </a:lnTo>
                  <a:cubicBezTo>
                    <a:pt x="5453" y="9121"/>
                    <a:pt x="5453" y="9181"/>
                    <a:pt x="5489" y="9228"/>
                  </a:cubicBezTo>
                  <a:lnTo>
                    <a:pt x="5739" y="9740"/>
                  </a:lnTo>
                  <a:cubicBezTo>
                    <a:pt x="5775" y="9800"/>
                    <a:pt x="5775" y="9871"/>
                    <a:pt x="5727" y="9943"/>
                  </a:cubicBezTo>
                  <a:lnTo>
                    <a:pt x="4965" y="11014"/>
                  </a:lnTo>
                  <a:cubicBezTo>
                    <a:pt x="4906" y="11086"/>
                    <a:pt x="4941" y="11193"/>
                    <a:pt x="5013" y="11252"/>
                  </a:cubicBezTo>
                  <a:cubicBezTo>
                    <a:pt x="5037" y="11264"/>
                    <a:pt x="5072" y="11276"/>
                    <a:pt x="5096" y="11276"/>
                  </a:cubicBezTo>
                  <a:cubicBezTo>
                    <a:pt x="5144" y="11276"/>
                    <a:pt x="5203" y="11252"/>
                    <a:pt x="5239" y="11205"/>
                  </a:cubicBezTo>
                  <a:lnTo>
                    <a:pt x="5989" y="10133"/>
                  </a:lnTo>
                  <a:cubicBezTo>
                    <a:pt x="6108" y="9966"/>
                    <a:pt x="6132" y="9776"/>
                    <a:pt x="6037" y="9597"/>
                  </a:cubicBezTo>
                  <a:lnTo>
                    <a:pt x="5810" y="9145"/>
                  </a:lnTo>
                  <a:lnTo>
                    <a:pt x="6525" y="7776"/>
                  </a:lnTo>
                  <a:lnTo>
                    <a:pt x="7834" y="8192"/>
                  </a:lnTo>
                  <a:cubicBezTo>
                    <a:pt x="7989" y="8240"/>
                    <a:pt x="8120" y="8335"/>
                    <a:pt x="8227" y="8431"/>
                  </a:cubicBezTo>
                  <a:lnTo>
                    <a:pt x="7358" y="9181"/>
                  </a:lnTo>
                  <a:cubicBezTo>
                    <a:pt x="7168" y="9347"/>
                    <a:pt x="7061" y="9585"/>
                    <a:pt x="7061" y="9847"/>
                  </a:cubicBezTo>
                  <a:lnTo>
                    <a:pt x="7061" y="11109"/>
                  </a:lnTo>
                  <a:cubicBezTo>
                    <a:pt x="7061" y="11205"/>
                    <a:pt x="7144" y="11276"/>
                    <a:pt x="7227" y="11276"/>
                  </a:cubicBezTo>
                  <a:cubicBezTo>
                    <a:pt x="7323" y="11276"/>
                    <a:pt x="7394" y="11205"/>
                    <a:pt x="7394" y="11109"/>
                  </a:cubicBezTo>
                  <a:lnTo>
                    <a:pt x="7394" y="9847"/>
                  </a:lnTo>
                  <a:cubicBezTo>
                    <a:pt x="7394" y="9681"/>
                    <a:pt x="7465" y="9538"/>
                    <a:pt x="7584" y="9431"/>
                  </a:cubicBezTo>
                  <a:lnTo>
                    <a:pt x="8418" y="8716"/>
                  </a:lnTo>
                  <a:cubicBezTo>
                    <a:pt x="8466" y="8823"/>
                    <a:pt x="8477" y="8943"/>
                    <a:pt x="8477" y="9062"/>
                  </a:cubicBezTo>
                  <a:lnTo>
                    <a:pt x="8477" y="11109"/>
                  </a:lnTo>
                  <a:cubicBezTo>
                    <a:pt x="8477" y="11205"/>
                    <a:pt x="8549" y="11276"/>
                    <a:pt x="8644" y="11276"/>
                  </a:cubicBezTo>
                  <a:cubicBezTo>
                    <a:pt x="8727" y="11276"/>
                    <a:pt x="8811" y="11205"/>
                    <a:pt x="8811" y="11109"/>
                  </a:cubicBezTo>
                  <a:lnTo>
                    <a:pt x="8811" y="9062"/>
                  </a:lnTo>
                  <a:cubicBezTo>
                    <a:pt x="8823" y="8538"/>
                    <a:pt x="8477" y="8073"/>
                    <a:pt x="7965" y="7919"/>
                  </a:cubicBezTo>
                  <a:lnTo>
                    <a:pt x="6715" y="7526"/>
                  </a:lnTo>
                  <a:lnTo>
                    <a:pt x="7811" y="5418"/>
                  </a:lnTo>
                  <a:cubicBezTo>
                    <a:pt x="7858" y="5311"/>
                    <a:pt x="7858" y="5204"/>
                    <a:pt x="7811" y="5097"/>
                  </a:cubicBezTo>
                  <a:cubicBezTo>
                    <a:pt x="7763" y="5002"/>
                    <a:pt x="7668" y="4942"/>
                    <a:pt x="7561" y="4918"/>
                  </a:cubicBezTo>
                  <a:lnTo>
                    <a:pt x="6811" y="4799"/>
                  </a:lnTo>
                  <a:cubicBezTo>
                    <a:pt x="6822" y="4728"/>
                    <a:pt x="6846" y="4656"/>
                    <a:pt x="6858" y="4597"/>
                  </a:cubicBezTo>
                  <a:lnTo>
                    <a:pt x="6965" y="4597"/>
                  </a:lnTo>
                  <a:cubicBezTo>
                    <a:pt x="7287" y="4597"/>
                    <a:pt x="7561" y="4359"/>
                    <a:pt x="7584" y="4049"/>
                  </a:cubicBezTo>
                  <a:cubicBezTo>
                    <a:pt x="7608" y="3870"/>
                    <a:pt x="7549" y="3704"/>
                    <a:pt x="7442" y="3573"/>
                  </a:cubicBezTo>
                  <a:cubicBezTo>
                    <a:pt x="7382" y="3513"/>
                    <a:pt x="7323" y="3466"/>
                    <a:pt x="7251" y="3418"/>
                  </a:cubicBezTo>
                  <a:lnTo>
                    <a:pt x="7251" y="2287"/>
                  </a:lnTo>
                  <a:cubicBezTo>
                    <a:pt x="7251" y="1025"/>
                    <a:pt x="6215" y="1"/>
                    <a:pt x="495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89" name="Google Shape;10996;p79">
              <a:extLst>
                <a:ext uri="{FF2B5EF4-FFF2-40B4-BE49-F238E27FC236}">
                  <a16:creationId xmlns:a16="http://schemas.microsoft.com/office/drawing/2014/main" id="{24240D4F-9E28-766D-6042-7A8A49E8313B}"/>
                </a:ext>
              </a:extLst>
            </p:cNvPr>
            <p:cNvSpPr/>
            <p:nvPr/>
          </p:nvSpPr>
          <p:spPr>
            <a:xfrm>
              <a:off x="7248026" y="2111067"/>
              <a:ext cx="78471" cy="36052"/>
            </a:xfrm>
            <a:custGeom>
              <a:avLst/>
              <a:gdLst/>
              <a:ahLst/>
              <a:cxnLst/>
              <a:rect l="l" t="t" r="r" b="b"/>
              <a:pathLst>
                <a:path w="2477" h="1138" extrusionOk="0">
                  <a:moveTo>
                    <a:pt x="619" y="411"/>
                  </a:moveTo>
                  <a:cubicBezTo>
                    <a:pt x="679" y="411"/>
                    <a:pt x="738" y="423"/>
                    <a:pt x="798" y="423"/>
                  </a:cubicBezTo>
                  <a:lnTo>
                    <a:pt x="703" y="602"/>
                  </a:lnTo>
                  <a:lnTo>
                    <a:pt x="619" y="411"/>
                  </a:lnTo>
                  <a:close/>
                  <a:moveTo>
                    <a:pt x="1846" y="411"/>
                  </a:moveTo>
                  <a:lnTo>
                    <a:pt x="1762" y="602"/>
                  </a:lnTo>
                  <a:lnTo>
                    <a:pt x="1667" y="423"/>
                  </a:lnTo>
                  <a:cubicBezTo>
                    <a:pt x="1727" y="423"/>
                    <a:pt x="1786" y="411"/>
                    <a:pt x="1846" y="411"/>
                  </a:cubicBezTo>
                  <a:close/>
                  <a:moveTo>
                    <a:pt x="2310" y="1"/>
                  </a:moveTo>
                  <a:cubicBezTo>
                    <a:pt x="2295" y="1"/>
                    <a:pt x="2279" y="2"/>
                    <a:pt x="2262" y="7"/>
                  </a:cubicBezTo>
                  <a:cubicBezTo>
                    <a:pt x="1965" y="78"/>
                    <a:pt x="1607" y="114"/>
                    <a:pt x="1238" y="114"/>
                  </a:cubicBezTo>
                  <a:cubicBezTo>
                    <a:pt x="869" y="114"/>
                    <a:pt x="524" y="66"/>
                    <a:pt x="214" y="7"/>
                  </a:cubicBezTo>
                  <a:cubicBezTo>
                    <a:pt x="203" y="5"/>
                    <a:pt x="191" y="4"/>
                    <a:pt x="180" y="4"/>
                  </a:cubicBezTo>
                  <a:cubicBezTo>
                    <a:pt x="100" y="4"/>
                    <a:pt x="34" y="42"/>
                    <a:pt x="24" y="126"/>
                  </a:cubicBezTo>
                  <a:cubicBezTo>
                    <a:pt x="0" y="221"/>
                    <a:pt x="48" y="304"/>
                    <a:pt x="143" y="316"/>
                  </a:cubicBezTo>
                  <a:cubicBezTo>
                    <a:pt x="167" y="316"/>
                    <a:pt x="203" y="340"/>
                    <a:pt x="226" y="340"/>
                  </a:cubicBezTo>
                  <a:lnTo>
                    <a:pt x="560" y="1054"/>
                  </a:lnTo>
                  <a:cubicBezTo>
                    <a:pt x="584" y="1114"/>
                    <a:pt x="643" y="1138"/>
                    <a:pt x="703" y="1138"/>
                  </a:cubicBezTo>
                  <a:cubicBezTo>
                    <a:pt x="762" y="1138"/>
                    <a:pt x="822" y="1114"/>
                    <a:pt x="857" y="1054"/>
                  </a:cubicBezTo>
                  <a:lnTo>
                    <a:pt x="1167" y="435"/>
                  </a:lnTo>
                  <a:lnTo>
                    <a:pt x="1310" y="435"/>
                  </a:lnTo>
                  <a:lnTo>
                    <a:pt x="1619" y="1054"/>
                  </a:lnTo>
                  <a:cubicBezTo>
                    <a:pt x="1655" y="1114"/>
                    <a:pt x="1715" y="1138"/>
                    <a:pt x="1774" y="1138"/>
                  </a:cubicBezTo>
                  <a:cubicBezTo>
                    <a:pt x="1834" y="1138"/>
                    <a:pt x="1893" y="1090"/>
                    <a:pt x="1917" y="1054"/>
                  </a:cubicBezTo>
                  <a:lnTo>
                    <a:pt x="2250" y="340"/>
                  </a:lnTo>
                  <a:cubicBezTo>
                    <a:pt x="2274" y="340"/>
                    <a:pt x="2310" y="316"/>
                    <a:pt x="2334" y="316"/>
                  </a:cubicBezTo>
                  <a:cubicBezTo>
                    <a:pt x="2417" y="304"/>
                    <a:pt x="2477" y="221"/>
                    <a:pt x="2465" y="126"/>
                  </a:cubicBezTo>
                  <a:cubicBezTo>
                    <a:pt x="2445" y="47"/>
                    <a:pt x="2384" y="1"/>
                    <a:pt x="231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90" name="Google Shape;10997;p79">
            <a:extLst>
              <a:ext uri="{FF2B5EF4-FFF2-40B4-BE49-F238E27FC236}">
                <a16:creationId xmlns:a16="http://schemas.microsoft.com/office/drawing/2014/main" id="{76CDE34B-57CC-0DF0-E9C9-D42C611DF9DC}"/>
              </a:ext>
            </a:extLst>
          </p:cNvPr>
          <p:cNvGrpSpPr/>
          <p:nvPr/>
        </p:nvGrpSpPr>
        <p:grpSpPr>
          <a:xfrm>
            <a:off x="13395363" y="3585835"/>
            <a:ext cx="560610" cy="718186"/>
            <a:chOff x="6697681" y="1968317"/>
            <a:chExt cx="280305" cy="3590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91" name="Google Shape;10998;p79">
              <a:extLst>
                <a:ext uri="{FF2B5EF4-FFF2-40B4-BE49-F238E27FC236}">
                  <a16:creationId xmlns:a16="http://schemas.microsoft.com/office/drawing/2014/main" id="{768377FD-0B20-F490-5BE5-2DD231D7A45C}"/>
                </a:ext>
              </a:extLst>
            </p:cNvPr>
            <p:cNvSpPr/>
            <p:nvPr/>
          </p:nvSpPr>
          <p:spPr>
            <a:xfrm>
              <a:off x="679915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2" name="Google Shape;10999;p79">
              <a:extLst>
                <a:ext uri="{FF2B5EF4-FFF2-40B4-BE49-F238E27FC236}">
                  <a16:creationId xmlns:a16="http://schemas.microsoft.com/office/drawing/2014/main" id="{D6A4DD5E-D418-392B-002D-5C97AFC9826A}"/>
                </a:ext>
              </a:extLst>
            </p:cNvPr>
            <p:cNvSpPr/>
            <p:nvPr/>
          </p:nvSpPr>
          <p:spPr>
            <a:xfrm>
              <a:off x="686666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3" name="Google Shape;11000;p79">
              <a:extLst>
                <a:ext uri="{FF2B5EF4-FFF2-40B4-BE49-F238E27FC236}">
                  <a16:creationId xmlns:a16="http://schemas.microsoft.com/office/drawing/2014/main" id="{CB55AF04-8D7F-3F19-B104-B2DDDE34B9A6}"/>
                </a:ext>
              </a:extLst>
            </p:cNvPr>
            <p:cNvSpPr/>
            <p:nvPr/>
          </p:nvSpPr>
          <p:spPr>
            <a:xfrm>
              <a:off x="6815372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1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65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4" name="Google Shape;11001;p79">
              <a:extLst>
                <a:ext uri="{FF2B5EF4-FFF2-40B4-BE49-F238E27FC236}">
                  <a16:creationId xmlns:a16="http://schemas.microsoft.com/office/drawing/2014/main" id="{7DFA5837-D055-C0FB-9537-9221BEA5493A}"/>
                </a:ext>
              </a:extLst>
            </p:cNvPr>
            <p:cNvSpPr/>
            <p:nvPr/>
          </p:nvSpPr>
          <p:spPr>
            <a:xfrm>
              <a:off x="6697681" y="1968317"/>
              <a:ext cx="280305" cy="358713"/>
            </a:xfrm>
            <a:custGeom>
              <a:avLst/>
              <a:gdLst/>
              <a:ahLst/>
              <a:cxnLst/>
              <a:rect l="l" t="t" r="r" b="b"/>
              <a:pathLst>
                <a:path w="8848" h="11323" extrusionOk="0">
                  <a:moveTo>
                    <a:pt x="4430" y="345"/>
                  </a:moveTo>
                  <a:cubicBezTo>
                    <a:pt x="4978" y="345"/>
                    <a:pt x="5502" y="512"/>
                    <a:pt x="5918" y="822"/>
                  </a:cubicBezTo>
                  <a:cubicBezTo>
                    <a:pt x="6252" y="1072"/>
                    <a:pt x="6526" y="1417"/>
                    <a:pt x="6668" y="1786"/>
                  </a:cubicBezTo>
                  <a:lnTo>
                    <a:pt x="6371" y="1786"/>
                  </a:lnTo>
                  <a:cubicBezTo>
                    <a:pt x="6287" y="1786"/>
                    <a:pt x="6216" y="1857"/>
                    <a:pt x="6216" y="1953"/>
                  </a:cubicBezTo>
                  <a:cubicBezTo>
                    <a:pt x="6216" y="2048"/>
                    <a:pt x="6287" y="2119"/>
                    <a:pt x="6371" y="2119"/>
                  </a:cubicBezTo>
                  <a:lnTo>
                    <a:pt x="7085" y="2119"/>
                  </a:lnTo>
                  <a:cubicBezTo>
                    <a:pt x="7085" y="2119"/>
                    <a:pt x="7109" y="2119"/>
                    <a:pt x="7109" y="2131"/>
                  </a:cubicBezTo>
                  <a:lnTo>
                    <a:pt x="7109" y="2846"/>
                  </a:lnTo>
                  <a:cubicBezTo>
                    <a:pt x="7109" y="2846"/>
                    <a:pt x="7109" y="2858"/>
                    <a:pt x="7085" y="2858"/>
                  </a:cubicBezTo>
                  <a:lnTo>
                    <a:pt x="1787" y="2858"/>
                  </a:lnTo>
                  <a:cubicBezTo>
                    <a:pt x="1787" y="2858"/>
                    <a:pt x="1775" y="2858"/>
                    <a:pt x="1775" y="2846"/>
                  </a:cubicBezTo>
                  <a:lnTo>
                    <a:pt x="1775" y="2131"/>
                  </a:lnTo>
                  <a:lnTo>
                    <a:pt x="1763" y="2131"/>
                  </a:lnTo>
                  <a:lnTo>
                    <a:pt x="5668" y="2119"/>
                  </a:lnTo>
                  <a:cubicBezTo>
                    <a:pt x="5752" y="2119"/>
                    <a:pt x="5823" y="2048"/>
                    <a:pt x="5823" y="1953"/>
                  </a:cubicBezTo>
                  <a:cubicBezTo>
                    <a:pt x="5823" y="1857"/>
                    <a:pt x="5752" y="1786"/>
                    <a:pt x="5668" y="1786"/>
                  </a:cubicBezTo>
                  <a:lnTo>
                    <a:pt x="2180" y="1786"/>
                  </a:lnTo>
                  <a:cubicBezTo>
                    <a:pt x="2335" y="1417"/>
                    <a:pt x="2585" y="1072"/>
                    <a:pt x="2942" y="822"/>
                  </a:cubicBezTo>
                  <a:cubicBezTo>
                    <a:pt x="3370" y="512"/>
                    <a:pt x="3870" y="345"/>
                    <a:pt x="4430" y="345"/>
                  </a:cubicBezTo>
                  <a:close/>
                  <a:moveTo>
                    <a:pt x="6918" y="3179"/>
                  </a:moveTo>
                  <a:lnTo>
                    <a:pt x="6918" y="3191"/>
                  </a:lnTo>
                  <a:lnTo>
                    <a:pt x="6918" y="3739"/>
                  </a:lnTo>
                  <a:lnTo>
                    <a:pt x="6716" y="3739"/>
                  </a:lnTo>
                  <a:cubicBezTo>
                    <a:pt x="6621" y="3739"/>
                    <a:pt x="6526" y="3643"/>
                    <a:pt x="6526" y="3548"/>
                  </a:cubicBezTo>
                  <a:lnTo>
                    <a:pt x="6526" y="3179"/>
                  </a:lnTo>
                  <a:close/>
                  <a:moveTo>
                    <a:pt x="2335" y="3203"/>
                  </a:moveTo>
                  <a:lnTo>
                    <a:pt x="2335" y="3560"/>
                  </a:lnTo>
                  <a:cubicBezTo>
                    <a:pt x="2335" y="3667"/>
                    <a:pt x="2239" y="3751"/>
                    <a:pt x="2132" y="3751"/>
                  </a:cubicBezTo>
                  <a:lnTo>
                    <a:pt x="1942" y="3751"/>
                  </a:lnTo>
                  <a:lnTo>
                    <a:pt x="1942" y="3203"/>
                  </a:lnTo>
                  <a:close/>
                  <a:moveTo>
                    <a:pt x="6180" y="3179"/>
                  </a:moveTo>
                  <a:lnTo>
                    <a:pt x="6180" y="3548"/>
                  </a:lnTo>
                  <a:cubicBezTo>
                    <a:pt x="6180" y="3834"/>
                    <a:pt x="6418" y="4072"/>
                    <a:pt x="6704" y="4072"/>
                  </a:cubicBezTo>
                  <a:lnTo>
                    <a:pt x="6978" y="4072"/>
                  </a:lnTo>
                  <a:cubicBezTo>
                    <a:pt x="7049" y="4072"/>
                    <a:pt x="7121" y="4096"/>
                    <a:pt x="7180" y="4155"/>
                  </a:cubicBezTo>
                  <a:cubicBezTo>
                    <a:pt x="7240" y="4215"/>
                    <a:pt x="7252" y="4286"/>
                    <a:pt x="7252" y="4370"/>
                  </a:cubicBezTo>
                  <a:cubicBezTo>
                    <a:pt x="7240" y="4501"/>
                    <a:pt x="7109" y="4620"/>
                    <a:pt x="6954" y="4620"/>
                  </a:cubicBezTo>
                  <a:lnTo>
                    <a:pt x="6883" y="4620"/>
                  </a:lnTo>
                  <a:lnTo>
                    <a:pt x="6883" y="4608"/>
                  </a:lnTo>
                  <a:cubicBezTo>
                    <a:pt x="6883" y="4513"/>
                    <a:pt x="6811" y="4441"/>
                    <a:pt x="6716" y="4441"/>
                  </a:cubicBezTo>
                  <a:cubicBezTo>
                    <a:pt x="6633" y="4441"/>
                    <a:pt x="6561" y="4513"/>
                    <a:pt x="6561" y="4608"/>
                  </a:cubicBezTo>
                  <a:cubicBezTo>
                    <a:pt x="6561" y="4810"/>
                    <a:pt x="6526" y="5001"/>
                    <a:pt x="6466" y="5203"/>
                  </a:cubicBezTo>
                  <a:cubicBezTo>
                    <a:pt x="6383" y="4977"/>
                    <a:pt x="6121" y="4798"/>
                    <a:pt x="5847" y="4798"/>
                  </a:cubicBezTo>
                  <a:lnTo>
                    <a:pt x="3013" y="4798"/>
                  </a:lnTo>
                  <a:cubicBezTo>
                    <a:pt x="2727" y="4798"/>
                    <a:pt x="2489" y="4965"/>
                    <a:pt x="2370" y="5203"/>
                  </a:cubicBezTo>
                  <a:cubicBezTo>
                    <a:pt x="2311" y="5001"/>
                    <a:pt x="2287" y="4810"/>
                    <a:pt x="2287" y="4608"/>
                  </a:cubicBezTo>
                  <a:cubicBezTo>
                    <a:pt x="2287" y="4513"/>
                    <a:pt x="2215" y="4441"/>
                    <a:pt x="2120" y="4441"/>
                  </a:cubicBezTo>
                  <a:cubicBezTo>
                    <a:pt x="2037" y="4441"/>
                    <a:pt x="1954" y="4513"/>
                    <a:pt x="1954" y="4608"/>
                  </a:cubicBezTo>
                  <a:lnTo>
                    <a:pt x="1954" y="4620"/>
                  </a:lnTo>
                  <a:lnTo>
                    <a:pt x="1858" y="4620"/>
                  </a:lnTo>
                  <a:cubicBezTo>
                    <a:pt x="1775" y="4620"/>
                    <a:pt x="1704" y="4584"/>
                    <a:pt x="1644" y="4524"/>
                  </a:cubicBezTo>
                  <a:cubicBezTo>
                    <a:pt x="1584" y="4465"/>
                    <a:pt x="1573" y="4394"/>
                    <a:pt x="1573" y="4322"/>
                  </a:cubicBezTo>
                  <a:cubicBezTo>
                    <a:pt x="1584" y="4191"/>
                    <a:pt x="1715" y="4072"/>
                    <a:pt x="1870" y="4072"/>
                  </a:cubicBezTo>
                  <a:lnTo>
                    <a:pt x="2108" y="4072"/>
                  </a:lnTo>
                  <a:cubicBezTo>
                    <a:pt x="2394" y="4072"/>
                    <a:pt x="2632" y="3834"/>
                    <a:pt x="2632" y="3548"/>
                  </a:cubicBezTo>
                  <a:lnTo>
                    <a:pt x="2632" y="3179"/>
                  </a:lnTo>
                  <a:close/>
                  <a:moveTo>
                    <a:pt x="2013" y="5108"/>
                  </a:moveTo>
                  <a:cubicBezTo>
                    <a:pt x="2073" y="5394"/>
                    <a:pt x="2180" y="5656"/>
                    <a:pt x="2335" y="5894"/>
                  </a:cubicBezTo>
                  <a:lnTo>
                    <a:pt x="2335" y="7108"/>
                  </a:lnTo>
                  <a:cubicBezTo>
                    <a:pt x="2335" y="7251"/>
                    <a:pt x="2346" y="7382"/>
                    <a:pt x="2370" y="7537"/>
                  </a:cubicBezTo>
                  <a:lnTo>
                    <a:pt x="1215" y="7846"/>
                  </a:lnTo>
                  <a:cubicBezTo>
                    <a:pt x="1168" y="7727"/>
                    <a:pt x="1120" y="7477"/>
                    <a:pt x="1346" y="7180"/>
                  </a:cubicBezTo>
                  <a:cubicBezTo>
                    <a:pt x="1596" y="6822"/>
                    <a:pt x="1620" y="6584"/>
                    <a:pt x="1620" y="6239"/>
                  </a:cubicBezTo>
                  <a:lnTo>
                    <a:pt x="1620" y="6156"/>
                  </a:lnTo>
                  <a:cubicBezTo>
                    <a:pt x="1632" y="5763"/>
                    <a:pt x="1715" y="5608"/>
                    <a:pt x="1834" y="5429"/>
                  </a:cubicBezTo>
                  <a:cubicBezTo>
                    <a:pt x="1894" y="5346"/>
                    <a:pt x="1954" y="5239"/>
                    <a:pt x="2013" y="5108"/>
                  </a:cubicBezTo>
                  <a:close/>
                  <a:moveTo>
                    <a:pt x="6871" y="5084"/>
                  </a:moveTo>
                  <a:cubicBezTo>
                    <a:pt x="6918" y="5215"/>
                    <a:pt x="6990" y="5322"/>
                    <a:pt x="7049" y="5406"/>
                  </a:cubicBezTo>
                  <a:cubicBezTo>
                    <a:pt x="7168" y="5584"/>
                    <a:pt x="7252" y="5751"/>
                    <a:pt x="7276" y="6120"/>
                  </a:cubicBezTo>
                  <a:lnTo>
                    <a:pt x="7276" y="6215"/>
                  </a:lnTo>
                  <a:cubicBezTo>
                    <a:pt x="7276" y="6549"/>
                    <a:pt x="7288" y="6787"/>
                    <a:pt x="7538" y="7144"/>
                  </a:cubicBezTo>
                  <a:cubicBezTo>
                    <a:pt x="7728" y="7477"/>
                    <a:pt x="7704" y="7727"/>
                    <a:pt x="7657" y="7846"/>
                  </a:cubicBezTo>
                  <a:lnTo>
                    <a:pt x="6514" y="7501"/>
                  </a:lnTo>
                  <a:cubicBezTo>
                    <a:pt x="6537" y="7370"/>
                    <a:pt x="6561" y="7227"/>
                    <a:pt x="6561" y="7072"/>
                  </a:cubicBezTo>
                  <a:lnTo>
                    <a:pt x="6561" y="5870"/>
                  </a:lnTo>
                  <a:cubicBezTo>
                    <a:pt x="6704" y="5632"/>
                    <a:pt x="6811" y="5358"/>
                    <a:pt x="6871" y="5084"/>
                  </a:cubicBezTo>
                  <a:close/>
                  <a:moveTo>
                    <a:pt x="5847" y="5120"/>
                  </a:moveTo>
                  <a:cubicBezTo>
                    <a:pt x="6049" y="5120"/>
                    <a:pt x="6216" y="5286"/>
                    <a:pt x="6216" y="5501"/>
                  </a:cubicBezTo>
                  <a:lnTo>
                    <a:pt x="6216" y="7084"/>
                  </a:lnTo>
                  <a:cubicBezTo>
                    <a:pt x="6216" y="8073"/>
                    <a:pt x="5406" y="8870"/>
                    <a:pt x="4430" y="8870"/>
                  </a:cubicBezTo>
                  <a:cubicBezTo>
                    <a:pt x="3442" y="8870"/>
                    <a:pt x="2644" y="8073"/>
                    <a:pt x="2644" y="7084"/>
                  </a:cubicBezTo>
                  <a:lnTo>
                    <a:pt x="2644" y="5501"/>
                  </a:lnTo>
                  <a:cubicBezTo>
                    <a:pt x="2644" y="5286"/>
                    <a:pt x="2811" y="5120"/>
                    <a:pt x="3013" y="5120"/>
                  </a:cubicBezTo>
                  <a:close/>
                  <a:moveTo>
                    <a:pt x="4442" y="0"/>
                  </a:moveTo>
                  <a:cubicBezTo>
                    <a:pt x="3823" y="0"/>
                    <a:pt x="3239" y="179"/>
                    <a:pt x="2763" y="536"/>
                  </a:cubicBezTo>
                  <a:cubicBezTo>
                    <a:pt x="2335" y="857"/>
                    <a:pt x="2001" y="1286"/>
                    <a:pt x="1858" y="1774"/>
                  </a:cubicBezTo>
                  <a:lnTo>
                    <a:pt x="1799" y="1774"/>
                  </a:lnTo>
                  <a:cubicBezTo>
                    <a:pt x="1596" y="1774"/>
                    <a:pt x="1453" y="1929"/>
                    <a:pt x="1453" y="2119"/>
                  </a:cubicBezTo>
                  <a:lnTo>
                    <a:pt x="1453" y="2834"/>
                  </a:lnTo>
                  <a:cubicBezTo>
                    <a:pt x="1453" y="2965"/>
                    <a:pt x="1525" y="3072"/>
                    <a:pt x="1632" y="3131"/>
                  </a:cubicBezTo>
                  <a:lnTo>
                    <a:pt x="1632" y="3786"/>
                  </a:lnTo>
                  <a:cubicBezTo>
                    <a:pt x="1442" y="3870"/>
                    <a:pt x="1299" y="4048"/>
                    <a:pt x="1275" y="4263"/>
                  </a:cubicBezTo>
                  <a:cubicBezTo>
                    <a:pt x="1263" y="4441"/>
                    <a:pt x="1323" y="4608"/>
                    <a:pt x="1418" y="4739"/>
                  </a:cubicBezTo>
                  <a:cubicBezTo>
                    <a:pt x="1501" y="4822"/>
                    <a:pt x="1620" y="4882"/>
                    <a:pt x="1715" y="4917"/>
                  </a:cubicBezTo>
                  <a:cubicBezTo>
                    <a:pt x="1680" y="5036"/>
                    <a:pt x="1632" y="5120"/>
                    <a:pt x="1561" y="5227"/>
                  </a:cubicBezTo>
                  <a:cubicBezTo>
                    <a:pt x="1442" y="5417"/>
                    <a:pt x="1287" y="5644"/>
                    <a:pt x="1275" y="6120"/>
                  </a:cubicBezTo>
                  <a:lnTo>
                    <a:pt x="1275" y="6227"/>
                  </a:lnTo>
                  <a:cubicBezTo>
                    <a:pt x="1275" y="6549"/>
                    <a:pt x="1263" y="6715"/>
                    <a:pt x="1061" y="6989"/>
                  </a:cubicBezTo>
                  <a:cubicBezTo>
                    <a:pt x="763" y="7382"/>
                    <a:pt x="811" y="7739"/>
                    <a:pt x="882" y="7942"/>
                  </a:cubicBezTo>
                  <a:cubicBezTo>
                    <a:pt x="370" y="8084"/>
                    <a:pt x="1" y="8573"/>
                    <a:pt x="1" y="9108"/>
                  </a:cubicBezTo>
                  <a:lnTo>
                    <a:pt x="1" y="11144"/>
                  </a:lnTo>
                  <a:cubicBezTo>
                    <a:pt x="1" y="11240"/>
                    <a:pt x="84" y="11311"/>
                    <a:pt x="168" y="11311"/>
                  </a:cubicBezTo>
                  <a:cubicBezTo>
                    <a:pt x="263" y="11311"/>
                    <a:pt x="334" y="11240"/>
                    <a:pt x="334" y="11144"/>
                  </a:cubicBezTo>
                  <a:lnTo>
                    <a:pt x="334" y="9108"/>
                  </a:lnTo>
                  <a:cubicBezTo>
                    <a:pt x="334" y="8704"/>
                    <a:pt x="596" y="8370"/>
                    <a:pt x="977" y="8251"/>
                  </a:cubicBezTo>
                  <a:lnTo>
                    <a:pt x="1596" y="8073"/>
                  </a:lnTo>
                  <a:lnTo>
                    <a:pt x="1596" y="11144"/>
                  </a:lnTo>
                  <a:cubicBezTo>
                    <a:pt x="1596" y="11240"/>
                    <a:pt x="1668" y="11311"/>
                    <a:pt x="1763" y="11311"/>
                  </a:cubicBezTo>
                  <a:cubicBezTo>
                    <a:pt x="1846" y="11311"/>
                    <a:pt x="1930" y="11240"/>
                    <a:pt x="1930" y="11144"/>
                  </a:cubicBezTo>
                  <a:lnTo>
                    <a:pt x="1930" y="7977"/>
                  </a:lnTo>
                  <a:lnTo>
                    <a:pt x="2430" y="7834"/>
                  </a:lnTo>
                  <a:cubicBezTo>
                    <a:pt x="2442" y="7858"/>
                    <a:pt x="2466" y="7906"/>
                    <a:pt x="2477" y="7930"/>
                  </a:cubicBezTo>
                  <a:lnTo>
                    <a:pt x="2477" y="11168"/>
                  </a:lnTo>
                  <a:cubicBezTo>
                    <a:pt x="2477" y="11251"/>
                    <a:pt x="2549" y="11323"/>
                    <a:pt x="2644" y="11323"/>
                  </a:cubicBezTo>
                  <a:cubicBezTo>
                    <a:pt x="2727" y="11323"/>
                    <a:pt x="2799" y="11251"/>
                    <a:pt x="2799" y="11168"/>
                  </a:cubicBezTo>
                  <a:lnTo>
                    <a:pt x="2799" y="8465"/>
                  </a:lnTo>
                  <a:cubicBezTo>
                    <a:pt x="3192" y="8918"/>
                    <a:pt x="3775" y="9216"/>
                    <a:pt x="4406" y="9216"/>
                  </a:cubicBezTo>
                  <a:cubicBezTo>
                    <a:pt x="5323" y="9216"/>
                    <a:pt x="6097" y="8644"/>
                    <a:pt x="6395" y="7846"/>
                  </a:cubicBezTo>
                  <a:lnTo>
                    <a:pt x="6895" y="7989"/>
                  </a:lnTo>
                  <a:lnTo>
                    <a:pt x="6895" y="11168"/>
                  </a:lnTo>
                  <a:cubicBezTo>
                    <a:pt x="6895" y="11251"/>
                    <a:pt x="6966" y="11323"/>
                    <a:pt x="7061" y="11323"/>
                  </a:cubicBezTo>
                  <a:cubicBezTo>
                    <a:pt x="7145" y="11323"/>
                    <a:pt x="7228" y="11251"/>
                    <a:pt x="7228" y="11168"/>
                  </a:cubicBezTo>
                  <a:lnTo>
                    <a:pt x="7228" y="8084"/>
                  </a:lnTo>
                  <a:lnTo>
                    <a:pt x="7847" y="8263"/>
                  </a:lnTo>
                  <a:cubicBezTo>
                    <a:pt x="8216" y="8370"/>
                    <a:pt x="8490" y="8727"/>
                    <a:pt x="8490" y="9120"/>
                  </a:cubicBezTo>
                  <a:lnTo>
                    <a:pt x="8490" y="11168"/>
                  </a:lnTo>
                  <a:cubicBezTo>
                    <a:pt x="8490" y="11251"/>
                    <a:pt x="8562" y="11323"/>
                    <a:pt x="8657" y="11323"/>
                  </a:cubicBezTo>
                  <a:cubicBezTo>
                    <a:pt x="8740" y="11323"/>
                    <a:pt x="8812" y="11251"/>
                    <a:pt x="8812" y="11168"/>
                  </a:cubicBezTo>
                  <a:lnTo>
                    <a:pt x="8812" y="9120"/>
                  </a:lnTo>
                  <a:cubicBezTo>
                    <a:pt x="8847" y="8573"/>
                    <a:pt x="8490" y="8096"/>
                    <a:pt x="7966" y="7953"/>
                  </a:cubicBezTo>
                  <a:cubicBezTo>
                    <a:pt x="8026" y="7763"/>
                    <a:pt x="8085" y="7406"/>
                    <a:pt x="7788" y="7001"/>
                  </a:cubicBezTo>
                  <a:cubicBezTo>
                    <a:pt x="7597" y="6727"/>
                    <a:pt x="7597" y="6572"/>
                    <a:pt x="7585" y="6239"/>
                  </a:cubicBezTo>
                  <a:lnTo>
                    <a:pt x="7585" y="6132"/>
                  </a:lnTo>
                  <a:cubicBezTo>
                    <a:pt x="7573" y="5656"/>
                    <a:pt x="7430" y="5441"/>
                    <a:pt x="7299" y="5239"/>
                  </a:cubicBezTo>
                  <a:cubicBezTo>
                    <a:pt x="7240" y="5144"/>
                    <a:pt x="7180" y="5048"/>
                    <a:pt x="7133" y="4929"/>
                  </a:cubicBezTo>
                  <a:cubicBezTo>
                    <a:pt x="7371" y="4870"/>
                    <a:pt x="7573" y="4667"/>
                    <a:pt x="7597" y="4405"/>
                  </a:cubicBezTo>
                  <a:cubicBezTo>
                    <a:pt x="7609" y="4227"/>
                    <a:pt x="7549" y="4072"/>
                    <a:pt x="7442" y="3929"/>
                  </a:cubicBezTo>
                  <a:cubicBezTo>
                    <a:pt x="7383" y="3870"/>
                    <a:pt x="7323" y="3834"/>
                    <a:pt x="7252" y="3786"/>
                  </a:cubicBezTo>
                  <a:lnTo>
                    <a:pt x="7252" y="3131"/>
                  </a:lnTo>
                  <a:cubicBezTo>
                    <a:pt x="7359" y="3072"/>
                    <a:pt x="7430" y="2965"/>
                    <a:pt x="7430" y="2834"/>
                  </a:cubicBezTo>
                  <a:lnTo>
                    <a:pt x="7430" y="2119"/>
                  </a:lnTo>
                  <a:cubicBezTo>
                    <a:pt x="7430" y="1929"/>
                    <a:pt x="7288" y="1774"/>
                    <a:pt x="7097" y="1774"/>
                  </a:cubicBezTo>
                  <a:lnTo>
                    <a:pt x="7026" y="1774"/>
                  </a:lnTo>
                  <a:cubicBezTo>
                    <a:pt x="6871" y="1298"/>
                    <a:pt x="6549" y="857"/>
                    <a:pt x="6121" y="536"/>
                  </a:cubicBezTo>
                  <a:cubicBezTo>
                    <a:pt x="5644" y="179"/>
                    <a:pt x="5049" y="0"/>
                    <a:pt x="444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5" name="Google Shape;11002;p79">
              <a:extLst>
                <a:ext uri="{FF2B5EF4-FFF2-40B4-BE49-F238E27FC236}">
                  <a16:creationId xmlns:a16="http://schemas.microsoft.com/office/drawing/2014/main" id="{84A2C629-FD91-D367-3418-39891CDCB357}"/>
                </a:ext>
              </a:extLst>
            </p:cNvPr>
            <p:cNvSpPr/>
            <p:nvPr/>
          </p:nvSpPr>
          <p:spPr>
            <a:xfrm>
              <a:off x="6888933" y="2249319"/>
              <a:ext cx="10201" cy="78091"/>
            </a:xfrm>
            <a:custGeom>
              <a:avLst/>
              <a:gdLst/>
              <a:ahLst/>
              <a:cxnLst/>
              <a:rect l="l" t="t" r="r" b="b"/>
              <a:pathLst>
                <a:path w="322" h="246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2298"/>
                  </a:lnTo>
                  <a:cubicBezTo>
                    <a:pt x="0" y="2381"/>
                    <a:pt x="72" y="2465"/>
                    <a:pt x="167" y="2465"/>
                  </a:cubicBezTo>
                  <a:cubicBezTo>
                    <a:pt x="250" y="2465"/>
                    <a:pt x="322" y="2381"/>
                    <a:pt x="322" y="2298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6" name="Google Shape;11003;p79">
              <a:extLst>
                <a:ext uri="{FF2B5EF4-FFF2-40B4-BE49-F238E27FC236}">
                  <a16:creationId xmlns:a16="http://schemas.microsoft.com/office/drawing/2014/main" id="{072DFA86-C054-B00A-7BF6-03B14A07BDA5}"/>
                </a:ext>
              </a:extLst>
            </p:cNvPr>
            <p:cNvSpPr/>
            <p:nvPr/>
          </p:nvSpPr>
          <p:spPr>
            <a:xfrm>
              <a:off x="6793133" y="2075364"/>
              <a:ext cx="22651" cy="13306"/>
            </a:xfrm>
            <a:custGeom>
              <a:avLst/>
              <a:gdLst/>
              <a:ahLst/>
              <a:cxnLst/>
              <a:rect l="l" t="t" r="r" b="b"/>
              <a:pathLst>
                <a:path w="715" h="420" extrusionOk="0">
                  <a:moveTo>
                    <a:pt x="517" y="1"/>
                  </a:moveTo>
                  <a:cubicBezTo>
                    <a:pt x="508" y="1"/>
                    <a:pt x="498" y="1"/>
                    <a:pt x="488" y="2"/>
                  </a:cubicBezTo>
                  <a:lnTo>
                    <a:pt x="131" y="98"/>
                  </a:lnTo>
                  <a:cubicBezTo>
                    <a:pt x="48" y="122"/>
                    <a:pt x="0" y="217"/>
                    <a:pt x="12" y="300"/>
                  </a:cubicBezTo>
                  <a:cubicBezTo>
                    <a:pt x="36" y="372"/>
                    <a:pt x="107" y="419"/>
                    <a:pt x="179" y="419"/>
                  </a:cubicBezTo>
                  <a:lnTo>
                    <a:pt x="226" y="419"/>
                  </a:lnTo>
                  <a:lnTo>
                    <a:pt x="584" y="336"/>
                  </a:lnTo>
                  <a:cubicBezTo>
                    <a:pt x="667" y="300"/>
                    <a:pt x="715" y="217"/>
                    <a:pt x="703" y="122"/>
                  </a:cubicBezTo>
                  <a:cubicBezTo>
                    <a:pt x="671" y="47"/>
                    <a:pt x="600" y="1"/>
                    <a:pt x="51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7" name="Google Shape;11004;p79">
              <a:extLst>
                <a:ext uri="{FF2B5EF4-FFF2-40B4-BE49-F238E27FC236}">
                  <a16:creationId xmlns:a16="http://schemas.microsoft.com/office/drawing/2014/main" id="{5C40B7B6-C732-2733-26BF-EB4E57F9BC9C}"/>
                </a:ext>
              </a:extLst>
            </p:cNvPr>
            <p:cNvSpPr/>
            <p:nvPr/>
          </p:nvSpPr>
          <p:spPr>
            <a:xfrm>
              <a:off x="6859502" y="2075649"/>
              <a:ext cx="23792" cy="13401"/>
            </a:xfrm>
            <a:custGeom>
              <a:avLst/>
              <a:gdLst/>
              <a:ahLst/>
              <a:cxnLst/>
              <a:rect l="l" t="t" r="r" b="b"/>
              <a:pathLst>
                <a:path w="751" h="423" extrusionOk="0">
                  <a:moveTo>
                    <a:pt x="201" y="0"/>
                  </a:moveTo>
                  <a:cubicBezTo>
                    <a:pt x="128" y="0"/>
                    <a:pt x="57" y="54"/>
                    <a:pt x="36" y="124"/>
                  </a:cubicBezTo>
                  <a:cubicBezTo>
                    <a:pt x="1" y="220"/>
                    <a:pt x="60" y="303"/>
                    <a:pt x="155" y="339"/>
                  </a:cubicBezTo>
                  <a:lnTo>
                    <a:pt x="513" y="422"/>
                  </a:lnTo>
                  <a:lnTo>
                    <a:pt x="548" y="422"/>
                  </a:lnTo>
                  <a:cubicBezTo>
                    <a:pt x="632" y="422"/>
                    <a:pt x="691" y="386"/>
                    <a:pt x="715" y="303"/>
                  </a:cubicBezTo>
                  <a:cubicBezTo>
                    <a:pt x="751" y="220"/>
                    <a:pt x="691" y="124"/>
                    <a:pt x="596" y="101"/>
                  </a:cubicBezTo>
                  <a:lnTo>
                    <a:pt x="239" y="5"/>
                  </a:lnTo>
                  <a:cubicBezTo>
                    <a:pt x="226" y="2"/>
                    <a:pt x="213" y="0"/>
                    <a:pt x="20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598" name="Google Shape;11005;p79">
            <a:extLst>
              <a:ext uri="{FF2B5EF4-FFF2-40B4-BE49-F238E27FC236}">
                <a16:creationId xmlns:a16="http://schemas.microsoft.com/office/drawing/2014/main" id="{B259EF90-801D-4323-6E7C-DB51E1AAA808}"/>
              </a:ext>
            </a:extLst>
          </p:cNvPr>
          <p:cNvGrpSpPr/>
          <p:nvPr/>
        </p:nvGrpSpPr>
        <p:grpSpPr>
          <a:xfrm>
            <a:off x="12497679" y="3585074"/>
            <a:ext cx="560546" cy="717488"/>
            <a:chOff x="6248839" y="1967937"/>
            <a:chExt cx="280273" cy="3587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99" name="Google Shape;11006;p79">
              <a:extLst>
                <a:ext uri="{FF2B5EF4-FFF2-40B4-BE49-F238E27FC236}">
                  <a16:creationId xmlns:a16="http://schemas.microsoft.com/office/drawing/2014/main" id="{59A6B4F9-6D24-8694-C8D4-758B9AB99DA2}"/>
                </a:ext>
              </a:extLst>
            </p:cNvPr>
            <p:cNvSpPr/>
            <p:nvPr/>
          </p:nvSpPr>
          <p:spPr>
            <a:xfrm>
              <a:off x="6383859" y="2316449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34" y="251"/>
                    <a:pt x="334" y="167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0" name="Google Shape;11007;p79">
              <a:extLst>
                <a:ext uri="{FF2B5EF4-FFF2-40B4-BE49-F238E27FC236}">
                  <a16:creationId xmlns:a16="http://schemas.microsoft.com/office/drawing/2014/main" id="{581C7187-B347-7541-6B27-87DDFD5D0E51}"/>
                </a:ext>
              </a:extLst>
            </p:cNvPr>
            <p:cNvSpPr/>
            <p:nvPr/>
          </p:nvSpPr>
          <p:spPr>
            <a:xfrm>
              <a:off x="6248839" y="1967937"/>
              <a:ext cx="280273" cy="358364"/>
            </a:xfrm>
            <a:custGeom>
              <a:avLst/>
              <a:gdLst/>
              <a:ahLst/>
              <a:cxnLst/>
              <a:rect l="l" t="t" r="r" b="b"/>
              <a:pathLst>
                <a:path w="8847" h="11312" extrusionOk="0">
                  <a:moveTo>
                    <a:pt x="4001" y="357"/>
                  </a:moveTo>
                  <a:cubicBezTo>
                    <a:pt x="4156" y="357"/>
                    <a:pt x="4311" y="476"/>
                    <a:pt x="4358" y="643"/>
                  </a:cubicBezTo>
                  <a:lnTo>
                    <a:pt x="4430" y="953"/>
                  </a:lnTo>
                  <a:cubicBezTo>
                    <a:pt x="4442" y="1024"/>
                    <a:pt x="4513" y="1072"/>
                    <a:pt x="4596" y="1072"/>
                  </a:cubicBezTo>
                  <a:lnTo>
                    <a:pt x="4632" y="1072"/>
                  </a:lnTo>
                  <a:cubicBezTo>
                    <a:pt x="4727" y="1060"/>
                    <a:pt x="4787" y="953"/>
                    <a:pt x="4751" y="881"/>
                  </a:cubicBezTo>
                  <a:lnTo>
                    <a:pt x="4680" y="560"/>
                  </a:lnTo>
                  <a:cubicBezTo>
                    <a:pt x="4668" y="488"/>
                    <a:pt x="4632" y="429"/>
                    <a:pt x="4596" y="369"/>
                  </a:cubicBezTo>
                  <a:lnTo>
                    <a:pt x="5549" y="369"/>
                  </a:lnTo>
                  <a:cubicBezTo>
                    <a:pt x="5942" y="369"/>
                    <a:pt x="6299" y="643"/>
                    <a:pt x="6406" y="1036"/>
                  </a:cubicBezTo>
                  <a:lnTo>
                    <a:pt x="6656" y="1989"/>
                  </a:lnTo>
                  <a:lnTo>
                    <a:pt x="6001" y="1989"/>
                  </a:lnTo>
                  <a:cubicBezTo>
                    <a:pt x="5918" y="1989"/>
                    <a:pt x="5846" y="2072"/>
                    <a:pt x="5846" y="2155"/>
                  </a:cubicBezTo>
                  <a:cubicBezTo>
                    <a:pt x="5846" y="2250"/>
                    <a:pt x="5918" y="2322"/>
                    <a:pt x="6001" y="2322"/>
                  </a:cubicBezTo>
                  <a:lnTo>
                    <a:pt x="6751" y="2322"/>
                  </a:lnTo>
                  <a:lnTo>
                    <a:pt x="6858" y="2691"/>
                  </a:lnTo>
                  <a:lnTo>
                    <a:pt x="1977" y="2691"/>
                  </a:lnTo>
                  <a:lnTo>
                    <a:pt x="2096" y="2310"/>
                  </a:lnTo>
                  <a:lnTo>
                    <a:pt x="5311" y="2310"/>
                  </a:lnTo>
                  <a:cubicBezTo>
                    <a:pt x="5394" y="2310"/>
                    <a:pt x="5465" y="2239"/>
                    <a:pt x="5465" y="2143"/>
                  </a:cubicBezTo>
                  <a:cubicBezTo>
                    <a:pt x="5465" y="2048"/>
                    <a:pt x="5394" y="1977"/>
                    <a:pt x="5311" y="1977"/>
                  </a:cubicBezTo>
                  <a:lnTo>
                    <a:pt x="2167" y="1977"/>
                  </a:lnTo>
                  <a:lnTo>
                    <a:pt x="2417" y="1024"/>
                  </a:lnTo>
                  <a:cubicBezTo>
                    <a:pt x="2525" y="643"/>
                    <a:pt x="2882" y="357"/>
                    <a:pt x="3287" y="357"/>
                  </a:cubicBezTo>
                  <a:close/>
                  <a:moveTo>
                    <a:pt x="2310" y="3024"/>
                  </a:moveTo>
                  <a:lnTo>
                    <a:pt x="2310" y="3572"/>
                  </a:lnTo>
                  <a:lnTo>
                    <a:pt x="1941" y="3572"/>
                  </a:lnTo>
                  <a:lnTo>
                    <a:pt x="1941" y="3024"/>
                  </a:lnTo>
                  <a:close/>
                  <a:moveTo>
                    <a:pt x="6918" y="3024"/>
                  </a:moveTo>
                  <a:lnTo>
                    <a:pt x="6918" y="3572"/>
                  </a:lnTo>
                  <a:lnTo>
                    <a:pt x="6537" y="3572"/>
                  </a:lnTo>
                  <a:lnTo>
                    <a:pt x="6537" y="3024"/>
                  </a:lnTo>
                  <a:close/>
                  <a:moveTo>
                    <a:pt x="6204" y="3024"/>
                  </a:moveTo>
                  <a:lnTo>
                    <a:pt x="6204" y="3572"/>
                  </a:lnTo>
                  <a:lnTo>
                    <a:pt x="6168" y="3572"/>
                  </a:lnTo>
                  <a:lnTo>
                    <a:pt x="6168" y="3560"/>
                  </a:lnTo>
                  <a:cubicBezTo>
                    <a:pt x="6180" y="3465"/>
                    <a:pt x="6108" y="3393"/>
                    <a:pt x="6025" y="3393"/>
                  </a:cubicBezTo>
                  <a:lnTo>
                    <a:pt x="4787" y="3393"/>
                  </a:lnTo>
                  <a:cubicBezTo>
                    <a:pt x="4692" y="3393"/>
                    <a:pt x="4620" y="3465"/>
                    <a:pt x="4620" y="3560"/>
                  </a:cubicBezTo>
                  <a:lnTo>
                    <a:pt x="4620" y="3608"/>
                  </a:lnTo>
                  <a:cubicBezTo>
                    <a:pt x="4561" y="3572"/>
                    <a:pt x="4501" y="3572"/>
                    <a:pt x="4430" y="3572"/>
                  </a:cubicBezTo>
                  <a:cubicBezTo>
                    <a:pt x="4358" y="3572"/>
                    <a:pt x="4299" y="3584"/>
                    <a:pt x="4239" y="3608"/>
                  </a:cubicBezTo>
                  <a:lnTo>
                    <a:pt x="4239" y="3560"/>
                  </a:lnTo>
                  <a:cubicBezTo>
                    <a:pt x="4239" y="3465"/>
                    <a:pt x="4156" y="3393"/>
                    <a:pt x="4072" y="3393"/>
                  </a:cubicBezTo>
                  <a:lnTo>
                    <a:pt x="2834" y="3393"/>
                  </a:lnTo>
                  <a:cubicBezTo>
                    <a:pt x="2751" y="3393"/>
                    <a:pt x="2667" y="3465"/>
                    <a:pt x="2667" y="3560"/>
                  </a:cubicBezTo>
                  <a:lnTo>
                    <a:pt x="2667" y="3572"/>
                  </a:lnTo>
                  <a:lnTo>
                    <a:pt x="2644" y="3572"/>
                  </a:lnTo>
                  <a:lnTo>
                    <a:pt x="2644" y="3024"/>
                  </a:lnTo>
                  <a:close/>
                  <a:moveTo>
                    <a:pt x="3894" y="3727"/>
                  </a:moveTo>
                  <a:lnTo>
                    <a:pt x="3894" y="4096"/>
                  </a:lnTo>
                  <a:cubicBezTo>
                    <a:pt x="3894" y="4203"/>
                    <a:pt x="3799" y="4286"/>
                    <a:pt x="3703" y="4286"/>
                  </a:cubicBezTo>
                  <a:lnTo>
                    <a:pt x="3168" y="4286"/>
                  </a:lnTo>
                  <a:cubicBezTo>
                    <a:pt x="3060" y="4286"/>
                    <a:pt x="2965" y="4203"/>
                    <a:pt x="2965" y="4096"/>
                  </a:cubicBezTo>
                  <a:lnTo>
                    <a:pt x="2965" y="3727"/>
                  </a:lnTo>
                  <a:lnTo>
                    <a:pt x="3287" y="3727"/>
                  </a:lnTo>
                  <a:lnTo>
                    <a:pt x="3287" y="3739"/>
                  </a:lnTo>
                  <a:lnTo>
                    <a:pt x="3287" y="3917"/>
                  </a:lnTo>
                  <a:cubicBezTo>
                    <a:pt x="3287" y="4001"/>
                    <a:pt x="3358" y="4084"/>
                    <a:pt x="3441" y="4084"/>
                  </a:cubicBezTo>
                  <a:cubicBezTo>
                    <a:pt x="3537" y="4084"/>
                    <a:pt x="3608" y="4001"/>
                    <a:pt x="3608" y="3917"/>
                  </a:cubicBezTo>
                  <a:lnTo>
                    <a:pt x="3608" y="3739"/>
                  </a:lnTo>
                  <a:lnTo>
                    <a:pt x="3608" y="3727"/>
                  </a:lnTo>
                  <a:close/>
                  <a:moveTo>
                    <a:pt x="5858" y="3727"/>
                  </a:moveTo>
                  <a:lnTo>
                    <a:pt x="5858" y="4096"/>
                  </a:lnTo>
                  <a:cubicBezTo>
                    <a:pt x="5858" y="4203"/>
                    <a:pt x="5763" y="4286"/>
                    <a:pt x="5668" y="4286"/>
                  </a:cubicBezTo>
                  <a:lnTo>
                    <a:pt x="5132" y="4286"/>
                  </a:lnTo>
                  <a:cubicBezTo>
                    <a:pt x="5025" y="4286"/>
                    <a:pt x="4930" y="4203"/>
                    <a:pt x="4930" y="4096"/>
                  </a:cubicBezTo>
                  <a:lnTo>
                    <a:pt x="4930" y="3727"/>
                  </a:lnTo>
                  <a:lnTo>
                    <a:pt x="5215" y="3727"/>
                  </a:lnTo>
                  <a:lnTo>
                    <a:pt x="5215" y="3739"/>
                  </a:lnTo>
                  <a:lnTo>
                    <a:pt x="5215" y="3917"/>
                  </a:lnTo>
                  <a:cubicBezTo>
                    <a:pt x="5227" y="4001"/>
                    <a:pt x="5311" y="4084"/>
                    <a:pt x="5406" y="4084"/>
                  </a:cubicBezTo>
                  <a:cubicBezTo>
                    <a:pt x="5501" y="4084"/>
                    <a:pt x="5573" y="4001"/>
                    <a:pt x="5573" y="3917"/>
                  </a:cubicBezTo>
                  <a:lnTo>
                    <a:pt x="5573" y="3739"/>
                  </a:lnTo>
                  <a:lnTo>
                    <a:pt x="5573" y="3727"/>
                  </a:lnTo>
                  <a:close/>
                  <a:moveTo>
                    <a:pt x="7013" y="3917"/>
                  </a:moveTo>
                  <a:cubicBezTo>
                    <a:pt x="7085" y="3917"/>
                    <a:pt x="7168" y="3941"/>
                    <a:pt x="7228" y="4001"/>
                  </a:cubicBezTo>
                  <a:cubicBezTo>
                    <a:pt x="7287" y="4060"/>
                    <a:pt x="7299" y="4144"/>
                    <a:pt x="7299" y="4215"/>
                  </a:cubicBezTo>
                  <a:cubicBezTo>
                    <a:pt x="7287" y="4346"/>
                    <a:pt x="7144" y="4465"/>
                    <a:pt x="7001" y="4465"/>
                  </a:cubicBezTo>
                  <a:lnTo>
                    <a:pt x="6930" y="4465"/>
                  </a:lnTo>
                  <a:lnTo>
                    <a:pt x="6930" y="4453"/>
                  </a:lnTo>
                  <a:cubicBezTo>
                    <a:pt x="6930" y="4358"/>
                    <a:pt x="6847" y="4286"/>
                    <a:pt x="6763" y="4286"/>
                  </a:cubicBezTo>
                  <a:cubicBezTo>
                    <a:pt x="6680" y="4286"/>
                    <a:pt x="6597" y="4358"/>
                    <a:pt x="6597" y="4453"/>
                  </a:cubicBezTo>
                  <a:lnTo>
                    <a:pt x="6597" y="4536"/>
                  </a:lnTo>
                  <a:cubicBezTo>
                    <a:pt x="6156" y="4858"/>
                    <a:pt x="5608" y="4941"/>
                    <a:pt x="5418" y="4953"/>
                  </a:cubicBezTo>
                  <a:cubicBezTo>
                    <a:pt x="5311" y="4870"/>
                    <a:pt x="5156" y="4810"/>
                    <a:pt x="4989" y="4810"/>
                  </a:cubicBezTo>
                  <a:lnTo>
                    <a:pt x="3930" y="4810"/>
                  </a:lnTo>
                  <a:cubicBezTo>
                    <a:pt x="3775" y="4810"/>
                    <a:pt x="3620" y="4870"/>
                    <a:pt x="3501" y="4953"/>
                  </a:cubicBezTo>
                  <a:cubicBezTo>
                    <a:pt x="3334" y="4941"/>
                    <a:pt x="2775" y="4858"/>
                    <a:pt x="2322" y="4536"/>
                  </a:cubicBezTo>
                  <a:lnTo>
                    <a:pt x="2322" y="4453"/>
                  </a:lnTo>
                  <a:cubicBezTo>
                    <a:pt x="2298" y="4358"/>
                    <a:pt x="2227" y="4286"/>
                    <a:pt x="2132" y="4286"/>
                  </a:cubicBezTo>
                  <a:cubicBezTo>
                    <a:pt x="2048" y="4286"/>
                    <a:pt x="1977" y="4358"/>
                    <a:pt x="1977" y="4453"/>
                  </a:cubicBezTo>
                  <a:lnTo>
                    <a:pt x="1977" y="4465"/>
                  </a:lnTo>
                  <a:lnTo>
                    <a:pt x="1870" y="4465"/>
                  </a:lnTo>
                  <a:cubicBezTo>
                    <a:pt x="1798" y="4465"/>
                    <a:pt x="1715" y="4441"/>
                    <a:pt x="1655" y="4382"/>
                  </a:cubicBezTo>
                  <a:cubicBezTo>
                    <a:pt x="1596" y="4322"/>
                    <a:pt x="1584" y="4239"/>
                    <a:pt x="1584" y="4167"/>
                  </a:cubicBezTo>
                  <a:cubicBezTo>
                    <a:pt x="1596" y="4036"/>
                    <a:pt x="1739" y="3917"/>
                    <a:pt x="1882" y="3917"/>
                  </a:cubicBezTo>
                  <a:lnTo>
                    <a:pt x="2667" y="3917"/>
                  </a:lnTo>
                  <a:lnTo>
                    <a:pt x="2667" y="4108"/>
                  </a:lnTo>
                  <a:cubicBezTo>
                    <a:pt x="2667" y="4394"/>
                    <a:pt x="2906" y="4632"/>
                    <a:pt x="3191" y="4632"/>
                  </a:cubicBezTo>
                  <a:lnTo>
                    <a:pt x="3727" y="4632"/>
                  </a:lnTo>
                  <a:cubicBezTo>
                    <a:pt x="4013" y="4632"/>
                    <a:pt x="4251" y="4394"/>
                    <a:pt x="4251" y="4108"/>
                  </a:cubicBezTo>
                  <a:cubicBezTo>
                    <a:pt x="4251" y="4001"/>
                    <a:pt x="4334" y="3917"/>
                    <a:pt x="4442" y="3917"/>
                  </a:cubicBezTo>
                  <a:cubicBezTo>
                    <a:pt x="4549" y="3917"/>
                    <a:pt x="4632" y="4001"/>
                    <a:pt x="4632" y="4108"/>
                  </a:cubicBezTo>
                  <a:cubicBezTo>
                    <a:pt x="4632" y="4394"/>
                    <a:pt x="4870" y="4632"/>
                    <a:pt x="5156" y="4632"/>
                  </a:cubicBezTo>
                  <a:lnTo>
                    <a:pt x="5692" y="4632"/>
                  </a:lnTo>
                  <a:cubicBezTo>
                    <a:pt x="5977" y="4632"/>
                    <a:pt x="6216" y="4394"/>
                    <a:pt x="6216" y="4108"/>
                  </a:cubicBezTo>
                  <a:lnTo>
                    <a:pt x="6216" y="3917"/>
                  </a:lnTo>
                  <a:close/>
                  <a:moveTo>
                    <a:pt x="4215" y="5132"/>
                  </a:moveTo>
                  <a:cubicBezTo>
                    <a:pt x="4156" y="5251"/>
                    <a:pt x="4037" y="5334"/>
                    <a:pt x="3894" y="5334"/>
                  </a:cubicBezTo>
                  <a:lnTo>
                    <a:pt x="3560" y="5334"/>
                  </a:lnTo>
                  <a:cubicBezTo>
                    <a:pt x="3620" y="5215"/>
                    <a:pt x="3739" y="5132"/>
                    <a:pt x="3894" y="5132"/>
                  </a:cubicBezTo>
                  <a:close/>
                  <a:moveTo>
                    <a:pt x="5006" y="5152"/>
                  </a:moveTo>
                  <a:cubicBezTo>
                    <a:pt x="5123" y="5152"/>
                    <a:pt x="5234" y="5239"/>
                    <a:pt x="5287" y="5346"/>
                  </a:cubicBezTo>
                  <a:lnTo>
                    <a:pt x="4965" y="5346"/>
                  </a:lnTo>
                  <a:cubicBezTo>
                    <a:pt x="4811" y="5346"/>
                    <a:pt x="4692" y="5275"/>
                    <a:pt x="4632" y="5156"/>
                  </a:cubicBezTo>
                  <a:lnTo>
                    <a:pt x="4965" y="5156"/>
                  </a:lnTo>
                  <a:cubicBezTo>
                    <a:pt x="4979" y="5153"/>
                    <a:pt x="4993" y="5152"/>
                    <a:pt x="5006" y="5152"/>
                  </a:cubicBezTo>
                  <a:close/>
                  <a:moveTo>
                    <a:pt x="6549" y="4941"/>
                  </a:moveTo>
                  <a:lnTo>
                    <a:pt x="6549" y="4941"/>
                  </a:lnTo>
                  <a:cubicBezTo>
                    <a:pt x="6406" y="5965"/>
                    <a:pt x="5513" y="6763"/>
                    <a:pt x="4442" y="6763"/>
                  </a:cubicBezTo>
                  <a:cubicBezTo>
                    <a:pt x="3370" y="6763"/>
                    <a:pt x="2477" y="5965"/>
                    <a:pt x="2334" y="4941"/>
                  </a:cubicBezTo>
                  <a:lnTo>
                    <a:pt x="2334" y="4941"/>
                  </a:lnTo>
                  <a:cubicBezTo>
                    <a:pt x="2667" y="5132"/>
                    <a:pt x="3025" y="5227"/>
                    <a:pt x="3251" y="5251"/>
                  </a:cubicBezTo>
                  <a:cubicBezTo>
                    <a:pt x="3227" y="5334"/>
                    <a:pt x="3203" y="5418"/>
                    <a:pt x="3203" y="5489"/>
                  </a:cubicBezTo>
                  <a:cubicBezTo>
                    <a:pt x="3203" y="5584"/>
                    <a:pt x="3287" y="5656"/>
                    <a:pt x="3370" y="5656"/>
                  </a:cubicBezTo>
                  <a:lnTo>
                    <a:pt x="3906" y="5656"/>
                  </a:lnTo>
                  <a:cubicBezTo>
                    <a:pt x="4120" y="5656"/>
                    <a:pt x="4311" y="5572"/>
                    <a:pt x="4442" y="5406"/>
                  </a:cubicBezTo>
                  <a:cubicBezTo>
                    <a:pt x="4572" y="5549"/>
                    <a:pt x="4751" y="5656"/>
                    <a:pt x="4977" y="5656"/>
                  </a:cubicBezTo>
                  <a:lnTo>
                    <a:pt x="5513" y="5656"/>
                  </a:lnTo>
                  <a:cubicBezTo>
                    <a:pt x="5596" y="5656"/>
                    <a:pt x="5680" y="5584"/>
                    <a:pt x="5680" y="5489"/>
                  </a:cubicBezTo>
                  <a:cubicBezTo>
                    <a:pt x="5680" y="5406"/>
                    <a:pt x="5656" y="5334"/>
                    <a:pt x="5632" y="5251"/>
                  </a:cubicBezTo>
                  <a:cubicBezTo>
                    <a:pt x="5858" y="5215"/>
                    <a:pt x="6216" y="5120"/>
                    <a:pt x="6549" y="4941"/>
                  </a:cubicBezTo>
                  <a:close/>
                  <a:moveTo>
                    <a:pt x="5501" y="6846"/>
                  </a:moveTo>
                  <a:lnTo>
                    <a:pt x="5501" y="7203"/>
                  </a:lnTo>
                  <a:lnTo>
                    <a:pt x="4430" y="7799"/>
                  </a:lnTo>
                  <a:lnTo>
                    <a:pt x="3358" y="7203"/>
                  </a:lnTo>
                  <a:lnTo>
                    <a:pt x="3358" y="6846"/>
                  </a:lnTo>
                  <a:cubicBezTo>
                    <a:pt x="3680" y="7013"/>
                    <a:pt x="4037" y="7096"/>
                    <a:pt x="4430" y="7096"/>
                  </a:cubicBezTo>
                  <a:cubicBezTo>
                    <a:pt x="4811" y="7096"/>
                    <a:pt x="5168" y="7013"/>
                    <a:pt x="5501" y="6846"/>
                  </a:cubicBezTo>
                  <a:close/>
                  <a:moveTo>
                    <a:pt x="5954" y="7323"/>
                  </a:moveTo>
                  <a:lnTo>
                    <a:pt x="6168" y="7751"/>
                  </a:lnTo>
                  <a:lnTo>
                    <a:pt x="5311" y="8501"/>
                  </a:lnTo>
                  <a:cubicBezTo>
                    <a:pt x="5263" y="8525"/>
                    <a:pt x="5215" y="8549"/>
                    <a:pt x="5168" y="8549"/>
                  </a:cubicBezTo>
                  <a:cubicBezTo>
                    <a:pt x="5132" y="8549"/>
                    <a:pt x="5073" y="8513"/>
                    <a:pt x="5037" y="8466"/>
                  </a:cubicBezTo>
                  <a:lnTo>
                    <a:pt x="4680" y="8025"/>
                  </a:lnTo>
                  <a:lnTo>
                    <a:pt x="5942" y="7323"/>
                  </a:lnTo>
                  <a:close/>
                  <a:moveTo>
                    <a:pt x="2906" y="7334"/>
                  </a:moveTo>
                  <a:lnTo>
                    <a:pt x="4180" y="8037"/>
                  </a:lnTo>
                  <a:lnTo>
                    <a:pt x="3822" y="8489"/>
                  </a:lnTo>
                  <a:cubicBezTo>
                    <a:pt x="3787" y="8525"/>
                    <a:pt x="3739" y="8549"/>
                    <a:pt x="3680" y="8561"/>
                  </a:cubicBezTo>
                  <a:cubicBezTo>
                    <a:pt x="3644" y="8561"/>
                    <a:pt x="3584" y="8549"/>
                    <a:pt x="3549" y="8513"/>
                  </a:cubicBezTo>
                  <a:lnTo>
                    <a:pt x="2691" y="7775"/>
                  </a:lnTo>
                  <a:lnTo>
                    <a:pt x="2894" y="7334"/>
                  </a:lnTo>
                  <a:close/>
                  <a:moveTo>
                    <a:pt x="3299" y="0"/>
                  </a:moveTo>
                  <a:cubicBezTo>
                    <a:pt x="2739" y="0"/>
                    <a:pt x="2251" y="369"/>
                    <a:pt x="2108" y="905"/>
                  </a:cubicBezTo>
                  <a:lnTo>
                    <a:pt x="1644" y="2655"/>
                  </a:lnTo>
                  <a:lnTo>
                    <a:pt x="1060" y="2655"/>
                  </a:lnTo>
                  <a:cubicBezTo>
                    <a:pt x="977" y="2655"/>
                    <a:pt x="893" y="2727"/>
                    <a:pt x="893" y="2810"/>
                  </a:cubicBezTo>
                  <a:cubicBezTo>
                    <a:pt x="893" y="2905"/>
                    <a:pt x="977" y="2977"/>
                    <a:pt x="1060" y="2977"/>
                  </a:cubicBezTo>
                  <a:lnTo>
                    <a:pt x="1596" y="2977"/>
                  </a:lnTo>
                  <a:lnTo>
                    <a:pt x="1596" y="3584"/>
                  </a:lnTo>
                  <a:cubicBezTo>
                    <a:pt x="1405" y="3679"/>
                    <a:pt x="1274" y="3858"/>
                    <a:pt x="1239" y="4060"/>
                  </a:cubicBezTo>
                  <a:cubicBezTo>
                    <a:pt x="1227" y="4239"/>
                    <a:pt x="1286" y="4406"/>
                    <a:pt x="1394" y="4536"/>
                  </a:cubicBezTo>
                  <a:cubicBezTo>
                    <a:pt x="1513" y="4679"/>
                    <a:pt x="1667" y="4739"/>
                    <a:pt x="1834" y="4739"/>
                  </a:cubicBezTo>
                  <a:lnTo>
                    <a:pt x="1941" y="4739"/>
                  </a:lnTo>
                  <a:cubicBezTo>
                    <a:pt x="1989" y="5513"/>
                    <a:pt x="2406" y="6180"/>
                    <a:pt x="3001" y="6596"/>
                  </a:cubicBezTo>
                  <a:lnTo>
                    <a:pt x="3001" y="6965"/>
                  </a:lnTo>
                  <a:cubicBezTo>
                    <a:pt x="2959" y="6953"/>
                    <a:pt x="2920" y="6947"/>
                    <a:pt x="2885" y="6947"/>
                  </a:cubicBezTo>
                  <a:cubicBezTo>
                    <a:pt x="2849" y="6947"/>
                    <a:pt x="2816" y="6953"/>
                    <a:pt x="2787" y="6965"/>
                  </a:cubicBezTo>
                  <a:cubicBezTo>
                    <a:pt x="2703" y="7001"/>
                    <a:pt x="2620" y="7061"/>
                    <a:pt x="2584" y="7144"/>
                  </a:cubicBezTo>
                  <a:lnTo>
                    <a:pt x="2322" y="7668"/>
                  </a:lnTo>
                  <a:lnTo>
                    <a:pt x="882" y="8096"/>
                  </a:lnTo>
                  <a:cubicBezTo>
                    <a:pt x="358" y="8251"/>
                    <a:pt x="0" y="8739"/>
                    <a:pt x="0" y="9275"/>
                  </a:cubicBezTo>
                  <a:lnTo>
                    <a:pt x="0" y="11133"/>
                  </a:lnTo>
                  <a:cubicBezTo>
                    <a:pt x="0" y="11228"/>
                    <a:pt x="84" y="11299"/>
                    <a:pt x="167" y="11299"/>
                  </a:cubicBezTo>
                  <a:cubicBezTo>
                    <a:pt x="262" y="11299"/>
                    <a:pt x="334" y="11228"/>
                    <a:pt x="334" y="11133"/>
                  </a:cubicBezTo>
                  <a:lnTo>
                    <a:pt x="334" y="9275"/>
                  </a:lnTo>
                  <a:cubicBezTo>
                    <a:pt x="334" y="8870"/>
                    <a:pt x="596" y="8525"/>
                    <a:pt x="977" y="8406"/>
                  </a:cubicBezTo>
                  <a:lnTo>
                    <a:pt x="1596" y="8227"/>
                  </a:lnTo>
                  <a:lnTo>
                    <a:pt x="1596" y="11133"/>
                  </a:lnTo>
                  <a:cubicBezTo>
                    <a:pt x="1596" y="11228"/>
                    <a:pt x="1667" y="11299"/>
                    <a:pt x="1763" y="11299"/>
                  </a:cubicBezTo>
                  <a:cubicBezTo>
                    <a:pt x="1846" y="11299"/>
                    <a:pt x="1929" y="11228"/>
                    <a:pt x="1929" y="11133"/>
                  </a:cubicBezTo>
                  <a:lnTo>
                    <a:pt x="1929" y="8144"/>
                  </a:lnTo>
                  <a:lnTo>
                    <a:pt x="2298" y="8037"/>
                  </a:lnTo>
                  <a:lnTo>
                    <a:pt x="2298" y="11144"/>
                  </a:lnTo>
                  <a:cubicBezTo>
                    <a:pt x="2298" y="11240"/>
                    <a:pt x="2370" y="11311"/>
                    <a:pt x="2465" y="11311"/>
                  </a:cubicBezTo>
                  <a:cubicBezTo>
                    <a:pt x="2548" y="11311"/>
                    <a:pt x="2620" y="11240"/>
                    <a:pt x="2620" y="11144"/>
                  </a:cubicBezTo>
                  <a:lnTo>
                    <a:pt x="2620" y="8144"/>
                  </a:lnTo>
                  <a:lnTo>
                    <a:pt x="3310" y="8739"/>
                  </a:lnTo>
                  <a:cubicBezTo>
                    <a:pt x="3394" y="8811"/>
                    <a:pt x="3513" y="8858"/>
                    <a:pt x="3656" y="8858"/>
                  </a:cubicBezTo>
                  <a:lnTo>
                    <a:pt x="3691" y="8858"/>
                  </a:lnTo>
                  <a:cubicBezTo>
                    <a:pt x="3846" y="8847"/>
                    <a:pt x="3965" y="8787"/>
                    <a:pt x="4049" y="8668"/>
                  </a:cubicBezTo>
                  <a:lnTo>
                    <a:pt x="4394" y="8227"/>
                  </a:lnTo>
                  <a:lnTo>
                    <a:pt x="4739" y="8668"/>
                  </a:lnTo>
                  <a:cubicBezTo>
                    <a:pt x="4823" y="8763"/>
                    <a:pt x="4942" y="8847"/>
                    <a:pt x="5096" y="8858"/>
                  </a:cubicBezTo>
                  <a:lnTo>
                    <a:pt x="5144" y="8858"/>
                  </a:lnTo>
                  <a:cubicBezTo>
                    <a:pt x="5263" y="8858"/>
                    <a:pt x="5382" y="8811"/>
                    <a:pt x="5477" y="8739"/>
                  </a:cubicBezTo>
                  <a:lnTo>
                    <a:pt x="6347" y="7989"/>
                  </a:lnTo>
                  <a:lnTo>
                    <a:pt x="6882" y="8144"/>
                  </a:lnTo>
                  <a:lnTo>
                    <a:pt x="6882" y="11133"/>
                  </a:lnTo>
                  <a:cubicBezTo>
                    <a:pt x="6882" y="11228"/>
                    <a:pt x="6954" y="11299"/>
                    <a:pt x="7049" y="11299"/>
                  </a:cubicBezTo>
                  <a:cubicBezTo>
                    <a:pt x="7132" y="11299"/>
                    <a:pt x="7204" y="11228"/>
                    <a:pt x="7204" y="11133"/>
                  </a:cubicBezTo>
                  <a:lnTo>
                    <a:pt x="7204" y="8227"/>
                  </a:lnTo>
                  <a:lnTo>
                    <a:pt x="7835" y="8406"/>
                  </a:lnTo>
                  <a:cubicBezTo>
                    <a:pt x="8204" y="8513"/>
                    <a:pt x="8478" y="8870"/>
                    <a:pt x="8478" y="9275"/>
                  </a:cubicBezTo>
                  <a:lnTo>
                    <a:pt x="8478" y="11133"/>
                  </a:lnTo>
                  <a:cubicBezTo>
                    <a:pt x="8478" y="11228"/>
                    <a:pt x="8549" y="11299"/>
                    <a:pt x="8633" y="11299"/>
                  </a:cubicBezTo>
                  <a:cubicBezTo>
                    <a:pt x="8728" y="11299"/>
                    <a:pt x="8799" y="11228"/>
                    <a:pt x="8799" y="11133"/>
                  </a:cubicBezTo>
                  <a:lnTo>
                    <a:pt x="8799" y="9275"/>
                  </a:lnTo>
                  <a:cubicBezTo>
                    <a:pt x="8847" y="8763"/>
                    <a:pt x="8478" y="8287"/>
                    <a:pt x="7954" y="8132"/>
                  </a:cubicBezTo>
                  <a:lnTo>
                    <a:pt x="6513" y="7692"/>
                  </a:lnTo>
                  <a:lnTo>
                    <a:pt x="6263" y="7180"/>
                  </a:lnTo>
                  <a:cubicBezTo>
                    <a:pt x="6216" y="7084"/>
                    <a:pt x="6144" y="7025"/>
                    <a:pt x="6049" y="7001"/>
                  </a:cubicBezTo>
                  <a:cubicBezTo>
                    <a:pt x="6013" y="6989"/>
                    <a:pt x="5977" y="6983"/>
                    <a:pt x="5942" y="6983"/>
                  </a:cubicBezTo>
                  <a:cubicBezTo>
                    <a:pt x="5906" y="6983"/>
                    <a:pt x="5870" y="6989"/>
                    <a:pt x="5835" y="7001"/>
                  </a:cubicBezTo>
                  <a:lnTo>
                    <a:pt x="5835" y="6620"/>
                  </a:lnTo>
                  <a:cubicBezTo>
                    <a:pt x="6430" y="6203"/>
                    <a:pt x="6835" y="5537"/>
                    <a:pt x="6894" y="4763"/>
                  </a:cubicBezTo>
                  <a:lnTo>
                    <a:pt x="6966" y="4763"/>
                  </a:lnTo>
                  <a:cubicBezTo>
                    <a:pt x="7299" y="4763"/>
                    <a:pt x="7561" y="4525"/>
                    <a:pt x="7597" y="4215"/>
                  </a:cubicBezTo>
                  <a:cubicBezTo>
                    <a:pt x="7609" y="4036"/>
                    <a:pt x="7549" y="3870"/>
                    <a:pt x="7442" y="3739"/>
                  </a:cubicBezTo>
                  <a:cubicBezTo>
                    <a:pt x="7382" y="3679"/>
                    <a:pt x="7323" y="3632"/>
                    <a:pt x="7251" y="3584"/>
                  </a:cubicBezTo>
                  <a:lnTo>
                    <a:pt x="7251" y="2977"/>
                  </a:lnTo>
                  <a:lnTo>
                    <a:pt x="7787" y="2977"/>
                  </a:lnTo>
                  <a:cubicBezTo>
                    <a:pt x="7882" y="2977"/>
                    <a:pt x="7954" y="2905"/>
                    <a:pt x="7954" y="2810"/>
                  </a:cubicBezTo>
                  <a:cubicBezTo>
                    <a:pt x="7954" y="2727"/>
                    <a:pt x="7882" y="2655"/>
                    <a:pt x="7787" y="2655"/>
                  </a:cubicBezTo>
                  <a:lnTo>
                    <a:pt x="7204" y="2655"/>
                  </a:lnTo>
                  <a:lnTo>
                    <a:pt x="6751" y="905"/>
                  </a:lnTo>
                  <a:cubicBezTo>
                    <a:pt x="6597" y="369"/>
                    <a:pt x="6120" y="0"/>
                    <a:pt x="556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1" name="Google Shape;11008;p79">
              <a:extLst>
                <a:ext uri="{FF2B5EF4-FFF2-40B4-BE49-F238E27FC236}">
                  <a16:creationId xmlns:a16="http://schemas.microsoft.com/office/drawing/2014/main" id="{97D9A004-C025-4CD3-3013-CF8975BD6F40}"/>
                </a:ext>
              </a:extLst>
            </p:cNvPr>
            <p:cNvSpPr/>
            <p:nvPr/>
          </p:nvSpPr>
          <p:spPr>
            <a:xfrm>
              <a:off x="6445730" y="2238009"/>
              <a:ext cx="10201" cy="88672"/>
            </a:xfrm>
            <a:custGeom>
              <a:avLst/>
              <a:gdLst/>
              <a:ahLst/>
              <a:cxnLst/>
              <a:rect l="l" t="t" r="r" b="b"/>
              <a:pathLst>
                <a:path w="322" h="2799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643"/>
                  </a:lnTo>
                  <a:cubicBezTo>
                    <a:pt x="1" y="2727"/>
                    <a:pt x="72" y="2798"/>
                    <a:pt x="167" y="2798"/>
                  </a:cubicBezTo>
                  <a:cubicBezTo>
                    <a:pt x="251" y="2798"/>
                    <a:pt x="322" y="2727"/>
                    <a:pt x="322" y="2643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2" name="Google Shape;11009;p79">
              <a:extLst>
                <a:ext uri="{FF2B5EF4-FFF2-40B4-BE49-F238E27FC236}">
                  <a16:creationId xmlns:a16="http://schemas.microsoft.com/office/drawing/2014/main" id="{AB27406E-27E7-D0CF-0E44-261C3E6A2BB7}"/>
                </a:ext>
              </a:extLst>
            </p:cNvPr>
            <p:cNvSpPr/>
            <p:nvPr/>
          </p:nvSpPr>
          <p:spPr>
            <a:xfrm>
              <a:off x="6383859" y="2249319"/>
              <a:ext cx="10613" cy="10581"/>
            </a:xfrm>
            <a:custGeom>
              <a:avLst/>
              <a:gdLst/>
              <a:ahLst/>
              <a:cxnLst/>
              <a:rect l="l" t="t" r="r" b="b"/>
              <a:pathLst>
                <a:path w="335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cubicBezTo>
                    <a:pt x="251" y="334"/>
                    <a:pt x="334" y="262"/>
                    <a:pt x="334" y="167"/>
                  </a:cubicBezTo>
                  <a:cubicBezTo>
                    <a:pt x="334" y="84"/>
                    <a:pt x="275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3" name="Google Shape;11010;p79">
              <a:extLst>
                <a:ext uri="{FF2B5EF4-FFF2-40B4-BE49-F238E27FC236}">
                  <a16:creationId xmlns:a16="http://schemas.microsoft.com/office/drawing/2014/main" id="{44F7D084-3F1A-66A4-BECE-8EBF1763FEC5}"/>
                </a:ext>
              </a:extLst>
            </p:cNvPr>
            <p:cNvSpPr/>
            <p:nvPr/>
          </p:nvSpPr>
          <p:spPr>
            <a:xfrm>
              <a:off x="6383859" y="2282868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34" y="251"/>
                    <a:pt x="334" y="168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4" name="Google Shape;11011;p79">
              <a:extLst>
                <a:ext uri="{FF2B5EF4-FFF2-40B4-BE49-F238E27FC236}">
                  <a16:creationId xmlns:a16="http://schemas.microsoft.com/office/drawing/2014/main" id="{786A7AEA-3C6B-AE37-F44B-7554F3D4395B}"/>
                </a:ext>
              </a:extLst>
            </p:cNvPr>
            <p:cNvSpPr/>
            <p:nvPr/>
          </p:nvSpPr>
          <p:spPr>
            <a:xfrm>
              <a:off x="6378220" y="2154247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91" y="251"/>
                    <a:pt x="691" y="168"/>
                  </a:cubicBezTo>
                  <a:cubicBezTo>
                    <a:pt x="691" y="60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05" name="Google Shape;11012;p79">
            <a:extLst>
              <a:ext uri="{FF2B5EF4-FFF2-40B4-BE49-F238E27FC236}">
                <a16:creationId xmlns:a16="http://schemas.microsoft.com/office/drawing/2014/main" id="{9F4A9F23-9752-9730-7C3C-A56391B8A20D}"/>
              </a:ext>
            </a:extLst>
          </p:cNvPr>
          <p:cNvGrpSpPr/>
          <p:nvPr/>
        </p:nvGrpSpPr>
        <p:grpSpPr>
          <a:xfrm>
            <a:off x="11602970" y="3587292"/>
            <a:ext cx="558328" cy="715588"/>
            <a:chOff x="5801485" y="1969046"/>
            <a:chExt cx="279164" cy="3577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06" name="Google Shape;11013;p79">
              <a:extLst>
                <a:ext uri="{FF2B5EF4-FFF2-40B4-BE49-F238E27FC236}">
                  <a16:creationId xmlns:a16="http://schemas.microsoft.com/office/drawing/2014/main" id="{F7C80FCB-0E6A-B014-0F59-1D00E4172A44}"/>
                </a:ext>
              </a:extLst>
            </p:cNvPr>
            <p:cNvSpPr/>
            <p:nvPr/>
          </p:nvSpPr>
          <p:spPr>
            <a:xfrm>
              <a:off x="5901436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7" name="Google Shape;11014;p79">
              <a:extLst>
                <a:ext uri="{FF2B5EF4-FFF2-40B4-BE49-F238E27FC236}">
                  <a16:creationId xmlns:a16="http://schemas.microsoft.com/office/drawing/2014/main" id="{2AAB53C7-3DAF-FA78-5273-814AA9883146}"/>
                </a:ext>
              </a:extLst>
            </p:cNvPr>
            <p:cNvSpPr/>
            <p:nvPr/>
          </p:nvSpPr>
          <p:spPr>
            <a:xfrm>
              <a:off x="5968597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8" name="Google Shape;11015;p79">
              <a:extLst>
                <a:ext uri="{FF2B5EF4-FFF2-40B4-BE49-F238E27FC236}">
                  <a16:creationId xmlns:a16="http://schemas.microsoft.com/office/drawing/2014/main" id="{38F16727-A315-DCBF-FA2B-92936678B4EB}"/>
                </a:ext>
              </a:extLst>
            </p:cNvPr>
            <p:cNvSpPr/>
            <p:nvPr/>
          </p:nvSpPr>
          <p:spPr>
            <a:xfrm>
              <a:off x="5801485" y="1969046"/>
              <a:ext cx="279164" cy="357636"/>
            </a:xfrm>
            <a:custGeom>
              <a:avLst/>
              <a:gdLst/>
              <a:ahLst/>
              <a:cxnLst/>
              <a:rect l="l" t="t" r="r" b="b"/>
              <a:pathLst>
                <a:path w="8812" h="11289" extrusionOk="0">
                  <a:moveTo>
                    <a:pt x="1739" y="1025"/>
                  </a:moveTo>
                  <a:cubicBezTo>
                    <a:pt x="1834" y="1037"/>
                    <a:pt x="1929" y="1132"/>
                    <a:pt x="1929" y="1227"/>
                  </a:cubicBezTo>
                  <a:lnTo>
                    <a:pt x="1929" y="1275"/>
                  </a:lnTo>
                  <a:cubicBezTo>
                    <a:pt x="1858" y="1323"/>
                    <a:pt x="1822" y="1370"/>
                    <a:pt x="1775" y="1406"/>
                  </a:cubicBezTo>
                  <a:lnTo>
                    <a:pt x="1739" y="1406"/>
                  </a:lnTo>
                  <a:cubicBezTo>
                    <a:pt x="1644" y="1406"/>
                    <a:pt x="1548" y="1323"/>
                    <a:pt x="1548" y="1215"/>
                  </a:cubicBezTo>
                  <a:cubicBezTo>
                    <a:pt x="1548" y="1108"/>
                    <a:pt x="1644" y="1025"/>
                    <a:pt x="1739" y="1025"/>
                  </a:cubicBezTo>
                  <a:close/>
                  <a:moveTo>
                    <a:pt x="7064" y="1048"/>
                  </a:moveTo>
                  <a:cubicBezTo>
                    <a:pt x="7143" y="1048"/>
                    <a:pt x="7228" y="1137"/>
                    <a:pt x="7228" y="1227"/>
                  </a:cubicBezTo>
                  <a:cubicBezTo>
                    <a:pt x="7228" y="1334"/>
                    <a:pt x="7133" y="1430"/>
                    <a:pt x="7025" y="1430"/>
                  </a:cubicBezTo>
                  <a:lnTo>
                    <a:pt x="7002" y="1430"/>
                  </a:lnTo>
                  <a:cubicBezTo>
                    <a:pt x="6954" y="1382"/>
                    <a:pt x="6894" y="1334"/>
                    <a:pt x="6847" y="1287"/>
                  </a:cubicBezTo>
                  <a:lnTo>
                    <a:pt x="6847" y="1251"/>
                  </a:lnTo>
                  <a:cubicBezTo>
                    <a:pt x="6847" y="1144"/>
                    <a:pt x="6942" y="1049"/>
                    <a:pt x="7049" y="1049"/>
                  </a:cubicBezTo>
                  <a:cubicBezTo>
                    <a:pt x="7054" y="1048"/>
                    <a:pt x="7059" y="1048"/>
                    <a:pt x="7064" y="1048"/>
                  </a:cubicBezTo>
                  <a:close/>
                  <a:moveTo>
                    <a:pt x="7025" y="334"/>
                  </a:moveTo>
                  <a:cubicBezTo>
                    <a:pt x="7514" y="334"/>
                    <a:pt x="7918" y="739"/>
                    <a:pt x="7918" y="1227"/>
                  </a:cubicBezTo>
                  <a:cubicBezTo>
                    <a:pt x="7918" y="1549"/>
                    <a:pt x="7764" y="1846"/>
                    <a:pt x="7490" y="1989"/>
                  </a:cubicBezTo>
                  <a:cubicBezTo>
                    <a:pt x="7418" y="1882"/>
                    <a:pt x="7335" y="1787"/>
                    <a:pt x="7252" y="1692"/>
                  </a:cubicBezTo>
                  <a:cubicBezTo>
                    <a:pt x="7418" y="1608"/>
                    <a:pt x="7537" y="1430"/>
                    <a:pt x="7537" y="1227"/>
                  </a:cubicBezTo>
                  <a:cubicBezTo>
                    <a:pt x="7537" y="953"/>
                    <a:pt x="7299" y="715"/>
                    <a:pt x="7013" y="715"/>
                  </a:cubicBezTo>
                  <a:cubicBezTo>
                    <a:pt x="6787" y="715"/>
                    <a:pt x="6609" y="846"/>
                    <a:pt x="6537" y="1037"/>
                  </a:cubicBezTo>
                  <a:cubicBezTo>
                    <a:pt x="6430" y="965"/>
                    <a:pt x="6323" y="906"/>
                    <a:pt x="6204" y="834"/>
                  </a:cubicBezTo>
                  <a:cubicBezTo>
                    <a:pt x="6371" y="537"/>
                    <a:pt x="6692" y="334"/>
                    <a:pt x="7025" y="334"/>
                  </a:cubicBezTo>
                  <a:close/>
                  <a:moveTo>
                    <a:pt x="1727" y="334"/>
                  </a:moveTo>
                  <a:cubicBezTo>
                    <a:pt x="2072" y="334"/>
                    <a:pt x="2382" y="537"/>
                    <a:pt x="2537" y="846"/>
                  </a:cubicBezTo>
                  <a:cubicBezTo>
                    <a:pt x="2430" y="906"/>
                    <a:pt x="2310" y="977"/>
                    <a:pt x="2203" y="1049"/>
                  </a:cubicBezTo>
                  <a:cubicBezTo>
                    <a:pt x="2132" y="858"/>
                    <a:pt x="1941" y="727"/>
                    <a:pt x="1727" y="727"/>
                  </a:cubicBezTo>
                  <a:cubicBezTo>
                    <a:pt x="1441" y="727"/>
                    <a:pt x="1215" y="965"/>
                    <a:pt x="1215" y="1239"/>
                  </a:cubicBezTo>
                  <a:cubicBezTo>
                    <a:pt x="1215" y="1453"/>
                    <a:pt x="1334" y="1620"/>
                    <a:pt x="1489" y="1704"/>
                  </a:cubicBezTo>
                  <a:cubicBezTo>
                    <a:pt x="1406" y="1799"/>
                    <a:pt x="1334" y="1906"/>
                    <a:pt x="1251" y="2001"/>
                  </a:cubicBezTo>
                  <a:cubicBezTo>
                    <a:pt x="1001" y="1823"/>
                    <a:pt x="834" y="1549"/>
                    <a:pt x="834" y="1227"/>
                  </a:cubicBezTo>
                  <a:cubicBezTo>
                    <a:pt x="834" y="739"/>
                    <a:pt x="1239" y="334"/>
                    <a:pt x="1727" y="334"/>
                  </a:cubicBezTo>
                  <a:close/>
                  <a:moveTo>
                    <a:pt x="4382" y="691"/>
                  </a:moveTo>
                  <a:cubicBezTo>
                    <a:pt x="6287" y="691"/>
                    <a:pt x="7835" y="2239"/>
                    <a:pt x="7835" y="4144"/>
                  </a:cubicBezTo>
                  <a:cubicBezTo>
                    <a:pt x="7847" y="6049"/>
                    <a:pt x="6287" y="7597"/>
                    <a:pt x="4382" y="7597"/>
                  </a:cubicBezTo>
                  <a:cubicBezTo>
                    <a:pt x="2477" y="7597"/>
                    <a:pt x="929" y="6049"/>
                    <a:pt x="929" y="4144"/>
                  </a:cubicBezTo>
                  <a:cubicBezTo>
                    <a:pt x="929" y="2239"/>
                    <a:pt x="2477" y="691"/>
                    <a:pt x="4382" y="691"/>
                  </a:cubicBezTo>
                  <a:close/>
                  <a:moveTo>
                    <a:pt x="1739" y="1"/>
                  </a:moveTo>
                  <a:cubicBezTo>
                    <a:pt x="1072" y="1"/>
                    <a:pt x="525" y="549"/>
                    <a:pt x="525" y="1215"/>
                  </a:cubicBezTo>
                  <a:cubicBezTo>
                    <a:pt x="525" y="1644"/>
                    <a:pt x="751" y="2037"/>
                    <a:pt x="1108" y="2263"/>
                  </a:cubicBezTo>
                  <a:cubicBezTo>
                    <a:pt x="786" y="2811"/>
                    <a:pt x="608" y="3454"/>
                    <a:pt x="608" y="4132"/>
                  </a:cubicBezTo>
                  <a:cubicBezTo>
                    <a:pt x="608" y="5621"/>
                    <a:pt x="1477" y="6918"/>
                    <a:pt x="2739" y="7538"/>
                  </a:cubicBezTo>
                  <a:lnTo>
                    <a:pt x="882" y="8097"/>
                  </a:lnTo>
                  <a:cubicBezTo>
                    <a:pt x="358" y="8240"/>
                    <a:pt x="1" y="8728"/>
                    <a:pt x="1" y="9264"/>
                  </a:cubicBezTo>
                  <a:lnTo>
                    <a:pt x="1" y="11133"/>
                  </a:lnTo>
                  <a:cubicBezTo>
                    <a:pt x="1" y="11217"/>
                    <a:pt x="72" y="11288"/>
                    <a:pt x="167" y="11288"/>
                  </a:cubicBezTo>
                  <a:cubicBezTo>
                    <a:pt x="251" y="11288"/>
                    <a:pt x="334" y="11217"/>
                    <a:pt x="334" y="11133"/>
                  </a:cubicBezTo>
                  <a:lnTo>
                    <a:pt x="334" y="9264"/>
                  </a:lnTo>
                  <a:cubicBezTo>
                    <a:pt x="334" y="8871"/>
                    <a:pt x="596" y="8526"/>
                    <a:pt x="965" y="8407"/>
                  </a:cubicBezTo>
                  <a:lnTo>
                    <a:pt x="2834" y="7859"/>
                  </a:lnTo>
                  <a:cubicBezTo>
                    <a:pt x="2930" y="7823"/>
                    <a:pt x="3025" y="7764"/>
                    <a:pt x="3108" y="7692"/>
                  </a:cubicBezTo>
                  <a:cubicBezTo>
                    <a:pt x="3513" y="7835"/>
                    <a:pt x="3965" y="7919"/>
                    <a:pt x="4406" y="7919"/>
                  </a:cubicBezTo>
                  <a:cubicBezTo>
                    <a:pt x="4858" y="7919"/>
                    <a:pt x="5299" y="7835"/>
                    <a:pt x="5704" y="7692"/>
                  </a:cubicBezTo>
                  <a:cubicBezTo>
                    <a:pt x="5775" y="7764"/>
                    <a:pt x="5882" y="7811"/>
                    <a:pt x="5990" y="7859"/>
                  </a:cubicBezTo>
                  <a:lnTo>
                    <a:pt x="7847" y="8407"/>
                  </a:lnTo>
                  <a:cubicBezTo>
                    <a:pt x="8216" y="8514"/>
                    <a:pt x="8490" y="8871"/>
                    <a:pt x="8490" y="9264"/>
                  </a:cubicBezTo>
                  <a:lnTo>
                    <a:pt x="8490" y="11133"/>
                  </a:lnTo>
                  <a:cubicBezTo>
                    <a:pt x="8490" y="11217"/>
                    <a:pt x="8561" y="11288"/>
                    <a:pt x="8645" y="11288"/>
                  </a:cubicBezTo>
                  <a:cubicBezTo>
                    <a:pt x="8740" y="11288"/>
                    <a:pt x="8811" y="11217"/>
                    <a:pt x="8811" y="11133"/>
                  </a:cubicBezTo>
                  <a:lnTo>
                    <a:pt x="8811" y="9264"/>
                  </a:lnTo>
                  <a:cubicBezTo>
                    <a:pt x="8787" y="8728"/>
                    <a:pt x="8430" y="8252"/>
                    <a:pt x="7906" y="8097"/>
                  </a:cubicBezTo>
                  <a:lnTo>
                    <a:pt x="6049" y="7538"/>
                  </a:lnTo>
                  <a:cubicBezTo>
                    <a:pt x="7299" y="6918"/>
                    <a:pt x="8180" y="5633"/>
                    <a:pt x="8180" y="4132"/>
                  </a:cubicBezTo>
                  <a:cubicBezTo>
                    <a:pt x="8180" y="3454"/>
                    <a:pt x="7990" y="2811"/>
                    <a:pt x="7680" y="2263"/>
                  </a:cubicBezTo>
                  <a:cubicBezTo>
                    <a:pt x="8037" y="2037"/>
                    <a:pt x="8264" y="1644"/>
                    <a:pt x="8264" y="1215"/>
                  </a:cubicBezTo>
                  <a:cubicBezTo>
                    <a:pt x="8264" y="549"/>
                    <a:pt x="7716" y="1"/>
                    <a:pt x="7049" y="1"/>
                  </a:cubicBezTo>
                  <a:cubicBezTo>
                    <a:pt x="6573" y="1"/>
                    <a:pt x="6156" y="263"/>
                    <a:pt x="5942" y="680"/>
                  </a:cubicBezTo>
                  <a:cubicBezTo>
                    <a:pt x="5466" y="477"/>
                    <a:pt x="4942" y="358"/>
                    <a:pt x="4394" y="358"/>
                  </a:cubicBezTo>
                  <a:cubicBezTo>
                    <a:pt x="3846" y="358"/>
                    <a:pt x="3323" y="477"/>
                    <a:pt x="2846" y="680"/>
                  </a:cubicBezTo>
                  <a:cubicBezTo>
                    <a:pt x="2632" y="263"/>
                    <a:pt x="2215" y="1"/>
                    <a:pt x="173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09" name="Google Shape;11016;p79">
              <a:extLst>
                <a:ext uri="{FF2B5EF4-FFF2-40B4-BE49-F238E27FC236}">
                  <a16:creationId xmlns:a16="http://schemas.microsoft.com/office/drawing/2014/main" id="{049C364C-D20F-4C8F-DA04-B7BEB6478923}"/>
                </a:ext>
              </a:extLst>
            </p:cNvPr>
            <p:cNvSpPr/>
            <p:nvPr/>
          </p:nvSpPr>
          <p:spPr>
            <a:xfrm>
              <a:off x="5895797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19" y="334"/>
                    <a:pt x="691" y="251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0" name="Google Shape;11017;p79">
              <a:extLst>
                <a:ext uri="{FF2B5EF4-FFF2-40B4-BE49-F238E27FC236}">
                  <a16:creationId xmlns:a16="http://schemas.microsoft.com/office/drawing/2014/main" id="{9EE8B164-2F83-9EB4-1CDC-85860D76F615}"/>
                </a:ext>
              </a:extLst>
            </p:cNvPr>
            <p:cNvSpPr/>
            <p:nvPr/>
          </p:nvSpPr>
          <p:spPr>
            <a:xfrm>
              <a:off x="5962927" y="2075427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34"/>
                    <a:pt x="155" y="334"/>
                  </a:cubicBezTo>
                  <a:lnTo>
                    <a:pt x="513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1" name="Google Shape;11018;p79">
              <a:extLst>
                <a:ext uri="{FF2B5EF4-FFF2-40B4-BE49-F238E27FC236}">
                  <a16:creationId xmlns:a16="http://schemas.microsoft.com/office/drawing/2014/main" id="{7D540F8A-A80D-5636-EC76-B1BE5F9D6385}"/>
                </a:ext>
              </a:extLst>
            </p:cNvPr>
            <p:cNvSpPr/>
            <p:nvPr/>
          </p:nvSpPr>
          <p:spPr>
            <a:xfrm>
              <a:off x="5845615" y="2282868"/>
              <a:ext cx="10233" cy="43813"/>
            </a:xfrm>
            <a:custGeom>
              <a:avLst/>
              <a:gdLst/>
              <a:ahLst/>
              <a:cxnLst/>
              <a:rect l="l" t="t" r="r" b="b"/>
              <a:pathLst>
                <a:path w="323" h="1383" extrusionOk="0">
                  <a:moveTo>
                    <a:pt x="155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1227"/>
                  </a:lnTo>
                  <a:cubicBezTo>
                    <a:pt x="1" y="1311"/>
                    <a:pt x="72" y="1382"/>
                    <a:pt x="155" y="1382"/>
                  </a:cubicBezTo>
                  <a:cubicBezTo>
                    <a:pt x="251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2" name="Google Shape;11019;p79">
              <a:extLst>
                <a:ext uri="{FF2B5EF4-FFF2-40B4-BE49-F238E27FC236}">
                  <a16:creationId xmlns:a16="http://schemas.microsoft.com/office/drawing/2014/main" id="{2DA54096-C105-AE21-8775-EEBED34CDCF1}"/>
                </a:ext>
              </a:extLst>
            </p:cNvPr>
            <p:cNvSpPr/>
            <p:nvPr/>
          </p:nvSpPr>
          <p:spPr>
            <a:xfrm>
              <a:off x="6024798" y="2282868"/>
              <a:ext cx="10201" cy="43813"/>
            </a:xfrm>
            <a:custGeom>
              <a:avLst/>
              <a:gdLst/>
              <a:ahLst/>
              <a:cxnLst/>
              <a:rect l="l" t="t" r="r" b="b"/>
              <a:pathLst>
                <a:path w="322" h="138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227"/>
                  </a:lnTo>
                  <a:cubicBezTo>
                    <a:pt x="0" y="1311"/>
                    <a:pt x="72" y="1382"/>
                    <a:pt x="155" y="1382"/>
                  </a:cubicBezTo>
                  <a:cubicBezTo>
                    <a:pt x="250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3" name="Google Shape;11020;p79">
              <a:extLst>
                <a:ext uri="{FF2B5EF4-FFF2-40B4-BE49-F238E27FC236}">
                  <a16:creationId xmlns:a16="http://schemas.microsoft.com/office/drawing/2014/main" id="{DA6BFB7C-FD77-0113-D83B-35B5BDAA5883}"/>
                </a:ext>
              </a:extLst>
            </p:cNvPr>
            <p:cNvSpPr/>
            <p:nvPr/>
          </p:nvSpPr>
          <p:spPr>
            <a:xfrm>
              <a:off x="5868267" y="2260248"/>
              <a:ext cx="144112" cy="66591"/>
            </a:xfrm>
            <a:custGeom>
              <a:avLst/>
              <a:gdLst/>
              <a:ahLst/>
              <a:cxnLst/>
              <a:rect l="l" t="t" r="r" b="b"/>
              <a:pathLst>
                <a:path w="4549" h="2102" extrusionOk="0">
                  <a:moveTo>
                    <a:pt x="2274" y="1"/>
                  </a:moveTo>
                  <a:cubicBezTo>
                    <a:pt x="1715" y="1"/>
                    <a:pt x="1203" y="191"/>
                    <a:pt x="786" y="548"/>
                  </a:cubicBezTo>
                  <a:cubicBezTo>
                    <a:pt x="381" y="894"/>
                    <a:pt x="95" y="1382"/>
                    <a:pt x="12" y="1906"/>
                  </a:cubicBezTo>
                  <a:cubicBezTo>
                    <a:pt x="0" y="2001"/>
                    <a:pt x="48" y="2084"/>
                    <a:pt x="143" y="2096"/>
                  </a:cubicBezTo>
                  <a:cubicBezTo>
                    <a:pt x="155" y="2100"/>
                    <a:pt x="168" y="2101"/>
                    <a:pt x="181" y="2101"/>
                  </a:cubicBezTo>
                  <a:cubicBezTo>
                    <a:pt x="253" y="2101"/>
                    <a:pt x="323" y="2046"/>
                    <a:pt x="333" y="1965"/>
                  </a:cubicBezTo>
                  <a:cubicBezTo>
                    <a:pt x="500" y="1024"/>
                    <a:pt x="1310" y="334"/>
                    <a:pt x="2262" y="334"/>
                  </a:cubicBezTo>
                  <a:cubicBezTo>
                    <a:pt x="3215" y="334"/>
                    <a:pt x="4024" y="1013"/>
                    <a:pt x="4179" y="1965"/>
                  </a:cubicBezTo>
                  <a:cubicBezTo>
                    <a:pt x="4191" y="2036"/>
                    <a:pt x="4263" y="2096"/>
                    <a:pt x="4346" y="2096"/>
                  </a:cubicBezTo>
                  <a:lnTo>
                    <a:pt x="4370" y="2096"/>
                  </a:lnTo>
                  <a:cubicBezTo>
                    <a:pt x="4489" y="2084"/>
                    <a:pt x="4548" y="2001"/>
                    <a:pt x="4536" y="1906"/>
                  </a:cubicBezTo>
                  <a:cubicBezTo>
                    <a:pt x="4441" y="1382"/>
                    <a:pt x="4179" y="894"/>
                    <a:pt x="3762" y="548"/>
                  </a:cubicBezTo>
                  <a:cubicBezTo>
                    <a:pt x="3346" y="191"/>
                    <a:pt x="2822" y="1"/>
                    <a:pt x="227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4" name="Google Shape;11021;p79">
              <a:extLst>
                <a:ext uri="{FF2B5EF4-FFF2-40B4-BE49-F238E27FC236}">
                  <a16:creationId xmlns:a16="http://schemas.microsoft.com/office/drawing/2014/main" id="{38D61E81-E150-A890-9D3C-C8687922C8B0}"/>
                </a:ext>
              </a:extLst>
            </p:cNvPr>
            <p:cNvSpPr/>
            <p:nvPr/>
          </p:nvSpPr>
          <p:spPr>
            <a:xfrm>
              <a:off x="5890126" y="2013556"/>
              <a:ext cx="10581" cy="10613"/>
            </a:xfrm>
            <a:custGeom>
              <a:avLst/>
              <a:gdLst/>
              <a:ahLst/>
              <a:cxnLst/>
              <a:rect l="l" t="t" r="r" b="b"/>
              <a:pathLst>
                <a:path w="334" h="335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7" y="334"/>
                  </a:cubicBezTo>
                  <a:cubicBezTo>
                    <a:pt x="251" y="334"/>
                    <a:pt x="334" y="263"/>
                    <a:pt x="334" y="168"/>
                  </a:cubicBez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5" name="Google Shape;11022;p79">
              <a:extLst>
                <a:ext uri="{FF2B5EF4-FFF2-40B4-BE49-F238E27FC236}">
                  <a16:creationId xmlns:a16="http://schemas.microsoft.com/office/drawing/2014/main" id="{73F451CC-9C6B-2691-699A-491B1386F859}"/>
                </a:ext>
              </a:extLst>
            </p:cNvPr>
            <p:cNvSpPr/>
            <p:nvPr/>
          </p:nvSpPr>
          <p:spPr>
            <a:xfrm>
              <a:off x="5979907" y="2013556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cubicBezTo>
                    <a:pt x="250" y="334"/>
                    <a:pt x="322" y="263"/>
                    <a:pt x="322" y="168"/>
                  </a:cubicBez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6" name="Google Shape;11023;p79">
              <a:extLst>
                <a:ext uri="{FF2B5EF4-FFF2-40B4-BE49-F238E27FC236}">
                  <a16:creationId xmlns:a16="http://schemas.microsoft.com/office/drawing/2014/main" id="{3BB9C71F-4B0F-8DAF-D6C3-DDA2DBFF64B0}"/>
                </a:ext>
              </a:extLst>
            </p:cNvPr>
            <p:cNvSpPr/>
            <p:nvPr/>
          </p:nvSpPr>
          <p:spPr>
            <a:xfrm>
              <a:off x="5861455" y="2002247"/>
              <a:ext cx="127892" cy="155454"/>
            </a:xfrm>
            <a:custGeom>
              <a:avLst/>
              <a:gdLst/>
              <a:ahLst/>
              <a:cxnLst/>
              <a:rect l="l" t="t" r="r" b="b"/>
              <a:pathLst>
                <a:path w="4037" h="4907" extrusionOk="0">
                  <a:moveTo>
                    <a:pt x="2489" y="346"/>
                  </a:moveTo>
                  <a:cubicBezTo>
                    <a:pt x="2596" y="346"/>
                    <a:pt x="2680" y="441"/>
                    <a:pt x="2680" y="536"/>
                  </a:cubicBezTo>
                  <a:cubicBezTo>
                    <a:pt x="2680" y="644"/>
                    <a:pt x="2596" y="739"/>
                    <a:pt x="2489" y="739"/>
                  </a:cubicBezTo>
                  <a:cubicBezTo>
                    <a:pt x="2382" y="739"/>
                    <a:pt x="2299" y="644"/>
                    <a:pt x="2299" y="536"/>
                  </a:cubicBezTo>
                  <a:cubicBezTo>
                    <a:pt x="2311" y="441"/>
                    <a:pt x="2382" y="346"/>
                    <a:pt x="2489" y="346"/>
                  </a:cubicBezTo>
                  <a:close/>
                  <a:moveTo>
                    <a:pt x="2954" y="715"/>
                  </a:moveTo>
                  <a:cubicBezTo>
                    <a:pt x="3084" y="775"/>
                    <a:pt x="3192" y="894"/>
                    <a:pt x="3192" y="1060"/>
                  </a:cubicBezTo>
                  <a:cubicBezTo>
                    <a:pt x="3204" y="1275"/>
                    <a:pt x="3037" y="1429"/>
                    <a:pt x="2846" y="1429"/>
                  </a:cubicBezTo>
                  <a:lnTo>
                    <a:pt x="2132" y="1429"/>
                  </a:lnTo>
                  <a:cubicBezTo>
                    <a:pt x="1918" y="1429"/>
                    <a:pt x="1763" y="1275"/>
                    <a:pt x="1763" y="1060"/>
                  </a:cubicBezTo>
                  <a:cubicBezTo>
                    <a:pt x="1763" y="917"/>
                    <a:pt x="1858" y="775"/>
                    <a:pt x="2001" y="715"/>
                  </a:cubicBezTo>
                  <a:cubicBezTo>
                    <a:pt x="2072" y="917"/>
                    <a:pt x="2263" y="1048"/>
                    <a:pt x="2477" y="1048"/>
                  </a:cubicBezTo>
                  <a:cubicBezTo>
                    <a:pt x="2692" y="1048"/>
                    <a:pt x="2870" y="917"/>
                    <a:pt x="2954" y="715"/>
                  </a:cubicBezTo>
                  <a:close/>
                  <a:moveTo>
                    <a:pt x="2501" y="1"/>
                  </a:moveTo>
                  <a:cubicBezTo>
                    <a:pt x="2263" y="1"/>
                    <a:pt x="2072" y="155"/>
                    <a:pt x="2013" y="370"/>
                  </a:cubicBezTo>
                  <a:cubicBezTo>
                    <a:pt x="1703" y="429"/>
                    <a:pt x="1453" y="715"/>
                    <a:pt x="1453" y="1060"/>
                  </a:cubicBezTo>
                  <a:lnTo>
                    <a:pt x="1453" y="1132"/>
                  </a:lnTo>
                  <a:cubicBezTo>
                    <a:pt x="1203" y="1251"/>
                    <a:pt x="965" y="1418"/>
                    <a:pt x="763" y="1632"/>
                  </a:cubicBezTo>
                  <a:cubicBezTo>
                    <a:pt x="346" y="2049"/>
                    <a:pt x="84" y="2596"/>
                    <a:pt x="48" y="3192"/>
                  </a:cubicBezTo>
                  <a:cubicBezTo>
                    <a:pt x="1" y="3763"/>
                    <a:pt x="167" y="4346"/>
                    <a:pt x="501" y="4823"/>
                  </a:cubicBezTo>
                  <a:cubicBezTo>
                    <a:pt x="537" y="4870"/>
                    <a:pt x="596" y="4906"/>
                    <a:pt x="644" y="4906"/>
                  </a:cubicBezTo>
                  <a:cubicBezTo>
                    <a:pt x="668" y="4906"/>
                    <a:pt x="715" y="4882"/>
                    <a:pt x="739" y="4870"/>
                  </a:cubicBezTo>
                  <a:cubicBezTo>
                    <a:pt x="822" y="4811"/>
                    <a:pt x="834" y="4704"/>
                    <a:pt x="775" y="4632"/>
                  </a:cubicBezTo>
                  <a:cubicBezTo>
                    <a:pt x="477" y="4227"/>
                    <a:pt x="334" y="3727"/>
                    <a:pt x="370" y="3215"/>
                  </a:cubicBezTo>
                  <a:cubicBezTo>
                    <a:pt x="406" y="2715"/>
                    <a:pt x="632" y="2227"/>
                    <a:pt x="1001" y="1858"/>
                  </a:cubicBezTo>
                  <a:cubicBezTo>
                    <a:pt x="1156" y="1703"/>
                    <a:pt x="1358" y="1548"/>
                    <a:pt x="1584" y="1465"/>
                  </a:cubicBezTo>
                  <a:cubicBezTo>
                    <a:pt x="1703" y="1656"/>
                    <a:pt x="1918" y="1775"/>
                    <a:pt x="2156" y="1775"/>
                  </a:cubicBezTo>
                  <a:lnTo>
                    <a:pt x="2870" y="1775"/>
                  </a:lnTo>
                  <a:cubicBezTo>
                    <a:pt x="3108" y="1775"/>
                    <a:pt x="3335" y="1656"/>
                    <a:pt x="3454" y="1465"/>
                  </a:cubicBezTo>
                  <a:cubicBezTo>
                    <a:pt x="3573" y="1525"/>
                    <a:pt x="3680" y="1584"/>
                    <a:pt x="3787" y="1656"/>
                  </a:cubicBezTo>
                  <a:cubicBezTo>
                    <a:pt x="3811" y="1668"/>
                    <a:pt x="3846" y="1679"/>
                    <a:pt x="3882" y="1679"/>
                  </a:cubicBezTo>
                  <a:cubicBezTo>
                    <a:pt x="3930" y="1679"/>
                    <a:pt x="3989" y="1656"/>
                    <a:pt x="4025" y="1608"/>
                  </a:cubicBezTo>
                  <a:cubicBezTo>
                    <a:pt x="4037" y="1537"/>
                    <a:pt x="4013" y="1429"/>
                    <a:pt x="3942" y="1370"/>
                  </a:cubicBezTo>
                  <a:cubicBezTo>
                    <a:pt x="3811" y="1287"/>
                    <a:pt x="3680" y="1191"/>
                    <a:pt x="3537" y="1132"/>
                  </a:cubicBezTo>
                  <a:lnTo>
                    <a:pt x="3537" y="1060"/>
                  </a:lnTo>
                  <a:cubicBezTo>
                    <a:pt x="3537" y="739"/>
                    <a:pt x="3311" y="453"/>
                    <a:pt x="2989" y="370"/>
                  </a:cubicBezTo>
                  <a:cubicBezTo>
                    <a:pt x="2930" y="167"/>
                    <a:pt x="2727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7" name="Google Shape;11024;p79">
              <a:extLst>
                <a:ext uri="{FF2B5EF4-FFF2-40B4-BE49-F238E27FC236}">
                  <a16:creationId xmlns:a16="http://schemas.microsoft.com/office/drawing/2014/main" id="{E7B21B8E-DFC1-B499-5BE6-69A2A9FE2376}"/>
                </a:ext>
              </a:extLst>
            </p:cNvPr>
            <p:cNvSpPr/>
            <p:nvPr/>
          </p:nvSpPr>
          <p:spPr>
            <a:xfrm>
              <a:off x="5890886" y="2060633"/>
              <a:ext cx="128652" cy="127227"/>
            </a:xfrm>
            <a:custGeom>
              <a:avLst/>
              <a:gdLst/>
              <a:ahLst/>
              <a:cxnLst/>
              <a:rect l="l" t="t" r="r" b="b"/>
              <a:pathLst>
                <a:path w="4061" h="4016" extrusionOk="0">
                  <a:moveTo>
                    <a:pt x="3421" y="1"/>
                  </a:moveTo>
                  <a:cubicBezTo>
                    <a:pt x="3385" y="1"/>
                    <a:pt x="3346" y="13"/>
                    <a:pt x="3310" y="39"/>
                  </a:cubicBezTo>
                  <a:cubicBezTo>
                    <a:pt x="3239" y="98"/>
                    <a:pt x="3227" y="206"/>
                    <a:pt x="3287" y="277"/>
                  </a:cubicBezTo>
                  <a:cubicBezTo>
                    <a:pt x="3584" y="682"/>
                    <a:pt x="3727" y="1182"/>
                    <a:pt x="3691" y="1694"/>
                  </a:cubicBezTo>
                  <a:cubicBezTo>
                    <a:pt x="3656" y="2194"/>
                    <a:pt x="3429" y="2682"/>
                    <a:pt x="3060" y="3039"/>
                  </a:cubicBezTo>
                  <a:cubicBezTo>
                    <a:pt x="2703" y="3396"/>
                    <a:pt x="2215" y="3623"/>
                    <a:pt x="1703" y="3670"/>
                  </a:cubicBezTo>
                  <a:cubicBezTo>
                    <a:pt x="1665" y="3672"/>
                    <a:pt x="1626" y="3673"/>
                    <a:pt x="1588" y="3673"/>
                  </a:cubicBezTo>
                  <a:cubicBezTo>
                    <a:pt x="1125" y="3673"/>
                    <a:pt x="661" y="3540"/>
                    <a:pt x="298" y="3265"/>
                  </a:cubicBezTo>
                  <a:cubicBezTo>
                    <a:pt x="263" y="3241"/>
                    <a:pt x="227" y="3228"/>
                    <a:pt x="191" y="3228"/>
                  </a:cubicBezTo>
                  <a:cubicBezTo>
                    <a:pt x="142" y="3228"/>
                    <a:pt x="95" y="3253"/>
                    <a:pt x="60" y="3301"/>
                  </a:cubicBezTo>
                  <a:cubicBezTo>
                    <a:pt x="0" y="3373"/>
                    <a:pt x="12" y="3480"/>
                    <a:pt x="84" y="3539"/>
                  </a:cubicBezTo>
                  <a:cubicBezTo>
                    <a:pt x="501" y="3849"/>
                    <a:pt x="1024" y="4016"/>
                    <a:pt x="1548" y="4016"/>
                  </a:cubicBezTo>
                  <a:lnTo>
                    <a:pt x="1727" y="4016"/>
                  </a:lnTo>
                  <a:cubicBezTo>
                    <a:pt x="2322" y="3968"/>
                    <a:pt x="2870" y="3718"/>
                    <a:pt x="3287" y="3301"/>
                  </a:cubicBezTo>
                  <a:cubicBezTo>
                    <a:pt x="3703" y="2884"/>
                    <a:pt x="3953" y="2325"/>
                    <a:pt x="4001" y="1730"/>
                  </a:cubicBezTo>
                  <a:cubicBezTo>
                    <a:pt x="4060" y="1122"/>
                    <a:pt x="3894" y="539"/>
                    <a:pt x="3549" y="63"/>
                  </a:cubicBezTo>
                  <a:cubicBezTo>
                    <a:pt x="3515" y="22"/>
                    <a:pt x="3469" y="1"/>
                    <a:pt x="342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18" name="Google Shape;11025;p79">
              <a:extLst>
                <a:ext uri="{FF2B5EF4-FFF2-40B4-BE49-F238E27FC236}">
                  <a16:creationId xmlns:a16="http://schemas.microsoft.com/office/drawing/2014/main" id="{64176E63-D4A5-46B2-7403-B0FDB3A47878}"/>
                </a:ext>
              </a:extLst>
            </p:cNvPr>
            <p:cNvSpPr/>
            <p:nvPr/>
          </p:nvSpPr>
          <p:spPr>
            <a:xfrm>
              <a:off x="5910116" y="2122947"/>
              <a:ext cx="61142" cy="33232"/>
            </a:xfrm>
            <a:custGeom>
              <a:avLst/>
              <a:gdLst/>
              <a:ahLst/>
              <a:cxnLst/>
              <a:rect l="l" t="t" r="r" b="b"/>
              <a:pathLst>
                <a:path w="1930" h="1049" extrusionOk="0">
                  <a:moveTo>
                    <a:pt x="1560" y="346"/>
                  </a:moveTo>
                  <a:cubicBezTo>
                    <a:pt x="1477" y="560"/>
                    <a:pt x="1239" y="715"/>
                    <a:pt x="953" y="715"/>
                  </a:cubicBezTo>
                  <a:cubicBezTo>
                    <a:pt x="667" y="715"/>
                    <a:pt x="429" y="548"/>
                    <a:pt x="358" y="346"/>
                  </a:cubicBezTo>
                  <a:close/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644"/>
                    <a:pt x="429" y="1048"/>
                    <a:pt x="965" y="1048"/>
                  </a:cubicBezTo>
                  <a:cubicBezTo>
                    <a:pt x="1501" y="1048"/>
                    <a:pt x="1929" y="656"/>
                    <a:pt x="1929" y="167"/>
                  </a:cubicBezTo>
                  <a:cubicBezTo>
                    <a:pt x="1918" y="84"/>
                    <a:pt x="1846" y="1"/>
                    <a:pt x="175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19" name="Google Shape;11026;p79">
            <a:extLst>
              <a:ext uri="{FF2B5EF4-FFF2-40B4-BE49-F238E27FC236}">
                <a16:creationId xmlns:a16="http://schemas.microsoft.com/office/drawing/2014/main" id="{D0443DBD-E958-58DC-CFF8-9CBAA08B1903}"/>
              </a:ext>
            </a:extLst>
          </p:cNvPr>
          <p:cNvGrpSpPr/>
          <p:nvPr/>
        </p:nvGrpSpPr>
        <p:grpSpPr>
          <a:xfrm>
            <a:off x="10705286" y="3587292"/>
            <a:ext cx="556808" cy="716728"/>
            <a:chOff x="5352643" y="1969046"/>
            <a:chExt cx="278404" cy="35836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20" name="Google Shape;11027;p79">
              <a:extLst>
                <a:ext uri="{FF2B5EF4-FFF2-40B4-BE49-F238E27FC236}">
                  <a16:creationId xmlns:a16="http://schemas.microsoft.com/office/drawing/2014/main" id="{87A77302-19A3-F935-4535-1DD73B47AB87}"/>
                </a:ext>
              </a:extLst>
            </p:cNvPr>
            <p:cNvSpPr/>
            <p:nvPr/>
          </p:nvSpPr>
          <p:spPr>
            <a:xfrm>
              <a:off x="5352643" y="1969046"/>
              <a:ext cx="278404" cy="358364"/>
            </a:xfrm>
            <a:custGeom>
              <a:avLst/>
              <a:gdLst/>
              <a:ahLst/>
              <a:cxnLst/>
              <a:rect l="l" t="t" r="r" b="b"/>
              <a:pathLst>
                <a:path w="8788" h="11312" extrusionOk="0">
                  <a:moveTo>
                    <a:pt x="4882" y="453"/>
                  </a:moveTo>
                  <a:cubicBezTo>
                    <a:pt x="5418" y="739"/>
                    <a:pt x="5834" y="1430"/>
                    <a:pt x="5953" y="2299"/>
                  </a:cubicBezTo>
                  <a:lnTo>
                    <a:pt x="5239" y="2299"/>
                  </a:lnTo>
                  <a:cubicBezTo>
                    <a:pt x="5215" y="1632"/>
                    <a:pt x="5096" y="918"/>
                    <a:pt x="4882" y="453"/>
                  </a:cubicBezTo>
                  <a:close/>
                  <a:moveTo>
                    <a:pt x="5667" y="687"/>
                  </a:moveTo>
                  <a:lnTo>
                    <a:pt x="5667" y="687"/>
                  </a:lnTo>
                  <a:cubicBezTo>
                    <a:pt x="6245" y="1045"/>
                    <a:pt x="6669" y="1625"/>
                    <a:pt x="6811" y="2299"/>
                  </a:cubicBezTo>
                  <a:lnTo>
                    <a:pt x="6299" y="2299"/>
                  </a:lnTo>
                  <a:cubicBezTo>
                    <a:pt x="6227" y="1692"/>
                    <a:pt x="6013" y="1144"/>
                    <a:pt x="5691" y="727"/>
                  </a:cubicBezTo>
                  <a:cubicBezTo>
                    <a:pt x="5682" y="708"/>
                    <a:pt x="5680" y="697"/>
                    <a:pt x="5667" y="687"/>
                  </a:cubicBezTo>
                  <a:close/>
                  <a:moveTo>
                    <a:pt x="3894" y="477"/>
                  </a:moveTo>
                  <a:lnTo>
                    <a:pt x="3894" y="477"/>
                  </a:lnTo>
                  <a:cubicBezTo>
                    <a:pt x="3679" y="918"/>
                    <a:pt x="3572" y="1632"/>
                    <a:pt x="3524" y="2311"/>
                  </a:cubicBezTo>
                  <a:lnTo>
                    <a:pt x="2810" y="2311"/>
                  </a:lnTo>
                  <a:cubicBezTo>
                    <a:pt x="2810" y="2263"/>
                    <a:pt x="2834" y="2215"/>
                    <a:pt x="2846" y="2156"/>
                  </a:cubicBezTo>
                  <a:cubicBezTo>
                    <a:pt x="2858" y="2061"/>
                    <a:pt x="2798" y="1977"/>
                    <a:pt x="2715" y="1954"/>
                  </a:cubicBezTo>
                  <a:cubicBezTo>
                    <a:pt x="2707" y="1953"/>
                    <a:pt x="2699" y="1952"/>
                    <a:pt x="2691" y="1952"/>
                  </a:cubicBezTo>
                  <a:cubicBezTo>
                    <a:pt x="2606" y="1952"/>
                    <a:pt x="2534" y="2009"/>
                    <a:pt x="2512" y="2096"/>
                  </a:cubicBezTo>
                  <a:cubicBezTo>
                    <a:pt x="2501" y="2168"/>
                    <a:pt x="2489" y="2239"/>
                    <a:pt x="2489" y="2311"/>
                  </a:cubicBezTo>
                  <a:lnTo>
                    <a:pt x="1977" y="2311"/>
                  </a:lnTo>
                  <a:cubicBezTo>
                    <a:pt x="2108" y="1620"/>
                    <a:pt x="2512" y="1037"/>
                    <a:pt x="3096" y="691"/>
                  </a:cubicBezTo>
                  <a:lnTo>
                    <a:pt x="3096" y="691"/>
                  </a:lnTo>
                  <a:cubicBezTo>
                    <a:pt x="2953" y="870"/>
                    <a:pt x="2834" y="1096"/>
                    <a:pt x="2727" y="1346"/>
                  </a:cubicBezTo>
                  <a:cubicBezTo>
                    <a:pt x="2703" y="1442"/>
                    <a:pt x="2727" y="1525"/>
                    <a:pt x="2810" y="1573"/>
                  </a:cubicBezTo>
                  <a:cubicBezTo>
                    <a:pt x="2835" y="1582"/>
                    <a:pt x="2860" y="1586"/>
                    <a:pt x="2884" y="1586"/>
                  </a:cubicBezTo>
                  <a:cubicBezTo>
                    <a:pt x="2951" y="1586"/>
                    <a:pt x="3010" y="1551"/>
                    <a:pt x="3036" y="1489"/>
                  </a:cubicBezTo>
                  <a:cubicBezTo>
                    <a:pt x="3251" y="1013"/>
                    <a:pt x="3548" y="644"/>
                    <a:pt x="3894" y="477"/>
                  </a:cubicBezTo>
                  <a:close/>
                  <a:moveTo>
                    <a:pt x="4382" y="334"/>
                  </a:moveTo>
                  <a:cubicBezTo>
                    <a:pt x="4417" y="334"/>
                    <a:pt x="4560" y="441"/>
                    <a:pt x="4691" y="894"/>
                  </a:cubicBezTo>
                  <a:cubicBezTo>
                    <a:pt x="4810" y="1263"/>
                    <a:pt x="4882" y="1763"/>
                    <a:pt x="4918" y="2323"/>
                  </a:cubicBezTo>
                  <a:lnTo>
                    <a:pt x="3846" y="2323"/>
                  </a:lnTo>
                  <a:cubicBezTo>
                    <a:pt x="3870" y="1763"/>
                    <a:pt x="3941" y="1263"/>
                    <a:pt x="4060" y="894"/>
                  </a:cubicBezTo>
                  <a:cubicBezTo>
                    <a:pt x="4203" y="430"/>
                    <a:pt x="4334" y="334"/>
                    <a:pt x="4382" y="334"/>
                  </a:cubicBezTo>
                  <a:close/>
                  <a:moveTo>
                    <a:pt x="7025" y="2632"/>
                  </a:moveTo>
                  <a:cubicBezTo>
                    <a:pt x="7025" y="2632"/>
                    <a:pt x="7037" y="2632"/>
                    <a:pt x="7037" y="2644"/>
                  </a:cubicBezTo>
                  <a:lnTo>
                    <a:pt x="7037" y="3180"/>
                  </a:lnTo>
                  <a:lnTo>
                    <a:pt x="1715" y="3180"/>
                  </a:lnTo>
                  <a:lnTo>
                    <a:pt x="1715" y="2644"/>
                  </a:lnTo>
                  <a:cubicBezTo>
                    <a:pt x="1715" y="2644"/>
                    <a:pt x="1715" y="2632"/>
                    <a:pt x="1727" y="2632"/>
                  </a:cubicBezTo>
                  <a:close/>
                  <a:moveTo>
                    <a:pt x="1905" y="3525"/>
                  </a:moveTo>
                  <a:lnTo>
                    <a:pt x="1905" y="3716"/>
                  </a:lnTo>
                  <a:lnTo>
                    <a:pt x="1834" y="3716"/>
                  </a:lnTo>
                  <a:cubicBezTo>
                    <a:pt x="1810" y="3716"/>
                    <a:pt x="1762" y="3716"/>
                    <a:pt x="1715" y="3728"/>
                  </a:cubicBezTo>
                  <a:lnTo>
                    <a:pt x="1715" y="3525"/>
                  </a:lnTo>
                  <a:close/>
                  <a:moveTo>
                    <a:pt x="7049" y="3525"/>
                  </a:moveTo>
                  <a:lnTo>
                    <a:pt x="7049" y="3728"/>
                  </a:lnTo>
                  <a:cubicBezTo>
                    <a:pt x="7013" y="3728"/>
                    <a:pt x="6977" y="3716"/>
                    <a:pt x="6942" y="3716"/>
                  </a:cubicBezTo>
                  <a:lnTo>
                    <a:pt x="6846" y="3716"/>
                  </a:lnTo>
                  <a:lnTo>
                    <a:pt x="6846" y="3525"/>
                  </a:lnTo>
                  <a:close/>
                  <a:moveTo>
                    <a:pt x="1905" y="4049"/>
                  </a:moveTo>
                  <a:lnTo>
                    <a:pt x="1905" y="4585"/>
                  </a:lnTo>
                  <a:lnTo>
                    <a:pt x="1905" y="4597"/>
                  </a:lnTo>
                  <a:lnTo>
                    <a:pt x="1822" y="4597"/>
                  </a:lnTo>
                  <a:cubicBezTo>
                    <a:pt x="1750" y="4597"/>
                    <a:pt x="1667" y="4561"/>
                    <a:pt x="1608" y="4501"/>
                  </a:cubicBezTo>
                  <a:cubicBezTo>
                    <a:pt x="1548" y="4442"/>
                    <a:pt x="1536" y="4371"/>
                    <a:pt x="1536" y="4299"/>
                  </a:cubicBezTo>
                  <a:cubicBezTo>
                    <a:pt x="1548" y="4168"/>
                    <a:pt x="1691" y="4049"/>
                    <a:pt x="1834" y="4049"/>
                  </a:cubicBezTo>
                  <a:close/>
                  <a:moveTo>
                    <a:pt x="6953" y="4049"/>
                  </a:moveTo>
                  <a:cubicBezTo>
                    <a:pt x="7025" y="4049"/>
                    <a:pt x="7108" y="4073"/>
                    <a:pt x="7168" y="4132"/>
                  </a:cubicBezTo>
                  <a:cubicBezTo>
                    <a:pt x="7204" y="4192"/>
                    <a:pt x="7227" y="4263"/>
                    <a:pt x="7227" y="4359"/>
                  </a:cubicBezTo>
                  <a:cubicBezTo>
                    <a:pt x="7204" y="4490"/>
                    <a:pt x="7073" y="4609"/>
                    <a:pt x="6930" y="4609"/>
                  </a:cubicBezTo>
                  <a:lnTo>
                    <a:pt x="6846" y="4609"/>
                  </a:lnTo>
                  <a:lnTo>
                    <a:pt x="6846" y="4597"/>
                  </a:lnTo>
                  <a:lnTo>
                    <a:pt x="6846" y="4049"/>
                  </a:lnTo>
                  <a:close/>
                  <a:moveTo>
                    <a:pt x="6525" y="3525"/>
                  </a:moveTo>
                  <a:lnTo>
                    <a:pt x="6513" y="4049"/>
                  </a:lnTo>
                  <a:lnTo>
                    <a:pt x="5644" y="4644"/>
                  </a:lnTo>
                  <a:cubicBezTo>
                    <a:pt x="5559" y="4703"/>
                    <a:pt x="5463" y="4727"/>
                    <a:pt x="5363" y="4727"/>
                  </a:cubicBezTo>
                  <a:cubicBezTo>
                    <a:pt x="5322" y="4727"/>
                    <a:pt x="5281" y="4723"/>
                    <a:pt x="5239" y="4716"/>
                  </a:cubicBezTo>
                  <a:cubicBezTo>
                    <a:pt x="5108" y="4668"/>
                    <a:pt x="4989" y="4561"/>
                    <a:pt x="4929" y="4442"/>
                  </a:cubicBezTo>
                  <a:cubicBezTo>
                    <a:pt x="4846" y="4228"/>
                    <a:pt x="4620" y="4085"/>
                    <a:pt x="4382" y="4085"/>
                  </a:cubicBezTo>
                  <a:cubicBezTo>
                    <a:pt x="4144" y="4085"/>
                    <a:pt x="3917" y="4228"/>
                    <a:pt x="3834" y="4442"/>
                  </a:cubicBezTo>
                  <a:cubicBezTo>
                    <a:pt x="3775" y="4585"/>
                    <a:pt x="3655" y="4680"/>
                    <a:pt x="3513" y="4716"/>
                  </a:cubicBezTo>
                  <a:cubicBezTo>
                    <a:pt x="3473" y="4730"/>
                    <a:pt x="3431" y="4737"/>
                    <a:pt x="3390" y="4737"/>
                  </a:cubicBezTo>
                  <a:cubicBezTo>
                    <a:pt x="3296" y="4737"/>
                    <a:pt x="3202" y="4702"/>
                    <a:pt x="3120" y="4644"/>
                  </a:cubicBezTo>
                  <a:lnTo>
                    <a:pt x="2251" y="4049"/>
                  </a:lnTo>
                  <a:lnTo>
                    <a:pt x="2251" y="3525"/>
                  </a:lnTo>
                  <a:close/>
                  <a:moveTo>
                    <a:pt x="4382" y="4406"/>
                  </a:moveTo>
                  <a:cubicBezTo>
                    <a:pt x="4501" y="4406"/>
                    <a:pt x="4584" y="4466"/>
                    <a:pt x="4632" y="4561"/>
                  </a:cubicBezTo>
                  <a:cubicBezTo>
                    <a:pt x="4715" y="4787"/>
                    <a:pt x="4918" y="4954"/>
                    <a:pt x="5156" y="5025"/>
                  </a:cubicBezTo>
                  <a:cubicBezTo>
                    <a:pt x="5227" y="5037"/>
                    <a:pt x="5299" y="5061"/>
                    <a:pt x="5382" y="5061"/>
                  </a:cubicBezTo>
                  <a:cubicBezTo>
                    <a:pt x="5537" y="5061"/>
                    <a:pt x="5703" y="5013"/>
                    <a:pt x="5834" y="4906"/>
                  </a:cubicBezTo>
                  <a:lnTo>
                    <a:pt x="6501" y="4442"/>
                  </a:lnTo>
                  <a:lnTo>
                    <a:pt x="6501" y="4597"/>
                  </a:lnTo>
                  <a:cubicBezTo>
                    <a:pt x="6501" y="5775"/>
                    <a:pt x="5549" y="6728"/>
                    <a:pt x="4382" y="6728"/>
                  </a:cubicBezTo>
                  <a:cubicBezTo>
                    <a:pt x="3203" y="6728"/>
                    <a:pt x="2251" y="5775"/>
                    <a:pt x="2251" y="4597"/>
                  </a:cubicBezTo>
                  <a:lnTo>
                    <a:pt x="2251" y="4442"/>
                  </a:lnTo>
                  <a:lnTo>
                    <a:pt x="2917" y="4906"/>
                  </a:lnTo>
                  <a:cubicBezTo>
                    <a:pt x="3070" y="5000"/>
                    <a:pt x="3235" y="5051"/>
                    <a:pt x="3403" y="5051"/>
                  </a:cubicBezTo>
                  <a:cubicBezTo>
                    <a:pt x="3471" y="5051"/>
                    <a:pt x="3539" y="5042"/>
                    <a:pt x="3608" y="5025"/>
                  </a:cubicBezTo>
                  <a:cubicBezTo>
                    <a:pt x="3846" y="4954"/>
                    <a:pt x="4036" y="4787"/>
                    <a:pt x="4120" y="4561"/>
                  </a:cubicBezTo>
                  <a:cubicBezTo>
                    <a:pt x="4167" y="4478"/>
                    <a:pt x="4263" y="4406"/>
                    <a:pt x="4382" y="4406"/>
                  </a:cubicBezTo>
                  <a:close/>
                  <a:moveTo>
                    <a:pt x="2977" y="7228"/>
                  </a:moveTo>
                  <a:lnTo>
                    <a:pt x="2977" y="7561"/>
                  </a:lnTo>
                  <a:cubicBezTo>
                    <a:pt x="2977" y="7704"/>
                    <a:pt x="2893" y="7835"/>
                    <a:pt x="2739" y="7895"/>
                  </a:cubicBezTo>
                  <a:lnTo>
                    <a:pt x="2358" y="7645"/>
                  </a:lnTo>
                  <a:cubicBezTo>
                    <a:pt x="2251" y="7573"/>
                    <a:pt x="2239" y="7466"/>
                    <a:pt x="2262" y="7395"/>
                  </a:cubicBezTo>
                  <a:cubicBezTo>
                    <a:pt x="2298" y="7323"/>
                    <a:pt x="2358" y="7228"/>
                    <a:pt x="2477" y="7228"/>
                  </a:cubicBezTo>
                  <a:close/>
                  <a:moveTo>
                    <a:pt x="6275" y="7228"/>
                  </a:moveTo>
                  <a:cubicBezTo>
                    <a:pt x="6382" y="7228"/>
                    <a:pt x="6465" y="7323"/>
                    <a:pt x="6477" y="7395"/>
                  </a:cubicBezTo>
                  <a:cubicBezTo>
                    <a:pt x="6513" y="7466"/>
                    <a:pt x="6489" y="7573"/>
                    <a:pt x="6394" y="7645"/>
                  </a:cubicBezTo>
                  <a:lnTo>
                    <a:pt x="6001" y="7895"/>
                  </a:lnTo>
                  <a:cubicBezTo>
                    <a:pt x="5882" y="7835"/>
                    <a:pt x="5775" y="7704"/>
                    <a:pt x="5775" y="7561"/>
                  </a:cubicBezTo>
                  <a:lnTo>
                    <a:pt x="5775" y="7228"/>
                  </a:lnTo>
                  <a:close/>
                  <a:moveTo>
                    <a:pt x="2977" y="6704"/>
                  </a:moveTo>
                  <a:lnTo>
                    <a:pt x="2977" y="6907"/>
                  </a:lnTo>
                  <a:lnTo>
                    <a:pt x="2489" y="6907"/>
                  </a:lnTo>
                  <a:cubicBezTo>
                    <a:pt x="2239" y="6907"/>
                    <a:pt x="2024" y="7049"/>
                    <a:pt x="1953" y="7288"/>
                  </a:cubicBezTo>
                  <a:cubicBezTo>
                    <a:pt x="1881" y="7526"/>
                    <a:pt x="1965" y="7764"/>
                    <a:pt x="2179" y="7919"/>
                  </a:cubicBezTo>
                  <a:lnTo>
                    <a:pt x="4167" y="9240"/>
                  </a:lnTo>
                  <a:cubicBezTo>
                    <a:pt x="4036" y="9300"/>
                    <a:pt x="3929" y="9419"/>
                    <a:pt x="3894" y="9550"/>
                  </a:cubicBezTo>
                  <a:lnTo>
                    <a:pt x="3501" y="9550"/>
                  </a:lnTo>
                  <a:cubicBezTo>
                    <a:pt x="2429" y="9550"/>
                    <a:pt x="1548" y="8669"/>
                    <a:pt x="1548" y="7597"/>
                  </a:cubicBezTo>
                  <a:cubicBezTo>
                    <a:pt x="1548" y="7109"/>
                    <a:pt x="1953" y="6704"/>
                    <a:pt x="2441" y="6704"/>
                  </a:cubicBezTo>
                  <a:close/>
                  <a:moveTo>
                    <a:pt x="6311" y="6728"/>
                  </a:moveTo>
                  <a:cubicBezTo>
                    <a:pt x="6811" y="6728"/>
                    <a:pt x="7204" y="7121"/>
                    <a:pt x="7204" y="7621"/>
                  </a:cubicBezTo>
                  <a:cubicBezTo>
                    <a:pt x="7227" y="8669"/>
                    <a:pt x="6346" y="9550"/>
                    <a:pt x="5263" y="9550"/>
                  </a:cubicBezTo>
                  <a:lnTo>
                    <a:pt x="4870" y="9550"/>
                  </a:lnTo>
                  <a:cubicBezTo>
                    <a:pt x="4822" y="9419"/>
                    <a:pt x="4727" y="9300"/>
                    <a:pt x="4584" y="9240"/>
                  </a:cubicBezTo>
                  <a:lnTo>
                    <a:pt x="5168" y="8847"/>
                  </a:lnTo>
                  <a:cubicBezTo>
                    <a:pt x="5239" y="8812"/>
                    <a:pt x="5263" y="8704"/>
                    <a:pt x="5215" y="8633"/>
                  </a:cubicBezTo>
                  <a:cubicBezTo>
                    <a:pt x="5186" y="8582"/>
                    <a:pt x="5134" y="8557"/>
                    <a:pt x="5082" y="8557"/>
                  </a:cubicBezTo>
                  <a:cubicBezTo>
                    <a:pt x="5049" y="8557"/>
                    <a:pt x="5016" y="8567"/>
                    <a:pt x="4989" y="8585"/>
                  </a:cubicBezTo>
                  <a:lnTo>
                    <a:pt x="4382" y="9002"/>
                  </a:lnTo>
                  <a:lnTo>
                    <a:pt x="3036" y="8109"/>
                  </a:lnTo>
                  <a:cubicBezTo>
                    <a:pt x="3203" y="7978"/>
                    <a:pt x="3310" y="7776"/>
                    <a:pt x="3310" y="7561"/>
                  </a:cubicBezTo>
                  <a:lnTo>
                    <a:pt x="3310" y="6811"/>
                  </a:lnTo>
                  <a:cubicBezTo>
                    <a:pt x="3632" y="6978"/>
                    <a:pt x="3989" y="7061"/>
                    <a:pt x="4382" y="7061"/>
                  </a:cubicBezTo>
                  <a:cubicBezTo>
                    <a:pt x="4763" y="7061"/>
                    <a:pt x="5120" y="6978"/>
                    <a:pt x="5453" y="6811"/>
                  </a:cubicBezTo>
                  <a:lnTo>
                    <a:pt x="5453" y="7561"/>
                  </a:lnTo>
                  <a:cubicBezTo>
                    <a:pt x="5453" y="7764"/>
                    <a:pt x="5560" y="7978"/>
                    <a:pt x="5715" y="8109"/>
                  </a:cubicBezTo>
                  <a:lnTo>
                    <a:pt x="5620" y="8181"/>
                  </a:lnTo>
                  <a:cubicBezTo>
                    <a:pt x="5537" y="8228"/>
                    <a:pt x="5525" y="8335"/>
                    <a:pt x="5572" y="8407"/>
                  </a:cubicBezTo>
                  <a:cubicBezTo>
                    <a:pt x="5596" y="8454"/>
                    <a:pt x="5656" y="8478"/>
                    <a:pt x="5703" y="8478"/>
                  </a:cubicBezTo>
                  <a:cubicBezTo>
                    <a:pt x="5739" y="8478"/>
                    <a:pt x="5763" y="8466"/>
                    <a:pt x="5799" y="8454"/>
                  </a:cubicBezTo>
                  <a:lnTo>
                    <a:pt x="6584" y="7930"/>
                  </a:lnTo>
                  <a:cubicBezTo>
                    <a:pt x="6787" y="7800"/>
                    <a:pt x="6882" y="7538"/>
                    <a:pt x="6811" y="7299"/>
                  </a:cubicBezTo>
                  <a:cubicBezTo>
                    <a:pt x="6727" y="7061"/>
                    <a:pt x="6525" y="6918"/>
                    <a:pt x="6275" y="6918"/>
                  </a:cubicBezTo>
                  <a:lnTo>
                    <a:pt x="5775" y="6918"/>
                  </a:lnTo>
                  <a:lnTo>
                    <a:pt x="5775" y="6728"/>
                  </a:lnTo>
                  <a:close/>
                  <a:moveTo>
                    <a:pt x="4382" y="9526"/>
                  </a:moveTo>
                  <a:cubicBezTo>
                    <a:pt x="4489" y="9538"/>
                    <a:pt x="4572" y="9609"/>
                    <a:pt x="4572" y="9716"/>
                  </a:cubicBezTo>
                  <a:cubicBezTo>
                    <a:pt x="4572" y="9824"/>
                    <a:pt x="4489" y="9907"/>
                    <a:pt x="4382" y="9907"/>
                  </a:cubicBezTo>
                  <a:cubicBezTo>
                    <a:pt x="4275" y="9907"/>
                    <a:pt x="4191" y="9824"/>
                    <a:pt x="4191" y="9716"/>
                  </a:cubicBezTo>
                  <a:cubicBezTo>
                    <a:pt x="4191" y="9609"/>
                    <a:pt x="4275" y="9526"/>
                    <a:pt x="4382" y="9526"/>
                  </a:cubicBezTo>
                  <a:close/>
                  <a:moveTo>
                    <a:pt x="4406" y="1"/>
                  </a:moveTo>
                  <a:cubicBezTo>
                    <a:pt x="3727" y="1"/>
                    <a:pt x="3060" y="251"/>
                    <a:pt x="2548" y="691"/>
                  </a:cubicBezTo>
                  <a:cubicBezTo>
                    <a:pt x="2072" y="1108"/>
                    <a:pt x="1750" y="1692"/>
                    <a:pt x="1643" y="2323"/>
                  </a:cubicBezTo>
                  <a:cubicBezTo>
                    <a:pt x="1512" y="2358"/>
                    <a:pt x="1417" y="2501"/>
                    <a:pt x="1417" y="2644"/>
                  </a:cubicBezTo>
                  <a:lnTo>
                    <a:pt x="1417" y="3906"/>
                  </a:lnTo>
                  <a:cubicBezTo>
                    <a:pt x="1334" y="4001"/>
                    <a:pt x="1250" y="4132"/>
                    <a:pt x="1238" y="4263"/>
                  </a:cubicBezTo>
                  <a:cubicBezTo>
                    <a:pt x="1227" y="4442"/>
                    <a:pt x="1286" y="4609"/>
                    <a:pt x="1393" y="4740"/>
                  </a:cubicBezTo>
                  <a:cubicBezTo>
                    <a:pt x="1512" y="4882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24" y="5502"/>
                    <a:pt x="2298" y="5990"/>
                    <a:pt x="2703" y="6383"/>
                  </a:cubicBezTo>
                  <a:lnTo>
                    <a:pt x="2465" y="6383"/>
                  </a:lnTo>
                  <a:cubicBezTo>
                    <a:pt x="1786" y="6383"/>
                    <a:pt x="1238" y="6930"/>
                    <a:pt x="1238" y="7597"/>
                  </a:cubicBezTo>
                  <a:cubicBezTo>
                    <a:pt x="1238" y="7859"/>
                    <a:pt x="1286" y="8097"/>
                    <a:pt x="1358" y="8311"/>
                  </a:cubicBezTo>
                  <a:lnTo>
                    <a:pt x="881" y="8454"/>
                  </a:lnTo>
                  <a:cubicBezTo>
                    <a:pt x="357" y="8597"/>
                    <a:pt x="0" y="9085"/>
                    <a:pt x="0" y="9621"/>
                  </a:cubicBezTo>
                  <a:lnTo>
                    <a:pt x="0" y="11133"/>
                  </a:lnTo>
                  <a:cubicBezTo>
                    <a:pt x="0" y="11217"/>
                    <a:pt x="84" y="11288"/>
                    <a:pt x="167" y="11288"/>
                  </a:cubicBezTo>
                  <a:cubicBezTo>
                    <a:pt x="250" y="11288"/>
                    <a:pt x="334" y="11217"/>
                    <a:pt x="334" y="11133"/>
                  </a:cubicBezTo>
                  <a:lnTo>
                    <a:pt x="334" y="9621"/>
                  </a:lnTo>
                  <a:cubicBezTo>
                    <a:pt x="334" y="9490"/>
                    <a:pt x="357" y="9359"/>
                    <a:pt x="417" y="9252"/>
                  </a:cubicBezTo>
                  <a:lnTo>
                    <a:pt x="1227" y="9955"/>
                  </a:lnTo>
                  <a:cubicBezTo>
                    <a:pt x="1346" y="10050"/>
                    <a:pt x="1417" y="10205"/>
                    <a:pt x="1417" y="10371"/>
                  </a:cubicBezTo>
                  <a:lnTo>
                    <a:pt x="1417" y="11145"/>
                  </a:lnTo>
                  <a:cubicBezTo>
                    <a:pt x="1417" y="11228"/>
                    <a:pt x="1489" y="11312"/>
                    <a:pt x="1584" y="11312"/>
                  </a:cubicBezTo>
                  <a:cubicBezTo>
                    <a:pt x="1667" y="11312"/>
                    <a:pt x="1739" y="11228"/>
                    <a:pt x="1739" y="11145"/>
                  </a:cubicBezTo>
                  <a:lnTo>
                    <a:pt x="1739" y="10359"/>
                  </a:lnTo>
                  <a:cubicBezTo>
                    <a:pt x="1739" y="10097"/>
                    <a:pt x="1643" y="9859"/>
                    <a:pt x="1441" y="9681"/>
                  </a:cubicBezTo>
                  <a:lnTo>
                    <a:pt x="607" y="8966"/>
                  </a:lnTo>
                  <a:cubicBezTo>
                    <a:pt x="715" y="8883"/>
                    <a:pt x="834" y="8812"/>
                    <a:pt x="965" y="8764"/>
                  </a:cubicBezTo>
                  <a:lnTo>
                    <a:pt x="1477" y="8609"/>
                  </a:lnTo>
                  <a:cubicBezTo>
                    <a:pt x="1846" y="9359"/>
                    <a:pt x="2620" y="9883"/>
                    <a:pt x="3513" y="9883"/>
                  </a:cubicBezTo>
                  <a:lnTo>
                    <a:pt x="3905" y="9883"/>
                  </a:lnTo>
                  <a:cubicBezTo>
                    <a:pt x="3941" y="10026"/>
                    <a:pt x="4084" y="10145"/>
                    <a:pt x="4227" y="10205"/>
                  </a:cubicBezTo>
                  <a:lnTo>
                    <a:pt x="4227" y="11133"/>
                  </a:lnTo>
                  <a:cubicBezTo>
                    <a:pt x="4227" y="11217"/>
                    <a:pt x="4298" y="11288"/>
                    <a:pt x="4394" y="11288"/>
                  </a:cubicBezTo>
                  <a:cubicBezTo>
                    <a:pt x="4477" y="11288"/>
                    <a:pt x="4560" y="11217"/>
                    <a:pt x="4560" y="11133"/>
                  </a:cubicBezTo>
                  <a:lnTo>
                    <a:pt x="4560" y="10205"/>
                  </a:lnTo>
                  <a:cubicBezTo>
                    <a:pt x="4703" y="10157"/>
                    <a:pt x="4822" y="10026"/>
                    <a:pt x="4882" y="9883"/>
                  </a:cubicBezTo>
                  <a:lnTo>
                    <a:pt x="5275" y="9883"/>
                  </a:lnTo>
                  <a:cubicBezTo>
                    <a:pt x="6168" y="9883"/>
                    <a:pt x="6942" y="9359"/>
                    <a:pt x="7311" y="8609"/>
                  </a:cubicBezTo>
                  <a:lnTo>
                    <a:pt x="7811" y="8764"/>
                  </a:lnTo>
                  <a:cubicBezTo>
                    <a:pt x="7954" y="8812"/>
                    <a:pt x="8085" y="8883"/>
                    <a:pt x="8168" y="8966"/>
                  </a:cubicBezTo>
                  <a:lnTo>
                    <a:pt x="7346" y="9681"/>
                  </a:lnTo>
                  <a:cubicBezTo>
                    <a:pt x="7144" y="9847"/>
                    <a:pt x="7049" y="10086"/>
                    <a:pt x="7049" y="10359"/>
                  </a:cubicBezTo>
                  <a:lnTo>
                    <a:pt x="7049" y="11133"/>
                  </a:lnTo>
                  <a:cubicBezTo>
                    <a:pt x="7049" y="11217"/>
                    <a:pt x="7120" y="11288"/>
                    <a:pt x="7204" y="11288"/>
                  </a:cubicBezTo>
                  <a:cubicBezTo>
                    <a:pt x="7299" y="11288"/>
                    <a:pt x="7370" y="11217"/>
                    <a:pt x="7370" y="11133"/>
                  </a:cubicBezTo>
                  <a:lnTo>
                    <a:pt x="7370" y="10359"/>
                  </a:lnTo>
                  <a:cubicBezTo>
                    <a:pt x="7370" y="10193"/>
                    <a:pt x="7442" y="10038"/>
                    <a:pt x="7561" y="9943"/>
                  </a:cubicBezTo>
                  <a:lnTo>
                    <a:pt x="8370" y="9240"/>
                  </a:lnTo>
                  <a:cubicBezTo>
                    <a:pt x="8430" y="9359"/>
                    <a:pt x="8454" y="9478"/>
                    <a:pt x="8454" y="9609"/>
                  </a:cubicBezTo>
                  <a:lnTo>
                    <a:pt x="8454" y="11109"/>
                  </a:lnTo>
                  <a:cubicBezTo>
                    <a:pt x="8454" y="11205"/>
                    <a:pt x="8525" y="11276"/>
                    <a:pt x="8620" y="11276"/>
                  </a:cubicBezTo>
                  <a:cubicBezTo>
                    <a:pt x="8704" y="11276"/>
                    <a:pt x="8787" y="11205"/>
                    <a:pt x="8787" y="11109"/>
                  </a:cubicBezTo>
                  <a:lnTo>
                    <a:pt x="8787" y="9609"/>
                  </a:lnTo>
                  <a:cubicBezTo>
                    <a:pt x="8787" y="9085"/>
                    <a:pt x="8430" y="8597"/>
                    <a:pt x="7906" y="8454"/>
                  </a:cubicBezTo>
                  <a:lnTo>
                    <a:pt x="7430" y="8311"/>
                  </a:lnTo>
                  <a:cubicBezTo>
                    <a:pt x="7501" y="8097"/>
                    <a:pt x="7549" y="7859"/>
                    <a:pt x="7549" y="7597"/>
                  </a:cubicBezTo>
                  <a:cubicBezTo>
                    <a:pt x="7549" y="6930"/>
                    <a:pt x="7001" y="6383"/>
                    <a:pt x="6322" y="6383"/>
                  </a:cubicBezTo>
                  <a:lnTo>
                    <a:pt x="6084" y="6383"/>
                  </a:lnTo>
                  <a:cubicBezTo>
                    <a:pt x="6477" y="6014"/>
                    <a:pt x="6751" y="5502"/>
                    <a:pt x="6834" y="4942"/>
                  </a:cubicBezTo>
                  <a:lnTo>
                    <a:pt x="6942" y="4942"/>
                  </a:lnTo>
                  <a:cubicBezTo>
                    <a:pt x="7263" y="4942"/>
                    <a:pt x="7537" y="4704"/>
                    <a:pt x="7561" y="4382"/>
                  </a:cubicBezTo>
                  <a:cubicBezTo>
                    <a:pt x="7573" y="4204"/>
                    <a:pt x="7525" y="4049"/>
                    <a:pt x="7418" y="3906"/>
                  </a:cubicBezTo>
                  <a:lnTo>
                    <a:pt x="7406" y="3894"/>
                  </a:lnTo>
                  <a:lnTo>
                    <a:pt x="7406" y="2644"/>
                  </a:lnTo>
                  <a:cubicBezTo>
                    <a:pt x="7406" y="2501"/>
                    <a:pt x="7311" y="2382"/>
                    <a:pt x="7180" y="2323"/>
                  </a:cubicBezTo>
                  <a:cubicBezTo>
                    <a:pt x="7073" y="1692"/>
                    <a:pt x="6751" y="1132"/>
                    <a:pt x="6275" y="691"/>
                  </a:cubicBezTo>
                  <a:cubicBezTo>
                    <a:pt x="5751" y="239"/>
                    <a:pt x="5096" y="1"/>
                    <a:pt x="440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1" name="Google Shape;11028;p79">
              <a:extLst>
                <a:ext uri="{FF2B5EF4-FFF2-40B4-BE49-F238E27FC236}">
                  <a16:creationId xmlns:a16="http://schemas.microsoft.com/office/drawing/2014/main" id="{281B8773-726A-EFCF-6A8F-5A6684E3454D}"/>
                </a:ext>
              </a:extLst>
            </p:cNvPr>
            <p:cNvSpPr/>
            <p:nvPr/>
          </p:nvSpPr>
          <p:spPr>
            <a:xfrm>
              <a:off x="5452593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50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2" name="Google Shape;11029;p79">
              <a:extLst>
                <a:ext uri="{FF2B5EF4-FFF2-40B4-BE49-F238E27FC236}">
                  <a16:creationId xmlns:a16="http://schemas.microsoft.com/office/drawing/2014/main" id="{38B17897-8ED3-1B22-F9C6-E8948F303A78}"/>
                </a:ext>
              </a:extLst>
            </p:cNvPr>
            <p:cNvSpPr/>
            <p:nvPr/>
          </p:nvSpPr>
          <p:spPr>
            <a:xfrm>
              <a:off x="5519723" y="2092408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3" name="Google Shape;11030;p79">
              <a:extLst>
                <a:ext uri="{FF2B5EF4-FFF2-40B4-BE49-F238E27FC236}">
                  <a16:creationId xmlns:a16="http://schemas.microsoft.com/office/drawing/2014/main" id="{986A9067-2BEE-7783-4B65-4431017D2DD3}"/>
                </a:ext>
              </a:extLst>
            </p:cNvPr>
            <p:cNvSpPr/>
            <p:nvPr/>
          </p:nvSpPr>
          <p:spPr>
            <a:xfrm>
              <a:off x="5474833" y="2137298"/>
              <a:ext cx="32852" cy="10201"/>
            </a:xfrm>
            <a:custGeom>
              <a:avLst/>
              <a:gdLst/>
              <a:ahLst/>
              <a:cxnLst/>
              <a:rect l="l" t="t" r="r" b="b"/>
              <a:pathLst>
                <a:path w="1037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882" y="322"/>
                  </a:lnTo>
                  <a:cubicBezTo>
                    <a:pt x="965" y="322"/>
                    <a:pt x="1037" y="250"/>
                    <a:pt x="1037" y="167"/>
                  </a:cubicBezTo>
                  <a:cubicBezTo>
                    <a:pt x="1037" y="72"/>
                    <a:pt x="965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24" name="Google Shape;11031;p79">
            <a:extLst>
              <a:ext uri="{FF2B5EF4-FFF2-40B4-BE49-F238E27FC236}">
                <a16:creationId xmlns:a16="http://schemas.microsoft.com/office/drawing/2014/main" id="{66F49F8E-3D11-4777-B5A6-63DC4F09F399}"/>
              </a:ext>
            </a:extLst>
          </p:cNvPr>
          <p:cNvGrpSpPr/>
          <p:nvPr/>
        </p:nvGrpSpPr>
        <p:grpSpPr>
          <a:xfrm>
            <a:off x="9795500" y="3585834"/>
            <a:ext cx="558264" cy="716728"/>
            <a:chOff x="4897750" y="1968317"/>
            <a:chExt cx="279132" cy="35836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25" name="Google Shape;11032;p79">
              <a:extLst>
                <a:ext uri="{FF2B5EF4-FFF2-40B4-BE49-F238E27FC236}">
                  <a16:creationId xmlns:a16="http://schemas.microsoft.com/office/drawing/2014/main" id="{0A2F2D59-E6B3-BD84-E9EA-3F94EC66ECED}"/>
                </a:ext>
              </a:extLst>
            </p:cNvPr>
            <p:cNvSpPr/>
            <p:nvPr/>
          </p:nvSpPr>
          <p:spPr>
            <a:xfrm>
              <a:off x="4997700" y="20754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6" name="Google Shape;11033;p79">
              <a:extLst>
                <a:ext uri="{FF2B5EF4-FFF2-40B4-BE49-F238E27FC236}">
                  <a16:creationId xmlns:a16="http://schemas.microsoft.com/office/drawing/2014/main" id="{680C99B6-81B7-DBF1-A8AF-B44D69172BD1}"/>
                </a:ext>
              </a:extLst>
            </p:cNvPr>
            <p:cNvSpPr/>
            <p:nvPr/>
          </p:nvSpPr>
          <p:spPr>
            <a:xfrm>
              <a:off x="5064830" y="2075427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56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7" name="Google Shape;11034;p79">
              <a:extLst>
                <a:ext uri="{FF2B5EF4-FFF2-40B4-BE49-F238E27FC236}">
                  <a16:creationId xmlns:a16="http://schemas.microsoft.com/office/drawing/2014/main" id="{51AC9DF7-FB48-C81E-734E-96F9288C8407}"/>
                </a:ext>
              </a:extLst>
            </p:cNvPr>
            <p:cNvSpPr/>
            <p:nvPr/>
          </p:nvSpPr>
          <p:spPr>
            <a:xfrm>
              <a:off x="5013920" y="2115122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cubicBezTo>
                    <a:pt x="203" y="414"/>
                    <a:pt x="441" y="510"/>
                    <a:pt x="691" y="510"/>
                  </a:cubicBezTo>
                  <a:cubicBezTo>
                    <a:pt x="953" y="510"/>
                    <a:pt x="1203" y="414"/>
                    <a:pt x="1334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34" y="15"/>
                    <a:pt x="1292" y="1"/>
                    <a:pt x="1251" y="1"/>
                  </a:cubicBezTo>
                  <a:cubicBezTo>
                    <a:pt x="1209" y="1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0" y="176"/>
                    <a:pt x="358" y="105"/>
                    <a:pt x="298" y="45"/>
                  </a:cubicBez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8" name="Google Shape;11035;p79">
              <a:extLst>
                <a:ext uri="{FF2B5EF4-FFF2-40B4-BE49-F238E27FC236}">
                  <a16:creationId xmlns:a16="http://schemas.microsoft.com/office/drawing/2014/main" id="{24E264E3-0E15-FCC3-2D6A-B8064CBD9862}"/>
                </a:ext>
              </a:extLst>
            </p:cNvPr>
            <p:cNvSpPr/>
            <p:nvPr/>
          </p:nvSpPr>
          <p:spPr>
            <a:xfrm>
              <a:off x="4897750" y="1968317"/>
              <a:ext cx="279132" cy="358364"/>
            </a:xfrm>
            <a:custGeom>
              <a:avLst/>
              <a:gdLst/>
              <a:ahLst/>
              <a:cxnLst/>
              <a:rect l="l" t="t" r="r" b="b"/>
              <a:pathLst>
                <a:path w="8811" h="11312" extrusionOk="0">
                  <a:moveTo>
                    <a:pt x="6108" y="357"/>
                  </a:moveTo>
                  <a:cubicBezTo>
                    <a:pt x="6263" y="357"/>
                    <a:pt x="6418" y="476"/>
                    <a:pt x="6465" y="643"/>
                  </a:cubicBezTo>
                  <a:lnTo>
                    <a:pt x="6668" y="1441"/>
                  </a:lnTo>
                  <a:lnTo>
                    <a:pt x="6180" y="1441"/>
                  </a:lnTo>
                  <a:cubicBezTo>
                    <a:pt x="6084" y="1441"/>
                    <a:pt x="6013" y="1524"/>
                    <a:pt x="6013" y="1607"/>
                  </a:cubicBezTo>
                  <a:cubicBezTo>
                    <a:pt x="6013" y="1703"/>
                    <a:pt x="6084" y="1774"/>
                    <a:pt x="6180" y="1774"/>
                  </a:cubicBezTo>
                  <a:lnTo>
                    <a:pt x="6763" y="1774"/>
                  </a:lnTo>
                  <a:lnTo>
                    <a:pt x="6846" y="2143"/>
                  </a:lnTo>
                  <a:lnTo>
                    <a:pt x="1965" y="2143"/>
                  </a:lnTo>
                  <a:lnTo>
                    <a:pt x="2024" y="1774"/>
                  </a:lnTo>
                  <a:lnTo>
                    <a:pt x="5430" y="1774"/>
                  </a:lnTo>
                  <a:cubicBezTo>
                    <a:pt x="5525" y="1774"/>
                    <a:pt x="5596" y="1703"/>
                    <a:pt x="5596" y="1607"/>
                  </a:cubicBezTo>
                  <a:cubicBezTo>
                    <a:pt x="5596" y="1524"/>
                    <a:pt x="5525" y="1441"/>
                    <a:pt x="5430" y="1441"/>
                  </a:cubicBezTo>
                  <a:lnTo>
                    <a:pt x="2120" y="1441"/>
                  </a:lnTo>
                  <a:lnTo>
                    <a:pt x="2322" y="643"/>
                  </a:lnTo>
                  <a:cubicBezTo>
                    <a:pt x="2370" y="476"/>
                    <a:pt x="2513" y="357"/>
                    <a:pt x="2679" y="357"/>
                  </a:cubicBezTo>
                  <a:close/>
                  <a:moveTo>
                    <a:pt x="2262" y="2477"/>
                  </a:moveTo>
                  <a:lnTo>
                    <a:pt x="2262" y="3012"/>
                  </a:lnTo>
                  <a:cubicBezTo>
                    <a:pt x="2262" y="3120"/>
                    <a:pt x="2179" y="3203"/>
                    <a:pt x="2072" y="3203"/>
                  </a:cubicBezTo>
                  <a:lnTo>
                    <a:pt x="1881" y="3203"/>
                  </a:lnTo>
                  <a:lnTo>
                    <a:pt x="1881" y="2477"/>
                  </a:lnTo>
                  <a:close/>
                  <a:moveTo>
                    <a:pt x="6858" y="2477"/>
                  </a:moveTo>
                  <a:lnTo>
                    <a:pt x="6858" y="3203"/>
                  </a:lnTo>
                  <a:lnTo>
                    <a:pt x="6668" y="3203"/>
                  </a:lnTo>
                  <a:cubicBezTo>
                    <a:pt x="6561" y="3203"/>
                    <a:pt x="6477" y="3108"/>
                    <a:pt x="6477" y="3012"/>
                  </a:cubicBezTo>
                  <a:lnTo>
                    <a:pt x="6477" y="2477"/>
                  </a:lnTo>
                  <a:close/>
                  <a:moveTo>
                    <a:pt x="6144" y="2489"/>
                  </a:moveTo>
                  <a:lnTo>
                    <a:pt x="6144" y="3024"/>
                  </a:lnTo>
                  <a:cubicBezTo>
                    <a:pt x="6144" y="3310"/>
                    <a:pt x="6382" y="3548"/>
                    <a:pt x="6668" y="3548"/>
                  </a:cubicBezTo>
                  <a:lnTo>
                    <a:pt x="6942" y="3548"/>
                  </a:lnTo>
                  <a:cubicBezTo>
                    <a:pt x="7013" y="3548"/>
                    <a:pt x="7085" y="3572"/>
                    <a:pt x="7144" y="3632"/>
                  </a:cubicBezTo>
                  <a:cubicBezTo>
                    <a:pt x="7204" y="3691"/>
                    <a:pt x="7215" y="3774"/>
                    <a:pt x="7215" y="3846"/>
                  </a:cubicBezTo>
                  <a:cubicBezTo>
                    <a:pt x="7204" y="3977"/>
                    <a:pt x="7073" y="4096"/>
                    <a:pt x="6918" y="4096"/>
                  </a:cubicBezTo>
                  <a:lnTo>
                    <a:pt x="6846" y="4096"/>
                  </a:lnTo>
                  <a:lnTo>
                    <a:pt x="6846" y="4084"/>
                  </a:lnTo>
                  <a:cubicBezTo>
                    <a:pt x="6846" y="3989"/>
                    <a:pt x="6775" y="3917"/>
                    <a:pt x="6680" y="3917"/>
                  </a:cubicBezTo>
                  <a:cubicBezTo>
                    <a:pt x="6596" y="3917"/>
                    <a:pt x="6525" y="3989"/>
                    <a:pt x="6525" y="4084"/>
                  </a:cubicBezTo>
                  <a:cubicBezTo>
                    <a:pt x="6525" y="5263"/>
                    <a:pt x="5572" y="6215"/>
                    <a:pt x="4394" y="6215"/>
                  </a:cubicBezTo>
                  <a:cubicBezTo>
                    <a:pt x="3203" y="6215"/>
                    <a:pt x="2251" y="5263"/>
                    <a:pt x="2251" y="4084"/>
                  </a:cubicBezTo>
                  <a:cubicBezTo>
                    <a:pt x="2251" y="3989"/>
                    <a:pt x="2179" y="3917"/>
                    <a:pt x="2084" y="3917"/>
                  </a:cubicBezTo>
                  <a:cubicBezTo>
                    <a:pt x="2001" y="3917"/>
                    <a:pt x="1917" y="3989"/>
                    <a:pt x="1917" y="4084"/>
                  </a:cubicBezTo>
                  <a:lnTo>
                    <a:pt x="1917" y="4096"/>
                  </a:lnTo>
                  <a:lnTo>
                    <a:pt x="1822" y="4096"/>
                  </a:lnTo>
                  <a:cubicBezTo>
                    <a:pt x="1739" y="4096"/>
                    <a:pt x="1667" y="4072"/>
                    <a:pt x="1608" y="4013"/>
                  </a:cubicBezTo>
                  <a:cubicBezTo>
                    <a:pt x="1548" y="3953"/>
                    <a:pt x="1536" y="3870"/>
                    <a:pt x="1536" y="3798"/>
                  </a:cubicBezTo>
                  <a:cubicBezTo>
                    <a:pt x="1548" y="3667"/>
                    <a:pt x="1679" y="3548"/>
                    <a:pt x="1834" y="3548"/>
                  </a:cubicBezTo>
                  <a:lnTo>
                    <a:pt x="2072" y="3548"/>
                  </a:lnTo>
                  <a:cubicBezTo>
                    <a:pt x="2358" y="3548"/>
                    <a:pt x="2584" y="3310"/>
                    <a:pt x="2584" y="3024"/>
                  </a:cubicBezTo>
                  <a:lnTo>
                    <a:pt x="2584" y="2489"/>
                  </a:lnTo>
                  <a:close/>
                  <a:moveTo>
                    <a:pt x="2989" y="6894"/>
                  </a:moveTo>
                  <a:cubicBezTo>
                    <a:pt x="3013" y="6894"/>
                    <a:pt x="3024" y="6894"/>
                    <a:pt x="3036" y="6906"/>
                  </a:cubicBezTo>
                  <a:cubicBezTo>
                    <a:pt x="3227" y="7120"/>
                    <a:pt x="3513" y="7263"/>
                    <a:pt x="3858" y="7358"/>
                  </a:cubicBezTo>
                  <a:lnTo>
                    <a:pt x="3858" y="7370"/>
                  </a:lnTo>
                  <a:lnTo>
                    <a:pt x="3858" y="8120"/>
                  </a:lnTo>
                  <a:cubicBezTo>
                    <a:pt x="3334" y="8025"/>
                    <a:pt x="2858" y="7799"/>
                    <a:pt x="2536" y="7465"/>
                  </a:cubicBezTo>
                  <a:lnTo>
                    <a:pt x="2929" y="6918"/>
                  </a:lnTo>
                  <a:cubicBezTo>
                    <a:pt x="2953" y="6906"/>
                    <a:pt x="2965" y="6894"/>
                    <a:pt x="2989" y="6894"/>
                  </a:cubicBezTo>
                  <a:close/>
                  <a:moveTo>
                    <a:pt x="5763" y="6894"/>
                  </a:moveTo>
                  <a:cubicBezTo>
                    <a:pt x="5775" y="6894"/>
                    <a:pt x="5799" y="6906"/>
                    <a:pt x="5822" y="6918"/>
                  </a:cubicBezTo>
                  <a:lnTo>
                    <a:pt x="6227" y="7465"/>
                  </a:lnTo>
                  <a:cubicBezTo>
                    <a:pt x="5894" y="7799"/>
                    <a:pt x="5418" y="8025"/>
                    <a:pt x="4894" y="8120"/>
                  </a:cubicBezTo>
                  <a:lnTo>
                    <a:pt x="4894" y="7370"/>
                  </a:lnTo>
                  <a:lnTo>
                    <a:pt x="4894" y="7358"/>
                  </a:lnTo>
                  <a:cubicBezTo>
                    <a:pt x="5239" y="7263"/>
                    <a:pt x="5525" y="7120"/>
                    <a:pt x="5715" y="6906"/>
                  </a:cubicBezTo>
                  <a:cubicBezTo>
                    <a:pt x="5727" y="6894"/>
                    <a:pt x="5751" y="6894"/>
                    <a:pt x="5763" y="6894"/>
                  </a:cubicBezTo>
                  <a:close/>
                  <a:moveTo>
                    <a:pt x="5465" y="6299"/>
                  </a:moveTo>
                  <a:lnTo>
                    <a:pt x="5465" y="6727"/>
                  </a:lnTo>
                  <a:cubicBezTo>
                    <a:pt x="5310" y="6882"/>
                    <a:pt x="5096" y="6989"/>
                    <a:pt x="4834" y="7049"/>
                  </a:cubicBezTo>
                  <a:cubicBezTo>
                    <a:pt x="4668" y="7084"/>
                    <a:pt x="4572" y="7227"/>
                    <a:pt x="4572" y="7370"/>
                  </a:cubicBezTo>
                  <a:lnTo>
                    <a:pt x="4572" y="8144"/>
                  </a:lnTo>
                  <a:cubicBezTo>
                    <a:pt x="4513" y="8150"/>
                    <a:pt x="4450" y="8153"/>
                    <a:pt x="4388" y="8153"/>
                  </a:cubicBezTo>
                  <a:cubicBezTo>
                    <a:pt x="4325" y="8153"/>
                    <a:pt x="4263" y="8150"/>
                    <a:pt x="4203" y="8144"/>
                  </a:cubicBezTo>
                  <a:lnTo>
                    <a:pt x="4203" y="7370"/>
                  </a:lnTo>
                  <a:cubicBezTo>
                    <a:pt x="4203" y="7203"/>
                    <a:pt x="4096" y="7072"/>
                    <a:pt x="3941" y="7049"/>
                  </a:cubicBezTo>
                  <a:cubicBezTo>
                    <a:pt x="3691" y="6989"/>
                    <a:pt x="3465" y="6870"/>
                    <a:pt x="3322" y="6727"/>
                  </a:cubicBezTo>
                  <a:lnTo>
                    <a:pt x="3322" y="6299"/>
                  </a:lnTo>
                  <a:cubicBezTo>
                    <a:pt x="3644" y="6465"/>
                    <a:pt x="4001" y="6549"/>
                    <a:pt x="4394" y="6549"/>
                  </a:cubicBezTo>
                  <a:cubicBezTo>
                    <a:pt x="4775" y="6549"/>
                    <a:pt x="5132" y="6465"/>
                    <a:pt x="5465" y="6299"/>
                  </a:cubicBezTo>
                  <a:close/>
                  <a:moveTo>
                    <a:pt x="2691" y="0"/>
                  </a:moveTo>
                  <a:cubicBezTo>
                    <a:pt x="2382" y="0"/>
                    <a:pt x="2096" y="226"/>
                    <a:pt x="2024" y="524"/>
                  </a:cubicBezTo>
                  <a:lnTo>
                    <a:pt x="1596" y="2250"/>
                  </a:lnTo>
                  <a:lnTo>
                    <a:pt x="1596" y="2298"/>
                  </a:lnTo>
                  <a:lnTo>
                    <a:pt x="1596" y="3251"/>
                  </a:lnTo>
                  <a:cubicBezTo>
                    <a:pt x="1393" y="3334"/>
                    <a:pt x="1262" y="3512"/>
                    <a:pt x="1239" y="3727"/>
                  </a:cubicBezTo>
                  <a:cubicBezTo>
                    <a:pt x="1215" y="3905"/>
                    <a:pt x="1274" y="4072"/>
                    <a:pt x="1381" y="4203"/>
                  </a:cubicBezTo>
                  <a:cubicBezTo>
                    <a:pt x="1500" y="4334"/>
                    <a:pt x="1667" y="4394"/>
                    <a:pt x="1834" y="4394"/>
                  </a:cubicBezTo>
                  <a:lnTo>
                    <a:pt x="1953" y="4394"/>
                  </a:lnTo>
                  <a:cubicBezTo>
                    <a:pt x="2048" y="5096"/>
                    <a:pt x="2441" y="5691"/>
                    <a:pt x="2989" y="6072"/>
                  </a:cubicBezTo>
                  <a:lnTo>
                    <a:pt x="2989" y="6537"/>
                  </a:lnTo>
                  <a:cubicBezTo>
                    <a:pt x="2870" y="6537"/>
                    <a:pt x="2763" y="6596"/>
                    <a:pt x="2691" y="6703"/>
                  </a:cubicBezTo>
                  <a:lnTo>
                    <a:pt x="2215" y="7346"/>
                  </a:lnTo>
                  <a:lnTo>
                    <a:pt x="881" y="7739"/>
                  </a:lnTo>
                  <a:cubicBezTo>
                    <a:pt x="357" y="7894"/>
                    <a:pt x="0" y="8382"/>
                    <a:pt x="0" y="8918"/>
                  </a:cubicBezTo>
                  <a:lnTo>
                    <a:pt x="0" y="11132"/>
                  </a:lnTo>
                  <a:cubicBezTo>
                    <a:pt x="0" y="11228"/>
                    <a:pt x="72" y="11299"/>
                    <a:pt x="167" y="11299"/>
                  </a:cubicBezTo>
                  <a:cubicBezTo>
                    <a:pt x="250" y="11299"/>
                    <a:pt x="322" y="11228"/>
                    <a:pt x="322" y="11132"/>
                  </a:cubicBezTo>
                  <a:lnTo>
                    <a:pt x="322" y="8918"/>
                  </a:lnTo>
                  <a:cubicBezTo>
                    <a:pt x="322" y="8513"/>
                    <a:pt x="596" y="8180"/>
                    <a:pt x="965" y="8061"/>
                  </a:cubicBezTo>
                  <a:lnTo>
                    <a:pt x="2322" y="7656"/>
                  </a:lnTo>
                  <a:cubicBezTo>
                    <a:pt x="2501" y="7846"/>
                    <a:pt x="2727" y="8001"/>
                    <a:pt x="2977" y="8132"/>
                  </a:cubicBezTo>
                  <a:lnTo>
                    <a:pt x="2286" y="8132"/>
                  </a:lnTo>
                  <a:cubicBezTo>
                    <a:pt x="1810" y="8132"/>
                    <a:pt x="1417" y="8513"/>
                    <a:pt x="1417" y="9001"/>
                  </a:cubicBezTo>
                  <a:cubicBezTo>
                    <a:pt x="1417" y="9096"/>
                    <a:pt x="1489" y="9168"/>
                    <a:pt x="1572" y="9168"/>
                  </a:cubicBezTo>
                  <a:cubicBezTo>
                    <a:pt x="1667" y="9168"/>
                    <a:pt x="1739" y="9096"/>
                    <a:pt x="1739" y="9001"/>
                  </a:cubicBezTo>
                  <a:cubicBezTo>
                    <a:pt x="1739" y="8704"/>
                    <a:pt x="1977" y="8465"/>
                    <a:pt x="2274" y="8465"/>
                  </a:cubicBezTo>
                  <a:lnTo>
                    <a:pt x="4406" y="8465"/>
                  </a:lnTo>
                  <a:cubicBezTo>
                    <a:pt x="5239" y="8465"/>
                    <a:pt x="6001" y="8168"/>
                    <a:pt x="6489" y="7668"/>
                  </a:cubicBezTo>
                  <a:lnTo>
                    <a:pt x="7847" y="8073"/>
                  </a:lnTo>
                  <a:cubicBezTo>
                    <a:pt x="8216" y="8168"/>
                    <a:pt x="8478" y="8537"/>
                    <a:pt x="8478" y="8930"/>
                  </a:cubicBezTo>
                  <a:lnTo>
                    <a:pt x="8478" y="11144"/>
                  </a:lnTo>
                  <a:cubicBezTo>
                    <a:pt x="8478" y="11240"/>
                    <a:pt x="8561" y="11311"/>
                    <a:pt x="8644" y="11311"/>
                  </a:cubicBezTo>
                  <a:cubicBezTo>
                    <a:pt x="8739" y="11311"/>
                    <a:pt x="8811" y="11240"/>
                    <a:pt x="8811" y="11144"/>
                  </a:cubicBezTo>
                  <a:lnTo>
                    <a:pt x="8811" y="8930"/>
                  </a:lnTo>
                  <a:cubicBezTo>
                    <a:pt x="8787" y="8394"/>
                    <a:pt x="8430" y="7918"/>
                    <a:pt x="7906" y="7775"/>
                  </a:cubicBezTo>
                  <a:lnTo>
                    <a:pt x="6561" y="7370"/>
                  </a:lnTo>
                  <a:lnTo>
                    <a:pt x="6084" y="6727"/>
                  </a:lnTo>
                  <a:cubicBezTo>
                    <a:pt x="6013" y="6644"/>
                    <a:pt x="5906" y="6584"/>
                    <a:pt x="5787" y="6572"/>
                  </a:cubicBezTo>
                  <a:lnTo>
                    <a:pt x="5787" y="6108"/>
                  </a:lnTo>
                  <a:cubicBezTo>
                    <a:pt x="6346" y="5715"/>
                    <a:pt x="6727" y="5120"/>
                    <a:pt x="6834" y="4417"/>
                  </a:cubicBezTo>
                  <a:lnTo>
                    <a:pt x="6942" y="4417"/>
                  </a:lnTo>
                  <a:cubicBezTo>
                    <a:pt x="7263" y="4417"/>
                    <a:pt x="7537" y="4179"/>
                    <a:pt x="7561" y="3870"/>
                  </a:cubicBezTo>
                  <a:cubicBezTo>
                    <a:pt x="7573" y="3691"/>
                    <a:pt x="7513" y="3524"/>
                    <a:pt x="7418" y="3393"/>
                  </a:cubicBezTo>
                  <a:cubicBezTo>
                    <a:pt x="7346" y="3334"/>
                    <a:pt x="7299" y="3298"/>
                    <a:pt x="7215" y="3251"/>
                  </a:cubicBezTo>
                  <a:lnTo>
                    <a:pt x="7215" y="2298"/>
                  </a:lnTo>
                  <a:lnTo>
                    <a:pt x="7215" y="2250"/>
                  </a:lnTo>
                  <a:lnTo>
                    <a:pt x="6787" y="524"/>
                  </a:lnTo>
                  <a:cubicBezTo>
                    <a:pt x="6715" y="214"/>
                    <a:pt x="6430" y="0"/>
                    <a:pt x="612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29" name="Google Shape;11036;p79">
              <a:extLst>
                <a:ext uri="{FF2B5EF4-FFF2-40B4-BE49-F238E27FC236}">
                  <a16:creationId xmlns:a16="http://schemas.microsoft.com/office/drawing/2014/main" id="{02AAF27D-2CAF-CAA6-A783-E7E36632485D}"/>
                </a:ext>
              </a:extLst>
            </p:cNvPr>
            <p:cNvSpPr/>
            <p:nvPr/>
          </p:nvSpPr>
          <p:spPr>
            <a:xfrm>
              <a:off x="4992030" y="20588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3"/>
                    <a:pt x="691" y="167"/>
                  </a:cubicBezTo>
                  <a:cubicBezTo>
                    <a:pt x="691" y="60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0" name="Google Shape;11037;p79">
              <a:extLst>
                <a:ext uri="{FF2B5EF4-FFF2-40B4-BE49-F238E27FC236}">
                  <a16:creationId xmlns:a16="http://schemas.microsoft.com/office/drawing/2014/main" id="{E4C0B35D-9D31-084A-28AE-BAB966584EFD}"/>
                </a:ext>
              </a:extLst>
            </p:cNvPr>
            <p:cNvSpPr/>
            <p:nvPr/>
          </p:nvSpPr>
          <p:spPr>
            <a:xfrm>
              <a:off x="5059191" y="2058827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3"/>
                    <a:pt x="679" y="167"/>
                  </a:cubicBezTo>
                  <a:cubicBezTo>
                    <a:pt x="679" y="60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1" name="Google Shape;11038;p79">
              <a:extLst>
                <a:ext uri="{FF2B5EF4-FFF2-40B4-BE49-F238E27FC236}">
                  <a16:creationId xmlns:a16="http://schemas.microsoft.com/office/drawing/2014/main" id="{CEFE0CA5-81FC-E3E0-A02C-CE533148575C}"/>
                </a:ext>
              </a:extLst>
            </p:cNvPr>
            <p:cNvSpPr/>
            <p:nvPr/>
          </p:nvSpPr>
          <p:spPr>
            <a:xfrm>
              <a:off x="4941500" y="2271558"/>
              <a:ext cx="10581" cy="55123"/>
            </a:xfrm>
            <a:custGeom>
              <a:avLst/>
              <a:gdLst/>
              <a:ahLst/>
              <a:cxnLst/>
              <a:rect l="l" t="t" r="r" b="b"/>
              <a:pathLst>
                <a:path w="334" h="1740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584"/>
                  </a:lnTo>
                  <a:cubicBezTo>
                    <a:pt x="0" y="1668"/>
                    <a:pt x="84" y="1739"/>
                    <a:pt x="167" y="1739"/>
                  </a:cubicBezTo>
                  <a:cubicBezTo>
                    <a:pt x="250" y="1739"/>
                    <a:pt x="334" y="1668"/>
                    <a:pt x="334" y="1584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2" name="Google Shape;11039;p79">
              <a:extLst>
                <a:ext uri="{FF2B5EF4-FFF2-40B4-BE49-F238E27FC236}">
                  <a16:creationId xmlns:a16="http://schemas.microsoft.com/office/drawing/2014/main" id="{7583D8BE-904D-F6D0-8D09-84F63AE7F4E5}"/>
                </a:ext>
              </a:extLst>
            </p:cNvPr>
            <p:cNvSpPr/>
            <p:nvPr/>
          </p:nvSpPr>
          <p:spPr>
            <a:xfrm>
              <a:off x="4963739" y="225457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3" name="Google Shape;11040;p79">
              <a:extLst>
                <a:ext uri="{FF2B5EF4-FFF2-40B4-BE49-F238E27FC236}">
                  <a16:creationId xmlns:a16="http://schemas.microsoft.com/office/drawing/2014/main" id="{A3CE1D76-05B0-F126-0763-7C96D785FDC3}"/>
                </a:ext>
              </a:extLst>
            </p:cNvPr>
            <p:cNvSpPr/>
            <p:nvPr/>
          </p:nvSpPr>
          <p:spPr>
            <a:xfrm>
              <a:off x="5098791" y="225457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4" name="Google Shape;11041;p79">
              <a:extLst>
                <a:ext uri="{FF2B5EF4-FFF2-40B4-BE49-F238E27FC236}">
                  <a16:creationId xmlns:a16="http://schemas.microsoft.com/office/drawing/2014/main" id="{3F6D1C3D-8325-A81F-EDCA-D79932450001}"/>
                </a:ext>
              </a:extLst>
            </p:cNvPr>
            <p:cNvSpPr/>
            <p:nvPr/>
          </p:nvSpPr>
          <p:spPr>
            <a:xfrm>
              <a:off x="5098791" y="228286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5" name="Google Shape;11042;p79">
              <a:extLst>
                <a:ext uri="{FF2B5EF4-FFF2-40B4-BE49-F238E27FC236}">
                  <a16:creationId xmlns:a16="http://schemas.microsoft.com/office/drawing/2014/main" id="{C1B2F4DB-64A0-F0D1-C7C5-111BD1B6908C}"/>
                </a:ext>
              </a:extLst>
            </p:cNvPr>
            <p:cNvSpPr/>
            <p:nvPr/>
          </p:nvSpPr>
          <p:spPr>
            <a:xfrm>
              <a:off x="4963739" y="228286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6" name="Google Shape;11043;p79">
              <a:extLst>
                <a:ext uri="{FF2B5EF4-FFF2-40B4-BE49-F238E27FC236}">
                  <a16:creationId xmlns:a16="http://schemas.microsoft.com/office/drawing/2014/main" id="{6D615B38-8E77-D0C6-3573-77BF296C7E60}"/>
                </a:ext>
              </a:extLst>
            </p:cNvPr>
            <p:cNvSpPr/>
            <p:nvPr/>
          </p:nvSpPr>
          <p:spPr>
            <a:xfrm>
              <a:off x="5098791" y="2310778"/>
              <a:ext cx="10201" cy="10233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37" name="Google Shape;11044;p79">
              <a:extLst>
                <a:ext uri="{FF2B5EF4-FFF2-40B4-BE49-F238E27FC236}">
                  <a16:creationId xmlns:a16="http://schemas.microsoft.com/office/drawing/2014/main" id="{588734D4-7712-737B-41A6-FDABC8AD0DFD}"/>
                </a:ext>
              </a:extLst>
            </p:cNvPr>
            <p:cNvSpPr/>
            <p:nvPr/>
          </p:nvSpPr>
          <p:spPr>
            <a:xfrm>
              <a:off x="4963739" y="2310778"/>
              <a:ext cx="10233" cy="10233"/>
            </a:xfrm>
            <a:custGeom>
              <a:avLst/>
              <a:gdLst/>
              <a:ahLst/>
              <a:cxnLst/>
              <a:rect l="l" t="t" r="r" b="b"/>
              <a:pathLst>
                <a:path w="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68"/>
                  </a:cubicBezTo>
                  <a:cubicBezTo>
                    <a:pt x="322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638" name="Google Shape;11045;p79">
            <a:extLst>
              <a:ext uri="{FF2B5EF4-FFF2-40B4-BE49-F238E27FC236}">
                <a16:creationId xmlns:a16="http://schemas.microsoft.com/office/drawing/2014/main" id="{9E32FAFE-20DF-9009-2DAF-F0B4D27BBA70}"/>
              </a:ext>
            </a:extLst>
          </p:cNvPr>
          <p:cNvSpPr/>
          <p:nvPr/>
        </p:nvSpPr>
        <p:spPr>
          <a:xfrm>
            <a:off x="1744724" y="2675289"/>
            <a:ext cx="650328" cy="695566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639" name="Google Shape;11046;p79">
            <a:extLst>
              <a:ext uri="{FF2B5EF4-FFF2-40B4-BE49-F238E27FC236}">
                <a16:creationId xmlns:a16="http://schemas.microsoft.com/office/drawing/2014/main" id="{7808F7E6-5B6B-6456-26E1-A6A991134E60}"/>
              </a:ext>
            </a:extLst>
          </p:cNvPr>
          <p:cNvGrpSpPr/>
          <p:nvPr/>
        </p:nvGrpSpPr>
        <p:grpSpPr>
          <a:xfrm>
            <a:off x="3534899" y="2675289"/>
            <a:ext cx="648806" cy="695566"/>
            <a:chOff x="1767449" y="1513044"/>
            <a:chExt cx="324403" cy="34778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40" name="Google Shape;11047;p79">
              <a:extLst>
                <a:ext uri="{FF2B5EF4-FFF2-40B4-BE49-F238E27FC236}">
                  <a16:creationId xmlns:a16="http://schemas.microsoft.com/office/drawing/2014/main" id="{420B815E-6E93-E5B3-6CE5-1827EE66C400}"/>
                </a:ext>
              </a:extLst>
            </p:cNvPr>
            <p:cNvSpPr/>
            <p:nvPr/>
          </p:nvSpPr>
          <p:spPr>
            <a:xfrm>
              <a:off x="1850039" y="1513044"/>
              <a:ext cx="159604" cy="347783"/>
            </a:xfrm>
            <a:custGeom>
              <a:avLst/>
              <a:gdLst/>
              <a:ahLst/>
              <a:cxnLst/>
              <a:rect l="l" t="t" r="r" b="b"/>
              <a:pathLst>
                <a:path w="5038" h="10978" extrusionOk="0">
                  <a:moveTo>
                    <a:pt x="1918" y="1893"/>
                  </a:moveTo>
                  <a:cubicBezTo>
                    <a:pt x="2156" y="1893"/>
                    <a:pt x="2358" y="2084"/>
                    <a:pt x="2358" y="2322"/>
                  </a:cubicBezTo>
                  <a:lnTo>
                    <a:pt x="2358" y="3465"/>
                  </a:lnTo>
                  <a:lnTo>
                    <a:pt x="1501" y="3465"/>
                  </a:lnTo>
                  <a:lnTo>
                    <a:pt x="1501" y="2703"/>
                  </a:lnTo>
                  <a:lnTo>
                    <a:pt x="1501" y="2310"/>
                  </a:lnTo>
                  <a:cubicBezTo>
                    <a:pt x="1501" y="2191"/>
                    <a:pt x="1549" y="2084"/>
                    <a:pt x="1620" y="2012"/>
                  </a:cubicBezTo>
                  <a:cubicBezTo>
                    <a:pt x="1703" y="1929"/>
                    <a:pt x="1822" y="1893"/>
                    <a:pt x="1918" y="1893"/>
                  </a:cubicBezTo>
                  <a:close/>
                  <a:moveTo>
                    <a:pt x="751" y="322"/>
                  </a:moveTo>
                  <a:cubicBezTo>
                    <a:pt x="989" y="322"/>
                    <a:pt x="1180" y="524"/>
                    <a:pt x="1180" y="750"/>
                  </a:cubicBezTo>
                  <a:lnTo>
                    <a:pt x="1180" y="2322"/>
                  </a:lnTo>
                  <a:lnTo>
                    <a:pt x="1180" y="2715"/>
                  </a:lnTo>
                  <a:lnTo>
                    <a:pt x="1180" y="3465"/>
                  </a:lnTo>
                  <a:lnTo>
                    <a:pt x="715" y="3465"/>
                  </a:lnTo>
                  <a:cubicBezTo>
                    <a:pt x="572" y="3465"/>
                    <a:pt x="429" y="3513"/>
                    <a:pt x="310" y="3584"/>
                  </a:cubicBezTo>
                  <a:lnTo>
                    <a:pt x="310" y="738"/>
                  </a:lnTo>
                  <a:lnTo>
                    <a:pt x="334" y="738"/>
                  </a:lnTo>
                  <a:cubicBezTo>
                    <a:pt x="334" y="619"/>
                    <a:pt x="370" y="524"/>
                    <a:pt x="453" y="441"/>
                  </a:cubicBezTo>
                  <a:cubicBezTo>
                    <a:pt x="525" y="369"/>
                    <a:pt x="644" y="322"/>
                    <a:pt x="751" y="322"/>
                  </a:cubicBezTo>
                  <a:close/>
                  <a:moveTo>
                    <a:pt x="4335" y="1870"/>
                  </a:moveTo>
                  <a:cubicBezTo>
                    <a:pt x="4537" y="1870"/>
                    <a:pt x="4716" y="2036"/>
                    <a:pt x="4716" y="2262"/>
                  </a:cubicBezTo>
                  <a:lnTo>
                    <a:pt x="4716" y="3275"/>
                  </a:lnTo>
                  <a:cubicBezTo>
                    <a:pt x="4704" y="3477"/>
                    <a:pt x="4537" y="3656"/>
                    <a:pt x="4335" y="3656"/>
                  </a:cubicBezTo>
                  <a:lnTo>
                    <a:pt x="4239" y="3656"/>
                  </a:lnTo>
                  <a:cubicBezTo>
                    <a:pt x="4037" y="3656"/>
                    <a:pt x="3858" y="3501"/>
                    <a:pt x="3858" y="3275"/>
                  </a:cubicBezTo>
                  <a:lnTo>
                    <a:pt x="3858" y="2286"/>
                  </a:lnTo>
                  <a:lnTo>
                    <a:pt x="3858" y="2262"/>
                  </a:lnTo>
                  <a:cubicBezTo>
                    <a:pt x="3858" y="2048"/>
                    <a:pt x="4013" y="1870"/>
                    <a:pt x="4239" y="1870"/>
                  </a:cubicBezTo>
                  <a:close/>
                  <a:moveTo>
                    <a:pt x="3108" y="1870"/>
                  </a:moveTo>
                  <a:cubicBezTo>
                    <a:pt x="3335" y="1870"/>
                    <a:pt x="3525" y="2048"/>
                    <a:pt x="3525" y="2286"/>
                  </a:cubicBezTo>
                  <a:lnTo>
                    <a:pt x="3525" y="3275"/>
                  </a:lnTo>
                  <a:lnTo>
                    <a:pt x="3525" y="3501"/>
                  </a:lnTo>
                  <a:cubicBezTo>
                    <a:pt x="3525" y="3715"/>
                    <a:pt x="3346" y="3917"/>
                    <a:pt x="3108" y="3917"/>
                  </a:cubicBezTo>
                  <a:lnTo>
                    <a:pt x="3037" y="3917"/>
                  </a:lnTo>
                  <a:lnTo>
                    <a:pt x="3037" y="3620"/>
                  </a:lnTo>
                  <a:cubicBezTo>
                    <a:pt x="3037" y="3525"/>
                    <a:pt x="2965" y="3453"/>
                    <a:pt x="2870" y="3453"/>
                  </a:cubicBezTo>
                  <a:lnTo>
                    <a:pt x="2668" y="3453"/>
                  </a:lnTo>
                  <a:lnTo>
                    <a:pt x="2668" y="2310"/>
                  </a:lnTo>
                  <a:lnTo>
                    <a:pt x="2668" y="2286"/>
                  </a:lnTo>
                  <a:cubicBezTo>
                    <a:pt x="2668" y="2072"/>
                    <a:pt x="2846" y="1870"/>
                    <a:pt x="3085" y="1870"/>
                  </a:cubicBezTo>
                  <a:close/>
                  <a:moveTo>
                    <a:pt x="2727" y="3763"/>
                  </a:moveTo>
                  <a:lnTo>
                    <a:pt x="2727" y="4632"/>
                  </a:lnTo>
                  <a:cubicBezTo>
                    <a:pt x="2727" y="4846"/>
                    <a:pt x="2549" y="5025"/>
                    <a:pt x="2323" y="5025"/>
                  </a:cubicBezTo>
                  <a:lnTo>
                    <a:pt x="727" y="5025"/>
                  </a:lnTo>
                  <a:cubicBezTo>
                    <a:pt x="513" y="5025"/>
                    <a:pt x="334" y="4846"/>
                    <a:pt x="334" y="4632"/>
                  </a:cubicBezTo>
                  <a:lnTo>
                    <a:pt x="334" y="4167"/>
                  </a:lnTo>
                  <a:cubicBezTo>
                    <a:pt x="334" y="3941"/>
                    <a:pt x="513" y="3763"/>
                    <a:pt x="727" y="3763"/>
                  </a:cubicBezTo>
                  <a:close/>
                  <a:moveTo>
                    <a:pt x="763" y="0"/>
                  </a:moveTo>
                  <a:cubicBezTo>
                    <a:pt x="572" y="0"/>
                    <a:pt x="370" y="72"/>
                    <a:pt x="227" y="227"/>
                  </a:cubicBezTo>
                  <a:cubicBezTo>
                    <a:pt x="72" y="369"/>
                    <a:pt x="1" y="548"/>
                    <a:pt x="1" y="762"/>
                  </a:cubicBezTo>
                  <a:lnTo>
                    <a:pt x="1" y="6751"/>
                  </a:lnTo>
                  <a:cubicBezTo>
                    <a:pt x="1" y="6846"/>
                    <a:pt x="72" y="6918"/>
                    <a:pt x="167" y="6918"/>
                  </a:cubicBezTo>
                  <a:cubicBezTo>
                    <a:pt x="251" y="6918"/>
                    <a:pt x="334" y="6846"/>
                    <a:pt x="334" y="6751"/>
                  </a:cubicBezTo>
                  <a:lnTo>
                    <a:pt x="334" y="5239"/>
                  </a:lnTo>
                  <a:cubicBezTo>
                    <a:pt x="453" y="5310"/>
                    <a:pt x="584" y="5358"/>
                    <a:pt x="727" y="5358"/>
                  </a:cubicBezTo>
                  <a:lnTo>
                    <a:pt x="2323" y="5358"/>
                  </a:lnTo>
                  <a:cubicBezTo>
                    <a:pt x="2727" y="5358"/>
                    <a:pt x="3037" y="5025"/>
                    <a:pt x="3037" y="4644"/>
                  </a:cubicBezTo>
                  <a:lnTo>
                    <a:pt x="3037" y="4239"/>
                  </a:lnTo>
                  <a:lnTo>
                    <a:pt x="3108" y="4239"/>
                  </a:lnTo>
                  <a:cubicBezTo>
                    <a:pt x="3394" y="4239"/>
                    <a:pt x="3644" y="4072"/>
                    <a:pt x="3763" y="3822"/>
                  </a:cubicBezTo>
                  <a:cubicBezTo>
                    <a:pt x="3882" y="3929"/>
                    <a:pt x="4049" y="3989"/>
                    <a:pt x="4216" y="3989"/>
                  </a:cubicBezTo>
                  <a:lnTo>
                    <a:pt x="4299" y="3989"/>
                  </a:lnTo>
                  <a:cubicBezTo>
                    <a:pt x="4442" y="3989"/>
                    <a:pt x="4573" y="3941"/>
                    <a:pt x="4692" y="3870"/>
                  </a:cubicBezTo>
                  <a:lnTo>
                    <a:pt x="4692" y="8335"/>
                  </a:lnTo>
                  <a:lnTo>
                    <a:pt x="2989" y="8335"/>
                  </a:lnTo>
                  <a:cubicBezTo>
                    <a:pt x="2906" y="8335"/>
                    <a:pt x="2834" y="8406"/>
                    <a:pt x="2834" y="8501"/>
                  </a:cubicBezTo>
                  <a:cubicBezTo>
                    <a:pt x="2834" y="8585"/>
                    <a:pt x="2906" y="8656"/>
                    <a:pt x="2989" y="8656"/>
                  </a:cubicBezTo>
                  <a:lnTo>
                    <a:pt x="4692" y="8656"/>
                  </a:lnTo>
                  <a:lnTo>
                    <a:pt x="4692" y="9299"/>
                  </a:lnTo>
                  <a:lnTo>
                    <a:pt x="334" y="9299"/>
                  </a:lnTo>
                  <a:lnTo>
                    <a:pt x="334" y="8656"/>
                  </a:lnTo>
                  <a:lnTo>
                    <a:pt x="2311" y="8656"/>
                  </a:lnTo>
                  <a:cubicBezTo>
                    <a:pt x="2394" y="8656"/>
                    <a:pt x="2477" y="8585"/>
                    <a:pt x="2477" y="8501"/>
                  </a:cubicBezTo>
                  <a:cubicBezTo>
                    <a:pt x="2477" y="8406"/>
                    <a:pt x="2394" y="8335"/>
                    <a:pt x="2311" y="8335"/>
                  </a:cubicBezTo>
                  <a:lnTo>
                    <a:pt x="346" y="8335"/>
                  </a:lnTo>
                  <a:lnTo>
                    <a:pt x="346" y="7382"/>
                  </a:lnTo>
                  <a:cubicBezTo>
                    <a:pt x="346" y="7287"/>
                    <a:pt x="275" y="7215"/>
                    <a:pt x="179" y="7215"/>
                  </a:cubicBezTo>
                  <a:cubicBezTo>
                    <a:pt x="96" y="7215"/>
                    <a:pt x="13" y="7287"/>
                    <a:pt x="13" y="7382"/>
                  </a:cubicBezTo>
                  <a:lnTo>
                    <a:pt x="13" y="9454"/>
                  </a:lnTo>
                  <a:cubicBezTo>
                    <a:pt x="13" y="9537"/>
                    <a:pt x="96" y="9609"/>
                    <a:pt x="179" y="9609"/>
                  </a:cubicBezTo>
                  <a:lnTo>
                    <a:pt x="1299" y="9609"/>
                  </a:lnTo>
                  <a:lnTo>
                    <a:pt x="1299" y="10823"/>
                  </a:lnTo>
                  <a:cubicBezTo>
                    <a:pt x="1299" y="10906"/>
                    <a:pt x="1370" y="10978"/>
                    <a:pt x="1465" y="10978"/>
                  </a:cubicBezTo>
                  <a:lnTo>
                    <a:pt x="2203" y="10978"/>
                  </a:lnTo>
                  <a:cubicBezTo>
                    <a:pt x="2299" y="10978"/>
                    <a:pt x="2370" y="10906"/>
                    <a:pt x="2370" y="10823"/>
                  </a:cubicBezTo>
                  <a:cubicBezTo>
                    <a:pt x="2370" y="10728"/>
                    <a:pt x="2299" y="10656"/>
                    <a:pt x="2203" y="10656"/>
                  </a:cubicBezTo>
                  <a:lnTo>
                    <a:pt x="1608" y="10656"/>
                  </a:lnTo>
                  <a:lnTo>
                    <a:pt x="1608" y="9597"/>
                  </a:lnTo>
                  <a:lnTo>
                    <a:pt x="3442" y="9597"/>
                  </a:lnTo>
                  <a:lnTo>
                    <a:pt x="3442" y="10656"/>
                  </a:lnTo>
                  <a:lnTo>
                    <a:pt x="2834" y="10656"/>
                  </a:lnTo>
                  <a:cubicBezTo>
                    <a:pt x="2739" y="10656"/>
                    <a:pt x="2668" y="10728"/>
                    <a:pt x="2668" y="10823"/>
                  </a:cubicBezTo>
                  <a:cubicBezTo>
                    <a:pt x="2668" y="10906"/>
                    <a:pt x="2739" y="10978"/>
                    <a:pt x="2834" y="10978"/>
                  </a:cubicBezTo>
                  <a:lnTo>
                    <a:pt x="3585" y="10978"/>
                  </a:lnTo>
                  <a:cubicBezTo>
                    <a:pt x="3680" y="10978"/>
                    <a:pt x="3751" y="10906"/>
                    <a:pt x="3751" y="10823"/>
                  </a:cubicBezTo>
                  <a:lnTo>
                    <a:pt x="3751" y="9609"/>
                  </a:lnTo>
                  <a:lnTo>
                    <a:pt x="4870" y="9609"/>
                  </a:lnTo>
                  <a:cubicBezTo>
                    <a:pt x="4954" y="9609"/>
                    <a:pt x="5037" y="9537"/>
                    <a:pt x="5037" y="9454"/>
                  </a:cubicBezTo>
                  <a:lnTo>
                    <a:pt x="5037" y="2703"/>
                  </a:lnTo>
                  <a:lnTo>
                    <a:pt x="5037" y="2262"/>
                  </a:lnTo>
                  <a:cubicBezTo>
                    <a:pt x="5037" y="1870"/>
                    <a:pt x="4716" y="1560"/>
                    <a:pt x="4335" y="1560"/>
                  </a:cubicBezTo>
                  <a:lnTo>
                    <a:pt x="4239" y="1560"/>
                  </a:lnTo>
                  <a:cubicBezTo>
                    <a:pt x="4025" y="1560"/>
                    <a:pt x="3823" y="1667"/>
                    <a:pt x="3692" y="1834"/>
                  </a:cubicBezTo>
                  <a:cubicBezTo>
                    <a:pt x="3561" y="1667"/>
                    <a:pt x="3346" y="1560"/>
                    <a:pt x="3132" y="1560"/>
                  </a:cubicBezTo>
                  <a:lnTo>
                    <a:pt x="3096" y="1560"/>
                  </a:lnTo>
                  <a:cubicBezTo>
                    <a:pt x="2858" y="1560"/>
                    <a:pt x="2656" y="1667"/>
                    <a:pt x="2513" y="1846"/>
                  </a:cubicBezTo>
                  <a:cubicBezTo>
                    <a:pt x="2382" y="1679"/>
                    <a:pt x="2180" y="1560"/>
                    <a:pt x="1942" y="1560"/>
                  </a:cubicBezTo>
                  <a:cubicBezTo>
                    <a:pt x="1787" y="1560"/>
                    <a:pt x="1644" y="1608"/>
                    <a:pt x="1501" y="1691"/>
                  </a:cubicBezTo>
                  <a:lnTo>
                    <a:pt x="1501" y="738"/>
                  </a:lnTo>
                  <a:cubicBezTo>
                    <a:pt x="1501" y="322"/>
                    <a:pt x="1168" y="0"/>
                    <a:pt x="7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1" name="Google Shape;11048;p79">
              <a:extLst>
                <a:ext uri="{FF2B5EF4-FFF2-40B4-BE49-F238E27FC236}">
                  <a16:creationId xmlns:a16="http://schemas.microsoft.com/office/drawing/2014/main" id="{825D0822-7F44-FD94-32A4-194A5111DB28}"/>
                </a:ext>
              </a:extLst>
            </p:cNvPr>
            <p:cNvSpPr/>
            <p:nvPr/>
          </p:nvSpPr>
          <p:spPr>
            <a:xfrm>
              <a:off x="1887009" y="1702332"/>
              <a:ext cx="53222" cy="48375"/>
            </a:xfrm>
            <a:custGeom>
              <a:avLst/>
              <a:gdLst/>
              <a:ahLst/>
              <a:cxnLst/>
              <a:rect l="l" t="t" r="r" b="b"/>
              <a:pathLst>
                <a:path w="1680" h="1527" extrusionOk="0">
                  <a:moveTo>
                    <a:pt x="1084" y="562"/>
                  </a:moveTo>
                  <a:lnTo>
                    <a:pt x="1013" y="979"/>
                  </a:lnTo>
                  <a:lnTo>
                    <a:pt x="608" y="979"/>
                  </a:lnTo>
                  <a:lnTo>
                    <a:pt x="679" y="562"/>
                  </a:lnTo>
                  <a:close/>
                  <a:moveTo>
                    <a:pt x="572" y="1"/>
                  </a:moveTo>
                  <a:cubicBezTo>
                    <a:pt x="487" y="1"/>
                    <a:pt x="415" y="57"/>
                    <a:pt x="394" y="133"/>
                  </a:cubicBezTo>
                  <a:lnTo>
                    <a:pt x="382" y="228"/>
                  </a:lnTo>
                  <a:lnTo>
                    <a:pt x="310" y="228"/>
                  </a:lnTo>
                  <a:cubicBezTo>
                    <a:pt x="215" y="228"/>
                    <a:pt x="143" y="300"/>
                    <a:pt x="143" y="395"/>
                  </a:cubicBezTo>
                  <a:cubicBezTo>
                    <a:pt x="143" y="478"/>
                    <a:pt x="215" y="562"/>
                    <a:pt x="310" y="562"/>
                  </a:cubicBezTo>
                  <a:lnTo>
                    <a:pt x="322" y="562"/>
                  </a:lnTo>
                  <a:lnTo>
                    <a:pt x="251" y="979"/>
                  </a:lnTo>
                  <a:lnTo>
                    <a:pt x="155" y="979"/>
                  </a:lnTo>
                  <a:cubicBezTo>
                    <a:pt x="72" y="979"/>
                    <a:pt x="1" y="1050"/>
                    <a:pt x="1" y="1133"/>
                  </a:cubicBezTo>
                  <a:cubicBezTo>
                    <a:pt x="1" y="1229"/>
                    <a:pt x="72" y="1300"/>
                    <a:pt x="155" y="1300"/>
                  </a:cubicBezTo>
                  <a:lnTo>
                    <a:pt x="191" y="1300"/>
                  </a:lnTo>
                  <a:lnTo>
                    <a:pt x="191" y="1336"/>
                  </a:lnTo>
                  <a:cubicBezTo>
                    <a:pt x="167" y="1419"/>
                    <a:pt x="239" y="1514"/>
                    <a:pt x="322" y="1526"/>
                  </a:cubicBezTo>
                  <a:lnTo>
                    <a:pt x="346" y="1526"/>
                  </a:lnTo>
                  <a:cubicBezTo>
                    <a:pt x="429" y="1526"/>
                    <a:pt x="501" y="1467"/>
                    <a:pt x="513" y="1395"/>
                  </a:cubicBezTo>
                  <a:lnTo>
                    <a:pt x="536" y="1300"/>
                  </a:lnTo>
                  <a:lnTo>
                    <a:pt x="929" y="1300"/>
                  </a:lnTo>
                  <a:lnTo>
                    <a:pt x="929" y="1336"/>
                  </a:lnTo>
                  <a:cubicBezTo>
                    <a:pt x="917" y="1419"/>
                    <a:pt x="977" y="1514"/>
                    <a:pt x="1060" y="1526"/>
                  </a:cubicBezTo>
                  <a:lnTo>
                    <a:pt x="1096" y="1526"/>
                  </a:lnTo>
                  <a:cubicBezTo>
                    <a:pt x="1167" y="1526"/>
                    <a:pt x="1239" y="1467"/>
                    <a:pt x="1263" y="1395"/>
                  </a:cubicBezTo>
                  <a:lnTo>
                    <a:pt x="1275" y="1300"/>
                  </a:lnTo>
                  <a:lnTo>
                    <a:pt x="1370" y="1300"/>
                  </a:lnTo>
                  <a:cubicBezTo>
                    <a:pt x="1453" y="1300"/>
                    <a:pt x="1525" y="1229"/>
                    <a:pt x="1525" y="1133"/>
                  </a:cubicBezTo>
                  <a:cubicBezTo>
                    <a:pt x="1525" y="1050"/>
                    <a:pt x="1453" y="979"/>
                    <a:pt x="1370" y="979"/>
                  </a:cubicBezTo>
                  <a:lnTo>
                    <a:pt x="1334" y="979"/>
                  </a:lnTo>
                  <a:lnTo>
                    <a:pt x="1406" y="562"/>
                  </a:lnTo>
                  <a:lnTo>
                    <a:pt x="1513" y="562"/>
                  </a:lnTo>
                  <a:cubicBezTo>
                    <a:pt x="1608" y="562"/>
                    <a:pt x="1679" y="478"/>
                    <a:pt x="1679" y="395"/>
                  </a:cubicBezTo>
                  <a:cubicBezTo>
                    <a:pt x="1679" y="300"/>
                    <a:pt x="1608" y="228"/>
                    <a:pt x="1513" y="228"/>
                  </a:cubicBezTo>
                  <a:lnTo>
                    <a:pt x="1465" y="228"/>
                  </a:lnTo>
                  <a:lnTo>
                    <a:pt x="1465" y="205"/>
                  </a:lnTo>
                  <a:cubicBezTo>
                    <a:pt x="1489" y="109"/>
                    <a:pt x="1429" y="26"/>
                    <a:pt x="1334" y="2"/>
                  </a:cubicBezTo>
                  <a:cubicBezTo>
                    <a:pt x="1327" y="1"/>
                    <a:pt x="1320" y="1"/>
                    <a:pt x="1312" y="1"/>
                  </a:cubicBezTo>
                  <a:cubicBezTo>
                    <a:pt x="1235" y="1"/>
                    <a:pt x="1154" y="57"/>
                    <a:pt x="1144" y="133"/>
                  </a:cubicBezTo>
                  <a:lnTo>
                    <a:pt x="1132" y="228"/>
                  </a:lnTo>
                  <a:lnTo>
                    <a:pt x="727" y="228"/>
                  </a:lnTo>
                  <a:lnTo>
                    <a:pt x="727" y="205"/>
                  </a:lnTo>
                  <a:cubicBezTo>
                    <a:pt x="739" y="109"/>
                    <a:pt x="679" y="26"/>
                    <a:pt x="596" y="2"/>
                  </a:cubicBezTo>
                  <a:cubicBezTo>
                    <a:pt x="588" y="1"/>
                    <a:pt x="580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2" name="Google Shape;11049;p79">
              <a:extLst>
                <a:ext uri="{FF2B5EF4-FFF2-40B4-BE49-F238E27FC236}">
                  <a16:creationId xmlns:a16="http://schemas.microsoft.com/office/drawing/2014/main" id="{4DFC0486-6369-F4B5-63E2-31C3694BB58F}"/>
                </a:ext>
              </a:extLst>
            </p:cNvPr>
            <p:cNvSpPr/>
            <p:nvPr/>
          </p:nvSpPr>
          <p:spPr>
            <a:xfrm>
              <a:off x="1943970" y="1686745"/>
              <a:ext cx="28702" cy="63962"/>
            </a:xfrm>
            <a:custGeom>
              <a:avLst/>
              <a:gdLst/>
              <a:ahLst/>
              <a:cxnLst/>
              <a:rect l="l" t="t" r="r" b="b"/>
              <a:pathLst>
                <a:path w="906" h="2019" extrusionOk="0">
                  <a:moveTo>
                    <a:pt x="457" y="0"/>
                  </a:moveTo>
                  <a:cubicBezTo>
                    <a:pt x="429" y="0"/>
                    <a:pt x="399" y="6"/>
                    <a:pt x="370" y="18"/>
                  </a:cubicBezTo>
                  <a:lnTo>
                    <a:pt x="108" y="173"/>
                  </a:lnTo>
                  <a:cubicBezTo>
                    <a:pt x="24" y="220"/>
                    <a:pt x="0" y="304"/>
                    <a:pt x="48" y="399"/>
                  </a:cubicBezTo>
                  <a:cubicBezTo>
                    <a:pt x="73" y="448"/>
                    <a:pt x="126" y="475"/>
                    <a:pt x="184" y="475"/>
                  </a:cubicBezTo>
                  <a:cubicBezTo>
                    <a:pt x="210" y="475"/>
                    <a:pt x="237" y="470"/>
                    <a:pt x="262" y="459"/>
                  </a:cubicBezTo>
                  <a:lnTo>
                    <a:pt x="298" y="435"/>
                  </a:lnTo>
                  <a:lnTo>
                    <a:pt x="298" y="1685"/>
                  </a:lnTo>
                  <a:lnTo>
                    <a:pt x="191" y="1685"/>
                  </a:lnTo>
                  <a:cubicBezTo>
                    <a:pt x="108" y="1685"/>
                    <a:pt x="24" y="1768"/>
                    <a:pt x="24" y="1852"/>
                  </a:cubicBezTo>
                  <a:cubicBezTo>
                    <a:pt x="24" y="1947"/>
                    <a:pt x="108" y="2018"/>
                    <a:pt x="191" y="2018"/>
                  </a:cubicBezTo>
                  <a:lnTo>
                    <a:pt x="739" y="2018"/>
                  </a:lnTo>
                  <a:cubicBezTo>
                    <a:pt x="834" y="2018"/>
                    <a:pt x="905" y="1947"/>
                    <a:pt x="905" y="1852"/>
                  </a:cubicBezTo>
                  <a:cubicBezTo>
                    <a:pt x="905" y="1768"/>
                    <a:pt x="822" y="1673"/>
                    <a:pt x="727" y="1673"/>
                  </a:cubicBezTo>
                  <a:lnTo>
                    <a:pt x="608" y="1673"/>
                  </a:lnTo>
                  <a:lnTo>
                    <a:pt x="608" y="161"/>
                  </a:lnTo>
                  <a:cubicBezTo>
                    <a:pt x="608" y="101"/>
                    <a:pt x="584" y="54"/>
                    <a:pt x="536" y="18"/>
                  </a:cubicBezTo>
                  <a:cubicBezTo>
                    <a:pt x="512" y="6"/>
                    <a:pt x="486" y="0"/>
                    <a:pt x="45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3" name="Google Shape;11050;p79">
              <a:extLst>
                <a:ext uri="{FF2B5EF4-FFF2-40B4-BE49-F238E27FC236}">
                  <a16:creationId xmlns:a16="http://schemas.microsoft.com/office/drawing/2014/main" id="{966BE832-C60A-1DEE-DDB9-3140AD2D1BAE}"/>
                </a:ext>
              </a:extLst>
            </p:cNvPr>
            <p:cNvSpPr/>
            <p:nvPr/>
          </p:nvSpPr>
          <p:spPr>
            <a:xfrm>
              <a:off x="2029221" y="1707306"/>
              <a:ext cx="62631" cy="10201"/>
            </a:xfrm>
            <a:custGeom>
              <a:avLst/>
              <a:gdLst/>
              <a:ahLst/>
              <a:cxnLst/>
              <a:rect l="l" t="t" r="r" b="b"/>
              <a:pathLst>
                <a:path w="1977" h="322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67" y="321"/>
                  </a:cubicBezTo>
                  <a:lnTo>
                    <a:pt x="1822" y="321"/>
                  </a:lnTo>
                  <a:cubicBezTo>
                    <a:pt x="1905" y="321"/>
                    <a:pt x="1977" y="250"/>
                    <a:pt x="1977" y="167"/>
                  </a:cubicBezTo>
                  <a:cubicBezTo>
                    <a:pt x="1977" y="60"/>
                    <a:pt x="1905" y="0"/>
                    <a:pt x="182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4" name="Google Shape;11051;p79">
              <a:extLst>
                <a:ext uri="{FF2B5EF4-FFF2-40B4-BE49-F238E27FC236}">
                  <a16:creationId xmlns:a16="http://schemas.microsoft.com/office/drawing/2014/main" id="{E171163F-4C68-28B9-C449-1D4F2D964CB7}"/>
                </a:ext>
              </a:extLst>
            </p:cNvPr>
            <p:cNvSpPr/>
            <p:nvPr/>
          </p:nvSpPr>
          <p:spPr>
            <a:xfrm>
              <a:off x="2029221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5"/>
                    <a:pt x="0" y="200"/>
                    <a:pt x="60" y="259"/>
                  </a:cubicBezTo>
                  <a:lnTo>
                    <a:pt x="1227" y="1426"/>
                  </a:lnTo>
                  <a:cubicBezTo>
                    <a:pt x="1250" y="1450"/>
                    <a:pt x="1298" y="1474"/>
                    <a:pt x="1346" y="1474"/>
                  </a:cubicBezTo>
                  <a:cubicBezTo>
                    <a:pt x="1381" y="1474"/>
                    <a:pt x="1429" y="1450"/>
                    <a:pt x="1465" y="1426"/>
                  </a:cubicBezTo>
                  <a:cubicBezTo>
                    <a:pt x="1500" y="1378"/>
                    <a:pt x="1500" y="1271"/>
                    <a:pt x="1441" y="1200"/>
                  </a:cubicBezTo>
                  <a:lnTo>
                    <a:pt x="286" y="45"/>
                  </a:ln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5" name="Google Shape;11052;p79">
              <a:extLst>
                <a:ext uri="{FF2B5EF4-FFF2-40B4-BE49-F238E27FC236}">
                  <a16:creationId xmlns:a16="http://schemas.microsoft.com/office/drawing/2014/main" id="{67C13961-15BC-F918-6740-5F17FF08FFB2}"/>
                </a:ext>
              </a:extLst>
            </p:cNvPr>
            <p:cNvSpPr/>
            <p:nvPr/>
          </p:nvSpPr>
          <p:spPr>
            <a:xfrm>
              <a:off x="2029221" y="161533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334" y="1"/>
                  </a:moveTo>
                  <a:cubicBezTo>
                    <a:pt x="1295" y="1"/>
                    <a:pt x="1256" y="16"/>
                    <a:pt x="1227" y="46"/>
                  </a:cubicBezTo>
                  <a:lnTo>
                    <a:pt x="60" y="1200"/>
                  </a:lnTo>
                  <a:cubicBezTo>
                    <a:pt x="0" y="1260"/>
                    <a:pt x="0" y="1367"/>
                    <a:pt x="60" y="1427"/>
                  </a:cubicBezTo>
                  <a:cubicBezTo>
                    <a:pt x="96" y="1462"/>
                    <a:pt x="131" y="1474"/>
                    <a:pt x="179" y="1474"/>
                  </a:cubicBezTo>
                  <a:cubicBezTo>
                    <a:pt x="226" y="1474"/>
                    <a:pt x="274" y="1462"/>
                    <a:pt x="298" y="1427"/>
                  </a:cubicBezTo>
                  <a:lnTo>
                    <a:pt x="1465" y="272"/>
                  </a:lnTo>
                  <a:cubicBezTo>
                    <a:pt x="1500" y="212"/>
                    <a:pt x="1500" y="105"/>
                    <a:pt x="1441" y="46"/>
                  </a:cubicBezTo>
                  <a:cubicBezTo>
                    <a:pt x="1411" y="16"/>
                    <a:pt x="1372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6" name="Google Shape;11053;p79">
              <a:extLst>
                <a:ext uri="{FF2B5EF4-FFF2-40B4-BE49-F238E27FC236}">
                  <a16:creationId xmlns:a16="http://schemas.microsoft.com/office/drawing/2014/main" id="{3223FDEE-5FC5-B65C-1EEA-762477EE6393}"/>
                </a:ext>
              </a:extLst>
            </p:cNvPr>
            <p:cNvSpPr/>
            <p:nvPr/>
          </p:nvSpPr>
          <p:spPr>
            <a:xfrm>
              <a:off x="1767449" y="1703504"/>
              <a:ext cx="63012" cy="10233"/>
            </a:xfrm>
            <a:custGeom>
              <a:avLst/>
              <a:gdLst/>
              <a:ahLst/>
              <a:cxnLst/>
              <a:rect l="l" t="t" r="r" b="b"/>
              <a:pathLst>
                <a:path w="198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822" y="322"/>
                  </a:lnTo>
                  <a:cubicBezTo>
                    <a:pt x="1905" y="322"/>
                    <a:pt x="1989" y="251"/>
                    <a:pt x="1989" y="168"/>
                  </a:cubicBezTo>
                  <a:cubicBezTo>
                    <a:pt x="1989" y="72"/>
                    <a:pt x="1905" y="1"/>
                    <a:pt x="182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7" name="Google Shape;11054;p79">
              <a:extLst>
                <a:ext uri="{FF2B5EF4-FFF2-40B4-BE49-F238E27FC236}">
                  <a16:creationId xmlns:a16="http://schemas.microsoft.com/office/drawing/2014/main" id="{578E174B-AA6F-98D7-6DD8-38E1D410A9AD}"/>
                </a:ext>
              </a:extLst>
            </p:cNvPr>
            <p:cNvSpPr/>
            <p:nvPr/>
          </p:nvSpPr>
          <p:spPr>
            <a:xfrm>
              <a:off x="1783289" y="161571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1215" y="1427"/>
                  </a:lnTo>
                  <a:cubicBezTo>
                    <a:pt x="1251" y="1462"/>
                    <a:pt x="1286" y="1474"/>
                    <a:pt x="1334" y="1474"/>
                  </a:cubicBezTo>
                  <a:cubicBezTo>
                    <a:pt x="1382" y="1474"/>
                    <a:pt x="1429" y="1462"/>
                    <a:pt x="1453" y="1427"/>
                  </a:cubicBezTo>
                  <a:cubicBezTo>
                    <a:pt x="1501" y="1367"/>
                    <a:pt x="1501" y="1272"/>
                    <a:pt x="1441" y="1212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48" name="Google Shape;11055;p79">
              <a:extLst>
                <a:ext uri="{FF2B5EF4-FFF2-40B4-BE49-F238E27FC236}">
                  <a16:creationId xmlns:a16="http://schemas.microsoft.com/office/drawing/2014/main" id="{BF456EDA-9F4A-2C6F-9622-B93C3802100C}"/>
                </a:ext>
              </a:extLst>
            </p:cNvPr>
            <p:cNvSpPr/>
            <p:nvPr/>
          </p:nvSpPr>
          <p:spPr>
            <a:xfrm>
              <a:off x="1783289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328" y="0"/>
                  </a:moveTo>
                  <a:cubicBezTo>
                    <a:pt x="1286" y="0"/>
                    <a:pt x="1245" y="15"/>
                    <a:pt x="1215" y="45"/>
                  </a:cubicBezTo>
                  <a:lnTo>
                    <a:pt x="60" y="1200"/>
                  </a:lnTo>
                  <a:cubicBezTo>
                    <a:pt x="0" y="1259"/>
                    <a:pt x="0" y="1367"/>
                    <a:pt x="60" y="1426"/>
                  </a:cubicBezTo>
                  <a:cubicBezTo>
                    <a:pt x="84" y="1450"/>
                    <a:pt x="131" y="1474"/>
                    <a:pt x="179" y="1474"/>
                  </a:cubicBezTo>
                  <a:cubicBezTo>
                    <a:pt x="215" y="1474"/>
                    <a:pt x="262" y="1450"/>
                    <a:pt x="298" y="1426"/>
                  </a:cubicBezTo>
                  <a:lnTo>
                    <a:pt x="1453" y="259"/>
                  </a:lnTo>
                  <a:cubicBezTo>
                    <a:pt x="1501" y="200"/>
                    <a:pt x="1501" y="105"/>
                    <a:pt x="1441" y="45"/>
                  </a:cubicBezTo>
                  <a:cubicBezTo>
                    <a:pt x="1411" y="15"/>
                    <a:pt x="1370" y="0"/>
                    <a:pt x="132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49" name="Google Shape;11056;p79">
            <a:extLst>
              <a:ext uri="{FF2B5EF4-FFF2-40B4-BE49-F238E27FC236}">
                <a16:creationId xmlns:a16="http://schemas.microsoft.com/office/drawing/2014/main" id="{3299C032-3C9D-A65C-AEE5-289D158C9901}"/>
              </a:ext>
            </a:extLst>
          </p:cNvPr>
          <p:cNvGrpSpPr/>
          <p:nvPr/>
        </p:nvGrpSpPr>
        <p:grpSpPr>
          <a:xfrm>
            <a:off x="8014387" y="2674654"/>
            <a:ext cx="641266" cy="696200"/>
            <a:chOff x="4007193" y="1512727"/>
            <a:chExt cx="320633" cy="3481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50" name="Google Shape;11057;p79">
              <a:extLst>
                <a:ext uri="{FF2B5EF4-FFF2-40B4-BE49-F238E27FC236}">
                  <a16:creationId xmlns:a16="http://schemas.microsoft.com/office/drawing/2014/main" id="{53FF6A86-C144-9B6C-3063-8692E57EF9C2}"/>
                </a:ext>
              </a:extLst>
            </p:cNvPr>
            <p:cNvSpPr/>
            <p:nvPr/>
          </p:nvSpPr>
          <p:spPr>
            <a:xfrm>
              <a:off x="4177695" y="1512727"/>
              <a:ext cx="143732" cy="153109"/>
            </a:xfrm>
            <a:custGeom>
              <a:avLst/>
              <a:gdLst/>
              <a:ahLst/>
              <a:cxnLst/>
              <a:rect l="l" t="t" r="r" b="b"/>
              <a:pathLst>
                <a:path w="4537" h="4833" extrusionOk="0">
                  <a:moveTo>
                    <a:pt x="2359" y="1"/>
                  </a:moveTo>
                  <a:cubicBezTo>
                    <a:pt x="2213" y="1"/>
                    <a:pt x="2065" y="16"/>
                    <a:pt x="1917" y="46"/>
                  </a:cubicBezTo>
                  <a:cubicBezTo>
                    <a:pt x="1346" y="165"/>
                    <a:pt x="846" y="498"/>
                    <a:pt x="524" y="987"/>
                  </a:cubicBezTo>
                  <a:cubicBezTo>
                    <a:pt x="0" y="1761"/>
                    <a:pt x="36" y="2773"/>
                    <a:pt x="584" y="3523"/>
                  </a:cubicBezTo>
                  <a:lnTo>
                    <a:pt x="536" y="4666"/>
                  </a:lnTo>
                  <a:cubicBezTo>
                    <a:pt x="536" y="4725"/>
                    <a:pt x="572" y="4773"/>
                    <a:pt x="607" y="4797"/>
                  </a:cubicBezTo>
                  <a:cubicBezTo>
                    <a:pt x="643" y="4809"/>
                    <a:pt x="667" y="4832"/>
                    <a:pt x="703" y="4832"/>
                  </a:cubicBezTo>
                  <a:cubicBezTo>
                    <a:pt x="727" y="4832"/>
                    <a:pt x="750" y="4832"/>
                    <a:pt x="774" y="4809"/>
                  </a:cubicBezTo>
                  <a:lnTo>
                    <a:pt x="1822" y="4332"/>
                  </a:lnTo>
                  <a:cubicBezTo>
                    <a:pt x="2006" y="4381"/>
                    <a:pt x="2191" y="4404"/>
                    <a:pt x="2373" y="4404"/>
                  </a:cubicBezTo>
                  <a:cubicBezTo>
                    <a:pt x="3091" y="4404"/>
                    <a:pt x="3771" y="4044"/>
                    <a:pt x="4179" y="3427"/>
                  </a:cubicBezTo>
                  <a:cubicBezTo>
                    <a:pt x="4382" y="3142"/>
                    <a:pt x="4501" y="2832"/>
                    <a:pt x="4537" y="2487"/>
                  </a:cubicBezTo>
                  <a:cubicBezTo>
                    <a:pt x="4525" y="2392"/>
                    <a:pt x="4453" y="2320"/>
                    <a:pt x="4382" y="2296"/>
                  </a:cubicBezTo>
                  <a:cubicBezTo>
                    <a:pt x="4374" y="2295"/>
                    <a:pt x="4366" y="2295"/>
                    <a:pt x="4358" y="2295"/>
                  </a:cubicBezTo>
                  <a:cubicBezTo>
                    <a:pt x="4275" y="2295"/>
                    <a:pt x="4214" y="2352"/>
                    <a:pt x="4203" y="2439"/>
                  </a:cubicBezTo>
                  <a:cubicBezTo>
                    <a:pt x="4156" y="2713"/>
                    <a:pt x="4072" y="2987"/>
                    <a:pt x="3906" y="3237"/>
                  </a:cubicBezTo>
                  <a:cubicBezTo>
                    <a:pt x="3554" y="3774"/>
                    <a:pt x="2971" y="4074"/>
                    <a:pt x="2360" y="4074"/>
                  </a:cubicBezTo>
                  <a:cubicBezTo>
                    <a:pt x="2185" y="4074"/>
                    <a:pt x="2008" y="4049"/>
                    <a:pt x="1834" y="3999"/>
                  </a:cubicBezTo>
                  <a:cubicBezTo>
                    <a:pt x="1814" y="3994"/>
                    <a:pt x="1798" y="3991"/>
                    <a:pt x="1784" y="3991"/>
                  </a:cubicBezTo>
                  <a:cubicBezTo>
                    <a:pt x="1762" y="3991"/>
                    <a:pt x="1743" y="3997"/>
                    <a:pt x="1715" y="4011"/>
                  </a:cubicBezTo>
                  <a:lnTo>
                    <a:pt x="869" y="4416"/>
                  </a:lnTo>
                  <a:lnTo>
                    <a:pt x="905" y="3475"/>
                  </a:lnTo>
                  <a:cubicBezTo>
                    <a:pt x="905" y="3427"/>
                    <a:pt x="893" y="3404"/>
                    <a:pt x="881" y="3368"/>
                  </a:cubicBezTo>
                  <a:cubicBezTo>
                    <a:pt x="369" y="2737"/>
                    <a:pt x="346" y="1856"/>
                    <a:pt x="786" y="1165"/>
                  </a:cubicBezTo>
                  <a:cubicBezTo>
                    <a:pt x="1072" y="748"/>
                    <a:pt x="1489" y="475"/>
                    <a:pt x="1977" y="379"/>
                  </a:cubicBezTo>
                  <a:cubicBezTo>
                    <a:pt x="2104" y="352"/>
                    <a:pt x="2231" y="339"/>
                    <a:pt x="2357" y="339"/>
                  </a:cubicBezTo>
                  <a:cubicBezTo>
                    <a:pt x="2721" y="339"/>
                    <a:pt x="3071" y="452"/>
                    <a:pt x="3382" y="665"/>
                  </a:cubicBezTo>
                  <a:cubicBezTo>
                    <a:pt x="3798" y="939"/>
                    <a:pt x="4084" y="1380"/>
                    <a:pt x="4179" y="1868"/>
                  </a:cubicBezTo>
                  <a:cubicBezTo>
                    <a:pt x="4200" y="1949"/>
                    <a:pt x="4263" y="2004"/>
                    <a:pt x="4340" y="2004"/>
                  </a:cubicBezTo>
                  <a:cubicBezTo>
                    <a:pt x="4354" y="2004"/>
                    <a:pt x="4368" y="2002"/>
                    <a:pt x="4382" y="1999"/>
                  </a:cubicBezTo>
                  <a:cubicBezTo>
                    <a:pt x="4465" y="1987"/>
                    <a:pt x="4525" y="1903"/>
                    <a:pt x="4513" y="1808"/>
                  </a:cubicBezTo>
                  <a:cubicBezTo>
                    <a:pt x="4406" y="1225"/>
                    <a:pt x="4060" y="725"/>
                    <a:pt x="3572" y="379"/>
                  </a:cubicBezTo>
                  <a:cubicBezTo>
                    <a:pt x="3208" y="130"/>
                    <a:pt x="2790" y="1"/>
                    <a:pt x="2359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1" name="Google Shape;11058;p79">
              <a:extLst>
                <a:ext uri="{FF2B5EF4-FFF2-40B4-BE49-F238E27FC236}">
                  <a16:creationId xmlns:a16="http://schemas.microsoft.com/office/drawing/2014/main" id="{6F3244C5-8701-B5BA-EBD4-57C252525B2A}"/>
                </a:ext>
              </a:extLst>
            </p:cNvPr>
            <p:cNvSpPr/>
            <p:nvPr/>
          </p:nvSpPr>
          <p:spPr>
            <a:xfrm>
              <a:off x="4214666" y="1543583"/>
              <a:ext cx="77711" cy="77363"/>
            </a:xfrm>
            <a:custGeom>
              <a:avLst/>
              <a:gdLst/>
              <a:ahLst/>
              <a:cxnLst/>
              <a:rect l="l" t="t" r="r" b="b"/>
              <a:pathLst>
                <a:path w="2453" h="2442" extrusionOk="0">
                  <a:moveTo>
                    <a:pt x="1072" y="346"/>
                  </a:moveTo>
                  <a:lnTo>
                    <a:pt x="1072" y="1239"/>
                  </a:lnTo>
                  <a:cubicBezTo>
                    <a:pt x="1072" y="1322"/>
                    <a:pt x="1143" y="1406"/>
                    <a:pt x="1238" y="1406"/>
                  </a:cubicBezTo>
                  <a:lnTo>
                    <a:pt x="2131" y="1406"/>
                  </a:lnTo>
                  <a:cubicBezTo>
                    <a:pt x="2048" y="1822"/>
                    <a:pt x="1679" y="2144"/>
                    <a:pt x="1238" y="2144"/>
                  </a:cubicBezTo>
                  <a:cubicBezTo>
                    <a:pt x="726" y="2144"/>
                    <a:pt x="322" y="1739"/>
                    <a:pt x="322" y="1239"/>
                  </a:cubicBezTo>
                  <a:cubicBezTo>
                    <a:pt x="322" y="787"/>
                    <a:pt x="655" y="417"/>
                    <a:pt x="1072" y="346"/>
                  </a:cubicBezTo>
                  <a:close/>
                  <a:moveTo>
                    <a:pt x="1215" y="1"/>
                  </a:moveTo>
                  <a:cubicBezTo>
                    <a:pt x="548" y="1"/>
                    <a:pt x="0" y="548"/>
                    <a:pt x="0" y="1215"/>
                  </a:cubicBezTo>
                  <a:cubicBezTo>
                    <a:pt x="0" y="1894"/>
                    <a:pt x="548" y="2441"/>
                    <a:pt x="1215" y="2441"/>
                  </a:cubicBezTo>
                  <a:cubicBezTo>
                    <a:pt x="1893" y="2441"/>
                    <a:pt x="2441" y="1894"/>
                    <a:pt x="2441" y="1215"/>
                  </a:cubicBezTo>
                  <a:cubicBezTo>
                    <a:pt x="2453" y="1144"/>
                    <a:pt x="2381" y="1072"/>
                    <a:pt x="2286" y="1072"/>
                  </a:cubicBezTo>
                  <a:lnTo>
                    <a:pt x="1381" y="1072"/>
                  </a:lnTo>
                  <a:lnTo>
                    <a:pt x="1381" y="167"/>
                  </a:ln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2" name="Google Shape;11059;p79">
              <a:extLst>
                <a:ext uri="{FF2B5EF4-FFF2-40B4-BE49-F238E27FC236}">
                  <a16:creationId xmlns:a16="http://schemas.microsoft.com/office/drawing/2014/main" id="{C6B2C6B5-8660-2C3B-03E1-7535BE32F34D}"/>
                </a:ext>
              </a:extLst>
            </p:cNvPr>
            <p:cNvSpPr/>
            <p:nvPr/>
          </p:nvSpPr>
          <p:spPr>
            <a:xfrm>
              <a:off x="4007193" y="1541334"/>
              <a:ext cx="320633" cy="319493"/>
            </a:xfrm>
            <a:custGeom>
              <a:avLst/>
              <a:gdLst/>
              <a:ahLst/>
              <a:cxnLst/>
              <a:rect l="l" t="t" r="r" b="b"/>
              <a:pathLst>
                <a:path w="10121" h="10085" extrusionOk="0">
                  <a:moveTo>
                    <a:pt x="3823" y="1239"/>
                  </a:moveTo>
                  <a:lnTo>
                    <a:pt x="4823" y="2227"/>
                  </a:lnTo>
                  <a:cubicBezTo>
                    <a:pt x="5418" y="2822"/>
                    <a:pt x="5525" y="3739"/>
                    <a:pt x="5085" y="4453"/>
                  </a:cubicBezTo>
                  <a:cubicBezTo>
                    <a:pt x="5049" y="4501"/>
                    <a:pt x="5061" y="4596"/>
                    <a:pt x="5120" y="4644"/>
                  </a:cubicBezTo>
                  <a:lnTo>
                    <a:pt x="5442" y="4965"/>
                  </a:lnTo>
                  <a:cubicBezTo>
                    <a:pt x="5478" y="5002"/>
                    <a:pt x="5524" y="5016"/>
                    <a:pt x="5567" y="5016"/>
                  </a:cubicBezTo>
                  <a:cubicBezTo>
                    <a:pt x="5594" y="5016"/>
                    <a:pt x="5621" y="5010"/>
                    <a:pt x="5644" y="5001"/>
                  </a:cubicBezTo>
                  <a:cubicBezTo>
                    <a:pt x="5939" y="4824"/>
                    <a:pt x="6267" y="4736"/>
                    <a:pt x="6591" y="4736"/>
                  </a:cubicBezTo>
                  <a:cubicBezTo>
                    <a:pt x="7053" y="4736"/>
                    <a:pt x="7509" y="4913"/>
                    <a:pt x="7859" y="5263"/>
                  </a:cubicBezTo>
                  <a:lnTo>
                    <a:pt x="8859" y="6263"/>
                  </a:lnTo>
                  <a:lnTo>
                    <a:pt x="6299" y="8823"/>
                  </a:lnTo>
                  <a:lnTo>
                    <a:pt x="5299" y="7823"/>
                  </a:lnTo>
                  <a:cubicBezTo>
                    <a:pt x="5073" y="7608"/>
                    <a:pt x="4906" y="7335"/>
                    <a:pt x="4835" y="7037"/>
                  </a:cubicBezTo>
                  <a:cubicBezTo>
                    <a:pt x="4704" y="6561"/>
                    <a:pt x="4775" y="6037"/>
                    <a:pt x="5025" y="5608"/>
                  </a:cubicBezTo>
                  <a:cubicBezTo>
                    <a:pt x="5073" y="5549"/>
                    <a:pt x="5061" y="5465"/>
                    <a:pt x="5001" y="5418"/>
                  </a:cubicBezTo>
                  <a:lnTo>
                    <a:pt x="4668" y="5084"/>
                  </a:lnTo>
                  <a:cubicBezTo>
                    <a:pt x="4634" y="5051"/>
                    <a:pt x="4597" y="5036"/>
                    <a:pt x="4560" y="5036"/>
                  </a:cubicBezTo>
                  <a:cubicBezTo>
                    <a:pt x="4532" y="5036"/>
                    <a:pt x="4503" y="5045"/>
                    <a:pt x="4477" y="5060"/>
                  </a:cubicBezTo>
                  <a:cubicBezTo>
                    <a:pt x="4186" y="5235"/>
                    <a:pt x="3864" y="5321"/>
                    <a:pt x="3543" y="5321"/>
                  </a:cubicBezTo>
                  <a:cubicBezTo>
                    <a:pt x="3077" y="5321"/>
                    <a:pt x="2616" y="5139"/>
                    <a:pt x="2263" y="4787"/>
                  </a:cubicBezTo>
                  <a:lnTo>
                    <a:pt x="1263" y="3798"/>
                  </a:lnTo>
                  <a:lnTo>
                    <a:pt x="3823" y="1239"/>
                  </a:lnTo>
                  <a:close/>
                  <a:moveTo>
                    <a:pt x="9371" y="6192"/>
                  </a:moveTo>
                  <a:lnTo>
                    <a:pt x="9716" y="6537"/>
                  </a:lnTo>
                  <a:lnTo>
                    <a:pt x="6561" y="9692"/>
                  </a:lnTo>
                  <a:lnTo>
                    <a:pt x="6216" y="9347"/>
                  </a:lnTo>
                  <a:lnTo>
                    <a:pt x="9192" y="6370"/>
                  </a:lnTo>
                  <a:lnTo>
                    <a:pt x="9371" y="6192"/>
                  </a:lnTo>
                  <a:close/>
                  <a:moveTo>
                    <a:pt x="3561" y="0"/>
                  </a:moveTo>
                  <a:cubicBezTo>
                    <a:pt x="3513" y="0"/>
                    <a:pt x="3465" y="12"/>
                    <a:pt x="3442" y="36"/>
                  </a:cubicBezTo>
                  <a:lnTo>
                    <a:pt x="2191" y="1286"/>
                  </a:lnTo>
                  <a:cubicBezTo>
                    <a:pt x="2132" y="1346"/>
                    <a:pt x="2132" y="1453"/>
                    <a:pt x="2191" y="1512"/>
                  </a:cubicBezTo>
                  <a:cubicBezTo>
                    <a:pt x="2221" y="1542"/>
                    <a:pt x="2260" y="1557"/>
                    <a:pt x="2299" y="1557"/>
                  </a:cubicBezTo>
                  <a:cubicBezTo>
                    <a:pt x="2337" y="1557"/>
                    <a:pt x="2376" y="1542"/>
                    <a:pt x="2406" y="1512"/>
                  </a:cubicBezTo>
                  <a:lnTo>
                    <a:pt x="3561" y="369"/>
                  </a:lnTo>
                  <a:lnTo>
                    <a:pt x="3894" y="715"/>
                  </a:lnTo>
                  <a:lnTo>
                    <a:pt x="3715" y="893"/>
                  </a:lnTo>
                  <a:lnTo>
                    <a:pt x="917" y="3691"/>
                  </a:lnTo>
                  <a:lnTo>
                    <a:pt x="739" y="3870"/>
                  </a:lnTo>
                  <a:lnTo>
                    <a:pt x="405" y="3525"/>
                  </a:lnTo>
                  <a:lnTo>
                    <a:pt x="1965" y="1965"/>
                  </a:lnTo>
                  <a:cubicBezTo>
                    <a:pt x="2025" y="1905"/>
                    <a:pt x="2025" y="1798"/>
                    <a:pt x="1965" y="1739"/>
                  </a:cubicBezTo>
                  <a:cubicBezTo>
                    <a:pt x="1935" y="1709"/>
                    <a:pt x="1894" y="1694"/>
                    <a:pt x="1852" y="1694"/>
                  </a:cubicBezTo>
                  <a:cubicBezTo>
                    <a:pt x="1810" y="1694"/>
                    <a:pt x="1769" y="1709"/>
                    <a:pt x="1739" y="1739"/>
                  </a:cubicBezTo>
                  <a:lnTo>
                    <a:pt x="60" y="3417"/>
                  </a:lnTo>
                  <a:cubicBezTo>
                    <a:pt x="1" y="3477"/>
                    <a:pt x="1" y="3584"/>
                    <a:pt x="60" y="3644"/>
                  </a:cubicBezTo>
                  <a:lnTo>
                    <a:pt x="620" y="4203"/>
                  </a:lnTo>
                  <a:cubicBezTo>
                    <a:pt x="655" y="4239"/>
                    <a:pt x="703" y="4251"/>
                    <a:pt x="739" y="4251"/>
                  </a:cubicBezTo>
                  <a:cubicBezTo>
                    <a:pt x="786" y="4251"/>
                    <a:pt x="834" y="4239"/>
                    <a:pt x="858" y="4203"/>
                  </a:cubicBezTo>
                  <a:lnTo>
                    <a:pt x="1036" y="4025"/>
                  </a:lnTo>
                  <a:lnTo>
                    <a:pt x="2037" y="5025"/>
                  </a:lnTo>
                  <a:cubicBezTo>
                    <a:pt x="2453" y="5441"/>
                    <a:pt x="3003" y="5657"/>
                    <a:pt x="3558" y="5657"/>
                  </a:cubicBezTo>
                  <a:cubicBezTo>
                    <a:pt x="3892" y="5657"/>
                    <a:pt x="4228" y="5579"/>
                    <a:pt x="4537" y="5418"/>
                  </a:cubicBezTo>
                  <a:lnTo>
                    <a:pt x="4692" y="5560"/>
                  </a:lnTo>
                  <a:cubicBezTo>
                    <a:pt x="4430" y="6037"/>
                    <a:pt x="4370" y="6608"/>
                    <a:pt x="4525" y="7144"/>
                  </a:cubicBezTo>
                  <a:cubicBezTo>
                    <a:pt x="4632" y="7501"/>
                    <a:pt x="4811" y="7811"/>
                    <a:pt x="5073" y="8085"/>
                  </a:cubicBezTo>
                  <a:lnTo>
                    <a:pt x="6073" y="9073"/>
                  </a:lnTo>
                  <a:lnTo>
                    <a:pt x="5894" y="9251"/>
                  </a:lnTo>
                  <a:cubicBezTo>
                    <a:pt x="5835" y="9311"/>
                    <a:pt x="5835" y="9418"/>
                    <a:pt x="5894" y="9478"/>
                  </a:cubicBezTo>
                  <a:lnTo>
                    <a:pt x="6454" y="10049"/>
                  </a:lnTo>
                  <a:cubicBezTo>
                    <a:pt x="6490" y="10073"/>
                    <a:pt x="6537" y="10085"/>
                    <a:pt x="6573" y="10085"/>
                  </a:cubicBezTo>
                  <a:cubicBezTo>
                    <a:pt x="6621" y="10085"/>
                    <a:pt x="6668" y="10073"/>
                    <a:pt x="6692" y="10049"/>
                  </a:cubicBezTo>
                  <a:lnTo>
                    <a:pt x="10073" y="6668"/>
                  </a:lnTo>
                  <a:cubicBezTo>
                    <a:pt x="10121" y="6596"/>
                    <a:pt x="10121" y="6489"/>
                    <a:pt x="10061" y="6430"/>
                  </a:cubicBezTo>
                  <a:lnTo>
                    <a:pt x="9490" y="5858"/>
                  </a:lnTo>
                  <a:cubicBezTo>
                    <a:pt x="9460" y="5828"/>
                    <a:pt x="9421" y="5813"/>
                    <a:pt x="9383" y="5813"/>
                  </a:cubicBezTo>
                  <a:cubicBezTo>
                    <a:pt x="9344" y="5813"/>
                    <a:pt x="9305" y="5828"/>
                    <a:pt x="9276" y="5858"/>
                  </a:cubicBezTo>
                  <a:lnTo>
                    <a:pt x="9097" y="6037"/>
                  </a:lnTo>
                  <a:lnTo>
                    <a:pt x="8097" y="5049"/>
                  </a:lnTo>
                  <a:cubicBezTo>
                    <a:pt x="7683" y="4627"/>
                    <a:pt x="7137" y="4413"/>
                    <a:pt x="6585" y="4413"/>
                  </a:cubicBezTo>
                  <a:cubicBezTo>
                    <a:pt x="6248" y="4413"/>
                    <a:pt x="5908" y="4493"/>
                    <a:pt x="5597" y="4656"/>
                  </a:cubicBezTo>
                  <a:lnTo>
                    <a:pt x="5442" y="4501"/>
                  </a:lnTo>
                  <a:cubicBezTo>
                    <a:pt x="5882" y="3691"/>
                    <a:pt x="5728" y="2679"/>
                    <a:pt x="5061" y="2001"/>
                  </a:cubicBezTo>
                  <a:lnTo>
                    <a:pt x="4061" y="1012"/>
                  </a:lnTo>
                  <a:lnTo>
                    <a:pt x="4239" y="834"/>
                  </a:lnTo>
                  <a:cubicBezTo>
                    <a:pt x="4299" y="774"/>
                    <a:pt x="4299" y="667"/>
                    <a:pt x="4239" y="607"/>
                  </a:cubicBezTo>
                  <a:lnTo>
                    <a:pt x="3680" y="36"/>
                  </a:lnTo>
                  <a:cubicBezTo>
                    <a:pt x="3644" y="12"/>
                    <a:pt x="3596" y="0"/>
                    <a:pt x="356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3" name="Google Shape;11060;p79">
              <a:extLst>
                <a:ext uri="{FF2B5EF4-FFF2-40B4-BE49-F238E27FC236}">
                  <a16:creationId xmlns:a16="http://schemas.microsoft.com/office/drawing/2014/main" id="{B664D2F2-2BBF-5112-56F2-14BB0245C11F}"/>
                </a:ext>
              </a:extLst>
            </p:cNvPr>
            <p:cNvSpPr/>
            <p:nvPr/>
          </p:nvSpPr>
          <p:spPr>
            <a:xfrm>
              <a:off x="4064914" y="1665805"/>
              <a:ext cx="101123" cy="40012"/>
            </a:xfrm>
            <a:custGeom>
              <a:avLst/>
              <a:gdLst/>
              <a:ahLst/>
              <a:cxnLst/>
              <a:rect l="l" t="t" r="r" b="b"/>
              <a:pathLst>
                <a:path w="3192" h="1263" extrusionOk="0">
                  <a:moveTo>
                    <a:pt x="2703" y="310"/>
                  </a:moveTo>
                  <a:lnTo>
                    <a:pt x="2608" y="417"/>
                  </a:lnTo>
                  <a:cubicBezTo>
                    <a:pt x="2346" y="739"/>
                    <a:pt x="2001" y="941"/>
                    <a:pt x="1631" y="941"/>
                  </a:cubicBezTo>
                  <a:cubicBezTo>
                    <a:pt x="1274" y="941"/>
                    <a:pt x="929" y="774"/>
                    <a:pt x="679" y="477"/>
                  </a:cubicBezTo>
                  <a:cubicBezTo>
                    <a:pt x="679" y="477"/>
                    <a:pt x="619" y="393"/>
                    <a:pt x="548" y="310"/>
                  </a:cubicBezTo>
                  <a:close/>
                  <a:moveTo>
                    <a:pt x="191" y="0"/>
                  </a:moveTo>
                  <a:cubicBezTo>
                    <a:pt x="131" y="0"/>
                    <a:pt x="72" y="24"/>
                    <a:pt x="36" y="84"/>
                  </a:cubicBezTo>
                  <a:cubicBezTo>
                    <a:pt x="0" y="143"/>
                    <a:pt x="24" y="203"/>
                    <a:pt x="48" y="250"/>
                  </a:cubicBezTo>
                  <a:cubicBezTo>
                    <a:pt x="155" y="369"/>
                    <a:pt x="393" y="667"/>
                    <a:pt x="393" y="679"/>
                  </a:cubicBezTo>
                  <a:cubicBezTo>
                    <a:pt x="703" y="1060"/>
                    <a:pt x="1143" y="1262"/>
                    <a:pt x="1584" y="1262"/>
                  </a:cubicBezTo>
                  <a:lnTo>
                    <a:pt x="1620" y="1262"/>
                  </a:lnTo>
                  <a:cubicBezTo>
                    <a:pt x="2072" y="1250"/>
                    <a:pt x="2524" y="1024"/>
                    <a:pt x="2846" y="619"/>
                  </a:cubicBezTo>
                  <a:lnTo>
                    <a:pt x="3132" y="262"/>
                  </a:lnTo>
                  <a:cubicBezTo>
                    <a:pt x="3191" y="203"/>
                    <a:pt x="3191" y="143"/>
                    <a:pt x="3167" y="84"/>
                  </a:cubicBezTo>
                  <a:cubicBezTo>
                    <a:pt x="3132" y="24"/>
                    <a:pt x="3072" y="0"/>
                    <a:pt x="301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4" name="Google Shape;11061;p79">
              <a:extLst>
                <a:ext uri="{FF2B5EF4-FFF2-40B4-BE49-F238E27FC236}">
                  <a16:creationId xmlns:a16="http://schemas.microsoft.com/office/drawing/2014/main" id="{1746E987-CE2C-A718-B883-D6AEA9BA4409}"/>
                </a:ext>
              </a:extLst>
            </p:cNvPr>
            <p:cNvSpPr/>
            <p:nvPr/>
          </p:nvSpPr>
          <p:spPr>
            <a:xfrm>
              <a:off x="4162235" y="1749155"/>
              <a:ext cx="101851" cy="60382"/>
            </a:xfrm>
            <a:custGeom>
              <a:avLst/>
              <a:gdLst/>
              <a:ahLst/>
              <a:cxnLst/>
              <a:rect l="l" t="t" r="r" b="b"/>
              <a:pathLst>
                <a:path w="3215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536"/>
                    <a:pt x="238" y="786"/>
                    <a:pt x="286" y="834"/>
                  </a:cubicBezTo>
                  <a:lnTo>
                    <a:pt x="1310" y="1858"/>
                  </a:lnTo>
                  <a:cubicBezTo>
                    <a:pt x="1346" y="1894"/>
                    <a:pt x="1381" y="1906"/>
                    <a:pt x="1429" y="1906"/>
                  </a:cubicBezTo>
                  <a:cubicBezTo>
                    <a:pt x="1476" y="1906"/>
                    <a:pt x="1512" y="1894"/>
                    <a:pt x="1548" y="1858"/>
                  </a:cubicBezTo>
                  <a:lnTo>
                    <a:pt x="3143" y="274"/>
                  </a:lnTo>
                  <a:cubicBezTo>
                    <a:pt x="3203" y="239"/>
                    <a:pt x="3215" y="167"/>
                    <a:pt x="3191" y="108"/>
                  </a:cubicBezTo>
                  <a:cubicBezTo>
                    <a:pt x="3155" y="48"/>
                    <a:pt x="3096" y="1"/>
                    <a:pt x="3036" y="1"/>
                  </a:cubicBezTo>
                  <a:lnTo>
                    <a:pt x="1607" y="1"/>
                  </a:lnTo>
                  <a:cubicBezTo>
                    <a:pt x="1524" y="1"/>
                    <a:pt x="1441" y="72"/>
                    <a:pt x="1441" y="167"/>
                  </a:cubicBezTo>
                  <a:cubicBezTo>
                    <a:pt x="1441" y="251"/>
                    <a:pt x="1524" y="334"/>
                    <a:pt x="1607" y="334"/>
                  </a:cubicBezTo>
                  <a:lnTo>
                    <a:pt x="2631" y="334"/>
                  </a:lnTo>
                  <a:lnTo>
                    <a:pt x="1429" y="1537"/>
                  </a:lnTo>
                  <a:lnTo>
                    <a:pt x="500" y="608"/>
                  </a:lnTo>
                  <a:cubicBezTo>
                    <a:pt x="488" y="596"/>
                    <a:pt x="393" y="489"/>
                    <a:pt x="345" y="334"/>
                  </a:cubicBezTo>
                  <a:lnTo>
                    <a:pt x="965" y="334"/>
                  </a:lnTo>
                  <a:cubicBezTo>
                    <a:pt x="1060" y="334"/>
                    <a:pt x="1131" y="251"/>
                    <a:pt x="1131" y="167"/>
                  </a:cubicBezTo>
                  <a:cubicBezTo>
                    <a:pt x="1131" y="72"/>
                    <a:pt x="1060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55" name="Google Shape;11062;p79">
            <a:extLst>
              <a:ext uri="{FF2B5EF4-FFF2-40B4-BE49-F238E27FC236}">
                <a16:creationId xmlns:a16="http://schemas.microsoft.com/office/drawing/2014/main" id="{2AB77D7F-442D-7B36-5C70-488B71A91136}"/>
              </a:ext>
            </a:extLst>
          </p:cNvPr>
          <p:cNvGrpSpPr/>
          <p:nvPr/>
        </p:nvGrpSpPr>
        <p:grpSpPr>
          <a:xfrm>
            <a:off x="7060851" y="2666694"/>
            <a:ext cx="736350" cy="689188"/>
            <a:chOff x="3530425" y="1508747"/>
            <a:chExt cx="368175" cy="34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56" name="Google Shape;11063;p79">
              <a:extLst>
                <a:ext uri="{FF2B5EF4-FFF2-40B4-BE49-F238E27FC236}">
                  <a16:creationId xmlns:a16="http://schemas.microsoft.com/office/drawing/2014/main" id="{C678A9C4-3546-5E37-D4D3-FE1BE546DF4C}"/>
                </a:ext>
              </a:extLst>
            </p:cNvPr>
            <p:cNvSpPr/>
            <p:nvPr/>
          </p:nvSpPr>
          <p:spPr>
            <a:xfrm>
              <a:off x="3530425" y="1508747"/>
              <a:ext cx="316765" cy="344594"/>
            </a:xfrm>
            <a:custGeom>
              <a:avLst/>
              <a:gdLst/>
              <a:ahLst/>
              <a:cxnLst/>
              <a:rect l="l" t="t" r="r" b="b"/>
              <a:pathLst>
                <a:path w="7848" h="8538" extrusionOk="0">
                  <a:moveTo>
                    <a:pt x="6835" y="3406"/>
                  </a:moveTo>
                  <a:cubicBezTo>
                    <a:pt x="7252" y="3466"/>
                    <a:pt x="7561" y="3823"/>
                    <a:pt x="7561" y="4251"/>
                  </a:cubicBezTo>
                  <a:cubicBezTo>
                    <a:pt x="7573" y="4704"/>
                    <a:pt x="7264" y="5061"/>
                    <a:pt x="6835" y="5121"/>
                  </a:cubicBezTo>
                  <a:lnTo>
                    <a:pt x="6835" y="3406"/>
                  </a:lnTo>
                  <a:close/>
                  <a:moveTo>
                    <a:pt x="2144" y="3263"/>
                  </a:moveTo>
                  <a:lnTo>
                    <a:pt x="2144" y="5263"/>
                  </a:lnTo>
                  <a:lnTo>
                    <a:pt x="1263" y="5263"/>
                  </a:lnTo>
                  <a:lnTo>
                    <a:pt x="1263" y="3263"/>
                  </a:lnTo>
                  <a:close/>
                  <a:moveTo>
                    <a:pt x="1013" y="3275"/>
                  </a:moveTo>
                  <a:lnTo>
                    <a:pt x="1013" y="5287"/>
                  </a:lnTo>
                  <a:lnTo>
                    <a:pt x="715" y="5287"/>
                  </a:lnTo>
                  <a:cubicBezTo>
                    <a:pt x="477" y="5287"/>
                    <a:pt x="287" y="5085"/>
                    <a:pt x="287" y="4847"/>
                  </a:cubicBezTo>
                  <a:lnTo>
                    <a:pt x="287" y="3704"/>
                  </a:lnTo>
                  <a:cubicBezTo>
                    <a:pt x="287" y="3466"/>
                    <a:pt x="477" y="3275"/>
                    <a:pt x="715" y="3275"/>
                  </a:cubicBezTo>
                  <a:close/>
                  <a:moveTo>
                    <a:pt x="2287" y="6252"/>
                  </a:moveTo>
                  <a:lnTo>
                    <a:pt x="2287" y="6847"/>
                  </a:lnTo>
                  <a:lnTo>
                    <a:pt x="2037" y="6847"/>
                  </a:lnTo>
                  <a:lnTo>
                    <a:pt x="2204" y="6252"/>
                  </a:lnTo>
                  <a:close/>
                  <a:moveTo>
                    <a:pt x="2108" y="5549"/>
                  </a:moveTo>
                  <a:lnTo>
                    <a:pt x="1608" y="7407"/>
                  </a:lnTo>
                  <a:lnTo>
                    <a:pt x="1275" y="7407"/>
                  </a:lnTo>
                  <a:lnTo>
                    <a:pt x="1275" y="5549"/>
                  </a:lnTo>
                  <a:close/>
                  <a:moveTo>
                    <a:pt x="6561" y="263"/>
                  </a:moveTo>
                  <a:lnTo>
                    <a:pt x="6561" y="8276"/>
                  </a:lnTo>
                  <a:lnTo>
                    <a:pt x="5966" y="8276"/>
                  </a:lnTo>
                  <a:lnTo>
                    <a:pt x="5966" y="2632"/>
                  </a:lnTo>
                  <a:cubicBezTo>
                    <a:pt x="5966" y="2561"/>
                    <a:pt x="5906" y="2501"/>
                    <a:pt x="5835" y="2501"/>
                  </a:cubicBezTo>
                  <a:cubicBezTo>
                    <a:pt x="5764" y="2501"/>
                    <a:pt x="5704" y="2561"/>
                    <a:pt x="5704" y="2632"/>
                  </a:cubicBezTo>
                  <a:lnTo>
                    <a:pt x="5704" y="7395"/>
                  </a:lnTo>
                  <a:cubicBezTo>
                    <a:pt x="5537" y="7157"/>
                    <a:pt x="5264" y="6847"/>
                    <a:pt x="4942" y="6537"/>
                  </a:cubicBezTo>
                  <a:cubicBezTo>
                    <a:pt x="4573" y="6180"/>
                    <a:pt x="4180" y="5883"/>
                    <a:pt x="3775" y="5668"/>
                  </a:cubicBezTo>
                  <a:cubicBezTo>
                    <a:pt x="3323" y="5430"/>
                    <a:pt x="2858" y="5299"/>
                    <a:pt x="2394" y="5287"/>
                  </a:cubicBezTo>
                  <a:lnTo>
                    <a:pt x="2394" y="3263"/>
                  </a:lnTo>
                  <a:cubicBezTo>
                    <a:pt x="2858" y="3239"/>
                    <a:pt x="3335" y="3108"/>
                    <a:pt x="3775" y="2870"/>
                  </a:cubicBezTo>
                  <a:cubicBezTo>
                    <a:pt x="4180" y="2668"/>
                    <a:pt x="4573" y="2382"/>
                    <a:pt x="4942" y="2001"/>
                  </a:cubicBezTo>
                  <a:cubicBezTo>
                    <a:pt x="5264" y="1692"/>
                    <a:pt x="5525" y="1370"/>
                    <a:pt x="5704" y="1144"/>
                  </a:cubicBezTo>
                  <a:lnTo>
                    <a:pt x="5704" y="1989"/>
                  </a:lnTo>
                  <a:cubicBezTo>
                    <a:pt x="5704" y="2061"/>
                    <a:pt x="5764" y="2120"/>
                    <a:pt x="5835" y="2120"/>
                  </a:cubicBezTo>
                  <a:cubicBezTo>
                    <a:pt x="5906" y="2120"/>
                    <a:pt x="5966" y="2061"/>
                    <a:pt x="5966" y="1989"/>
                  </a:cubicBezTo>
                  <a:lnTo>
                    <a:pt x="5966" y="263"/>
                  </a:lnTo>
                  <a:close/>
                  <a:moveTo>
                    <a:pt x="5847" y="1"/>
                  </a:moveTo>
                  <a:cubicBezTo>
                    <a:pt x="5776" y="1"/>
                    <a:pt x="5716" y="60"/>
                    <a:pt x="5716" y="132"/>
                  </a:cubicBezTo>
                  <a:lnTo>
                    <a:pt x="5716" y="668"/>
                  </a:lnTo>
                  <a:cubicBezTo>
                    <a:pt x="5645" y="799"/>
                    <a:pt x="5299" y="1311"/>
                    <a:pt x="4763" y="1834"/>
                  </a:cubicBezTo>
                  <a:cubicBezTo>
                    <a:pt x="4216" y="2370"/>
                    <a:pt x="3335" y="3001"/>
                    <a:pt x="2275" y="3001"/>
                  </a:cubicBezTo>
                  <a:lnTo>
                    <a:pt x="703" y="3001"/>
                  </a:lnTo>
                  <a:cubicBezTo>
                    <a:pt x="311" y="3001"/>
                    <a:pt x="1" y="3323"/>
                    <a:pt x="1" y="3704"/>
                  </a:cubicBezTo>
                  <a:lnTo>
                    <a:pt x="1" y="4847"/>
                  </a:lnTo>
                  <a:cubicBezTo>
                    <a:pt x="1" y="5240"/>
                    <a:pt x="311" y="5549"/>
                    <a:pt x="703" y="5549"/>
                  </a:cubicBezTo>
                  <a:lnTo>
                    <a:pt x="1001" y="5549"/>
                  </a:lnTo>
                  <a:lnTo>
                    <a:pt x="1001" y="7561"/>
                  </a:lnTo>
                  <a:cubicBezTo>
                    <a:pt x="1001" y="7633"/>
                    <a:pt x="1061" y="7692"/>
                    <a:pt x="1132" y="7692"/>
                  </a:cubicBezTo>
                  <a:lnTo>
                    <a:pt x="1692" y="7692"/>
                  </a:lnTo>
                  <a:cubicBezTo>
                    <a:pt x="1751" y="7692"/>
                    <a:pt x="1811" y="7645"/>
                    <a:pt x="1823" y="7585"/>
                  </a:cubicBezTo>
                  <a:lnTo>
                    <a:pt x="1942" y="7109"/>
                  </a:lnTo>
                  <a:lnTo>
                    <a:pt x="2406" y="7109"/>
                  </a:lnTo>
                  <a:cubicBezTo>
                    <a:pt x="2477" y="7109"/>
                    <a:pt x="2537" y="7049"/>
                    <a:pt x="2537" y="6978"/>
                  </a:cubicBezTo>
                  <a:lnTo>
                    <a:pt x="2537" y="6121"/>
                  </a:lnTo>
                  <a:cubicBezTo>
                    <a:pt x="2537" y="6037"/>
                    <a:pt x="2477" y="5978"/>
                    <a:pt x="2406" y="5978"/>
                  </a:cubicBezTo>
                  <a:lnTo>
                    <a:pt x="2239" y="5978"/>
                  </a:lnTo>
                  <a:lnTo>
                    <a:pt x="2358" y="5537"/>
                  </a:lnTo>
                  <a:cubicBezTo>
                    <a:pt x="3370" y="5585"/>
                    <a:pt x="4228" y="6192"/>
                    <a:pt x="4740" y="6716"/>
                  </a:cubicBezTo>
                  <a:cubicBezTo>
                    <a:pt x="5264" y="7216"/>
                    <a:pt x="5609" y="7740"/>
                    <a:pt x="5692" y="7871"/>
                  </a:cubicBezTo>
                  <a:lnTo>
                    <a:pt x="5692" y="8407"/>
                  </a:lnTo>
                  <a:cubicBezTo>
                    <a:pt x="5692" y="8478"/>
                    <a:pt x="5752" y="8538"/>
                    <a:pt x="5835" y="8538"/>
                  </a:cubicBezTo>
                  <a:lnTo>
                    <a:pt x="6692" y="8538"/>
                  </a:lnTo>
                  <a:cubicBezTo>
                    <a:pt x="6764" y="8538"/>
                    <a:pt x="6823" y="8478"/>
                    <a:pt x="6823" y="8407"/>
                  </a:cubicBezTo>
                  <a:lnTo>
                    <a:pt x="6823" y="5406"/>
                  </a:lnTo>
                  <a:cubicBezTo>
                    <a:pt x="7395" y="5323"/>
                    <a:pt x="7823" y="4847"/>
                    <a:pt x="7823" y="4275"/>
                  </a:cubicBezTo>
                  <a:cubicBezTo>
                    <a:pt x="7847" y="3692"/>
                    <a:pt x="7407" y="3216"/>
                    <a:pt x="6835" y="3144"/>
                  </a:cubicBezTo>
                  <a:lnTo>
                    <a:pt x="6835" y="132"/>
                  </a:lnTo>
                  <a:cubicBezTo>
                    <a:pt x="6835" y="60"/>
                    <a:pt x="6776" y="1"/>
                    <a:pt x="669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7" name="Google Shape;11064;p79">
              <a:extLst>
                <a:ext uri="{FF2B5EF4-FFF2-40B4-BE49-F238E27FC236}">
                  <a16:creationId xmlns:a16="http://schemas.microsoft.com/office/drawing/2014/main" id="{5BF22797-3070-3041-137E-F77E53A3C2B3}"/>
                </a:ext>
              </a:extLst>
            </p:cNvPr>
            <p:cNvSpPr/>
            <p:nvPr/>
          </p:nvSpPr>
          <p:spPr>
            <a:xfrm>
              <a:off x="3870185" y="1675515"/>
              <a:ext cx="28415" cy="11099"/>
            </a:xfrm>
            <a:custGeom>
              <a:avLst/>
              <a:gdLst/>
              <a:ahLst/>
              <a:cxnLst/>
              <a:rect l="l" t="t" r="r" b="b"/>
              <a:pathLst>
                <a:path w="704" h="275" extrusionOk="0">
                  <a:moveTo>
                    <a:pt x="144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4" y="274"/>
                  </a:cubicBezTo>
                  <a:lnTo>
                    <a:pt x="572" y="274"/>
                  </a:lnTo>
                  <a:cubicBezTo>
                    <a:pt x="644" y="274"/>
                    <a:pt x="703" y="215"/>
                    <a:pt x="703" y="143"/>
                  </a:cubicBezTo>
                  <a:cubicBezTo>
                    <a:pt x="703" y="60"/>
                    <a:pt x="644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8" name="Google Shape;11065;p79">
              <a:extLst>
                <a:ext uri="{FF2B5EF4-FFF2-40B4-BE49-F238E27FC236}">
                  <a16:creationId xmlns:a16="http://schemas.microsoft.com/office/drawing/2014/main" id="{3EAF6F4E-CE23-4E71-3D30-11C915667938}"/>
                </a:ext>
              </a:extLst>
            </p:cNvPr>
            <p:cNvSpPr/>
            <p:nvPr/>
          </p:nvSpPr>
          <p:spPr>
            <a:xfrm>
              <a:off x="3846170" y="1610293"/>
              <a:ext cx="25993" cy="22965"/>
            </a:xfrm>
            <a:custGeom>
              <a:avLst/>
              <a:gdLst/>
              <a:ahLst/>
              <a:cxnLst/>
              <a:rect l="l" t="t" r="r" b="b"/>
              <a:pathLst>
                <a:path w="644" h="569" extrusionOk="0">
                  <a:moveTo>
                    <a:pt x="489" y="0"/>
                  </a:moveTo>
                  <a:cubicBezTo>
                    <a:pt x="456" y="0"/>
                    <a:pt x="423" y="15"/>
                    <a:pt x="393" y="45"/>
                  </a:cubicBezTo>
                  <a:lnTo>
                    <a:pt x="96" y="342"/>
                  </a:lnTo>
                  <a:cubicBezTo>
                    <a:pt x="0" y="426"/>
                    <a:pt x="60" y="569"/>
                    <a:pt x="179" y="569"/>
                  </a:cubicBezTo>
                  <a:cubicBezTo>
                    <a:pt x="215" y="569"/>
                    <a:pt x="262" y="545"/>
                    <a:pt x="274" y="521"/>
                  </a:cubicBezTo>
                  <a:lnTo>
                    <a:pt x="572" y="223"/>
                  </a:lnTo>
                  <a:cubicBezTo>
                    <a:pt x="643" y="176"/>
                    <a:pt x="643" y="104"/>
                    <a:pt x="584" y="45"/>
                  </a:cubicBezTo>
                  <a:cubicBezTo>
                    <a:pt x="554" y="15"/>
                    <a:pt x="521" y="0"/>
                    <a:pt x="48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59" name="Google Shape;11066;p79">
              <a:extLst>
                <a:ext uri="{FF2B5EF4-FFF2-40B4-BE49-F238E27FC236}">
                  <a16:creationId xmlns:a16="http://schemas.microsoft.com/office/drawing/2014/main" id="{A27D01E6-DE1C-6DED-0D54-0A935927843D}"/>
                </a:ext>
              </a:extLst>
            </p:cNvPr>
            <p:cNvSpPr/>
            <p:nvPr/>
          </p:nvSpPr>
          <p:spPr>
            <a:xfrm>
              <a:off x="3847623" y="1728508"/>
              <a:ext cx="24540" cy="23086"/>
            </a:xfrm>
            <a:custGeom>
              <a:avLst/>
              <a:gdLst/>
              <a:ahLst/>
              <a:cxnLst/>
              <a:rect l="l" t="t" r="r" b="b"/>
              <a:pathLst>
                <a:path w="608" h="57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104"/>
                    <a:pt x="0" y="176"/>
                    <a:pt x="60" y="235"/>
                  </a:cubicBezTo>
                  <a:lnTo>
                    <a:pt x="357" y="533"/>
                  </a:lnTo>
                  <a:cubicBezTo>
                    <a:pt x="384" y="560"/>
                    <a:pt x="416" y="572"/>
                    <a:pt x="447" y="572"/>
                  </a:cubicBezTo>
                  <a:cubicBezTo>
                    <a:pt x="485" y="572"/>
                    <a:pt x="522" y="554"/>
                    <a:pt x="548" y="521"/>
                  </a:cubicBezTo>
                  <a:cubicBezTo>
                    <a:pt x="607" y="473"/>
                    <a:pt x="607" y="390"/>
                    <a:pt x="548" y="342"/>
                  </a:cubicBezTo>
                  <a:lnTo>
                    <a:pt x="250" y="45"/>
                  </a:ln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60" name="Google Shape;11067;p79">
            <a:extLst>
              <a:ext uri="{FF2B5EF4-FFF2-40B4-BE49-F238E27FC236}">
                <a16:creationId xmlns:a16="http://schemas.microsoft.com/office/drawing/2014/main" id="{30F4FFBD-FB90-6DF6-ADC0-2535C45CEC50}"/>
              </a:ext>
            </a:extLst>
          </p:cNvPr>
          <p:cNvGrpSpPr/>
          <p:nvPr/>
        </p:nvGrpSpPr>
        <p:grpSpPr>
          <a:xfrm>
            <a:off x="6255196" y="2675669"/>
            <a:ext cx="579428" cy="695186"/>
            <a:chOff x="3127598" y="1513234"/>
            <a:chExt cx="289714" cy="34759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61" name="Google Shape;11068;p79">
              <a:extLst>
                <a:ext uri="{FF2B5EF4-FFF2-40B4-BE49-F238E27FC236}">
                  <a16:creationId xmlns:a16="http://schemas.microsoft.com/office/drawing/2014/main" id="{BFA6413B-316D-810A-A047-0A10A6E2511E}"/>
                </a:ext>
              </a:extLst>
            </p:cNvPr>
            <p:cNvSpPr/>
            <p:nvPr/>
          </p:nvSpPr>
          <p:spPr>
            <a:xfrm>
              <a:off x="3127598" y="1513234"/>
              <a:ext cx="289714" cy="347593"/>
            </a:xfrm>
            <a:custGeom>
              <a:avLst/>
              <a:gdLst/>
              <a:ahLst/>
              <a:cxnLst/>
              <a:rect l="l" t="t" r="r" b="b"/>
              <a:pathLst>
                <a:path w="9145" h="10972" extrusionOk="0">
                  <a:moveTo>
                    <a:pt x="1917" y="8995"/>
                  </a:moveTo>
                  <a:lnTo>
                    <a:pt x="1917" y="10412"/>
                  </a:lnTo>
                  <a:lnTo>
                    <a:pt x="1358" y="9841"/>
                  </a:lnTo>
                  <a:lnTo>
                    <a:pt x="548" y="8995"/>
                  </a:lnTo>
                  <a:close/>
                  <a:moveTo>
                    <a:pt x="6192" y="0"/>
                  </a:moveTo>
                  <a:cubicBezTo>
                    <a:pt x="5828" y="0"/>
                    <a:pt x="5465" y="137"/>
                    <a:pt x="5191" y="411"/>
                  </a:cubicBezTo>
                  <a:lnTo>
                    <a:pt x="5156" y="435"/>
                  </a:lnTo>
                  <a:cubicBezTo>
                    <a:pt x="5096" y="494"/>
                    <a:pt x="5096" y="602"/>
                    <a:pt x="5168" y="661"/>
                  </a:cubicBezTo>
                  <a:cubicBezTo>
                    <a:pt x="5196" y="689"/>
                    <a:pt x="5235" y="704"/>
                    <a:pt x="5275" y="704"/>
                  </a:cubicBezTo>
                  <a:cubicBezTo>
                    <a:pt x="5319" y="704"/>
                    <a:pt x="5363" y="686"/>
                    <a:pt x="5394" y="649"/>
                  </a:cubicBezTo>
                  <a:lnTo>
                    <a:pt x="5430" y="613"/>
                  </a:lnTo>
                  <a:cubicBezTo>
                    <a:pt x="5644" y="399"/>
                    <a:pt x="5927" y="292"/>
                    <a:pt x="6209" y="292"/>
                  </a:cubicBezTo>
                  <a:cubicBezTo>
                    <a:pt x="6492" y="292"/>
                    <a:pt x="6775" y="399"/>
                    <a:pt x="6989" y="613"/>
                  </a:cubicBezTo>
                  <a:cubicBezTo>
                    <a:pt x="7418" y="1042"/>
                    <a:pt x="7418" y="1745"/>
                    <a:pt x="6989" y="2185"/>
                  </a:cubicBezTo>
                  <a:cubicBezTo>
                    <a:pt x="6775" y="2399"/>
                    <a:pt x="6492" y="2507"/>
                    <a:pt x="6209" y="2507"/>
                  </a:cubicBezTo>
                  <a:cubicBezTo>
                    <a:pt x="5927" y="2507"/>
                    <a:pt x="5644" y="2399"/>
                    <a:pt x="5430" y="2185"/>
                  </a:cubicBezTo>
                  <a:cubicBezTo>
                    <a:pt x="5168" y="1923"/>
                    <a:pt x="5049" y="1554"/>
                    <a:pt x="5132" y="1209"/>
                  </a:cubicBezTo>
                  <a:cubicBezTo>
                    <a:pt x="5144" y="1125"/>
                    <a:pt x="5084" y="1030"/>
                    <a:pt x="4989" y="1018"/>
                  </a:cubicBezTo>
                  <a:cubicBezTo>
                    <a:pt x="4982" y="1017"/>
                    <a:pt x="4975" y="1017"/>
                    <a:pt x="4967" y="1017"/>
                  </a:cubicBezTo>
                  <a:cubicBezTo>
                    <a:pt x="4890" y="1017"/>
                    <a:pt x="4809" y="1073"/>
                    <a:pt x="4798" y="1149"/>
                  </a:cubicBezTo>
                  <a:cubicBezTo>
                    <a:pt x="4751" y="1387"/>
                    <a:pt x="4775" y="1614"/>
                    <a:pt x="4846" y="1840"/>
                  </a:cubicBezTo>
                  <a:lnTo>
                    <a:pt x="3132" y="1840"/>
                  </a:lnTo>
                  <a:cubicBezTo>
                    <a:pt x="3048" y="1840"/>
                    <a:pt x="2965" y="1911"/>
                    <a:pt x="2965" y="2006"/>
                  </a:cubicBezTo>
                  <a:cubicBezTo>
                    <a:pt x="2965" y="2090"/>
                    <a:pt x="3048" y="2161"/>
                    <a:pt x="3132" y="2161"/>
                  </a:cubicBezTo>
                  <a:lnTo>
                    <a:pt x="4989" y="2161"/>
                  </a:lnTo>
                  <a:lnTo>
                    <a:pt x="5084" y="2304"/>
                  </a:lnTo>
                  <a:lnTo>
                    <a:pt x="4310" y="3078"/>
                  </a:lnTo>
                  <a:cubicBezTo>
                    <a:pt x="4251" y="3126"/>
                    <a:pt x="4251" y="3233"/>
                    <a:pt x="4310" y="3292"/>
                  </a:cubicBezTo>
                  <a:cubicBezTo>
                    <a:pt x="4334" y="3328"/>
                    <a:pt x="4382" y="3340"/>
                    <a:pt x="4429" y="3340"/>
                  </a:cubicBezTo>
                  <a:cubicBezTo>
                    <a:pt x="4477" y="3340"/>
                    <a:pt x="4513" y="3328"/>
                    <a:pt x="4548" y="3292"/>
                  </a:cubicBezTo>
                  <a:lnTo>
                    <a:pt x="5322" y="2518"/>
                  </a:lnTo>
                  <a:cubicBezTo>
                    <a:pt x="5572" y="2733"/>
                    <a:pt x="5882" y="2840"/>
                    <a:pt x="6203" y="2840"/>
                  </a:cubicBezTo>
                  <a:cubicBezTo>
                    <a:pt x="6561" y="2840"/>
                    <a:pt x="6930" y="2697"/>
                    <a:pt x="7215" y="2423"/>
                  </a:cubicBezTo>
                  <a:cubicBezTo>
                    <a:pt x="7287" y="2340"/>
                    <a:pt x="7358" y="2256"/>
                    <a:pt x="7418" y="2161"/>
                  </a:cubicBezTo>
                  <a:lnTo>
                    <a:pt x="8835" y="2161"/>
                  </a:lnTo>
                  <a:lnTo>
                    <a:pt x="8835" y="10662"/>
                  </a:lnTo>
                  <a:lnTo>
                    <a:pt x="2239" y="10662"/>
                  </a:lnTo>
                  <a:lnTo>
                    <a:pt x="2239" y="8864"/>
                  </a:lnTo>
                  <a:cubicBezTo>
                    <a:pt x="2239" y="8769"/>
                    <a:pt x="2167" y="8698"/>
                    <a:pt x="2072" y="8698"/>
                  </a:cubicBezTo>
                  <a:lnTo>
                    <a:pt x="334" y="8698"/>
                  </a:lnTo>
                  <a:lnTo>
                    <a:pt x="334" y="2161"/>
                  </a:lnTo>
                  <a:lnTo>
                    <a:pt x="2489" y="2161"/>
                  </a:lnTo>
                  <a:cubicBezTo>
                    <a:pt x="2584" y="2161"/>
                    <a:pt x="2655" y="2090"/>
                    <a:pt x="2655" y="2006"/>
                  </a:cubicBezTo>
                  <a:cubicBezTo>
                    <a:pt x="2655" y="1911"/>
                    <a:pt x="2584" y="1840"/>
                    <a:pt x="2489" y="1840"/>
                  </a:cubicBezTo>
                  <a:lnTo>
                    <a:pt x="167" y="1840"/>
                  </a:lnTo>
                  <a:cubicBezTo>
                    <a:pt x="84" y="1840"/>
                    <a:pt x="0" y="1911"/>
                    <a:pt x="0" y="2006"/>
                  </a:cubicBezTo>
                  <a:lnTo>
                    <a:pt x="0" y="8853"/>
                  </a:lnTo>
                  <a:cubicBezTo>
                    <a:pt x="0" y="8888"/>
                    <a:pt x="24" y="8936"/>
                    <a:pt x="48" y="8972"/>
                  </a:cubicBezTo>
                  <a:lnTo>
                    <a:pt x="1060" y="10007"/>
                  </a:lnTo>
                  <a:lnTo>
                    <a:pt x="1953" y="10936"/>
                  </a:lnTo>
                  <a:cubicBezTo>
                    <a:pt x="1989" y="10960"/>
                    <a:pt x="2024" y="10972"/>
                    <a:pt x="2072" y="10972"/>
                  </a:cubicBezTo>
                  <a:lnTo>
                    <a:pt x="8978" y="10972"/>
                  </a:lnTo>
                  <a:cubicBezTo>
                    <a:pt x="9073" y="10972"/>
                    <a:pt x="9144" y="10900"/>
                    <a:pt x="9144" y="10817"/>
                  </a:cubicBezTo>
                  <a:lnTo>
                    <a:pt x="9144" y="2006"/>
                  </a:lnTo>
                  <a:cubicBezTo>
                    <a:pt x="9132" y="1911"/>
                    <a:pt x="9073" y="1840"/>
                    <a:pt x="8978" y="1840"/>
                  </a:cubicBezTo>
                  <a:lnTo>
                    <a:pt x="7549" y="1840"/>
                  </a:lnTo>
                  <a:cubicBezTo>
                    <a:pt x="7704" y="1352"/>
                    <a:pt x="7585" y="792"/>
                    <a:pt x="7192" y="411"/>
                  </a:cubicBezTo>
                  <a:cubicBezTo>
                    <a:pt x="6918" y="137"/>
                    <a:pt x="6555" y="0"/>
                    <a:pt x="619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2" name="Google Shape;11069;p79">
              <a:extLst>
                <a:ext uri="{FF2B5EF4-FFF2-40B4-BE49-F238E27FC236}">
                  <a16:creationId xmlns:a16="http://schemas.microsoft.com/office/drawing/2014/main" id="{5DF78FC5-5FAB-514F-717C-75F65118BA3A}"/>
                </a:ext>
              </a:extLst>
            </p:cNvPr>
            <p:cNvSpPr/>
            <p:nvPr/>
          </p:nvSpPr>
          <p:spPr>
            <a:xfrm>
              <a:off x="3254698" y="1788375"/>
              <a:ext cx="121493" cy="10233"/>
            </a:xfrm>
            <a:custGeom>
              <a:avLst/>
              <a:gdLst/>
              <a:ahLst/>
              <a:cxnLst/>
              <a:rect l="l" t="t" r="r" b="b"/>
              <a:pathLst>
                <a:path w="3835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3680" y="322"/>
                  </a:lnTo>
                  <a:cubicBezTo>
                    <a:pt x="3763" y="322"/>
                    <a:pt x="3834" y="251"/>
                    <a:pt x="3834" y="168"/>
                  </a:cubicBezTo>
                  <a:cubicBezTo>
                    <a:pt x="3834" y="72"/>
                    <a:pt x="3763" y="1"/>
                    <a:pt x="368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3" name="Google Shape;11070;p79">
              <a:extLst>
                <a:ext uri="{FF2B5EF4-FFF2-40B4-BE49-F238E27FC236}">
                  <a16:creationId xmlns:a16="http://schemas.microsoft.com/office/drawing/2014/main" id="{7CB6A19F-F781-A6CE-2817-3C10BFB7D933}"/>
                </a:ext>
              </a:extLst>
            </p:cNvPr>
            <p:cNvSpPr/>
            <p:nvPr/>
          </p:nvSpPr>
          <p:spPr>
            <a:xfrm>
              <a:off x="3185668" y="1638275"/>
              <a:ext cx="172783" cy="29051"/>
            </a:xfrm>
            <a:custGeom>
              <a:avLst/>
              <a:gdLst/>
              <a:ahLst/>
              <a:cxnLst/>
              <a:rect l="l" t="t" r="r" b="b"/>
              <a:pathLst>
                <a:path w="5454" h="917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50"/>
                  </a:lnTo>
                  <a:cubicBezTo>
                    <a:pt x="1" y="834"/>
                    <a:pt x="72" y="917"/>
                    <a:pt x="168" y="917"/>
                  </a:cubicBezTo>
                  <a:lnTo>
                    <a:pt x="5275" y="917"/>
                  </a:lnTo>
                  <a:cubicBezTo>
                    <a:pt x="5359" y="917"/>
                    <a:pt x="5430" y="834"/>
                    <a:pt x="5430" y="750"/>
                  </a:cubicBezTo>
                  <a:lnTo>
                    <a:pt x="5430" y="167"/>
                  </a:lnTo>
                  <a:cubicBezTo>
                    <a:pt x="5454" y="84"/>
                    <a:pt x="5382" y="0"/>
                    <a:pt x="5287" y="0"/>
                  </a:cubicBezTo>
                  <a:lnTo>
                    <a:pt x="4228" y="0"/>
                  </a:lnTo>
                  <a:cubicBezTo>
                    <a:pt x="4144" y="0"/>
                    <a:pt x="4073" y="84"/>
                    <a:pt x="4073" y="167"/>
                  </a:cubicBezTo>
                  <a:cubicBezTo>
                    <a:pt x="4073" y="262"/>
                    <a:pt x="4144" y="334"/>
                    <a:pt x="4228" y="334"/>
                  </a:cubicBezTo>
                  <a:lnTo>
                    <a:pt x="5121" y="334"/>
                  </a:lnTo>
                  <a:lnTo>
                    <a:pt x="5121" y="584"/>
                  </a:lnTo>
                  <a:lnTo>
                    <a:pt x="334" y="584"/>
                  </a:lnTo>
                  <a:lnTo>
                    <a:pt x="334" y="334"/>
                  </a:lnTo>
                  <a:lnTo>
                    <a:pt x="3597" y="334"/>
                  </a:lnTo>
                  <a:cubicBezTo>
                    <a:pt x="3680" y="334"/>
                    <a:pt x="3751" y="262"/>
                    <a:pt x="3751" y="167"/>
                  </a:cubicBezTo>
                  <a:cubicBezTo>
                    <a:pt x="3751" y="84"/>
                    <a:pt x="3680" y="0"/>
                    <a:pt x="359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4" name="Google Shape;11071;p79">
              <a:extLst>
                <a:ext uri="{FF2B5EF4-FFF2-40B4-BE49-F238E27FC236}">
                  <a16:creationId xmlns:a16="http://schemas.microsoft.com/office/drawing/2014/main" id="{1197FD3C-ED59-6796-427D-B656DC78F1A7}"/>
                </a:ext>
              </a:extLst>
            </p:cNvPr>
            <p:cNvSpPr/>
            <p:nvPr/>
          </p:nvSpPr>
          <p:spPr>
            <a:xfrm>
              <a:off x="3186428" y="1681645"/>
              <a:ext cx="172022" cy="10581"/>
            </a:xfrm>
            <a:custGeom>
              <a:avLst/>
              <a:gdLst/>
              <a:ahLst/>
              <a:cxnLst/>
              <a:rect l="l" t="t" r="r" b="b"/>
              <a:pathLst>
                <a:path w="5430" h="334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5" y="334"/>
                  </a:cubicBezTo>
                  <a:lnTo>
                    <a:pt x="5263" y="334"/>
                  </a:lnTo>
                  <a:cubicBezTo>
                    <a:pt x="5358" y="334"/>
                    <a:pt x="5430" y="262"/>
                    <a:pt x="5430" y="167"/>
                  </a:cubicBezTo>
                  <a:cubicBezTo>
                    <a:pt x="5430" y="84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5" name="Google Shape;11072;p79">
              <a:extLst>
                <a:ext uri="{FF2B5EF4-FFF2-40B4-BE49-F238E27FC236}">
                  <a16:creationId xmlns:a16="http://schemas.microsoft.com/office/drawing/2014/main" id="{F62C7F41-4672-B9D4-F6E0-231E80E856F9}"/>
                </a:ext>
              </a:extLst>
            </p:cNvPr>
            <p:cNvSpPr/>
            <p:nvPr/>
          </p:nvSpPr>
          <p:spPr>
            <a:xfrm>
              <a:off x="3186428" y="1707306"/>
              <a:ext cx="172022" cy="10201"/>
            </a:xfrm>
            <a:custGeom>
              <a:avLst/>
              <a:gdLst/>
              <a:ahLst/>
              <a:cxnLst/>
              <a:rect l="l" t="t" r="r" b="b"/>
              <a:pathLst>
                <a:path w="5430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1"/>
                    <a:pt x="155" y="321"/>
                  </a:cubicBezTo>
                  <a:lnTo>
                    <a:pt x="5263" y="321"/>
                  </a:lnTo>
                  <a:cubicBezTo>
                    <a:pt x="5358" y="321"/>
                    <a:pt x="5430" y="250"/>
                    <a:pt x="5430" y="167"/>
                  </a:cubicBezTo>
                  <a:cubicBezTo>
                    <a:pt x="5430" y="71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66" name="Google Shape;11073;p79">
            <a:extLst>
              <a:ext uri="{FF2B5EF4-FFF2-40B4-BE49-F238E27FC236}">
                <a16:creationId xmlns:a16="http://schemas.microsoft.com/office/drawing/2014/main" id="{87111F3F-2409-0949-FE49-162BEEEEF9CD}"/>
              </a:ext>
            </a:extLst>
          </p:cNvPr>
          <p:cNvGrpSpPr/>
          <p:nvPr/>
        </p:nvGrpSpPr>
        <p:grpSpPr>
          <a:xfrm>
            <a:off x="5325768" y="2675289"/>
            <a:ext cx="645828" cy="697086"/>
            <a:chOff x="2662884" y="1513044"/>
            <a:chExt cx="322914" cy="34854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67" name="Google Shape;11074;p79">
              <a:extLst>
                <a:ext uri="{FF2B5EF4-FFF2-40B4-BE49-F238E27FC236}">
                  <a16:creationId xmlns:a16="http://schemas.microsoft.com/office/drawing/2014/main" id="{8DC01644-66B0-17A1-78B3-2B831F03270A}"/>
                </a:ext>
              </a:extLst>
            </p:cNvPr>
            <p:cNvSpPr/>
            <p:nvPr/>
          </p:nvSpPr>
          <p:spPr>
            <a:xfrm>
              <a:off x="2662884" y="1513044"/>
              <a:ext cx="260663" cy="348543"/>
            </a:xfrm>
            <a:custGeom>
              <a:avLst/>
              <a:gdLst/>
              <a:ahLst/>
              <a:cxnLst/>
              <a:rect l="l" t="t" r="r" b="b"/>
              <a:pathLst>
                <a:path w="8228" h="11002" extrusionOk="0">
                  <a:moveTo>
                    <a:pt x="5692" y="0"/>
                  </a:moveTo>
                  <a:cubicBezTo>
                    <a:pt x="5597" y="0"/>
                    <a:pt x="5525" y="72"/>
                    <a:pt x="5525" y="167"/>
                  </a:cubicBezTo>
                  <a:cubicBezTo>
                    <a:pt x="5525" y="250"/>
                    <a:pt x="5597" y="322"/>
                    <a:pt x="5692" y="322"/>
                  </a:cubicBezTo>
                  <a:lnTo>
                    <a:pt x="7907" y="322"/>
                  </a:lnTo>
                  <a:lnTo>
                    <a:pt x="7907" y="10668"/>
                  </a:lnTo>
                  <a:lnTo>
                    <a:pt x="334" y="10668"/>
                  </a:lnTo>
                  <a:lnTo>
                    <a:pt x="334" y="9406"/>
                  </a:lnTo>
                  <a:cubicBezTo>
                    <a:pt x="334" y="9311"/>
                    <a:pt x="251" y="9240"/>
                    <a:pt x="167" y="9240"/>
                  </a:cubicBezTo>
                  <a:cubicBezTo>
                    <a:pt x="72" y="9240"/>
                    <a:pt x="1" y="9311"/>
                    <a:pt x="1" y="9406"/>
                  </a:cubicBezTo>
                  <a:lnTo>
                    <a:pt x="1" y="10835"/>
                  </a:lnTo>
                  <a:cubicBezTo>
                    <a:pt x="1" y="10918"/>
                    <a:pt x="72" y="11002"/>
                    <a:pt x="167" y="11002"/>
                  </a:cubicBezTo>
                  <a:lnTo>
                    <a:pt x="8049" y="11002"/>
                  </a:lnTo>
                  <a:cubicBezTo>
                    <a:pt x="8145" y="11002"/>
                    <a:pt x="8216" y="10918"/>
                    <a:pt x="8216" y="10835"/>
                  </a:cubicBezTo>
                  <a:lnTo>
                    <a:pt x="8216" y="179"/>
                  </a:lnTo>
                  <a:cubicBezTo>
                    <a:pt x="8228" y="60"/>
                    <a:pt x="8157" y="0"/>
                    <a:pt x="807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8" name="Google Shape;11075;p79">
              <a:extLst>
                <a:ext uri="{FF2B5EF4-FFF2-40B4-BE49-F238E27FC236}">
                  <a16:creationId xmlns:a16="http://schemas.microsoft.com/office/drawing/2014/main" id="{827B13B5-990F-7B8A-6464-8EFC2DBAABF6}"/>
                </a:ext>
              </a:extLst>
            </p:cNvPr>
            <p:cNvSpPr/>
            <p:nvPr/>
          </p:nvSpPr>
          <p:spPr>
            <a:xfrm>
              <a:off x="2663264" y="1513044"/>
              <a:ext cx="165243" cy="282554"/>
            </a:xfrm>
            <a:custGeom>
              <a:avLst/>
              <a:gdLst/>
              <a:ahLst/>
              <a:cxnLst/>
              <a:rect l="l" t="t" r="r" b="b"/>
              <a:pathLst>
                <a:path w="5216" h="8919" extrusionOk="0">
                  <a:moveTo>
                    <a:pt x="2358" y="548"/>
                  </a:moveTo>
                  <a:lnTo>
                    <a:pt x="2358" y="2346"/>
                  </a:lnTo>
                  <a:lnTo>
                    <a:pt x="560" y="2346"/>
                  </a:lnTo>
                  <a:lnTo>
                    <a:pt x="2358" y="548"/>
                  </a:lnTo>
                  <a:close/>
                  <a:moveTo>
                    <a:pt x="2537" y="0"/>
                  </a:moveTo>
                  <a:cubicBezTo>
                    <a:pt x="2418" y="0"/>
                    <a:pt x="2299" y="167"/>
                    <a:pt x="2227" y="238"/>
                  </a:cubicBezTo>
                  <a:lnTo>
                    <a:pt x="108" y="2346"/>
                  </a:lnTo>
                  <a:cubicBezTo>
                    <a:pt x="60" y="2393"/>
                    <a:pt x="1" y="2441"/>
                    <a:pt x="1" y="2513"/>
                  </a:cubicBezTo>
                  <a:lnTo>
                    <a:pt x="1" y="8751"/>
                  </a:lnTo>
                  <a:cubicBezTo>
                    <a:pt x="1" y="8835"/>
                    <a:pt x="72" y="8918"/>
                    <a:pt x="167" y="8918"/>
                  </a:cubicBezTo>
                  <a:cubicBezTo>
                    <a:pt x="263" y="8918"/>
                    <a:pt x="334" y="8835"/>
                    <a:pt x="334" y="8751"/>
                  </a:cubicBezTo>
                  <a:lnTo>
                    <a:pt x="334" y="2667"/>
                  </a:lnTo>
                  <a:lnTo>
                    <a:pt x="2525" y="2667"/>
                  </a:lnTo>
                  <a:cubicBezTo>
                    <a:pt x="2608" y="2667"/>
                    <a:pt x="2680" y="2584"/>
                    <a:pt x="2680" y="2501"/>
                  </a:cubicBezTo>
                  <a:lnTo>
                    <a:pt x="2680" y="310"/>
                  </a:lnTo>
                  <a:lnTo>
                    <a:pt x="5049" y="310"/>
                  </a:lnTo>
                  <a:cubicBezTo>
                    <a:pt x="5144" y="310"/>
                    <a:pt x="5216" y="238"/>
                    <a:pt x="5216" y="143"/>
                  </a:cubicBezTo>
                  <a:cubicBezTo>
                    <a:pt x="5216" y="60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69" name="Google Shape;11076;p79">
              <a:extLst>
                <a:ext uri="{FF2B5EF4-FFF2-40B4-BE49-F238E27FC236}">
                  <a16:creationId xmlns:a16="http://schemas.microsoft.com/office/drawing/2014/main" id="{7E684C5C-FC95-9DA7-3E97-9F5842EACA6B}"/>
                </a:ext>
              </a:extLst>
            </p:cNvPr>
            <p:cNvSpPr/>
            <p:nvPr/>
          </p:nvSpPr>
          <p:spPr>
            <a:xfrm>
              <a:off x="2717596" y="174763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3"/>
                    <a:pt x="4810" y="168"/>
                  </a:cubicBezTo>
                  <a:cubicBezTo>
                    <a:pt x="4798" y="84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0" name="Google Shape;11077;p79">
              <a:extLst>
                <a:ext uri="{FF2B5EF4-FFF2-40B4-BE49-F238E27FC236}">
                  <a16:creationId xmlns:a16="http://schemas.microsoft.com/office/drawing/2014/main" id="{82283918-FDEF-499E-FD57-199A8B4D1C3D}"/>
                </a:ext>
              </a:extLst>
            </p:cNvPr>
            <p:cNvSpPr/>
            <p:nvPr/>
          </p:nvSpPr>
          <p:spPr>
            <a:xfrm>
              <a:off x="2788876" y="1809886"/>
              <a:ext cx="81132" cy="10581"/>
            </a:xfrm>
            <a:custGeom>
              <a:avLst/>
              <a:gdLst/>
              <a:ahLst/>
              <a:cxnLst/>
              <a:rect l="l" t="t" r="r" b="b"/>
              <a:pathLst>
                <a:path w="256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394" y="334"/>
                  </a:lnTo>
                  <a:cubicBezTo>
                    <a:pt x="2489" y="334"/>
                    <a:pt x="2560" y="262"/>
                    <a:pt x="2560" y="167"/>
                  </a:cubicBezTo>
                  <a:cubicBezTo>
                    <a:pt x="2560" y="84"/>
                    <a:pt x="2489" y="1"/>
                    <a:pt x="239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1" name="Google Shape;11078;p79">
              <a:extLst>
                <a:ext uri="{FF2B5EF4-FFF2-40B4-BE49-F238E27FC236}">
                  <a16:creationId xmlns:a16="http://schemas.microsoft.com/office/drawing/2014/main" id="{F58C565D-DB80-A118-877A-19FCB01CD5AC}"/>
                </a:ext>
              </a:extLst>
            </p:cNvPr>
            <p:cNvSpPr/>
            <p:nvPr/>
          </p:nvSpPr>
          <p:spPr>
            <a:xfrm>
              <a:off x="2717596" y="1722385"/>
              <a:ext cx="152412" cy="10201"/>
            </a:xfrm>
            <a:custGeom>
              <a:avLst/>
              <a:gdLst/>
              <a:ahLst/>
              <a:cxnLst/>
              <a:rect l="l" t="t" r="r" b="b"/>
              <a:pathLst>
                <a:path w="4811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644" y="322"/>
                  </a:lnTo>
                  <a:cubicBezTo>
                    <a:pt x="4739" y="322"/>
                    <a:pt x="4810" y="250"/>
                    <a:pt x="4810" y="167"/>
                  </a:cubicBezTo>
                  <a:cubicBezTo>
                    <a:pt x="4798" y="60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2" name="Google Shape;11079;p79">
              <a:extLst>
                <a:ext uri="{FF2B5EF4-FFF2-40B4-BE49-F238E27FC236}">
                  <a16:creationId xmlns:a16="http://schemas.microsoft.com/office/drawing/2014/main" id="{0773A7CE-1869-4668-8BCC-9030E2FC466D}"/>
                </a:ext>
              </a:extLst>
            </p:cNvPr>
            <p:cNvSpPr/>
            <p:nvPr/>
          </p:nvSpPr>
          <p:spPr>
            <a:xfrm>
              <a:off x="2717596" y="169634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51"/>
                    <a:pt x="4810" y="167"/>
                  </a:cubicBezTo>
                  <a:cubicBezTo>
                    <a:pt x="4798" y="72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3" name="Google Shape;11080;p79">
              <a:extLst>
                <a:ext uri="{FF2B5EF4-FFF2-40B4-BE49-F238E27FC236}">
                  <a16:creationId xmlns:a16="http://schemas.microsoft.com/office/drawing/2014/main" id="{238ECCE5-D2FB-E3AA-356E-6585D31360A5}"/>
                </a:ext>
              </a:extLst>
            </p:cNvPr>
            <p:cNvSpPr/>
            <p:nvPr/>
          </p:nvSpPr>
          <p:spPr>
            <a:xfrm>
              <a:off x="2717596" y="1670335"/>
              <a:ext cx="152412" cy="10581"/>
            </a:xfrm>
            <a:custGeom>
              <a:avLst/>
              <a:gdLst/>
              <a:ahLst/>
              <a:cxnLst/>
              <a:rect l="l" t="t" r="r" b="b"/>
              <a:pathLst>
                <a:path w="4811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2"/>
                    <a:pt x="4810" y="167"/>
                  </a:cubicBezTo>
                  <a:cubicBezTo>
                    <a:pt x="4810" y="84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4" name="Google Shape;11081;p79">
              <a:extLst>
                <a:ext uri="{FF2B5EF4-FFF2-40B4-BE49-F238E27FC236}">
                  <a16:creationId xmlns:a16="http://schemas.microsoft.com/office/drawing/2014/main" id="{45439F6B-7E22-D9A1-536E-4AFAE7A35412}"/>
                </a:ext>
              </a:extLst>
            </p:cNvPr>
            <p:cNvSpPr/>
            <p:nvPr/>
          </p:nvSpPr>
          <p:spPr>
            <a:xfrm>
              <a:off x="2778326" y="1594145"/>
              <a:ext cx="31332" cy="61111"/>
            </a:xfrm>
            <a:custGeom>
              <a:avLst/>
              <a:gdLst/>
              <a:ahLst/>
              <a:cxnLst/>
              <a:rect l="l" t="t" r="r" b="b"/>
              <a:pathLst>
                <a:path w="989" h="1929" extrusionOk="0">
                  <a:moveTo>
                    <a:pt x="179" y="0"/>
                  </a:moveTo>
                  <a:cubicBezTo>
                    <a:pt x="95" y="0"/>
                    <a:pt x="12" y="72"/>
                    <a:pt x="12" y="167"/>
                  </a:cubicBezTo>
                  <a:cubicBezTo>
                    <a:pt x="12" y="250"/>
                    <a:pt x="95" y="322"/>
                    <a:pt x="179" y="322"/>
                  </a:cubicBezTo>
                  <a:lnTo>
                    <a:pt x="333" y="322"/>
                  </a:lnTo>
                  <a:lnTo>
                    <a:pt x="333" y="1607"/>
                  </a:lnTo>
                  <a:lnTo>
                    <a:pt x="167" y="1607"/>
                  </a:lnTo>
                  <a:cubicBezTo>
                    <a:pt x="72" y="1607"/>
                    <a:pt x="0" y="1679"/>
                    <a:pt x="0" y="1774"/>
                  </a:cubicBezTo>
                  <a:cubicBezTo>
                    <a:pt x="0" y="1858"/>
                    <a:pt x="72" y="1929"/>
                    <a:pt x="167" y="1929"/>
                  </a:cubicBezTo>
                  <a:lnTo>
                    <a:pt x="822" y="1929"/>
                  </a:lnTo>
                  <a:cubicBezTo>
                    <a:pt x="905" y="1929"/>
                    <a:pt x="988" y="1858"/>
                    <a:pt x="988" y="1774"/>
                  </a:cubicBezTo>
                  <a:cubicBezTo>
                    <a:pt x="976" y="1679"/>
                    <a:pt x="893" y="1607"/>
                    <a:pt x="810" y="1607"/>
                  </a:cubicBezTo>
                  <a:lnTo>
                    <a:pt x="643" y="1607"/>
                  </a:lnTo>
                  <a:lnTo>
                    <a:pt x="643" y="167"/>
                  </a:lnTo>
                  <a:cubicBezTo>
                    <a:pt x="643" y="72"/>
                    <a:pt x="572" y="0"/>
                    <a:pt x="47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5" name="Google Shape;11082;p79">
              <a:extLst>
                <a:ext uri="{FF2B5EF4-FFF2-40B4-BE49-F238E27FC236}">
                  <a16:creationId xmlns:a16="http://schemas.microsoft.com/office/drawing/2014/main" id="{075B6C24-9FAC-5399-871D-5F9A9E6A8DC1}"/>
                </a:ext>
              </a:extLst>
            </p:cNvPr>
            <p:cNvSpPr/>
            <p:nvPr/>
          </p:nvSpPr>
          <p:spPr>
            <a:xfrm>
              <a:off x="2782476" y="1575263"/>
              <a:ext cx="16220" cy="15872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31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6" name="Google Shape;11083;p79">
              <a:extLst>
                <a:ext uri="{FF2B5EF4-FFF2-40B4-BE49-F238E27FC236}">
                  <a16:creationId xmlns:a16="http://schemas.microsoft.com/office/drawing/2014/main" id="{E49C59BA-743D-2D94-B7C3-26F7AADD6573}"/>
                </a:ext>
              </a:extLst>
            </p:cNvPr>
            <p:cNvSpPr/>
            <p:nvPr/>
          </p:nvSpPr>
          <p:spPr>
            <a:xfrm>
              <a:off x="2943537" y="1513044"/>
              <a:ext cx="42261" cy="347783"/>
            </a:xfrm>
            <a:custGeom>
              <a:avLst/>
              <a:gdLst/>
              <a:ahLst/>
              <a:cxnLst/>
              <a:rect l="l" t="t" r="r" b="b"/>
              <a:pathLst>
                <a:path w="1334" h="10978" extrusionOk="0">
                  <a:moveTo>
                    <a:pt x="667" y="310"/>
                  </a:moveTo>
                  <a:cubicBezTo>
                    <a:pt x="857" y="310"/>
                    <a:pt x="1012" y="477"/>
                    <a:pt x="1012" y="655"/>
                  </a:cubicBezTo>
                  <a:lnTo>
                    <a:pt x="1012" y="1477"/>
                  </a:lnTo>
                  <a:lnTo>
                    <a:pt x="321" y="1477"/>
                  </a:lnTo>
                  <a:lnTo>
                    <a:pt x="321" y="655"/>
                  </a:lnTo>
                  <a:cubicBezTo>
                    <a:pt x="321" y="465"/>
                    <a:pt x="488" y="310"/>
                    <a:pt x="667" y="310"/>
                  </a:cubicBezTo>
                  <a:close/>
                  <a:moveTo>
                    <a:pt x="1024" y="1798"/>
                  </a:moveTo>
                  <a:lnTo>
                    <a:pt x="1024" y="2453"/>
                  </a:lnTo>
                  <a:lnTo>
                    <a:pt x="321" y="2453"/>
                  </a:lnTo>
                  <a:lnTo>
                    <a:pt x="321" y="1798"/>
                  </a:lnTo>
                  <a:close/>
                  <a:moveTo>
                    <a:pt x="964" y="9597"/>
                  </a:moveTo>
                  <a:lnTo>
                    <a:pt x="833" y="10525"/>
                  </a:lnTo>
                  <a:cubicBezTo>
                    <a:pt x="810" y="10597"/>
                    <a:pt x="750" y="10656"/>
                    <a:pt x="679" y="10656"/>
                  </a:cubicBezTo>
                  <a:cubicBezTo>
                    <a:pt x="607" y="10656"/>
                    <a:pt x="536" y="10597"/>
                    <a:pt x="536" y="10525"/>
                  </a:cubicBezTo>
                  <a:lnTo>
                    <a:pt x="417" y="9597"/>
                  </a:lnTo>
                  <a:close/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1631"/>
                  </a:lnTo>
                  <a:lnTo>
                    <a:pt x="0" y="2822"/>
                  </a:lnTo>
                  <a:lnTo>
                    <a:pt x="0" y="4810"/>
                  </a:lnTo>
                  <a:cubicBezTo>
                    <a:pt x="0" y="4894"/>
                    <a:pt x="71" y="4965"/>
                    <a:pt x="167" y="4965"/>
                  </a:cubicBezTo>
                  <a:cubicBezTo>
                    <a:pt x="250" y="4965"/>
                    <a:pt x="321" y="4894"/>
                    <a:pt x="321" y="4810"/>
                  </a:cubicBezTo>
                  <a:lnTo>
                    <a:pt x="321" y="2763"/>
                  </a:lnTo>
                  <a:lnTo>
                    <a:pt x="1024" y="2763"/>
                  </a:lnTo>
                  <a:lnTo>
                    <a:pt x="1024" y="9275"/>
                  </a:lnTo>
                  <a:lnTo>
                    <a:pt x="321" y="9275"/>
                  </a:lnTo>
                  <a:lnTo>
                    <a:pt x="321" y="5430"/>
                  </a:lnTo>
                  <a:cubicBezTo>
                    <a:pt x="321" y="5346"/>
                    <a:pt x="250" y="5263"/>
                    <a:pt x="167" y="5263"/>
                  </a:cubicBezTo>
                  <a:cubicBezTo>
                    <a:pt x="71" y="5263"/>
                    <a:pt x="0" y="5346"/>
                    <a:pt x="0" y="5430"/>
                  </a:cubicBezTo>
                  <a:lnTo>
                    <a:pt x="0" y="9430"/>
                  </a:lnTo>
                  <a:cubicBezTo>
                    <a:pt x="0" y="9490"/>
                    <a:pt x="24" y="9537"/>
                    <a:pt x="60" y="9561"/>
                  </a:cubicBezTo>
                  <a:lnTo>
                    <a:pt x="191" y="10561"/>
                  </a:lnTo>
                  <a:cubicBezTo>
                    <a:pt x="226" y="10799"/>
                    <a:pt x="429" y="10978"/>
                    <a:pt x="667" y="10978"/>
                  </a:cubicBezTo>
                  <a:cubicBezTo>
                    <a:pt x="905" y="10978"/>
                    <a:pt x="1119" y="10799"/>
                    <a:pt x="1143" y="10561"/>
                  </a:cubicBezTo>
                  <a:lnTo>
                    <a:pt x="1274" y="9561"/>
                  </a:lnTo>
                  <a:cubicBezTo>
                    <a:pt x="1322" y="9537"/>
                    <a:pt x="1334" y="9490"/>
                    <a:pt x="1334" y="9430"/>
                  </a:cubicBezTo>
                  <a:lnTo>
                    <a:pt x="1334" y="2822"/>
                  </a:lnTo>
                  <a:lnTo>
                    <a:pt x="1334" y="1631"/>
                  </a:lnTo>
                  <a:lnTo>
                    <a:pt x="1334" y="667"/>
                  </a:lnTo>
                  <a:cubicBezTo>
                    <a:pt x="1334" y="298"/>
                    <a:pt x="1036" y="0"/>
                    <a:pt x="6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77" name="Google Shape;11084;p79">
            <a:extLst>
              <a:ext uri="{FF2B5EF4-FFF2-40B4-BE49-F238E27FC236}">
                <a16:creationId xmlns:a16="http://schemas.microsoft.com/office/drawing/2014/main" id="{FB1B0D6D-537D-13D3-FF90-6D191B6936CD}"/>
              </a:ext>
            </a:extLst>
          </p:cNvPr>
          <p:cNvGrpSpPr/>
          <p:nvPr/>
        </p:nvGrpSpPr>
        <p:grpSpPr>
          <a:xfrm>
            <a:off x="4465022" y="2674718"/>
            <a:ext cx="599068" cy="696136"/>
            <a:chOff x="2232511" y="1512759"/>
            <a:chExt cx="299534" cy="34806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78" name="Google Shape;11085;p79">
              <a:extLst>
                <a:ext uri="{FF2B5EF4-FFF2-40B4-BE49-F238E27FC236}">
                  <a16:creationId xmlns:a16="http://schemas.microsoft.com/office/drawing/2014/main" id="{406BE406-6EEC-DDDC-FDD3-22EB8B9E3694}"/>
                </a:ext>
              </a:extLst>
            </p:cNvPr>
            <p:cNvSpPr/>
            <p:nvPr/>
          </p:nvSpPr>
          <p:spPr>
            <a:xfrm>
              <a:off x="2278162" y="1715226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846" y="333"/>
                  </a:lnTo>
                  <a:cubicBezTo>
                    <a:pt x="2929" y="333"/>
                    <a:pt x="3013" y="250"/>
                    <a:pt x="3013" y="167"/>
                  </a:cubicBezTo>
                  <a:cubicBezTo>
                    <a:pt x="3013" y="71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79" name="Google Shape;11086;p79">
              <a:extLst>
                <a:ext uri="{FF2B5EF4-FFF2-40B4-BE49-F238E27FC236}">
                  <a16:creationId xmlns:a16="http://schemas.microsoft.com/office/drawing/2014/main" id="{24108CE9-A0EE-2076-17C9-B7E1E539C1F7}"/>
                </a:ext>
              </a:extLst>
            </p:cNvPr>
            <p:cNvSpPr/>
            <p:nvPr/>
          </p:nvSpPr>
          <p:spPr>
            <a:xfrm>
              <a:off x="2278162" y="173445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62"/>
                    <a:pt x="3013" y="167"/>
                  </a:cubicBezTo>
                  <a:cubicBezTo>
                    <a:pt x="3013" y="84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0" name="Google Shape;11087;p79">
              <a:extLst>
                <a:ext uri="{FF2B5EF4-FFF2-40B4-BE49-F238E27FC236}">
                  <a16:creationId xmlns:a16="http://schemas.microsoft.com/office/drawing/2014/main" id="{BB6156E2-EDAC-F771-FC8C-175BF00BED7B}"/>
                </a:ext>
              </a:extLst>
            </p:cNvPr>
            <p:cNvSpPr/>
            <p:nvPr/>
          </p:nvSpPr>
          <p:spPr>
            <a:xfrm>
              <a:off x="2278162" y="1754446"/>
              <a:ext cx="95452" cy="10201"/>
            </a:xfrm>
            <a:custGeom>
              <a:avLst/>
              <a:gdLst/>
              <a:ahLst/>
              <a:cxnLst/>
              <a:rect l="l" t="t" r="r" b="b"/>
              <a:pathLst>
                <a:path w="3013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2846" y="322"/>
                  </a:lnTo>
                  <a:cubicBezTo>
                    <a:pt x="2929" y="322"/>
                    <a:pt x="3013" y="250"/>
                    <a:pt x="3013" y="167"/>
                  </a:cubicBezTo>
                  <a:cubicBezTo>
                    <a:pt x="3013" y="72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1" name="Google Shape;11088;p79">
              <a:extLst>
                <a:ext uri="{FF2B5EF4-FFF2-40B4-BE49-F238E27FC236}">
                  <a16:creationId xmlns:a16="http://schemas.microsoft.com/office/drawing/2014/main" id="{42125AC4-6B53-72E3-D26B-AC59907E987C}"/>
                </a:ext>
              </a:extLst>
            </p:cNvPr>
            <p:cNvSpPr/>
            <p:nvPr/>
          </p:nvSpPr>
          <p:spPr>
            <a:xfrm>
              <a:off x="2278162" y="177367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51"/>
                    <a:pt x="3013" y="167"/>
                  </a:cubicBezTo>
                  <a:cubicBezTo>
                    <a:pt x="3013" y="72"/>
                    <a:pt x="2929" y="1"/>
                    <a:pt x="284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2" name="Google Shape;11089;p79">
              <a:extLst>
                <a:ext uri="{FF2B5EF4-FFF2-40B4-BE49-F238E27FC236}">
                  <a16:creationId xmlns:a16="http://schemas.microsoft.com/office/drawing/2014/main" id="{F38A3657-9FC5-A1CD-628F-8CC669965ED4}"/>
                </a:ext>
              </a:extLst>
            </p:cNvPr>
            <p:cNvSpPr/>
            <p:nvPr/>
          </p:nvSpPr>
          <p:spPr>
            <a:xfrm>
              <a:off x="2232511" y="1512759"/>
              <a:ext cx="299534" cy="348068"/>
            </a:xfrm>
            <a:custGeom>
              <a:avLst/>
              <a:gdLst/>
              <a:ahLst/>
              <a:cxnLst/>
              <a:rect l="l" t="t" r="r" b="b"/>
              <a:pathLst>
                <a:path w="9455" h="10987" extrusionOk="0">
                  <a:moveTo>
                    <a:pt x="2965" y="1700"/>
                  </a:moveTo>
                  <a:cubicBezTo>
                    <a:pt x="3275" y="1700"/>
                    <a:pt x="3537" y="1950"/>
                    <a:pt x="3561" y="2271"/>
                  </a:cubicBezTo>
                  <a:cubicBezTo>
                    <a:pt x="3561" y="2355"/>
                    <a:pt x="3632" y="2414"/>
                    <a:pt x="3715" y="2414"/>
                  </a:cubicBezTo>
                  <a:lnTo>
                    <a:pt x="4275" y="2414"/>
                  </a:lnTo>
                  <a:lnTo>
                    <a:pt x="4275" y="3367"/>
                  </a:lnTo>
                  <a:lnTo>
                    <a:pt x="3977" y="3367"/>
                  </a:lnTo>
                  <a:cubicBezTo>
                    <a:pt x="3882" y="3367"/>
                    <a:pt x="3811" y="3438"/>
                    <a:pt x="3811" y="3534"/>
                  </a:cubicBezTo>
                  <a:cubicBezTo>
                    <a:pt x="3811" y="3629"/>
                    <a:pt x="3882" y="3700"/>
                    <a:pt x="3977" y="3700"/>
                  </a:cubicBezTo>
                  <a:lnTo>
                    <a:pt x="4418" y="3700"/>
                  </a:lnTo>
                  <a:cubicBezTo>
                    <a:pt x="4513" y="3700"/>
                    <a:pt x="4585" y="3629"/>
                    <a:pt x="4585" y="3534"/>
                  </a:cubicBezTo>
                  <a:lnTo>
                    <a:pt x="4585" y="3403"/>
                  </a:lnTo>
                  <a:lnTo>
                    <a:pt x="5073" y="3403"/>
                  </a:lnTo>
                  <a:lnTo>
                    <a:pt x="5073" y="9891"/>
                  </a:lnTo>
                  <a:lnTo>
                    <a:pt x="834" y="9891"/>
                  </a:lnTo>
                  <a:lnTo>
                    <a:pt x="834" y="3403"/>
                  </a:lnTo>
                  <a:lnTo>
                    <a:pt x="1322" y="3403"/>
                  </a:lnTo>
                  <a:lnTo>
                    <a:pt x="1322" y="3534"/>
                  </a:lnTo>
                  <a:cubicBezTo>
                    <a:pt x="1322" y="3629"/>
                    <a:pt x="1394" y="3700"/>
                    <a:pt x="1489" y="3700"/>
                  </a:cubicBezTo>
                  <a:lnTo>
                    <a:pt x="3346" y="3700"/>
                  </a:lnTo>
                  <a:cubicBezTo>
                    <a:pt x="3442" y="3700"/>
                    <a:pt x="3513" y="3629"/>
                    <a:pt x="3513" y="3534"/>
                  </a:cubicBezTo>
                  <a:cubicBezTo>
                    <a:pt x="3513" y="3438"/>
                    <a:pt x="3442" y="3367"/>
                    <a:pt x="3346" y="3367"/>
                  </a:cubicBezTo>
                  <a:lnTo>
                    <a:pt x="1656" y="3367"/>
                  </a:lnTo>
                  <a:lnTo>
                    <a:pt x="1656" y="2414"/>
                  </a:lnTo>
                  <a:lnTo>
                    <a:pt x="2203" y="2414"/>
                  </a:lnTo>
                  <a:cubicBezTo>
                    <a:pt x="2287" y="2414"/>
                    <a:pt x="2346" y="2355"/>
                    <a:pt x="2370" y="2271"/>
                  </a:cubicBezTo>
                  <a:cubicBezTo>
                    <a:pt x="2382" y="1950"/>
                    <a:pt x="2644" y="1700"/>
                    <a:pt x="2965" y="1700"/>
                  </a:cubicBezTo>
                  <a:close/>
                  <a:moveTo>
                    <a:pt x="7091" y="1"/>
                  </a:moveTo>
                  <a:cubicBezTo>
                    <a:pt x="6970" y="1"/>
                    <a:pt x="6849" y="12"/>
                    <a:pt x="6728" y="33"/>
                  </a:cubicBezTo>
                  <a:cubicBezTo>
                    <a:pt x="6192" y="140"/>
                    <a:pt x="5728" y="450"/>
                    <a:pt x="5418" y="914"/>
                  </a:cubicBezTo>
                  <a:cubicBezTo>
                    <a:pt x="5085" y="1402"/>
                    <a:pt x="5001" y="1986"/>
                    <a:pt x="5120" y="2522"/>
                  </a:cubicBezTo>
                  <a:lnTo>
                    <a:pt x="4585" y="2522"/>
                  </a:lnTo>
                  <a:lnTo>
                    <a:pt x="4585" y="2248"/>
                  </a:lnTo>
                  <a:cubicBezTo>
                    <a:pt x="4585" y="2164"/>
                    <a:pt x="4501" y="2093"/>
                    <a:pt x="4418" y="2093"/>
                  </a:cubicBezTo>
                  <a:lnTo>
                    <a:pt x="3846" y="2093"/>
                  </a:lnTo>
                  <a:cubicBezTo>
                    <a:pt x="3763" y="1676"/>
                    <a:pt x="3394" y="1379"/>
                    <a:pt x="2953" y="1379"/>
                  </a:cubicBezTo>
                  <a:cubicBezTo>
                    <a:pt x="2525" y="1379"/>
                    <a:pt x="2156" y="1676"/>
                    <a:pt x="2061" y="2093"/>
                  </a:cubicBezTo>
                  <a:lnTo>
                    <a:pt x="1501" y="2093"/>
                  </a:lnTo>
                  <a:cubicBezTo>
                    <a:pt x="1406" y="2093"/>
                    <a:pt x="1334" y="2164"/>
                    <a:pt x="1334" y="2248"/>
                  </a:cubicBezTo>
                  <a:lnTo>
                    <a:pt x="1334" y="2522"/>
                  </a:lnTo>
                  <a:lnTo>
                    <a:pt x="156" y="2522"/>
                  </a:lnTo>
                  <a:cubicBezTo>
                    <a:pt x="72" y="2522"/>
                    <a:pt x="1" y="2593"/>
                    <a:pt x="1" y="2688"/>
                  </a:cubicBezTo>
                  <a:lnTo>
                    <a:pt x="1" y="10832"/>
                  </a:lnTo>
                  <a:cubicBezTo>
                    <a:pt x="1" y="10915"/>
                    <a:pt x="72" y="10987"/>
                    <a:pt x="156" y="10987"/>
                  </a:cubicBezTo>
                  <a:lnTo>
                    <a:pt x="3370" y="10987"/>
                  </a:lnTo>
                  <a:cubicBezTo>
                    <a:pt x="3465" y="10987"/>
                    <a:pt x="3537" y="10915"/>
                    <a:pt x="3537" y="10832"/>
                  </a:cubicBezTo>
                  <a:cubicBezTo>
                    <a:pt x="3537" y="10737"/>
                    <a:pt x="3465" y="10665"/>
                    <a:pt x="3370" y="10665"/>
                  </a:cubicBezTo>
                  <a:lnTo>
                    <a:pt x="322" y="10665"/>
                  </a:lnTo>
                  <a:lnTo>
                    <a:pt x="322" y="2843"/>
                  </a:lnTo>
                  <a:lnTo>
                    <a:pt x="1334" y="2843"/>
                  </a:lnTo>
                  <a:lnTo>
                    <a:pt x="1334" y="3069"/>
                  </a:lnTo>
                  <a:lnTo>
                    <a:pt x="679" y="3069"/>
                  </a:lnTo>
                  <a:cubicBezTo>
                    <a:pt x="596" y="3069"/>
                    <a:pt x="513" y="3141"/>
                    <a:pt x="513" y="3236"/>
                  </a:cubicBezTo>
                  <a:lnTo>
                    <a:pt x="513" y="10058"/>
                  </a:lnTo>
                  <a:cubicBezTo>
                    <a:pt x="513" y="10142"/>
                    <a:pt x="596" y="10213"/>
                    <a:pt x="679" y="10213"/>
                  </a:cubicBezTo>
                  <a:lnTo>
                    <a:pt x="5228" y="10213"/>
                  </a:lnTo>
                  <a:cubicBezTo>
                    <a:pt x="5311" y="10213"/>
                    <a:pt x="5382" y="10142"/>
                    <a:pt x="5382" y="10058"/>
                  </a:cubicBezTo>
                  <a:lnTo>
                    <a:pt x="5382" y="3236"/>
                  </a:lnTo>
                  <a:cubicBezTo>
                    <a:pt x="5382" y="3141"/>
                    <a:pt x="5311" y="3069"/>
                    <a:pt x="5228" y="3069"/>
                  </a:cubicBezTo>
                  <a:lnTo>
                    <a:pt x="4585" y="3069"/>
                  </a:lnTo>
                  <a:lnTo>
                    <a:pt x="4585" y="2843"/>
                  </a:lnTo>
                  <a:lnTo>
                    <a:pt x="5228" y="2843"/>
                  </a:lnTo>
                  <a:cubicBezTo>
                    <a:pt x="5287" y="2998"/>
                    <a:pt x="5370" y="3141"/>
                    <a:pt x="5478" y="3284"/>
                  </a:cubicBezTo>
                  <a:lnTo>
                    <a:pt x="5430" y="4331"/>
                  </a:lnTo>
                  <a:cubicBezTo>
                    <a:pt x="5430" y="4391"/>
                    <a:pt x="5466" y="4438"/>
                    <a:pt x="5501" y="4474"/>
                  </a:cubicBezTo>
                  <a:cubicBezTo>
                    <a:pt x="5537" y="4486"/>
                    <a:pt x="5561" y="4498"/>
                    <a:pt x="5597" y="4498"/>
                  </a:cubicBezTo>
                  <a:lnTo>
                    <a:pt x="5609" y="4498"/>
                  </a:lnTo>
                  <a:lnTo>
                    <a:pt x="5609" y="10665"/>
                  </a:lnTo>
                  <a:lnTo>
                    <a:pt x="3989" y="10665"/>
                  </a:lnTo>
                  <a:cubicBezTo>
                    <a:pt x="3894" y="10665"/>
                    <a:pt x="3823" y="10737"/>
                    <a:pt x="3823" y="10820"/>
                  </a:cubicBezTo>
                  <a:cubicBezTo>
                    <a:pt x="3823" y="10915"/>
                    <a:pt x="3894" y="10987"/>
                    <a:pt x="3989" y="10987"/>
                  </a:cubicBezTo>
                  <a:lnTo>
                    <a:pt x="5775" y="10987"/>
                  </a:lnTo>
                  <a:cubicBezTo>
                    <a:pt x="5859" y="10987"/>
                    <a:pt x="5942" y="10915"/>
                    <a:pt x="5942" y="10820"/>
                  </a:cubicBezTo>
                  <a:lnTo>
                    <a:pt x="5942" y="4367"/>
                  </a:lnTo>
                  <a:lnTo>
                    <a:pt x="6621" y="4046"/>
                  </a:lnTo>
                  <a:cubicBezTo>
                    <a:pt x="6796" y="4092"/>
                    <a:pt x="6971" y="4109"/>
                    <a:pt x="7152" y="4109"/>
                  </a:cubicBezTo>
                  <a:cubicBezTo>
                    <a:pt x="7205" y="4109"/>
                    <a:pt x="7258" y="4108"/>
                    <a:pt x="7311" y="4105"/>
                  </a:cubicBezTo>
                  <a:cubicBezTo>
                    <a:pt x="7395" y="4081"/>
                    <a:pt x="7454" y="4010"/>
                    <a:pt x="7454" y="3926"/>
                  </a:cubicBezTo>
                  <a:cubicBezTo>
                    <a:pt x="7454" y="3831"/>
                    <a:pt x="7371" y="3772"/>
                    <a:pt x="7275" y="3772"/>
                  </a:cubicBezTo>
                  <a:cubicBezTo>
                    <a:pt x="7230" y="3774"/>
                    <a:pt x="7184" y="3776"/>
                    <a:pt x="7137" y="3776"/>
                  </a:cubicBezTo>
                  <a:cubicBezTo>
                    <a:pt x="6977" y="3776"/>
                    <a:pt x="6813" y="3758"/>
                    <a:pt x="6656" y="3712"/>
                  </a:cubicBezTo>
                  <a:cubicBezTo>
                    <a:pt x="6637" y="3707"/>
                    <a:pt x="6619" y="3704"/>
                    <a:pt x="6602" y="3704"/>
                  </a:cubicBezTo>
                  <a:cubicBezTo>
                    <a:pt x="6579" y="3704"/>
                    <a:pt x="6558" y="3710"/>
                    <a:pt x="6537" y="3724"/>
                  </a:cubicBezTo>
                  <a:lnTo>
                    <a:pt x="5763" y="4081"/>
                  </a:lnTo>
                  <a:lnTo>
                    <a:pt x="5799" y="3236"/>
                  </a:lnTo>
                  <a:cubicBezTo>
                    <a:pt x="5799" y="3188"/>
                    <a:pt x="5787" y="3164"/>
                    <a:pt x="5775" y="3129"/>
                  </a:cubicBezTo>
                  <a:cubicBezTo>
                    <a:pt x="5656" y="2986"/>
                    <a:pt x="5561" y="2819"/>
                    <a:pt x="5501" y="2652"/>
                  </a:cubicBezTo>
                  <a:cubicBezTo>
                    <a:pt x="5501" y="2641"/>
                    <a:pt x="5501" y="2641"/>
                    <a:pt x="5490" y="2629"/>
                  </a:cubicBezTo>
                  <a:cubicBezTo>
                    <a:pt x="5311" y="2117"/>
                    <a:pt x="5382" y="1557"/>
                    <a:pt x="5680" y="1093"/>
                  </a:cubicBezTo>
                  <a:cubicBezTo>
                    <a:pt x="5942" y="712"/>
                    <a:pt x="6323" y="450"/>
                    <a:pt x="6787" y="366"/>
                  </a:cubicBezTo>
                  <a:cubicBezTo>
                    <a:pt x="6900" y="342"/>
                    <a:pt x="7015" y="330"/>
                    <a:pt x="7129" y="330"/>
                  </a:cubicBezTo>
                  <a:cubicBezTo>
                    <a:pt x="7461" y="330"/>
                    <a:pt x="7793" y="431"/>
                    <a:pt x="8085" y="617"/>
                  </a:cubicBezTo>
                  <a:cubicBezTo>
                    <a:pt x="8871" y="1152"/>
                    <a:pt x="9097" y="2224"/>
                    <a:pt x="8561" y="3010"/>
                  </a:cubicBezTo>
                  <a:cubicBezTo>
                    <a:pt x="8383" y="3284"/>
                    <a:pt x="8145" y="3486"/>
                    <a:pt x="7847" y="3629"/>
                  </a:cubicBezTo>
                  <a:cubicBezTo>
                    <a:pt x="7764" y="3665"/>
                    <a:pt x="7728" y="3760"/>
                    <a:pt x="7764" y="3831"/>
                  </a:cubicBezTo>
                  <a:cubicBezTo>
                    <a:pt x="7798" y="3883"/>
                    <a:pt x="7857" y="3922"/>
                    <a:pt x="7914" y="3922"/>
                  </a:cubicBezTo>
                  <a:cubicBezTo>
                    <a:pt x="7936" y="3922"/>
                    <a:pt x="7958" y="3916"/>
                    <a:pt x="7978" y="3903"/>
                  </a:cubicBezTo>
                  <a:cubicBezTo>
                    <a:pt x="8323" y="3748"/>
                    <a:pt x="8597" y="3510"/>
                    <a:pt x="8811" y="3188"/>
                  </a:cubicBezTo>
                  <a:cubicBezTo>
                    <a:pt x="9454" y="2260"/>
                    <a:pt x="9192" y="974"/>
                    <a:pt x="8264" y="355"/>
                  </a:cubicBezTo>
                  <a:cubicBezTo>
                    <a:pt x="7904" y="124"/>
                    <a:pt x="7503" y="1"/>
                    <a:pt x="709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3" name="Google Shape;11090;p79">
              <a:extLst>
                <a:ext uri="{FF2B5EF4-FFF2-40B4-BE49-F238E27FC236}">
                  <a16:creationId xmlns:a16="http://schemas.microsoft.com/office/drawing/2014/main" id="{2D23B12A-B1DC-8018-A7E7-54B8871B4C7F}"/>
                </a:ext>
              </a:extLst>
            </p:cNvPr>
            <p:cNvSpPr/>
            <p:nvPr/>
          </p:nvSpPr>
          <p:spPr>
            <a:xfrm>
              <a:off x="2422623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4" name="Google Shape;11091;p79">
              <a:extLst>
                <a:ext uri="{FF2B5EF4-FFF2-40B4-BE49-F238E27FC236}">
                  <a16:creationId xmlns:a16="http://schemas.microsoft.com/office/drawing/2014/main" id="{B402FFE1-CA52-7006-B147-2367C9B7D853}"/>
                </a:ext>
              </a:extLst>
            </p:cNvPr>
            <p:cNvSpPr/>
            <p:nvPr/>
          </p:nvSpPr>
          <p:spPr>
            <a:xfrm>
              <a:off x="244261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91"/>
                  </a:lnTo>
                  <a:cubicBezTo>
                    <a:pt x="1" y="275"/>
                    <a:pt x="84" y="358"/>
                    <a:pt x="167" y="358"/>
                  </a:cubicBezTo>
                  <a:cubicBezTo>
                    <a:pt x="262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5" name="Google Shape;11092;p79">
              <a:extLst>
                <a:ext uri="{FF2B5EF4-FFF2-40B4-BE49-F238E27FC236}">
                  <a16:creationId xmlns:a16="http://schemas.microsoft.com/office/drawing/2014/main" id="{1B1A6802-3997-E09B-455C-00F9A38F868F}"/>
                </a:ext>
              </a:extLst>
            </p:cNvPr>
            <p:cNvSpPr/>
            <p:nvPr/>
          </p:nvSpPr>
          <p:spPr>
            <a:xfrm>
              <a:off x="246298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67" y="358"/>
                  </a:cubicBezTo>
                  <a:cubicBezTo>
                    <a:pt x="250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10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6" name="Google Shape;11093;p79">
              <a:extLst>
                <a:ext uri="{FF2B5EF4-FFF2-40B4-BE49-F238E27FC236}">
                  <a16:creationId xmlns:a16="http://schemas.microsoft.com/office/drawing/2014/main" id="{20B5480B-95B4-7BF5-2064-C8E019C64956}"/>
                </a:ext>
              </a:extLst>
            </p:cNvPr>
            <p:cNvSpPr/>
            <p:nvPr/>
          </p:nvSpPr>
          <p:spPr>
            <a:xfrm>
              <a:off x="2482974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7" name="Google Shape;11094;p79">
              <a:extLst>
                <a:ext uri="{FF2B5EF4-FFF2-40B4-BE49-F238E27FC236}">
                  <a16:creationId xmlns:a16="http://schemas.microsoft.com/office/drawing/2014/main" id="{A675C1C5-6531-92CB-4873-117FC4B84347}"/>
                </a:ext>
              </a:extLst>
            </p:cNvPr>
            <p:cNvSpPr/>
            <p:nvPr/>
          </p:nvSpPr>
          <p:spPr>
            <a:xfrm>
              <a:off x="2312852" y="1654495"/>
              <a:ext cx="26073" cy="49041"/>
            </a:xfrm>
            <a:custGeom>
              <a:avLst/>
              <a:gdLst/>
              <a:ahLst/>
              <a:cxnLst/>
              <a:rect l="l" t="t" r="r" b="b"/>
              <a:pathLst>
                <a:path w="823" h="1548" extrusionOk="0">
                  <a:moveTo>
                    <a:pt x="179" y="0"/>
                  </a:moveTo>
                  <a:cubicBezTo>
                    <a:pt x="96" y="0"/>
                    <a:pt x="25" y="72"/>
                    <a:pt x="25" y="167"/>
                  </a:cubicBezTo>
                  <a:cubicBezTo>
                    <a:pt x="25" y="250"/>
                    <a:pt x="96" y="322"/>
                    <a:pt x="179" y="322"/>
                  </a:cubicBezTo>
                  <a:lnTo>
                    <a:pt x="263" y="322"/>
                  </a:lnTo>
                  <a:lnTo>
                    <a:pt x="263" y="1215"/>
                  </a:lnTo>
                  <a:lnTo>
                    <a:pt x="167" y="1215"/>
                  </a:lnTo>
                  <a:cubicBezTo>
                    <a:pt x="84" y="1215"/>
                    <a:pt x="1" y="1298"/>
                    <a:pt x="1" y="1381"/>
                  </a:cubicBezTo>
                  <a:cubicBezTo>
                    <a:pt x="1" y="1477"/>
                    <a:pt x="84" y="1548"/>
                    <a:pt x="167" y="1548"/>
                  </a:cubicBezTo>
                  <a:lnTo>
                    <a:pt x="656" y="1548"/>
                  </a:lnTo>
                  <a:cubicBezTo>
                    <a:pt x="751" y="1548"/>
                    <a:pt x="822" y="1477"/>
                    <a:pt x="822" y="1381"/>
                  </a:cubicBezTo>
                  <a:cubicBezTo>
                    <a:pt x="822" y="1274"/>
                    <a:pt x="751" y="1203"/>
                    <a:pt x="668" y="1203"/>
                  </a:cubicBezTo>
                  <a:lnTo>
                    <a:pt x="572" y="1203"/>
                  </a:lnTo>
                  <a:lnTo>
                    <a:pt x="572" y="167"/>
                  </a:lnTo>
                  <a:cubicBezTo>
                    <a:pt x="572" y="72"/>
                    <a:pt x="501" y="0"/>
                    <a:pt x="406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88" name="Google Shape;11095;p79">
              <a:extLst>
                <a:ext uri="{FF2B5EF4-FFF2-40B4-BE49-F238E27FC236}">
                  <a16:creationId xmlns:a16="http://schemas.microsoft.com/office/drawing/2014/main" id="{0154D04E-91FD-6F10-4B48-89D87935BAF8}"/>
                </a:ext>
              </a:extLst>
            </p:cNvPr>
            <p:cNvSpPr/>
            <p:nvPr/>
          </p:nvSpPr>
          <p:spPr>
            <a:xfrm>
              <a:off x="2316242" y="1637135"/>
              <a:ext cx="14383" cy="13971"/>
            </a:xfrm>
            <a:custGeom>
              <a:avLst/>
              <a:gdLst/>
              <a:ahLst/>
              <a:cxnLst/>
              <a:rect l="l" t="t" r="r" b="b"/>
              <a:pathLst>
                <a:path w="454" h="441" extrusionOk="0">
                  <a:moveTo>
                    <a:pt x="227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108" y="441"/>
                    <a:pt x="227" y="441"/>
                  </a:cubicBezTo>
                  <a:cubicBezTo>
                    <a:pt x="358" y="441"/>
                    <a:pt x="453" y="334"/>
                    <a:pt x="453" y="215"/>
                  </a:cubicBezTo>
                  <a:cubicBezTo>
                    <a:pt x="453" y="96"/>
                    <a:pt x="358" y="0"/>
                    <a:pt x="2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89" name="Google Shape;11096;p79">
            <a:extLst>
              <a:ext uri="{FF2B5EF4-FFF2-40B4-BE49-F238E27FC236}">
                <a16:creationId xmlns:a16="http://schemas.microsoft.com/office/drawing/2014/main" id="{48055407-9B11-F694-444E-80BD5CFC057E}"/>
              </a:ext>
            </a:extLst>
          </p:cNvPr>
          <p:cNvGrpSpPr/>
          <p:nvPr/>
        </p:nvGrpSpPr>
        <p:grpSpPr>
          <a:xfrm>
            <a:off x="2662812" y="2675923"/>
            <a:ext cx="603568" cy="697214"/>
            <a:chOff x="1331406" y="1513361"/>
            <a:chExt cx="301784" cy="348607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90" name="Google Shape;11097;p79">
              <a:extLst>
                <a:ext uri="{FF2B5EF4-FFF2-40B4-BE49-F238E27FC236}">
                  <a16:creationId xmlns:a16="http://schemas.microsoft.com/office/drawing/2014/main" id="{EFB7EA35-ECB0-B3B6-3607-4B5149955456}"/>
                </a:ext>
              </a:extLst>
            </p:cNvPr>
            <p:cNvSpPr/>
            <p:nvPr/>
          </p:nvSpPr>
          <p:spPr>
            <a:xfrm>
              <a:off x="1473237" y="1513361"/>
              <a:ext cx="159952" cy="169076"/>
            </a:xfrm>
            <a:custGeom>
              <a:avLst/>
              <a:gdLst/>
              <a:ahLst/>
              <a:cxnLst/>
              <a:rect l="l" t="t" r="r" b="b"/>
              <a:pathLst>
                <a:path w="5049" h="5337" extrusionOk="0">
                  <a:moveTo>
                    <a:pt x="2623" y="0"/>
                  </a:moveTo>
                  <a:cubicBezTo>
                    <a:pt x="2460" y="0"/>
                    <a:pt x="2295" y="17"/>
                    <a:pt x="2132" y="50"/>
                  </a:cubicBezTo>
                  <a:cubicBezTo>
                    <a:pt x="1489" y="169"/>
                    <a:pt x="941" y="538"/>
                    <a:pt x="584" y="1074"/>
                  </a:cubicBezTo>
                  <a:cubicBezTo>
                    <a:pt x="0" y="1943"/>
                    <a:pt x="36" y="3050"/>
                    <a:pt x="655" y="3884"/>
                  </a:cubicBezTo>
                  <a:lnTo>
                    <a:pt x="596" y="5170"/>
                  </a:lnTo>
                  <a:cubicBezTo>
                    <a:pt x="596" y="5229"/>
                    <a:pt x="631" y="5277"/>
                    <a:pt x="679" y="5300"/>
                  </a:cubicBezTo>
                  <a:cubicBezTo>
                    <a:pt x="703" y="5312"/>
                    <a:pt x="739" y="5336"/>
                    <a:pt x="762" y="5336"/>
                  </a:cubicBezTo>
                  <a:cubicBezTo>
                    <a:pt x="798" y="5336"/>
                    <a:pt x="810" y="5336"/>
                    <a:pt x="834" y="5312"/>
                  </a:cubicBezTo>
                  <a:lnTo>
                    <a:pt x="2001" y="4777"/>
                  </a:lnTo>
                  <a:cubicBezTo>
                    <a:pt x="2203" y="4836"/>
                    <a:pt x="2417" y="4860"/>
                    <a:pt x="2608" y="4860"/>
                  </a:cubicBezTo>
                  <a:cubicBezTo>
                    <a:pt x="3394" y="4860"/>
                    <a:pt x="4156" y="4467"/>
                    <a:pt x="4620" y="3765"/>
                  </a:cubicBezTo>
                  <a:cubicBezTo>
                    <a:pt x="4870" y="3395"/>
                    <a:pt x="5001" y="2967"/>
                    <a:pt x="5025" y="2514"/>
                  </a:cubicBezTo>
                  <a:cubicBezTo>
                    <a:pt x="5049" y="2431"/>
                    <a:pt x="4989" y="2360"/>
                    <a:pt x="4906" y="2360"/>
                  </a:cubicBezTo>
                  <a:cubicBezTo>
                    <a:pt x="4811" y="2360"/>
                    <a:pt x="4739" y="2431"/>
                    <a:pt x="4739" y="2503"/>
                  </a:cubicBezTo>
                  <a:cubicBezTo>
                    <a:pt x="4715" y="2895"/>
                    <a:pt x="4608" y="3265"/>
                    <a:pt x="4382" y="3586"/>
                  </a:cubicBezTo>
                  <a:cubicBezTo>
                    <a:pt x="3981" y="4183"/>
                    <a:pt x="3325" y="4524"/>
                    <a:pt x="2630" y="4524"/>
                  </a:cubicBezTo>
                  <a:cubicBezTo>
                    <a:pt x="2438" y="4524"/>
                    <a:pt x="2242" y="4498"/>
                    <a:pt x="2048" y="4443"/>
                  </a:cubicBezTo>
                  <a:cubicBezTo>
                    <a:pt x="2027" y="4433"/>
                    <a:pt x="2008" y="4427"/>
                    <a:pt x="1990" y="4427"/>
                  </a:cubicBezTo>
                  <a:cubicBezTo>
                    <a:pt x="1969" y="4427"/>
                    <a:pt x="1949" y="4435"/>
                    <a:pt x="1929" y="4455"/>
                  </a:cubicBezTo>
                  <a:lnTo>
                    <a:pt x="953" y="4919"/>
                  </a:lnTo>
                  <a:lnTo>
                    <a:pt x="1001" y="3848"/>
                  </a:lnTo>
                  <a:cubicBezTo>
                    <a:pt x="1001" y="3800"/>
                    <a:pt x="989" y="3765"/>
                    <a:pt x="977" y="3741"/>
                  </a:cubicBezTo>
                  <a:cubicBezTo>
                    <a:pt x="405" y="3026"/>
                    <a:pt x="358" y="2026"/>
                    <a:pt x="870" y="1252"/>
                  </a:cubicBezTo>
                  <a:cubicBezTo>
                    <a:pt x="1179" y="788"/>
                    <a:pt x="1655" y="467"/>
                    <a:pt x="2203" y="359"/>
                  </a:cubicBezTo>
                  <a:cubicBezTo>
                    <a:pt x="2344" y="332"/>
                    <a:pt x="2485" y="319"/>
                    <a:pt x="2624" y="319"/>
                  </a:cubicBezTo>
                  <a:cubicBezTo>
                    <a:pt x="3038" y="319"/>
                    <a:pt x="3439" y="437"/>
                    <a:pt x="3787" y="669"/>
                  </a:cubicBezTo>
                  <a:cubicBezTo>
                    <a:pt x="4227" y="967"/>
                    <a:pt x="4525" y="1419"/>
                    <a:pt x="4668" y="1919"/>
                  </a:cubicBezTo>
                  <a:cubicBezTo>
                    <a:pt x="4678" y="1998"/>
                    <a:pt x="4736" y="2044"/>
                    <a:pt x="4811" y="2044"/>
                  </a:cubicBezTo>
                  <a:cubicBezTo>
                    <a:pt x="4826" y="2044"/>
                    <a:pt x="4842" y="2042"/>
                    <a:pt x="4858" y="2038"/>
                  </a:cubicBezTo>
                  <a:cubicBezTo>
                    <a:pt x="4942" y="2026"/>
                    <a:pt x="4989" y="1943"/>
                    <a:pt x="4977" y="1848"/>
                  </a:cubicBezTo>
                  <a:cubicBezTo>
                    <a:pt x="4822" y="1252"/>
                    <a:pt x="4465" y="752"/>
                    <a:pt x="3965" y="407"/>
                  </a:cubicBezTo>
                  <a:cubicBezTo>
                    <a:pt x="3566" y="141"/>
                    <a:pt x="3100" y="0"/>
                    <a:pt x="262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1" name="Google Shape;11098;p79">
              <a:extLst>
                <a:ext uri="{FF2B5EF4-FFF2-40B4-BE49-F238E27FC236}">
                  <a16:creationId xmlns:a16="http://schemas.microsoft.com/office/drawing/2014/main" id="{DFCB8895-B903-86E4-A685-6DCA27C33D36}"/>
                </a:ext>
              </a:extLst>
            </p:cNvPr>
            <p:cNvSpPr/>
            <p:nvPr/>
          </p:nvSpPr>
          <p:spPr>
            <a:xfrm>
              <a:off x="1331406" y="1579033"/>
              <a:ext cx="152412" cy="282934"/>
            </a:xfrm>
            <a:custGeom>
              <a:avLst/>
              <a:gdLst/>
              <a:ahLst/>
              <a:cxnLst/>
              <a:rect l="l" t="t" r="r" b="b"/>
              <a:pathLst>
                <a:path w="4811" h="8931" extrusionOk="0">
                  <a:moveTo>
                    <a:pt x="1132" y="310"/>
                  </a:moveTo>
                  <a:cubicBezTo>
                    <a:pt x="1203" y="310"/>
                    <a:pt x="1263" y="346"/>
                    <a:pt x="1310" y="382"/>
                  </a:cubicBezTo>
                  <a:cubicBezTo>
                    <a:pt x="1358" y="430"/>
                    <a:pt x="1382" y="501"/>
                    <a:pt x="1382" y="560"/>
                  </a:cubicBezTo>
                  <a:lnTo>
                    <a:pt x="1382" y="2073"/>
                  </a:lnTo>
                  <a:lnTo>
                    <a:pt x="858" y="2073"/>
                  </a:lnTo>
                  <a:lnTo>
                    <a:pt x="858" y="560"/>
                  </a:lnTo>
                  <a:cubicBezTo>
                    <a:pt x="870" y="430"/>
                    <a:pt x="977" y="310"/>
                    <a:pt x="1132" y="310"/>
                  </a:cubicBezTo>
                  <a:close/>
                  <a:moveTo>
                    <a:pt x="3644" y="310"/>
                  </a:moveTo>
                  <a:cubicBezTo>
                    <a:pt x="3727" y="310"/>
                    <a:pt x="3787" y="346"/>
                    <a:pt x="3823" y="382"/>
                  </a:cubicBezTo>
                  <a:cubicBezTo>
                    <a:pt x="3870" y="430"/>
                    <a:pt x="3906" y="501"/>
                    <a:pt x="3906" y="560"/>
                  </a:cubicBezTo>
                  <a:lnTo>
                    <a:pt x="3906" y="2073"/>
                  </a:lnTo>
                  <a:lnTo>
                    <a:pt x="3382" y="2073"/>
                  </a:lnTo>
                  <a:lnTo>
                    <a:pt x="3382" y="560"/>
                  </a:lnTo>
                  <a:cubicBezTo>
                    <a:pt x="3394" y="430"/>
                    <a:pt x="3513" y="310"/>
                    <a:pt x="3644" y="310"/>
                  </a:cubicBezTo>
                  <a:close/>
                  <a:moveTo>
                    <a:pt x="4454" y="2406"/>
                  </a:moveTo>
                  <a:lnTo>
                    <a:pt x="4454" y="2918"/>
                  </a:lnTo>
                  <a:lnTo>
                    <a:pt x="310" y="2918"/>
                  </a:lnTo>
                  <a:lnTo>
                    <a:pt x="310" y="2406"/>
                  </a:lnTo>
                  <a:close/>
                  <a:moveTo>
                    <a:pt x="2989" y="5513"/>
                  </a:moveTo>
                  <a:lnTo>
                    <a:pt x="2989" y="5978"/>
                  </a:lnTo>
                  <a:lnTo>
                    <a:pt x="1787" y="5978"/>
                  </a:lnTo>
                  <a:lnTo>
                    <a:pt x="1787" y="5513"/>
                  </a:lnTo>
                  <a:close/>
                  <a:moveTo>
                    <a:pt x="2846" y="6299"/>
                  </a:moveTo>
                  <a:lnTo>
                    <a:pt x="2846" y="6752"/>
                  </a:lnTo>
                  <a:lnTo>
                    <a:pt x="1930" y="6752"/>
                  </a:lnTo>
                  <a:lnTo>
                    <a:pt x="1930" y="6299"/>
                  </a:lnTo>
                  <a:close/>
                  <a:moveTo>
                    <a:pt x="1132" y="1"/>
                  </a:moveTo>
                  <a:cubicBezTo>
                    <a:pt x="798" y="1"/>
                    <a:pt x="548" y="263"/>
                    <a:pt x="548" y="572"/>
                  </a:cubicBezTo>
                  <a:lnTo>
                    <a:pt x="548" y="2084"/>
                  </a:lnTo>
                  <a:lnTo>
                    <a:pt x="167" y="2084"/>
                  </a:lnTo>
                  <a:cubicBezTo>
                    <a:pt x="72" y="2084"/>
                    <a:pt x="1" y="2156"/>
                    <a:pt x="1" y="2239"/>
                  </a:cubicBezTo>
                  <a:lnTo>
                    <a:pt x="1" y="3061"/>
                  </a:lnTo>
                  <a:cubicBezTo>
                    <a:pt x="1" y="3156"/>
                    <a:pt x="72" y="3227"/>
                    <a:pt x="167" y="3227"/>
                  </a:cubicBezTo>
                  <a:lnTo>
                    <a:pt x="203" y="3227"/>
                  </a:lnTo>
                  <a:lnTo>
                    <a:pt x="203" y="3823"/>
                  </a:lnTo>
                  <a:cubicBezTo>
                    <a:pt x="203" y="3847"/>
                    <a:pt x="227" y="3894"/>
                    <a:pt x="239" y="3930"/>
                  </a:cubicBezTo>
                  <a:lnTo>
                    <a:pt x="727" y="4537"/>
                  </a:lnTo>
                  <a:cubicBezTo>
                    <a:pt x="760" y="4576"/>
                    <a:pt x="807" y="4594"/>
                    <a:pt x="853" y="4594"/>
                  </a:cubicBezTo>
                  <a:cubicBezTo>
                    <a:pt x="890" y="4594"/>
                    <a:pt x="926" y="4582"/>
                    <a:pt x="953" y="4561"/>
                  </a:cubicBezTo>
                  <a:cubicBezTo>
                    <a:pt x="1025" y="4501"/>
                    <a:pt x="1025" y="4406"/>
                    <a:pt x="977" y="4347"/>
                  </a:cubicBezTo>
                  <a:lnTo>
                    <a:pt x="525" y="3775"/>
                  </a:lnTo>
                  <a:lnTo>
                    <a:pt x="525" y="3239"/>
                  </a:lnTo>
                  <a:lnTo>
                    <a:pt x="4239" y="3239"/>
                  </a:lnTo>
                  <a:lnTo>
                    <a:pt x="4239" y="3775"/>
                  </a:lnTo>
                  <a:lnTo>
                    <a:pt x="3084" y="5216"/>
                  </a:lnTo>
                  <a:lnTo>
                    <a:pt x="1691" y="5216"/>
                  </a:lnTo>
                  <a:lnTo>
                    <a:pt x="1429" y="4882"/>
                  </a:lnTo>
                  <a:cubicBezTo>
                    <a:pt x="1418" y="4847"/>
                    <a:pt x="1394" y="4835"/>
                    <a:pt x="1382" y="4823"/>
                  </a:cubicBezTo>
                  <a:cubicBezTo>
                    <a:pt x="1351" y="4797"/>
                    <a:pt x="1313" y="4785"/>
                    <a:pt x="1277" y="4785"/>
                  </a:cubicBezTo>
                  <a:cubicBezTo>
                    <a:pt x="1229" y="4785"/>
                    <a:pt x="1183" y="4806"/>
                    <a:pt x="1156" y="4847"/>
                  </a:cubicBezTo>
                  <a:cubicBezTo>
                    <a:pt x="1120" y="4906"/>
                    <a:pt x="1120" y="4978"/>
                    <a:pt x="1156" y="5037"/>
                  </a:cubicBezTo>
                  <a:lnTo>
                    <a:pt x="1489" y="5442"/>
                  </a:lnTo>
                  <a:lnTo>
                    <a:pt x="1489" y="6156"/>
                  </a:lnTo>
                  <a:cubicBezTo>
                    <a:pt x="1489" y="6252"/>
                    <a:pt x="1560" y="6311"/>
                    <a:pt x="1632" y="6323"/>
                  </a:cubicBezTo>
                  <a:lnTo>
                    <a:pt x="1632" y="6942"/>
                  </a:lnTo>
                  <a:cubicBezTo>
                    <a:pt x="1632" y="7037"/>
                    <a:pt x="1715" y="7109"/>
                    <a:pt x="1799" y="7109"/>
                  </a:cubicBezTo>
                  <a:lnTo>
                    <a:pt x="1834" y="7109"/>
                  </a:lnTo>
                  <a:lnTo>
                    <a:pt x="1834" y="8764"/>
                  </a:lnTo>
                  <a:cubicBezTo>
                    <a:pt x="1834" y="8859"/>
                    <a:pt x="1906" y="8931"/>
                    <a:pt x="1989" y="8931"/>
                  </a:cubicBezTo>
                  <a:lnTo>
                    <a:pt x="2846" y="8931"/>
                  </a:lnTo>
                  <a:cubicBezTo>
                    <a:pt x="2930" y="8931"/>
                    <a:pt x="3001" y="8859"/>
                    <a:pt x="3001" y="8764"/>
                  </a:cubicBezTo>
                  <a:lnTo>
                    <a:pt x="3001" y="8145"/>
                  </a:lnTo>
                  <a:cubicBezTo>
                    <a:pt x="3001" y="8050"/>
                    <a:pt x="2930" y="7978"/>
                    <a:pt x="2846" y="7978"/>
                  </a:cubicBezTo>
                  <a:cubicBezTo>
                    <a:pt x="2751" y="7978"/>
                    <a:pt x="2680" y="8050"/>
                    <a:pt x="2680" y="8145"/>
                  </a:cubicBezTo>
                  <a:lnTo>
                    <a:pt x="2680" y="8597"/>
                  </a:lnTo>
                  <a:lnTo>
                    <a:pt x="2156" y="8597"/>
                  </a:lnTo>
                  <a:lnTo>
                    <a:pt x="2156" y="7109"/>
                  </a:lnTo>
                  <a:lnTo>
                    <a:pt x="2680" y="7109"/>
                  </a:lnTo>
                  <a:lnTo>
                    <a:pt x="2680" y="7502"/>
                  </a:lnTo>
                  <a:cubicBezTo>
                    <a:pt x="2680" y="7585"/>
                    <a:pt x="2751" y="7669"/>
                    <a:pt x="2846" y="7669"/>
                  </a:cubicBezTo>
                  <a:cubicBezTo>
                    <a:pt x="2930" y="7669"/>
                    <a:pt x="3001" y="7585"/>
                    <a:pt x="3001" y="7502"/>
                  </a:cubicBezTo>
                  <a:lnTo>
                    <a:pt x="3001" y="7109"/>
                  </a:lnTo>
                  <a:lnTo>
                    <a:pt x="3037" y="7109"/>
                  </a:lnTo>
                  <a:cubicBezTo>
                    <a:pt x="3120" y="7109"/>
                    <a:pt x="3203" y="7037"/>
                    <a:pt x="3203" y="6954"/>
                  </a:cubicBezTo>
                  <a:lnTo>
                    <a:pt x="3203" y="6323"/>
                  </a:lnTo>
                  <a:cubicBezTo>
                    <a:pt x="3287" y="6323"/>
                    <a:pt x="3346" y="6252"/>
                    <a:pt x="3346" y="6156"/>
                  </a:cubicBezTo>
                  <a:lnTo>
                    <a:pt x="3346" y="5442"/>
                  </a:lnTo>
                  <a:lnTo>
                    <a:pt x="4573" y="3942"/>
                  </a:lnTo>
                  <a:cubicBezTo>
                    <a:pt x="4597" y="3906"/>
                    <a:pt x="4597" y="3882"/>
                    <a:pt x="4597" y="3835"/>
                  </a:cubicBezTo>
                  <a:lnTo>
                    <a:pt x="4597" y="3239"/>
                  </a:lnTo>
                  <a:lnTo>
                    <a:pt x="4644" y="3239"/>
                  </a:lnTo>
                  <a:cubicBezTo>
                    <a:pt x="4727" y="3239"/>
                    <a:pt x="4811" y="3168"/>
                    <a:pt x="4811" y="3073"/>
                  </a:cubicBezTo>
                  <a:lnTo>
                    <a:pt x="4811" y="2263"/>
                  </a:lnTo>
                  <a:cubicBezTo>
                    <a:pt x="4775" y="2156"/>
                    <a:pt x="4704" y="2084"/>
                    <a:pt x="4620" y="2084"/>
                  </a:cubicBezTo>
                  <a:lnTo>
                    <a:pt x="4227" y="2084"/>
                  </a:lnTo>
                  <a:lnTo>
                    <a:pt x="4227" y="584"/>
                  </a:lnTo>
                  <a:cubicBezTo>
                    <a:pt x="4227" y="430"/>
                    <a:pt x="4168" y="287"/>
                    <a:pt x="4061" y="156"/>
                  </a:cubicBezTo>
                  <a:cubicBezTo>
                    <a:pt x="3954" y="60"/>
                    <a:pt x="3811" y="1"/>
                    <a:pt x="3644" y="1"/>
                  </a:cubicBezTo>
                  <a:cubicBezTo>
                    <a:pt x="3323" y="1"/>
                    <a:pt x="3061" y="263"/>
                    <a:pt x="3061" y="572"/>
                  </a:cubicBezTo>
                  <a:lnTo>
                    <a:pt x="3061" y="2084"/>
                  </a:lnTo>
                  <a:lnTo>
                    <a:pt x="1715" y="2084"/>
                  </a:lnTo>
                  <a:lnTo>
                    <a:pt x="1715" y="572"/>
                  </a:lnTo>
                  <a:cubicBezTo>
                    <a:pt x="1715" y="430"/>
                    <a:pt x="1656" y="275"/>
                    <a:pt x="1549" y="156"/>
                  </a:cubicBezTo>
                  <a:cubicBezTo>
                    <a:pt x="1441" y="60"/>
                    <a:pt x="1298" y="1"/>
                    <a:pt x="1132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2" name="Google Shape;11099;p79">
              <a:extLst>
                <a:ext uri="{FF2B5EF4-FFF2-40B4-BE49-F238E27FC236}">
                  <a16:creationId xmlns:a16="http://schemas.microsoft.com/office/drawing/2014/main" id="{3B3174B9-19E0-8E53-5D31-D6C9140F4FFB}"/>
                </a:ext>
              </a:extLst>
            </p:cNvPr>
            <p:cNvSpPr/>
            <p:nvPr/>
          </p:nvSpPr>
          <p:spPr>
            <a:xfrm>
              <a:off x="1373667" y="1686935"/>
              <a:ext cx="66401" cy="10581"/>
            </a:xfrm>
            <a:custGeom>
              <a:avLst/>
              <a:gdLst/>
              <a:ahLst/>
              <a:cxnLst/>
              <a:rect l="l" t="t" r="r" b="b"/>
              <a:pathLst>
                <a:path w="2096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lnTo>
                    <a:pt x="1929" y="333"/>
                  </a:lnTo>
                  <a:cubicBezTo>
                    <a:pt x="2012" y="333"/>
                    <a:pt x="2096" y="250"/>
                    <a:pt x="2096" y="167"/>
                  </a:cubicBezTo>
                  <a:cubicBezTo>
                    <a:pt x="2096" y="72"/>
                    <a:pt x="2012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3" name="Google Shape;11100;p79">
              <a:extLst>
                <a:ext uri="{FF2B5EF4-FFF2-40B4-BE49-F238E27FC236}">
                  <a16:creationId xmlns:a16="http://schemas.microsoft.com/office/drawing/2014/main" id="{3062ABC9-83A2-7942-B2EF-DC457422121E}"/>
                </a:ext>
              </a:extLst>
            </p:cNvPr>
            <p:cNvSpPr/>
            <p:nvPr/>
          </p:nvSpPr>
          <p:spPr>
            <a:xfrm>
              <a:off x="1518508" y="1536044"/>
              <a:ext cx="72452" cy="112812"/>
            </a:xfrm>
            <a:custGeom>
              <a:avLst/>
              <a:gdLst/>
              <a:ahLst/>
              <a:cxnLst/>
              <a:rect l="l" t="t" r="r" b="b"/>
              <a:pathLst>
                <a:path w="2287" h="3561" extrusionOk="0">
                  <a:moveTo>
                    <a:pt x="1596" y="334"/>
                  </a:moveTo>
                  <a:lnTo>
                    <a:pt x="1024" y="1084"/>
                  </a:lnTo>
                  <a:cubicBezTo>
                    <a:pt x="1000" y="1132"/>
                    <a:pt x="988" y="1203"/>
                    <a:pt x="1012" y="1251"/>
                  </a:cubicBezTo>
                  <a:cubicBezTo>
                    <a:pt x="1048" y="1310"/>
                    <a:pt x="1107" y="1346"/>
                    <a:pt x="1167" y="1346"/>
                  </a:cubicBezTo>
                  <a:lnTo>
                    <a:pt x="1774" y="1346"/>
                  </a:lnTo>
                  <a:lnTo>
                    <a:pt x="893" y="2370"/>
                  </a:lnTo>
                  <a:lnTo>
                    <a:pt x="1167" y="1775"/>
                  </a:lnTo>
                  <a:cubicBezTo>
                    <a:pt x="1191" y="1727"/>
                    <a:pt x="1179" y="1667"/>
                    <a:pt x="1155" y="1620"/>
                  </a:cubicBezTo>
                  <a:cubicBezTo>
                    <a:pt x="1119" y="1584"/>
                    <a:pt x="1072" y="1548"/>
                    <a:pt x="1012" y="1548"/>
                  </a:cubicBezTo>
                  <a:lnTo>
                    <a:pt x="453" y="1548"/>
                  </a:lnTo>
                  <a:lnTo>
                    <a:pt x="1155" y="334"/>
                  </a:lnTo>
                  <a:close/>
                  <a:moveTo>
                    <a:pt x="1048" y="1"/>
                  </a:moveTo>
                  <a:cubicBezTo>
                    <a:pt x="988" y="1"/>
                    <a:pt x="941" y="24"/>
                    <a:pt x="917" y="72"/>
                  </a:cubicBezTo>
                  <a:lnTo>
                    <a:pt x="36" y="1620"/>
                  </a:lnTo>
                  <a:cubicBezTo>
                    <a:pt x="0" y="1667"/>
                    <a:pt x="0" y="1727"/>
                    <a:pt x="36" y="1787"/>
                  </a:cubicBezTo>
                  <a:cubicBezTo>
                    <a:pt x="60" y="1834"/>
                    <a:pt x="107" y="1858"/>
                    <a:pt x="167" y="1858"/>
                  </a:cubicBezTo>
                  <a:lnTo>
                    <a:pt x="762" y="1858"/>
                  </a:lnTo>
                  <a:lnTo>
                    <a:pt x="95" y="3322"/>
                  </a:lnTo>
                  <a:cubicBezTo>
                    <a:pt x="60" y="3394"/>
                    <a:pt x="95" y="3477"/>
                    <a:pt x="155" y="3525"/>
                  </a:cubicBezTo>
                  <a:cubicBezTo>
                    <a:pt x="179" y="3537"/>
                    <a:pt x="215" y="3561"/>
                    <a:pt x="238" y="3561"/>
                  </a:cubicBezTo>
                  <a:cubicBezTo>
                    <a:pt x="286" y="3561"/>
                    <a:pt x="334" y="3537"/>
                    <a:pt x="357" y="3501"/>
                  </a:cubicBezTo>
                  <a:lnTo>
                    <a:pt x="2203" y="1275"/>
                  </a:lnTo>
                  <a:cubicBezTo>
                    <a:pt x="2262" y="1227"/>
                    <a:pt x="2286" y="1167"/>
                    <a:pt x="2250" y="1108"/>
                  </a:cubicBezTo>
                  <a:cubicBezTo>
                    <a:pt x="2227" y="1048"/>
                    <a:pt x="2167" y="1013"/>
                    <a:pt x="2108" y="1013"/>
                  </a:cubicBezTo>
                  <a:lnTo>
                    <a:pt x="1477" y="1013"/>
                  </a:lnTo>
                  <a:lnTo>
                    <a:pt x="2048" y="251"/>
                  </a:lnTo>
                  <a:cubicBezTo>
                    <a:pt x="2072" y="203"/>
                    <a:pt x="2084" y="132"/>
                    <a:pt x="2060" y="84"/>
                  </a:cubicBezTo>
                  <a:cubicBezTo>
                    <a:pt x="2024" y="24"/>
                    <a:pt x="1965" y="1"/>
                    <a:pt x="190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94" name="Google Shape;11101;p79">
            <a:extLst>
              <a:ext uri="{FF2B5EF4-FFF2-40B4-BE49-F238E27FC236}">
                <a16:creationId xmlns:a16="http://schemas.microsoft.com/office/drawing/2014/main" id="{6FA00E1C-2E1F-5B92-B906-D3F8EA8B2FF3}"/>
              </a:ext>
            </a:extLst>
          </p:cNvPr>
          <p:cNvGrpSpPr/>
          <p:nvPr/>
        </p:nvGrpSpPr>
        <p:grpSpPr>
          <a:xfrm>
            <a:off x="14288548" y="2649629"/>
            <a:ext cx="564348" cy="711470"/>
            <a:chOff x="7144274" y="1500214"/>
            <a:chExt cx="282174" cy="35573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95" name="Google Shape;11102;p79">
              <a:extLst>
                <a:ext uri="{FF2B5EF4-FFF2-40B4-BE49-F238E27FC236}">
                  <a16:creationId xmlns:a16="http://schemas.microsoft.com/office/drawing/2014/main" id="{E5FCB9F1-DC8F-C906-604F-E07DFAAFA354}"/>
                </a:ext>
              </a:extLst>
            </p:cNvPr>
            <p:cNvSpPr/>
            <p:nvPr/>
          </p:nvSpPr>
          <p:spPr>
            <a:xfrm>
              <a:off x="724574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6" name="Google Shape;11103;p79">
              <a:extLst>
                <a:ext uri="{FF2B5EF4-FFF2-40B4-BE49-F238E27FC236}">
                  <a16:creationId xmlns:a16="http://schemas.microsoft.com/office/drawing/2014/main" id="{0846AD7A-B989-25E7-8047-837AA4A02199}"/>
                </a:ext>
              </a:extLst>
            </p:cNvPr>
            <p:cNvSpPr/>
            <p:nvPr/>
          </p:nvSpPr>
          <p:spPr>
            <a:xfrm>
              <a:off x="731363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7" name="Google Shape;11104;p79">
              <a:extLst>
                <a:ext uri="{FF2B5EF4-FFF2-40B4-BE49-F238E27FC236}">
                  <a16:creationId xmlns:a16="http://schemas.microsoft.com/office/drawing/2014/main" id="{1D527EB6-41C4-0A7E-6395-699507818DA3}"/>
                </a:ext>
              </a:extLst>
            </p:cNvPr>
            <p:cNvSpPr/>
            <p:nvPr/>
          </p:nvSpPr>
          <p:spPr>
            <a:xfrm>
              <a:off x="7262345" y="16530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715" y="509"/>
                  </a:cubicBezTo>
                  <a:cubicBezTo>
                    <a:pt x="977" y="509"/>
                    <a:pt x="1215" y="414"/>
                    <a:pt x="1370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8" name="Google Shape;11105;p79">
              <a:extLst>
                <a:ext uri="{FF2B5EF4-FFF2-40B4-BE49-F238E27FC236}">
                  <a16:creationId xmlns:a16="http://schemas.microsoft.com/office/drawing/2014/main" id="{8A1931C0-C7D8-6F14-F44D-E4B531DBDFD7}"/>
                </a:ext>
              </a:extLst>
            </p:cNvPr>
            <p:cNvSpPr/>
            <p:nvPr/>
          </p:nvSpPr>
          <p:spPr>
            <a:xfrm>
              <a:off x="7144274" y="1500214"/>
              <a:ext cx="282174" cy="355735"/>
            </a:xfrm>
            <a:custGeom>
              <a:avLst/>
              <a:gdLst/>
              <a:ahLst/>
              <a:cxnLst/>
              <a:rect l="l" t="t" r="r" b="b"/>
              <a:pathLst>
                <a:path w="8907" h="11229" extrusionOk="0">
                  <a:moveTo>
                    <a:pt x="7299" y="334"/>
                  </a:moveTo>
                  <a:cubicBezTo>
                    <a:pt x="7228" y="1048"/>
                    <a:pt x="6597" y="1608"/>
                    <a:pt x="5871" y="1608"/>
                  </a:cubicBezTo>
                  <a:lnTo>
                    <a:pt x="2656" y="1608"/>
                  </a:lnTo>
                  <a:cubicBezTo>
                    <a:pt x="2561" y="1608"/>
                    <a:pt x="2489" y="1679"/>
                    <a:pt x="2489" y="1775"/>
                  </a:cubicBezTo>
                  <a:cubicBezTo>
                    <a:pt x="2489" y="1858"/>
                    <a:pt x="2561" y="1941"/>
                    <a:pt x="2656" y="1941"/>
                  </a:cubicBezTo>
                  <a:lnTo>
                    <a:pt x="5871" y="1941"/>
                  </a:lnTo>
                  <a:cubicBezTo>
                    <a:pt x="6192" y="1941"/>
                    <a:pt x="6514" y="1846"/>
                    <a:pt x="6776" y="1679"/>
                  </a:cubicBezTo>
                  <a:lnTo>
                    <a:pt x="6776" y="3560"/>
                  </a:lnTo>
                  <a:cubicBezTo>
                    <a:pt x="6776" y="3644"/>
                    <a:pt x="6847" y="3727"/>
                    <a:pt x="6942" y="3727"/>
                  </a:cubicBezTo>
                  <a:lnTo>
                    <a:pt x="7026" y="3727"/>
                  </a:lnTo>
                  <a:cubicBezTo>
                    <a:pt x="7109" y="3727"/>
                    <a:pt x="7180" y="3751"/>
                    <a:pt x="7240" y="3810"/>
                  </a:cubicBezTo>
                  <a:cubicBezTo>
                    <a:pt x="7299" y="3870"/>
                    <a:pt x="7311" y="3941"/>
                    <a:pt x="7311" y="4037"/>
                  </a:cubicBezTo>
                  <a:cubicBezTo>
                    <a:pt x="7299" y="4180"/>
                    <a:pt x="7168" y="4287"/>
                    <a:pt x="7002" y="4287"/>
                  </a:cubicBezTo>
                  <a:lnTo>
                    <a:pt x="6930" y="4287"/>
                  </a:lnTo>
                  <a:lnTo>
                    <a:pt x="6930" y="4275"/>
                  </a:lnTo>
                  <a:cubicBezTo>
                    <a:pt x="6930" y="4180"/>
                    <a:pt x="6847" y="4108"/>
                    <a:pt x="6764" y="4108"/>
                  </a:cubicBezTo>
                  <a:cubicBezTo>
                    <a:pt x="6668" y="4108"/>
                    <a:pt x="6597" y="4180"/>
                    <a:pt x="6597" y="4275"/>
                  </a:cubicBezTo>
                  <a:cubicBezTo>
                    <a:pt x="6597" y="5465"/>
                    <a:pt x="5633" y="6430"/>
                    <a:pt x="4442" y="6430"/>
                  </a:cubicBezTo>
                  <a:cubicBezTo>
                    <a:pt x="3251" y="6430"/>
                    <a:pt x="2287" y="5465"/>
                    <a:pt x="2287" y="4275"/>
                  </a:cubicBezTo>
                  <a:cubicBezTo>
                    <a:pt x="2287" y="4180"/>
                    <a:pt x="2204" y="4108"/>
                    <a:pt x="2120" y="4108"/>
                  </a:cubicBezTo>
                  <a:cubicBezTo>
                    <a:pt x="2025" y="4108"/>
                    <a:pt x="1954" y="4180"/>
                    <a:pt x="1954" y="4275"/>
                  </a:cubicBezTo>
                  <a:lnTo>
                    <a:pt x="1954" y="4287"/>
                  </a:lnTo>
                  <a:lnTo>
                    <a:pt x="1846" y="4287"/>
                  </a:lnTo>
                  <a:cubicBezTo>
                    <a:pt x="1775" y="4287"/>
                    <a:pt x="1704" y="4263"/>
                    <a:pt x="1644" y="4203"/>
                  </a:cubicBezTo>
                  <a:cubicBezTo>
                    <a:pt x="1584" y="4144"/>
                    <a:pt x="1573" y="4061"/>
                    <a:pt x="1573" y="3977"/>
                  </a:cubicBezTo>
                  <a:cubicBezTo>
                    <a:pt x="1584" y="3822"/>
                    <a:pt x="1715" y="3727"/>
                    <a:pt x="1882" y="3727"/>
                  </a:cubicBezTo>
                  <a:lnTo>
                    <a:pt x="1942" y="3727"/>
                  </a:lnTo>
                  <a:cubicBezTo>
                    <a:pt x="2025" y="3727"/>
                    <a:pt x="2108" y="3644"/>
                    <a:pt x="2108" y="3560"/>
                  </a:cubicBezTo>
                  <a:lnTo>
                    <a:pt x="2108" y="1775"/>
                  </a:lnTo>
                  <a:cubicBezTo>
                    <a:pt x="2108" y="989"/>
                    <a:pt x="2739" y="334"/>
                    <a:pt x="3549" y="334"/>
                  </a:cubicBezTo>
                  <a:close/>
                  <a:moveTo>
                    <a:pt x="3025" y="6763"/>
                  </a:moveTo>
                  <a:lnTo>
                    <a:pt x="3025" y="7085"/>
                  </a:lnTo>
                  <a:cubicBezTo>
                    <a:pt x="3025" y="7239"/>
                    <a:pt x="2918" y="7382"/>
                    <a:pt x="2787" y="7430"/>
                  </a:cubicBezTo>
                  <a:lnTo>
                    <a:pt x="2406" y="7180"/>
                  </a:lnTo>
                  <a:cubicBezTo>
                    <a:pt x="2299" y="7097"/>
                    <a:pt x="2287" y="7001"/>
                    <a:pt x="2311" y="6918"/>
                  </a:cubicBezTo>
                  <a:cubicBezTo>
                    <a:pt x="2346" y="6847"/>
                    <a:pt x="2406" y="6763"/>
                    <a:pt x="2537" y="6763"/>
                  </a:cubicBezTo>
                  <a:close/>
                  <a:moveTo>
                    <a:pt x="6359" y="6763"/>
                  </a:moveTo>
                  <a:cubicBezTo>
                    <a:pt x="6478" y="6763"/>
                    <a:pt x="6549" y="6847"/>
                    <a:pt x="6585" y="6918"/>
                  </a:cubicBezTo>
                  <a:cubicBezTo>
                    <a:pt x="6609" y="7001"/>
                    <a:pt x="6597" y="7120"/>
                    <a:pt x="6490" y="7180"/>
                  </a:cubicBezTo>
                  <a:lnTo>
                    <a:pt x="6109" y="7430"/>
                  </a:lnTo>
                  <a:cubicBezTo>
                    <a:pt x="5954" y="7382"/>
                    <a:pt x="5859" y="7239"/>
                    <a:pt x="5859" y="7085"/>
                  </a:cubicBezTo>
                  <a:lnTo>
                    <a:pt x="5859" y="6763"/>
                  </a:lnTo>
                  <a:close/>
                  <a:moveTo>
                    <a:pt x="6371" y="6216"/>
                  </a:moveTo>
                  <a:cubicBezTo>
                    <a:pt x="6883" y="6216"/>
                    <a:pt x="7276" y="6620"/>
                    <a:pt x="7276" y="7132"/>
                  </a:cubicBezTo>
                  <a:cubicBezTo>
                    <a:pt x="7311" y="8156"/>
                    <a:pt x="6514" y="9025"/>
                    <a:pt x="5502" y="9097"/>
                  </a:cubicBezTo>
                  <a:lnTo>
                    <a:pt x="5502" y="8918"/>
                  </a:lnTo>
                  <a:cubicBezTo>
                    <a:pt x="5502" y="8823"/>
                    <a:pt x="5418" y="8752"/>
                    <a:pt x="5335" y="8752"/>
                  </a:cubicBezTo>
                  <a:cubicBezTo>
                    <a:pt x="5240" y="8752"/>
                    <a:pt x="5168" y="8823"/>
                    <a:pt x="5168" y="8918"/>
                  </a:cubicBezTo>
                  <a:lnTo>
                    <a:pt x="5168" y="9109"/>
                  </a:lnTo>
                  <a:lnTo>
                    <a:pt x="3716" y="9109"/>
                  </a:lnTo>
                  <a:lnTo>
                    <a:pt x="3716" y="8918"/>
                  </a:lnTo>
                  <a:cubicBezTo>
                    <a:pt x="3716" y="8823"/>
                    <a:pt x="3632" y="8752"/>
                    <a:pt x="3549" y="8752"/>
                  </a:cubicBezTo>
                  <a:cubicBezTo>
                    <a:pt x="3454" y="8752"/>
                    <a:pt x="3382" y="8823"/>
                    <a:pt x="3382" y="8918"/>
                  </a:cubicBezTo>
                  <a:lnTo>
                    <a:pt x="3382" y="9097"/>
                  </a:lnTo>
                  <a:cubicBezTo>
                    <a:pt x="2370" y="9002"/>
                    <a:pt x="1573" y="8156"/>
                    <a:pt x="1573" y="7132"/>
                  </a:cubicBezTo>
                  <a:cubicBezTo>
                    <a:pt x="1573" y="6620"/>
                    <a:pt x="1965" y="6227"/>
                    <a:pt x="2477" y="6227"/>
                  </a:cubicBezTo>
                  <a:lnTo>
                    <a:pt x="2906" y="6227"/>
                  </a:lnTo>
                  <a:cubicBezTo>
                    <a:pt x="2954" y="6251"/>
                    <a:pt x="3001" y="6287"/>
                    <a:pt x="3025" y="6311"/>
                  </a:cubicBezTo>
                  <a:lnTo>
                    <a:pt x="3025" y="6430"/>
                  </a:lnTo>
                  <a:lnTo>
                    <a:pt x="2525" y="6430"/>
                  </a:lnTo>
                  <a:cubicBezTo>
                    <a:pt x="2263" y="6430"/>
                    <a:pt x="2061" y="6585"/>
                    <a:pt x="1989" y="6835"/>
                  </a:cubicBezTo>
                  <a:cubicBezTo>
                    <a:pt x="1906" y="7085"/>
                    <a:pt x="2001" y="7323"/>
                    <a:pt x="2204" y="7454"/>
                  </a:cubicBezTo>
                  <a:lnTo>
                    <a:pt x="4037" y="8680"/>
                  </a:lnTo>
                  <a:cubicBezTo>
                    <a:pt x="4156" y="8752"/>
                    <a:pt x="4287" y="8799"/>
                    <a:pt x="4430" y="8799"/>
                  </a:cubicBezTo>
                  <a:cubicBezTo>
                    <a:pt x="4561" y="8799"/>
                    <a:pt x="4692" y="8752"/>
                    <a:pt x="4811" y="8680"/>
                  </a:cubicBezTo>
                  <a:lnTo>
                    <a:pt x="5228" y="8394"/>
                  </a:lnTo>
                  <a:cubicBezTo>
                    <a:pt x="5299" y="8347"/>
                    <a:pt x="5323" y="8252"/>
                    <a:pt x="5275" y="8168"/>
                  </a:cubicBezTo>
                  <a:cubicBezTo>
                    <a:pt x="5247" y="8125"/>
                    <a:pt x="5197" y="8104"/>
                    <a:pt x="5146" y="8104"/>
                  </a:cubicBezTo>
                  <a:cubicBezTo>
                    <a:pt x="5112" y="8104"/>
                    <a:pt x="5078" y="8113"/>
                    <a:pt x="5049" y="8132"/>
                  </a:cubicBezTo>
                  <a:lnTo>
                    <a:pt x="4632" y="8406"/>
                  </a:lnTo>
                  <a:cubicBezTo>
                    <a:pt x="4573" y="8454"/>
                    <a:pt x="4501" y="8478"/>
                    <a:pt x="4429" y="8478"/>
                  </a:cubicBezTo>
                  <a:cubicBezTo>
                    <a:pt x="4356" y="8478"/>
                    <a:pt x="4281" y="8454"/>
                    <a:pt x="4216" y="8406"/>
                  </a:cubicBezTo>
                  <a:lnTo>
                    <a:pt x="3073" y="7656"/>
                  </a:lnTo>
                  <a:cubicBezTo>
                    <a:pt x="3239" y="7513"/>
                    <a:pt x="3335" y="7323"/>
                    <a:pt x="3335" y="7097"/>
                  </a:cubicBezTo>
                  <a:lnTo>
                    <a:pt x="3335" y="6525"/>
                  </a:lnTo>
                  <a:cubicBezTo>
                    <a:pt x="3668" y="6680"/>
                    <a:pt x="4037" y="6775"/>
                    <a:pt x="4430" y="6775"/>
                  </a:cubicBezTo>
                  <a:cubicBezTo>
                    <a:pt x="4811" y="6775"/>
                    <a:pt x="5180" y="6680"/>
                    <a:pt x="5514" y="6525"/>
                  </a:cubicBezTo>
                  <a:lnTo>
                    <a:pt x="5514" y="7097"/>
                  </a:lnTo>
                  <a:cubicBezTo>
                    <a:pt x="5514" y="7323"/>
                    <a:pt x="5621" y="7513"/>
                    <a:pt x="5775" y="7656"/>
                  </a:cubicBezTo>
                  <a:lnTo>
                    <a:pt x="5668" y="7728"/>
                  </a:lnTo>
                  <a:cubicBezTo>
                    <a:pt x="5597" y="7775"/>
                    <a:pt x="5585" y="7871"/>
                    <a:pt x="5633" y="7954"/>
                  </a:cubicBezTo>
                  <a:cubicBezTo>
                    <a:pt x="5656" y="7990"/>
                    <a:pt x="5716" y="8025"/>
                    <a:pt x="5764" y="8025"/>
                  </a:cubicBezTo>
                  <a:cubicBezTo>
                    <a:pt x="5799" y="8025"/>
                    <a:pt x="5823" y="8001"/>
                    <a:pt x="5847" y="7990"/>
                  </a:cubicBezTo>
                  <a:lnTo>
                    <a:pt x="6645" y="7454"/>
                  </a:lnTo>
                  <a:cubicBezTo>
                    <a:pt x="6847" y="7323"/>
                    <a:pt x="6942" y="7073"/>
                    <a:pt x="6859" y="6835"/>
                  </a:cubicBezTo>
                  <a:cubicBezTo>
                    <a:pt x="6787" y="6597"/>
                    <a:pt x="6585" y="6430"/>
                    <a:pt x="6323" y="6430"/>
                  </a:cubicBezTo>
                  <a:lnTo>
                    <a:pt x="5823" y="6430"/>
                  </a:lnTo>
                  <a:lnTo>
                    <a:pt x="5823" y="6311"/>
                  </a:lnTo>
                  <a:cubicBezTo>
                    <a:pt x="5871" y="6287"/>
                    <a:pt x="5906" y="6251"/>
                    <a:pt x="5942" y="6216"/>
                  </a:cubicBezTo>
                  <a:close/>
                  <a:moveTo>
                    <a:pt x="3561" y="0"/>
                  </a:moveTo>
                  <a:cubicBezTo>
                    <a:pt x="2585" y="0"/>
                    <a:pt x="1787" y="786"/>
                    <a:pt x="1787" y="1775"/>
                  </a:cubicBezTo>
                  <a:lnTo>
                    <a:pt x="1787" y="3394"/>
                  </a:lnTo>
                  <a:cubicBezTo>
                    <a:pt x="1513" y="3441"/>
                    <a:pt x="1287" y="3668"/>
                    <a:pt x="1251" y="3930"/>
                  </a:cubicBezTo>
                  <a:cubicBezTo>
                    <a:pt x="1239" y="4108"/>
                    <a:pt x="1299" y="4275"/>
                    <a:pt x="1406" y="4406"/>
                  </a:cubicBezTo>
                  <a:cubicBezTo>
                    <a:pt x="1525" y="4537"/>
                    <a:pt x="1692" y="4608"/>
                    <a:pt x="1846" y="4608"/>
                  </a:cubicBezTo>
                  <a:lnTo>
                    <a:pt x="1989" y="4608"/>
                  </a:lnTo>
                  <a:cubicBezTo>
                    <a:pt x="2061" y="5108"/>
                    <a:pt x="2251" y="5537"/>
                    <a:pt x="2561" y="5894"/>
                  </a:cubicBezTo>
                  <a:lnTo>
                    <a:pt x="2489" y="5894"/>
                  </a:lnTo>
                  <a:cubicBezTo>
                    <a:pt x="1811" y="5894"/>
                    <a:pt x="1251" y="6442"/>
                    <a:pt x="1251" y="7132"/>
                  </a:cubicBezTo>
                  <a:cubicBezTo>
                    <a:pt x="1251" y="7382"/>
                    <a:pt x="1299" y="7620"/>
                    <a:pt x="1370" y="7859"/>
                  </a:cubicBezTo>
                  <a:lnTo>
                    <a:pt x="894" y="7990"/>
                  </a:lnTo>
                  <a:cubicBezTo>
                    <a:pt x="382" y="8144"/>
                    <a:pt x="1" y="8633"/>
                    <a:pt x="1" y="9180"/>
                  </a:cubicBezTo>
                  <a:lnTo>
                    <a:pt x="1" y="11061"/>
                  </a:lnTo>
                  <a:cubicBezTo>
                    <a:pt x="1" y="11145"/>
                    <a:pt x="84" y="11228"/>
                    <a:pt x="168" y="11228"/>
                  </a:cubicBezTo>
                  <a:cubicBezTo>
                    <a:pt x="263" y="11228"/>
                    <a:pt x="334" y="11145"/>
                    <a:pt x="334" y="11061"/>
                  </a:cubicBezTo>
                  <a:lnTo>
                    <a:pt x="334" y="9180"/>
                  </a:lnTo>
                  <a:cubicBezTo>
                    <a:pt x="334" y="8775"/>
                    <a:pt x="596" y="8418"/>
                    <a:pt x="989" y="8323"/>
                  </a:cubicBezTo>
                  <a:lnTo>
                    <a:pt x="1489" y="8168"/>
                  </a:lnTo>
                  <a:cubicBezTo>
                    <a:pt x="1846" y="8883"/>
                    <a:pt x="2561" y="9371"/>
                    <a:pt x="3394" y="9430"/>
                  </a:cubicBezTo>
                  <a:lnTo>
                    <a:pt x="3394" y="11061"/>
                  </a:lnTo>
                  <a:cubicBezTo>
                    <a:pt x="3394" y="11145"/>
                    <a:pt x="3478" y="11216"/>
                    <a:pt x="3561" y="11216"/>
                  </a:cubicBezTo>
                  <a:cubicBezTo>
                    <a:pt x="3656" y="11216"/>
                    <a:pt x="3728" y="11145"/>
                    <a:pt x="3728" y="11061"/>
                  </a:cubicBezTo>
                  <a:lnTo>
                    <a:pt x="3728" y="9430"/>
                  </a:lnTo>
                  <a:lnTo>
                    <a:pt x="5180" y="9430"/>
                  </a:lnTo>
                  <a:lnTo>
                    <a:pt x="5180" y="11061"/>
                  </a:lnTo>
                  <a:cubicBezTo>
                    <a:pt x="5180" y="11145"/>
                    <a:pt x="5263" y="11216"/>
                    <a:pt x="5347" y="11216"/>
                  </a:cubicBezTo>
                  <a:cubicBezTo>
                    <a:pt x="5430" y="11216"/>
                    <a:pt x="5514" y="11145"/>
                    <a:pt x="5514" y="11061"/>
                  </a:cubicBezTo>
                  <a:lnTo>
                    <a:pt x="5514" y="9430"/>
                  </a:lnTo>
                  <a:cubicBezTo>
                    <a:pt x="6347" y="9371"/>
                    <a:pt x="7061" y="8871"/>
                    <a:pt x="7419" y="8168"/>
                  </a:cubicBezTo>
                  <a:lnTo>
                    <a:pt x="7919" y="8323"/>
                  </a:lnTo>
                  <a:cubicBezTo>
                    <a:pt x="8311" y="8442"/>
                    <a:pt x="8573" y="8799"/>
                    <a:pt x="8573" y="9180"/>
                  </a:cubicBezTo>
                  <a:lnTo>
                    <a:pt x="8573" y="11061"/>
                  </a:lnTo>
                  <a:cubicBezTo>
                    <a:pt x="8573" y="11145"/>
                    <a:pt x="8657" y="11228"/>
                    <a:pt x="8740" y="11228"/>
                  </a:cubicBezTo>
                  <a:cubicBezTo>
                    <a:pt x="8823" y="11228"/>
                    <a:pt x="8907" y="11145"/>
                    <a:pt x="8907" y="11061"/>
                  </a:cubicBezTo>
                  <a:lnTo>
                    <a:pt x="8907" y="9180"/>
                  </a:lnTo>
                  <a:cubicBezTo>
                    <a:pt x="8895" y="8633"/>
                    <a:pt x="8514" y="8144"/>
                    <a:pt x="8002" y="7990"/>
                  </a:cubicBezTo>
                  <a:lnTo>
                    <a:pt x="7526" y="7859"/>
                  </a:lnTo>
                  <a:cubicBezTo>
                    <a:pt x="7597" y="7632"/>
                    <a:pt x="7645" y="7382"/>
                    <a:pt x="7645" y="7132"/>
                  </a:cubicBezTo>
                  <a:cubicBezTo>
                    <a:pt x="7645" y="6442"/>
                    <a:pt x="7085" y="5894"/>
                    <a:pt x="6406" y="5894"/>
                  </a:cubicBezTo>
                  <a:lnTo>
                    <a:pt x="6311" y="5894"/>
                  </a:lnTo>
                  <a:cubicBezTo>
                    <a:pt x="6609" y="5537"/>
                    <a:pt x="6823" y="5108"/>
                    <a:pt x="6895" y="4620"/>
                  </a:cubicBezTo>
                  <a:lnTo>
                    <a:pt x="7002" y="4620"/>
                  </a:lnTo>
                  <a:cubicBezTo>
                    <a:pt x="7323" y="4620"/>
                    <a:pt x="7597" y="4382"/>
                    <a:pt x="7645" y="4061"/>
                  </a:cubicBezTo>
                  <a:cubicBezTo>
                    <a:pt x="7657" y="3882"/>
                    <a:pt x="7597" y="3727"/>
                    <a:pt x="7490" y="3584"/>
                  </a:cubicBezTo>
                  <a:cubicBezTo>
                    <a:pt x="7383" y="3489"/>
                    <a:pt x="7252" y="3406"/>
                    <a:pt x="7121" y="3394"/>
                  </a:cubicBezTo>
                  <a:lnTo>
                    <a:pt x="7121" y="1429"/>
                  </a:lnTo>
                  <a:cubicBezTo>
                    <a:pt x="7442" y="1108"/>
                    <a:pt x="7657" y="655"/>
                    <a:pt x="7657" y="167"/>
                  </a:cubicBezTo>
                  <a:cubicBezTo>
                    <a:pt x="7657" y="72"/>
                    <a:pt x="7585" y="0"/>
                    <a:pt x="7490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99" name="Google Shape;11106;p79">
              <a:extLst>
                <a:ext uri="{FF2B5EF4-FFF2-40B4-BE49-F238E27FC236}">
                  <a16:creationId xmlns:a16="http://schemas.microsoft.com/office/drawing/2014/main" id="{51520D18-54C1-2AA0-2697-20798363FC2F}"/>
                </a:ext>
              </a:extLst>
            </p:cNvPr>
            <p:cNvSpPr/>
            <p:nvPr/>
          </p:nvSpPr>
          <p:spPr>
            <a:xfrm>
              <a:off x="7239726" y="1594081"/>
              <a:ext cx="22651" cy="12165"/>
            </a:xfrm>
            <a:custGeom>
              <a:avLst/>
              <a:gdLst/>
              <a:ahLst/>
              <a:cxnLst/>
              <a:rect l="l" t="t" r="r" b="b"/>
              <a:pathLst>
                <a:path w="715" h="384" extrusionOk="0">
                  <a:moveTo>
                    <a:pt x="524" y="1"/>
                  </a:moveTo>
                  <a:cubicBezTo>
                    <a:pt x="517" y="1"/>
                    <a:pt x="508" y="1"/>
                    <a:pt x="500" y="2"/>
                  </a:cubicBezTo>
                  <a:lnTo>
                    <a:pt x="143" y="62"/>
                  </a:lnTo>
                  <a:cubicBezTo>
                    <a:pt x="60" y="74"/>
                    <a:pt x="0" y="169"/>
                    <a:pt x="12" y="252"/>
                  </a:cubicBezTo>
                  <a:cubicBezTo>
                    <a:pt x="24" y="324"/>
                    <a:pt x="95" y="383"/>
                    <a:pt x="179" y="383"/>
                  </a:cubicBezTo>
                  <a:lnTo>
                    <a:pt x="203" y="383"/>
                  </a:lnTo>
                  <a:lnTo>
                    <a:pt x="560" y="324"/>
                  </a:lnTo>
                  <a:cubicBezTo>
                    <a:pt x="655" y="312"/>
                    <a:pt x="715" y="228"/>
                    <a:pt x="703" y="133"/>
                  </a:cubicBezTo>
                  <a:cubicBezTo>
                    <a:pt x="681" y="57"/>
                    <a:pt x="609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0" name="Google Shape;11107;p79">
              <a:extLst>
                <a:ext uri="{FF2B5EF4-FFF2-40B4-BE49-F238E27FC236}">
                  <a16:creationId xmlns:a16="http://schemas.microsoft.com/office/drawing/2014/main" id="{62570E0C-DEA3-D220-D488-D2CE91651974}"/>
                </a:ext>
              </a:extLst>
            </p:cNvPr>
            <p:cNvSpPr/>
            <p:nvPr/>
          </p:nvSpPr>
          <p:spPr>
            <a:xfrm>
              <a:off x="7307616" y="1594462"/>
              <a:ext cx="22651" cy="12514"/>
            </a:xfrm>
            <a:custGeom>
              <a:avLst/>
              <a:gdLst/>
              <a:ahLst/>
              <a:cxnLst/>
              <a:rect l="l" t="t" r="r" b="b"/>
              <a:pathLst>
                <a:path w="715" h="395" extrusionOk="0">
                  <a:moveTo>
                    <a:pt x="181" y="1"/>
                  </a:moveTo>
                  <a:cubicBezTo>
                    <a:pt x="104" y="1"/>
                    <a:pt x="23" y="57"/>
                    <a:pt x="12" y="133"/>
                  </a:cubicBezTo>
                  <a:cubicBezTo>
                    <a:pt x="0" y="228"/>
                    <a:pt x="60" y="312"/>
                    <a:pt x="143" y="335"/>
                  </a:cubicBezTo>
                  <a:lnTo>
                    <a:pt x="500" y="395"/>
                  </a:lnTo>
                  <a:lnTo>
                    <a:pt x="536" y="395"/>
                  </a:lnTo>
                  <a:cubicBezTo>
                    <a:pt x="608" y="395"/>
                    <a:pt x="679" y="335"/>
                    <a:pt x="703" y="252"/>
                  </a:cubicBezTo>
                  <a:cubicBezTo>
                    <a:pt x="715" y="169"/>
                    <a:pt x="655" y="73"/>
                    <a:pt x="560" y="62"/>
                  </a:cubicBezTo>
                  <a:lnTo>
                    <a:pt x="203" y="2"/>
                  </a:lnTo>
                  <a:cubicBezTo>
                    <a:pt x="196" y="1"/>
                    <a:pt x="188" y="1"/>
                    <a:pt x="181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01" name="Google Shape;11108;p79">
            <a:extLst>
              <a:ext uri="{FF2B5EF4-FFF2-40B4-BE49-F238E27FC236}">
                <a16:creationId xmlns:a16="http://schemas.microsoft.com/office/drawing/2014/main" id="{2D16E440-6034-565F-C425-6122D7AE9235}"/>
              </a:ext>
            </a:extLst>
          </p:cNvPr>
          <p:cNvGrpSpPr/>
          <p:nvPr/>
        </p:nvGrpSpPr>
        <p:grpSpPr>
          <a:xfrm>
            <a:off x="13370524" y="2649628"/>
            <a:ext cx="579364" cy="709188"/>
            <a:chOff x="6685262" y="1500214"/>
            <a:chExt cx="289682" cy="35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02" name="Google Shape;11109;p79">
              <a:extLst>
                <a:ext uri="{FF2B5EF4-FFF2-40B4-BE49-F238E27FC236}">
                  <a16:creationId xmlns:a16="http://schemas.microsoft.com/office/drawing/2014/main" id="{30A1F469-7099-E60D-2A9A-AC22159292A3}"/>
                </a:ext>
              </a:extLst>
            </p:cNvPr>
            <p:cNvSpPr/>
            <p:nvPr/>
          </p:nvSpPr>
          <p:spPr>
            <a:xfrm>
              <a:off x="6685262" y="1500214"/>
              <a:ext cx="289682" cy="354594"/>
            </a:xfrm>
            <a:custGeom>
              <a:avLst/>
              <a:gdLst/>
              <a:ahLst/>
              <a:cxnLst/>
              <a:rect l="l" t="t" r="r" b="b"/>
              <a:pathLst>
                <a:path w="9144" h="11193" extrusionOk="0">
                  <a:moveTo>
                    <a:pt x="7037" y="3310"/>
                  </a:moveTo>
                  <a:lnTo>
                    <a:pt x="7037" y="3322"/>
                  </a:lnTo>
                  <a:lnTo>
                    <a:pt x="7037" y="3691"/>
                  </a:lnTo>
                  <a:lnTo>
                    <a:pt x="6846" y="3691"/>
                  </a:lnTo>
                  <a:cubicBezTo>
                    <a:pt x="6739" y="3691"/>
                    <a:pt x="6656" y="3608"/>
                    <a:pt x="6656" y="3501"/>
                  </a:cubicBezTo>
                  <a:lnTo>
                    <a:pt x="6656" y="3310"/>
                  </a:lnTo>
                  <a:close/>
                  <a:moveTo>
                    <a:pt x="2465" y="3322"/>
                  </a:moveTo>
                  <a:lnTo>
                    <a:pt x="2465" y="3513"/>
                  </a:lnTo>
                  <a:cubicBezTo>
                    <a:pt x="2465" y="3620"/>
                    <a:pt x="2381" y="3703"/>
                    <a:pt x="2274" y="3703"/>
                  </a:cubicBezTo>
                  <a:lnTo>
                    <a:pt x="2096" y="3703"/>
                  </a:lnTo>
                  <a:lnTo>
                    <a:pt x="2096" y="3691"/>
                  </a:lnTo>
                  <a:lnTo>
                    <a:pt x="2096" y="3322"/>
                  </a:lnTo>
                  <a:close/>
                  <a:moveTo>
                    <a:pt x="4596" y="370"/>
                  </a:moveTo>
                  <a:lnTo>
                    <a:pt x="8453" y="2989"/>
                  </a:lnTo>
                  <a:lnTo>
                    <a:pt x="3691" y="2989"/>
                  </a:lnTo>
                  <a:cubicBezTo>
                    <a:pt x="3596" y="2989"/>
                    <a:pt x="3524" y="3072"/>
                    <a:pt x="3524" y="3156"/>
                  </a:cubicBezTo>
                  <a:cubicBezTo>
                    <a:pt x="3524" y="3251"/>
                    <a:pt x="3596" y="3322"/>
                    <a:pt x="3691" y="3322"/>
                  </a:cubicBezTo>
                  <a:lnTo>
                    <a:pt x="6334" y="3322"/>
                  </a:lnTo>
                  <a:lnTo>
                    <a:pt x="6334" y="3513"/>
                  </a:lnTo>
                  <a:cubicBezTo>
                    <a:pt x="6334" y="3799"/>
                    <a:pt x="6572" y="4037"/>
                    <a:pt x="6858" y="4037"/>
                  </a:cubicBezTo>
                  <a:lnTo>
                    <a:pt x="7120" y="4037"/>
                  </a:lnTo>
                  <a:cubicBezTo>
                    <a:pt x="7203" y="4037"/>
                    <a:pt x="7275" y="4061"/>
                    <a:pt x="7334" y="4120"/>
                  </a:cubicBezTo>
                  <a:cubicBezTo>
                    <a:pt x="7394" y="4180"/>
                    <a:pt x="7406" y="4263"/>
                    <a:pt x="7406" y="4334"/>
                  </a:cubicBezTo>
                  <a:cubicBezTo>
                    <a:pt x="7394" y="4465"/>
                    <a:pt x="7263" y="4584"/>
                    <a:pt x="7108" y="4584"/>
                  </a:cubicBezTo>
                  <a:lnTo>
                    <a:pt x="7037" y="4584"/>
                  </a:lnTo>
                  <a:lnTo>
                    <a:pt x="7037" y="4572"/>
                  </a:lnTo>
                  <a:cubicBezTo>
                    <a:pt x="7037" y="4477"/>
                    <a:pt x="6965" y="4406"/>
                    <a:pt x="6870" y="4406"/>
                  </a:cubicBezTo>
                  <a:cubicBezTo>
                    <a:pt x="6787" y="4406"/>
                    <a:pt x="6715" y="4477"/>
                    <a:pt x="6715" y="4572"/>
                  </a:cubicBezTo>
                  <a:cubicBezTo>
                    <a:pt x="6715" y="5692"/>
                    <a:pt x="5846" y="6597"/>
                    <a:pt x="4763" y="6680"/>
                  </a:cubicBezTo>
                  <a:lnTo>
                    <a:pt x="4763" y="6501"/>
                  </a:lnTo>
                  <a:cubicBezTo>
                    <a:pt x="4763" y="6418"/>
                    <a:pt x="4691" y="6347"/>
                    <a:pt x="4596" y="6347"/>
                  </a:cubicBezTo>
                  <a:cubicBezTo>
                    <a:pt x="4512" y="6347"/>
                    <a:pt x="4429" y="6418"/>
                    <a:pt x="4429" y="6501"/>
                  </a:cubicBezTo>
                  <a:lnTo>
                    <a:pt x="4429" y="6680"/>
                  </a:lnTo>
                  <a:cubicBezTo>
                    <a:pt x="3346" y="6597"/>
                    <a:pt x="2488" y="5692"/>
                    <a:pt x="2488" y="4572"/>
                  </a:cubicBezTo>
                  <a:cubicBezTo>
                    <a:pt x="2488" y="4477"/>
                    <a:pt x="2405" y="4406"/>
                    <a:pt x="2322" y="4406"/>
                  </a:cubicBezTo>
                  <a:cubicBezTo>
                    <a:pt x="2226" y="4406"/>
                    <a:pt x="2155" y="4477"/>
                    <a:pt x="2155" y="4572"/>
                  </a:cubicBezTo>
                  <a:lnTo>
                    <a:pt x="2155" y="4584"/>
                  </a:lnTo>
                  <a:lnTo>
                    <a:pt x="2048" y="4584"/>
                  </a:lnTo>
                  <a:cubicBezTo>
                    <a:pt x="1976" y="4584"/>
                    <a:pt x="1905" y="4561"/>
                    <a:pt x="1845" y="4501"/>
                  </a:cubicBezTo>
                  <a:cubicBezTo>
                    <a:pt x="1786" y="4442"/>
                    <a:pt x="1774" y="4358"/>
                    <a:pt x="1774" y="4287"/>
                  </a:cubicBezTo>
                  <a:cubicBezTo>
                    <a:pt x="1786" y="4156"/>
                    <a:pt x="1917" y="4037"/>
                    <a:pt x="2072" y="4037"/>
                  </a:cubicBezTo>
                  <a:lnTo>
                    <a:pt x="2310" y="4037"/>
                  </a:lnTo>
                  <a:cubicBezTo>
                    <a:pt x="2584" y="4037"/>
                    <a:pt x="2822" y="3799"/>
                    <a:pt x="2822" y="3513"/>
                  </a:cubicBezTo>
                  <a:lnTo>
                    <a:pt x="2822" y="3322"/>
                  </a:lnTo>
                  <a:lnTo>
                    <a:pt x="3024" y="3322"/>
                  </a:lnTo>
                  <a:cubicBezTo>
                    <a:pt x="3108" y="3322"/>
                    <a:pt x="3179" y="3251"/>
                    <a:pt x="3179" y="3156"/>
                  </a:cubicBezTo>
                  <a:cubicBezTo>
                    <a:pt x="3179" y="3072"/>
                    <a:pt x="3108" y="2989"/>
                    <a:pt x="3024" y="2989"/>
                  </a:cubicBezTo>
                  <a:lnTo>
                    <a:pt x="738" y="2989"/>
                  </a:lnTo>
                  <a:lnTo>
                    <a:pt x="4596" y="370"/>
                  </a:lnTo>
                  <a:close/>
                  <a:moveTo>
                    <a:pt x="5632" y="6763"/>
                  </a:moveTo>
                  <a:lnTo>
                    <a:pt x="5632" y="7144"/>
                  </a:lnTo>
                  <a:cubicBezTo>
                    <a:pt x="5644" y="7430"/>
                    <a:pt x="5798" y="7668"/>
                    <a:pt x="6060" y="7787"/>
                  </a:cubicBezTo>
                  <a:cubicBezTo>
                    <a:pt x="5977" y="7978"/>
                    <a:pt x="5858" y="8156"/>
                    <a:pt x="5715" y="8311"/>
                  </a:cubicBezTo>
                  <a:cubicBezTo>
                    <a:pt x="5655" y="8371"/>
                    <a:pt x="5655" y="8466"/>
                    <a:pt x="5715" y="8549"/>
                  </a:cubicBezTo>
                  <a:cubicBezTo>
                    <a:pt x="5739" y="8573"/>
                    <a:pt x="5786" y="8585"/>
                    <a:pt x="5834" y="8585"/>
                  </a:cubicBezTo>
                  <a:cubicBezTo>
                    <a:pt x="5882" y="8585"/>
                    <a:pt x="5917" y="8573"/>
                    <a:pt x="5953" y="8549"/>
                  </a:cubicBezTo>
                  <a:cubicBezTo>
                    <a:pt x="6132" y="8347"/>
                    <a:pt x="6275" y="8132"/>
                    <a:pt x="6370" y="7894"/>
                  </a:cubicBezTo>
                  <a:lnTo>
                    <a:pt x="6727" y="7990"/>
                  </a:lnTo>
                  <a:cubicBezTo>
                    <a:pt x="6572" y="8394"/>
                    <a:pt x="6310" y="8763"/>
                    <a:pt x="5953" y="9037"/>
                  </a:cubicBezTo>
                  <a:cubicBezTo>
                    <a:pt x="5548" y="9335"/>
                    <a:pt x="5072" y="9502"/>
                    <a:pt x="4572" y="9502"/>
                  </a:cubicBezTo>
                  <a:cubicBezTo>
                    <a:pt x="4072" y="9502"/>
                    <a:pt x="3596" y="9335"/>
                    <a:pt x="3203" y="9049"/>
                  </a:cubicBezTo>
                  <a:cubicBezTo>
                    <a:pt x="2846" y="8787"/>
                    <a:pt x="2572" y="8406"/>
                    <a:pt x="2405" y="8013"/>
                  </a:cubicBezTo>
                  <a:lnTo>
                    <a:pt x="2762" y="7906"/>
                  </a:lnTo>
                  <a:cubicBezTo>
                    <a:pt x="2905" y="8252"/>
                    <a:pt x="3119" y="8549"/>
                    <a:pt x="3405" y="8752"/>
                  </a:cubicBezTo>
                  <a:cubicBezTo>
                    <a:pt x="3739" y="9002"/>
                    <a:pt x="4131" y="9144"/>
                    <a:pt x="4548" y="9144"/>
                  </a:cubicBezTo>
                  <a:cubicBezTo>
                    <a:pt x="4822" y="9144"/>
                    <a:pt x="5072" y="9085"/>
                    <a:pt x="5322" y="8978"/>
                  </a:cubicBezTo>
                  <a:cubicBezTo>
                    <a:pt x="5417" y="8942"/>
                    <a:pt x="5441" y="8847"/>
                    <a:pt x="5417" y="8752"/>
                  </a:cubicBezTo>
                  <a:cubicBezTo>
                    <a:pt x="5391" y="8690"/>
                    <a:pt x="5332" y="8654"/>
                    <a:pt x="5265" y="8654"/>
                  </a:cubicBezTo>
                  <a:cubicBezTo>
                    <a:pt x="5241" y="8654"/>
                    <a:pt x="5216" y="8659"/>
                    <a:pt x="5191" y="8668"/>
                  </a:cubicBezTo>
                  <a:cubicBezTo>
                    <a:pt x="4989" y="8752"/>
                    <a:pt x="4774" y="8799"/>
                    <a:pt x="4548" y="8799"/>
                  </a:cubicBezTo>
                  <a:cubicBezTo>
                    <a:pt x="3893" y="8799"/>
                    <a:pt x="3322" y="8394"/>
                    <a:pt x="3084" y="7799"/>
                  </a:cubicBezTo>
                  <a:cubicBezTo>
                    <a:pt x="3334" y="7692"/>
                    <a:pt x="3500" y="7442"/>
                    <a:pt x="3500" y="7180"/>
                  </a:cubicBezTo>
                  <a:lnTo>
                    <a:pt x="3500" y="6787"/>
                  </a:lnTo>
                  <a:cubicBezTo>
                    <a:pt x="3774" y="6918"/>
                    <a:pt x="4072" y="7013"/>
                    <a:pt x="4405" y="7025"/>
                  </a:cubicBezTo>
                  <a:lnTo>
                    <a:pt x="4405" y="7573"/>
                  </a:lnTo>
                  <a:cubicBezTo>
                    <a:pt x="4405" y="7668"/>
                    <a:pt x="4477" y="7740"/>
                    <a:pt x="4560" y="7740"/>
                  </a:cubicBezTo>
                  <a:cubicBezTo>
                    <a:pt x="4655" y="7740"/>
                    <a:pt x="4727" y="7668"/>
                    <a:pt x="4727" y="7573"/>
                  </a:cubicBezTo>
                  <a:lnTo>
                    <a:pt x="4727" y="7001"/>
                  </a:lnTo>
                  <a:cubicBezTo>
                    <a:pt x="5060" y="6978"/>
                    <a:pt x="5358" y="6894"/>
                    <a:pt x="5632" y="6763"/>
                  </a:cubicBezTo>
                  <a:close/>
                  <a:moveTo>
                    <a:pt x="4562" y="0"/>
                  </a:moveTo>
                  <a:cubicBezTo>
                    <a:pt x="4530" y="0"/>
                    <a:pt x="4501" y="12"/>
                    <a:pt x="4477" y="36"/>
                  </a:cubicBezTo>
                  <a:lnTo>
                    <a:pt x="83" y="3025"/>
                  </a:lnTo>
                  <a:cubicBezTo>
                    <a:pt x="24" y="3072"/>
                    <a:pt x="0" y="3144"/>
                    <a:pt x="24" y="3203"/>
                  </a:cubicBezTo>
                  <a:cubicBezTo>
                    <a:pt x="60" y="3263"/>
                    <a:pt x="119" y="3322"/>
                    <a:pt x="191" y="3322"/>
                  </a:cubicBezTo>
                  <a:lnTo>
                    <a:pt x="1786" y="3322"/>
                  </a:lnTo>
                  <a:lnTo>
                    <a:pt x="1786" y="3751"/>
                  </a:lnTo>
                  <a:cubicBezTo>
                    <a:pt x="1584" y="3846"/>
                    <a:pt x="1453" y="4025"/>
                    <a:pt x="1441" y="4227"/>
                  </a:cubicBezTo>
                  <a:cubicBezTo>
                    <a:pt x="1429" y="4394"/>
                    <a:pt x="1488" y="4572"/>
                    <a:pt x="1584" y="4692"/>
                  </a:cubicBezTo>
                  <a:cubicBezTo>
                    <a:pt x="1703" y="4811"/>
                    <a:pt x="1869" y="4882"/>
                    <a:pt x="2036" y="4882"/>
                  </a:cubicBezTo>
                  <a:lnTo>
                    <a:pt x="2155" y="4882"/>
                  </a:lnTo>
                  <a:cubicBezTo>
                    <a:pt x="2238" y="5573"/>
                    <a:pt x="2631" y="6180"/>
                    <a:pt x="3179" y="6549"/>
                  </a:cubicBezTo>
                  <a:lnTo>
                    <a:pt x="3179" y="7132"/>
                  </a:lnTo>
                  <a:cubicBezTo>
                    <a:pt x="3179" y="7299"/>
                    <a:pt x="3072" y="7430"/>
                    <a:pt x="2929" y="7478"/>
                  </a:cubicBezTo>
                  <a:lnTo>
                    <a:pt x="1203" y="7978"/>
                  </a:lnTo>
                  <a:cubicBezTo>
                    <a:pt x="607" y="8156"/>
                    <a:pt x="202" y="8704"/>
                    <a:pt x="202" y="9323"/>
                  </a:cubicBezTo>
                  <a:lnTo>
                    <a:pt x="202" y="11026"/>
                  </a:lnTo>
                  <a:cubicBezTo>
                    <a:pt x="202" y="11121"/>
                    <a:pt x="274" y="11192"/>
                    <a:pt x="369" y="11192"/>
                  </a:cubicBezTo>
                  <a:cubicBezTo>
                    <a:pt x="452" y="11192"/>
                    <a:pt x="536" y="11121"/>
                    <a:pt x="536" y="11026"/>
                  </a:cubicBezTo>
                  <a:lnTo>
                    <a:pt x="536" y="9323"/>
                  </a:lnTo>
                  <a:cubicBezTo>
                    <a:pt x="536" y="8847"/>
                    <a:pt x="845" y="8430"/>
                    <a:pt x="1286" y="8287"/>
                  </a:cubicBezTo>
                  <a:lnTo>
                    <a:pt x="2107" y="8049"/>
                  </a:lnTo>
                  <a:cubicBezTo>
                    <a:pt x="2286" y="8549"/>
                    <a:pt x="2596" y="8966"/>
                    <a:pt x="3012" y="9275"/>
                  </a:cubicBezTo>
                  <a:cubicBezTo>
                    <a:pt x="3429" y="9585"/>
                    <a:pt x="3905" y="9752"/>
                    <a:pt x="4417" y="9776"/>
                  </a:cubicBezTo>
                  <a:lnTo>
                    <a:pt x="4417" y="11026"/>
                  </a:lnTo>
                  <a:cubicBezTo>
                    <a:pt x="4417" y="11121"/>
                    <a:pt x="4489" y="11192"/>
                    <a:pt x="4584" y="11192"/>
                  </a:cubicBezTo>
                  <a:cubicBezTo>
                    <a:pt x="4667" y="11192"/>
                    <a:pt x="4739" y="11121"/>
                    <a:pt x="4739" y="11026"/>
                  </a:cubicBezTo>
                  <a:lnTo>
                    <a:pt x="4739" y="9776"/>
                  </a:lnTo>
                  <a:cubicBezTo>
                    <a:pt x="5263" y="9752"/>
                    <a:pt x="5739" y="9573"/>
                    <a:pt x="6156" y="9252"/>
                  </a:cubicBezTo>
                  <a:cubicBezTo>
                    <a:pt x="6560" y="8942"/>
                    <a:pt x="6870" y="8525"/>
                    <a:pt x="7049" y="8049"/>
                  </a:cubicBezTo>
                  <a:lnTo>
                    <a:pt x="7870" y="8287"/>
                  </a:lnTo>
                  <a:cubicBezTo>
                    <a:pt x="8311" y="8418"/>
                    <a:pt x="8632" y="8835"/>
                    <a:pt x="8632" y="9311"/>
                  </a:cubicBezTo>
                  <a:lnTo>
                    <a:pt x="8632" y="11026"/>
                  </a:lnTo>
                  <a:cubicBezTo>
                    <a:pt x="8632" y="11121"/>
                    <a:pt x="8703" y="11192"/>
                    <a:pt x="8787" y="11192"/>
                  </a:cubicBezTo>
                  <a:cubicBezTo>
                    <a:pt x="8882" y="11192"/>
                    <a:pt x="8954" y="11121"/>
                    <a:pt x="8954" y="11026"/>
                  </a:cubicBezTo>
                  <a:lnTo>
                    <a:pt x="8954" y="9311"/>
                  </a:lnTo>
                  <a:cubicBezTo>
                    <a:pt x="8954" y="8704"/>
                    <a:pt x="8537" y="8156"/>
                    <a:pt x="7953" y="7978"/>
                  </a:cubicBezTo>
                  <a:lnTo>
                    <a:pt x="6227" y="7466"/>
                  </a:lnTo>
                  <a:cubicBezTo>
                    <a:pt x="6084" y="7430"/>
                    <a:pt x="5977" y="7275"/>
                    <a:pt x="5977" y="7132"/>
                  </a:cubicBezTo>
                  <a:lnTo>
                    <a:pt x="5977" y="6549"/>
                  </a:lnTo>
                  <a:cubicBezTo>
                    <a:pt x="6525" y="6156"/>
                    <a:pt x="6918" y="5561"/>
                    <a:pt x="7001" y="4882"/>
                  </a:cubicBezTo>
                  <a:lnTo>
                    <a:pt x="7108" y="4882"/>
                  </a:lnTo>
                  <a:cubicBezTo>
                    <a:pt x="7441" y="4882"/>
                    <a:pt x="7703" y="4644"/>
                    <a:pt x="7739" y="4346"/>
                  </a:cubicBezTo>
                  <a:cubicBezTo>
                    <a:pt x="7751" y="4180"/>
                    <a:pt x="7691" y="4001"/>
                    <a:pt x="7584" y="3882"/>
                  </a:cubicBezTo>
                  <a:cubicBezTo>
                    <a:pt x="7525" y="3822"/>
                    <a:pt x="7465" y="3775"/>
                    <a:pt x="7394" y="3739"/>
                  </a:cubicBezTo>
                  <a:lnTo>
                    <a:pt x="7394" y="3299"/>
                  </a:lnTo>
                  <a:lnTo>
                    <a:pt x="8989" y="3299"/>
                  </a:lnTo>
                  <a:cubicBezTo>
                    <a:pt x="9061" y="3299"/>
                    <a:pt x="9120" y="3263"/>
                    <a:pt x="9144" y="3179"/>
                  </a:cubicBezTo>
                  <a:cubicBezTo>
                    <a:pt x="9132" y="3132"/>
                    <a:pt x="9108" y="3048"/>
                    <a:pt x="9049" y="3025"/>
                  </a:cubicBezTo>
                  <a:lnTo>
                    <a:pt x="4655" y="36"/>
                  </a:lnTo>
                  <a:cubicBezTo>
                    <a:pt x="4626" y="12"/>
                    <a:pt x="4593" y="0"/>
                    <a:pt x="456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3" name="Google Shape;11110;p79">
              <a:extLst>
                <a:ext uri="{FF2B5EF4-FFF2-40B4-BE49-F238E27FC236}">
                  <a16:creationId xmlns:a16="http://schemas.microsoft.com/office/drawing/2014/main" id="{67CEDB1B-CC4B-7AB4-22CA-CF16B6FD18B1}"/>
                </a:ext>
              </a:extLst>
            </p:cNvPr>
            <p:cNvSpPr/>
            <p:nvPr/>
          </p:nvSpPr>
          <p:spPr>
            <a:xfrm>
              <a:off x="6792372" y="1655984"/>
              <a:ext cx="76222" cy="38143"/>
            </a:xfrm>
            <a:custGeom>
              <a:avLst/>
              <a:gdLst/>
              <a:ahLst/>
              <a:cxnLst/>
              <a:rect l="l" t="t" r="r" b="b"/>
              <a:pathLst>
                <a:path w="2406" h="1204" extrusionOk="0">
                  <a:moveTo>
                    <a:pt x="989" y="334"/>
                  </a:moveTo>
                  <a:cubicBezTo>
                    <a:pt x="917" y="441"/>
                    <a:pt x="798" y="537"/>
                    <a:pt x="667" y="537"/>
                  </a:cubicBezTo>
                  <a:lnTo>
                    <a:pt x="334" y="537"/>
                  </a:lnTo>
                  <a:cubicBezTo>
                    <a:pt x="393" y="417"/>
                    <a:pt x="512" y="334"/>
                    <a:pt x="667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89" y="417"/>
                    <a:pt x="2048" y="537"/>
                  </a:cubicBezTo>
                  <a:lnTo>
                    <a:pt x="1727" y="537"/>
                  </a:lnTo>
                  <a:cubicBezTo>
                    <a:pt x="1584" y="537"/>
                    <a:pt x="1453" y="453"/>
                    <a:pt x="1393" y="334"/>
                  </a:cubicBezTo>
                  <a:close/>
                  <a:moveTo>
                    <a:pt x="679" y="1"/>
                  </a:moveTo>
                  <a:cubicBezTo>
                    <a:pt x="298" y="1"/>
                    <a:pt x="0" y="310"/>
                    <a:pt x="0" y="679"/>
                  </a:cubicBezTo>
                  <a:lnTo>
                    <a:pt x="0" y="1037"/>
                  </a:lnTo>
                  <a:cubicBezTo>
                    <a:pt x="0" y="1132"/>
                    <a:pt x="72" y="1203"/>
                    <a:pt x="155" y="1203"/>
                  </a:cubicBezTo>
                  <a:cubicBezTo>
                    <a:pt x="250" y="1203"/>
                    <a:pt x="322" y="1132"/>
                    <a:pt x="322" y="1037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51"/>
                    <a:pt x="1203" y="608"/>
                  </a:cubicBezTo>
                  <a:cubicBezTo>
                    <a:pt x="1334" y="751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1037"/>
                  </a:lnTo>
                  <a:cubicBezTo>
                    <a:pt x="2084" y="1132"/>
                    <a:pt x="2155" y="1203"/>
                    <a:pt x="2239" y="1203"/>
                  </a:cubicBezTo>
                  <a:cubicBezTo>
                    <a:pt x="2334" y="1203"/>
                    <a:pt x="2405" y="1132"/>
                    <a:pt x="2405" y="1037"/>
                  </a:cubicBezTo>
                  <a:lnTo>
                    <a:pt x="2405" y="679"/>
                  </a:lnTo>
                  <a:cubicBezTo>
                    <a:pt x="2405" y="310"/>
                    <a:pt x="2096" y="1"/>
                    <a:pt x="172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4" name="Google Shape;11111;p79">
              <a:extLst>
                <a:ext uri="{FF2B5EF4-FFF2-40B4-BE49-F238E27FC236}">
                  <a16:creationId xmlns:a16="http://schemas.microsoft.com/office/drawing/2014/main" id="{22254C57-9BEC-162D-661E-5987806BDE73}"/>
                </a:ext>
              </a:extLst>
            </p:cNvPr>
            <p:cNvSpPr/>
            <p:nvPr/>
          </p:nvSpPr>
          <p:spPr>
            <a:xfrm>
              <a:off x="6785593" y="1622815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524" y="333"/>
                  </a:lnTo>
                  <a:cubicBezTo>
                    <a:pt x="607" y="333"/>
                    <a:pt x="679" y="250"/>
                    <a:pt x="679" y="167"/>
                  </a:cubicBezTo>
                  <a:cubicBezTo>
                    <a:pt x="691" y="71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5" name="Google Shape;11112;p79">
              <a:extLst>
                <a:ext uri="{FF2B5EF4-FFF2-40B4-BE49-F238E27FC236}">
                  <a16:creationId xmlns:a16="http://schemas.microsoft.com/office/drawing/2014/main" id="{9816038C-5C91-8C4B-ADAB-843B92FA9EB1}"/>
                </a:ext>
              </a:extLst>
            </p:cNvPr>
            <p:cNvSpPr/>
            <p:nvPr/>
          </p:nvSpPr>
          <p:spPr>
            <a:xfrm>
              <a:off x="6852723" y="1622815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55" y="333"/>
                  </a:cubicBezTo>
                  <a:lnTo>
                    <a:pt x="512" y="333"/>
                  </a:lnTo>
                  <a:cubicBezTo>
                    <a:pt x="608" y="333"/>
                    <a:pt x="679" y="250"/>
                    <a:pt x="679" y="167"/>
                  </a:cubicBezTo>
                  <a:cubicBezTo>
                    <a:pt x="679" y="71"/>
                    <a:pt x="608" y="0"/>
                    <a:pt x="51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06" name="Google Shape;11113;p79">
            <a:extLst>
              <a:ext uri="{FF2B5EF4-FFF2-40B4-BE49-F238E27FC236}">
                <a16:creationId xmlns:a16="http://schemas.microsoft.com/office/drawing/2014/main" id="{B44304EC-FDAE-8420-E179-F0EB32482073}"/>
              </a:ext>
            </a:extLst>
          </p:cNvPr>
          <p:cNvGrpSpPr/>
          <p:nvPr/>
        </p:nvGrpSpPr>
        <p:grpSpPr>
          <a:xfrm>
            <a:off x="12401876" y="2650389"/>
            <a:ext cx="644308" cy="710710"/>
            <a:chOff x="6200938" y="1500594"/>
            <a:chExt cx="322154" cy="35535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07" name="Google Shape;11114;p79">
              <a:extLst>
                <a:ext uri="{FF2B5EF4-FFF2-40B4-BE49-F238E27FC236}">
                  <a16:creationId xmlns:a16="http://schemas.microsoft.com/office/drawing/2014/main" id="{02DA0E76-9E13-4D5D-D515-0A615AB63CD6}"/>
                </a:ext>
              </a:extLst>
            </p:cNvPr>
            <p:cNvSpPr/>
            <p:nvPr/>
          </p:nvSpPr>
          <p:spPr>
            <a:xfrm>
              <a:off x="6325789" y="1605835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8" name="Google Shape;11115;p79">
              <a:extLst>
                <a:ext uri="{FF2B5EF4-FFF2-40B4-BE49-F238E27FC236}">
                  <a16:creationId xmlns:a16="http://schemas.microsoft.com/office/drawing/2014/main" id="{3351AF4A-FFAC-7B16-C74D-9B32A0C515C1}"/>
                </a:ext>
              </a:extLst>
            </p:cNvPr>
            <p:cNvSpPr/>
            <p:nvPr/>
          </p:nvSpPr>
          <p:spPr>
            <a:xfrm>
              <a:off x="6387280" y="1605835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09" name="Google Shape;11116;p79">
              <a:extLst>
                <a:ext uri="{FF2B5EF4-FFF2-40B4-BE49-F238E27FC236}">
                  <a16:creationId xmlns:a16="http://schemas.microsoft.com/office/drawing/2014/main" id="{F4C01046-536A-34E5-E393-494B049609E0}"/>
                </a:ext>
              </a:extLst>
            </p:cNvPr>
            <p:cNvSpPr/>
            <p:nvPr/>
          </p:nvSpPr>
          <p:spPr>
            <a:xfrm>
              <a:off x="6345779" y="1650725"/>
              <a:ext cx="32472" cy="10201"/>
            </a:xfrm>
            <a:custGeom>
              <a:avLst/>
              <a:gdLst/>
              <a:ahLst/>
              <a:cxnLst/>
              <a:rect l="l" t="t" r="r" b="b"/>
              <a:pathLst>
                <a:path w="1025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858" y="322"/>
                  </a:lnTo>
                  <a:cubicBezTo>
                    <a:pt x="953" y="322"/>
                    <a:pt x="1024" y="250"/>
                    <a:pt x="1024" y="167"/>
                  </a:cubicBezTo>
                  <a:cubicBezTo>
                    <a:pt x="1024" y="72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0" name="Google Shape;11117;p79">
              <a:extLst>
                <a:ext uri="{FF2B5EF4-FFF2-40B4-BE49-F238E27FC236}">
                  <a16:creationId xmlns:a16="http://schemas.microsoft.com/office/drawing/2014/main" id="{B4281A09-2D27-97BA-EB34-AF897B139306}"/>
                </a:ext>
              </a:extLst>
            </p:cNvPr>
            <p:cNvSpPr/>
            <p:nvPr/>
          </p:nvSpPr>
          <p:spPr>
            <a:xfrm>
              <a:off x="6200938" y="1500594"/>
              <a:ext cx="322154" cy="355355"/>
            </a:xfrm>
            <a:custGeom>
              <a:avLst/>
              <a:gdLst/>
              <a:ahLst/>
              <a:cxnLst/>
              <a:rect l="l" t="t" r="r" b="b"/>
              <a:pathLst>
                <a:path w="10169" h="11217" extrusionOk="0">
                  <a:moveTo>
                    <a:pt x="5072" y="322"/>
                  </a:moveTo>
                  <a:cubicBezTo>
                    <a:pt x="5251" y="322"/>
                    <a:pt x="5442" y="334"/>
                    <a:pt x="5608" y="381"/>
                  </a:cubicBezTo>
                  <a:lnTo>
                    <a:pt x="5608" y="1727"/>
                  </a:lnTo>
                  <a:cubicBezTo>
                    <a:pt x="5608" y="1822"/>
                    <a:pt x="5680" y="1893"/>
                    <a:pt x="5775" y="1893"/>
                  </a:cubicBezTo>
                  <a:cubicBezTo>
                    <a:pt x="5858" y="1893"/>
                    <a:pt x="5942" y="1822"/>
                    <a:pt x="5942" y="1727"/>
                  </a:cubicBezTo>
                  <a:lnTo>
                    <a:pt x="5942" y="465"/>
                  </a:lnTo>
                  <a:cubicBezTo>
                    <a:pt x="6835" y="798"/>
                    <a:pt x="7466" y="1632"/>
                    <a:pt x="7525" y="2608"/>
                  </a:cubicBezTo>
                  <a:lnTo>
                    <a:pt x="5942" y="2608"/>
                  </a:lnTo>
                  <a:lnTo>
                    <a:pt x="5942" y="2417"/>
                  </a:lnTo>
                  <a:cubicBezTo>
                    <a:pt x="5942" y="2322"/>
                    <a:pt x="5858" y="2251"/>
                    <a:pt x="5775" y="2251"/>
                  </a:cubicBezTo>
                  <a:cubicBezTo>
                    <a:pt x="5680" y="2251"/>
                    <a:pt x="5608" y="2322"/>
                    <a:pt x="5608" y="2417"/>
                  </a:cubicBezTo>
                  <a:lnTo>
                    <a:pt x="5608" y="2608"/>
                  </a:lnTo>
                  <a:lnTo>
                    <a:pt x="4537" y="2608"/>
                  </a:lnTo>
                  <a:lnTo>
                    <a:pt x="4537" y="381"/>
                  </a:lnTo>
                  <a:cubicBezTo>
                    <a:pt x="4715" y="334"/>
                    <a:pt x="4894" y="322"/>
                    <a:pt x="5072" y="322"/>
                  </a:cubicBezTo>
                  <a:close/>
                  <a:moveTo>
                    <a:pt x="4215" y="477"/>
                  </a:moveTo>
                  <a:lnTo>
                    <a:pt x="4215" y="2620"/>
                  </a:lnTo>
                  <a:lnTo>
                    <a:pt x="2620" y="2620"/>
                  </a:lnTo>
                  <a:cubicBezTo>
                    <a:pt x="2679" y="1643"/>
                    <a:pt x="3322" y="810"/>
                    <a:pt x="4215" y="477"/>
                  </a:cubicBezTo>
                  <a:close/>
                  <a:moveTo>
                    <a:pt x="7204" y="2941"/>
                  </a:moveTo>
                  <a:lnTo>
                    <a:pt x="7204" y="4013"/>
                  </a:lnTo>
                  <a:cubicBezTo>
                    <a:pt x="7204" y="4072"/>
                    <a:pt x="7204" y="4132"/>
                    <a:pt x="7192" y="4203"/>
                  </a:cubicBezTo>
                  <a:lnTo>
                    <a:pt x="2965" y="4203"/>
                  </a:lnTo>
                  <a:cubicBezTo>
                    <a:pt x="2965" y="4144"/>
                    <a:pt x="2953" y="4084"/>
                    <a:pt x="2953" y="4013"/>
                  </a:cubicBezTo>
                  <a:lnTo>
                    <a:pt x="2953" y="3656"/>
                  </a:lnTo>
                  <a:cubicBezTo>
                    <a:pt x="2953" y="3560"/>
                    <a:pt x="2870" y="3489"/>
                    <a:pt x="2786" y="3489"/>
                  </a:cubicBezTo>
                  <a:cubicBezTo>
                    <a:pt x="2691" y="3489"/>
                    <a:pt x="2620" y="3560"/>
                    <a:pt x="2620" y="3656"/>
                  </a:cubicBezTo>
                  <a:lnTo>
                    <a:pt x="2620" y="4013"/>
                  </a:lnTo>
                  <a:lnTo>
                    <a:pt x="2620" y="4203"/>
                  </a:lnTo>
                  <a:lnTo>
                    <a:pt x="2441" y="4203"/>
                  </a:lnTo>
                  <a:cubicBezTo>
                    <a:pt x="2334" y="4203"/>
                    <a:pt x="2251" y="4108"/>
                    <a:pt x="2251" y="4013"/>
                  </a:cubicBezTo>
                  <a:lnTo>
                    <a:pt x="2251" y="3132"/>
                  </a:lnTo>
                  <a:cubicBezTo>
                    <a:pt x="2251" y="3025"/>
                    <a:pt x="2334" y="2941"/>
                    <a:pt x="2441" y="2941"/>
                  </a:cubicBezTo>
                  <a:lnTo>
                    <a:pt x="2632" y="2941"/>
                  </a:lnTo>
                  <a:lnTo>
                    <a:pt x="2632" y="2953"/>
                  </a:lnTo>
                  <a:cubicBezTo>
                    <a:pt x="2632" y="3036"/>
                    <a:pt x="2715" y="3120"/>
                    <a:pt x="2798" y="3120"/>
                  </a:cubicBezTo>
                  <a:cubicBezTo>
                    <a:pt x="2882" y="3120"/>
                    <a:pt x="2965" y="3036"/>
                    <a:pt x="2965" y="2953"/>
                  </a:cubicBezTo>
                  <a:lnTo>
                    <a:pt x="2965" y="2941"/>
                  </a:lnTo>
                  <a:close/>
                  <a:moveTo>
                    <a:pt x="7692" y="2953"/>
                  </a:moveTo>
                  <a:cubicBezTo>
                    <a:pt x="7811" y="2953"/>
                    <a:pt x="7894" y="3036"/>
                    <a:pt x="7894" y="3144"/>
                  </a:cubicBezTo>
                  <a:lnTo>
                    <a:pt x="7894" y="4025"/>
                  </a:lnTo>
                  <a:cubicBezTo>
                    <a:pt x="7894" y="4120"/>
                    <a:pt x="7799" y="4215"/>
                    <a:pt x="7692" y="4215"/>
                  </a:cubicBezTo>
                  <a:lnTo>
                    <a:pt x="7501" y="4215"/>
                  </a:lnTo>
                  <a:lnTo>
                    <a:pt x="7501" y="4025"/>
                  </a:lnTo>
                  <a:lnTo>
                    <a:pt x="7501" y="2953"/>
                  </a:lnTo>
                  <a:close/>
                  <a:moveTo>
                    <a:pt x="7513" y="4513"/>
                  </a:moveTo>
                  <a:lnTo>
                    <a:pt x="7418" y="5096"/>
                  </a:lnTo>
                  <a:cubicBezTo>
                    <a:pt x="7394" y="5180"/>
                    <a:pt x="7323" y="5239"/>
                    <a:pt x="7239" y="5239"/>
                  </a:cubicBezTo>
                  <a:lnTo>
                    <a:pt x="7192" y="5239"/>
                  </a:lnTo>
                  <a:cubicBezTo>
                    <a:pt x="7323" y="5025"/>
                    <a:pt x="7418" y="4763"/>
                    <a:pt x="7478" y="4513"/>
                  </a:cubicBezTo>
                  <a:close/>
                  <a:moveTo>
                    <a:pt x="3691" y="4525"/>
                  </a:moveTo>
                  <a:lnTo>
                    <a:pt x="3822" y="5263"/>
                  </a:lnTo>
                  <a:lnTo>
                    <a:pt x="3346" y="5263"/>
                  </a:lnTo>
                  <a:cubicBezTo>
                    <a:pt x="3203" y="5037"/>
                    <a:pt x="3084" y="4799"/>
                    <a:pt x="3013" y="4525"/>
                  </a:cubicBezTo>
                  <a:close/>
                  <a:moveTo>
                    <a:pt x="6108" y="4525"/>
                  </a:moveTo>
                  <a:lnTo>
                    <a:pt x="5965" y="5263"/>
                  </a:lnTo>
                  <a:lnTo>
                    <a:pt x="4168" y="5263"/>
                  </a:lnTo>
                  <a:lnTo>
                    <a:pt x="4037" y="4525"/>
                  </a:lnTo>
                  <a:close/>
                  <a:moveTo>
                    <a:pt x="7144" y="4525"/>
                  </a:moveTo>
                  <a:cubicBezTo>
                    <a:pt x="7073" y="4787"/>
                    <a:pt x="6966" y="5025"/>
                    <a:pt x="6823" y="5227"/>
                  </a:cubicBezTo>
                  <a:cubicBezTo>
                    <a:pt x="6823" y="5239"/>
                    <a:pt x="6799" y="5239"/>
                    <a:pt x="6799" y="5263"/>
                  </a:cubicBezTo>
                  <a:lnTo>
                    <a:pt x="6323" y="5263"/>
                  </a:lnTo>
                  <a:lnTo>
                    <a:pt x="6465" y="4525"/>
                  </a:lnTo>
                  <a:close/>
                  <a:moveTo>
                    <a:pt x="2691" y="4549"/>
                  </a:moveTo>
                  <a:cubicBezTo>
                    <a:pt x="2751" y="4799"/>
                    <a:pt x="2846" y="5049"/>
                    <a:pt x="2977" y="5275"/>
                  </a:cubicBezTo>
                  <a:lnTo>
                    <a:pt x="2917" y="5275"/>
                  </a:lnTo>
                  <a:lnTo>
                    <a:pt x="2917" y="5263"/>
                  </a:lnTo>
                  <a:cubicBezTo>
                    <a:pt x="2834" y="5263"/>
                    <a:pt x="2751" y="5203"/>
                    <a:pt x="2739" y="5108"/>
                  </a:cubicBezTo>
                  <a:lnTo>
                    <a:pt x="2655" y="4549"/>
                  </a:lnTo>
                  <a:close/>
                  <a:moveTo>
                    <a:pt x="3906" y="5584"/>
                  </a:moveTo>
                  <a:lnTo>
                    <a:pt x="3941" y="5811"/>
                  </a:lnTo>
                  <a:cubicBezTo>
                    <a:pt x="3846" y="5751"/>
                    <a:pt x="3739" y="5680"/>
                    <a:pt x="3644" y="5584"/>
                  </a:cubicBezTo>
                  <a:close/>
                  <a:moveTo>
                    <a:pt x="6501" y="5584"/>
                  </a:moveTo>
                  <a:cubicBezTo>
                    <a:pt x="6418" y="5680"/>
                    <a:pt x="6311" y="5739"/>
                    <a:pt x="6204" y="5811"/>
                  </a:cubicBezTo>
                  <a:lnTo>
                    <a:pt x="6251" y="5584"/>
                  </a:lnTo>
                  <a:close/>
                  <a:moveTo>
                    <a:pt x="5906" y="5584"/>
                  </a:moveTo>
                  <a:lnTo>
                    <a:pt x="5870" y="5834"/>
                  </a:lnTo>
                  <a:cubicBezTo>
                    <a:pt x="5834" y="6013"/>
                    <a:pt x="5692" y="6132"/>
                    <a:pt x="5513" y="6132"/>
                  </a:cubicBezTo>
                  <a:lnTo>
                    <a:pt x="4632" y="6132"/>
                  </a:lnTo>
                  <a:cubicBezTo>
                    <a:pt x="4453" y="6132"/>
                    <a:pt x="4299" y="6013"/>
                    <a:pt x="4275" y="5834"/>
                  </a:cubicBezTo>
                  <a:lnTo>
                    <a:pt x="4227" y="5584"/>
                  </a:lnTo>
                  <a:close/>
                  <a:moveTo>
                    <a:pt x="6132" y="6204"/>
                  </a:moveTo>
                  <a:lnTo>
                    <a:pt x="6132" y="6775"/>
                  </a:lnTo>
                  <a:cubicBezTo>
                    <a:pt x="6132" y="7073"/>
                    <a:pt x="6346" y="7358"/>
                    <a:pt x="6620" y="7442"/>
                  </a:cubicBezTo>
                  <a:lnTo>
                    <a:pt x="6704" y="7466"/>
                  </a:lnTo>
                  <a:cubicBezTo>
                    <a:pt x="6406" y="7859"/>
                    <a:pt x="5870" y="8442"/>
                    <a:pt x="5072" y="8751"/>
                  </a:cubicBezTo>
                  <a:cubicBezTo>
                    <a:pt x="4287" y="8442"/>
                    <a:pt x="3751" y="7859"/>
                    <a:pt x="3441" y="7466"/>
                  </a:cubicBezTo>
                  <a:lnTo>
                    <a:pt x="3513" y="7442"/>
                  </a:lnTo>
                  <a:cubicBezTo>
                    <a:pt x="3810" y="7358"/>
                    <a:pt x="4001" y="7085"/>
                    <a:pt x="4001" y="6775"/>
                  </a:cubicBezTo>
                  <a:lnTo>
                    <a:pt x="4001" y="6204"/>
                  </a:lnTo>
                  <a:cubicBezTo>
                    <a:pt x="4049" y="6239"/>
                    <a:pt x="4108" y="6251"/>
                    <a:pt x="4168" y="6287"/>
                  </a:cubicBezTo>
                  <a:lnTo>
                    <a:pt x="4179" y="6287"/>
                  </a:lnTo>
                  <a:cubicBezTo>
                    <a:pt x="4299" y="6382"/>
                    <a:pt x="4465" y="6454"/>
                    <a:pt x="4632" y="6454"/>
                  </a:cubicBezTo>
                  <a:lnTo>
                    <a:pt x="5513" y="6454"/>
                  </a:lnTo>
                  <a:cubicBezTo>
                    <a:pt x="5668" y="6454"/>
                    <a:pt x="5834" y="6394"/>
                    <a:pt x="5954" y="6287"/>
                  </a:cubicBezTo>
                  <a:cubicBezTo>
                    <a:pt x="6013" y="6251"/>
                    <a:pt x="6073" y="6239"/>
                    <a:pt x="6132" y="6204"/>
                  </a:cubicBezTo>
                  <a:close/>
                  <a:moveTo>
                    <a:pt x="8942" y="6632"/>
                  </a:moveTo>
                  <a:cubicBezTo>
                    <a:pt x="9442" y="6632"/>
                    <a:pt x="9835" y="7025"/>
                    <a:pt x="9835" y="7525"/>
                  </a:cubicBezTo>
                  <a:lnTo>
                    <a:pt x="9835" y="8751"/>
                  </a:lnTo>
                  <a:lnTo>
                    <a:pt x="9823" y="8751"/>
                  </a:lnTo>
                  <a:cubicBezTo>
                    <a:pt x="9823" y="9049"/>
                    <a:pt x="9585" y="9287"/>
                    <a:pt x="9287" y="9287"/>
                  </a:cubicBezTo>
                  <a:lnTo>
                    <a:pt x="8049" y="9287"/>
                  </a:lnTo>
                  <a:lnTo>
                    <a:pt x="8049" y="7061"/>
                  </a:lnTo>
                  <a:cubicBezTo>
                    <a:pt x="8109" y="7025"/>
                    <a:pt x="8168" y="7001"/>
                    <a:pt x="8216" y="6954"/>
                  </a:cubicBezTo>
                  <a:lnTo>
                    <a:pt x="8454" y="6775"/>
                  </a:lnTo>
                  <a:cubicBezTo>
                    <a:pt x="8573" y="6692"/>
                    <a:pt x="8716" y="6632"/>
                    <a:pt x="8882" y="6632"/>
                  </a:cubicBezTo>
                  <a:close/>
                  <a:moveTo>
                    <a:pt x="5072" y="0"/>
                  </a:moveTo>
                  <a:cubicBezTo>
                    <a:pt x="3572" y="0"/>
                    <a:pt x="2358" y="1179"/>
                    <a:pt x="2274" y="2667"/>
                  </a:cubicBezTo>
                  <a:cubicBezTo>
                    <a:pt x="2072" y="2739"/>
                    <a:pt x="1917" y="2929"/>
                    <a:pt x="1917" y="3156"/>
                  </a:cubicBezTo>
                  <a:lnTo>
                    <a:pt x="1917" y="4037"/>
                  </a:lnTo>
                  <a:cubicBezTo>
                    <a:pt x="1917" y="4275"/>
                    <a:pt x="2084" y="4465"/>
                    <a:pt x="2298" y="4525"/>
                  </a:cubicBezTo>
                  <a:lnTo>
                    <a:pt x="2394" y="5168"/>
                  </a:lnTo>
                  <a:cubicBezTo>
                    <a:pt x="2441" y="5418"/>
                    <a:pt x="2655" y="5596"/>
                    <a:pt x="2906" y="5596"/>
                  </a:cubicBezTo>
                  <a:lnTo>
                    <a:pt x="3191" y="5596"/>
                  </a:lnTo>
                  <a:cubicBezTo>
                    <a:pt x="3334" y="5763"/>
                    <a:pt x="3489" y="5906"/>
                    <a:pt x="3679" y="6049"/>
                  </a:cubicBezTo>
                  <a:lnTo>
                    <a:pt x="3679" y="6799"/>
                  </a:lnTo>
                  <a:cubicBezTo>
                    <a:pt x="3679" y="6966"/>
                    <a:pt x="3572" y="7097"/>
                    <a:pt x="3429" y="7144"/>
                  </a:cubicBezTo>
                  <a:lnTo>
                    <a:pt x="3263" y="7192"/>
                  </a:lnTo>
                  <a:cubicBezTo>
                    <a:pt x="3203" y="7097"/>
                    <a:pt x="3167" y="7049"/>
                    <a:pt x="3167" y="7025"/>
                  </a:cubicBezTo>
                  <a:cubicBezTo>
                    <a:pt x="3108" y="6906"/>
                    <a:pt x="2989" y="6846"/>
                    <a:pt x="2870" y="6846"/>
                  </a:cubicBezTo>
                  <a:lnTo>
                    <a:pt x="2572" y="6846"/>
                  </a:lnTo>
                  <a:cubicBezTo>
                    <a:pt x="2429" y="6846"/>
                    <a:pt x="2263" y="6799"/>
                    <a:pt x="2144" y="6704"/>
                  </a:cubicBezTo>
                  <a:lnTo>
                    <a:pt x="1905" y="6525"/>
                  </a:lnTo>
                  <a:cubicBezTo>
                    <a:pt x="1727" y="6394"/>
                    <a:pt x="1501" y="6311"/>
                    <a:pt x="1286" y="6311"/>
                  </a:cubicBezTo>
                  <a:lnTo>
                    <a:pt x="1227" y="6311"/>
                  </a:lnTo>
                  <a:cubicBezTo>
                    <a:pt x="548" y="6311"/>
                    <a:pt x="0" y="6870"/>
                    <a:pt x="0" y="7537"/>
                  </a:cubicBezTo>
                  <a:lnTo>
                    <a:pt x="0" y="8775"/>
                  </a:lnTo>
                  <a:cubicBezTo>
                    <a:pt x="0" y="9192"/>
                    <a:pt x="298" y="9549"/>
                    <a:pt x="703" y="9621"/>
                  </a:cubicBezTo>
                  <a:lnTo>
                    <a:pt x="703" y="11049"/>
                  </a:lnTo>
                  <a:cubicBezTo>
                    <a:pt x="703" y="11133"/>
                    <a:pt x="774" y="11216"/>
                    <a:pt x="870" y="11216"/>
                  </a:cubicBezTo>
                  <a:cubicBezTo>
                    <a:pt x="953" y="11216"/>
                    <a:pt x="1024" y="11133"/>
                    <a:pt x="1024" y="11049"/>
                  </a:cubicBezTo>
                  <a:lnTo>
                    <a:pt x="1024" y="9633"/>
                  </a:lnTo>
                  <a:lnTo>
                    <a:pt x="2096" y="9633"/>
                  </a:lnTo>
                  <a:lnTo>
                    <a:pt x="2096" y="11049"/>
                  </a:lnTo>
                  <a:cubicBezTo>
                    <a:pt x="2096" y="11133"/>
                    <a:pt x="2179" y="11216"/>
                    <a:pt x="2263" y="11216"/>
                  </a:cubicBezTo>
                  <a:cubicBezTo>
                    <a:pt x="2358" y="11216"/>
                    <a:pt x="2429" y="11133"/>
                    <a:pt x="2429" y="11049"/>
                  </a:cubicBezTo>
                  <a:lnTo>
                    <a:pt x="2429" y="9109"/>
                  </a:lnTo>
                  <a:cubicBezTo>
                    <a:pt x="2429" y="9025"/>
                    <a:pt x="2358" y="8954"/>
                    <a:pt x="2263" y="8954"/>
                  </a:cubicBezTo>
                  <a:cubicBezTo>
                    <a:pt x="2179" y="8954"/>
                    <a:pt x="2096" y="9025"/>
                    <a:pt x="2096" y="9109"/>
                  </a:cubicBezTo>
                  <a:lnTo>
                    <a:pt x="2096" y="9311"/>
                  </a:lnTo>
                  <a:lnTo>
                    <a:pt x="870" y="9311"/>
                  </a:lnTo>
                  <a:cubicBezTo>
                    <a:pt x="572" y="9311"/>
                    <a:pt x="334" y="9073"/>
                    <a:pt x="334" y="8775"/>
                  </a:cubicBezTo>
                  <a:lnTo>
                    <a:pt x="334" y="7537"/>
                  </a:lnTo>
                  <a:cubicBezTo>
                    <a:pt x="334" y="7049"/>
                    <a:pt x="727" y="6644"/>
                    <a:pt x="1227" y="6644"/>
                  </a:cubicBezTo>
                  <a:lnTo>
                    <a:pt x="1286" y="6644"/>
                  </a:lnTo>
                  <a:cubicBezTo>
                    <a:pt x="1429" y="6644"/>
                    <a:pt x="1596" y="6692"/>
                    <a:pt x="1715" y="6787"/>
                  </a:cubicBezTo>
                  <a:lnTo>
                    <a:pt x="1953" y="6966"/>
                  </a:lnTo>
                  <a:cubicBezTo>
                    <a:pt x="2013" y="7013"/>
                    <a:pt x="2060" y="7049"/>
                    <a:pt x="2120" y="7073"/>
                  </a:cubicBezTo>
                  <a:lnTo>
                    <a:pt x="2120" y="8418"/>
                  </a:lnTo>
                  <a:cubicBezTo>
                    <a:pt x="2120" y="8501"/>
                    <a:pt x="2191" y="8573"/>
                    <a:pt x="2274" y="8573"/>
                  </a:cubicBezTo>
                  <a:cubicBezTo>
                    <a:pt x="2370" y="8573"/>
                    <a:pt x="2441" y="8501"/>
                    <a:pt x="2441" y="8418"/>
                  </a:cubicBezTo>
                  <a:lnTo>
                    <a:pt x="2441" y="7168"/>
                  </a:lnTo>
                  <a:cubicBezTo>
                    <a:pt x="2489" y="7168"/>
                    <a:pt x="2536" y="7180"/>
                    <a:pt x="2572" y="7180"/>
                  </a:cubicBezTo>
                  <a:lnTo>
                    <a:pt x="2894" y="7180"/>
                  </a:lnTo>
                  <a:cubicBezTo>
                    <a:pt x="2917" y="7239"/>
                    <a:pt x="3608" y="8549"/>
                    <a:pt x="5037" y="9097"/>
                  </a:cubicBezTo>
                  <a:cubicBezTo>
                    <a:pt x="5055" y="9103"/>
                    <a:pt x="5072" y="9106"/>
                    <a:pt x="5092" y="9106"/>
                  </a:cubicBezTo>
                  <a:cubicBezTo>
                    <a:pt x="5111" y="9106"/>
                    <a:pt x="5132" y="9103"/>
                    <a:pt x="5156" y="9097"/>
                  </a:cubicBezTo>
                  <a:cubicBezTo>
                    <a:pt x="6596" y="8561"/>
                    <a:pt x="7275" y="7239"/>
                    <a:pt x="7299" y="7180"/>
                  </a:cubicBezTo>
                  <a:lnTo>
                    <a:pt x="7608" y="7180"/>
                  </a:lnTo>
                  <a:cubicBezTo>
                    <a:pt x="7656" y="7180"/>
                    <a:pt x="7692" y="7180"/>
                    <a:pt x="7739" y="7168"/>
                  </a:cubicBezTo>
                  <a:lnTo>
                    <a:pt x="7739" y="11049"/>
                  </a:lnTo>
                  <a:cubicBezTo>
                    <a:pt x="7739" y="11133"/>
                    <a:pt x="7811" y="11216"/>
                    <a:pt x="7906" y="11216"/>
                  </a:cubicBezTo>
                  <a:cubicBezTo>
                    <a:pt x="7989" y="11216"/>
                    <a:pt x="8073" y="11133"/>
                    <a:pt x="8073" y="11049"/>
                  </a:cubicBezTo>
                  <a:lnTo>
                    <a:pt x="8073" y="9633"/>
                  </a:lnTo>
                  <a:lnTo>
                    <a:pt x="9144" y="9633"/>
                  </a:lnTo>
                  <a:lnTo>
                    <a:pt x="9144" y="11049"/>
                  </a:lnTo>
                  <a:cubicBezTo>
                    <a:pt x="9144" y="11133"/>
                    <a:pt x="9216" y="11216"/>
                    <a:pt x="9299" y="11216"/>
                  </a:cubicBezTo>
                  <a:cubicBezTo>
                    <a:pt x="9394" y="11216"/>
                    <a:pt x="9466" y="11133"/>
                    <a:pt x="9466" y="11049"/>
                  </a:cubicBezTo>
                  <a:lnTo>
                    <a:pt x="9466" y="9621"/>
                  </a:lnTo>
                  <a:cubicBezTo>
                    <a:pt x="9871" y="9549"/>
                    <a:pt x="10168" y="9192"/>
                    <a:pt x="10168" y="8775"/>
                  </a:cubicBezTo>
                  <a:lnTo>
                    <a:pt x="10168" y="7537"/>
                  </a:lnTo>
                  <a:cubicBezTo>
                    <a:pt x="10156" y="6846"/>
                    <a:pt x="9621" y="6311"/>
                    <a:pt x="8930" y="6311"/>
                  </a:cubicBezTo>
                  <a:lnTo>
                    <a:pt x="8871" y="6311"/>
                  </a:lnTo>
                  <a:cubicBezTo>
                    <a:pt x="8644" y="6311"/>
                    <a:pt x="8418" y="6394"/>
                    <a:pt x="8240" y="6525"/>
                  </a:cubicBezTo>
                  <a:lnTo>
                    <a:pt x="8013" y="6704"/>
                  </a:lnTo>
                  <a:cubicBezTo>
                    <a:pt x="7894" y="6787"/>
                    <a:pt x="7739" y="6846"/>
                    <a:pt x="7573" y="6846"/>
                  </a:cubicBezTo>
                  <a:lnTo>
                    <a:pt x="7275" y="6846"/>
                  </a:lnTo>
                  <a:cubicBezTo>
                    <a:pt x="7144" y="6846"/>
                    <a:pt x="7037" y="6930"/>
                    <a:pt x="6977" y="7025"/>
                  </a:cubicBezTo>
                  <a:cubicBezTo>
                    <a:pt x="6977" y="7049"/>
                    <a:pt x="6954" y="7097"/>
                    <a:pt x="6894" y="7192"/>
                  </a:cubicBezTo>
                  <a:lnTo>
                    <a:pt x="6727" y="7144"/>
                  </a:lnTo>
                  <a:cubicBezTo>
                    <a:pt x="6585" y="7097"/>
                    <a:pt x="6477" y="6954"/>
                    <a:pt x="6477" y="6799"/>
                  </a:cubicBezTo>
                  <a:lnTo>
                    <a:pt x="6477" y="6049"/>
                  </a:lnTo>
                  <a:cubicBezTo>
                    <a:pt x="6656" y="5930"/>
                    <a:pt x="6823" y="5775"/>
                    <a:pt x="6966" y="5596"/>
                  </a:cubicBezTo>
                  <a:lnTo>
                    <a:pt x="7251" y="5596"/>
                  </a:lnTo>
                  <a:cubicBezTo>
                    <a:pt x="7501" y="5596"/>
                    <a:pt x="7716" y="5418"/>
                    <a:pt x="7751" y="5168"/>
                  </a:cubicBezTo>
                  <a:lnTo>
                    <a:pt x="7859" y="4525"/>
                  </a:lnTo>
                  <a:cubicBezTo>
                    <a:pt x="8073" y="4465"/>
                    <a:pt x="8228" y="4263"/>
                    <a:pt x="8228" y="4037"/>
                  </a:cubicBezTo>
                  <a:lnTo>
                    <a:pt x="8228" y="3156"/>
                  </a:lnTo>
                  <a:cubicBezTo>
                    <a:pt x="8228" y="2929"/>
                    <a:pt x="8085" y="2739"/>
                    <a:pt x="7870" y="2667"/>
                  </a:cubicBezTo>
                  <a:cubicBezTo>
                    <a:pt x="7799" y="1191"/>
                    <a:pt x="6585" y="0"/>
                    <a:pt x="5072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1" name="Google Shape;11118;p79">
              <a:extLst>
                <a:ext uri="{FF2B5EF4-FFF2-40B4-BE49-F238E27FC236}">
                  <a16:creationId xmlns:a16="http://schemas.microsoft.com/office/drawing/2014/main" id="{DF3738E0-CA56-8A37-56AE-AAADB9700B4A}"/>
                </a:ext>
              </a:extLst>
            </p:cNvPr>
            <p:cNvSpPr/>
            <p:nvPr/>
          </p:nvSpPr>
          <p:spPr>
            <a:xfrm>
              <a:off x="6312199" y="1800445"/>
              <a:ext cx="99253" cy="54743"/>
            </a:xfrm>
            <a:custGeom>
              <a:avLst/>
              <a:gdLst/>
              <a:ahLst/>
              <a:cxnLst/>
              <a:rect l="l" t="t" r="r" b="b"/>
              <a:pathLst>
                <a:path w="3133" h="1728" extrusionOk="0">
                  <a:moveTo>
                    <a:pt x="1560" y="1"/>
                  </a:moveTo>
                  <a:cubicBezTo>
                    <a:pt x="703" y="1"/>
                    <a:pt x="1" y="703"/>
                    <a:pt x="1" y="1572"/>
                  </a:cubicBezTo>
                  <a:cubicBezTo>
                    <a:pt x="1" y="1656"/>
                    <a:pt x="72" y="1727"/>
                    <a:pt x="167" y="1727"/>
                  </a:cubicBezTo>
                  <a:cubicBezTo>
                    <a:pt x="251" y="1727"/>
                    <a:pt x="334" y="1656"/>
                    <a:pt x="334" y="1572"/>
                  </a:cubicBezTo>
                  <a:cubicBezTo>
                    <a:pt x="334" y="882"/>
                    <a:pt x="882" y="334"/>
                    <a:pt x="1560" y="334"/>
                  </a:cubicBezTo>
                  <a:cubicBezTo>
                    <a:pt x="2251" y="334"/>
                    <a:pt x="2799" y="882"/>
                    <a:pt x="2799" y="1572"/>
                  </a:cubicBezTo>
                  <a:cubicBezTo>
                    <a:pt x="2799" y="1656"/>
                    <a:pt x="2870" y="1727"/>
                    <a:pt x="2965" y="1727"/>
                  </a:cubicBezTo>
                  <a:cubicBezTo>
                    <a:pt x="3049" y="1727"/>
                    <a:pt x="3120" y="1656"/>
                    <a:pt x="3120" y="1572"/>
                  </a:cubicBezTo>
                  <a:cubicBezTo>
                    <a:pt x="3132" y="703"/>
                    <a:pt x="2430" y="1"/>
                    <a:pt x="156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12" name="Google Shape;11119;p79">
            <a:extLst>
              <a:ext uri="{FF2B5EF4-FFF2-40B4-BE49-F238E27FC236}">
                <a16:creationId xmlns:a16="http://schemas.microsoft.com/office/drawing/2014/main" id="{583EF877-EB7E-2B4E-371A-EF743FA6E0CC}"/>
              </a:ext>
            </a:extLst>
          </p:cNvPr>
          <p:cNvGrpSpPr/>
          <p:nvPr/>
        </p:nvGrpSpPr>
        <p:grpSpPr>
          <a:xfrm>
            <a:off x="10579263" y="2649628"/>
            <a:ext cx="664710" cy="709948"/>
            <a:chOff x="5289631" y="1500214"/>
            <a:chExt cx="332355" cy="3549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13" name="Google Shape;11120;p79">
              <a:extLst>
                <a:ext uri="{FF2B5EF4-FFF2-40B4-BE49-F238E27FC236}">
                  <a16:creationId xmlns:a16="http://schemas.microsoft.com/office/drawing/2014/main" id="{B1AA68FA-CA4F-EB31-D0A5-4A6E0A833171}"/>
                </a:ext>
              </a:extLst>
            </p:cNvPr>
            <p:cNvSpPr/>
            <p:nvPr/>
          </p:nvSpPr>
          <p:spPr>
            <a:xfrm>
              <a:off x="5432603" y="1667040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211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41" y="223"/>
                    <a:pt x="1441" y="128"/>
                    <a:pt x="1370" y="45"/>
                  </a:cubicBezTo>
                  <a:cubicBezTo>
                    <a:pt x="1334" y="15"/>
                    <a:pt x="1292" y="0"/>
                    <a:pt x="1251" y="0"/>
                  </a:cubicBezTo>
                  <a:cubicBezTo>
                    <a:pt x="1209" y="0"/>
                    <a:pt x="1167" y="15"/>
                    <a:pt x="1131" y="45"/>
                  </a:cubicBezTo>
                  <a:cubicBezTo>
                    <a:pt x="1072" y="104"/>
                    <a:pt x="917" y="188"/>
                    <a:pt x="715" y="188"/>
                  </a:cubicBezTo>
                  <a:cubicBezTo>
                    <a:pt x="500" y="188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4" name="Google Shape;11121;p79">
              <a:extLst>
                <a:ext uri="{FF2B5EF4-FFF2-40B4-BE49-F238E27FC236}">
                  <a16:creationId xmlns:a16="http://schemas.microsoft.com/office/drawing/2014/main" id="{74591C0B-AD9D-BE14-5FB6-DC551FDE84F0}"/>
                </a:ext>
              </a:extLst>
            </p:cNvPr>
            <p:cNvSpPr/>
            <p:nvPr/>
          </p:nvSpPr>
          <p:spPr>
            <a:xfrm>
              <a:off x="5416763" y="162807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5" name="Google Shape;11122;p79">
              <a:extLst>
                <a:ext uri="{FF2B5EF4-FFF2-40B4-BE49-F238E27FC236}">
                  <a16:creationId xmlns:a16="http://schemas.microsoft.com/office/drawing/2014/main" id="{DC082478-C7B9-45AD-76E8-2D845420203E}"/>
                </a:ext>
              </a:extLst>
            </p:cNvPr>
            <p:cNvSpPr/>
            <p:nvPr/>
          </p:nvSpPr>
          <p:spPr>
            <a:xfrm>
              <a:off x="5483893" y="1628074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6" name="Google Shape;11123;p79">
              <a:extLst>
                <a:ext uri="{FF2B5EF4-FFF2-40B4-BE49-F238E27FC236}">
                  <a16:creationId xmlns:a16="http://schemas.microsoft.com/office/drawing/2014/main" id="{8ACD4681-677D-E2F5-4677-80E102C987E3}"/>
                </a:ext>
              </a:extLst>
            </p:cNvPr>
            <p:cNvSpPr/>
            <p:nvPr/>
          </p:nvSpPr>
          <p:spPr>
            <a:xfrm>
              <a:off x="5411093" y="1611474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525" y="334"/>
                  </a:lnTo>
                  <a:cubicBezTo>
                    <a:pt x="608" y="334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7" name="Google Shape;11124;p79">
              <a:extLst>
                <a:ext uri="{FF2B5EF4-FFF2-40B4-BE49-F238E27FC236}">
                  <a16:creationId xmlns:a16="http://schemas.microsoft.com/office/drawing/2014/main" id="{2401AB87-F6DB-962D-D457-EE64F41252C4}"/>
                </a:ext>
              </a:extLst>
            </p:cNvPr>
            <p:cNvSpPr/>
            <p:nvPr/>
          </p:nvSpPr>
          <p:spPr>
            <a:xfrm>
              <a:off x="5478254" y="1611474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55" y="334"/>
                  </a:cubicBezTo>
                  <a:lnTo>
                    <a:pt x="524" y="334"/>
                  </a:lnTo>
                  <a:cubicBezTo>
                    <a:pt x="607" y="334"/>
                    <a:pt x="679" y="251"/>
                    <a:pt x="679" y="168"/>
                  </a:cubicBezTo>
                  <a:cubicBezTo>
                    <a:pt x="679" y="72"/>
                    <a:pt x="607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18" name="Google Shape;11125;p79">
              <a:extLst>
                <a:ext uri="{FF2B5EF4-FFF2-40B4-BE49-F238E27FC236}">
                  <a16:creationId xmlns:a16="http://schemas.microsoft.com/office/drawing/2014/main" id="{DC4D285C-6991-96A5-BEBF-BDF664F2AF4D}"/>
                </a:ext>
              </a:extLst>
            </p:cNvPr>
            <p:cNvSpPr/>
            <p:nvPr/>
          </p:nvSpPr>
          <p:spPr>
            <a:xfrm>
              <a:off x="5289631" y="1500214"/>
              <a:ext cx="332355" cy="354974"/>
            </a:xfrm>
            <a:custGeom>
              <a:avLst/>
              <a:gdLst/>
              <a:ahLst/>
              <a:cxnLst/>
              <a:rect l="l" t="t" r="r" b="b"/>
              <a:pathLst>
                <a:path w="10491" h="11205" extrusionOk="0">
                  <a:moveTo>
                    <a:pt x="5930" y="322"/>
                  </a:moveTo>
                  <a:cubicBezTo>
                    <a:pt x="6395" y="322"/>
                    <a:pt x="6978" y="596"/>
                    <a:pt x="7347" y="858"/>
                  </a:cubicBezTo>
                  <a:cubicBezTo>
                    <a:pt x="7752" y="1143"/>
                    <a:pt x="8240" y="1655"/>
                    <a:pt x="8335" y="2429"/>
                  </a:cubicBezTo>
                  <a:cubicBezTo>
                    <a:pt x="8395" y="2989"/>
                    <a:pt x="8550" y="3263"/>
                    <a:pt x="8716" y="3513"/>
                  </a:cubicBezTo>
                  <a:cubicBezTo>
                    <a:pt x="8812" y="3680"/>
                    <a:pt x="8895" y="3822"/>
                    <a:pt x="8966" y="4049"/>
                  </a:cubicBezTo>
                  <a:cubicBezTo>
                    <a:pt x="9073" y="4370"/>
                    <a:pt x="9073" y="4632"/>
                    <a:pt x="9073" y="4894"/>
                  </a:cubicBezTo>
                  <a:cubicBezTo>
                    <a:pt x="9073" y="5144"/>
                    <a:pt x="9073" y="5406"/>
                    <a:pt x="9169" y="5715"/>
                  </a:cubicBezTo>
                  <a:cubicBezTo>
                    <a:pt x="9228" y="5918"/>
                    <a:pt x="9300" y="6085"/>
                    <a:pt x="9371" y="6239"/>
                  </a:cubicBezTo>
                  <a:cubicBezTo>
                    <a:pt x="9526" y="6537"/>
                    <a:pt x="9657" y="6799"/>
                    <a:pt x="9645" y="7442"/>
                  </a:cubicBezTo>
                  <a:cubicBezTo>
                    <a:pt x="9621" y="8037"/>
                    <a:pt x="9800" y="8430"/>
                    <a:pt x="9919" y="8740"/>
                  </a:cubicBezTo>
                  <a:cubicBezTo>
                    <a:pt x="10062" y="9049"/>
                    <a:pt x="10145" y="9264"/>
                    <a:pt x="10026" y="9597"/>
                  </a:cubicBezTo>
                  <a:cubicBezTo>
                    <a:pt x="9931" y="9918"/>
                    <a:pt x="9645" y="10133"/>
                    <a:pt x="9454" y="10252"/>
                  </a:cubicBezTo>
                  <a:lnTo>
                    <a:pt x="9454" y="9692"/>
                  </a:lnTo>
                  <a:cubicBezTo>
                    <a:pt x="9454" y="9168"/>
                    <a:pt x="9121" y="8704"/>
                    <a:pt x="8633" y="8549"/>
                  </a:cubicBezTo>
                  <a:lnTo>
                    <a:pt x="6811" y="7906"/>
                  </a:lnTo>
                  <a:cubicBezTo>
                    <a:pt x="6609" y="7835"/>
                    <a:pt x="6454" y="7620"/>
                    <a:pt x="6454" y="7394"/>
                  </a:cubicBezTo>
                  <a:lnTo>
                    <a:pt x="6454" y="6680"/>
                  </a:lnTo>
                  <a:cubicBezTo>
                    <a:pt x="7180" y="6263"/>
                    <a:pt x="7692" y="5465"/>
                    <a:pt x="7692" y="4561"/>
                  </a:cubicBezTo>
                  <a:lnTo>
                    <a:pt x="7692" y="3977"/>
                  </a:lnTo>
                  <a:cubicBezTo>
                    <a:pt x="7704" y="3989"/>
                    <a:pt x="7716" y="3989"/>
                    <a:pt x="7716" y="4001"/>
                  </a:cubicBezTo>
                  <a:cubicBezTo>
                    <a:pt x="8073" y="4263"/>
                    <a:pt x="8300" y="4418"/>
                    <a:pt x="8347" y="4989"/>
                  </a:cubicBezTo>
                  <a:cubicBezTo>
                    <a:pt x="8347" y="5073"/>
                    <a:pt x="8419" y="5132"/>
                    <a:pt x="8514" y="5132"/>
                  </a:cubicBezTo>
                  <a:lnTo>
                    <a:pt x="8526" y="5132"/>
                  </a:lnTo>
                  <a:cubicBezTo>
                    <a:pt x="8609" y="5132"/>
                    <a:pt x="8692" y="5049"/>
                    <a:pt x="8669" y="4953"/>
                  </a:cubicBezTo>
                  <a:cubicBezTo>
                    <a:pt x="8609" y="4239"/>
                    <a:pt x="8276" y="3989"/>
                    <a:pt x="7895" y="3739"/>
                  </a:cubicBezTo>
                  <a:cubicBezTo>
                    <a:pt x="7633" y="3560"/>
                    <a:pt x="7359" y="3370"/>
                    <a:pt x="7121" y="2965"/>
                  </a:cubicBezTo>
                  <a:cubicBezTo>
                    <a:pt x="6728" y="2322"/>
                    <a:pt x="6287" y="2215"/>
                    <a:pt x="5954" y="2132"/>
                  </a:cubicBezTo>
                  <a:cubicBezTo>
                    <a:pt x="5787" y="2084"/>
                    <a:pt x="5633" y="2060"/>
                    <a:pt x="5513" y="1965"/>
                  </a:cubicBezTo>
                  <a:cubicBezTo>
                    <a:pt x="5442" y="1917"/>
                    <a:pt x="5418" y="1834"/>
                    <a:pt x="5418" y="1763"/>
                  </a:cubicBezTo>
                  <a:lnTo>
                    <a:pt x="5418" y="1417"/>
                  </a:lnTo>
                  <a:cubicBezTo>
                    <a:pt x="5418" y="1322"/>
                    <a:pt x="5335" y="1251"/>
                    <a:pt x="5252" y="1251"/>
                  </a:cubicBezTo>
                  <a:cubicBezTo>
                    <a:pt x="5156" y="1251"/>
                    <a:pt x="5085" y="1322"/>
                    <a:pt x="5085" y="1417"/>
                  </a:cubicBezTo>
                  <a:lnTo>
                    <a:pt x="5085" y="1763"/>
                  </a:lnTo>
                  <a:cubicBezTo>
                    <a:pt x="5085" y="1846"/>
                    <a:pt x="5037" y="1917"/>
                    <a:pt x="4978" y="1965"/>
                  </a:cubicBezTo>
                  <a:cubicBezTo>
                    <a:pt x="4859" y="2060"/>
                    <a:pt x="4716" y="2084"/>
                    <a:pt x="4549" y="2132"/>
                  </a:cubicBezTo>
                  <a:cubicBezTo>
                    <a:pt x="4204" y="2215"/>
                    <a:pt x="3763" y="2322"/>
                    <a:pt x="3370" y="2965"/>
                  </a:cubicBezTo>
                  <a:cubicBezTo>
                    <a:pt x="3120" y="3370"/>
                    <a:pt x="2858" y="3549"/>
                    <a:pt x="2596" y="3739"/>
                  </a:cubicBezTo>
                  <a:cubicBezTo>
                    <a:pt x="2227" y="3989"/>
                    <a:pt x="1882" y="4239"/>
                    <a:pt x="1823" y="4953"/>
                  </a:cubicBezTo>
                  <a:cubicBezTo>
                    <a:pt x="1823" y="5049"/>
                    <a:pt x="1882" y="5120"/>
                    <a:pt x="1977" y="5132"/>
                  </a:cubicBezTo>
                  <a:cubicBezTo>
                    <a:pt x="2061" y="5132"/>
                    <a:pt x="2144" y="5073"/>
                    <a:pt x="2156" y="4989"/>
                  </a:cubicBezTo>
                  <a:cubicBezTo>
                    <a:pt x="2204" y="4418"/>
                    <a:pt x="2442" y="4263"/>
                    <a:pt x="2775" y="4001"/>
                  </a:cubicBezTo>
                  <a:cubicBezTo>
                    <a:pt x="3049" y="3822"/>
                    <a:pt x="3358" y="3584"/>
                    <a:pt x="3644" y="3144"/>
                  </a:cubicBezTo>
                  <a:cubicBezTo>
                    <a:pt x="3966" y="2620"/>
                    <a:pt x="4287" y="2525"/>
                    <a:pt x="4621" y="2453"/>
                  </a:cubicBezTo>
                  <a:cubicBezTo>
                    <a:pt x="4835" y="2394"/>
                    <a:pt x="5061" y="2346"/>
                    <a:pt x="5263" y="2179"/>
                  </a:cubicBezTo>
                  <a:cubicBezTo>
                    <a:pt x="5454" y="2346"/>
                    <a:pt x="5680" y="2394"/>
                    <a:pt x="5906" y="2453"/>
                  </a:cubicBezTo>
                  <a:cubicBezTo>
                    <a:pt x="6252" y="2548"/>
                    <a:pt x="6561" y="2620"/>
                    <a:pt x="6883" y="3144"/>
                  </a:cubicBezTo>
                  <a:cubicBezTo>
                    <a:pt x="7049" y="3394"/>
                    <a:pt x="7216" y="3584"/>
                    <a:pt x="7395" y="3715"/>
                  </a:cubicBezTo>
                  <a:lnTo>
                    <a:pt x="7395" y="4525"/>
                  </a:lnTo>
                  <a:cubicBezTo>
                    <a:pt x="7395" y="5680"/>
                    <a:pt x="6454" y="6656"/>
                    <a:pt x="5299" y="6668"/>
                  </a:cubicBezTo>
                  <a:cubicBezTo>
                    <a:pt x="5292" y="6668"/>
                    <a:pt x="5285" y="6668"/>
                    <a:pt x="5277" y="6668"/>
                  </a:cubicBezTo>
                  <a:cubicBezTo>
                    <a:pt x="4109" y="6668"/>
                    <a:pt x="3156" y="5720"/>
                    <a:pt x="3156" y="4549"/>
                  </a:cubicBezTo>
                  <a:lnTo>
                    <a:pt x="3156" y="4489"/>
                  </a:lnTo>
                  <a:cubicBezTo>
                    <a:pt x="3156" y="4406"/>
                    <a:pt x="3073" y="4334"/>
                    <a:pt x="2989" y="4334"/>
                  </a:cubicBezTo>
                  <a:cubicBezTo>
                    <a:pt x="2894" y="4334"/>
                    <a:pt x="2823" y="4406"/>
                    <a:pt x="2823" y="4489"/>
                  </a:cubicBezTo>
                  <a:lnTo>
                    <a:pt x="2823" y="4549"/>
                  </a:lnTo>
                  <a:cubicBezTo>
                    <a:pt x="2823" y="5465"/>
                    <a:pt x="3311" y="6251"/>
                    <a:pt x="4061" y="6680"/>
                  </a:cubicBezTo>
                  <a:lnTo>
                    <a:pt x="4061" y="7394"/>
                  </a:lnTo>
                  <a:cubicBezTo>
                    <a:pt x="4061" y="7620"/>
                    <a:pt x="3906" y="7823"/>
                    <a:pt x="3704" y="7906"/>
                  </a:cubicBezTo>
                  <a:lnTo>
                    <a:pt x="1882" y="8537"/>
                  </a:lnTo>
                  <a:cubicBezTo>
                    <a:pt x="1394" y="8716"/>
                    <a:pt x="1072" y="9180"/>
                    <a:pt x="1072" y="9692"/>
                  </a:cubicBezTo>
                  <a:lnTo>
                    <a:pt x="1072" y="10252"/>
                  </a:lnTo>
                  <a:cubicBezTo>
                    <a:pt x="858" y="10133"/>
                    <a:pt x="596" y="9906"/>
                    <a:pt x="489" y="9597"/>
                  </a:cubicBezTo>
                  <a:cubicBezTo>
                    <a:pt x="370" y="9252"/>
                    <a:pt x="453" y="9049"/>
                    <a:pt x="608" y="8740"/>
                  </a:cubicBezTo>
                  <a:cubicBezTo>
                    <a:pt x="739" y="8418"/>
                    <a:pt x="906" y="8049"/>
                    <a:pt x="894" y="7442"/>
                  </a:cubicBezTo>
                  <a:cubicBezTo>
                    <a:pt x="870" y="6799"/>
                    <a:pt x="1025" y="6513"/>
                    <a:pt x="1156" y="6239"/>
                  </a:cubicBezTo>
                  <a:cubicBezTo>
                    <a:pt x="1227" y="6085"/>
                    <a:pt x="1311" y="5918"/>
                    <a:pt x="1370" y="5715"/>
                  </a:cubicBezTo>
                  <a:cubicBezTo>
                    <a:pt x="1453" y="5406"/>
                    <a:pt x="1453" y="5144"/>
                    <a:pt x="1453" y="4894"/>
                  </a:cubicBezTo>
                  <a:cubicBezTo>
                    <a:pt x="1453" y="4632"/>
                    <a:pt x="1453" y="4370"/>
                    <a:pt x="1561" y="4049"/>
                  </a:cubicBezTo>
                  <a:cubicBezTo>
                    <a:pt x="1632" y="3822"/>
                    <a:pt x="1727" y="3680"/>
                    <a:pt x="1811" y="3513"/>
                  </a:cubicBezTo>
                  <a:cubicBezTo>
                    <a:pt x="1965" y="3263"/>
                    <a:pt x="2120" y="2989"/>
                    <a:pt x="2204" y="2429"/>
                  </a:cubicBezTo>
                  <a:cubicBezTo>
                    <a:pt x="2287" y="1655"/>
                    <a:pt x="2775" y="1155"/>
                    <a:pt x="3180" y="858"/>
                  </a:cubicBezTo>
                  <a:cubicBezTo>
                    <a:pt x="3692" y="489"/>
                    <a:pt x="4251" y="322"/>
                    <a:pt x="4597" y="322"/>
                  </a:cubicBezTo>
                  <a:cubicBezTo>
                    <a:pt x="4763" y="322"/>
                    <a:pt x="4894" y="358"/>
                    <a:pt x="4978" y="429"/>
                  </a:cubicBezTo>
                  <a:cubicBezTo>
                    <a:pt x="5067" y="489"/>
                    <a:pt x="5168" y="518"/>
                    <a:pt x="5268" y="518"/>
                  </a:cubicBezTo>
                  <a:cubicBezTo>
                    <a:pt x="5368" y="518"/>
                    <a:pt x="5466" y="489"/>
                    <a:pt x="5549" y="429"/>
                  </a:cubicBezTo>
                  <a:cubicBezTo>
                    <a:pt x="5656" y="370"/>
                    <a:pt x="5775" y="322"/>
                    <a:pt x="5930" y="322"/>
                  </a:cubicBezTo>
                  <a:close/>
                  <a:moveTo>
                    <a:pt x="4585" y="0"/>
                  </a:moveTo>
                  <a:cubicBezTo>
                    <a:pt x="4109" y="0"/>
                    <a:pt x="3478" y="239"/>
                    <a:pt x="2977" y="596"/>
                  </a:cubicBezTo>
                  <a:cubicBezTo>
                    <a:pt x="2525" y="917"/>
                    <a:pt x="1965" y="1489"/>
                    <a:pt x="1858" y="2382"/>
                  </a:cubicBezTo>
                  <a:cubicBezTo>
                    <a:pt x="1799" y="2870"/>
                    <a:pt x="1668" y="3096"/>
                    <a:pt x="1513" y="3334"/>
                  </a:cubicBezTo>
                  <a:cubicBezTo>
                    <a:pt x="1418" y="3501"/>
                    <a:pt x="1311" y="3680"/>
                    <a:pt x="1239" y="3941"/>
                  </a:cubicBezTo>
                  <a:cubicBezTo>
                    <a:pt x="1132" y="4311"/>
                    <a:pt x="1120" y="4596"/>
                    <a:pt x="1120" y="4882"/>
                  </a:cubicBezTo>
                  <a:cubicBezTo>
                    <a:pt x="1120" y="5120"/>
                    <a:pt x="1120" y="5346"/>
                    <a:pt x="1037" y="5608"/>
                  </a:cubicBezTo>
                  <a:cubicBezTo>
                    <a:pt x="1001" y="5787"/>
                    <a:pt x="918" y="5918"/>
                    <a:pt x="846" y="6073"/>
                  </a:cubicBezTo>
                  <a:cubicBezTo>
                    <a:pt x="703" y="6382"/>
                    <a:pt x="537" y="6716"/>
                    <a:pt x="549" y="7430"/>
                  </a:cubicBezTo>
                  <a:cubicBezTo>
                    <a:pt x="560" y="7966"/>
                    <a:pt x="418" y="8287"/>
                    <a:pt x="287" y="8585"/>
                  </a:cubicBezTo>
                  <a:cubicBezTo>
                    <a:pt x="132" y="8918"/>
                    <a:pt x="1" y="9228"/>
                    <a:pt x="168" y="9692"/>
                  </a:cubicBezTo>
                  <a:cubicBezTo>
                    <a:pt x="346" y="10192"/>
                    <a:pt x="846" y="10514"/>
                    <a:pt x="1061" y="10609"/>
                  </a:cubicBezTo>
                  <a:lnTo>
                    <a:pt x="1061" y="11026"/>
                  </a:lnTo>
                  <a:cubicBezTo>
                    <a:pt x="1061" y="11121"/>
                    <a:pt x="1132" y="11192"/>
                    <a:pt x="1215" y="11192"/>
                  </a:cubicBezTo>
                  <a:cubicBezTo>
                    <a:pt x="1311" y="11192"/>
                    <a:pt x="1382" y="11121"/>
                    <a:pt x="1382" y="11026"/>
                  </a:cubicBezTo>
                  <a:lnTo>
                    <a:pt x="1382" y="9668"/>
                  </a:lnTo>
                  <a:cubicBezTo>
                    <a:pt x="1382" y="9514"/>
                    <a:pt x="1430" y="9359"/>
                    <a:pt x="1501" y="9228"/>
                  </a:cubicBezTo>
                  <a:lnTo>
                    <a:pt x="2275" y="9895"/>
                  </a:lnTo>
                  <a:cubicBezTo>
                    <a:pt x="2394" y="10002"/>
                    <a:pt x="2465" y="10145"/>
                    <a:pt x="2465" y="10299"/>
                  </a:cubicBezTo>
                  <a:lnTo>
                    <a:pt x="2465" y="11026"/>
                  </a:lnTo>
                  <a:cubicBezTo>
                    <a:pt x="2465" y="11121"/>
                    <a:pt x="2549" y="11192"/>
                    <a:pt x="2632" y="11192"/>
                  </a:cubicBezTo>
                  <a:cubicBezTo>
                    <a:pt x="2716" y="11192"/>
                    <a:pt x="2799" y="11121"/>
                    <a:pt x="2799" y="11026"/>
                  </a:cubicBezTo>
                  <a:lnTo>
                    <a:pt x="2799" y="10299"/>
                  </a:lnTo>
                  <a:cubicBezTo>
                    <a:pt x="2799" y="10049"/>
                    <a:pt x="2692" y="9811"/>
                    <a:pt x="2501" y="9645"/>
                  </a:cubicBezTo>
                  <a:lnTo>
                    <a:pt x="1727" y="8978"/>
                  </a:lnTo>
                  <a:cubicBezTo>
                    <a:pt x="1799" y="8918"/>
                    <a:pt x="1882" y="8871"/>
                    <a:pt x="1977" y="8823"/>
                  </a:cubicBezTo>
                  <a:lnTo>
                    <a:pt x="3013" y="8454"/>
                  </a:lnTo>
                  <a:cubicBezTo>
                    <a:pt x="3728" y="9371"/>
                    <a:pt x="4466" y="10002"/>
                    <a:pt x="5192" y="10299"/>
                  </a:cubicBezTo>
                  <a:cubicBezTo>
                    <a:pt x="5204" y="10311"/>
                    <a:pt x="5240" y="10311"/>
                    <a:pt x="5252" y="10311"/>
                  </a:cubicBezTo>
                  <a:cubicBezTo>
                    <a:pt x="5263" y="10311"/>
                    <a:pt x="5299" y="10311"/>
                    <a:pt x="5311" y="10299"/>
                  </a:cubicBezTo>
                  <a:cubicBezTo>
                    <a:pt x="5764" y="10121"/>
                    <a:pt x="6216" y="9811"/>
                    <a:pt x="6668" y="9395"/>
                  </a:cubicBezTo>
                  <a:cubicBezTo>
                    <a:pt x="6728" y="9335"/>
                    <a:pt x="6740" y="9228"/>
                    <a:pt x="6668" y="9156"/>
                  </a:cubicBezTo>
                  <a:cubicBezTo>
                    <a:pt x="6636" y="9124"/>
                    <a:pt x="6590" y="9102"/>
                    <a:pt x="6543" y="9102"/>
                  </a:cubicBezTo>
                  <a:cubicBezTo>
                    <a:pt x="6503" y="9102"/>
                    <a:pt x="6463" y="9118"/>
                    <a:pt x="6430" y="9156"/>
                  </a:cubicBezTo>
                  <a:cubicBezTo>
                    <a:pt x="6025" y="9525"/>
                    <a:pt x="5644" y="9811"/>
                    <a:pt x="5252" y="9966"/>
                  </a:cubicBezTo>
                  <a:cubicBezTo>
                    <a:pt x="4478" y="9633"/>
                    <a:pt x="3811" y="8930"/>
                    <a:pt x="3347" y="8347"/>
                  </a:cubicBezTo>
                  <a:lnTo>
                    <a:pt x="3799" y="8204"/>
                  </a:lnTo>
                  <a:cubicBezTo>
                    <a:pt x="4132" y="8085"/>
                    <a:pt x="4370" y="7751"/>
                    <a:pt x="4370" y="7382"/>
                  </a:cubicBezTo>
                  <a:lnTo>
                    <a:pt x="4370" y="6811"/>
                  </a:lnTo>
                  <a:cubicBezTo>
                    <a:pt x="4656" y="6918"/>
                    <a:pt x="4954" y="6978"/>
                    <a:pt x="5263" y="6978"/>
                  </a:cubicBezTo>
                  <a:cubicBezTo>
                    <a:pt x="5585" y="6978"/>
                    <a:pt x="5883" y="6918"/>
                    <a:pt x="6156" y="6811"/>
                  </a:cubicBezTo>
                  <a:lnTo>
                    <a:pt x="6156" y="7382"/>
                  </a:lnTo>
                  <a:cubicBezTo>
                    <a:pt x="6156" y="7751"/>
                    <a:pt x="6395" y="8085"/>
                    <a:pt x="6740" y="8204"/>
                  </a:cubicBezTo>
                  <a:lnTo>
                    <a:pt x="7192" y="8347"/>
                  </a:lnTo>
                  <a:cubicBezTo>
                    <a:pt x="7097" y="8466"/>
                    <a:pt x="7014" y="8573"/>
                    <a:pt x="6907" y="8692"/>
                  </a:cubicBezTo>
                  <a:cubicBezTo>
                    <a:pt x="6847" y="8763"/>
                    <a:pt x="6847" y="8871"/>
                    <a:pt x="6918" y="8930"/>
                  </a:cubicBezTo>
                  <a:cubicBezTo>
                    <a:pt x="6954" y="8954"/>
                    <a:pt x="6990" y="8978"/>
                    <a:pt x="7026" y="8978"/>
                  </a:cubicBezTo>
                  <a:cubicBezTo>
                    <a:pt x="7073" y="8978"/>
                    <a:pt x="7109" y="8954"/>
                    <a:pt x="7145" y="8918"/>
                  </a:cubicBezTo>
                  <a:cubicBezTo>
                    <a:pt x="7264" y="8787"/>
                    <a:pt x="7383" y="8633"/>
                    <a:pt x="7502" y="8490"/>
                  </a:cubicBezTo>
                  <a:lnTo>
                    <a:pt x="8538" y="8859"/>
                  </a:lnTo>
                  <a:cubicBezTo>
                    <a:pt x="8645" y="8883"/>
                    <a:pt x="8740" y="8942"/>
                    <a:pt x="8812" y="9002"/>
                  </a:cubicBezTo>
                  <a:lnTo>
                    <a:pt x="8038" y="9656"/>
                  </a:lnTo>
                  <a:cubicBezTo>
                    <a:pt x="7847" y="9823"/>
                    <a:pt x="7740" y="10061"/>
                    <a:pt x="7740" y="10311"/>
                  </a:cubicBezTo>
                  <a:lnTo>
                    <a:pt x="7740" y="11038"/>
                  </a:lnTo>
                  <a:cubicBezTo>
                    <a:pt x="7740" y="11133"/>
                    <a:pt x="7811" y="11204"/>
                    <a:pt x="7895" y="11204"/>
                  </a:cubicBezTo>
                  <a:cubicBezTo>
                    <a:pt x="7990" y="11204"/>
                    <a:pt x="8061" y="11133"/>
                    <a:pt x="8061" y="11038"/>
                  </a:cubicBezTo>
                  <a:lnTo>
                    <a:pt x="8061" y="10311"/>
                  </a:lnTo>
                  <a:cubicBezTo>
                    <a:pt x="8061" y="10145"/>
                    <a:pt x="8133" y="10002"/>
                    <a:pt x="8252" y="9918"/>
                  </a:cubicBezTo>
                  <a:lnTo>
                    <a:pt x="9014" y="9264"/>
                  </a:lnTo>
                  <a:cubicBezTo>
                    <a:pt x="9085" y="9395"/>
                    <a:pt x="9133" y="9537"/>
                    <a:pt x="9133" y="9692"/>
                  </a:cubicBezTo>
                  <a:lnTo>
                    <a:pt x="9133" y="11049"/>
                  </a:lnTo>
                  <a:cubicBezTo>
                    <a:pt x="9133" y="11133"/>
                    <a:pt x="9204" y="11204"/>
                    <a:pt x="9300" y="11204"/>
                  </a:cubicBezTo>
                  <a:cubicBezTo>
                    <a:pt x="9383" y="11204"/>
                    <a:pt x="9466" y="11133"/>
                    <a:pt x="9466" y="11049"/>
                  </a:cubicBezTo>
                  <a:lnTo>
                    <a:pt x="9466" y="10633"/>
                  </a:lnTo>
                  <a:cubicBezTo>
                    <a:pt x="9681" y="10514"/>
                    <a:pt x="10193" y="10216"/>
                    <a:pt x="10359" y="9704"/>
                  </a:cubicBezTo>
                  <a:cubicBezTo>
                    <a:pt x="10490" y="9240"/>
                    <a:pt x="10359" y="8930"/>
                    <a:pt x="10228" y="8585"/>
                  </a:cubicBezTo>
                  <a:cubicBezTo>
                    <a:pt x="10085" y="8287"/>
                    <a:pt x="9955" y="7966"/>
                    <a:pt x="9955" y="7430"/>
                  </a:cubicBezTo>
                  <a:cubicBezTo>
                    <a:pt x="9966" y="6716"/>
                    <a:pt x="9812" y="6382"/>
                    <a:pt x="9657" y="6073"/>
                  </a:cubicBezTo>
                  <a:cubicBezTo>
                    <a:pt x="9585" y="5918"/>
                    <a:pt x="9526" y="5787"/>
                    <a:pt x="9466" y="5608"/>
                  </a:cubicBezTo>
                  <a:cubicBezTo>
                    <a:pt x="9395" y="5346"/>
                    <a:pt x="9395" y="5120"/>
                    <a:pt x="9395" y="4882"/>
                  </a:cubicBezTo>
                  <a:cubicBezTo>
                    <a:pt x="9395" y="4596"/>
                    <a:pt x="9395" y="4311"/>
                    <a:pt x="9276" y="3941"/>
                  </a:cubicBezTo>
                  <a:cubicBezTo>
                    <a:pt x="9193" y="3680"/>
                    <a:pt x="9097" y="3513"/>
                    <a:pt x="8990" y="3334"/>
                  </a:cubicBezTo>
                  <a:cubicBezTo>
                    <a:pt x="8835" y="3096"/>
                    <a:pt x="8704" y="2870"/>
                    <a:pt x="8645" y="2382"/>
                  </a:cubicBezTo>
                  <a:cubicBezTo>
                    <a:pt x="8538" y="1489"/>
                    <a:pt x="7978" y="917"/>
                    <a:pt x="7526" y="596"/>
                  </a:cubicBezTo>
                  <a:cubicBezTo>
                    <a:pt x="7026" y="239"/>
                    <a:pt x="6395" y="0"/>
                    <a:pt x="5918" y="0"/>
                  </a:cubicBezTo>
                  <a:cubicBezTo>
                    <a:pt x="5704" y="0"/>
                    <a:pt x="5502" y="48"/>
                    <a:pt x="5359" y="143"/>
                  </a:cubicBezTo>
                  <a:cubicBezTo>
                    <a:pt x="5329" y="167"/>
                    <a:pt x="5290" y="179"/>
                    <a:pt x="5252" y="179"/>
                  </a:cubicBezTo>
                  <a:cubicBezTo>
                    <a:pt x="5213" y="179"/>
                    <a:pt x="5174" y="167"/>
                    <a:pt x="5144" y="143"/>
                  </a:cubicBezTo>
                  <a:cubicBezTo>
                    <a:pt x="5002" y="48"/>
                    <a:pt x="4811" y="0"/>
                    <a:pt x="458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19" name="Google Shape;11126;p79">
            <a:extLst>
              <a:ext uri="{FF2B5EF4-FFF2-40B4-BE49-F238E27FC236}">
                <a16:creationId xmlns:a16="http://schemas.microsoft.com/office/drawing/2014/main" id="{34D93980-676E-25F1-E1C2-8595E8E95F63}"/>
              </a:ext>
            </a:extLst>
          </p:cNvPr>
          <p:cNvGrpSpPr/>
          <p:nvPr/>
        </p:nvGrpSpPr>
        <p:grpSpPr>
          <a:xfrm>
            <a:off x="11496590" y="2648867"/>
            <a:ext cx="646588" cy="712230"/>
            <a:chOff x="5748295" y="1499833"/>
            <a:chExt cx="323294" cy="35611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20" name="Google Shape;11127;p79">
              <a:extLst>
                <a:ext uri="{FF2B5EF4-FFF2-40B4-BE49-F238E27FC236}">
                  <a16:creationId xmlns:a16="http://schemas.microsoft.com/office/drawing/2014/main" id="{3B7F4128-B213-9588-4696-0076F98B4739}"/>
                </a:ext>
              </a:extLst>
            </p:cNvPr>
            <p:cNvSpPr/>
            <p:nvPr/>
          </p:nvSpPr>
          <p:spPr>
            <a:xfrm>
              <a:off x="5871276" y="1611474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29"/>
                    <a:pt x="84" y="513"/>
                    <a:pt x="167" y="513"/>
                  </a:cubicBezTo>
                  <a:cubicBezTo>
                    <a:pt x="250" y="513"/>
                    <a:pt x="334" y="429"/>
                    <a:pt x="334" y="346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1" name="Google Shape;11128;p79">
              <a:extLst>
                <a:ext uri="{FF2B5EF4-FFF2-40B4-BE49-F238E27FC236}">
                  <a16:creationId xmlns:a16="http://schemas.microsoft.com/office/drawing/2014/main" id="{70E1983D-CAD8-D645-24EA-57E9BA145D3D}"/>
                </a:ext>
              </a:extLst>
            </p:cNvPr>
            <p:cNvSpPr/>
            <p:nvPr/>
          </p:nvSpPr>
          <p:spPr>
            <a:xfrm>
              <a:off x="5938406" y="161147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2" name="Google Shape;11129;p79">
              <a:extLst>
                <a:ext uri="{FF2B5EF4-FFF2-40B4-BE49-F238E27FC236}">
                  <a16:creationId xmlns:a16="http://schemas.microsoft.com/office/drawing/2014/main" id="{51551595-F6E5-C35C-CE1E-0C1FFDEBEED8}"/>
                </a:ext>
              </a:extLst>
            </p:cNvPr>
            <p:cNvSpPr/>
            <p:nvPr/>
          </p:nvSpPr>
          <p:spPr>
            <a:xfrm>
              <a:off x="5887116" y="1650820"/>
              <a:ext cx="45683" cy="15777"/>
            </a:xfrm>
            <a:custGeom>
              <a:avLst/>
              <a:gdLst/>
              <a:ahLst/>
              <a:cxnLst/>
              <a:rect l="l" t="t" r="r" b="b"/>
              <a:pathLst>
                <a:path w="1442" h="498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199"/>
                    <a:pt x="60" y="283"/>
                  </a:cubicBezTo>
                  <a:cubicBezTo>
                    <a:pt x="203" y="414"/>
                    <a:pt x="441" y="497"/>
                    <a:pt x="691" y="497"/>
                  </a:cubicBezTo>
                  <a:cubicBezTo>
                    <a:pt x="965" y="497"/>
                    <a:pt x="1203" y="414"/>
                    <a:pt x="1334" y="283"/>
                  </a:cubicBezTo>
                  <a:cubicBezTo>
                    <a:pt x="1441" y="199"/>
                    <a:pt x="1441" y="104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1" y="45"/>
                  </a:cubicBezTo>
                  <a:cubicBezTo>
                    <a:pt x="1072" y="104"/>
                    <a:pt x="917" y="176"/>
                    <a:pt x="715" y="176"/>
                  </a:cubicBezTo>
                  <a:cubicBezTo>
                    <a:pt x="500" y="176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3" name="Google Shape;11130;p79">
              <a:extLst>
                <a:ext uri="{FF2B5EF4-FFF2-40B4-BE49-F238E27FC236}">
                  <a16:creationId xmlns:a16="http://schemas.microsoft.com/office/drawing/2014/main" id="{A5E73DC1-37ED-27FE-15E3-ADA891D4E1FD}"/>
                </a:ext>
              </a:extLst>
            </p:cNvPr>
            <p:cNvSpPr/>
            <p:nvPr/>
          </p:nvSpPr>
          <p:spPr>
            <a:xfrm>
              <a:off x="5748295" y="1499833"/>
              <a:ext cx="323294" cy="355355"/>
            </a:xfrm>
            <a:custGeom>
              <a:avLst/>
              <a:gdLst/>
              <a:ahLst/>
              <a:cxnLst/>
              <a:rect l="l" t="t" r="r" b="b"/>
              <a:pathLst>
                <a:path w="10205" h="11217" extrusionOk="0">
                  <a:moveTo>
                    <a:pt x="7026" y="334"/>
                  </a:moveTo>
                  <a:cubicBezTo>
                    <a:pt x="7323" y="334"/>
                    <a:pt x="7561" y="572"/>
                    <a:pt x="7561" y="870"/>
                  </a:cubicBezTo>
                  <a:lnTo>
                    <a:pt x="7561" y="3346"/>
                  </a:lnTo>
                  <a:lnTo>
                    <a:pt x="7371" y="3346"/>
                  </a:lnTo>
                  <a:cubicBezTo>
                    <a:pt x="7264" y="3346"/>
                    <a:pt x="7180" y="3251"/>
                    <a:pt x="7180" y="3156"/>
                  </a:cubicBezTo>
                  <a:lnTo>
                    <a:pt x="7180" y="2632"/>
                  </a:lnTo>
                  <a:cubicBezTo>
                    <a:pt x="7180" y="2156"/>
                    <a:pt x="6787" y="1763"/>
                    <a:pt x="6311" y="1763"/>
                  </a:cubicBezTo>
                  <a:lnTo>
                    <a:pt x="4561" y="1763"/>
                  </a:lnTo>
                  <a:cubicBezTo>
                    <a:pt x="4466" y="1763"/>
                    <a:pt x="4394" y="1846"/>
                    <a:pt x="4394" y="1929"/>
                  </a:cubicBezTo>
                  <a:cubicBezTo>
                    <a:pt x="4394" y="2025"/>
                    <a:pt x="4466" y="2096"/>
                    <a:pt x="4561" y="2096"/>
                  </a:cubicBezTo>
                  <a:lnTo>
                    <a:pt x="6311" y="2096"/>
                  </a:lnTo>
                  <a:cubicBezTo>
                    <a:pt x="6609" y="2096"/>
                    <a:pt x="6847" y="2334"/>
                    <a:pt x="6847" y="2632"/>
                  </a:cubicBezTo>
                  <a:lnTo>
                    <a:pt x="6847" y="3156"/>
                  </a:lnTo>
                  <a:cubicBezTo>
                    <a:pt x="6847" y="3441"/>
                    <a:pt x="7085" y="3680"/>
                    <a:pt x="7371" y="3680"/>
                  </a:cubicBezTo>
                  <a:lnTo>
                    <a:pt x="7633" y="3680"/>
                  </a:lnTo>
                  <a:cubicBezTo>
                    <a:pt x="7704" y="3680"/>
                    <a:pt x="7788" y="3703"/>
                    <a:pt x="7847" y="3763"/>
                  </a:cubicBezTo>
                  <a:cubicBezTo>
                    <a:pt x="7907" y="3822"/>
                    <a:pt x="7919" y="3894"/>
                    <a:pt x="7919" y="3977"/>
                  </a:cubicBezTo>
                  <a:cubicBezTo>
                    <a:pt x="7907" y="4108"/>
                    <a:pt x="7776" y="4227"/>
                    <a:pt x="7621" y="4227"/>
                  </a:cubicBezTo>
                  <a:lnTo>
                    <a:pt x="7549" y="4227"/>
                  </a:lnTo>
                  <a:lnTo>
                    <a:pt x="7549" y="4215"/>
                  </a:lnTo>
                  <a:cubicBezTo>
                    <a:pt x="7549" y="4120"/>
                    <a:pt x="7478" y="4049"/>
                    <a:pt x="7383" y="4049"/>
                  </a:cubicBezTo>
                  <a:cubicBezTo>
                    <a:pt x="7299" y="4049"/>
                    <a:pt x="7216" y="4120"/>
                    <a:pt x="7216" y="4215"/>
                  </a:cubicBezTo>
                  <a:cubicBezTo>
                    <a:pt x="7216" y="5370"/>
                    <a:pt x="6264" y="6323"/>
                    <a:pt x="5109" y="6323"/>
                  </a:cubicBezTo>
                  <a:cubicBezTo>
                    <a:pt x="5101" y="6323"/>
                    <a:pt x="5094" y="6323"/>
                    <a:pt x="5087" y="6323"/>
                  </a:cubicBezTo>
                  <a:cubicBezTo>
                    <a:pt x="3930" y="6323"/>
                    <a:pt x="2989" y="5375"/>
                    <a:pt x="2989" y="4215"/>
                  </a:cubicBezTo>
                  <a:cubicBezTo>
                    <a:pt x="2989" y="4120"/>
                    <a:pt x="2918" y="4049"/>
                    <a:pt x="2835" y="4049"/>
                  </a:cubicBezTo>
                  <a:cubicBezTo>
                    <a:pt x="2739" y="4049"/>
                    <a:pt x="2668" y="4120"/>
                    <a:pt x="2668" y="4215"/>
                  </a:cubicBezTo>
                  <a:lnTo>
                    <a:pt x="2668" y="4227"/>
                  </a:lnTo>
                  <a:lnTo>
                    <a:pt x="2561" y="4227"/>
                  </a:lnTo>
                  <a:cubicBezTo>
                    <a:pt x="2489" y="4227"/>
                    <a:pt x="2418" y="4192"/>
                    <a:pt x="2358" y="4132"/>
                  </a:cubicBezTo>
                  <a:cubicBezTo>
                    <a:pt x="2299" y="4073"/>
                    <a:pt x="2275" y="4001"/>
                    <a:pt x="2275" y="3930"/>
                  </a:cubicBezTo>
                  <a:cubicBezTo>
                    <a:pt x="2299" y="3799"/>
                    <a:pt x="2430" y="3680"/>
                    <a:pt x="2573" y="3680"/>
                  </a:cubicBezTo>
                  <a:lnTo>
                    <a:pt x="2811" y="3680"/>
                  </a:lnTo>
                  <a:cubicBezTo>
                    <a:pt x="3097" y="3680"/>
                    <a:pt x="3335" y="3441"/>
                    <a:pt x="3335" y="3156"/>
                  </a:cubicBezTo>
                  <a:lnTo>
                    <a:pt x="3335" y="2632"/>
                  </a:lnTo>
                  <a:cubicBezTo>
                    <a:pt x="3335" y="2334"/>
                    <a:pt x="3573" y="2096"/>
                    <a:pt x="3870" y="2096"/>
                  </a:cubicBezTo>
                  <a:cubicBezTo>
                    <a:pt x="3954" y="2096"/>
                    <a:pt x="4037" y="2025"/>
                    <a:pt x="4037" y="1929"/>
                  </a:cubicBezTo>
                  <a:cubicBezTo>
                    <a:pt x="4037" y="1846"/>
                    <a:pt x="3954" y="1763"/>
                    <a:pt x="3870" y="1763"/>
                  </a:cubicBezTo>
                  <a:cubicBezTo>
                    <a:pt x="3394" y="1763"/>
                    <a:pt x="3013" y="2156"/>
                    <a:pt x="3013" y="2632"/>
                  </a:cubicBezTo>
                  <a:lnTo>
                    <a:pt x="3013" y="3156"/>
                  </a:lnTo>
                  <a:cubicBezTo>
                    <a:pt x="3013" y="3251"/>
                    <a:pt x="2918" y="3346"/>
                    <a:pt x="2811" y="3346"/>
                  </a:cubicBezTo>
                  <a:lnTo>
                    <a:pt x="2620" y="3346"/>
                  </a:lnTo>
                  <a:lnTo>
                    <a:pt x="2620" y="870"/>
                  </a:lnTo>
                  <a:cubicBezTo>
                    <a:pt x="2620" y="572"/>
                    <a:pt x="2858" y="334"/>
                    <a:pt x="3156" y="334"/>
                  </a:cubicBezTo>
                  <a:close/>
                  <a:moveTo>
                    <a:pt x="6549" y="6204"/>
                  </a:moveTo>
                  <a:lnTo>
                    <a:pt x="6549" y="6632"/>
                  </a:lnTo>
                  <a:cubicBezTo>
                    <a:pt x="6549" y="6811"/>
                    <a:pt x="6621" y="6990"/>
                    <a:pt x="6764" y="7121"/>
                  </a:cubicBezTo>
                  <a:lnTo>
                    <a:pt x="7085" y="7454"/>
                  </a:lnTo>
                  <a:lnTo>
                    <a:pt x="7085" y="8085"/>
                  </a:lnTo>
                  <a:lnTo>
                    <a:pt x="7061" y="8085"/>
                  </a:lnTo>
                  <a:cubicBezTo>
                    <a:pt x="7061" y="9097"/>
                    <a:pt x="6264" y="9930"/>
                    <a:pt x="5287" y="10014"/>
                  </a:cubicBezTo>
                  <a:lnTo>
                    <a:pt x="5287" y="9835"/>
                  </a:lnTo>
                  <a:cubicBezTo>
                    <a:pt x="5287" y="9752"/>
                    <a:pt x="5204" y="9668"/>
                    <a:pt x="5121" y="9668"/>
                  </a:cubicBezTo>
                  <a:cubicBezTo>
                    <a:pt x="5037" y="9668"/>
                    <a:pt x="4954" y="9752"/>
                    <a:pt x="4954" y="9835"/>
                  </a:cubicBezTo>
                  <a:lnTo>
                    <a:pt x="4954" y="10014"/>
                  </a:lnTo>
                  <a:cubicBezTo>
                    <a:pt x="3966" y="9930"/>
                    <a:pt x="3192" y="9097"/>
                    <a:pt x="3192" y="8085"/>
                  </a:cubicBezTo>
                  <a:lnTo>
                    <a:pt x="3192" y="7442"/>
                  </a:lnTo>
                  <a:lnTo>
                    <a:pt x="3513" y="7109"/>
                  </a:lnTo>
                  <a:cubicBezTo>
                    <a:pt x="3644" y="6978"/>
                    <a:pt x="3728" y="6811"/>
                    <a:pt x="3728" y="6620"/>
                  </a:cubicBezTo>
                  <a:lnTo>
                    <a:pt x="3728" y="6204"/>
                  </a:lnTo>
                  <a:cubicBezTo>
                    <a:pt x="4120" y="6489"/>
                    <a:pt x="4621" y="6668"/>
                    <a:pt x="5132" y="6668"/>
                  </a:cubicBezTo>
                  <a:cubicBezTo>
                    <a:pt x="5668" y="6668"/>
                    <a:pt x="6145" y="6501"/>
                    <a:pt x="6549" y="6204"/>
                  </a:cubicBezTo>
                  <a:close/>
                  <a:moveTo>
                    <a:pt x="3168" y="1"/>
                  </a:moveTo>
                  <a:cubicBezTo>
                    <a:pt x="2692" y="1"/>
                    <a:pt x="2311" y="382"/>
                    <a:pt x="2311" y="858"/>
                  </a:cubicBezTo>
                  <a:lnTo>
                    <a:pt x="2311" y="3394"/>
                  </a:lnTo>
                  <a:cubicBezTo>
                    <a:pt x="2120" y="3477"/>
                    <a:pt x="1977" y="3656"/>
                    <a:pt x="1965" y="3870"/>
                  </a:cubicBezTo>
                  <a:cubicBezTo>
                    <a:pt x="1954" y="4037"/>
                    <a:pt x="2013" y="4215"/>
                    <a:pt x="2120" y="4334"/>
                  </a:cubicBezTo>
                  <a:cubicBezTo>
                    <a:pt x="2239" y="4454"/>
                    <a:pt x="2394" y="4525"/>
                    <a:pt x="2561" y="4525"/>
                  </a:cubicBezTo>
                  <a:lnTo>
                    <a:pt x="2680" y="4525"/>
                  </a:lnTo>
                  <a:cubicBezTo>
                    <a:pt x="2751" y="5049"/>
                    <a:pt x="2989" y="5525"/>
                    <a:pt x="3347" y="5894"/>
                  </a:cubicBezTo>
                  <a:lnTo>
                    <a:pt x="3347" y="6609"/>
                  </a:lnTo>
                  <a:cubicBezTo>
                    <a:pt x="3347" y="6716"/>
                    <a:pt x="3311" y="6799"/>
                    <a:pt x="3251" y="6859"/>
                  </a:cubicBezTo>
                  <a:lnTo>
                    <a:pt x="2632" y="7466"/>
                  </a:lnTo>
                  <a:cubicBezTo>
                    <a:pt x="2573" y="7525"/>
                    <a:pt x="2513" y="7561"/>
                    <a:pt x="2442" y="7573"/>
                  </a:cubicBezTo>
                  <a:lnTo>
                    <a:pt x="1299" y="7787"/>
                  </a:lnTo>
                  <a:cubicBezTo>
                    <a:pt x="549" y="7918"/>
                    <a:pt x="1" y="8573"/>
                    <a:pt x="1" y="9335"/>
                  </a:cubicBezTo>
                  <a:lnTo>
                    <a:pt x="1" y="11038"/>
                  </a:lnTo>
                  <a:cubicBezTo>
                    <a:pt x="1" y="11133"/>
                    <a:pt x="72" y="11204"/>
                    <a:pt x="168" y="11204"/>
                  </a:cubicBezTo>
                  <a:cubicBezTo>
                    <a:pt x="251" y="11204"/>
                    <a:pt x="334" y="11133"/>
                    <a:pt x="334" y="11038"/>
                  </a:cubicBezTo>
                  <a:lnTo>
                    <a:pt x="334" y="9335"/>
                  </a:lnTo>
                  <a:cubicBezTo>
                    <a:pt x="334" y="8740"/>
                    <a:pt x="763" y="8216"/>
                    <a:pt x="1358" y="8109"/>
                  </a:cubicBezTo>
                  <a:lnTo>
                    <a:pt x="2120" y="7978"/>
                  </a:lnTo>
                  <a:lnTo>
                    <a:pt x="2120" y="11061"/>
                  </a:lnTo>
                  <a:cubicBezTo>
                    <a:pt x="2120" y="11145"/>
                    <a:pt x="2192" y="11216"/>
                    <a:pt x="2275" y="11216"/>
                  </a:cubicBezTo>
                  <a:cubicBezTo>
                    <a:pt x="2370" y="11216"/>
                    <a:pt x="2442" y="11145"/>
                    <a:pt x="2442" y="11061"/>
                  </a:cubicBezTo>
                  <a:lnTo>
                    <a:pt x="2442" y="7918"/>
                  </a:lnTo>
                  <a:lnTo>
                    <a:pt x="2501" y="7894"/>
                  </a:lnTo>
                  <a:cubicBezTo>
                    <a:pt x="2620" y="7883"/>
                    <a:pt x="2727" y="7823"/>
                    <a:pt x="2835" y="7752"/>
                  </a:cubicBezTo>
                  <a:lnTo>
                    <a:pt x="2835" y="8061"/>
                  </a:lnTo>
                  <a:cubicBezTo>
                    <a:pt x="2835" y="9311"/>
                    <a:pt x="3847" y="10347"/>
                    <a:pt x="5109" y="10347"/>
                  </a:cubicBezTo>
                  <a:cubicBezTo>
                    <a:pt x="6359" y="10347"/>
                    <a:pt x="7383" y="9335"/>
                    <a:pt x="7383" y="8061"/>
                  </a:cubicBezTo>
                  <a:lnTo>
                    <a:pt x="7383" y="7752"/>
                  </a:lnTo>
                  <a:cubicBezTo>
                    <a:pt x="7478" y="7823"/>
                    <a:pt x="7597" y="7883"/>
                    <a:pt x="7716" y="7894"/>
                  </a:cubicBezTo>
                  <a:lnTo>
                    <a:pt x="7776" y="7918"/>
                  </a:lnTo>
                  <a:lnTo>
                    <a:pt x="7776" y="8240"/>
                  </a:lnTo>
                  <a:cubicBezTo>
                    <a:pt x="7776" y="8335"/>
                    <a:pt x="7847" y="8406"/>
                    <a:pt x="7930" y="8406"/>
                  </a:cubicBezTo>
                  <a:cubicBezTo>
                    <a:pt x="8026" y="8406"/>
                    <a:pt x="8097" y="8335"/>
                    <a:pt x="8097" y="8240"/>
                  </a:cubicBezTo>
                  <a:lnTo>
                    <a:pt x="8097" y="7978"/>
                  </a:lnTo>
                  <a:lnTo>
                    <a:pt x="8859" y="8109"/>
                  </a:lnTo>
                  <a:cubicBezTo>
                    <a:pt x="9454" y="8216"/>
                    <a:pt x="9883" y="8728"/>
                    <a:pt x="9883" y="9323"/>
                  </a:cubicBezTo>
                  <a:lnTo>
                    <a:pt x="9883" y="11038"/>
                  </a:lnTo>
                  <a:cubicBezTo>
                    <a:pt x="9883" y="11133"/>
                    <a:pt x="9955" y="11204"/>
                    <a:pt x="10050" y="11204"/>
                  </a:cubicBezTo>
                  <a:cubicBezTo>
                    <a:pt x="10133" y="11204"/>
                    <a:pt x="10205" y="11133"/>
                    <a:pt x="10205" y="11038"/>
                  </a:cubicBezTo>
                  <a:lnTo>
                    <a:pt x="10205" y="9323"/>
                  </a:lnTo>
                  <a:cubicBezTo>
                    <a:pt x="10181" y="8585"/>
                    <a:pt x="9645" y="7930"/>
                    <a:pt x="8907" y="7799"/>
                  </a:cubicBezTo>
                  <a:lnTo>
                    <a:pt x="7752" y="7585"/>
                  </a:lnTo>
                  <a:cubicBezTo>
                    <a:pt x="7680" y="7573"/>
                    <a:pt x="7621" y="7549"/>
                    <a:pt x="7561" y="7490"/>
                  </a:cubicBezTo>
                  <a:lnTo>
                    <a:pt x="6954" y="6870"/>
                  </a:lnTo>
                  <a:cubicBezTo>
                    <a:pt x="6883" y="6799"/>
                    <a:pt x="6847" y="6716"/>
                    <a:pt x="6847" y="6620"/>
                  </a:cubicBezTo>
                  <a:lnTo>
                    <a:pt x="6847" y="5906"/>
                  </a:lnTo>
                  <a:cubicBezTo>
                    <a:pt x="7204" y="5549"/>
                    <a:pt x="7442" y="5073"/>
                    <a:pt x="7514" y="4537"/>
                  </a:cubicBezTo>
                  <a:lnTo>
                    <a:pt x="7621" y="4537"/>
                  </a:lnTo>
                  <a:cubicBezTo>
                    <a:pt x="7954" y="4537"/>
                    <a:pt x="8216" y="4299"/>
                    <a:pt x="8252" y="4001"/>
                  </a:cubicBezTo>
                  <a:cubicBezTo>
                    <a:pt x="8264" y="3834"/>
                    <a:pt x="8204" y="3656"/>
                    <a:pt x="8097" y="3537"/>
                  </a:cubicBezTo>
                  <a:cubicBezTo>
                    <a:pt x="8038" y="3477"/>
                    <a:pt x="7978" y="3441"/>
                    <a:pt x="7907" y="3394"/>
                  </a:cubicBezTo>
                  <a:lnTo>
                    <a:pt x="7907" y="858"/>
                  </a:lnTo>
                  <a:cubicBezTo>
                    <a:pt x="7907" y="382"/>
                    <a:pt x="7514" y="1"/>
                    <a:pt x="703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4" name="Google Shape;11131;p79">
              <a:extLst>
                <a:ext uri="{FF2B5EF4-FFF2-40B4-BE49-F238E27FC236}">
                  <a16:creationId xmlns:a16="http://schemas.microsoft.com/office/drawing/2014/main" id="{124C9860-FC9C-AD2F-D95F-470996736401}"/>
                </a:ext>
              </a:extLst>
            </p:cNvPr>
            <p:cNvSpPr/>
            <p:nvPr/>
          </p:nvSpPr>
          <p:spPr>
            <a:xfrm>
              <a:off x="5865225" y="1594842"/>
              <a:ext cx="22683" cy="12894"/>
            </a:xfrm>
            <a:custGeom>
              <a:avLst/>
              <a:gdLst/>
              <a:ahLst/>
              <a:cxnLst/>
              <a:rect l="l" t="t" r="r" b="b"/>
              <a:pathLst>
                <a:path w="716" h="407" extrusionOk="0">
                  <a:moveTo>
                    <a:pt x="191" y="0"/>
                  </a:moveTo>
                  <a:cubicBezTo>
                    <a:pt x="104" y="0"/>
                    <a:pt x="24" y="58"/>
                    <a:pt x="13" y="145"/>
                  </a:cubicBezTo>
                  <a:cubicBezTo>
                    <a:pt x="1" y="228"/>
                    <a:pt x="60" y="323"/>
                    <a:pt x="156" y="335"/>
                  </a:cubicBezTo>
                  <a:lnTo>
                    <a:pt x="513" y="407"/>
                  </a:lnTo>
                  <a:lnTo>
                    <a:pt x="537" y="407"/>
                  </a:lnTo>
                  <a:cubicBezTo>
                    <a:pt x="608" y="407"/>
                    <a:pt x="691" y="347"/>
                    <a:pt x="703" y="276"/>
                  </a:cubicBezTo>
                  <a:cubicBezTo>
                    <a:pt x="715" y="181"/>
                    <a:pt x="656" y="97"/>
                    <a:pt x="572" y="85"/>
                  </a:cubicBezTo>
                  <a:lnTo>
                    <a:pt x="215" y="2"/>
                  </a:lnTo>
                  <a:cubicBezTo>
                    <a:pt x="207" y="1"/>
                    <a:pt x="199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5" name="Google Shape;11132;p79">
              <a:extLst>
                <a:ext uri="{FF2B5EF4-FFF2-40B4-BE49-F238E27FC236}">
                  <a16:creationId xmlns:a16="http://schemas.microsoft.com/office/drawing/2014/main" id="{6F1ECF67-230C-C084-84DD-2BFCD9FA4E45}"/>
                </a:ext>
              </a:extLst>
            </p:cNvPr>
            <p:cNvSpPr/>
            <p:nvPr/>
          </p:nvSpPr>
          <p:spPr>
            <a:xfrm>
              <a:off x="5931627" y="1594462"/>
              <a:ext cx="23412" cy="12894"/>
            </a:xfrm>
            <a:custGeom>
              <a:avLst/>
              <a:gdLst/>
              <a:ahLst/>
              <a:cxnLst/>
              <a:rect l="l" t="t" r="r" b="b"/>
              <a:pathLst>
                <a:path w="739" h="407" extrusionOk="0">
                  <a:moveTo>
                    <a:pt x="534" y="1"/>
                  </a:moveTo>
                  <a:cubicBezTo>
                    <a:pt x="527" y="1"/>
                    <a:pt x="519" y="1"/>
                    <a:pt x="512" y="2"/>
                  </a:cubicBezTo>
                  <a:lnTo>
                    <a:pt x="155" y="73"/>
                  </a:lnTo>
                  <a:cubicBezTo>
                    <a:pt x="60" y="97"/>
                    <a:pt x="0" y="181"/>
                    <a:pt x="12" y="276"/>
                  </a:cubicBezTo>
                  <a:cubicBezTo>
                    <a:pt x="36" y="347"/>
                    <a:pt x="107" y="407"/>
                    <a:pt x="179" y="407"/>
                  </a:cubicBezTo>
                  <a:lnTo>
                    <a:pt x="215" y="407"/>
                  </a:lnTo>
                  <a:lnTo>
                    <a:pt x="572" y="335"/>
                  </a:lnTo>
                  <a:cubicBezTo>
                    <a:pt x="679" y="312"/>
                    <a:pt x="739" y="228"/>
                    <a:pt x="703" y="133"/>
                  </a:cubicBezTo>
                  <a:cubicBezTo>
                    <a:pt x="692" y="57"/>
                    <a:pt x="611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6" name="Google Shape;11133;p79">
              <a:extLst>
                <a:ext uri="{FF2B5EF4-FFF2-40B4-BE49-F238E27FC236}">
                  <a16:creationId xmlns:a16="http://schemas.microsoft.com/office/drawing/2014/main" id="{55F341FA-F8B2-CACD-DA10-49DF835A44E8}"/>
                </a:ext>
              </a:extLst>
            </p:cNvPr>
            <p:cNvSpPr/>
            <p:nvPr/>
          </p:nvSpPr>
          <p:spPr>
            <a:xfrm>
              <a:off x="5993846" y="1778586"/>
              <a:ext cx="10613" cy="77363"/>
            </a:xfrm>
            <a:custGeom>
              <a:avLst/>
              <a:gdLst/>
              <a:ahLst/>
              <a:cxnLst/>
              <a:rect l="l" t="t" r="r" b="b"/>
              <a:pathLst>
                <a:path w="335" h="244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2274"/>
                  </a:lnTo>
                  <a:cubicBezTo>
                    <a:pt x="1" y="2358"/>
                    <a:pt x="84" y="2441"/>
                    <a:pt x="168" y="2441"/>
                  </a:cubicBezTo>
                  <a:cubicBezTo>
                    <a:pt x="251" y="2441"/>
                    <a:pt x="334" y="2358"/>
                    <a:pt x="334" y="2274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27" name="Google Shape;11134;p79">
            <a:extLst>
              <a:ext uri="{FF2B5EF4-FFF2-40B4-BE49-F238E27FC236}">
                <a16:creationId xmlns:a16="http://schemas.microsoft.com/office/drawing/2014/main" id="{2D2D725D-DB9A-D95D-3C6F-D04F531D6ECD}"/>
              </a:ext>
            </a:extLst>
          </p:cNvPr>
          <p:cNvGrpSpPr/>
          <p:nvPr/>
        </p:nvGrpSpPr>
        <p:grpSpPr>
          <a:xfrm>
            <a:off x="16095322" y="2651274"/>
            <a:ext cx="556808" cy="710520"/>
            <a:chOff x="8047661" y="1501037"/>
            <a:chExt cx="278404" cy="35526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28" name="Google Shape;11135;p79">
              <a:extLst>
                <a:ext uri="{FF2B5EF4-FFF2-40B4-BE49-F238E27FC236}">
                  <a16:creationId xmlns:a16="http://schemas.microsoft.com/office/drawing/2014/main" id="{AA04C41C-A6DE-B07D-AB79-A4826C9E4C1E}"/>
                </a:ext>
              </a:extLst>
            </p:cNvPr>
            <p:cNvSpPr/>
            <p:nvPr/>
          </p:nvSpPr>
          <p:spPr>
            <a:xfrm>
              <a:off x="8147611" y="1622815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29" name="Google Shape;11136;p79">
              <a:extLst>
                <a:ext uri="{FF2B5EF4-FFF2-40B4-BE49-F238E27FC236}">
                  <a16:creationId xmlns:a16="http://schemas.microsoft.com/office/drawing/2014/main" id="{8F53A16A-AA3E-F8EB-55B2-400ED763B643}"/>
                </a:ext>
              </a:extLst>
            </p:cNvPr>
            <p:cNvSpPr/>
            <p:nvPr/>
          </p:nvSpPr>
          <p:spPr>
            <a:xfrm>
              <a:off x="8214741" y="1622815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0" name="Google Shape;11137;p79">
              <a:extLst>
                <a:ext uri="{FF2B5EF4-FFF2-40B4-BE49-F238E27FC236}">
                  <a16:creationId xmlns:a16="http://schemas.microsoft.com/office/drawing/2014/main" id="{A0F296F8-1701-297F-50AF-FC1E5338C94D}"/>
                </a:ext>
              </a:extLst>
            </p:cNvPr>
            <p:cNvSpPr/>
            <p:nvPr/>
          </p:nvSpPr>
          <p:spPr>
            <a:xfrm>
              <a:off x="8163451" y="16613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1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29" y="224"/>
                    <a:pt x="1429" y="128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88"/>
                    <a:pt x="715" y="188"/>
                  </a:cubicBezTo>
                  <a:cubicBezTo>
                    <a:pt x="501" y="188"/>
                    <a:pt x="358" y="105"/>
                    <a:pt x="298" y="45"/>
                  </a:cubicBezTo>
                  <a:cubicBezTo>
                    <a:pt x="269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1" name="Google Shape;11138;p79">
              <a:extLst>
                <a:ext uri="{FF2B5EF4-FFF2-40B4-BE49-F238E27FC236}">
                  <a16:creationId xmlns:a16="http://schemas.microsoft.com/office/drawing/2014/main" id="{9FB3B81D-2ADE-3225-DCE9-1D50ABAE3D6E}"/>
                </a:ext>
              </a:extLst>
            </p:cNvPr>
            <p:cNvSpPr/>
            <p:nvPr/>
          </p:nvSpPr>
          <p:spPr>
            <a:xfrm>
              <a:off x="8047661" y="1501037"/>
              <a:ext cx="278404" cy="355260"/>
            </a:xfrm>
            <a:custGeom>
              <a:avLst/>
              <a:gdLst/>
              <a:ahLst/>
              <a:cxnLst/>
              <a:rect l="l" t="t" r="r" b="b"/>
              <a:pathLst>
                <a:path w="8788" h="11214" extrusionOk="0">
                  <a:moveTo>
                    <a:pt x="5358" y="344"/>
                  </a:moveTo>
                  <a:lnTo>
                    <a:pt x="5823" y="808"/>
                  </a:lnTo>
                  <a:cubicBezTo>
                    <a:pt x="5858" y="844"/>
                    <a:pt x="5894" y="856"/>
                    <a:pt x="5942" y="856"/>
                  </a:cubicBezTo>
                  <a:lnTo>
                    <a:pt x="6751" y="856"/>
                  </a:lnTo>
                  <a:lnTo>
                    <a:pt x="6477" y="1510"/>
                  </a:lnTo>
                  <a:cubicBezTo>
                    <a:pt x="6465" y="1558"/>
                    <a:pt x="6465" y="1618"/>
                    <a:pt x="6489" y="1653"/>
                  </a:cubicBezTo>
                  <a:cubicBezTo>
                    <a:pt x="6525" y="1701"/>
                    <a:pt x="6573" y="1737"/>
                    <a:pt x="6632" y="1737"/>
                  </a:cubicBezTo>
                  <a:lnTo>
                    <a:pt x="7287" y="1737"/>
                  </a:lnTo>
                  <a:lnTo>
                    <a:pt x="7001" y="2570"/>
                  </a:lnTo>
                  <a:cubicBezTo>
                    <a:pt x="6989" y="2630"/>
                    <a:pt x="7001" y="2689"/>
                    <a:pt x="7049" y="2725"/>
                  </a:cubicBezTo>
                  <a:lnTo>
                    <a:pt x="7311" y="2999"/>
                  </a:lnTo>
                  <a:lnTo>
                    <a:pt x="7025" y="3677"/>
                  </a:lnTo>
                  <a:cubicBezTo>
                    <a:pt x="6989" y="3665"/>
                    <a:pt x="6942" y="3665"/>
                    <a:pt x="6882" y="3665"/>
                  </a:cubicBezTo>
                  <a:lnTo>
                    <a:pt x="6608" y="3665"/>
                  </a:lnTo>
                  <a:cubicBezTo>
                    <a:pt x="6513" y="3665"/>
                    <a:pt x="6418" y="3582"/>
                    <a:pt x="6418" y="3475"/>
                  </a:cubicBezTo>
                  <a:lnTo>
                    <a:pt x="6418" y="3118"/>
                  </a:lnTo>
                  <a:cubicBezTo>
                    <a:pt x="6418" y="3058"/>
                    <a:pt x="6394" y="3011"/>
                    <a:pt x="6346" y="2987"/>
                  </a:cubicBezTo>
                  <a:lnTo>
                    <a:pt x="5287" y="2284"/>
                  </a:lnTo>
                  <a:cubicBezTo>
                    <a:pt x="5261" y="2265"/>
                    <a:pt x="5227" y="2256"/>
                    <a:pt x="5194" y="2256"/>
                  </a:cubicBezTo>
                  <a:cubicBezTo>
                    <a:pt x="5168" y="2256"/>
                    <a:pt x="5141" y="2262"/>
                    <a:pt x="5120" y="2272"/>
                  </a:cubicBezTo>
                  <a:cubicBezTo>
                    <a:pt x="5061" y="2296"/>
                    <a:pt x="5037" y="2356"/>
                    <a:pt x="5037" y="2415"/>
                  </a:cubicBezTo>
                  <a:lnTo>
                    <a:pt x="5037" y="2832"/>
                  </a:lnTo>
                  <a:lnTo>
                    <a:pt x="4049" y="2272"/>
                  </a:lnTo>
                  <a:cubicBezTo>
                    <a:pt x="4022" y="2255"/>
                    <a:pt x="3994" y="2247"/>
                    <a:pt x="3967" y="2247"/>
                  </a:cubicBezTo>
                  <a:cubicBezTo>
                    <a:pt x="3919" y="2247"/>
                    <a:pt x="3872" y="2270"/>
                    <a:pt x="3834" y="2308"/>
                  </a:cubicBezTo>
                  <a:lnTo>
                    <a:pt x="3560" y="2725"/>
                  </a:lnTo>
                  <a:lnTo>
                    <a:pt x="3156" y="2534"/>
                  </a:lnTo>
                  <a:cubicBezTo>
                    <a:pt x="3132" y="2521"/>
                    <a:pt x="3108" y="2515"/>
                    <a:pt x="3084" y="2515"/>
                  </a:cubicBezTo>
                  <a:cubicBezTo>
                    <a:pt x="3024" y="2515"/>
                    <a:pt x="2967" y="2554"/>
                    <a:pt x="2941" y="2606"/>
                  </a:cubicBezTo>
                  <a:cubicBezTo>
                    <a:pt x="2894" y="2701"/>
                    <a:pt x="2941" y="2784"/>
                    <a:pt x="3013" y="2832"/>
                  </a:cubicBezTo>
                  <a:lnTo>
                    <a:pt x="3537" y="3082"/>
                  </a:lnTo>
                  <a:cubicBezTo>
                    <a:pt x="3561" y="3094"/>
                    <a:pt x="3587" y="3101"/>
                    <a:pt x="3613" y="3101"/>
                  </a:cubicBezTo>
                  <a:cubicBezTo>
                    <a:pt x="3661" y="3101"/>
                    <a:pt x="3708" y="3077"/>
                    <a:pt x="3739" y="3022"/>
                  </a:cubicBezTo>
                  <a:lnTo>
                    <a:pt x="4013" y="2630"/>
                  </a:lnTo>
                  <a:lnTo>
                    <a:pt x="5108" y="3249"/>
                  </a:lnTo>
                  <a:cubicBezTo>
                    <a:pt x="5132" y="3267"/>
                    <a:pt x="5162" y="3275"/>
                    <a:pt x="5192" y="3275"/>
                  </a:cubicBezTo>
                  <a:cubicBezTo>
                    <a:pt x="5221" y="3275"/>
                    <a:pt x="5251" y="3267"/>
                    <a:pt x="5275" y="3249"/>
                  </a:cubicBezTo>
                  <a:cubicBezTo>
                    <a:pt x="5322" y="3225"/>
                    <a:pt x="5346" y="3165"/>
                    <a:pt x="5346" y="3106"/>
                  </a:cubicBezTo>
                  <a:lnTo>
                    <a:pt x="5346" y="2701"/>
                  </a:lnTo>
                  <a:lnTo>
                    <a:pt x="6073" y="3177"/>
                  </a:lnTo>
                  <a:lnTo>
                    <a:pt x="6073" y="3439"/>
                  </a:lnTo>
                  <a:cubicBezTo>
                    <a:pt x="6073" y="3725"/>
                    <a:pt x="6311" y="3963"/>
                    <a:pt x="6596" y="3963"/>
                  </a:cubicBezTo>
                  <a:lnTo>
                    <a:pt x="6870" y="3963"/>
                  </a:lnTo>
                  <a:cubicBezTo>
                    <a:pt x="6942" y="3963"/>
                    <a:pt x="7013" y="3999"/>
                    <a:pt x="7073" y="4058"/>
                  </a:cubicBezTo>
                  <a:cubicBezTo>
                    <a:pt x="7132" y="4118"/>
                    <a:pt x="7144" y="4189"/>
                    <a:pt x="7144" y="4261"/>
                  </a:cubicBezTo>
                  <a:cubicBezTo>
                    <a:pt x="7132" y="4392"/>
                    <a:pt x="7001" y="4511"/>
                    <a:pt x="6846" y="4511"/>
                  </a:cubicBezTo>
                  <a:lnTo>
                    <a:pt x="6775" y="4511"/>
                  </a:lnTo>
                  <a:lnTo>
                    <a:pt x="6775" y="4499"/>
                  </a:lnTo>
                  <a:cubicBezTo>
                    <a:pt x="6775" y="4416"/>
                    <a:pt x="6704" y="4332"/>
                    <a:pt x="6608" y="4332"/>
                  </a:cubicBezTo>
                  <a:cubicBezTo>
                    <a:pt x="6525" y="4332"/>
                    <a:pt x="6454" y="4416"/>
                    <a:pt x="6454" y="4499"/>
                  </a:cubicBezTo>
                  <a:cubicBezTo>
                    <a:pt x="6454" y="5666"/>
                    <a:pt x="5501" y="6618"/>
                    <a:pt x="4334" y="6618"/>
                  </a:cubicBezTo>
                  <a:cubicBezTo>
                    <a:pt x="4320" y="6618"/>
                    <a:pt x="4306" y="6619"/>
                    <a:pt x="4292" y="6619"/>
                  </a:cubicBezTo>
                  <a:cubicBezTo>
                    <a:pt x="3180" y="6619"/>
                    <a:pt x="2263" y="5687"/>
                    <a:pt x="2263" y="4535"/>
                  </a:cubicBezTo>
                  <a:cubicBezTo>
                    <a:pt x="2263" y="4439"/>
                    <a:pt x="2191" y="4368"/>
                    <a:pt x="2108" y="4368"/>
                  </a:cubicBezTo>
                  <a:cubicBezTo>
                    <a:pt x="2013" y="4368"/>
                    <a:pt x="1941" y="4439"/>
                    <a:pt x="1941" y="4535"/>
                  </a:cubicBezTo>
                  <a:lnTo>
                    <a:pt x="1941" y="4546"/>
                  </a:lnTo>
                  <a:lnTo>
                    <a:pt x="1834" y="4546"/>
                  </a:lnTo>
                  <a:cubicBezTo>
                    <a:pt x="1763" y="4546"/>
                    <a:pt x="1691" y="4511"/>
                    <a:pt x="1632" y="4451"/>
                  </a:cubicBezTo>
                  <a:cubicBezTo>
                    <a:pt x="1572" y="4392"/>
                    <a:pt x="1548" y="4320"/>
                    <a:pt x="1548" y="4249"/>
                  </a:cubicBezTo>
                  <a:cubicBezTo>
                    <a:pt x="1572" y="4118"/>
                    <a:pt x="1703" y="3999"/>
                    <a:pt x="1846" y="3999"/>
                  </a:cubicBezTo>
                  <a:lnTo>
                    <a:pt x="2084" y="3999"/>
                  </a:lnTo>
                  <a:cubicBezTo>
                    <a:pt x="2370" y="3999"/>
                    <a:pt x="2608" y="3761"/>
                    <a:pt x="2608" y="3475"/>
                  </a:cubicBezTo>
                  <a:lnTo>
                    <a:pt x="2608" y="2415"/>
                  </a:lnTo>
                  <a:cubicBezTo>
                    <a:pt x="2608" y="2332"/>
                    <a:pt x="2536" y="2249"/>
                    <a:pt x="2441" y="2249"/>
                  </a:cubicBezTo>
                  <a:cubicBezTo>
                    <a:pt x="2358" y="2249"/>
                    <a:pt x="2286" y="2332"/>
                    <a:pt x="2286" y="2415"/>
                  </a:cubicBezTo>
                  <a:lnTo>
                    <a:pt x="2286" y="3475"/>
                  </a:lnTo>
                  <a:cubicBezTo>
                    <a:pt x="2286" y="3582"/>
                    <a:pt x="2191" y="3665"/>
                    <a:pt x="2084" y="3665"/>
                  </a:cubicBezTo>
                  <a:lnTo>
                    <a:pt x="1846" y="3665"/>
                  </a:lnTo>
                  <a:cubicBezTo>
                    <a:pt x="1786" y="3665"/>
                    <a:pt x="1727" y="3677"/>
                    <a:pt x="1691" y="3701"/>
                  </a:cubicBezTo>
                  <a:lnTo>
                    <a:pt x="1405" y="2999"/>
                  </a:lnTo>
                  <a:lnTo>
                    <a:pt x="1667" y="2725"/>
                  </a:lnTo>
                  <a:cubicBezTo>
                    <a:pt x="1715" y="2689"/>
                    <a:pt x="1727" y="2630"/>
                    <a:pt x="1715" y="2570"/>
                  </a:cubicBezTo>
                  <a:lnTo>
                    <a:pt x="1429" y="1737"/>
                  </a:lnTo>
                  <a:lnTo>
                    <a:pt x="1905" y="1737"/>
                  </a:lnTo>
                  <a:cubicBezTo>
                    <a:pt x="2001" y="1737"/>
                    <a:pt x="2072" y="1653"/>
                    <a:pt x="2072" y="1570"/>
                  </a:cubicBezTo>
                  <a:lnTo>
                    <a:pt x="2072" y="856"/>
                  </a:lnTo>
                  <a:lnTo>
                    <a:pt x="2786" y="856"/>
                  </a:lnTo>
                  <a:cubicBezTo>
                    <a:pt x="2822" y="856"/>
                    <a:pt x="2858" y="832"/>
                    <a:pt x="2894" y="820"/>
                  </a:cubicBezTo>
                  <a:lnTo>
                    <a:pt x="3537" y="344"/>
                  </a:lnTo>
                  <a:lnTo>
                    <a:pt x="4156" y="510"/>
                  </a:lnTo>
                  <a:lnTo>
                    <a:pt x="4215" y="510"/>
                  </a:lnTo>
                  <a:lnTo>
                    <a:pt x="5358" y="344"/>
                  </a:lnTo>
                  <a:close/>
                  <a:moveTo>
                    <a:pt x="2882" y="7225"/>
                  </a:moveTo>
                  <a:lnTo>
                    <a:pt x="4096" y="7892"/>
                  </a:lnTo>
                  <a:lnTo>
                    <a:pt x="3203" y="8654"/>
                  </a:lnTo>
                  <a:lnTo>
                    <a:pt x="3191" y="8654"/>
                  </a:lnTo>
                  <a:lnTo>
                    <a:pt x="2644" y="7690"/>
                  </a:lnTo>
                  <a:lnTo>
                    <a:pt x="2858" y="7225"/>
                  </a:lnTo>
                  <a:close/>
                  <a:moveTo>
                    <a:pt x="5442" y="6737"/>
                  </a:moveTo>
                  <a:lnTo>
                    <a:pt x="5442" y="7094"/>
                  </a:lnTo>
                  <a:lnTo>
                    <a:pt x="5239" y="7190"/>
                  </a:lnTo>
                  <a:cubicBezTo>
                    <a:pt x="5168" y="7237"/>
                    <a:pt x="5144" y="7344"/>
                    <a:pt x="5180" y="7416"/>
                  </a:cubicBezTo>
                  <a:cubicBezTo>
                    <a:pt x="5212" y="7465"/>
                    <a:pt x="5273" y="7497"/>
                    <a:pt x="5331" y="7497"/>
                  </a:cubicBezTo>
                  <a:cubicBezTo>
                    <a:pt x="5357" y="7497"/>
                    <a:pt x="5383" y="7490"/>
                    <a:pt x="5406" y="7475"/>
                  </a:cubicBezTo>
                  <a:lnTo>
                    <a:pt x="5882" y="7213"/>
                  </a:lnTo>
                  <a:lnTo>
                    <a:pt x="5894" y="7213"/>
                  </a:lnTo>
                  <a:lnTo>
                    <a:pt x="6120" y="7666"/>
                  </a:lnTo>
                  <a:lnTo>
                    <a:pt x="5573" y="8654"/>
                  </a:lnTo>
                  <a:lnTo>
                    <a:pt x="5561" y="8654"/>
                  </a:lnTo>
                  <a:lnTo>
                    <a:pt x="4668" y="7892"/>
                  </a:lnTo>
                  <a:lnTo>
                    <a:pt x="4811" y="7821"/>
                  </a:lnTo>
                  <a:cubicBezTo>
                    <a:pt x="4882" y="7773"/>
                    <a:pt x="4918" y="7666"/>
                    <a:pt x="4870" y="7594"/>
                  </a:cubicBezTo>
                  <a:cubicBezTo>
                    <a:pt x="4837" y="7545"/>
                    <a:pt x="4782" y="7513"/>
                    <a:pt x="4724" y="7513"/>
                  </a:cubicBezTo>
                  <a:cubicBezTo>
                    <a:pt x="4697" y="7513"/>
                    <a:pt x="4670" y="7520"/>
                    <a:pt x="4644" y="7535"/>
                  </a:cubicBezTo>
                  <a:lnTo>
                    <a:pt x="4382" y="7690"/>
                  </a:lnTo>
                  <a:lnTo>
                    <a:pt x="3310" y="7094"/>
                  </a:lnTo>
                  <a:lnTo>
                    <a:pt x="3310" y="6737"/>
                  </a:lnTo>
                  <a:cubicBezTo>
                    <a:pt x="3632" y="6892"/>
                    <a:pt x="3989" y="6975"/>
                    <a:pt x="4382" y="6975"/>
                  </a:cubicBezTo>
                  <a:cubicBezTo>
                    <a:pt x="4763" y="6975"/>
                    <a:pt x="5120" y="6880"/>
                    <a:pt x="5442" y="6737"/>
                  </a:cubicBezTo>
                  <a:close/>
                  <a:moveTo>
                    <a:pt x="4382" y="8071"/>
                  </a:moveTo>
                  <a:lnTo>
                    <a:pt x="4572" y="8237"/>
                  </a:lnTo>
                  <a:lnTo>
                    <a:pt x="4560" y="9630"/>
                  </a:lnTo>
                  <a:lnTo>
                    <a:pt x="4203" y="9630"/>
                  </a:lnTo>
                  <a:cubicBezTo>
                    <a:pt x="4203" y="9630"/>
                    <a:pt x="4191" y="9630"/>
                    <a:pt x="4191" y="9619"/>
                  </a:cubicBezTo>
                  <a:lnTo>
                    <a:pt x="4191" y="8237"/>
                  </a:lnTo>
                  <a:lnTo>
                    <a:pt x="4382" y="8071"/>
                  </a:lnTo>
                  <a:close/>
                  <a:moveTo>
                    <a:pt x="453" y="8726"/>
                  </a:moveTo>
                  <a:lnTo>
                    <a:pt x="1393" y="9535"/>
                  </a:lnTo>
                  <a:cubicBezTo>
                    <a:pt x="1512" y="9630"/>
                    <a:pt x="1584" y="9785"/>
                    <a:pt x="1584" y="9928"/>
                  </a:cubicBezTo>
                  <a:lnTo>
                    <a:pt x="1584" y="10107"/>
                  </a:lnTo>
                  <a:lnTo>
                    <a:pt x="334" y="9833"/>
                  </a:lnTo>
                  <a:lnTo>
                    <a:pt x="334" y="9178"/>
                  </a:lnTo>
                  <a:cubicBezTo>
                    <a:pt x="334" y="9011"/>
                    <a:pt x="369" y="8857"/>
                    <a:pt x="453" y="8726"/>
                  </a:cubicBezTo>
                  <a:close/>
                  <a:moveTo>
                    <a:pt x="3504" y="0"/>
                  </a:moveTo>
                  <a:cubicBezTo>
                    <a:pt x="3468" y="0"/>
                    <a:pt x="3431" y="17"/>
                    <a:pt x="3406" y="34"/>
                  </a:cubicBezTo>
                  <a:lnTo>
                    <a:pt x="2751" y="522"/>
                  </a:lnTo>
                  <a:lnTo>
                    <a:pt x="1941" y="522"/>
                  </a:lnTo>
                  <a:cubicBezTo>
                    <a:pt x="1846" y="522"/>
                    <a:pt x="1774" y="606"/>
                    <a:pt x="1774" y="689"/>
                  </a:cubicBezTo>
                  <a:lnTo>
                    <a:pt x="1774" y="1403"/>
                  </a:lnTo>
                  <a:lnTo>
                    <a:pt x="1239" y="1403"/>
                  </a:lnTo>
                  <a:cubicBezTo>
                    <a:pt x="1179" y="1403"/>
                    <a:pt x="1131" y="1439"/>
                    <a:pt x="1108" y="1475"/>
                  </a:cubicBezTo>
                  <a:cubicBezTo>
                    <a:pt x="1072" y="1522"/>
                    <a:pt x="1060" y="1582"/>
                    <a:pt x="1072" y="1629"/>
                  </a:cubicBezTo>
                  <a:lnTo>
                    <a:pt x="1382" y="2582"/>
                  </a:lnTo>
                  <a:lnTo>
                    <a:pt x="1108" y="2868"/>
                  </a:lnTo>
                  <a:cubicBezTo>
                    <a:pt x="1060" y="2903"/>
                    <a:pt x="1048" y="2987"/>
                    <a:pt x="1072" y="3046"/>
                  </a:cubicBezTo>
                  <a:lnTo>
                    <a:pt x="1417" y="3892"/>
                  </a:lnTo>
                  <a:cubicBezTo>
                    <a:pt x="1322" y="3975"/>
                    <a:pt x="1262" y="4106"/>
                    <a:pt x="1251" y="4249"/>
                  </a:cubicBezTo>
                  <a:cubicBezTo>
                    <a:pt x="1239" y="4404"/>
                    <a:pt x="1298" y="4582"/>
                    <a:pt x="1405" y="4701"/>
                  </a:cubicBezTo>
                  <a:cubicBezTo>
                    <a:pt x="1524" y="4832"/>
                    <a:pt x="1679" y="4904"/>
                    <a:pt x="1846" y="4904"/>
                  </a:cubicBezTo>
                  <a:lnTo>
                    <a:pt x="1965" y="4904"/>
                  </a:lnTo>
                  <a:cubicBezTo>
                    <a:pt x="2060" y="5582"/>
                    <a:pt x="2441" y="6190"/>
                    <a:pt x="2989" y="6571"/>
                  </a:cubicBezTo>
                  <a:lnTo>
                    <a:pt x="2989" y="6940"/>
                  </a:lnTo>
                  <a:cubicBezTo>
                    <a:pt x="2953" y="6928"/>
                    <a:pt x="2917" y="6922"/>
                    <a:pt x="2883" y="6922"/>
                  </a:cubicBezTo>
                  <a:cubicBezTo>
                    <a:pt x="2849" y="6922"/>
                    <a:pt x="2816" y="6928"/>
                    <a:pt x="2786" y="6940"/>
                  </a:cubicBezTo>
                  <a:cubicBezTo>
                    <a:pt x="2691" y="6963"/>
                    <a:pt x="2620" y="7035"/>
                    <a:pt x="2572" y="7118"/>
                  </a:cubicBezTo>
                  <a:lnTo>
                    <a:pt x="2322" y="7618"/>
                  </a:lnTo>
                  <a:lnTo>
                    <a:pt x="881" y="8035"/>
                  </a:lnTo>
                  <a:cubicBezTo>
                    <a:pt x="358" y="8190"/>
                    <a:pt x="0" y="8666"/>
                    <a:pt x="0" y="9202"/>
                  </a:cubicBezTo>
                  <a:lnTo>
                    <a:pt x="0" y="11047"/>
                  </a:lnTo>
                  <a:cubicBezTo>
                    <a:pt x="0" y="11131"/>
                    <a:pt x="72" y="11214"/>
                    <a:pt x="167" y="11214"/>
                  </a:cubicBezTo>
                  <a:cubicBezTo>
                    <a:pt x="250" y="11214"/>
                    <a:pt x="334" y="11131"/>
                    <a:pt x="334" y="11047"/>
                  </a:cubicBezTo>
                  <a:lnTo>
                    <a:pt x="334" y="10202"/>
                  </a:lnTo>
                  <a:lnTo>
                    <a:pt x="1584" y="10476"/>
                  </a:lnTo>
                  <a:lnTo>
                    <a:pt x="1584" y="11047"/>
                  </a:lnTo>
                  <a:cubicBezTo>
                    <a:pt x="1584" y="11131"/>
                    <a:pt x="1655" y="11214"/>
                    <a:pt x="1739" y="11214"/>
                  </a:cubicBezTo>
                  <a:cubicBezTo>
                    <a:pt x="1834" y="11214"/>
                    <a:pt x="1905" y="11131"/>
                    <a:pt x="1905" y="11047"/>
                  </a:cubicBezTo>
                  <a:lnTo>
                    <a:pt x="1905" y="9952"/>
                  </a:lnTo>
                  <a:cubicBezTo>
                    <a:pt x="1905" y="9690"/>
                    <a:pt x="1798" y="9452"/>
                    <a:pt x="1608" y="9297"/>
                  </a:cubicBezTo>
                  <a:lnTo>
                    <a:pt x="667" y="8487"/>
                  </a:lnTo>
                  <a:cubicBezTo>
                    <a:pt x="762" y="8416"/>
                    <a:pt x="870" y="8368"/>
                    <a:pt x="965" y="8345"/>
                  </a:cubicBezTo>
                  <a:lnTo>
                    <a:pt x="2382" y="7928"/>
                  </a:lnTo>
                  <a:lnTo>
                    <a:pt x="2906" y="8833"/>
                  </a:lnTo>
                  <a:cubicBezTo>
                    <a:pt x="2953" y="8916"/>
                    <a:pt x="3036" y="8976"/>
                    <a:pt x="3144" y="8999"/>
                  </a:cubicBezTo>
                  <a:lnTo>
                    <a:pt x="3203" y="8999"/>
                  </a:lnTo>
                  <a:cubicBezTo>
                    <a:pt x="3275" y="8999"/>
                    <a:pt x="3370" y="8964"/>
                    <a:pt x="3429" y="8916"/>
                  </a:cubicBezTo>
                  <a:lnTo>
                    <a:pt x="3870" y="8535"/>
                  </a:lnTo>
                  <a:lnTo>
                    <a:pt x="3870" y="9630"/>
                  </a:lnTo>
                  <a:cubicBezTo>
                    <a:pt x="3870" y="9833"/>
                    <a:pt x="4025" y="9976"/>
                    <a:pt x="4215" y="9976"/>
                  </a:cubicBezTo>
                  <a:lnTo>
                    <a:pt x="4572" y="9976"/>
                  </a:lnTo>
                  <a:cubicBezTo>
                    <a:pt x="4763" y="9976"/>
                    <a:pt x="4918" y="9833"/>
                    <a:pt x="4918" y="9630"/>
                  </a:cubicBezTo>
                  <a:lnTo>
                    <a:pt x="4918" y="8535"/>
                  </a:lnTo>
                  <a:lnTo>
                    <a:pt x="5358" y="8916"/>
                  </a:lnTo>
                  <a:cubicBezTo>
                    <a:pt x="5418" y="8976"/>
                    <a:pt x="5489" y="8999"/>
                    <a:pt x="5584" y="8999"/>
                  </a:cubicBezTo>
                  <a:lnTo>
                    <a:pt x="5644" y="8999"/>
                  </a:lnTo>
                  <a:cubicBezTo>
                    <a:pt x="5751" y="8976"/>
                    <a:pt x="5834" y="8916"/>
                    <a:pt x="5882" y="8833"/>
                  </a:cubicBezTo>
                  <a:lnTo>
                    <a:pt x="6406" y="7928"/>
                  </a:lnTo>
                  <a:lnTo>
                    <a:pt x="7811" y="8345"/>
                  </a:lnTo>
                  <a:cubicBezTo>
                    <a:pt x="7918" y="8368"/>
                    <a:pt x="8025" y="8428"/>
                    <a:pt x="8109" y="8487"/>
                  </a:cubicBezTo>
                  <a:lnTo>
                    <a:pt x="7180" y="9297"/>
                  </a:lnTo>
                  <a:cubicBezTo>
                    <a:pt x="6977" y="9452"/>
                    <a:pt x="6882" y="9690"/>
                    <a:pt x="6882" y="9952"/>
                  </a:cubicBezTo>
                  <a:lnTo>
                    <a:pt x="6882" y="11035"/>
                  </a:lnTo>
                  <a:cubicBezTo>
                    <a:pt x="6882" y="11119"/>
                    <a:pt x="6954" y="11202"/>
                    <a:pt x="7037" y="11202"/>
                  </a:cubicBezTo>
                  <a:cubicBezTo>
                    <a:pt x="7132" y="11202"/>
                    <a:pt x="7204" y="11119"/>
                    <a:pt x="7204" y="11035"/>
                  </a:cubicBezTo>
                  <a:lnTo>
                    <a:pt x="7204" y="10464"/>
                  </a:lnTo>
                  <a:lnTo>
                    <a:pt x="7430" y="10428"/>
                  </a:lnTo>
                  <a:cubicBezTo>
                    <a:pt x="7513" y="10404"/>
                    <a:pt x="7573" y="10321"/>
                    <a:pt x="7549" y="10226"/>
                  </a:cubicBezTo>
                  <a:cubicBezTo>
                    <a:pt x="7539" y="10155"/>
                    <a:pt x="7469" y="10101"/>
                    <a:pt x="7397" y="10101"/>
                  </a:cubicBezTo>
                  <a:cubicBezTo>
                    <a:pt x="7384" y="10101"/>
                    <a:pt x="7371" y="10103"/>
                    <a:pt x="7358" y="10107"/>
                  </a:cubicBezTo>
                  <a:lnTo>
                    <a:pt x="7204" y="10142"/>
                  </a:lnTo>
                  <a:lnTo>
                    <a:pt x="7204" y="9952"/>
                  </a:lnTo>
                  <a:cubicBezTo>
                    <a:pt x="7204" y="9785"/>
                    <a:pt x="7275" y="9630"/>
                    <a:pt x="7394" y="9547"/>
                  </a:cubicBezTo>
                  <a:lnTo>
                    <a:pt x="8335" y="8737"/>
                  </a:lnTo>
                  <a:cubicBezTo>
                    <a:pt x="8406" y="8880"/>
                    <a:pt x="8454" y="9023"/>
                    <a:pt x="8454" y="9190"/>
                  </a:cubicBezTo>
                  <a:lnTo>
                    <a:pt x="8454" y="9845"/>
                  </a:lnTo>
                  <a:lnTo>
                    <a:pt x="8049" y="9928"/>
                  </a:lnTo>
                  <a:cubicBezTo>
                    <a:pt x="7966" y="9952"/>
                    <a:pt x="7906" y="10035"/>
                    <a:pt x="7930" y="10131"/>
                  </a:cubicBezTo>
                  <a:cubicBezTo>
                    <a:pt x="7954" y="10202"/>
                    <a:pt x="8025" y="10261"/>
                    <a:pt x="8097" y="10261"/>
                  </a:cubicBezTo>
                  <a:lnTo>
                    <a:pt x="8132" y="10261"/>
                  </a:lnTo>
                  <a:lnTo>
                    <a:pt x="8454" y="10190"/>
                  </a:lnTo>
                  <a:lnTo>
                    <a:pt x="8454" y="11035"/>
                  </a:lnTo>
                  <a:cubicBezTo>
                    <a:pt x="8454" y="11119"/>
                    <a:pt x="8525" y="11202"/>
                    <a:pt x="8621" y="11202"/>
                  </a:cubicBezTo>
                  <a:cubicBezTo>
                    <a:pt x="8704" y="11202"/>
                    <a:pt x="8787" y="11119"/>
                    <a:pt x="8787" y="11035"/>
                  </a:cubicBezTo>
                  <a:lnTo>
                    <a:pt x="8751" y="9190"/>
                  </a:lnTo>
                  <a:cubicBezTo>
                    <a:pt x="8751" y="8654"/>
                    <a:pt x="8394" y="8178"/>
                    <a:pt x="7870" y="8023"/>
                  </a:cubicBezTo>
                  <a:lnTo>
                    <a:pt x="6430" y="7606"/>
                  </a:lnTo>
                  <a:lnTo>
                    <a:pt x="6180" y="7106"/>
                  </a:lnTo>
                  <a:cubicBezTo>
                    <a:pt x="6132" y="7011"/>
                    <a:pt x="6061" y="6952"/>
                    <a:pt x="5965" y="6928"/>
                  </a:cubicBezTo>
                  <a:cubicBezTo>
                    <a:pt x="5930" y="6922"/>
                    <a:pt x="5894" y="6919"/>
                    <a:pt x="5860" y="6919"/>
                  </a:cubicBezTo>
                  <a:cubicBezTo>
                    <a:pt x="5826" y="6919"/>
                    <a:pt x="5793" y="6922"/>
                    <a:pt x="5763" y="6928"/>
                  </a:cubicBezTo>
                  <a:lnTo>
                    <a:pt x="5763" y="6559"/>
                  </a:lnTo>
                  <a:cubicBezTo>
                    <a:pt x="6311" y="6166"/>
                    <a:pt x="6704" y="5570"/>
                    <a:pt x="6787" y="4892"/>
                  </a:cubicBezTo>
                  <a:lnTo>
                    <a:pt x="6894" y="4892"/>
                  </a:lnTo>
                  <a:cubicBezTo>
                    <a:pt x="7216" y="4892"/>
                    <a:pt x="7489" y="4654"/>
                    <a:pt x="7513" y="4356"/>
                  </a:cubicBezTo>
                  <a:cubicBezTo>
                    <a:pt x="7537" y="4189"/>
                    <a:pt x="7478" y="4011"/>
                    <a:pt x="7370" y="3892"/>
                  </a:cubicBezTo>
                  <a:lnTo>
                    <a:pt x="7358" y="3868"/>
                  </a:lnTo>
                  <a:lnTo>
                    <a:pt x="7680" y="3034"/>
                  </a:lnTo>
                  <a:cubicBezTo>
                    <a:pt x="7716" y="2975"/>
                    <a:pt x="7692" y="2903"/>
                    <a:pt x="7656" y="2856"/>
                  </a:cubicBezTo>
                  <a:lnTo>
                    <a:pt x="7370" y="2582"/>
                  </a:lnTo>
                  <a:lnTo>
                    <a:pt x="7680" y="1629"/>
                  </a:lnTo>
                  <a:cubicBezTo>
                    <a:pt x="7692" y="1582"/>
                    <a:pt x="7692" y="1522"/>
                    <a:pt x="7656" y="1475"/>
                  </a:cubicBezTo>
                  <a:cubicBezTo>
                    <a:pt x="7620" y="1427"/>
                    <a:pt x="7573" y="1403"/>
                    <a:pt x="7513" y="1403"/>
                  </a:cubicBezTo>
                  <a:lnTo>
                    <a:pt x="6882" y="1403"/>
                  </a:lnTo>
                  <a:lnTo>
                    <a:pt x="7144" y="748"/>
                  </a:lnTo>
                  <a:cubicBezTo>
                    <a:pt x="7156" y="701"/>
                    <a:pt x="7156" y="641"/>
                    <a:pt x="7132" y="606"/>
                  </a:cubicBezTo>
                  <a:cubicBezTo>
                    <a:pt x="7097" y="558"/>
                    <a:pt x="7061" y="522"/>
                    <a:pt x="7001" y="522"/>
                  </a:cubicBezTo>
                  <a:lnTo>
                    <a:pt x="6013" y="522"/>
                  </a:lnTo>
                  <a:lnTo>
                    <a:pt x="5537" y="46"/>
                  </a:lnTo>
                  <a:cubicBezTo>
                    <a:pt x="5519" y="28"/>
                    <a:pt x="5479" y="2"/>
                    <a:pt x="5440" y="2"/>
                  </a:cubicBezTo>
                  <a:cubicBezTo>
                    <a:pt x="5429" y="2"/>
                    <a:pt x="5417" y="5"/>
                    <a:pt x="5406" y="10"/>
                  </a:cubicBezTo>
                  <a:lnTo>
                    <a:pt x="4215" y="165"/>
                  </a:lnTo>
                  <a:lnTo>
                    <a:pt x="3548" y="10"/>
                  </a:lnTo>
                  <a:cubicBezTo>
                    <a:pt x="3535" y="3"/>
                    <a:pt x="3520" y="0"/>
                    <a:pt x="350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32" name="Google Shape;11139;p79">
            <a:extLst>
              <a:ext uri="{FF2B5EF4-FFF2-40B4-BE49-F238E27FC236}">
                <a16:creationId xmlns:a16="http://schemas.microsoft.com/office/drawing/2014/main" id="{AD846693-67CC-35F6-7975-BB131D2B19FA}"/>
              </a:ext>
            </a:extLst>
          </p:cNvPr>
          <p:cNvGrpSpPr/>
          <p:nvPr/>
        </p:nvGrpSpPr>
        <p:grpSpPr>
          <a:xfrm>
            <a:off x="9806778" y="2649629"/>
            <a:ext cx="535708" cy="711470"/>
            <a:chOff x="4903389" y="1500214"/>
            <a:chExt cx="267854" cy="35573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33" name="Google Shape;11140;p79">
              <a:extLst>
                <a:ext uri="{FF2B5EF4-FFF2-40B4-BE49-F238E27FC236}">
                  <a16:creationId xmlns:a16="http://schemas.microsoft.com/office/drawing/2014/main" id="{B88FBB23-415F-4115-94E6-ABCCC62F7BF0}"/>
                </a:ext>
              </a:extLst>
            </p:cNvPr>
            <p:cNvSpPr/>
            <p:nvPr/>
          </p:nvSpPr>
          <p:spPr>
            <a:xfrm>
              <a:off x="4997700" y="16118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4" name="Google Shape;11141;p79">
              <a:extLst>
                <a:ext uri="{FF2B5EF4-FFF2-40B4-BE49-F238E27FC236}">
                  <a16:creationId xmlns:a16="http://schemas.microsoft.com/office/drawing/2014/main" id="{512C3359-C46F-8236-8AF3-E902E0A49F5E}"/>
                </a:ext>
              </a:extLst>
            </p:cNvPr>
            <p:cNvSpPr/>
            <p:nvPr/>
          </p:nvSpPr>
          <p:spPr>
            <a:xfrm>
              <a:off x="5064830" y="161185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6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5" name="Google Shape;11142;p79">
              <a:extLst>
                <a:ext uri="{FF2B5EF4-FFF2-40B4-BE49-F238E27FC236}">
                  <a16:creationId xmlns:a16="http://schemas.microsoft.com/office/drawing/2014/main" id="{6F44DC9E-14A7-C181-0397-FA253DEF4E5B}"/>
                </a:ext>
              </a:extLst>
            </p:cNvPr>
            <p:cNvSpPr/>
            <p:nvPr/>
          </p:nvSpPr>
          <p:spPr>
            <a:xfrm>
              <a:off x="5013160" y="1650820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199"/>
                    <a:pt x="60" y="283"/>
                  </a:cubicBezTo>
                  <a:cubicBezTo>
                    <a:pt x="203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29" y="223"/>
                    <a:pt x="1429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6" name="Google Shape;11143;p79">
              <a:extLst>
                <a:ext uri="{FF2B5EF4-FFF2-40B4-BE49-F238E27FC236}">
                  <a16:creationId xmlns:a16="http://schemas.microsoft.com/office/drawing/2014/main" id="{9ED1EBF7-741F-D2B0-BBA4-3ABDEC63C13A}"/>
                </a:ext>
              </a:extLst>
            </p:cNvPr>
            <p:cNvSpPr/>
            <p:nvPr/>
          </p:nvSpPr>
          <p:spPr>
            <a:xfrm>
              <a:off x="4903389" y="1500214"/>
              <a:ext cx="267854" cy="355735"/>
            </a:xfrm>
            <a:custGeom>
              <a:avLst/>
              <a:gdLst/>
              <a:ahLst/>
              <a:cxnLst/>
              <a:rect l="l" t="t" r="r" b="b"/>
              <a:pathLst>
                <a:path w="8455" h="11229" extrusionOk="0">
                  <a:moveTo>
                    <a:pt x="1382" y="3144"/>
                  </a:moveTo>
                  <a:lnTo>
                    <a:pt x="1382" y="3394"/>
                  </a:lnTo>
                  <a:cubicBezTo>
                    <a:pt x="1180" y="3489"/>
                    <a:pt x="1025" y="3691"/>
                    <a:pt x="1025" y="3941"/>
                  </a:cubicBezTo>
                  <a:cubicBezTo>
                    <a:pt x="1025" y="4275"/>
                    <a:pt x="1299" y="4537"/>
                    <a:pt x="1620" y="4537"/>
                  </a:cubicBezTo>
                  <a:lnTo>
                    <a:pt x="1739" y="4537"/>
                  </a:lnTo>
                  <a:cubicBezTo>
                    <a:pt x="1811" y="5073"/>
                    <a:pt x="2073" y="5549"/>
                    <a:pt x="2430" y="5930"/>
                  </a:cubicBezTo>
                  <a:cubicBezTo>
                    <a:pt x="2362" y="5952"/>
                    <a:pt x="2270" y="5961"/>
                    <a:pt x="2172" y="5961"/>
                  </a:cubicBezTo>
                  <a:cubicBezTo>
                    <a:pt x="2116" y="5961"/>
                    <a:pt x="2058" y="5958"/>
                    <a:pt x="2001" y="5954"/>
                  </a:cubicBezTo>
                  <a:cubicBezTo>
                    <a:pt x="1656" y="5894"/>
                    <a:pt x="1370" y="5644"/>
                    <a:pt x="1251" y="5299"/>
                  </a:cubicBezTo>
                  <a:cubicBezTo>
                    <a:pt x="1203" y="5168"/>
                    <a:pt x="1192" y="5037"/>
                    <a:pt x="1203" y="4894"/>
                  </a:cubicBezTo>
                  <a:cubicBezTo>
                    <a:pt x="1215" y="4715"/>
                    <a:pt x="1144" y="4537"/>
                    <a:pt x="989" y="4442"/>
                  </a:cubicBezTo>
                  <a:cubicBezTo>
                    <a:pt x="751" y="4275"/>
                    <a:pt x="620" y="3989"/>
                    <a:pt x="691" y="3703"/>
                  </a:cubicBezTo>
                  <a:cubicBezTo>
                    <a:pt x="751" y="3429"/>
                    <a:pt x="965" y="3203"/>
                    <a:pt x="1251" y="3156"/>
                  </a:cubicBezTo>
                  <a:cubicBezTo>
                    <a:pt x="1299" y="3144"/>
                    <a:pt x="1334" y="3144"/>
                    <a:pt x="1382" y="3144"/>
                  </a:cubicBezTo>
                  <a:close/>
                  <a:moveTo>
                    <a:pt x="7002" y="3144"/>
                  </a:moveTo>
                  <a:cubicBezTo>
                    <a:pt x="7037" y="3144"/>
                    <a:pt x="7085" y="3144"/>
                    <a:pt x="7145" y="3156"/>
                  </a:cubicBezTo>
                  <a:cubicBezTo>
                    <a:pt x="7430" y="3203"/>
                    <a:pt x="7669" y="3441"/>
                    <a:pt x="7716" y="3703"/>
                  </a:cubicBezTo>
                  <a:cubicBezTo>
                    <a:pt x="7776" y="3989"/>
                    <a:pt x="7657" y="4275"/>
                    <a:pt x="7418" y="4442"/>
                  </a:cubicBezTo>
                  <a:cubicBezTo>
                    <a:pt x="7264" y="4537"/>
                    <a:pt x="7180" y="4715"/>
                    <a:pt x="7192" y="4894"/>
                  </a:cubicBezTo>
                  <a:cubicBezTo>
                    <a:pt x="7204" y="5037"/>
                    <a:pt x="7192" y="5168"/>
                    <a:pt x="7145" y="5299"/>
                  </a:cubicBezTo>
                  <a:cubicBezTo>
                    <a:pt x="7037" y="5632"/>
                    <a:pt x="6740" y="5894"/>
                    <a:pt x="6406" y="5954"/>
                  </a:cubicBezTo>
                  <a:cubicBezTo>
                    <a:pt x="6348" y="5966"/>
                    <a:pt x="6290" y="5971"/>
                    <a:pt x="6233" y="5971"/>
                  </a:cubicBezTo>
                  <a:cubicBezTo>
                    <a:pt x="6126" y="5971"/>
                    <a:pt x="6023" y="5953"/>
                    <a:pt x="5930" y="5930"/>
                  </a:cubicBezTo>
                  <a:cubicBezTo>
                    <a:pt x="6287" y="5549"/>
                    <a:pt x="6537" y="5073"/>
                    <a:pt x="6609" y="4537"/>
                  </a:cubicBezTo>
                  <a:lnTo>
                    <a:pt x="6728" y="4537"/>
                  </a:lnTo>
                  <a:cubicBezTo>
                    <a:pt x="7061" y="4537"/>
                    <a:pt x="7323" y="4275"/>
                    <a:pt x="7323" y="3941"/>
                  </a:cubicBezTo>
                  <a:cubicBezTo>
                    <a:pt x="7323" y="3703"/>
                    <a:pt x="7168" y="3501"/>
                    <a:pt x="6966" y="3394"/>
                  </a:cubicBezTo>
                  <a:lnTo>
                    <a:pt x="6966" y="3144"/>
                  </a:lnTo>
                  <a:close/>
                  <a:moveTo>
                    <a:pt x="4216" y="346"/>
                  </a:moveTo>
                  <a:cubicBezTo>
                    <a:pt x="5585" y="346"/>
                    <a:pt x="6680" y="1441"/>
                    <a:pt x="6680" y="2810"/>
                  </a:cubicBezTo>
                  <a:lnTo>
                    <a:pt x="6680" y="3346"/>
                  </a:lnTo>
                  <a:lnTo>
                    <a:pt x="6668" y="3346"/>
                  </a:lnTo>
                  <a:cubicBezTo>
                    <a:pt x="6502" y="3346"/>
                    <a:pt x="6347" y="3322"/>
                    <a:pt x="6192" y="3287"/>
                  </a:cubicBezTo>
                  <a:cubicBezTo>
                    <a:pt x="6180" y="3283"/>
                    <a:pt x="6167" y="3281"/>
                    <a:pt x="6154" y="3281"/>
                  </a:cubicBezTo>
                  <a:cubicBezTo>
                    <a:pt x="6081" y="3281"/>
                    <a:pt x="6008" y="3335"/>
                    <a:pt x="5978" y="3406"/>
                  </a:cubicBezTo>
                  <a:cubicBezTo>
                    <a:pt x="5954" y="3501"/>
                    <a:pt x="6014" y="3584"/>
                    <a:pt x="6097" y="3620"/>
                  </a:cubicBezTo>
                  <a:cubicBezTo>
                    <a:pt x="6299" y="3680"/>
                    <a:pt x="6490" y="3691"/>
                    <a:pt x="6668" y="3691"/>
                  </a:cubicBezTo>
                  <a:lnTo>
                    <a:pt x="6752" y="3691"/>
                  </a:lnTo>
                  <a:cubicBezTo>
                    <a:pt x="6907" y="3691"/>
                    <a:pt x="7026" y="3810"/>
                    <a:pt x="7026" y="3965"/>
                  </a:cubicBezTo>
                  <a:cubicBezTo>
                    <a:pt x="7026" y="4108"/>
                    <a:pt x="6907" y="4227"/>
                    <a:pt x="6752" y="4227"/>
                  </a:cubicBezTo>
                  <a:lnTo>
                    <a:pt x="6656" y="4227"/>
                  </a:lnTo>
                  <a:lnTo>
                    <a:pt x="6656" y="4215"/>
                  </a:lnTo>
                  <a:cubicBezTo>
                    <a:pt x="6656" y="4120"/>
                    <a:pt x="6573" y="4049"/>
                    <a:pt x="6490" y="4049"/>
                  </a:cubicBezTo>
                  <a:cubicBezTo>
                    <a:pt x="6395" y="4049"/>
                    <a:pt x="6323" y="4120"/>
                    <a:pt x="6323" y="4215"/>
                  </a:cubicBezTo>
                  <a:cubicBezTo>
                    <a:pt x="6323" y="5370"/>
                    <a:pt x="5371" y="6323"/>
                    <a:pt x="4216" y="6323"/>
                  </a:cubicBezTo>
                  <a:cubicBezTo>
                    <a:pt x="3037" y="6311"/>
                    <a:pt x="2084" y="5358"/>
                    <a:pt x="2084" y="4203"/>
                  </a:cubicBezTo>
                  <a:cubicBezTo>
                    <a:pt x="2084" y="4108"/>
                    <a:pt x="2013" y="4037"/>
                    <a:pt x="1918" y="4037"/>
                  </a:cubicBezTo>
                  <a:cubicBezTo>
                    <a:pt x="1834" y="4037"/>
                    <a:pt x="1763" y="4108"/>
                    <a:pt x="1763" y="4203"/>
                  </a:cubicBezTo>
                  <a:lnTo>
                    <a:pt x="1763" y="4215"/>
                  </a:lnTo>
                  <a:lnTo>
                    <a:pt x="1656" y="4215"/>
                  </a:lnTo>
                  <a:cubicBezTo>
                    <a:pt x="1501" y="4215"/>
                    <a:pt x="1382" y="4096"/>
                    <a:pt x="1382" y="3941"/>
                  </a:cubicBezTo>
                  <a:cubicBezTo>
                    <a:pt x="1382" y="3799"/>
                    <a:pt x="1501" y="3680"/>
                    <a:pt x="1656" y="3680"/>
                  </a:cubicBezTo>
                  <a:lnTo>
                    <a:pt x="1739" y="3680"/>
                  </a:lnTo>
                  <a:cubicBezTo>
                    <a:pt x="2918" y="3680"/>
                    <a:pt x="3847" y="2667"/>
                    <a:pt x="4180" y="2215"/>
                  </a:cubicBezTo>
                  <a:lnTo>
                    <a:pt x="4216" y="2215"/>
                  </a:lnTo>
                  <a:cubicBezTo>
                    <a:pt x="4418" y="2489"/>
                    <a:pt x="4871" y="2977"/>
                    <a:pt x="5454" y="3322"/>
                  </a:cubicBezTo>
                  <a:cubicBezTo>
                    <a:pt x="5476" y="3337"/>
                    <a:pt x="5502" y="3344"/>
                    <a:pt x="5528" y="3344"/>
                  </a:cubicBezTo>
                  <a:cubicBezTo>
                    <a:pt x="5586" y="3344"/>
                    <a:pt x="5644" y="3312"/>
                    <a:pt x="5668" y="3263"/>
                  </a:cubicBezTo>
                  <a:cubicBezTo>
                    <a:pt x="5716" y="3191"/>
                    <a:pt x="5680" y="3084"/>
                    <a:pt x="5609" y="3037"/>
                  </a:cubicBezTo>
                  <a:cubicBezTo>
                    <a:pt x="5073" y="2727"/>
                    <a:pt x="4680" y="2263"/>
                    <a:pt x="4478" y="2025"/>
                  </a:cubicBezTo>
                  <a:cubicBezTo>
                    <a:pt x="4418" y="1929"/>
                    <a:pt x="4323" y="1894"/>
                    <a:pt x="4216" y="1894"/>
                  </a:cubicBezTo>
                  <a:cubicBezTo>
                    <a:pt x="4109" y="1894"/>
                    <a:pt x="4001" y="1941"/>
                    <a:pt x="3942" y="2025"/>
                  </a:cubicBezTo>
                  <a:cubicBezTo>
                    <a:pt x="2989" y="3227"/>
                    <a:pt x="2096" y="3346"/>
                    <a:pt x="1763" y="3346"/>
                  </a:cubicBezTo>
                  <a:lnTo>
                    <a:pt x="1739" y="3346"/>
                  </a:lnTo>
                  <a:lnTo>
                    <a:pt x="1739" y="2810"/>
                  </a:lnTo>
                  <a:cubicBezTo>
                    <a:pt x="1739" y="1453"/>
                    <a:pt x="2846" y="346"/>
                    <a:pt x="4216" y="346"/>
                  </a:cubicBezTo>
                  <a:close/>
                  <a:moveTo>
                    <a:pt x="5085" y="6477"/>
                  </a:moveTo>
                  <a:lnTo>
                    <a:pt x="5085" y="7359"/>
                  </a:lnTo>
                  <a:cubicBezTo>
                    <a:pt x="5085" y="7847"/>
                    <a:pt x="4692" y="8252"/>
                    <a:pt x="4192" y="8252"/>
                  </a:cubicBezTo>
                  <a:cubicBezTo>
                    <a:pt x="3704" y="8252"/>
                    <a:pt x="3299" y="7847"/>
                    <a:pt x="3299" y="7359"/>
                  </a:cubicBezTo>
                  <a:lnTo>
                    <a:pt x="3299" y="6477"/>
                  </a:lnTo>
                  <a:cubicBezTo>
                    <a:pt x="3573" y="6585"/>
                    <a:pt x="3882" y="6644"/>
                    <a:pt x="4192" y="6644"/>
                  </a:cubicBezTo>
                  <a:cubicBezTo>
                    <a:pt x="4513" y="6644"/>
                    <a:pt x="4811" y="6585"/>
                    <a:pt x="5085" y="6477"/>
                  </a:cubicBezTo>
                  <a:close/>
                  <a:moveTo>
                    <a:pt x="5430" y="7061"/>
                  </a:moveTo>
                  <a:lnTo>
                    <a:pt x="5883" y="7204"/>
                  </a:lnTo>
                  <a:cubicBezTo>
                    <a:pt x="5954" y="7239"/>
                    <a:pt x="6002" y="7299"/>
                    <a:pt x="6002" y="7370"/>
                  </a:cubicBezTo>
                  <a:cubicBezTo>
                    <a:pt x="6014" y="7990"/>
                    <a:pt x="5883" y="8502"/>
                    <a:pt x="5752" y="8799"/>
                  </a:cubicBezTo>
                  <a:cubicBezTo>
                    <a:pt x="5664" y="9003"/>
                    <a:pt x="5465" y="9128"/>
                    <a:pt x="5259" y="9128"/>
                  </a:cubicBezTo>
                  <a:cubicBezTo>
                    <a:pt x="5213" y="9128"/>
                    <a:pt x="5166" y="9122"/>
                    <a:pt x="5121" y="9109"/>
                  </a:cubicBezTo>
                  <a:lnTo>
                    <a:pt x="4240" y="8883"/>
                  </a:lnTo>
                  <a:lnTo>
                    <a:pt x="4168" y="8883"/>
                  </a:lnTo>
                  <a:lnTo>
                    <a:pt x="3287" y="9109"/>
                  </a:lnTo>
                  <a:cubicBezTo>
                    <a:pt x="3247" y="9118"/>
                    <a:pt x="3205" y="9123"/>
                    <a:pt x="3164" y="9123"/>
                  </a:cubicBezTo>
                  <a:cubicBezTo>
                    <a:pt x="2953" y="9123"/>
                    <a:pt x="2748" y="8999"/>
                    <a:pt x="2668" y="8799"/>
                  </a:cubicBezTo>
                  <a:cubicBezTo>
                    <a:pt x="2525" y="8490"/>
                    <a:pt x="2394" y="7990"/>
                    <a:pt x="2430" y="7370"/>
                  </a:cubicBezTo>
                  <a:cubicBezTo>
                    <a:pt x="2430" y="7299"/>
                    <a:pt x="2489" y="7216"/>
                    <a:pt x="2549" y="7204"/>
                  </a:cubicBezTo>
                  <a:lnTo>
                    <a:pt x="2989" y="7061"/>
                  </a:lnTo>
                  <a:lnTo>
                    <a:pt x="2989" y="7359"/>
                  </a:lnTo>
                  <a:cubicBezTo>
                    <a:pt x="2989" y="8025"/>
                    <a:pt x="3537" y="8573"/>
                    <a:pt x="4216" y="8573"/>
                  </a:cubicBezTo>
                  <a:cubicBezTo>
                    <a:pt x="4882" y="8573"/>
                    <a:pt x="5430" y="8025"/>
                    <a:pt x="5430" y="7359"/>
                  </a:cubicBezTo>
                  <a:lnTo>
                    <a:pt x="5430" y="7061"/>
                  </a:lnTo>
                  <a:close/>
                  <a:moveTo>
                    <a:pt x="4204" y="0"/>
                  </a:moveTo>
                  <a:cubicBezTo>
                    <a:pt x="2656" y="0"/>
                    <a:pt x="1406" y="1251"/>
                    <a:pt x="1406" y="2798"/>
                  </a:cubicBezTo>
                  <a:lnTo>
                    <a:pt x="1406" y="2810"/>
                  </a:lnTo>
                  <a:cubicBezTo>
                    <a:pt x="1346" y="2810"/>
                    <a:pt x="1263" y="2810"/>
                    <a:pt x="1203" y="2822"/>
                  </a:cubicBezTo>
                  <a:cubicBezTo>
                    <a:pt x="787" y="2906"/>
                    <a:pt x="453" y="3227"/>
                    <a:pt x="370" y="3644"/>
                  </a:cubicBezTo>
                  <a:cubicBezTo>
                    <a:pt x="287" y="4061"/>
                    <a:pt x="465" y="4477"/>
                    <a:pt x="811" y="4715"/>
                  </a:cubicBezTo>
                  <a:cubicBezTo>
                    <a:pt x="870" y="4751"/>
                    <a:pt x="894" y="4823"/>
                    <a:pt x="882" y="4882"/>
                  </a:cubicBezTo>
                  <a:cubicBezTo>
                    <a:pt x="870" y="5061"/>
                    <a:pt x="882" y="5239"/>
                    <a:pt x="941" y="5418"/>
                  </a:cubicBezTo>
                  <a:cubicBezTo>
                    <a:pt x="1084" y="5858"/>
                    <a:pt x="1477" y="6204"/>
                    <a:pt x="1942" y="6299"/>
                  </a:cubicBezTo>
                  <a:cubicBezTo>
                    <a:pt x="2013" y="6311"/>
                    <a:pt x="2096" y="6311"/>
                    <a:pt x="2180" y="6311"/>
                  </a:cubicBezTo>
                  <a:cubicBezTo>
                    <a:pt x="2370" y="6311"/>
                    <a:pt x="2561" y="6263"/>
                    <a:pt x="2739" y="6180"/>
                  </a:cubicBezTo>
                  <a:cubicBezTo>
                    <a:pt x="2811" y="6239"/>
                    <a:pt x="2894" y="6275"/>
                    <a:pt x="2977" y="6323"/>
                  </a:cubicBezTo>
                  <a:lnTo>
                    <a:pt x="2977" y="6716"/>
                  </a:lnTo>
                  <a:lnTo>
                    <a:pt x="2430" y="6906"/>
                  </a:lnTo>
                  <a:cubicBezTo>
                    <a:pt x="2239" y="6978"/>
                    <a:pt x="2096" y="7156"/>
                    <a:pt x="2084" y="7370"/>
                  </a:cubicBezTo>
                  <a:lnTo>
                    <a:pt x="2084" y="7394"/>
                  </a:lnTo>
                  <a:lnTo>
                    <a:pt x="822" y="7847"/>
                  </a:lnTo>
                  <a:cubicBezTo>
                    <a:pt x="334" y="8025"/>
                    <a:pt x="1" y="8466"/>
                    <a:pt x="1" y="8990"/>
                  </a:cubicBezTo>
                  <a:lnTo>
                    <a:pt x="1" y="11061"/>
                  </a:lnTo>
                  <a:cubicBezTo>
                    <a:pt x="1" y="11145"/>
                    <a:pt x="72" y="11228"/>
                    <a:pt x="168" y="11228"/>
                  </a:cubicBezTo>
                  <a:cubicBezTo>
                    <a:pt x="251" y="11228"/>
                    <a:pt x="334" y="11145"/>
                    <a:pt x="334" y="11061"/>
                  </a:cubicBezTo>
                  <a:lnTo>
                    <a:pt x="334" y="8990"/>
                  </a:lnTo>
                  <a:cubicBezTo>
                    <a:pt x="334" y="8883"/>
                    <a:pt x="346" y="8787"/>
                    <a:pt x="394" y="8680"/>
                  </a:cubicBezTo>
                  <a:lnTo>
                    <a:pt x="1227" y="9395"/>
                  </a:lnTo>
                  <a:cubicBezTo>
                    <a:pt x="1346" y="9490"/>
                    <a:pt x="1418" y="9645"/>
                    <a:pt x="1418" y="9787"/>
                  </a:cubicBezTo>
                  <a:lnTo>
                    <a:pt x="1418" y="11061"/>
                  </a:lnTo>
                  <a:cubicBezTo>
                    <a:pt x="1418" y="11145"/>
                    <a:pt x="1489" y="11228"/>
                    <a:pt x="1584" y="11228"/>
                  </a:cubicBezTo>
                  <a:cubicBezTo>
                    <a:pt x="1668" y="11228"/>
                    <a:pt x="1739" y="11145"/>
                    <a:pt x="1739" y="11061"/>
                  </a:cubicBezTo>
                  <a:lnTo>
                    <a:pt x="1739" y="9787"/>
                  </a:lnTo>
                  <a:cubicBezTo>
                    <a:pt x="1739" y="9537"/>
                    <a:pt x="1644" y="9299"/>
                    <a:pt x="1442" y="9144"/>
                  </a:cubicBezTo>
                  <a:lnTo>
                    <a:pt x="584" y="8394"/>
                  </a:lnTo>
                  <a:cubicBezTo>
                    <a:pt x="668" y="8287"/>
                    <a:pt x="811" y="8204"/>
                    <a:pt x="941" y="8156"/>
                  </a:cubicBezTo>
                  <a:lnTo>
                    <a:pt x="2096" y="7751"/>
                  </a:lnTo>
                  <a:cubicBezTo>
                    <a:pt x="2132" y="8263"/>
                    <a:pt x="2251" y="8680"/>
                    <a:pt x="2370" y="8942"/>
                  </a:cubicBezTo>
                  <a:cubicBezTo>
                    <a:pt x="2508" y="9277"/>
                    <a:pt x="2825" y="9481"/>
                    <a:pt x="3167" y="9481"/>
                  </a:cubicBezTo>
                  <a:cubicBezTo>
                    <a:pt x="3238" y="9481"/>
                    <a:pt x="3310" y="9473"/>
                    <a:pt x="3382" y="9454"/>
                  </a:cubicBezTo>
                  <a:lnTo>
                    <a:pt x="4061" y="9287"/>
                  </a:lnTo>
                  <a:lnTo>
                    <a:pt x="4061" y="9823"/>
                  </a:lnTo>
                  <a:cubicBezTo>
                    <a:pt x="4061" y="9918"/>
                    <a:pt x="4144" y="9990"/>
                    <a:pt x="4228" y="9990"/>
                  </a:cubicBezTo>
                  <a:cubicBezTo>
                    <a:pt x="4311" y="9990"/>
                    <a:pt x="4394" y="9918"/>
                    <a:pt x="4394" y="9823"/>
                  </a:cubicBezTo>
                  <a:lnTo>
                    <a:pt x="4394" y="9287"/>
                  </a:lnTo>
                  <a:lnTo>
                    <a:pt x="5073" y="9454"/>
                  </a:lnTo>
                  <a:cubicBezTo>
                    <a:pt x="5144" y="9466"/>
                    <a:pt x="5228" y="9478"/>
                    <a:pt x="5287" y="9478"/>
                  </a:cubicBezTo>
                  <a:cubicBezTo>
                    <a:pt x="5621" y="9478"/>
                    <a:pt x="5942" y="9275"/>
                    <a:pt x="6085" y="8942"/>
                  </a:cubicBezTo>
                  <a:cubicBezTo>
                    <a:pt x="6204" y="8680"/>
                    <a:pt x="6323" y="8263"/>
                    <a:pt x="6359" y="7751"/>
                  </a:cubicBezTo>
                  <a:lnTo>
                    <a:pt x="7514" y="8156"/>
                  </a:lnTo>
                  <a:cubicBezTo>
                    <a:pt x="7669" y="8204"/>
                    <a:pt x="7788" y="8287"/>
                    <a:pt x="7871" y="8394"/>
                  </a:cubicBezTo>
                  <a:lnTo>
                    <a:pt x="7014" y="9133"/>
                  </a:lnTo>
                  <a:cubicBezTo>
                    <a:pt x="6823" y="9299"/>
                    <a:pt x="6716" y="9537"/>
                    <a:pt x="6716" y="9787"/>
                  </a:cubicBezTo>
                  <a:lnTo>
                    <a:pt x="6716" y="11061"/>
                  </a:lnTo>
                  <a:cubicBezTo>
                    <a:pt x="6716" y="11145"/>
                    <a:pt x="6787" y="11216"/>
                    <a:pt x="6871" y="11216"/>
                  </a:cubicBezTo>
                  <a:cubicBezTo>
                    <a:pt x="6966" y="11216"/>
                    <a:pt x="7037" y="11145"/>
                    <a:pt x="7037" y="11061"/>
                  </a:cubicBezTo>
                  <a:lnTo>
                    <a:pt x="7037" y="9787"/>
                  </a:lnTo>
                  <a:cubicBezTo>
                    <a:pt x="7037" y="9633"/>
                    <a:pt x="7109" y="9478"/>
                    <a:pt x="7228" y="9395"/>
                  </a:cubicBezTo>
                  <a:lnTo>
                    <a:pt x="8061" y="8680"/>
                  </a:lnTo>
                  <a:cubicBezTo>
                    <a:pt x="8097" y="8775"/>
                    <a:pt x="8121" y="8883"/>
                    <a:pt x="8121" y="8990"/>
                  </a:cubicBezTo>
                  <a:lnTo>
                    <a:pt x="8121" y="11061"/>
                  </a:lnTo>
                  <a:cubicBezTo>
                    <a:pt x="8121" y="11145"/>
                    <a:pt x="8204" y="11216"/>
                    <a:pt x="8288" y="11216"/>
                  </a:cubicBezTo>
                  <a:cubicBezTo>
                    <a:pt x="8383" y="11216"/>
                    <a:pt x="8454" y="11145"/>
                    <a:pt x="8454" y="11061"/>
                  </a:cubicBezTo>
                  <a:lnTo>
                    <a:pt x="8454" y="8990"/>
                  </a:lnTo>
                  <a:cubicBezTo>
                    <a:pt x="8395" y="8466"/>
                    <a:pt x="8061" y="8013"/>
                    <a:pt x="7573" y="7847"/>
                  </a:cubicBezTo>
                  <a:lnTo>
                    <a:pt x="6311" y="7394"/>
                  </a:lnTo>
                  <a:lnTo>
                    <a:pt x="6311" y="7370"/>
                  </a:lnTo>
                  <a:cubicBezTo>
                    <a:pt x="6299" y="7156"/>
                    <a:pt x="6168" y="6978"/>
                    <a:pt x="5966" y="6906"/>
                  </a:cubicBezTo>
                  <a:lnTo>
                    <a:pt x="5418" y="6716"/>
                  </a:lnTo>
                  <a:lnTo>
                    <a:pt x="5418" y="6323"/>
                  </a:lnTo>
                  <a:cubicBezTo>
                    <a:pt x="5502" y="6275"/>
                    <a:pt x="5585" y="6216"/>
                    <a:pt x="5656" y="6180"/>
                  </a:cubicBezTo>
                  <a:cubicBezTo>
                    <a:pt x="5835" y="6263"/>
                    <a:pt x="6025" y="6311"/>
                    <a:pt x="6216" y="6311"/>
                  </a:cubicBezTo>
                  <a:cubicBezTo>
                    <a:pt x="6299" y="6311"/>
                    <a:pt x="6383" y="6311"/>
                    <a:pt x="6454" y="6299"/>
                  </a:cubicBezTo>
                  <a:cubicBezTo>
                    <a:pt x="6918" y="6204"/>
                    <a:pt x="7311" y="5858"/>
                    <a:pt x="7454" y="5418"/>
                  </a:cubicBezTo>
                  <a:cubicBezTo>
                    <a:pt x="7514" y="5239"/>
                    <a:pt x="7526" y="5061"/>
                    <a:pt x="7514" y="4882"/>
                  </a:cubicBezTo>
                  <a:cubicBezTo>
                    <a:pt x="7514" y="4823"/>
                    <a:pt x="7549" y="4751"/>
                    <a:pt x="7585" y="4715"/>
                  </a:cubicBezTo>
                  <a:cubicBezTo>
                    <a:pt x="7954" y="4477"/>
                    <a:pt x="8109" y="4061"/>
                    <a:pt x="8026" y="3644"/>
                  </a:cubicBezTo>
                  <a:cubicBezTo>
                    <a:pt x="7930" y="3227"/>
                    <a:pt x="7609" y="2906"/>
                    <a:pt x="7192" y="2822"/>
                  </a:cubicBezTo>
                  <a:cubicBezTo>
                    <a:pt x="7133" y="2810"/>
                    <a:pt x="7061" y="2810"/>
                    <a:pt x="7002" y="2810"/>
                  </a:cubicBezTo>
                  <a:lnTo>
                    <a:pt x="7002" y="2798"/>
                  </a:lnTo>
                  <a:cubicBezTo>
                    <a:pt x="7002" y="1251"/>
                    <a:pt x="5752" y="0"/>
                    <a:pt x="4204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37" name="Google Shape;11144;p79">
              <a:extLst>
                <a:ext uri="{FF2B5EF4-FFF2-40B4-BE49-F238E27FC236}">
                  <a16:creationId xmlns:a16="http://schemas.microsoft.com/office/drawing/2014/main" id="{9E9D4665-3891-48D7-5FFE-C8C08555ED6C}"/>
                </a:ext>
              </a:extLst>
            </p:cNvPr>
            <p:cNvSpPr/>
            <p:nvPr/>
          </p:nvSpPr>
          <p:spPr>
            <a:xfrm>
              <a:off x="5031281" y="182800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38" name="Google Shape;11145;p79">
            <a:extLst>
              <a:ext uri="{FF2B5EF4-FFF2-40B4-BE49-F238E27FC236}">
                <a16:creationId xmlns:a16="http://schemas.microsoft.com/office/drawing/2014/main" id="{92494843-4AF6-CAB7-D406-99921205797E}"/>
              </a:ext>
            </a:extLst>
          </p:cNvPr>
          <p:cNvGrpSpPr/>
          <p:nvPr/>
        </p:nvGrpSpPr>
        <p:grpSpPr>
          <a:xfrm>
            <a:off x="15227037" y="2651908"/>
            <a:ext cx="528866" cy="706148"/>
            <a:chOff x="7613518" y="1501354"/>
            <a:chExt cx="264433" cy="3530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39" name="Google Shape;11146;p79">
              <a:extLst>
                <a:ext uri="{FF2B5EF4-FFF2-40B4-BE49-F238E27FC236}">
                  <a16:creationId xmlns:a16="http://schemas.microsoft.com/office/drawing/2014/main" id="{3CC856BB-6507-D538-984B-A819A354DD58}"/>
                </a:ext>
              </a:extLst>
            </p:cNvPr>
            <p:cNvSpPr/>
            <p:nvPr/>
          </p:nvSpPr>
          <p:spPr>
            <a:xfrm>
              <a:off x="770706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13"/>
                    <a:pt x="155" y="513"/>
                  </a:cubicBezTo>
                  <a:cubicBezTo>
                    <a:pt x="250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0" name="Google Shape;11147;p79">
              <a:extLst>
                <a:ext uri="{FF2B5EF4-FFF2-40B4-BE49-F238E27FC236}">
                  <a16:creationId xmlns:a16="http://schemas.microsoft.com/office/drawing/2014/main" id="{6942B586-2764-8B71-0A92-9C7BE9ABBC61}"/>
                </a:ext>
              </a:extLst>
            </p:cNvPr>
            <p:cNvSpPr/>
            <p:nvPr/>
          </p:nvSpPr>
          <p:spPr>
            <a:xfrm>
              <a:off x="777343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1" name="Google Shape;11148;p79">
              <a:extLst>
                <a:ext uri="{FF2B5EF4-FFF2-40B4-BE49-F238E27FC236}">
                  <a16:creationId xmlns:a16="http://schemas.microsoft.com/office/drawing/2014/main" id="{E73B2041-8CA0-CF5E-009B-DD09D684F388}"/>
                </a:ext>
              </a:extLst>
            </p:cNvPr>
            <p:cNvSpPr/>
            <p:nvPr/>
          </p:nvSpPr>
          <p:spPr>
            <a:xfrm>
              <a:off x="7613518" y="1501354"/>
              <a:ext cx="264433" cy="353074"/>
            </a:xfrm>
            <a:custGeom>
              <a:avLst/>
              <a:gdLst/>
              <a:ahLst/>
              <a:cxnLst/>
              <a:rect l="l" t="t" r="r" b="b"/>
              <a:pathLst>
                <a:path w="8347" h="11145" extrusionOk="0">
                  <a:moveTo>
                    <a:pt x="4156" y="334"/>
                  </a:moveTo>
                  <a:cubicBezTo>
                    <a:pt x="5703" y="334"/>
                    <a:pt x="6954" y="1584"/>
                    <a:pt x="6954" y="3132"/>
                  </a:cubicBezTo>
                  <a:lnTo>
                    <a:pt x="6954" y="4358"/>
                  </a:lnTo>
                  <a:cubicBezTo>
                    <a:pt x="6954" y="5263"/>
                    <a:pt x="7156" y="5941"/>
                    <a:pt x="7335" y="6382"/>
                  </a:cubicBezTo>
                  <a:cubicBezTo>
                    <a:pt x="7346" y="6418"/>
                    <a:pt x="7346" y="6465"/>
                    <a:pt x="7335" y="6513"/>
                  </a:cubicBezTo>
                  <a:cubicBezTo>
                    <a:pt x="7323" y="6561"/>
                    <a:pt x="7275" y="6596"/>
                    <a:pt x="7227" y="6620"/>
                  </a:cubicBezTo>
                  <a:cubicBezTo>
                    <a:pt x="7156" y="6644"/>
                    <a:pt x="7073" y="6680"/>
                    <a:pt x="6989" y="6703"/>
                  </a:cubicBezTo>
                  <a:cubicBezTo>
                    <a:pt x="6787" y="6441"/>
                    <a:pt x="6442" y="6263"/>
                    <a:pt x="6072" y="6263"/>
                  </a:cubicBezTo>
                  <a:lnTo>
                    <a:pt x="5846" y="6263"/>
                  </a:lnTo>
                  <a:cubicBezTo>
                    <a:pt x="6299" y="5810"/>
                    <a:pt x="6584" y="5203"/>
                    <a:pt x="6584" y="4525"/>
                  </a:cubicBezTo>
                  <a:lnTo>
                    <a:pt x="6584" y="3834"/>
                  </a:lnTo>
                  <a:cubicBezTo>
                    <a:pt x="6584" y="3358"/>
                    <a:pt x="6192" y="2977"/>
                    <a:pt x="5715" y="2977"/>
                  </a:cubicBezTo>
                  <a:lnTo>
                    <a:pt x="5430" y="2977"/>
                  </a:lnTo>
                  <a:lnTo>
                    <a:pt x="4620" y="2155"/>
                  </a:lnTo>
                  <a:cubicBezTo>
                    <a:pt x="4588" y="2123"/>
                    <a:pt x="4546" y="2108"/>
                    <a:pt x="4503" y="2108"/>
                  </a:cubicBezTo>
                  <a:cubicBezTo>
                    <a:pt x="4482" y="2108"/>
                    <a:pt x="4461" y="2112"/>
                    <a:pt x="4441" y="2120"/>
                  </a:cubicBezTo>
                  <a:cubicBezTo>
                    <a:pt x="4382" y="2155"/>
                    <a:pt x="4334" y="2215"/>
                    <a:pt x="4334" y="2274"/>
                  </a:cubicBezTo>
                  <a:lnTo>
                    <a:pt x="4334" y="2989"/>
                  </a:lnTo>
                  <a:lnTo>
                    <a:pt x="3453" y="2989"/>
                  </a:lnTo>
                  <a:cubicBezTo>
                    <a:pt x="3370" y="2989"/>
                    <a:pt x="3286" y="3060"/>
                    <a:pt x="3286" y="3155"/>
                  </a:cubicBezTo>
                  <a:cubicBezTo>
                    <a:pt x="3286" y="3239"/>
                    <a:pt x="3370" y="3310"/>
                    <a:pt x="3453" y="3310"/>
                  </a:cubicBezTo>
                  <a:lnTo>
                    <a:pt x="4501" y="3310"/>
                  </a:lnTo>
                  <a:cubicBezTo>
                    <a:pt x="4584" y="3310"/>
                    <a:pt x="4656" y="3239"/>
                    <a:pt x="4656" y="3155"/>
                  </a:cubicBezTo>
                  <a:lnTo>
                    <a:pt x="4656" y="2679"/>
                  </a:lnTo>
                  <a:lnTo>
                    <a:pt x="5251" y="3274"/>
                  </a:lnTo>
                  <a:cubicBezTo>
                    <a:pt x="5287" y="3298"/>
                    <a:pt x="5322" y="3310"/>
                    <a:pt x="5370" y="3310"/>
                  </a:cubicBezTo>
                  <a:lnTo>
                    <a:pt x="5715" y="3310"/>
                  </a:lnTo>
                  <a:cubicBezTo>
                    <a:pt x="6013" y="3310"/>
                    <a:pt x="6251" y="3548"/>
                    <a:pt x="6251" y="3846"/>
                  </a:cubicBezTo>
                  <a:lnTo>
                    <a:pt x="6251" y="4548"/>
                  </a:lnTo>
                  <a:cubicBezTo>
                    <a:pt x="6251" y="5715"/>
                    <a:pt x="5310" y="6644"/>
                    <a:pt x="4156" y="6644"/>
                  </a:cubicBezTo>
                  <a:cubicBezTo>
                    <a:pt x="2989" y="6644"/>
                    <a:pt x="2048" y="5715"/>
                    <a:pt x="2048" y="4548"/>
                  </a:cubicBezTo>
                  <a:lnTo>
                    <a:pt x="2048" y="3834"/>
                  </a:lnTo>
                  <a:cubicBezTo>
                    <a:pt x="2048" y="3536"/>
                    <a:pt x="2286" y="3298"/>
                    <a:pt x="2584" y="3298"/>
                  </a:cubicBezTo>
                  <a:lnTo>
                    <a:pt x="2763" y="3298"/>
                  </a:lnTo>
                  <a:cubicBezTo>
                    <a:pt x="2858" y="3298"/>
                    <a:pt x="2929" y="3227"/>
                    <a:pt x="2929" y="3132"/>
                  </a:cubicBezTo>
                  <a:cubicBezTo>
                    <a:pt x="2929" y="3048"/>
                    <a:pt x="2858" y="2965"/>
                    <a:pt x="2763" y="2965"/>
                  </a:cubicBezTo>
                  <a:lnTo>
                    <a:pt x="2584" y="2965"/>
                  </a:lnTo>
                  <a:cubicBezTo>
                    <a:pt x="2108" y="2965"/>
                    <a:pt x="1727" y="3358"/>
                    <a:pt x="1727" y="3834"/>
                  </a:cubicBezTo>
                  <a:lnTo>
                    <a:pt x="1727" y="4536"/>
                  </a:lnTo>
                  <a:cubicBezTo>
                    <a:pt x="1727" y="5215"/>
                    <a:pt x="2012" y="5822"/>
                    <a:pt x="2453" y="6275"/>
                  </a:cubicBezTo>
                  <a:lnTo>
                    <a:pt x="2227" y="6275"/>
                  </a:lnTo>
                  <a:cubicBezTo>
                    <a:pt x="1858" y="6275"/>
                    <a:pt x="1536" y="6441"/>
                    <a:pt x="1310" y="6703"/>
                  </a:cubicBezTo>
                  <a:cubicBezTo>
                    <a:pt x="1239" y="6680"/>
                    <a:pt x="1143" y="6644"/>
                    <a:pt x="1072" y="6620"/>
                  </a:cubicBezTo>
                  <a:cubicBezTo>
                    <a:pt x="1024" y="6596"/>
                    <a:pt x="989" y="6561"/>
                    <a:pt x="965" y="6513"/>
                  </a:cubicBezTo>
                  <a:cubicBezTo>
                    <a:pt x="953" y="6465"/>
                    <a:pt x="953" y="6418"/>
                    <a:pt x="965" y="6382"/>
                  </a:cubicBezTo>
                  <a:cubicBezTo>
                    <a:pt x="1143" y="5965"/>
                    <a:pt x="1358" y="5263"/>
                    <a:pt x="1358" y="4358"/>
                  </a:cubicBezTo>
                  <a:lnTo>
                    <a:pt x="1358" y="3132"/>
                  </a:lnTo>
                  <a:cubicBezTo>
                    <a:pt x="1358" y="1584"/>
                    <a:pt x="2608" y="334"/>
                    <a:pt x="4156" y="334"/>
                  </a:cubicBezTo>
                  <a:close/>
                  <a:moveTo>
                    <a:pt x="2953" y="7096"/>
                  </a:moveTo>
                  <a:lnTo>
                    <a:pt x="2953" y="7108"/>
                  </a:lnTo>
                  <a:lnTo>
                    <a:pt x="2953" y="7334"/>
                  </a:lnTo>
                  <a:cubicBezTo>
                    <a:pt x="2953" y="7537"/>
                    <a:pt x="2834" y="7739"/>
                    <a:pt x="2632" y="7823"/>
                  </a:cubicBezTo>
                  <a:lnTo>
                    <a:pt x="2155" y="7513"/>
                  </a:lnTo>
                  <a:cubicBezTo>
                    <a:pt x="2060" y="7454"/>
                    <a:pt x="2060" y="7334"/>
                    <a:pt x="2072" y="7263"/>
                  </a:cubicBezTo>
                  <a:cubicBezTo>
                    <a:pt x="2096" y="7180"/>
                    <a:pt x="2155" y="7096"/>
                    <a:pt x="2274" y="7096"/>
                  </a:cubicBezTo>
                  <a:close/>
                  <a:moveTo>
                    <a:pt x="6025" y="7108"/>
                  </a:moveTo>
                  <a:cubicBezTo>
                    <a:pt x="6144" y="7108"/>
                    <a:pt x="6227" y="7180"/>
                    <a:pt x="6239" y="7275"/>
                  </a:cubicBezTo>
                  <a:cubicBezTo>
                    <a:pt x="6263" y="7346"/>
                    <a:pt x="6251" y="7454"/>
                    <a:pt x="6144" y="7525"/>
                  </a:cubicBezTo>
                  <a:lnTo>
                    <a:pt x="5668" y="7835"/>
                  </a:lnTo>
                  <a:cubicBezTo>
                    <a:pt x="5489" y="7751"/>
                    <a:pt x="5370" y="7561"/>
                    <a:pt x="5370" y="7346"/>
                  </a:cubicBezTo>
                  <a:lnTo>
                    <a:pt x="5370" y="7108"/>
                  </a:lnTo>
                  <a:close/>
                  <a:moveTo>
                    <a:pt x="6096" y="6584"/>
                  </a:moveTo>
                  <a:cubicBezTo>
                    <a:pt x="6596" y="6584"/>
                    <a:pt x="6977" y="6989"/>
                    <a:pt x="6977" y="7465"/>
                  </a:cubicBezTo>
                  <a:cubicBezTo>
                    <a:pt x="6965" y="8477"/>
                    <a:pt x="6180" y="9311"/>
                    <a:pt x="5191" y="9406"/>
                  </a:cubicBezTo>
                  <a:lnTo>
                    <a:pt x="5191" y="9228"/>
                  </a:lnTo>
                  <a:cubicBezTo>
                    <a:pt x="5191" y="9132"/>
                    <a:pt x="5120" y="9061"/>
                    <a:pt x="5037" y="9061"/>
                  </a:cubicBezTo>
                  <a:cubicBezTo>
                    <a:pt x="4941" y="9061"/>
                    <a:pt x="4870" y="9132"/>
                    <a:pt x="4870" y="9228"/>
                  </a:cubicBezTo>
                  <a:lnTo>
                    <a:pt x="4870" y="9406"/>
                  </a:lnTo>
                  <a:lnTo>
                    <a:pt x="3453" y="9406"/>
                  </a:lnTo>
                  <a:lnTo>
                    <a:pt x="3453" y="9228"/>
                  </a:lnTo>
                  <a:cubicBezTo>
                    <a:pt x="3453" y="9132"/>
                    <a:pt x="3382" y="9061"/>
                    <a:pt x="3286" y="9061"/>
                  </a:cubicBezTo>
                  <a:cubicBezTo>
                    <a:pt x="3203" y="9061"/>
                    <a:pt x="3132" y="9132"/>
                    <a:pt x="3132" y="9228"/>
                  </a:cubicBezTo>
                  <a:lnTo>
                    <a:pt x="3132" y="9406"/>
                  </a:lnTo>
                  <a:cubicBezTo>
                    <a:pt x="2143" y="9311"/>
                    <a:pt x="1358" y="8489"/>
                    <a:pt x="1358" y="7477"/>
                  </a:cubicBezTo>
                  <a:cubicBezTo>
                    <a:pt x="1358" y="6989"/>
                    <a:pt x="1762" y="6608"/>
                    <a:pt x="2239" y="6608"/>
                  </a:cubicBezTo>
                  <a:lnTo>
                    <a:pt x="2870" y="6608"/>
                  </a:lnTo>
                  <a:cubicBezTo>
                    <a:pt x="2905" y="6620"/>
                    <a:pt x="2917" y="6632"/>
                    <a:pt x="2953" y="6644"/>
                  </a:cubicBezTo>
                  <a:lnTo>
                    <a:pt x="2953" y="6799"/>
                  </a:lnTo>
                  <a:lnTo>
                    <a:pt x="2298" y="6799"/>
                  </a:lnTo>
                  <a:cubicBezTo>
                    <a:pt x="2036" y="6799"/>
                    <a:pt x="1846" y="6942"/>
                    <a:pt x="1774" y="7180"/>
                  </a:cubicBezTo>
                  <a:cubicBezTo>
                    <a:pt x="1703" y="7418"/>
                    <a:pt x="1786" y="7656"/>
                    <a:pt x="2001" y="7799"/>
                  </a:cubicBezTo>
                  <a:lnTo>
                    <a:pt x="3786" y="8989"/>
                  </a:lnTo>
                  <a:cubicBezTo>
                    <a:pt x="3906" y="9061"/>
                    <a:pt x="4037" y="9108"/>
                    <a:pt x="4167" y="9108"/>
                  </a:cubicBezTo>
                  <a:cubicBezTo>
                    <a:pt x="4298" y="9108"/>
                    <a:pt x="4441" y="9061"/>
                    <a:pt x="4560" y="8989"/>
                  </a:cubicBezTo>
                  <a:lnTo>
                    <a:pt x="4953" y="8716"/>
                  </a:lnTo>
                  <a:cubicBezTo>
                    <a:pt x="5037" y="8668"/>
                    <a:pt x="5049" y="8573"/>
                    <a:pt x="5001" y="8489"/>
                  </a:cubicBezTo>
                  <a:cubicBezTo>
                    <a:pt x="4972" y="8446"/>
                    <a:pt x="4927" y="8425"/>
                    <a:pt x="4877" y="8425"/>
                  </a:cubicBezTo>
                  <a:cubicBezTo>
                    <a:pt x="4843" y="8425"/>
                    <a:pt x="4808" y="8435"/>
                    <a:pt x="4775" y="8454"/>
                  </a:cubicBezTo>
                  <a:lnTo>
                    <a:pt x="4382" y="8716"/>
                  </a:lnTo>
                  <a:cubicBezTo>
                    <a:pt x="4322" y="8751"/>
                    <a:pt x="4251" y="8769"/>
                    <a:pt x="4179" y="8769"/>
                  </a:cubicBezTo>
                  <a:cubicBezTo>
                    <a:pt x="4108" y="8769"/>
                    <a:pt x="4037" y="8751"/>
                    <a:pt x="3977" y="8716"/>
                  </a:cubicBezTo>
                  <a:lnTo>
                    <a:pt x="2941" y="8037"/>
                  </a:lnTo>
                  <a:cubicBezTo>
                    <a:pt x="3155" y="7870"/>
                    <a:pt x="3286" y="7620"/>
                    <a:pt x="3286" y="7346"/>
                  </a:cubicBezTo>
                  <a:lnTo>
                    <a:pt x="3286" y="6799"/>
                  </a:lnTo>
                  <a:cubicBezTo>
                    <a:pt x="3560" y="6906"/>
                    <a:pt x="3858" y="6965"/>
                    <a:pt x="4167" y="6965"/>
                  </a:cubicBezTo>
                  <a:cubicBezTo>
                    <a:pt x="4477" y="6965"/>
                    <a:pt x="4775" y="6906"/>
                    <a:pt x="5049" y="6799"/>
                  </a:cubicBezTo>
                  <a:lnTo>
                    <a:pt x="5049" y="7346"/>
                  </a:lnTo>
                  <a:cubicBezTo>
                    <a:pt x="5049" y="7620"/>
                    <a:pt x="5180" y="7870"/>
                    <a:pt x="5394" y="8037"/>
                  </a:cubicBezTo>
                  <a:cubicBezTo>
                    <a:pt x="5310" y="8073"/>
                    <a:pt x="5299" y="8180"/>
                    <a:pt x="5346" y="8251"/>
                  </a:cubicBezTo>
                  <a:cubicBezTo>
                    <a:pt x="5370" y="8299"/>
                    <a:pt x="5430" y="8335"/>
                    <a:pt x="5477" y="8335"/>
                  </a:cubicBezTo>
                  <a:cubicBezTo>
                    <a:pt x="5513" y="8335"/>
                    <a:pt x="5537" y="8311"/>
                    <a:pt x="5572" y="8299"/>
                  </a:cubicBezTo>
                  <a:lnTo>
                    <a:pt x="6346" y="7775"/>
                  </a:lnTo>
                  <a:cubicBezTo>
                    <a:pt x="6549" y="7644"/>
                    <a:pt x="6644" y="7406"/>
                    <a:pt x="6561" y="7168"/>
                  </a:cubicBezTo>
                  <a:cubicBezTo>
                    <a:pt x="6489" y="6930"/>
                    <a:pt x="6287" y="6787"/>
                    <a:pt x="6049" y="6787"/>
                  </a:cubicBezTo>
                  <a:lnTo>
                    <a:pt x="5394" y="6787"/>
                  </a:lnTo>
                  <a:lnTo>
                    <a:pt x="5394" y="6632"/>
                  </a:lnTo>
                  <a:cubicBezTo>
                    <a:pt x="5418" y="6620"/>
                    <a:pt x="5430" y="6608"/>
                    <a:pt x="5465" y="6584"/>
                  </a:cubicBezTo>
                  <a:close/>
                  <a:moveTo>
                    <a:pt x="4167" y="0"/>
                  </a:moveTo>
                  <a:cubicBezTo>
                    <a:pt x="2441" y="0"/>
                    <a:pt x="1048" y="1393"/>
                    <a:pt x="1048" y="3120"/>
                  </a:cubicBezTo>
                  <a:lnTo>
                    <a:pt x="1048" y="4346"/>
                  </a:lnTo>
                  <a:cubicBezTo>
                    <a:pt x="1048" y="5239"/>
                    <a:pt x="822" y="5906"/>
                    <a:pt x="691" y="6227"/>
                  </a:cubicBezTo>
                  <a:cubicBezTo>
                    <a:pt x="631" y="6346"/>
                    <a:pt x="631" y="6501"/>
                    <a:pt x="691" y="6620"/>
                  </a:cubicBezTo>
                  <a:cubicBezTo>
                    <a:pt x="750" y="6751"/>
                    <a:pt x="834" y="6846"/>
                    <a:pt x="965" y="6906"/>
                  </a:cubicBezTo>
                  <a:cubicBezTo>
                    <a:pt x="1024" y="6930"/>
                    <a:pt x="1084" y="6942"/>
                    <a:pt x="1143" y="6977"/>
                  </a:cubicBezTo>
                  <a:cubicBezTo>
                    <a:pt x="1084" y="7120"/>
                    <a:pt x="1048" y="7287"/>
                    <a:pt x="1048" y="7465"/>
                  </a:cubicBezTo>
                  <a:cubicBezTo>
                    <a:pt x="1048" y="7775"/>
                    <a:pt x="1108" y="8061"/>
                    <a:pt x="1227" y="8335"/>
                  </a:cubicBezTo>
                  <a:lnTo>
                    <a:pt x="810" y="8477"/>
                  </a:lnTo>
                  <a:cubicBezTo>
                    <a:pt x="334" y="8644"/>
                    <a:pt x="0" y="9108"/>
                    <a:pt x="0" y="9620"/>
                  </a:cubicBezTo>
                  <a:lnTo>
                    <a:pt x="0" y="10978"/>
                  </a:lnTo>
                  <a:cubicBezTo>
                    <a:pt x="0" y="11073"/>
                    <a:pt x="72" y="11144"/>
                    <a:pt x="167" y="11144"/>
                  </a:cubicBezTo>
                  <a:cubicBezTo>
                    <a:pt x="250" y="11144"/>
                    <a:pt x="334" y="11073"/>
                    <a:pt x="334" y="10978"/>
                  </a:cubicBezTo>
                  <a:lnTo>
                    <a:pt x="334" y="9620"/>
                  </a:lnTo>
                  <a:cubicBezTo>
                    <a:pt x="334" y="9525"/>
                    <a:pt x="346" y="9418"/>
                    <a:pt x="393" y="9311"/>
                  </a:cubicBezTo>
                  <a:lnTo>
                    <a:pt x="1203" y="10013"/>
                  </a:lnTo>
                  <a:cubicBezTo>
                    <a:pt x="1322" y="10109"/>
                    <a:pt x="1405" y="10263"/>
                    <a:pt x="1405" y="10406"/>
                  </a:cubicBezTo>
                  <a:lnTo>
                    <a:pt x="1405" y="10966"/>
                  </a:lnTo>
                  <a:cubicBezTo>
                    <a:pt x="1405" y="11049"/>
                    <a:pt x="1477" y="11121"/>
                    <a:pt x="1560" y="11121"/>
                  </a:cubicBezTo>
                  <a:cubicBezTo>
                    <a:pt x="1655" y="11121"/>
                    <a:pt x="1727" y="11049"/>
                    <a:pt x="1727" y="10966"/>
                  </a:cubicBezTo>
                  <a:lnTo>
                    <a:pt x="1727" y="10406"/>
                  </a:lnTo>
                  <a:cubicBezTo>
                    <a:pt x="1727" y="10156"/>
                    <a:pt x="1620" y="9918"/>
                    <a:pt x="1429" y="9751"/>
                  </a:cubicBezTo>
                  <a:lnTo>
                    <a:pt x="560" y="9013"/>
                  </a:lnTo>
                  <a:cubicBezTo>
                    <a:pt x="655" y="8906"/>
                    <a:pt x="786" y="8823"/>
                    <a:pt x="929" y="8775"/>
                  </a:cubicBezTo>
                  <a:lnTo>
                    <a:pt x="1370" y="8608"/>
                  </a:lnTo>
                  <a:cubicBezTo>
                    <a:pt x="1739" y="9216"/>
                    <a:pt x="2382" y="9656"/>
                    <a:pt x="3144" y="9692"/>
                  </a:cubicBezTo>
                  <a:lnTo>
                    <a:pt x="3144" y="10930"/>
                  </a:lnTo>
                  <a:cubicBezTo>
                    <a:pt x="3144" y="11025"/>
                    <a:pt x="3215" y="11097"/>
                    <a:pt x="3310" y="11097"/>
                  </a:cubicBezTo>
                  <a:cubicBezTo>
                    <a:pt x="3394" y="11097"/>
                    <a:pt x="3465" y="11025"/>
                    <a:pt x="3465" y="10930"/>
                  </a:cubicBezTo>
                  <a:lnTo>
                    <a:pt x="3465" y="9692"/>
                  </a:lnTo>
                  <a:lnTo>
                    <a:pt x="4882" y="9692"/>
                  </a:lnTo>
                  <a:lnTo>
                    <a:pt x="4882" y="10930"/>
                  </a:lnTo>
                  <a:cubicBezTo>
                    <a:pt x="4882" y="11025"/>
                    <a:pt x="4953" y="11097"/>
                    <a:pt x="5049" y="11097"/>
                  </a:cubicBezTo>
                  <a:cubicBezTo>
                    <a:pt x="5132" y="11097"/>
                    <a:pt x="5203" y="11025"/>
                    <a:pt x="5203" y="10930"/>
                  </a:cubicBezTo>
                  <a:lnTo>
                    <a:pt x="5203" y="9692"/>
                  </a:lnTo>
                  <a:cubicBezTo>
                    <a:pt x="5953" y="9632"/>
                    <a:pt x="6608" y="9216"/>
                    <a:pt x="6977" y="8608"/>
                  </a:cubicBezTo>
                  <a:lnTo>
                    <a:pt x="7430" y="8775"/>
                  </a:lnTo>
                  <a:cubicBezTo>
                    <a:pt x="7561" y="8823"/>
                    <a:pt x="7692" y="8906"/>
                    <a:pt x="7787" y="9013"/>
                  </a:cubicBezTo>
                  <a:lnTo>
                    <a:pt x="6918" y="9751"/>
                  </a:lnTo>
                  <a:cubicBezTo>
                    <a:pt x="6727" y="9918"/>
                    <a:pt x="6620" y="10156"/>
                    <a:pt x="6620" y="10406"/>
                  </a:cubicBezTo>
                  <a:lnTo>
                    <a:pt x="6620" y="10966"/>
                  </a:lnTo>
                  <a:cubicBezTo>
                    <a:pt x="6620" y="11049"/>
                    <a:pt x="6692" y="11121"/>
                    <a:pt x="6787" y="11121"/>
                  </a:cubicBezTo>
                  <a:cubicBezTo>
                    <a:pt x="6870" y="11121"/>
                    <a:pt x="6954" y="11049"/>
                    <a:pt x="6954" y="10966"/>
                  </a:cubicBezTo>
                  <a:lnTo>
                    <a:pt x="6954" y="10406"/>
                  </a:lnTo>
                  <a:cubicBezTo>
                    <a:pt x="6954" y="10263"/>
                    <a:pt x="7025" y="10109"/>
                    <a:pt x="7144" y="10013"/>
                  </a:cubicBezTo>
                  <a:lnTo>
                    <a:pt x="7966" y="9311"/>
                  </a:lnTo>
                  <a:cubicBezTo>
                    <a:pt x="7989" y="9418"/>
                    <a:pt x="8025" y="9513"/>
                    <a:pt x="8025" y="9620"/>
                  </a:cubicBezTo>
                  <a:lnTo>
                    <a:pt x="8025" y="10978"/>
                  </a:lnTo>
                  <a:cubicBezTo>
                    <a:pt x="8025" y="11073"/>
                    <a:pt x="8097" y="11144"/>
                    <a:pt x="8180" y="11144"/>
                  </a:cubicBezTo>
                  <a:cubicBezTo>
                    <a:pt x="8275" y="11144"/>
                    <a:pt x="8347" y="11073"/>
                    <a:pt x="8347" y="10978"/>
                  </a:cubicBezTo>
                  <a:lnTo>
                    <a:pt x="8347" y="9620"/>
                  </a:lnTo>
                  <a:cubicBezTo>
                    <a:pt x="8335" y="9120"/>
                    <a:pt x="8013" y="8656"/>
                    <a:pt x="7537" y="8477"/>
                  </a:cubicBezTo>
                  <a:lnTo>
                    <a:pt x="7120" y="8335"/>
                  </a:lnTo>
                  <a:cubicBezTo>
                    <a:pt x="7215" y="8061"/>
                    <a:pt x="7299" y="7775"/>
                    <a:pt x="7299" y="7465"/>
                  </a:cubicBezTo>
                  <a:cubicBezTo>
                    <a:pt x="7299" y="7287"/>
                    <a:pt x="7251" y="7120"/>
                    <a:pt x="7192" y="6977"/>
                  </a:cubicBezTo>
                  <a:cubicBezTo>
                    <a:pt x="7251" y="6942"/>
                    <a:pt x="7311" y="6930"/>
                    <a:pt x="7370" y="6906"/>
                  </a:cubicBezTo>
                  <a:cubicBezTo>
                    <a:pt x="7501" y="6858"/>
                    <a:pt x="7596" y="6751"/>
                    <a:pt x="7656" y="6620"/>
                  </a:cubicBezTo>
                  <a:cubicBezTo>
                    <a:pt x="7716" y="6501"/>
                    <a:pt x="7716" y="6346"/>
                    <a:pt x="7656" y="6227"/>
                  </a:cubicBezTo>
                  <a:cubicBezTo>
                    <a:pt x="7513" y="5906"/>
                    <a:pt x="7299" y="5239"/>
                    <a:pt x="7299" y="4346"/>
                  </a:cubicBezTo>
                  <a:lnTo>
                    <a:pt x="7299" y="3120"/>
                  </a:lnTo>
                  <a:cubicBezTo>
                    <a:pt x="7299" y="1393"/>
                    <a:pt x="5894" y="0"/>
                    <a:pt x="416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2" name="Google Shape;11149;p79">
              <a:extLst>
                <a:ext uri="{FF2B5EF4-FFF2-40B4-BE49-F238E27FC236}">
                  <a16:creationId xmlns:a16="http://schemas.microsoft.com/office/drawing/2014/main" id="{32C2FB0A-588C-5106-0256-4F30688868CA}"/>
                </a:ext>
              </a:extLst>
            </p:cNvPr>
            <p:cNvSpPr/>
            <p:nvPr/>
          </p:nvSpPr>
          <p:spPr>
            <a:xfrm>
              <a:off x="770177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00" y="334"/>
                  </a:lnTo>
                  <a:cubicBezTo>
                    <a:pt x="596" y="334"/>
                    <a:pt x="667" y="251"/>
                    <a:pt x="667" y="168"/>
                  </a:cubicBez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3" name="Google Shape;11150;p79">
              <a:extLst>
                <a:ext uri="{FF2B5EF4-FFF2-40B4-BE49-F238E27FC236}">
                  <a16:creationId xmlns:a16="http://schemas.microsoft.com/office/drawing/2014/main" id="{C1318433-C2C8-B6CF-9173-63BCCB47EA41}"/>
                </a:ext>
              </a:extLst>
            </p:cNvPr>
            <p:cNvSpPr/>
            <p:nvPr/>
          </p:nvSpPr>
          <p:spPr>
            <a:xfrm>
              <a:off x="776814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513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13" y="1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4" name="Google Shape;11151;p79">
              <a:extLst>
                <a:ext uri="{FF2B5EF4-FFF2-40B4-BE49-F238E27FC236}">
                  <a16:creationId xmlns:a16="http://schemas.microsoft.com/office/drawing/2014/main" id="{70FA7920-8FA9-C67D-5ABF-B4F647E84A3E}"/>
                </a:ext>
              </a:extLst>
            </p:cNvPr>
            <p:cNvSpPr/>
            <p:nvPr/>
          </p:nvSpPr>
          <p:spPr>
            <a:xfrm>
              <a:off x="7715337" y="1659025"/>
              <a:ext cx="60382" cy="32820"/>
            </a:xfrm>
            <a:custGeom>
              <a:avLst/>
              <a:gdLst/>
              <a:ahLst/>
              <a:cxnLst/>
              <a:rect l="l" t="t" r="r" b="b"/>
              <a:pathLst>
                <a:path w="1906" h="1036" extrusionOk="0">
                  <a:moveTo>
                    <a:pt x="1537" y="321"/>
                  </a:moveTo>
                  <a:cubicBezTo>
                    <a:pt x="1465" y="536"/>
                    <a:pt x="1227" y="691"/>
                    <a:pt x="953" y="691"/>
                  </a:cubicBezTo>
                  <a:cubicBezTo>
                    <a:pt x="668" y="691"/>
                    <a:pt x="453" y="536"/>
                    <a:pt x="358" y="321"/>
                  </a:cubicBezTo>
                  <a:close/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643"/>
                    <a:pt x="430" y="1036"/>
                    <a:pt x="953" y="1036"/>
                  </a:cubicBezTo>
                  <a:cubicBezTo>
                    <a:pt x="1477" y="1036"/>
                    <a:pt x="1906" y="643"/>
                    <a:pt x="1906" y="167"/>
                  </a:cubicBezTo>
                  <a:cubicBezTo>
                    <a:pt x="1894" y="60"/>
                    <a:pt x="1823" y="0"/>
                    <a:pt x="1727" y="0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745" name="Google Shape;11152;p79">
            <a:extLst>
              <a:ext uri="{FF2B5EF4-FFF2-40B4-BE49-F238E27FC236}">
                <a16:creationId xmlns:a16="http://schemas.microsoft.com/office/drawing/2014/main" id="{48826C6D-B7E5-4A4B-E1BC-539E37CB18AB}"/>
              </a:ext>
            </a:extLst>
          </p:cNvPr>
          <p:cNvSpPr txBox="1"/>
          <p:nvPr/>
        </p:nvSpPr>
        <p:spPr>
          <a:xfrm>
            <a:off x="1699350" y="1022026"/>
            <a:ext cx="69642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fa-IR" sz="4800" dirty="0">
                <a:solidFill>
                  <a:srgbClr val="FFFFFF"/>
                </a:solidFill>
                <a:cs typeface="B Nazanin" panose="00000400000000000000" pitchFamily="2" charset="-78"/>
              </a:rPr>
              <a:t>نمادهای راهنما و پشتیبانی</a:t>
            </a:r>
            <a:endParaRPr sz="48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46" name="Google Shape;11153;p79">
            <a:extLst>
              <a:ext uri="{FF2B5EF4-FFF2-40B4-BE49-F238E27FC236}">
                <a16:creationId xmlns:a16="http://schemas.microsoft.com/office/drawing/2014/main" id="{73781BE6-00BF-E137-CC6B-1CEB3ED78EF5}"/>
              </a:ext>
            </a:extLst>
          </p:cNvPr>
          <p:cNvSpPr txBox="1"/>
          <p:nvPr/>
        </p:nvSpPr>
        <p:spPr>
          <a:xfrm>
            <a:off x="9716800" y="1022026"/>
            <a:ext cx="69642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fa-IR" sz="4800" dirty="0">
                <a:solidFill>
                  <a:srgbClr val="FFFFFF"/>
                </a:solidFill>
                <a:cs typeface="B Nazanin" panose="00000400000000000000" pitchFamily="2" charset="-78"/>
              </a:rPr>
              <a:t>نمادهای آواتار</a:t>
            </a:r>
            <a:endParaRPr sz="4800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44664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309620" y="9421380"/>
            <a:ext cx="1402920" cy="469800"/>
          </a:xfrm>
          <a:custGeom>
            <a:avLst/>
            <a:gdLst/>
            <a:ahLst/>
            <a:cxnLst/>
            <a:rect l="l" t="t" r="r" b="b"/>
            <a:pathLst>
              <a:path w="1402920" h="469800">
                <a:moveTo>
                  <a:pt x="0" y="0"/>
                </a:moveTo>
                <a:lnTo>
                  <a:pt x="1402920" y="0"/>
                </a:lnTo>
                <a:lnTo>
                  <a:pt x="1402920" y="469800"/>
                </a:lnTo>
                <a:lnTo>
                  <a:pt x="0" y="469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820931" y="-17567"/>
            <a:ext cx="17359380" cy="88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ct val="150000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اینفوگرافیک تیم ما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41258" y="5379858"/>
            <a:ext cx="3993624" cy="3678264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15580080" y="7263540"/>
            <a:ext cx="216000" cy="216000"/>
          </a:xfrm>
          <a:custGeom>
            <a:avLst/>
            <a:gdLst/>
            <a:ahLst/>
            <a:cxnLst/>
            <a:rect l="l" t="t" r="r" b="b"/>
            <a:pathLst>
              <a:path w="216000" h="216000">
                <a:moveTo>
                  <a:pt x="0" y="0"/>
                </a:moveTo>
                <a:lnTo>
                  <a:pt x="216000" y="0"/>
                </a:lnTo>
                <a:lnTo>
                  <a:pt x="216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580080" y="7587540"/>
            <a:ext cx="216000" cy="216000"/>
          </a:xfrm>
          <a:custGeom>
            <a:avLst/>
            <a:gdLst/>
            <a:ahLst/>
            <a:cxnLst/>
            <a:rect l="l" t="t" r="r" b="b"/>
            <a:pathLst>
              <a:path w="216000" h="216000">
                <a:moveTo>
                  <a:pt x="0" y="0"/>
                </a:moveTo>
                <a:lnTo>
                  <a:pt x="216000" y="0"/>
                </a:lnTo>
                <a:lnTo>
                  <a:pt x="216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580080" y="7911540"/>
            <a:ext cx="216000" cy="216000"/>
          </a:xfrm>
          <a:custGeom>
            <a:avLst/>
            <a:gdLst/>
            <a:ahLst/>
            <a:cxnLst/>
            <a:rect l="l" t="t" r="r" b="b"/>
            <a:pathLst>
              <a:path w="216000" h="216000">
                <a:moveTo>
                  <a:pt x="0" y="0"/>
                </a:moveTo>
                <a:lnTo>
                  <a:pt x="216000" y="0"/>
                </a:lnTo>
                <a:lnTo>
                  <a:pt x="216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580080" y="8235540"/>
            <a:ext cx="216000" cy="216000"/>
          </a:xfrm>
          <a:custGeom>
            <a:avLst/>
            <a:gdLst/>
            <a:ahLst/>
            <a:cxnLst/>
            <a:rect l="l" t="t" r="r" b="b"/>
            <a:pathLst>
              <a:path w="216000" h="216000">
                <a:moveTo>
                  <a:pt x="0" y="0"/>
                </a:moveTo>
                <a:lnTo>
                  <a:pt x="216000" y="0"/>
                </a:lnTo>
                <a:lnTo>
                  <a:pt x="216000" y="216000"/>
                </a:lnTo>
                <a:lnTo>
                  <a:pt x="0" y="2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5917580" y="7176120"/>
            <a:ext cx="1564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5917580" y="7497960"/>
            <a:ext cx="1564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5917580" y="7819800"/>
            <a:ext cx="1564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917580" y="8141640"/>
            <a:ext cx="15649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65740" y="8029125"/>
            <a:ext cx="425052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spc="-1" dirty="0">
                <a:solidFill>
                  <a:srgbClr val="EC6E3D"/>
                </a:solidFill>
                <a:latin typeface="Arial Bold"/>
                <a:cs typeface="B Nazanin" panose="00000400000000000000" pitchFamily="2" charset="-78"/>
              </a:rPr>
              <a:t>مایکل دو</a:t>
            </a:r>
            <a:endParaRPr lang="en-US" sz="3600" spc="-1" dirty="0">
              <a:solidFill>
                <a:srgbClr val="EC6E3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799500" y="3506925"/>
            <a:ext cx="359766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1" dirty="0">
                <a:solidFill>
                  <a:srgbClr val="EC6E3D"/>
                </a:solidFill>
                <a:latin typeface="Arial Bold"/>
                <a:cs typeface="B Nazanin" panose="00000400000000000000" pitchFamily="2" charset="-78"/>
              </a:rPr>
              <a:t>تجربه کاری</a:t>
            </a:r>
            <a:endParaRPr lang="en-US" sz="3200" spc="-1" dirty="0">
              <a:solidFill>
                <a:srgbClr val="EC6E3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057840" y="5185830"/>
            <a:ext cx="343080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1" dirty="0">
                <a:solidFill>
                  <a:srgbClr val="FF900A"/>
                </a:solidFill>
                <a:latin typeface="Arial Bold"/>
                <a:cs typeface="B Nazanin" panose="00000400000000000000" pitchFamily="2" charset="-78"/>
              </a:rPr>
              <a:t>شرکت پروگرس</a:t>
            </a:r>
            <a:endParaRPr lang="en-US" sz="3200" spc="-1" dirty="0">
              <a:solidFill>
                <a:srgbClr val="FF900A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858759" y="4442614"/>
            <a:ext cx="45918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2013 ~ 2014 متن را اینجا بنویسیدمتن مثال: ارائه پاورپوینت مدرنی را دریافت کنید که به زیبایی طراحی شده است.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858759" y="5869470"/>
            <a:ext cx="45918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2014 ~ 2016 متن را اینجا بنویسیدمتن مثال: ارائه پاورپوینت مدرنی را دریافت کنید که به زیبایی طراحی شده است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848100" y="7390151"/>
            <a:ext cx="45918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2016 ~ 2019 اینجا متن کنیدمتن مثال: ارائه پاورپوینت مدرنی را دریافت کنید که به زیبایی طراحی شده است.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799500" y="1841880"/>
            <a:ext cx="790650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spc="-1" dirty="0">
                <a:solidFill>
                  <a:srgbClr val="FBA200"/>
                </a:solidFill>
                <a:latin typeface="Arial"/>
                <a:cs typeface="B Nazanin" panose="00000400000000000000" pitchFamily="2" charset="-78"/>
              </a:rPr>
              <a:t>ما ایجاد می کنیم</a:t>
            </a:r>
            <a:r>
              <a:rPr lang="en-US" sz="3600" spc="-1" dirty="0">
                <a:solidFill>
                  <a:srgbClr val="FBA200"/>
                </a:solidFill>
                <a:latin typeface="Arial"/>
                <a:cs typeface="B Nazanin" panose="00000400000000000000" pitchFamily="2" charset="-78"/>
              </a:rPr>
              <a:t> </a:t>
            </a:r>
            <a:r>
              <a:rPr lang="fa-IR" sz="3600" spc="-1" dirty="0">
                <a:solidFill>
                  <a:srgbClr val="FBA200"/>
                </a:solidFill>
                <a:latin typeface="Arial"/>
                <a:cs typeface="B Nazanin" panose="00000400000000000000" pitchFamily="2" charset="-78"/>
              </a:rPr>
              <a:t>ارائه حرفه ای</a:t>
            </a:r>
            <a:endParaRPr lang="en-US" sz="3600" spc="-1" dirty="0">
              <a:solidFill>
                <a:srgbClr val="FBA2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728540" y="3018600"/>
            <a:ext cx="3724920" cy="4558140"/>
          </a:xfrm>
          <a:custGeom>
            <a:avLst/>
            <a:gdLst/>
            <a:ahLst/>
            <a:cxnLst/>
            <a:rect l="l" t="t" r="r" b="b"/>
            <a:pathLst>
              <a:path w="3724920" h="4558140">
                <a:moveTo>
                  <a:pt x="0" y="0"/>
                </a:moveTo>
                <a:lnTo>
                  <a:pt x="3724920" y="0"/>
                </a:lnTo>
                <a:lnTo>
                  <a:pt x="3724920" y="4558140"/>
                </a:lnTo>
                <a:lnTo>
                  <a:pt x="0" y="455814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-59" r="-5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450" y="-9450"/>
            <a:ext cx="18307080" cy="10374480"/>
          </a:xfrm>
          <a:custGeom>
            <a:avLst/>
            <a:gdLst/>
            <a:ahLst/>
            <a:cxnLst/>
            <a:rect l="l" t="t" r="r" b="b"/>
            <a:pathLst>
              <a:path w="18307080" h="10374480">
                <a:moveTo>
                  <a:pt x="0" y="0"/>
                </a:moveTo>
                <a:lnTo>
                  <a:pt x="18307080" y="0"/>
                </a:lnTo>
                <a:lnTo>
                  <a:pt x="18307080" y="10374480"/>
                </a:lnTo>
                <a:lnTo>
                  <a:pt x="0" y="103744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8520" y="105462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28600" y="28517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2900" y="59454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930220" y="11296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439701" y="245808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925140" y="669060"/>
            <a:ext cx="1617840" cy="1403460"/>
          </a:xfrm>
          <a:custGeom>
            <a:avLst/>
            <a:gdLst/>
            <a:ahLst/>
            <a:cxnLst/>
            <a:rect l="l" t="t" r="r" b="b"/>
            <a:pathLst>
              <a:path w="1617840" h="1403460">
                <a:moveTo>
                  <a:pt x="0" y="0"/>
                </a:moveTo>
                <a:lnTo>
                  <a:pt x="1617840" y="0"/>
                </a:lnTo>
                <a:lnTo>
                  <a:pt x="1617840" y="1403460"/>
                </a:lnTo>
                <a:lnTo>
                  <a:pt x="0" y="14034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3884;p27">
            <a:extLst>
              <a:ext uri="{FF2B5EF4-FFF2-40B4-BE49-F238E27FC236}">
                <a16:creationId xmlns:a16="http://schemas.microsoft.com/office/drawing/2014/main" id="{FD88E24A-6105-C583-A48A-3428D9DE2A00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8" name="Google Shape;13885;p27">
            <a:extLst>
              <a:ext uri="{FF2B5EF4-FFF2-40B4-BE49-F238E27FC236}">
                <a16:creationId xmlns:a16="http://schemas.microsoft.com/office/drawing/2014/main" id="{5C79412B-3331-EA0A-6DAB-E7F6BB850A49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9" name="Google Shape;13886;p27">
              <a:extLst>
                <a:ext uri="{FF2B5EF4-FFF2-40B4-BE49-F238E27FC236}">
                  <a16:creationId xmlns:a16="http://schemas.microsoft.com/office/drawing/2014/main" id="{81DE09B5-885A-7C75-85D9-4399A7EAD9EC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3887;p27">
              <a:extLst>
                <a:ext uri="{FF2B5EF4-FFF2-40B4-BE49-F238E27FC236}">
                  <a16:creationId xmlns:a16="http://schemas.microsoft.com/office/drawing/2014/main" id="{94F53368-E2BF-CA32-D4F8-A5DDCF6EFA65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3888;p27">
              <a:extLst>
                <a:ext uri="{FF2B5EF4-FFF2-40B4-BE49-F238E27FC236}">
                  <a16:creationId xmlns:a16="http://schemas.microsoft.com/office/drawing/2014/main" id="{26BB5006-C102-E8EF-D384-A211CC24C16D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3889;p27">
              <a:extLst>
                <a:ext uri="{FF2B5EF4-FFF2-40B4-BE49-F238E27FC236}">
                  <a16:creationId xmlns:a16="http://schemas.microsoft.com/office/drawing/2014/main" id="{FAFF13C1-7591-8825-477E-7FFEAB242CE6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3890;p27">
              <a:extLst>
                <a:ext uri="{FF2B5EF4-FFF2-40B4-BE49-F238E27FC236}">
                  <a16:creationId xmlns:a16="http://schemas.microsoft.com/office/drawing/2014/main" id="{B7E7BF6C-FAF4-F261-9323-8F23D459DDB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3891;p27">
              <a:extLst>
                <a:ext uri="{FF2B5EF4-FFF2-40B4-BE49-F238E27FC236}">
                  <a16:creationId xmlns:a16="http://schemas.microsoft.com/office/drawing/2014/main" id="{DE38AD7F-2660-9461-A5FB-AFB4955C369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3892;p27">
              <a:extLst>
                <a:ext uri="{FF2B5EF4-FFF2-40B4-BE49-F238E27FC236}">
                  <a16:creationId xmlns:a16="http://schemas.microsoft.com/office/drawing/2014/main" id="{0E1B9493-A8E2-6ECF-D4FC-A0FF5FEF22B3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" name="Google Shape;13893;p27">
              <a:extLst>
                <a:ext uri="{FF2B5EF4-FFF2-40B4-BE49-F238E27FC236}">
                  <a16:creationId xmlns:a16="http://schemas.microsoft.com/office/drawing/2014/main" id="{A4843EE9-7044-A29E-A2CD-4F6FB9C30107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3894;p27">
              <a:extLst>
                <a:ext uri="{FF2B5EF4-FFF2-40B4-BE49-F238E27FC236}">
                  <a16:creationId xmlns:a16="http://schemas.microsoft.com/office/drawing/2014/main" id="{38D7219F-C8A3-6180-CDC1-BF11B2AA8758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3895;p27">
              <a:extLst>
                <a:ext uri="{FF2B5EF4-FFF2-40B4-BE49-F238E27FC236}">
                  <a16:creationId xmlns:a16="http://schemas.microsoft.com/office/drawing/2014/main" id="{5CEF6CAF-4FC2-EBDC-69A0-6265E2095165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3896;p27">
              <a:extLst>
                <a:ext uri="{FF2B5EF4-FFF2-40B4-BE49-F238E27FC236}">
                  <a16:creationId xmlns:a16="http://schemas.microsoft.com/office/drawing/2014/main" id="{391E862D-74AC-2B2F-475A-31BFB92C37C4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3897;p27">
              <a:extLst>
                <a:ext uri="{FF2B5EF4-FFF2-40B4-BE49-F238E27FC236}">
                  <a16:creationId xmlns:a16="http://schemas.microsoft.com/office/drawing/2014/main" id="{50345E6E-AC9D-8999-6583-D626F65D3302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3898;p27">
              <a:extLst>
                <a:ext uri="{FF2B5EF4-FFF2-40B4-BE49-F238E27FC236}">
                  <a16:creationId xmlns:a16="http://schemas.microsoft.com/office/drawing/2014/main" id="{83A4A8AB-111D-222C-B89A-1B2DB95F9D17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3899;p27">
              <a:extLst>
                <a:ext uri="{FF2B5EF4-FFF2-40B4-BE49-F238E27FC236}">
                  <a16:creationId xmlns:a16="http://schemas.microsoft.com/office/drawing/2014/main" id="{BEEDF6C8-3434-272B-0F66-A56D2842E3D3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3900;p27">
              <a:extLst>
                <a:ext uri="{FF2B5EF4-FFF2-40B4-BE49-F238E27FC236}">
                  <a16:creationId xmlns:a16="http://schemas.microsoft.com/office/drawing/2014/main" id="{11033B93-F378-0BC6-E729-5CDE2B3725E5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3901;p27">
              <a:extLst>
                <a:ext uri="{FF2B5EF4-FFF2-40B4-BE49-F238E27FC236}">
                  <a16:creationId xmlns:a16="http://schemas.microsoft.com/office/drawing/2014/main" id="{E94AE0CA-4CCF-8117-7469-73F5892E90F9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3902;p27">
              <a:extLst>
                <a:ext uri="{FF2B5EF4-FFF2-40B4-BE49-F238E27FC236}">
                  <a16:creationId xmlns:a16="http://schemas.microsoft.com/office/drawing/2014/main" id="{3D005A4E-39EE-35F4-D122-C814481D0AF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3903;p27">
              <a:extLst>
                <a:ext uri="{FF2B5EF4-FFF2-40B4-BE49-F238E27FC236}">
                  <a16:creationId xmlns:a16="http://schemas.microsoft.com/office/drawing/2014/main" id="{6506715E-43DB-6C82-FCA9-DE0DC7FC7FC1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3904;p27">
              <a:extLst>
                <a:ext uri="{FF2B5EF4-FFF2-40B4-BE49-F238E27FC236}">
                  <a16:creationId xmlns:a16="http://schemas.microsoft.com/office/drawing/2014/main" id="{FD542877-04CC-A500-56ED-E8BE41B0ED66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3905;p27">
              <a:extLst>
                <a:ext uri="{FF2B5EF4-FFF2-40B4-BE49-F238E27FC236}">
                  <a16:creationId xmlns:a16="http://schemas.microsoft.com/office/drawing/2014/main" id="{14FC5266-5FED-3296-B73D-B1F8C004C772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3906;p27">
              <a:extLst>
                <a:ext uri="{FF2B5EF4-FFF2-40B4-BE49-F238E27FC236}">
                  <a16:creationId xmlns:a16="http://schemas.microsoft.com/office/drawing/2014/main" id="{0F00188E-02FF-28B0-259E-A2FEF249E1A4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3907;p27">
              <a:extLst>
                <a:ext uri="{FF2B5EF4-FFF2-40B4-BE49-F238E27FC236}">
                  <a16:creationId xmlns:a16="http://schemas.microsoft.com/office/drawing/2014/main" id="{D0304E0A-8E4F-BBC3-D637-186979A7F9EE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3908;p27">
              <a:extLst>
                <a:ext uri="{FF2B5EF4-FFF2-40B4-BE49-F238E27FC236}">
                  <a16:creationId xmlns:a16="http://schemas.microsoft.com/office/drawing/2014/main" id="{E15640A8-6FFF-F84A-36A3-B87518B321CD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" name="Google Shape;13909;p27">
              <a:extLst>
                <a:ext uri="{FF2B5EF4-FFF2-40B4-BE49-F238E27FC236}">
                  <a16:creationId xmlns:a16="http://schemas.microsoft.com/office/drawing/2014/main" id="{00DC84E0-7230-72A9-2E29-26F368EDA4A6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0;p27">
            <a:extLst>
              <a:ext uri="{FF2B5EF4-FFF2-40B4-BE49-F238E27FC236}">
                <a16:creationId xmlns:a16="http://schemas.microsoft.com/office/drawing/2014/main" id="{591AD7C1-1FDA-BCF3-1218-5EB4649FF2FE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7" name="Google Shape;13911;p27">
              <a:extLst>
                <a:ext uri="{FF2B5EF4-FFF2-40B4-BE49-F238E27FC236}">
                  <a16:creationId xmlns:a16="http://schemas.microsoft.com/office/drawing/2014/main" id="{70D80521-81E2-F722-FBC1-FF5913648335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" name="Google Shape;13912;p27">
              <a:extLst>
                <a:ext uri="{FF2B5EF4-FFF2-40B4-BE49-F238E27FC236}">
                  <a16:creationId xmlns:a16="http://schemas.microsoft.com/office/drawing/2014/main" id="{D8C71F7E-55E4-60A7-5671-664FD07D55FC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" name="Google Shape;13913;p27">
              <a:extLst>
                <a:ext uri="{FF2B5EF4-FFF2-40B4-BE49-F238E27FC236}">
                  <a16:creationId xmlns:a16="http://schemas.microsoft.com/office/drawing/2014/main" id="{581D79DB-8665-D079-31AB-D2DF3F74BBA2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0" name="Google Shape;13914;p27">
            <a:extLst>
              <a:ext uri="{FF2B5EF4-FFF2-40B4-BE49-F238E27FC236}">
                <a16:creationId xmlns:a16="http://schemas.microsoft.com/office/drawing/2014/main" id="{1F2C3376-4435-A398-03C3-192021764632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41" name="Google Shape;13915;p27">
              <a:extLst>
                <a:ext uri="{FF2B5EF4-FFF2-40B4-BE49-F238E27FC236}">
                  <a16:creationId xmlns:a16="http://schemas.microsoft.com/office/drawing/2014/main" id="{C2D0F555-E3AC-2E08-DD65-FCCE03276ADF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" name="Google Shape;13916;p27">
              <a:extLst>
                <a:ext uri="{FF2B5EF4-FFF2-40B4-BE49-F238E27FC236}">
                  <a16:creationId xmlns:a16="http://schemas.microsoft.com/office/drawing/2014/main" id="{87DCAA80-010F-29E5-C682-4D19071A923C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3" name="Google Shape;13917;p27">
            <a:extLst>
              <a:ext uri="{FF2B5EF4-FFF2-40B4-BE49-F238E27FC236}">
                <a16:creationId xmlns:a16="http://schemas.microsoft.com/office/drawing/2014/main" id="{B7A5C821-004B-6EC2-6A33-C1B2BD869697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4" name="Google Shape;13918;p27">
              <a:extLst>
                <a:ext uri="{FF2B5EF4-FFF2-40B4-BE49-F238E27FC236}">
                  <a16:creationId xmlns:a16="http://schemas.microsoft.com/office/drawing/2014/main" id="{17389EAC-36A3-F7D9-180B-BDEDD0C9FEC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" name="Google Shape;13919;p27">
              <a:extLst>
                <a:ext uri="{FF2B5EF4-FFF2-40B4-BE49-F238E27FC236}">
                  <a16:creationId xmlns:a16="http://schemas.microsoft.com/office/drawing/2014/main" id="{A91D8B59-7A61-1DC9-D49C-131EE437C867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" name="Google Shape;13920;p27">
              <a:extLst>
                <a:ext uri="{FF2B5EF4-FFF2-40B4-BE49-F238E27FC236}">
                  <a16:creationId xmlns:a16="http://schemas.microsoft.com/office/drawing/2014/main" id="{67E2B491-79D7-6962-5E5F-0C160652A3CA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" name="Google Shape;13921;p27">
              <a:extLst>
                <a:ext uri="{FF2B5EF4-FFF2-40B4-BE49-F238E27FC236}">
                  <a16:creationId xmlns:a16="http://schemas.microsoft.com/office/drawing/2014/main" id="{9FC4AEE5-57E2-97BE-D0B1-60F60FC3D4E0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" name="Google Shape;13922;p27">
              <a:extLst>
                <a:ext uri="{FF2B5EF4-FFF2-40B4-BE49-F238E27FC236}">
                  <a16:creationId xmlns:a16="http://schemas.microsoft.com/office/drawing/2014/main" id="{3AF52F10-17F5-722E-B16F-E69D1C57267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" name="Google Shape;13923;p27">
              <a:extLst>
                <a:ext uri="{FF2B5EF4-FFF2-40B4-BE49-F238E27FC236}">
                  <a16:creationId xmlns:a16="http://schemas.microsoft.com/office/drawing/2014/main" id="{E99EBB40-CEF3-CCD6-B5F2-0F11F9E2881F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" name="Google Shape;13924;p27">
              <a:extLst>
                <a:ext uri="{FF2B5EF4-FFF2-40B4-BE49-F238E27FC236}">
                  <a16:creationId xmlns:a16="http://schemas.microsoft.com/office/drawing/2014/main" id="{0B484CE6-C8CC-90A8-FB6D-8497F4476B90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" name="Google Shape;13925;p27">
              <a:extLst>
                <a:ext uri="{FF2B5EF4-FFF2-40B4-BE49-F238E27FC236}">
                  <a16:creationId xmlns:a16="http://schemas.microsoft.com/office/drawing/2014/main" id="{0D0FD48B-6C21-D194-7017-FDF1E370CBD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2" name="Google Shape;13926;p27">
            <a:extLst>
              <a:ext uri="{FF2B5EF4-FFF2-40B4-BE49-F238E27FC236}">
                <a16:creationId xmlns:a16="http://schemas.microsoft.com/office/drawing/2014/main" id="{B62A6D20-CE59-3C15-0F51-4F5474A76514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3" name="Google Shape;13927;p27">
              <a:extLst>
                <a:ext uri="{FF2B5EF4-FFF2-40B4-BE49-F238E27FC236}">
                  <a16:creationId xmlns:a16="http://schemas.microsoft.com/office/drawing/2014/main" id="{6F0FD3F8-C21B-80A1-546B-47C2D34FBDCE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4" name="Google Shape;13928;p27">
              <a:extLst>
                <a:ext uri="{FF2B5EF4-FFF2-40B4-BE49-F238E27FC236}">
                  <a16:creationId xmlns:a16="http://schemas.microsoft.com/office/drawing/2014/main" id="{A47DB050-69EB-FB85-7CAA-45AE2E8A581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5" name="Google Shape;13929;p27">
              <a:extLst>
                <a:ext uri="{FF2B5EF4-FFF2-40B4-BE49-F238E27FC236}">
                  <a16:creationId xmlns:a16="http://schemas.microsoft.com/office/drawing/2014/main" id="{D37A6007-EBE5-3687-FC4C-22E05B5CBF7E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6" name="Google Shape;13930;p27">
              <a:extLst>
                <a:ext uri="{FF2B5EF4-FFF2-40B4-BE49-F238E27FC236}">
                  <a16:creationId xmlns:a16="http://schemas.microsoft.com/office/drawing/2014/main" id="{DA23F99E-BFD5-51CD-703E-A61F48C396B6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7" name="Google Shape;13931;p27">
              <a:extLst>
                <a:ext uri="{FF2B5EF4-FFF2-40B4-BE49-F238E27FC236}">
                  <a16:creationId xmlns:a16="http://schemas.microsoft.com/office/drawing/2014/main" id="{B5A8EFC9-8C5A-E87E-04D1-D99293110721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8" name="Google Shape;13932;p27">
              <a:extLst>
                <a:ext uri="{FF2B5EF4-FFF2-40B4-BE49-F238E27FC236}">
                  <a16:creationId xmlns:a16="http://schemas.microsoft.com/office/drawing/2014/main" id="{0D3B75F8-14D2-023D-F581-7D925902BC2E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9" name="Google Shape;13933;p27">
            <a:extLst>
              <a:ext uri="{FF2B5EF4-FFF2-40B4-BE49-F238E27FC236}">
                <a16:creationId xmlns:a16="http://schemas.microsoft.com/office/drawing/2014/main" id="{A6BB996D-295D-4D60-CA55-EB62A065DA6B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60" name="Google Shape;13934;p27">
              <a:extLst>
                <a:ext uri="{FF2B5EF4-FFF2-40B4-BE49-F238E27FC236}">
                  <a16:creationId xmlns:a16="http://schemas.microsoft.com/office/drawing/2014/main" id="{FEF2FD4D-8727-B1CB-5D69-CF1AFDE89FF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1" name="Google Shape;13935;p27">
              <a:extLst>
                <a:ext uri="{FF2B5EF4-FFF2-40B4-BE49-F238E27FC236}">
                  <a16:creationId xmlns:a16="http://schemas.microsoft.com/office/drawing/2014/main" id="{20B33F7B-94A0-7F8F-269F-350D89551D40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2" name="Google Shape;13936;p27">
              <a:extLst>
                <a:ext uri="{FF2B5EF4-FFF2-40B4-BE49-F238E27FC236}">
                  <a16:creationId xmlns:a16="http://schemas.microsoft.com/office/drawing/2014/main" id="{A18D4BC2-E192-7E52-938D-68A87963D444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3" name="Google Shape;13937;p27">
              <a:extLst>
                <a:ext uri="{FF2B5EF4-FFF2-40B4-BE49-F238E27FC236}">
                  <a16:creationId xmlns:a16="http://schemas.microsoft.com/office/drawing/2014/main" id="{60490DBC-D741-82C4-DF47-35C94A3F64AD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64" name="Google Shape;13938;p27">
            <a:extLst>
              <a:ext uri="{FF2B5EF4-FFF2-40B4-BE49-F238E27FC236}">
                <a16:creationId xmlns:a16="http://schemas.microsoft.com/office/drawing/2014/main" id="{59EEE8F6-AD71-0DA6-3E71-2F2A61AF98B2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65" name="Google Shape;13939;p27">
            <a:extLst>
              <a:ext uri="{FF2B5EF4-FFF2-40B4-BE49-F238E27FC236}">
                <a16:creationId xmlns:a16="http://schemas.microsoft.com/office/drawing/2014/main" id="{20B30A71-2F44-6474-56A4-BA7BB0C91F9A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6" name="Google Shape;13940;p27">
              <a:extLst>
                <a:ext uri="{FF2B5EF4-FFF2-40B4-BE49-F238E27FC236}">
                  <a16:creationId xmlns:a16="http://schemas.microsoft.com/office/drawing/2014/main" id="{691DC61E-D485-6941-A64D-6CA209A62434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7" name="Google Shape;13941;p27">
              <a:extLst>
                <a:ext uri="{FF2B5EF4-FFF2-40B4-BE49-F238E27FC236}">
                  <a16:creationId xmlns:a16="http://schemas.microsoft.com/office/drawing/2014/main" id="{20DF56C6-8DEF-4AAE-18DD-00673270EBF2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8" name="Google Shape;13942;p27">
              <a:extLst>
                <a:ext uri="{FF2B5EF4-FFF2-40B4-BE49-F238E27FC236}">
                  <a16:creationId xmlns:a16="http://schemas.microsoft.com/office/drawing/2014/main" id="{B1123B29-5CCD-3964-4408-78B1D251B50C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3;p27">
            <a:extLst>
              <a:ext uri="{FF2B5EF4-FFF2-40B4-BE49-F238E27FC236}">
                <a16:creationId xmlns:a16="http://schemas.microsoft.com/office/drawing/2014/main" id="{198AC3D8-9477-DBFB-29A2-A4F6BB5D5E80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70" name="Google Shape;13944;p27">
              <a:extLst>
                <a:ext uri="{FF2B5EF4-FFF2-40B4-BE49-F238E27FC236}">
                  <a16:creationId xmlns:a16="http://schemas.microsoft.com/office/drawing/2014/main" id="{246994BC-8236-E955-DF4E-D474D6F9C2A6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1" name="Google Shape;13945;p27">
              <a:extLst>
                <a:ext uri="{FF2B5EF4-FFF2-40B4-BE49-F238E27FC236}">
                  <a16:creationId xmlns:a16="http://schemas.microsoft.com/office/drawing/2014/main" id="{03D1079E-A175-BAA9-EBCE-1F2ADD4FA191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2" name="Google Shape;13946;p27">
              <a:extLst>
                <a:ext uri="{FF2B5EF4-FFF2-40B4-BE49-F238E27FC236}">
                  <a16:creationId xmlns:a16="http://schemas.microsoft.com/office/drawing/2014/main" id="{19C221EE-5698-CE0E-C017-3148443268A7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73" name="Google Shape;13947;p27">
            <a:extLst>
              <a:ext uri="{FF2B5EF4-FFF2-40B4-BE49-F238E27FC236}">
                <a16:creationId xmlns:a16="http://schemas.microsoft.com/office/drawing/2014/main" id="{294070F7-BC49-E173-8772-11792F6820B7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4" name="Google Shape;13948;p27">
              <a:extLst>
                <a:ext uri="{FF2B5EF4-FFF2-40B4-BE49-F238E27FC236}">
                  <a16:creationId xmlns:a16="http://schemas.microsoft.com/office/drawing/2014/main" id="{FF4FC17C-F177-EAAE-78A9-5F77F5981A56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5" name="Google Shape;13949;p27">
              <a:extLst>
                <a:ext uri="{FF2B5EF4-FFF2-40B4-BE49-F238E27FC236}">
                  <a16:creationId xmlns:a16="http://schemas.microsoft.com/office/drawing/2014/main" id="{4AF39E21-8BCC-3606-489E-0CC939CC216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6" name="Google Shape;13950;p27">
              <a:extLst>
                <a:ext uri="{FF2B5EF4-FFF2-40B4-BE49-F238E27FC236}">
                  <a16:creationId xmlns:a16="http://schemas.microsoft.com/office/drawing/2014/main" id="{103AEE8C-44A6-FFBA-A341-892B41A7391F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7" name="Google Shape;13951;p27">
              <a:extLst>
                <a:ext uri="{FF2B5EF4-FFF2-40B4-BE49-F238E27FC236}">
                  <a16:creationId xmlns:a16="http://schemas.microsoft.com/office/drawing/2014/main" id="{D67D0497-18D5-D818-7134-2883459866FA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8" name="Google Shape;13952;p27">
              <a:extLst>
                <a:ext uri="{FF2B5EF4-FFF2-40B4-BE49-F238E27FC236}">
                  <a16:creationId xmlns:a16="http://schemas.microsoft.com/office/drawing/2014/main" id="{81294481-D946-05E0-A2E5-98FF100E4728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9" name="Google Shape;13953;p27">
              <a:extLst>
                <a:ext uri="{FF2B5EF4-FFF2-40B4-BE49-F238E27FC236}">
                  <a16:creationId xmlns:a16="http://schemas.microsoft.com/office/drawing/2014/main" id="{AF3AFBE8-21E1-5ECA-40D3-F08414B9BD0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54;p27">
            <a:extLst>
              <a:ext uri="{FF2B5EF4-FFF2-40B4-BE49-F238E27FC236}">
                <a16:creationId xmlns:a16="http://schemas.microsoft.com/office/drawing/2014/main" id="{120F81B3-E901-3A09-798D-6F342365D36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81" name="Google Shape;13955;p27">
              <a:extLst>
                <a:ext uri="{FF2B5EF4-FFF2-40B4-BE49-F238E27FC236}">
                  <a16:creationId xmlns:a16="http://schemas.microsoft.com/office/drawing/2014/main" id="{557D9EDF-5EB0-2F66-6511-133A306125DA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" name="Google Shape;13956;p27">
              <a:extLst>
                <a:ext uri="{FF2B5EF4-FFF2-40B4-BE49-F238E27FC236}">
                  <a16:creationId xmlns:a16="http://schemas.microsoft.com/office/drawing/2014/main" id="{6F3D6AC2-43D5-CDD2-E6DE-0C83051DCD15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3" name="Google Shape;13957;p27">
              <a:extLst>
                <a:ext uri="{FF2B5EF4-FFF2-40B4-BE49-F238E27FC236}">
                  <a16:creationId xmlns:a16="http://schemas.microsoft.com/office/drawing/2014/main" id="{4EB64182-2F3F-E3EE-0F21-A8D049EC1BA5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4" name="Google Shape;13958;p27">
              <a:extLst>
                <a:ext uri="{FF2B5EF4-FFF2-40B4-BE49-F238E27FC236}">
                  <a16:creationId xmlns:a16="http://schemas.microsoft.com/office/drawing/2014/main" id="{EA3305FC-028F-8A4F-B1C7-8FB3088A9FAA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" name="Google Shape;13959;p27">
              <a:extLst>
                <a:ext uri="{FF2B5EF4-FFF2-40B4-BE49-F238E27FC236}">
                  <a16:creationId xmlns:a16="http://schemas.microsoft.com/office/drawing/2014/main" id="{D9DB79FE-BD6D-ED02-9364-CDD923D8D700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6" name="Google Shape;13960;p27">
            <a:extLst>
              <a:ext uri="{FF2B5EF4-FFF2-40B4-BE49-F238E27FC236}">
                <a16:creationId xmlns:a16="http://schemas.microsoft.com/office/drawing/2014/main" id="{A136FA4D-8084-97A1-9A61-21C8F683E6E8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7" name="Google Shape;13961;p27">
              <a:extLst>
                <a:ext uri="{FF2B5EF4-FFF2-40B4-BE49-F238E27FC236}">
                  <a16:creationId xmlns:a16="http://schemas.microsoft.com/office/drawing/2014/main" id="{22B35EA9-4202-524B-3160-1A79355D85B1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8" name="Google Shape;13962;p27">
              <a:extLst>
                <a:ext uri="{FF2B5EF4-FFF2-40B4-BE49-F238E27FC236}">
                  <a16:creationId xmlns:a16="http://schemas.microsoft.com/office/drawing/2014/main" id="{128ADB7D-2D43-2267-AC89-2C8ACE6AFAE0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9" name="Google Shape;13963;p27">
              <a:extLst>
                <a:ext uri="{FF2B5EF4-FFF2-40B4-BE49-F238E27FC236}">
                  <a16:creationId xmlns:a16="http://schemas.microsoft.com/office/drawing/2014/main" id="{D34AA8D4-AD62-2400-01A4-58939AEE645B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0" name="Google Shape;13964;p27">
              <a:extLst>
                <a:ext uri="{FF2B5EF4-FFF2-40B4-BE49-F238E27FC236}">
                  <a16:creationId xmlns:a16="http://schemas.microsoft.com/office/drawing/2014/main" id="{3EC40B47-BE07-A98D-41C2-E83D04932680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1" name="Google Shape;13965;p27">
              <a:extLst>
                <a:ext uri="{FF2B5EF4-FFF2-40B4-BE49-F238E27FC236}">
                  <a16:creationId xmlns:a16="http://schemas.microsoft.com/office/drawing/2014/main" id="{63D4BF34-59DD-F5FC-CCD4-A96E39347591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2" name="Google Shape;13966;p27">
              <a:extLst>
                <a:ext uri="{FF2B5EF4-FFF2-40B4-BE49-F238E27FC236}">
                  <a16:creationId xmlns:a16="http://schemas.microsoft.com/office/drawing/2014/main" id="{2CE1DDE3-9B3C-FFC9-6BF4-40EFA2ACE664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3" name="Google Shape;13967;p27">
              <a:extLst>
                <a:ext uri="{FF2B5EF4-FFF2-40B4-BE49-F238E27FC236}">
                  <a16:creationId xmlns:a16="http://schemas.microsoft.com/office/drawing/2014/main" id="{F253CD0D-0CFC-16F3-168B-4E1B62336CE2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4" name="Google Shape;13968;p27">
              <a:extLst>
                <a:ext uri="{FF2B5EF4-FFF2-40B4-BE49-F238E27FC236}">
                  <a16:creationId xmlns:a16="http://schemas.microsoft.com/office/drawing/2014/main" id="{216B365B-C6E8-21AF-7942-3440FA6C2BA4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5" name="Google Shape;13969;p27">
              <a:extLst>
                <a:ext uri="{FF2B5EF4-FFF2-40B4-BE49-F238E27FC236}">
                  <a16:creationId xmlns:a16="http://schemas.microsoft.com/office/drawing/2014/main" id="{1A7B30A6-8424-C159-E3CB-9A302BA2684E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6" name="Google Shape;13970;p27">
              <a:extLst>
                <a:ext uri="{FF2B5EF4-FFF2-40B4-BE49-F238E27FC236}">
                  <a16:creationId xmlns:a16="http://schemas.microsoft.com/office/drawing/2014/main" id="{4EBDBD97-3A97-B27E-FAE8-4E712EC48878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97" name="Google Shape;13971;p27">
            <a:extLst>
              <a:ext uri="{FF2B5EF4-FFF2-40B4-BE49-F238E27FC236}">
                <a16:creationId xmlns:a16="http://schemas.microsoft.com/office/drawing/2014/main" id="{6C63D912-0A85-6DF4-EA7D-0F1D8E277834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8" name="Google Shape;13972;p27">
              <a:extLst>
                <a:ext uri="{FF2B5EF4-FFF2-40B4-BE49-F238E27FC236}">
                  <a16:creationId xmlns:a16="http://schemas.microsoft.com/office/drawing/2014/main" id="{C4F26C98-06F8-FD17-EB9F-D28E8DBCF0F8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9" name="Google Shape;13973;p27">
              <a:extLst>
                <a:ext uri="{FF2B5EF4-FFF2-40B4-BE49-F238E27FC236}">
                  <a16:creationId xmlns:a16="http://schemas.microsoft.com/office/drawing/2014/main" id="{FB23D234-9222-5F86-E50F-AE68047A3EC9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0" name="Google Shape;13974;p27">
              <a:extLst>
                <a:ext uri="{FF2B5EF4-FFF2-40B4-BE49-F238E27FC236}">
                  <a16:creationId xmlns:a16="http://schemas.microsoft.com/office/drawing/2014/main" id="{A23CC9CF-8DAA-6FEA-B325-77843146557A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1" name="Google Shape;13975;p27">
              <a:extLst>
                <a:ext uri="{FF2B5EF4-FFF2-40B4-BE49-F238E27FC236}">
                  <a16:creationId xmlns:a16="http://schemas.microsoft.com/office/drawing/2014/main" id="{64E9A381-21F4-860E-02E1-FC1EBFD1496F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2" name="Google Shape;13976;p27">
              <a:extLst>
                <a:ext uri="{FF2B5EF4-FFF2-40B4-BE49-F238E27FC236}">
                  <a16:creationId xmlns:a16="http://schemas.microsoft.com/office/drawing/2014/main" id="{609994B0-52D4-D5F7-2860-A202CFF219D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03" name="Google Shape;13977;p27">
            <a:extLst>
              <a:ext uri="{FF2B5EF4-FFF2-40B4-BE49-F238E27FC236}">
                <a16:creationId xmlns:a16="http://schemas.microsoft.com/office/drawing/2014/main" id="{F0CB9718-45D8-3B64-7B0D-601223DA86D4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4" name="Google Shape;13978;p27">
            <a:extLst>
              <a:ext uri="{FF2B5EF4-FFF2-40B4-BE49-F238E27FC236}">
                <a16:creationId xmlns:a16="http://schemas.microsoft.com/office/drawing/2014/main" id="{31EEEA58-1A5C-64D0-4C10-C283F5F84F63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5" name="Google Shape;13979;p27">
            <a:extLst>
              <a:ext uri="{FF2B5EF4-FFF2-40B4-BE49-F238E27FC236}">
                <a16:creationId xmlns:a16="http://schemas.microsoft.com/office/drawing/2014/main" id="{C775684F-35F0-FD1B-B58F-B60F64CECDC6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6" name="Google Shape;13980;p27">
            <a:extLst>
              <a:ext uri="{FF2B5EF4-FFF2-40B4-BE49-F238E27FC236}">
                <a16:creationId xmlns:a16="http://schemas.microsoft.com/office/drawing/2014/main" id="{B747127E-4EBA-C2BE-525F-907381CA33C0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7" name="Google Shape;13981;p27">
            <a:extLst>
              <a:ext uri="{FF2B5EF4-FFF2-40B4-BE49-F238E27FC236}">
                <a16:creationId xmlns:a16="http://schemas.microsoft.com/office/drawing/2014/main" id="{ADC26899-B186-6CC5-140B-ADB89E49DE6A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8" name="Google Shape;13982;p27">
            <a:extLst>
              <a:ext uri="{FF2B5EF4-FFF2-40B4-BE49-F238E27FC236}">
                <a16:creationId xmlns:a16="http://schemas.microsoft.com/office/drawing/2014/main" id="{A1BD6558-FF36-BAFF-B700-9E831E108C16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9" name="Google Shape;13983;p27">
            <a:extLst>
              <a:ext uri="{FF2B5EF4-FFF2-40B4-BE49-F238E27FC236}">
                <a16:creationId xmlns:a16="http://schemas.microsoft.com/office/drawing/2014/main" id="{2512C311-D9C1-E1EA-716B-87C86F7396D0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0" name="Google Shape;13984;p27">
            <a:extLst>
              <a:ext uri="{FF2B5EF4-FFF2-40B4-BE49-F238E27FC236}">
                <a16:creationId xmlns:a16="http://schemas.microsoft.com/office/drawing/2014/main" id="{91825492-5491-49DC-8F19-C5D099CD010B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1" name="Google Shape;13985;p27">
            <a:extLst>
              <a:ext uri="{FF2B5EF4-FFF2-40B4-BE49-F238E27FC236}">
                <a16:creationId xmlns:a16="http://schemas.microsoft.com/office/drawing/2014/main" id="{1E02DEC5-757A-53E5-697C-2C8E74473D92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2" name="Google Shape;13986;p27">
            <a:extLst>
              <a:ext uri="{FF2B5EF4-FFF2-40B4-BE49-F238E27FC236}">
                <a16:creationId xmlns:a16="http://schemas.microsoft.com/office/drawing/2014/main" id="{A9FF54FE-4AA7-3573-1169-C19B887F8616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3" name="Google Shape;13987;p27">
            <a:extLst>
              <a:ext uri="{FF2B5EF4-FFF2-40B4-BE49-F238E27FC236}">
                <a16:creationId xmlns:a16="http://schemas.microsoft.com/office/drawing/2014/main" id="{ADD36D11-F655-722B-CBF3-0C6F68101C3D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4" name="Google Shape;13988;p27">
            <a:extLst>
              <a:ext uri="{FF2B5EF4-FFF2-40B4-BE49-F238E27FC236}">
                <a16:creationId xmlns:a16="http://schemas.microsoft.com/office/drawing/2014/main" id="{567B9E8D-0932-EBB4-4DFA-2D90B32C02C7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5" name="Google Shape;13989;p27">
            <a:extLst>
              <a:ext uri="{FF2B5EF4-FFF2-40B4-BE49-F238E27FC236}">
                <a16:creationId xmlns:a16="http://schemas.microsoft.com/office/drawing/2014/main" id="{1EFF28A2-F16C-F05F-7C5E-CBA0427EFBEF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6" name="Google Shape;13990;p27">
            <a:extLst>
              <a:ext uri="{FF2B5EF4-FFF2-40B4-BE49-F238E27FC236}">
                <a16:creationId xmlns:a16="http://schemas.microsoft.com/office/drawing/2014/main" id="{21ACC59A-0ECB-2AA7-7CD3-84A27DB9F1BC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7" name="Google Shape;13991;p27">
            <a:extLst>
              <a:ext uri="{FF2B5EF4-FFF2-40B4-BE49-F238E27FC236}">
                <a16:creationId xmlns:a16="http://schemas.microsoft.com/office/drawing/2014/main" id="{A964355D-1FB3-578C-F486-178BFE9F856D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8" name="Google Shape;13992;p27">
            <a:extLst>
              <a:ext uri="{FF2B5EF4-FFF2-40B4-BE49-F238E27FC236}">
                <a16:creationId xmlns:a16="http://schemas.microsoft.com/office/drawing/2014/main" id="{16AB2703-868F-52C5-23EB-600AE9F7F848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9" name="Google Shape;13993;p27">
            <a:extLst>
              <a:ext uri="{FF2B5EF4-FFF2-40B4-BE49-F238E27FC236}">
                <a16:creationId xmlns:a16="http://schemas.microsoft.com/office/drawing/2014/main" id="{39CFAC72-A7A8-FAC7-D7D7-0BE81A869DD3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0" name="Google Shape;13994;p27">
            <a:extLst>
              <a:ext uri="{FF2B5EF4-FFF2-40B4-BE49-F238E27FC236}">
                <a16:creationId xmlns:a16="http://schemas.microsoft.com/office/drawing/2014/main" id="{90D10A2C-2420-5C95-CEB5-287FEE4DB485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1" name="Google Shape;13995;p27">
            <a:extLst>
              <a:ext uri="{FF2B5EF4-FFF2-40B4-BE49-F238E27FC236}">
                <a16:creationId xmlns:a16="http://schemas.microsoft.com/office/drawing/2014/main" id="{21D31182-23EC-97B9-3A87-CC8D43475278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" name="Google Shape;13996;p27">
            <a:extLst>
              <a:ext uri="{FF2B5EF4-FFF2-40B4-BE49-F238E27FC236}">
                <a16:creationId xmlns:a16="http://schemas.microsoft.com/office/drawing/2014/main" id="{A3187759-C433-5C92-10E5-0704C512BECC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" name="Google Shape;13997;p27">
            <a:extLst>
              <a:ext uri="{FF2B5EF4-FFF2-40B4-BE49-F238E27FC236}">
                <a16:creationId xmlns:a16="http://schemas.microsoft.com/office/drawing/2014/main" id="{783D4F8E-0091-6A73-E9E1-E9C4D576636A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" name="Google Shape;13998;p27">
            <a:extLst>
              <a:ext uri="{FF2B5EF4-FFF2-40B4-BE49-F238E27FC236}">
                <a16:creationId xmlns:a16="http://schemas.microsoft.com/office/drawing/2014/main" id="{4358BC44-0608-F947-EF57-BCA84CC0E3FC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5" name="Google Shape;13999;p27">
            <a:extLst>
              <a:ext uri="{FF2B5EF4-FFF2-40B4-BE49-F238E27FC236}">
                <a16:creationId xmlns:a16="http://schemas.microsoft.com/office/drawing/2014/main" id="{7015D690-CE85-5227-3019-B9B9EF81EDDE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6" name="Google Shape;14000;p27">
            <a:extLst>
              <a:ext uri="{FF2B5EF4-FFF2-40B4-BE49-F238E27FC236}">
                <a16:creationId xmlns:a16="http://schemas.microsoft.com/office/drawing/2014/main" id="{00EE2BAC-294B-2BF5-5842-02A396B3B262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7" name="Google Shape;14001;p27">
            <a:extLst>
              <a:ext uri="{FF2B5EF4-FFF2-40B4-BE49-F238E27FC236}">
                <a16:creationId xmlns:a16="http://schemas.microsoft.com/office/drawing/2014/main" id="{93552EBB-AFB4-7EA6-C19E-8A0565231270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8" name="Google Shape;14002;p27">
            <a:extLst>
              <a:ext uri="{FF2B5EF4-FFF2-40B4-BE49-F238E27FC236}">
                <a16:creationId xmlns:a16="http://schemas.microsoft.com/office/drawing/2014/main" id="{FCF96DE9-1CAA-F095-795A-EB55718FC6E0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9" name="Google Shape;14003;p27">
            <a:extLst>
              <a:ext uri="{FF2B5EF4-FFF2-40B4-BE49-F238E27FC236}">
                <a16:creationId xmlns:a16="http://schemas.microsoft.com/office/drawing/2014/main" id="{BC4C59EA-04D7-A20A-E428-DA6201EEA47E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0" name="Google Shape;14004;p27">
            <a:extLst>
              <a:ext uri="{FF2B5EF4-FFF2-40B4-BE49-F238E27FC236}">
                <a16:creationId xmlns:a16="http://schemas.microsoft.com/office/drawing/2014/main" id="{0F678D67-455E-D995-F6BC-7FEDA22D3672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1" name="Google Shape;14005;p27">
            <a:extLst>
              <a:ext uri="{FF2B5EF4-FFF2-40B4-BE49-F238E27FC236}">
                <a16:creationId xmlns:a16="http://schemas.microsoft.com/office/drawing/2014/main" id="{37CDFB99-0910-C85F-3FAD-C4BAC26525E8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2" name="Google Shape;14006;p27">
            <a:extLst>
              <a:ext uri="{FF2B5EF4-FFF2-40B4-BE49-F238E27FC236}">
                <a16:creationId xmlns:a16="http://schemas.microsoft.com/office/drawing/2014/main" id="{52975282-BAF5-51E9-7F7F-0C847A4C132B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3" name="Google Shape;14007;p27">
            <a:extLst>
              <a:ext uri="{FF2B5EF4-FFF2-40B4-BE49-F238E27FC236}">
                <a16:creationId xmlns:a16="http://schemas.microsoft.com/office/drawing/2014/main" id="{1ECC1B67-1989-D317-C577-70974A4F2D36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4" name="Google Shape;14008;p27">
            <a:extLst>
              <a:ext uri="{FF2B5EF4-FFF2-40B4-BE49-F238E27FC236}">
                <a16:creationId xmlns:a16="http://schemas.microsoft.com/office/drawing/2014/main" id="{5B2E0633-ACA6-ABB1-7888-18C672AAE3F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5" name="Google Shape;14009;p27">
            <a:extLst>
              <a:ext uri="{FF2B5EF4-FFF2-40B4-BE49-F238E27FC236}">
                <a16:creationId xmlns:a16="http://schemas.microsoft.com/office/drawing/2014/main" id="{FD403640-1F27-D42F-E4CD-A14997A8E3DD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6" name="Google Shape;14010;p27">
            <a:extLst>
              <a:ext uri="{FF2B5EF4-FFF2-40B4-BE49-F238E27FC236}">
                <a16:creationId xmlns:a16="http://schemas.microsoft.com/office/drawing/2014/main" id="{40712236-86A3-22E7-21CB-54E3BC6AFD7C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7" name="Google Shape;14011;p27">
              <a:extLst>
                <a:ext uri="{FF2B5EF4-FFF2-40B4-BE49-F238E27FC236}">
                  <a16:creationId xmlns:a16="http://schemas.microsoft.com/office/drawing/2014/main" id="{4C457019-90B9-CBC1-2039-4AF2C361E95A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" name="Google Shape;14012;p27">
              <a:extLst>
                <a:ext uri="{FF2B5EF4-FFF2-40B4-BE49-F238E27FC236}">
                  <a16:creationId xmlns:a16="http://schemas.microsoft.com/office/drawing/2014/main" id="{E7685CE4-1B62-CA8A-B635-305DB8765868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" name="Google Shape;14013;p27">
              <a:extLst>
                <a:ext uri="{FF2B5EF4-FFF2-40B4-BE49-F238E27FC236}">
                  <a16:creationId xmlns:a16="http://schemas.microsoft.com/office/drawing/2014/main" id="{C45AF62C-92C0-FF8E-E16C-CB48EF19DE6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" name="Google Shape;14014;p27">
              <a:extLst>
                <a:ext uri="{FF2B5EF4-FFF2-40B4-BE49-F238E27FC236}">
                  <a16:creationId xmlns:a16="http://schemas.microsoft.com/office/drawing/2014/main" id="{7A8DA74B-D3BA-6EF3-C72E-4F85E988FEDF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" name="Google Shape;14015;p27">
              <a:extLst>
                <a:ext uri="{FF2B5EF4-FFF2-40B4-BE49-F238E27FC236}">
                  <a16:creationId xmlns:a16="http://schemas.microsoft.com/office/drawing/2014/main" id="{C0622683-ABF9-B4F9-FF0B-C969B60CBF04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" name="Google Shape;14016;p27">
              <a:extLst>
                <a:ext uri="{FF2B5EF4-FFF2-40B4-BE49-F238E27FC236}">
                  <a16:creationId xmlns:a16="http://schemas.microsoft.com/office/drawing/2014/main" id="{BB6B10AF-1955-BCCE-361D-C2BF263C863E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3" name="Google Shape;14017;p27">
              <a:extLst>
                <a:ext uri="{FF2B5EF4-FFF2-40B4-BE49-F238E27FC236}">
                  <a16:creationId xmlns:a16="http://schemas.microsoft.com/office/drawing/2014/main" id="{F5312F93-F241-AB11-3DB6-FB57DE0BF733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4" name="Google Shape;14018;p27">
              <a:extLst>
                <a:ext uri="{FF2B5EF4-FFF2-40B4-BE49-F238E27FC236}">
                  <a16:creationId xmlns:a16="http://schemas.microsoft.com/office/drawing/2014/main" id="{9C9967BA-AACD-0C3B-ECE0-0892B335371B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5" name="Google Shape;14019;p27">
              <a:extLst>
                <a:ext uri="{FF2B5EF4-FFF2-40B4-BE49-F238E27FC236}">
                  <a16:creationId xmlns:a16="http://schemas.microsoft.com/office/drawing/2014/main" id="{68777A19-58A3-0AA4-32C2-B0FA0A8F0709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6" name="Google Shape;14020;p27">
              <a:extLst>
                <a:ext uri="{FF2B5EF4-FFF2-40B4-BE49-F238E27FC236}">
                  <a16:creationId xmlns:a16="http://schemas.microsoft.com/office/drawing/2014/main" id="{6D15E83D-0D28-3A1F-BED3-D07FED13524C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7" name="Google Shape;14021;p27">
              <a:extLst>
                <a:ext uri="{FF2B5EF4-FFF2-40B4-BE49-F238E27FC236}">
                  <a16:creationId xmlns:a16="http://schemas.microsoft.com/office/drawing/2014/main" id="{8D2568A7-8AC3-7019-D4A3-9662200E6A8E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8" name="Google Shape;14022;p27">
              <a:extLst>
                <a:ext uri="{FF2B5EF4-FFF2-40B4-BE49-F238E27FC236}">
                  <a16:creationId xmlns:a16="http://schemas.microsoft.com/office/drawing/2014/main" id="{2C84AC95-BDE4-0F74-A9B6-2D9BBFA570F8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9" name="Google Shape;14023;p27">
            <a:extLst>
              <a:ext uri="{FF2B5EF4-FFF2-40B4-BE49-F238E27FC236}">
                <a16:creationId xmlns:a16="http://schemas.microsoft.com/office/drawing/2014/main" id="{93DFD886-0466-C620-941D-A24C3CFD416B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50" name="Google Shape;14024;p27">
              <a:extLst>
                <a:ext uri="{FF2B5EF4-FFF2-40B4-BE49-F238E27FC236}">
                  <a16:creationId xmlns:a16="http://schemas.microsoft.com/office/drawing/2014/main" id="{6A9022C8-770D-3A87-ADDA-5339547333DB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1" name="Google Shape;14025;p27">
              <a:extLst>
                <a:ext uri="{FF2B5EF4-FFF2-40B4-BE49-F238E27FC236}">
                  <a16:creationId xmlns:a16="http://schemas.microsoft.com/office/drawing/2014/main" id="{729E03ED-DA4E-742E-6A7B-867A017DB4C6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4026;p27">
              <a:extLst>
                <a:ext uri="{FF2B5EF4-FFF2-40B4-BE49-F238E27FC236}">
                  <a16:creationId xmlns:a16="http://schemas.microsoft.com/office/drawing/2014/main" id="{3C639020-ED53-CA3E-39CE-021025BDE3C1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3" name="Google Shape;14027;p27">
              <a:extLst>
                <a:ext uri="{FF2B5EF4-FFF2-40B4-BE49-F238E27FC236}">
                  <a16:creationId xmlns:a16="http://schemas.microsoft.com/office/drawing/2014/main" id="{7931ADEF-AEF4-066C-6EDF-7801B00C3F39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4" name="Google Shape;14028;p27">
              <a:extLst>
                <a:ext uri="{FF2B5EF4-FFF2-40B4-BE49-F238E27FC236}">
                  <a16:creationId xmlns:a16="http://schemas.microsoft.com/office/drawing/2014/main" id="{FFE8A678-22CE-D5E7-6561-2D2B073D0447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5" name="Google Shape;14029;p27">
              <a:extLst>
                <a:ext uri="{FF2B5EF4-FFF2-40B4-BE49-F238E27FC236}">
                  <a16:creationId xmlns:a16="http://schemas.microsoft.com/office/drawing/2014/main" id="{59F4C7C0-32CB-24F2-C39D-6B6CA6AF53D6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6" name="Google Shape;14030;p27">
              <a:extLst>
                <a:ext uri="{FF2B5EF4-FFF2-40B4-BE49-F238E27FC236}">
                  <a16:creationId xmlns:a16="http://schemas.microsoft.com/office/drawing/2014/main" id="{F47307DA-94E2-F84F-E467-1274465D5F79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7" name="Google Shape;14031;p27">
              <a:extLst>
                <a:ext uri="{FF2B5EF4-FFF2-40B4-BE49-F238E27FC236}">
                  <a16:creationId xmlns:a16="http://schemas.microsoft.com/office/drawing/2014/main" id="{9BC5771E-CFF5-6260-64A7-BF09A186B310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8" name="Google Shape;14032;p27">
              <a:extLst>
                <a:ext uri="{FF2B5EF4-FFF2-40B4-BE49-F238E27FC236}">
                  <a16:creationId xmlns:a16="http://schemas.microsoft.com/office/drawing/2014/main" id="{398CB116-042E-9F5E-51C2-0EAA607BD394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9" name="Google Shape;14033;p27">
              <a:extLst>
                <a:ext uri="{FF2B5EF4-FFF2-40B4-BE49-F238E27FC236}">
                  <a16:creationId xmlns:a16="http://schemas.microsoft.com/office/drawing/2014/main" id="{EA1ACB52-B016-85F2-A2D2-D27603D05B4D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0" name="Google Shape;14034;p27">
              <a:extLst>
                <a:ext uri="{FF2B5EF4-FFF2-40B4-BE49-F238E27FC236}">
                  <a16:creationId xmlns:a16="http://schemas.microsoft.com/office/drawing/2014/main" id="{5EAD5D32-1EDB-E3FA-10C3-81A1A19E94FC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1" name="Google Shape;14035;p27">
              <a:extLst>
                <a:ext uri="{FF2B5EF4-FFF2-40B4-BE49-F238E27FC236}">
                  <a16:creationId xmlns:a16="http://schemas.microsoft.com/office/drawing/2014/main" id="{7F7AEBFB-26BA-903D-3610-10BB6146768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62" name="Google Shape;14036;p27">
            <a:extLst>
              <a:ext uri="{FF2B5EF4-FFF2-40B4-BE49-F238E27FC236}">
                <a16:creationId xmlns:a16="http://schemas.microsoft.com/office/drawing/2014/main" id="{A2823134-E453-DD0B-B3BD-23DAA8292E4A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3" name="Google Shape;14037;p27">
              <a:extLst>
                <a:ext uri="{FF2B5EF4-FFF2-40B4-BE49-F238E27FC236}">
                  <a16:creationId xmlns:a16="http://schemas.microsoft.com/office/drawing/2014/main" id="{014962C3-907A-AAAC-92A1-E2DF5404E92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4" name="Google Shape;14038;p27">
              <a:extLst>
                <a:ext uri="{FF2B5EF4-FFF2-40B4-BE49-F238E27FC236}">
                  <a16:creationId xmlns:a16="http://schemas.microsoft.com/office/drawing/2014/main" id="{11E68930-F5A7-0D5D-BD33-CBE8C6997D5A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5" name="Google Shape;14039;p27">
              <a:extLst>
                <a:ext uri="{FF2B5EF4-FFF2-40B4-BE49-F238E27FC236}">
                  <a16:creationId xmlns:a16="http://schemas.microsoft.com/office/drawing/2014/main" id="{E0212FCF-4BCF-BED8-22ED-14EE471246B3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6" name="Google Shape;14040;p27">
              <a:extLst>
                <a:ext uri="{FF2B5EF4-FFF2-40B4-BE49-F238E27FC236}">
                  <a16:creationId xmlns:a16="http://schemas.microsoft.com/office/drawing/2014/main" id="{96425FD2-DAE6-A173-D85B-51FD96DE5AED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67" name="Google Shape;14041;p27">
            <a:extLst>
              <a:ext uri="{FF2B5EF4-FFF2-40B4-BE49-F238E27FC236}">
                <a16:creationId xmlns:a16="http://schemas.microsoft.com/office/drawing/2014/main" id="{541242A5-868C-838E-0695-32DA57F659D8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68" name="Google Shape;14042;p27">
            <a:extLst>
              <a:ext uri="{FF2B5EF4-FFF2-40B4-BE49-F238E27FC236}">
                <a16:creationId xmlns:a16="http://schemas.microsoft.com/office/drawing/2014/main" id="{2B31CCFF-E663-63F2-1729-68C90C028AD2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9" name="Google Shape;14043;p27">
              <a:extLst>
                <a:ext uri="{FF2B5EF4-FFF2-40B4-BE49-F238E27FC236}">
                  <a16:creationId xmlns:a16="http://schemas.microsoft.com/office/drawing/2014/main" id="{81A5D924-36D7-63F2-D62E-3E5EF0CE0D50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0" name="Google Shape;14044;p27">
              <a:extLst>
                <a:ext uri="{FF2B5EF4-FFF2-40B4-BE49-F238E27FC236}">
                  <a16:creationId xmlns:a16="http://schemas.microsoft.com/office/drawing/2014/main" id="{BC0B6FA8-17CF-2AC3-8BF4-7F858D118953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1" name="Google Shape;14045;p27">
              <a:extLst>
                <a:ext uri="{FF2B5EF4-FFF2-40B4-BE49-F238E27FC236}">
                  <a16:creationId xmlns:a16="http://schemas.microsoft.com/office/drawing/2014/main" id="{5EFCAC28-9A30-2C48-9D62-85799520EB6B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2" name="Google Shape;14046;p27">
              <a:extLst>
                <a:ext uri="{FF2B5EF4-FFF2-40B4-BE49-F238E27FC236}">
                  <a16:creationId xmlns:a16="http://schemas.microsoft.com/office/drawing/2014/main" id="{5D1A0EAA-F6A1-D754-BD6B-BEDACF8BF04D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3" name="Google Shape;14047;p27">
              <a:extLst>
                <a:ext uri="{FF2B5EF4-FFF2-40B4-BE49-F238E27FC236}">
                  <a16:creationId xmlns:a16="http://schemas.microsoft.com/office/drawing/2014/main" id="{563E2616-90F4-E7F3-4FA0-C0629ADDC43A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4" name="Google Shape;14048;p27">
              <a:extLst>
                <a:ext uri="{FF2B5EF4-FFF2-40B4-BE49-F238E27FC236}">
                  <a16:creationId xmlns:a16="http://schemas.microsoft.com/office/drawing/2014/main" id="{9C3E75B9-A4F5-DD0F-2324-AC7FBC55E8A1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5" name="Google Shape;14049;p27">
              <a:extLst>
                <a:ext uri="{FF2B5EF4-FFF2-40B4-BE49-F238E27FC236}">
                  <a16:creationId xmlns:a16="http://schemas.microsoft.com/office/drawing/2014/main" id="{3C38DE7C-41E1-BB93-36FD-BF518309CD20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6" name="Google Shape;14050;p27">
              <a:extLst>
                <a:ext uri="{FF2B5EF4-FFF2-40B4-BE49-F238E27FC236}">
                  <a16:creationId xmlns:a16="http://schemas.microsoft.com/office/drawing/2014/main" id="{E8F0D932-ADB6-AB18-EAB0-3CD58F9DC331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7" name="Google Shape;14051;p27">
              <a:extLst>
                <a:ext uri="{FF2B5EF4-FFF2-40B4-BE49-F238E27FC236}">
                  <a16:creationId xmlns:a16="http://schemas.microsoft.com/office/drawing/2014/main" id="{5A1D650E-DBBF-7AF0-4C47-5CB1C65679BD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8" name="Google Shape;14052;p27">
              <a:extLst>
                <a:ext uri="{FF2B5EF4-FFF2-40B4-BE49-F238E27FC236}">
                  <a16:creationId xmlns:a16="http://schemas.microsoft.com/office/drawing/2014/main" id="{26F752C0-403E-20B2-547F-B1A115CFC84F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9" name="Google Shape;14053;p27">
              <a:extLst>
                <a:ext uri="{FF2B5EF4-FFF2-40B4-BE49-F238E27FC236}">
                  <a16:creationId xmlns:a16="http://schemas.microsoft.com/office/drawing/2014/main" id="{44E35CEF-9359-1947-4E76-5FFF555F566A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0" name="Google Shape;14054;p27">
              <a:extLst>
                <a:ext uri="{FF2B5EF4-FFF2-40B4-BE49-F238E27FC236}">
                  <a16:creationId xmlns:a16="http://schemas.microsoft.com/office/drawing/2014/main" id="{0E935E15-6C70-CD3E-AE6A-FE329F107265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1" name="Google Shape;14055;p27">
              <a:extLst>
                <a:ext uri="{FF2B5EF4-FFF2-40B4-BE49-F238E27FC236}">
                  <a16:creationId xmlns:a16="http://schemas.microsoft.com/office/drawing/2014/main" id="{A833962B-61D6-B269-D533-8472AAE1EABF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2" name="Google Shape;14056;p27">
              <a:extLst>
                <a:ext uri="{FF2B5EF4-FFF2-40B4-BE49-F238E27FC236}">
                  <a16:creationId xmlns:a16="http://schemas.microsoft.com/office/drawing/2014/main" id="{9BBF0037-928C-3D92-26A9-84E37A317EE6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3" name="Google Shape;14057;p27">
              <a:extLst>
                <a:ext uri="{FF2B5EF4-FFF2-40B4-BE49-F238E27FC236}">
                  <a16:creationId xmlns:a16="http://schemas.microsoft.com/office/drawing/2014/main" id="{FB0DD026-24A1-1754-4A41-784D78CF57F0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4" name="Google Shape;14058;p27">
              <a:extLst>
                <a:ext uri="{FF2B5EF4-FFF2-40B4-BE49-F238E27FC236}">
                  <a16:creationId xmlns:a16="http://schemas.microsoft.com/office/drawing/2014/main" id="{D45C1342-E64C-1DF5-52EA-D99CEF365CF1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85" name="Google Shape;14059;p27">
            <a:extLst>
              <a:ext uri="{FF2B5EF4-FFF2-40B4-BE49-F238E27FC236}">
                <a16:creationId xmlns:a16="http://schemas.microsoft.com/office/drawing/2014/main" id="{F4E6C6B3-EF8A-539C-4305-549910740244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6" name="Google Shape;14060;p27">
            <a:extLst>
              <a:ext uri="{FF2B5EF4-FFF2-40B4-BE49-F238E27FC236}">
                <a16:creationId xmlns:a16="http://schemas.microsoft.com/office/drawing/2014/main" id="{D3C3FDAD-48A5-2940-8A7B-FE55E724748A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7" name="Google Shape;14061;p27">
              <a:extLst>
                <a:ext uri="{FF2B5EF4-FFF2-40B4-BE49-F238E27FC236}">
                  <a16:creationId xmlns:a16="http://schemas.microsoft.com/office/drawing/2014/main" id="{FF5A7E2F-8E09-919F-F30C-E31465A88B5C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8" name="Google Shape;14062;p27">
              <a:extLst>
                <a:ext uri="{FF2B5EF4-FFF2-40B4-BE49-F238E27FC236}">
                  <a16:creationId xmlns:a16="http://schemas.microsoft.com/office/drawing/2014/main" id="{CB38DD93-DA7A-2F4D-82D3-B261E7D21080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9" name="Google Shape;14063;p27">
              <a:extLst>
                <a:ext uri="{FF2B5EF4-FFF2-40B4-BE49-F238E27FC236}">
                  <a16:creationId xmlns:a16="http://schemas.microsoft.com/office/drawing/2014/main" id="{4558A70F-1CCF-E910-EC8E-B61BEDBE89D7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0" name="Google Shape;14064;p27">
              <a:extLst>
                <a:ext uri="{FF2B5EF4-FFF2-40B4-BE49-F238E27FC236}">
                  <a16:creationId xmlns:a16="http://schemas.microsoft.com/office/drawing/2014/main" id="{9DEA5DDA-0D4A-7B8C-2A5D-A901234460A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1" name="Google Shape;14065;p27">
              <a:extLst>
                <a:ext uri="{FF2B5EF4-FFF2-40B4-BE49-F238E27FC236}">
                  <a16:creationId xmlns:a16="http://schemas.microsoft.com/office/drawing/2014/main" id="{3D7AFB78-940B-C3B6-F15F-B4984954C8C8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2" name="Google Shape;14066;p27">
              <a:extLst>
                <a:ext uri="{FF2B5EF4-FFF2-40B4-BE49-F238E27FC236}">
                  <a16:creationId xmlns:a16="http://schemas.microsoft.com/office/drawing/2014/main" id="{2E52E733-5692-F00A-DF7B-56BFE5188EF6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3" name="Google Shape;14067;p27">
              <a:extLst>
                <a:ext uri="{FF2B5EF4-FFF2-40B4-BE49-F238E27FC236}">
                  <a16:creationId xmlns:a16="http://schemas.microsoft.com/office/drawing/2014/main" id="{F3047D01-E316-620C-36A4-7976B16D945F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4" name="Google Shape;14068;p27">
              <a:extLst>
                <a:ext uri="{FF2B5EF4-FFF2-40B4-BE49-F238E27FC236}">
                  <a16:creationId xmlns:a16="http://schemas.microsoft.com/office/drawing/2014/main" id="{D01DC644-1668-115E-8F00-DEBDC7306E32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69;p27">
            <a:extLst>
              <a:ext uri="{FF2B5EF4-FFF2-40B4-BE49-F238E27FC236}">
                <a16:creationId xmlns:a16="http://schemas.microsoft.com/office/drawing/2014/main" id="{379F1977-90E5-AB40-57AB-21BD5FB3E3A5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6" name="Google Shape;14070;p27">
              <a:extLst>
                <a:ext uri="{FF2B5EF4-FFF2-40B4-BE49-F238E27FC236}">
                  <a16:creationId xmlns:a16="http://schemas.microsoft.com/office/drawing/2014/main" id="{94235374-3DAF-1881-2F28-0627EEE1C1F9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7" name="Google Shape;14071;p27">
              <a:extLst>
                <a:ext uri="{FF2B5EF4-FFF2-40B4-BE49-F238E27FC236}">
                  <a16:creationId xmlns:a16="http://schemas.microsoft.com/office/drawing/2014/main" id="{C7CB39C9-6998-A39B-9970-4FFA507C5F0B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8" name="Google Shape;14072;p27">
              <a:extLst>
                <a:ext uri="{FF2B5EF4-FFF2-40B4-BE49-F238E27FC236}">
                  <a16:creationId xmlns:a16="http://schemas.microsoft.com/office/drawing/2014/main" id="{03781E67-C720-F49C-0DE0-5608B3B633AD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9" name="Google Shape;14073;p27">
            <a:extLst>
              <a:ext uri="{FF2B5EF4-FFF2-40B4-BE49-F238E27FC236}">
                <a16:creationId xmlns:a16="http://schemas.microsoft.com/office/drawing/2014/main" id="{2F7768D1-6DEA-AD1C-9243-F6CBE7A925EC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00" name="Google Shape;14074;p27">
              <a:extLst>
                <a:ext uri="{FF2B5EF4-FFF2-40B4-BE49-F238E27FC236}">
                  <a16:creationId xmlns:a16="http://schemas.microsoft.com/office/drawing/2014/main" id="{4990E765-EA41-8A18-6A4E-002A3196B029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1" name="Google Shape;14075;p27">
              <a:extLst>
                <a:ext uri="{FF2B5EF4-FFF2-40B4-BE49-F238E27FC236}">
                  <a16:creationId xmlns:a16="http://schemas.microsoft.com/office/drawing/2014/main" id="{8C68153F-E622-EB4C-16BE-AD9181C605FE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2" name="Google Shape;14076;p27">
              <a:extLst>
                <a:ext uri="{FF2B5EF4-FFF2-40B4-BE49-F238E27FC236}">
                  <a16:creationId xmlns:a16="http://schemas.microsoft.com/office/drawing/2014/main" id="{F30C810F-30C2-7C97-89F0-B2ED69453E2B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3" name="Google Shape;14077;p27">
              <a:extLst>
                <a:ext uri="{FF2B5EF4-FFF2-40B4-BE49-F238E27FC236}">
                  <a16:creationId xmlns:a16="http://schemas.microsoft.com/office/drawing/2014/main" id="{E8FA86EC-75B7-3E60-46AE-6C3A064BDF37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4" name="Google Shape;14078;p27">
              <a:extLst>
                <a:ext uri="{FF2B5EF4-FFF2-40B4-BE49-F238E27FC236}">
                  <a16:creationId xmlns:a16="http://schemas.microsoft.com/office/drawing/2014/main" id="{3F662D8A-5295-787A-9154-FE924C6CAB52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5" name="Google Shape;14079;p27">
              <a:extLst>
                <a:ext uri="{FF2B5EF4-FFF2-40B4-BE49-F238E27FC236}">
                  <a16:creationId xmlns:a16="http://schemas.microsoft.com/office/drawing/2014/main" id="{3C22E9E3-5BC3-8D6F-33F5-35A4FC4F1C12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6" name="Google Shape;14080;p27">
              <a:extLst>
                <a:ext uri="{FF2B5EF4-FFF2-40B4-BE49-F238E27FC236}">
                  <a16:creationId xmlns:a16="http://schemas.microsoft.com/office/drawing/2014/main" id="{069981A0-F174-D66B-D4B2-B63F199515D8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7" name="Google Shape;14081;p27">
              <a:extLst>
                <a:ext uri="{FF2B5EF4-FFF2-40B4-BE49-F238E27FC236}">
                  <a16:creationId xmlns:a16="http://schemas.microsoft.com/office/drawing/2014/main" id="{398F43B1-6DB7-F621-1967-7778C62A94B2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8" name="Google Shape;14082;p27">
              <a:extLst>
                <a:ext uri="{FF2B5EF4-FFF2-40B4-BE49-F238E27FC236}">
                  <a16:creationId xmlns:a16="http://schemas.microsoft.com/office/drawing/2014/main" id="{9205AA9B-C298-A1F6-2887-0821261385AC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9" name="Google Shape;14083;p27">
              <a:extLst>
                <a:ext uri="{FF2B5EF4-FFF2-40B4-BE49-F238E27FC236}">
                  <a16:creationId xmlns:a16="http://schemas.microsoft.com/office/drawing/2014/main" id="{E5E879C0-0074-EC29-D433-E989C39BF6B2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0" name="Google Shape;14084;p27">
              <a:extLst>
                <a:ext uri="{FF2B5EF4-FFF2-40B4-BE49-F238E27FC236}">
                  <a16:creationId xmlns:a16="http://schemas.microsoft.com/office/drawing/2014/main" id="{626AE502-F569-E922-342A-21AE7AE3B0A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1" name="Google Shape;14085;p27">
              <a:extLst>
                <a:ext uri="{FF2B5EF4-FFF2-40B4-BE49-F238E27FC236}">
                  <a16:creationId xmlns:a16="http://schemas.microsoft.com/office/drawing/2014/main" id="{95D7FAE0-E6D4-5024-6C5B-ED99B27E13C6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2" name="Google Shape;14086;p27">
              <a:extLst>
                <a:ext uri="{FF2B5EF4-FFF2-40B4-BE49-F238E27FC236}">
                  <a16:creationId xmlns:a16="http://schemas.microsoft.com/office/drawing/2014/main" id="{A376BDFC-2E14-8DF0-C3A0-D90F41FD4E8C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3" name="Google Shape;14087;p27">
              <a:extLst>
                <a:ext uri="{FF2B5EF4-FFF2-40B4-BE49-F238E27FC236}">
                  <a16:creationId xmlns:a16="http://schemas.microsoft.com/office/drawing/2014/main" id="{B6F1C862-5221-E26D-A0E9-D9FC89BA9EB1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4" name="Google Shape;14088;p27">
              <a:extLst>
                <a:ext uri="{FF2B5EF4-FFF2-40B4-BE49-F238E27FC236}">
                  <a16:creationId xmlns:a16="http://schemas.microsoft.com/office/drawing/2014/main" id="{40B8CE2C-ADED-69D3-2A8E-33F41D829BDC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89;p27">
            <a:extLst>
              <a:ext uri="{FF2B5EF4-FFF2-40B4-BE49-F238E27FC236}">
                <a16:creationId xmlns:a16="http://schemas.microsoft.com/office/drawing/2014/main" id="{F306E0F6-3C2B-AC3A-859D-535B097ADF14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6" name="Google Shape;14090;p27">
              <a:extLst>
                <a:ext uri="{FF2B5EF4-FFF2-40B4-BE49-F238E27FC236}">
                  <a16:creationId xmlns:a16="http://schemas.microsoft.com/office/drawing/2014/main" id="{0F4EAAA9-D485-E8F9-7F57-65CAA107BB21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7" name="Google Shape;14091;p27">
              <a:extLst>
                <a:ext uri="{FF2B5EF4-FFF2-40B4-BE49-F238E27FC236}">
                  <a16:creationId xmlns:a16="http://schemas.microsoft.com/office/drawing/2014/main" id="{00A6F4CC-7FC3-B601-4639-79A85CB7B2CE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8" name="Google Shape;14092;p27">
            <a:extLst>
              <a:ext uri="{FF2B5EF4-FFF2-40B4-BE49-F238E27FC236}">
                <a16:creationId xmlns:a16="http://schemas.microsoft.com/office/drawing/2014/main" id="{3DAB595A-7C45-03D1-6692-5B55F0AFEB7F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9" name="Google Shape;14093;p27">
              <a:extLst>
                <a:ext uri="{FF2B5EF4-FFF2-40B4-BE49-F238E27FC236}">
                  <a16:creationId xmlns:a16="http://schemas.microsoft.com/office/drawing/2014/main" id="{F70ACA0F-0814-1563-F8B8-E945D5B8743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0" name="Google Shape;14094;p27">
              <a:extLst>
                <a:ext uri="{FF2B5EF4-FFF2-40B4-BE49-F238E27FC236}">
                  <a16:creationId xmlns:a16="http://schemas.microsoft.com/office/drawing/2014/main" id="{32640C2E-B5CD-E424-6BCC-648C49F9FC5C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1" name="Google Shape;14095;p27">
              <a:extLst>
                <a:ext uri="{FF2B5EF4-FFF2-40B4-BE49-F238E27FC236}">
                  <a16:creationId xmlns:a16="http://schemas.microsoft.com/office/drawing/2014/main" id="{E0688A44-A0E6-B0C3-B0C3-D9AAFBEEC8EF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2" name="Google Shape;14096;p27">
              <a:extLst>
                <a:ext uri="{FF2B5EF4-FFF2-40B4-BE49-F238E27FC236}">
                  <a16:creationId xmlns:a16="http://schemas.microsoft.com/office/drawing/2014/main" id="{35D97E69-6184-856D-5632-B5EA87B54AE0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23" name="Google Shape;14097;p27">
            <a:extLst>
              <a:ext uri="{FF2B5EF4-FFF2-40B4-BE49-F238E27FC236}">
                <a16:creationId xmlns:a16="http://schemas.microsoft.com/office/drawing/2014/main" id="{CD8F7764-35C4-03CF-755D-61C2462EB3B4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4" name="Google Shape;14098;p27">
              <a:extLst>
                <a:ext uri="{FF2B5EF4-FFF2-40B4-BE49-F238E27FC236}">
                  <a16:creationId xmlns:a16="http://schemas.microsoft.com/office/drawing/2014/main" id="{6DFC937A-2409-4F0B-CAC9-54366757626F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5" name="Google Shape;14099;p27">
              <a:extLst>
                <a:ext uri="{FF2B5EF4-FFF2-40B4-BE49-F238E27FC236}">
                  <a16:creationId xmlns:a16="http://schemas.microsoft.com/office/drawing/2014/main" id="{2BC1AD9C-EBD1-CC29-5F5A-62E4CD261B39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6" name="Google Shape;14100;p27">
              <a:extLst>
                <a:ext uri="{FF2B5EF4-FFF2-40B4-BE49-F238E27FC236}">
                  <a16:creationId xmlns:a16="http://schemas.microsoft.com/office/drawing/2014/main" id="{06FC0ADC-0251-6945-20D9-6E9CFAD05E45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7" name="Google Shape;14101;p27">
              <a:extLst>
                <a:ext uri="{FF2B5EF4-FFF2-40B4-BE49-F238E27FC236}">
                  <a16:creationId xmlns:a16="http://schemas.microsoft.com/office/drawing/2014/main" id="{5C7CE191-DE3D-E38C-BE9B-99FCF861B2E8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28" name="Google Shape;14102;p27">
            <a:extLst>
              <a:ext uri="{FF2B5EF4-FFF2-40B4-BE49-F238E27FC236}">
                <a16:creationId xmlns:a16="http://schemas.microsoft.com/office/drawing/2014/main" id="{38328F04-EA38-316C-65FA-747674BD38C6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9" name="Google Shape;14103;p27">
            <a:extLst>
              <a:ext uri="{FF2B5EF4-FFF2-40B4-BE49-F238E27FC236}">
                <a16:creationId xmlns:a16="http://schemas.microsoft.com/office/drawing/2014/main" id="{8E5ABB2C-5E11-1668-F2A2-2BA98DF83A5D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30" name="Google Shape;14104;p27">
            <a:extLst>
              <a:ext uri="{FF2B5EF4-FFF2-40B4-BE49-F238E27FC236}">
                <a16:creationId xmlns:a16="http://schemas.microsoft.com/office/drawing/2014/main" id="{D2B3E89E-C152-35C8-236F-D99CFA370F83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31" name="Google Shape;14105;p27">
              <a:extLst>
                <a:ext uri="{FF2B5EF4-FFF2-40B4-BE49-F238E27FC236}">
                  <a16:creationId xmlns:a16="http://schemas.microsoft.com/office/drawing/2014/main" id="{FE24AA20-0B7B-E559-0FA4-FBA27466DB8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2" name="Google Shape;14106;p27">
              <a:extLst>
                <a:ext uri="{FF2B5EF4-FFF2-40B4-BE49-F238E27FC236}">
                  <a16:creationId xmlns:a16="http://schemas.microsoft.com/office/drawing/2014/main" id="{3076C30B-CB2D-9A62-DA6E-A8C888DABD94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3" name="Google Shape;14107;p27">
              <a:extLst>
                <a:ext uri="{FF2B5EF4-FFF2-40B4-BE49-F238E27FC236}">
                  <a16:creationId xmlns:a16="http://schemas.microsoft.com/office/drawing/2014/main" id="{07227821-9C0B-8517-1831-4CC69ECAC5D2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4" name="Google Shape;14108;p27">
              <a:extLst>
                <a:ext uri="{FF2B5EF4-FFF2-40B4-BE49-F238E27FC236}">
                  <a16:creationId xmlns:a16="http://schemas.microsoft.com/office/drawing/2014/main" id="{15201711-F482-BF41-FE37-B6207BDB5CDF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5" name="Google Shape;14109;p27">
              <a:extLst>
                <a:ext uri="{FF2B5EF4-FFF2-40B4-BE49-F238E27FC236}">
                  <a16:creationId xmlns:a16="http://schemas.microsoft.com/office/drawing/2014/main" id="{330A510C-9D23-0242-8029-9308F5403AA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6" name="Google Shape;14110;p27">
              <a:extLst>
                <a:ext uri="{FF2B5EF4-FFF2-40B4-BE49-F238E27FC236}">
                  <a16:creationId xmlns:a16="http://schemas.microsoft.com/office/drawing/2014/main" id="{FBCF2CFB-B4B4-AC69-A38E-4F8399362F5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7" name="Google Shape;14111;p27">
              <a:extLst>
                <a:ext uri="{FF2B5EF4-FFF2-40B4-BE49-F238E27FC236}">
                  <a16:creationId xmlns:a16="http://schemas.microsoft.com/office/drawing/2014/main" id="{A866F520-3332-857E-B1FC-F026479AC029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8" name="Google Shape;14112;p27">
              <a:extLst>
                <a:ext uri="{FF2B5EF4-FFF2-40B4-BE49-F238E27FC236}">
                  <a16:creationId xmlns:a16="http://schemas.microsoft.com/office/drawing/2014/main" id="{0D97674A-626F-B361-2B50-6FE61B3FF9A1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9" name="Google Shape;14113;p27">
              <a:extLst>
                <a:ext uri="{FF2B5EF4-FFF2-40B4-BE49-F238E27FC236}">
                  <a16:creationId xmlns:a16="http://schemas.microsoft.com/office/drawing/2014/main" id="{4F0685F1-1D5F-1962-3694-DBD09AE8E5B8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0" name="Google Shape;14114;p27">
              <a:extLst>
                <a:ext uri="{FF2B5EF4-FFF2-40B4-BE49-F238E27FC236}">
                  <a16:creationId xmlns:a16="http://schemas.microsoft.com/office/drawing/2014/main" id="{B0AB7975-5260-1516-139D-06557ED6E8A5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1" name="Google Shape;14115;p27">
              <a:extLst>
                <a:ext uri="{FF2B5EF4-FFF2-40B4-BE49-F238E27FC236}">
                  <a16:creationId xmlns:a16="http://schemas.microsoft.com/office/drawing/2014/main" id="{995A0194-E618-F77D-157C-1A28DC4EFC6B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2" name="Google Shape;14116;p27">
              <a:extLst>
                <a:ext uri="{FF2B5EF4-FFF2-40B4-BE49-F238E27FC236}">
                  <a16:creationId xmlns:a16="http://schemas.microsoft.com/office/drawing/2014/main" id="{DBA1E55F-BB7D-E1A0-D140-537AA3434978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3" name="Google Shape;14117;p27">
              <a:extLst>
                <a:ext uri="{FF2B5EF4-FFF2-40B4-BE49-F238E27FC236}">
                  <a16:creationId xmlns:a16="http://schemas.microsoft.com/office/drawing/2014/main" id="{306A0CE9-9FF4-3B94-D828-CD510722DA22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4" name="Google Shape;14118;p27">
              <a:extLst>
                <a:ext uri="{FF2B5EF4-FFF2-40B4-BE49-F238E27FC236}">
                  <a16:creationId xmlns:a16="http://schemas.microsoft.com/office/drawing/2014/main" id="{36112661-1C90-7765-EC22-DD94B3CD8432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5" name="Google Shape;14119;p27">
              <a:extLst>
                <a:ext uri="{FF2B5EF4-FFF2-40B4-BE49-F238E27FC236}">
                  <a16:creationId xmlns:a16="http://schemas.microsoft.com/office/drawing/2014/main" id="{947D5BE1-BD35-B5BB-FE84-E7CE6A084097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6" name="Google Shape;14120;p27">
              <a:extLst>
                <a:ext uri="{FF2B5EF4-FFF2-40B4-BE49-F238E27FC236}">
                  <a16:creationId xmlns:a16="http://schemas.microsoft.com/office/drawing/2014/main" id="{C3D52A67-1414-7753-B50B-8F796A19C688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7" name="Google Shape;14121;p27">
            <a:extLst>
              <a:ext uri="{FF2B5EF4-FFF2-40B4-BE49-F238E27FC236}">
                <a16:creationId xmlns:a16="http://schemas.microsoft.com/office/drawing/2014/main" id="{C2AEDF03-C1F6-39C4-B76F-461C9F22846C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8" name="Google Shape;14122;p27">
            <a:extLst>
              <a:ext uri="{FF2B5EF4-FFF2-40B4-BE49-F238E27FC236}">
                <a16:creationId xmlns:a16="http://schemas.microsoft.com/office/drawing/2014/main" id="{3F5D46A2-8D51-044F-CD5C-63587DB02E8F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9" name="Google Shape;14123;p27">
            <a:extLst>
              <a:ext uri="{FF2B5EF4-FFF2-40B4-BE49-F238E27FC236}">
                <a16:creationId xmlns:a16="http://schemas.microsoft.com/office/drawing/2014/main" id="{BCB5C0EE-3DF2-24B4-89F9-80153587FC96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0" name="Google Shape;14124;p27">
            <a:extLst>
              <a:ext uri="{FF2B5EF4-FFF2-40B4-BE49-F238E27FC236}">
                <a16:creationId xmlns:a16="http://schemas.microsoft.com/office/drawing/2014/main" id="{C8ADCE00-2841-52F0-FE64-3930801667E3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51" name="Google Shape;14125;p27">
            <a:extLst>
              <a:ext uri="{FF2B5EF4-FFF2-40B4-BE49-F238E27FC236}">
                <a16:creationId xmlns:a16="http://schemas.microsoft.com/office/drawing/2014/main" id="{58427D0A-59B1-1532-6C07-9D67399D5CAE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2" name="Google Shape;14126;p27">
              <a:extLst>
                <a:ext uri="{FF2B5EF4-FFF2-40B4-BE49-F238E27FC236}">
                  <a16:creationId xmlns:a16="http://schemas.microsoft.com/office/drawing/2014/main" id="{BD69D7D5-6707-44AC-B127-1F465C5CF9A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3" name="Google Shape;14127;p27">
              <a:extLst>
                <a:ext uri="{FF2B5EF4-FFF2-40B4-BE49-F238E27FC236}">
                  <a16:creationId xmlns:a16="http://schemas.microsoft.com/office/drawing/2014/main" id="{C93652BE-7179-13B0-27FD-795B6E19D22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54" name="Google Shape;14128;p27">
            <a:extLst>
              <a:ext uri="{FF2B5EF4-FFF2-40B4-BE49-F238E27FC236}">
                <a16:creationId xmlns:a16="http://schemas.microsoft.com/office/drawing/2014/main" id="{A3E2B41C-4A22-7F5A-4352-BAB30371FD92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5" name="Google Shape;14129;p27">
              <a:extLst>
                <a:ext uri="{FF2B5EF4-FFF2-40B4-BE49-F238E27FC236}">
                  <a16:creationId xmlns:a16="http://schemas.microsoft.com/office/drawing/2014/main" id="{CA63A3D1-F401-8F64-B75B-D75D82996397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6" name="Google Shape;14130;p27">
              <a:extLst>
                <a:ext uri="{FF2B5EF4-FFF2-40B4-BE49-F238E27FC236}">
                  <a16:creationId xmlns:a16="http://schemas.microsoft.com/office/drawing/2014/main" id="{1640DFFA-EB9B-018F-6224-1BB9147CADC3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7" name="Google Shape;14131;p27">
              <a:extLst>
                <a:ext uri="{FF2B5EF4-FFF2-40B4-BE49-F238E27FC236}">
                  <a16:creationId xmlns:a16="http://schemas.microsoft.com/office/drawing/2014/main" id="{3641CE28-3801-83C9-75F9-35018FF6D389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8" name="Google Shape;14132;p27">
              <a:extLst>
                <a:ext uri="{FF2B5EF4-FFF2-40B4-BE49-F238E27FC236}">
                  <a16:creationId xmlns:a16="http://schemas.microsoft.com/office/drawing/2014/main" id="{0309A24F-C8C4-2325-D865-8CF58D5386CF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9" name="Google Shape;14133;p27">
              <a:extLst>
                <a:ext uri="{FF2B5EF4-FFF2-40B4-BE49-F238E27FC236}">
                  <a16:creationId xmlns:a16="http://schemas.microsoft.com/office/drawing/2014/main" id="{C57B241F-5260-6118-B47A-D5D8129A8E9C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60" name="Google Shape;14134;p27">
            <a:extLst>
              <a:ext uri="{FF2B5EF4-FFF2-40B4-BE49-F238E27FC236}">
                <a16:creationId xmlns:a16="http://schemas.microsoft.com/office/drawing/2014/main" id="{0DBCAABA-9EF7-2847-7715-6637C7630922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61" name="Google Shape;14135;p27">
            <a:extLst>
              <a:ext uri="{FF2B5EF4-FFF2-40B4-BE49-F238E27FC236}">
                <a16:creationId xmlns:a16="http://schemas.microsoft.com/office/drawing/2014/main" id="{FCFEA3AE-B098-7393-6F2B-751465ACB3E3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2" name="Google Shape;14136;p27">
              <a:extLst>
                <a:ext uri="{FF2B5EF4-FFF2-40B4-BE49-F238E27FC236}">
                  <a16:creationId xmlns:a16="http://schemas.microsoft.com/office/drawing/2014/main" id="{B69148F3-A4D6-4D1D-E320-D33B3191E0AC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3" name="Google Shape;14137;p27">
              <a:extLst>
                <a:ext uri="{FF2B5EF4-FFF2-40B4-BE49-F238E27FC236}">
                  <a16:creationId xmlns:a16="http://schemas.microsoft.com/office/drawing/2014/main" id="{27AEFDEF-5024-7371-0267-5593F7D217CA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4" name="Google Shape;14138;p27">
              <a:extLst>
                <a:ext uri="{FF2B5EF4-FFF2-40B4-BE49-F238E27FC236}">
                  <a16:creationId xmlns:a16="http://schemas.microsoft.com/office/drawing/2014/main" id="{0CAB66DD-491C-F0A4-1654-9FE41F575636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5" name="Google Shape;14139;p27">
              <a:extLst>
                <a:ext uri="{FF2B5EF4-FFF2-40B4-BE49-F238E27FC236}">
                  <a16:creationId xmlns:a16="http://schemas.microsoft.com/office/drawing/2014/main" id="{6B4AEC43-98E4-F669-84B8-BEDEC4E2A2F4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6" name="Google Shape;14140;p27">
              <a:extLst>
                <a:ext uri="{FF2B5EF4-FFF2-40B4-BE49-F238E27FC236}">
                  <a16:creationId xmlns:a16="http://schemas.microsoft.com/office/drawing/2014/main" id="{CD4CBF42-F183-3DF4-256E-52A536057A70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7" name="Google Shape;14141;p27">
              <a:extLst>
                <a:ext uri="{FF2B5EF4-FFF2-40B4-BE49-F238E27FC236}">
                  <a16:creationId xmlns:a16="http://schemas.microsoft.com/office/drawing/2014/main" id="{8AEED04B-1BAB-E3DD-95F4-710CB742A31C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8" name="Google Shape;14142;p27">
              <a:extLst>
                <a:ext uri="{FF2B5EF4-FFF2-40B4-BE49-F238E27FC236}">
                  <a16:creationId xmlns:a16="http://schemas.microsoft.com/office/drawing/2014/main" id="{09E9DC55-F78A-7A4F-AFC9-14CD4BDA7625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9" name="Google Shape;14143;p27">
              <a:extLst>
                <a:ext uri="{FF2B5EF4-FFF2-40B4-BE49-F238E27FC236}">
                  <a16:creationId xmlns:a16="http://schemas.microsoft.com/office/drawing/2014/main" id="{C20F4CC2-8B87-1847-238B-5B43BB6FE655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0" name="Google Shape;14144;p27">
              <a:extLst>
                <a:ext uri="{FF2B5EF4-FFF2-40B4-BE49-F238E27FC236}">
                  <a16:creationId xmlns:a16="http://schemas.microsoft.com/office/drawing/2014/main" id="{1B1AF5AC-F13C-27CE-0EB6-07D0FE73926E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1" name="Google Shape;14145;p27">
              <a:extLst>
                <a:ext uri="{FF2B5EF4-FFF2-40B4-BE49-F238E27FC236}">
                  <a16:creationId xmlns:a16="http://schemas.microsoft.com/office/drawing/2014/main" id="{873E6AB9-7885-42C1-D7B7-4ECEF2D581BD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2" name="Google Shape;14146;p27">
              <a:extLst>
                <a:ext uri="{FF2B5EF4-FFF2-40B4-BE49-F238E27FC236}">
                  <a16:creationId xmlns:a16="http://schemas.microsoft.com/office/drawing/2014/main" id="{AD70212A-3676-AF57-CD78-8D56A399D1B2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3" name="Google Shape;14147;p27">
              <a:extLst>
                <a:ext uri="{FF2B5EF4-FFF2-40B4-BE49-F238E27FC236}">
                  <a16:creationId xmlns:a16="http://schemas.microsoft.com/office/drawing/2014/main" id="{4E1A5D24-4B23-C2F8-9F1B-015BDAFD254D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4" name="Google Shape;14148;p27">
              <a:extLst>
                <a:ext uri="{FF2B5EF4-FFF2-40B4-BE49-F238E27FC236}">
                  <a16:creationId xmlns:a16="http://schemas.microsoft.com/office/drawing/2014/main" id="{59294ED7-27C9-B9A6-259C-0E36E4EDE1AB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5" name="Google Shape;14149;p27">
            <a:extLst>
              <a:ext uri="{FF2B5EF4-FFF2-40B4-BE49-F238E27FC236}">
                <a16:creationId xmlns:a16="http://schemas.microsoft.com/office/drawing/2014/main" id="{A62650F1-8A6B-D390-C9E9-DDBE0230CE19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76" name="Google Shape;14150;p27">
            <a:extLst>
              <a:ext uri="{FF2B5EF4-FFF2-40B4-BE49-F238E27FC236}">
                <a16:creationId xmlns:a16="http://schemas.microsoft.com/office/drawing/2014/main" id="{27022324-BBBD-18BE-DDE3-000D6CB9918B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7" name="Google Shape;14151;p27">
              <a:extLst>
                <a:ext uri="{FF2B5EF4-FFF2-40B4-BE49-F238E27FC236}">
                  <a16:creationId xmlns:a16="http://schemas.microsoft.com/office/drawing/2014/main" id="{0D757819-F0D4-19B6-2604-5594852FA08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8" name="Google Shape;14152;p27">
              <a:extLst>
                <a:ext uri="{FF2B5EF4-FFF2-40B4-BE49-F238E27FC236}">
                  <a16:creationId xmlns:a16="http://schemas.microsoft.com/office/drawing/2014/main" id="{39781AB1-1BCC-5511-0C7C-17E7573A30F6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9" name="Google Shape;14153;p27">
              <a:extLst>
                <a:ext uri="{FF2B5EF4-FFF2-40B4-BE49-F238E27FC236}">
                  <a16:creationId xmlns:a16="http://schemas.microsoft.com/office/drawing/2014/main" id="{C63EA2A6-62D4-8538-63A3-F0ED99CA2411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0" name="Google Shape;14154;p27">
              <a:extLst>
                <a:ext uri="{FF2B5EF4-FFF2-40B4-BE49-F238E27FC236}">
                  <a16:creationId xmlns:a16="http://schemas.microsoft.com/office/drawing/2014/main" id="{229D1FBB-F736-9E60-8430-1259928085A9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1" name="Google Shape;14155;p27">
              <a:extLst>
                <a:ext uri="{FF2B5EF4-FFF2-40B4-BE49-F238E27FC236}">
                  <a16:creationId xmlns:a16="http://schemas.microsoft.com/office/drawing/2014/main" id="{BD904B76-7BCD-532C-4C25-75598475E01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2" name="Google Shape;14156;p27">
              <a:extLst>
                <a:ext uri="{FF2B5EF4-FFF2-40B4-BE49-F238E27FC236}">
                  <a16:creationId xmlns:a16="http://schemas.microsoft.com/office/drawing/2014/main" id="{BD36465A-051A-8D93-AAB4-D0A48D462B43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3" name="Google Shape;14157;p27">
              <a:extLst>
                <a:ext uri="{FF2B5EF4-FFF2-40B4-BE49-F238E27FC236}">
                  <a16:creationId xmlns:a16="http://schemas.microsoft.com/office/drawing/2014/main" id="{EDD8FEFB-05A2-3DEC-A9A5-22A0608B48FB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4" name="Google Shape;14158;p27">
              <a:extLst>
                <a:ext uri="{FF2B5EF4-FFF2-40B4-BE49-F238E27FC236}">
                  <a16:creationId xmlns:a16="http://schemas.microsoft.com/office/drawing/2014/main" id="{51DE3BCB-0A1A-77BD-64B2-B46C86606E14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5" name="Google Shape;14159;p27">
              <a:extLst>
                <a:ext uri="{FF2B5EF4-FFF2-40B4-BE49-F238E27FC236}">
                  <a16:creationId xmlns:a16="http://schemas.microsoft.com/office/drawing/2014/main" id="{8D9C9260-238F-C7E7-47E7-5CBE8B9AB6DB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6" name="Google Shape;14160;p27">
              <a:extLst>
                <a:ext uri="{FF2B5EF4-FFF2-40B4-BE49-F238E27FC236}">
                  <a16:creationId xmlns:a16="http://schemas.microsoft.com/office/drawing/2014/main" id="{AAEFD139-96A9-AEF0-817B-5AF6D72C38B3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1;p27">
            <a:extLst>
              <a:ext uri="{FF2B5EF4-FFF2-40B4-BE49-F238E27FC236}">
                <a16:creationId xmlns:a16="http://schemas.microsoft.com/office/drawing/2014/main" id="{F8061B4A-6217-40EB-4F0F-F76B4313FB20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8" name="Google Shape;14162;p27">
              <a:extLst>
                <a:ext uri="{FF2B5EF4-FFF2-40B4-BE49-F238E27FC236}">
                  <a16:creationId xmlns:a16="http://schemas.microsoft.com/office/drawing/2014/main" id="{87C8A9D6-9C98-566E-BA6D-7A04F5FA0D4F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9" name="Google Shape;14163;p27">
              <a:extLst>
                <a:ext uri="{FF2B5EF4-FFF2-40B4-BE49-F238E27FC236}">
                  <a16:creationId xmlns:a16="http://schemas.microsoft.com/office/drawing/2014/main" id="{EE5FA048-0422-4EE9-DACC-A2BD7AC4E242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0" name="Google Shape;14164;p27">
              <a:extLst>
                <a:ext uri="{FF2B5EF4-FFF2-40B4-BE49-F238E27FC236}">
                  <a16:creationId xmlns:a16="http://schemas.microsoft.com/office/drawing/2014/main" id="{B18ABCB7-92AA-C7AD-0E9B-E8AF793D3174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91" name="Google Shape;14165;p27">
            <a:extLst>
              <a:ext uri="{FF2B5EF4-FFF2-40B4-BE49-F238E27FC236}">
                <a16:creationId xmlns:a16="http://schemas.microsoft.com/office/drawing/2014/main" id="{C961B32F-AD10-758F-A91B-B037DE5BD96E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2" name="Google Shape;14166;p27">
              <a:extLst>
                <a:ext uri="{FF2B5EF4-FFF2-40B4-BE49-F238E27FC236}">
                  <a16:creationId xmlns:a16="http://schemas.microsoft.com/office/drawing/2014/main" id="{C23CC97E-28F7-FA25-8326-5D7B15F16099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3" name="Google Shape;14167;p27">
              <a:extLst>
                <a:ext uri="{FF2B5EF4-FFF2-40B4-BE49-F238E27FC236}">
                  <a16:creationId xmlns:a16="http://schemas.microsoft.com/office/drawing/2014/main" id="{07EAAAB5-170E-87A1-8BA5-E6EA1A34A5AB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4" name="Google Shape;14168;p27">
              <a:extLst>
                <a:ext uri="{FF2B5EF4-FFF2-40B4-BE49-F238E27FC236}">
                  <a16:creationId xmlns:a16="http://schemas.microsoft.com/office/drawing/2014/main" id="{3F20332C-3ABD-3AC1-B2F4-B68201BE0D15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5" name="Google Shape;14169;p27">
              <a:extLst>
                <a:ext uri="{FF2B5EF4-FFF2-40B4-BE49-F238E27FC236}">
                  <a16:creationId xmlns:a16="http://schemas.microsoft.com/office/drawing/2014/main" id="{454B41DF-E141-F34A-97D3-68D942DA6AEF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6" name="Google Shape;14170;p27">
              <a:extLst>
                <a:ext uri="{FF2B5EF4-FFF2-40B4-BE49-F238E27FC236}">
                  <a16:creationId xmlns:a16="http://schemas.microsoft.com/office/drawing/2014/main" id="{18C9CFF4-AACA-975A-CEE2-BA68DD993466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7" name="Google Shape;14171;p27">
              <a:extLst>
                <a:ext uri="{FF2B5EF4-FFF2-40B4-BE49-F238E27FC236}">
                  <a16:creationId xmlns:a16="http://schemas.microsoft.com/office/drawing/2014/main" id="{BF1AFD2A-AB87-F4AA-A32D-F21E345F4D3D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8" name="Google Shape;14172;p27">
              <a:extLst>
                <a:ext uri="{FF2B5EF4-FFF2-40B4-BE49-F238E27FC236}">
                  <a16:creationId xmlns:a16="http://schemas.microsoft.com/office/drawing/2014/main" id="{C8ED329E-FC55-232C-3D56-E3B7187DE94B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9" name="Google Shape;14173;p27">
              <a:extLst>
                <a:ext uri="{FF2B5EF4-FFF2-40B4-BE49-F238E27FC236}">
                  <a16:creationId xmlns:a16="http://schemas.microsoft.com/office/drawing/2014/main" id="{7DC516BE-AB83-E069-F107-12BFA1479EB5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0" name="Google Shape;14174;p27">
            <a:extLst>
              <a:ext uri="{FF2B5EF4-FFF2-40B4-BE49-F238E27FC236}">
                <a16:creationId xmlns:a16="http://schemas.microsoft.com/office/drawing/2014/main" id="{AB2168FA-7934-5BFD-DB09-FD3A521632D6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01" name="Google Shape;14175;p27">
              <a:extLst>
                <a:ext uri="{FF2B5EF4-FFF2-40B4-BE49-F238E27FC236}">
                  <a16:creationId xmlns:a16="http://schemas.microsoft.com/office/drawing/2014/main" id="{B67055DF-23D8-8DAC-1764-82698E24F17A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2" name="Google Shape;14176;p27">
              <a:extLst>
                <a:ext uri="{FF2B5EF4-FFF2-40B4-BE49-F238E27FC236}">
                  <a16:creationId xmlns:a16="http://schemas.microsoft.com/office/drawing/2014/main" id="{3E53EAC2-606E-170F-B37F-C3695DB1F7CE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3" name="Google Shape;14177;p27">
              <a:extLst>
                <a:ext uri="{FF2B5EF4-FFF2-40B4-BE49-F238E27FC236}">
                  <a16:creationId xmlns:a16="http://schemas.microsoft.com/office/drawing/2014/main" id="{86C3D2CA-7C27-A101-5BE1-A2CA6B904EEE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4" name="Google Shape;14178;p27">
              <a:extLst>
                <a:ext uri="{FF2B5EF4-FFF2-40B4-BE49-F238E27FC236}">
                  <a16:creationId xmlns:a16="http://schemas.microsoft.com/office/drawing/2014/main" id="{CCB06B4B-ABA7-A4D9-080B-F1B00F8F6F38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5" name="Google Shape;14179;p27">
              <a:extLst>
                <a:ext uri="{FF2B5EF4-FFF2-40B4-BE49-F238E27FC236}">
                  <a16:creationId xmlns:a16="http://schemas.microsoft.com/office/drawing/2014/main" id="{2E3AA5A7-C42F-0282-619E-70D10EF994E7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6" name="Google Shape;14180;p27">
              <a:extLst>
                <a:ext uri="{FF2B5EF4-FFF2-40B4-BE49-F238E27FC236}">
                  <a16:creationId xmlns:a16="http://schemas.microsoft.com/office/drawing/2014/main" id="{36E8B1C3-57EE-57D7-43FF-81FE9BA01162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7" name="Google Shape;14181;p27">
            <a:extLst>
              <a:ext uri="{FF2B5EF4-FFF2-40B4-BE49-F238E27FC236}">
                <a16:creationId xmlns:a16="http://schemas.microsoft.com/office/drawing/2014/main" id="{033099A6-0A46-679B-E10E-A7AA2B857117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8" name="Google Shape;14182;p27">
              <a:extLst>
                <a:ext uri="{FF2B5EF4-FFF2-40B4-BE49-F238E27FC236}">
                  <a16:creationId xmlns:a16="http://schemas.microsoft.com/office/drawing/2014/main" id="{A011F7CE-5455-7799-1BE8-9CB232EB349C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9" name="Google Shape;14183;p27">
              <a:extLst>
                <a:ext uri="{FF2B5EF4-FFF2-40B4-BE49-F238E27FC236}">
                  <a16:creationId xmlns:a16="http://schemas.microsoft.com/office/drawing/2014/main" id="{1ED9A608-41E9-127C-5280-E58942E1EE5C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0" name="Google Shape;14184;p27">
              <a:extLst>
                <a:ext uri="{FF2B5EF4-FFF2-40B4-BE49-F238E27FC236}">
                  <a16:creationId xmlns:a16="http://schemas.microsoft.com/office/drawing/2014/main" id="{A187C2C1-B40E-DA52-7BCF-FA79AD001007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1" name="Google Shape;14185;p27">
              <a:extLst>
                <a:ext uri="{FF2B5EF4-FFF2-40B4-BE49-F238E27FC236}">
                  <a16:creationId xmlns:a16="http://schemas.microsoft.com/office/drawing/2014/main" id="{F575A208-E819-BC5B-9F26-884E505A50B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2" name="Google Shape;14186;p27">
              <a:extLst>
                <a:ext uri="{FF2B5EF4-FFF2-40B4-BE49-F238E27FC236}">
                  <a16:creationId xmlns:a16="http://schemas.microsoft.com/office/drawing/2014/main" id="{312D73A9-5BDD-0D34-C0A7-F6E3700F959D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3" name="Google Shape;14187;p27">
              <a:extLst>
                <a:ext uri="{FF2B5EF4-FFF2-40B4-BE49-F238E27FC236}">
                  <a16:creationId xmlns:a16="http://schemas.microsoft.com/office/drawing/2014/main" id="{D7BAD37D-D76F-C77B-8FB1-E98534496735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4" name="Google Shape;14188;p27">
              <a:extLst>
                <a:ext uri="{FF2B5EF4-FFF2-40B4-BE49-F238E27FC236}">
                  <a16:creationId xmlns:a16="http://schemas.microsoft.com/office/drawing/2014/main" id="{DFB27066-A570-69A9-8276-BCE37ACC3D45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5" name="Google Shape;14189;p27">
              <a:extLst>
                <a:ext uri="{FF2B5EF4-FFF2-40B4-BE49-F238E27FC236}">
                  <a16:creationId xmlns:a16="http://schemas.microsoft.com/office/drawing/2014/main" id="{F13DE75B-102A-A5E4-BFDE-272EBA59DC24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6" name="Google Shape;14190;p27">
              <a:extLst>
                <a:ext uri="{FF2B5EF4-FFF2-40B4-BE49-F238E27FC236}">
                  <a16:creationId xmlns:a16="http://schemas.microsoft.com/office/drawing/2014/main" id="{ADC1507D-64F4-FDFC-B1EC-0F0722222F0E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7" name="Google Shape;14191;p27">
              <a:extLst>
                <a:ext uri="{FF2B5EF4-FFF2-40B4-BE49-F238E27FC236}">
                  <a16:creationId xmlns:a16="http://schemas.microsoft.com/office/drawing/2014/main" id="{8D876362-BC1A-FAC8-4A27-EA0835CBFA5C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8" name="Google Shape;14192;p27">
              <a:extLst>
                <a:ext uri="{FF2B5EF4-FFF2-40B4-BE49-F238E27FC236}">
                  <a16:creationId xmlns:a16="http://schemas.microsoft.com/office/drawing/2014/main" id="{D95E88F5-8A13-E1BA-223D-1ECCB88C6DB9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9" name="Google Shape;14193;p27">
              <a:extLst>
                <a:ext uri="{FF2B5EF4-FFF2-40B4-BE49-F238E27FC236}">
                  <a16:creationId xmlns:a16="http://schemas.microsoft.com/office/drawing/2014/main" id="{2A90A3B6-F4DC-FC18-E498-714A78A6D5CB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0" name="Google Shape;14194;p27">
            <a:extLst>
              <a:ext uri="{FF2B5EF4-FFF2-40B4-BE49-F238E27FC236}">
                <a16:creationId xmlns:a16="http://schemas.microsoft.com/office/drawing/2014/main" id="{5E459137-C31D-ABCA-E852-CA9993AC4CD2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21" name="Google Shape;14195;p27">
              <a:extLst>
                <a:ext uri="{FF2B5EF4-FFF2-40B4-BE49-F238E27FC236}">
                  <a16:creationId xmlns:a16="http://schemas.microsoft.com/office/drawing/2014/main" id="{9AE7E1D8-2E42-9B03-F6A5-91C1B0C8C794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2" name="Google Shape;14196;p27">
              <a:extLst>
                <a:ext uri="{FF2B5EF4-FFF2-40B4-BE49-F238E27FC236}">
                  <a16:creationId xmlns:a16="http://schemas.microsoft.com/office/drawing/2014/main" id="{08170901-A16F-4330-7A71-1FDE5164E137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3" name="Google Shape;14197;p27">
              <a:extLst>
                <a:ext uri="{FF2B5EF4-FFF2-40B4-BE49-F238E27FC236}">
                  <a16:creationId xmlns:a16="http://schemas.microsoft.com/office/drawing/2014/main" id="{2276244D-BF9B-329B-70BF-EB402C70DB7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4" name="Google Shape;14198;p27">
              <a:extLst>
                <a:ext uri="{FF2B5EF4-FFF2-40B4-BE49-F238E27FC236}">
                  <a16:creationId xmlns:a16="http://schemas.microsoft.com/office/drawing/2014/main" id="{76E79C79-CB2C-F384-86C7-05961685833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5" name="Google Shape;14199;p27">
              <a:extLst>
                <a:ext uri="{FF2B5EF4-FFF2-40B4-BE49-F238E27FC236}">
                  <a16:creationId xmlns:a16="http://schemas.microsoft.com/office/drawing/2014/main" id="{5ABFCAC6-D752-9AB4-C3C8-6E49D1EE179A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6" name="Google Shape;14200;p27">
              <a:extLst>
                <a:ext uri="{FF2B5EF4-FFF2-40B4-BE49-F238E27FC236}">
                  <a16:creationId xmlns:a16="http://schemas.microsoft.com/office/drawing/2014/main" id="{F2EB3CE5-6F3D-9C8A-FAB1-310B150D7BC9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7" name="Google Shape;14201;p27">
              <a:extLst>
                <a:ext uri="{FF2B5EF4-FFF2-40B4-BE49-F238E27FC236}">
                  <a16:creationId xmlns:a16="http://schemas.microsoft.com/office/drawing/2014/main" id="{909E24B1-0A1F-E7DC-1D88-CBFBDC45169D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2;p27">
            <a:extLst>
              <a:ext uri="{FF2B5EF4-FFF2-40B4-BE49-F238E27FC236}">
                <a16:creationId xmlns:a16="http://schemas.microsoft.com/office/drawing/2014/main" id="{525CFDA3-16B2-1127-FCD1-71B7EA58AA03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9" name="Google Shape;14203;p27">
              <a:extLst>
                <a:ext uri="{FF2B5EF4-FFF2-40B4-BE49-F238E27FC236}">
                  <a16:creationId xmlns:a16="http://schemas.microsoft.com/office/drawing/2014/main" id="{6E82279E-7DB0-3B13-80F6-43650071640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0" name="Google Shape;14204;p27">
              <a:extLst>
                <a:ext uri="{FF2B5EF4-FFF2-40B4-BE49-F238E27FC236}">
                  <a16:creationId xmlns:a16="http://schemas.microsoft.com/office/drawing/2014/main" id="{970F51D6-433B-26F4-6743-1EFF93035E0A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1" name="Google Shape;14205;p27">
              <a:extLst>
                <a:ext uri="{FF2B5EF4-FFF2-40B4-BE49-F238E27FC236}">
                  <a16:creationId xmlns:a16="http://schemas.microsoft.com/office/drawing/2014/main" id="{9A4CC3BD-5AF9-3E59-6952-79AA91587AD0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2" name="Google Shape;14206;p27">
              <a:extLst>
                <a:ext uri="{FF2B5EF4-FFF2-40B4-BE49-F238E27FC236}">
                  <a16:creationId xmlns:a16="http://schemas.microsoft.com/office/drawing/2014/main" id="{D0199193-B0DB-B49F-D427-A94B937FE4C4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3" name="Google Shape;14207;p27">
              <a:extLst>
                <a:ext uri="{FF2B5EF4-FFF2-40B4-BE49-F238E27FC236}">
                  <a16:creationId xmlns:a16="http://schemas.microsoft.com/office/drawing/2014/main" id="{05F12395-5E00-BA58-4E24-C3B56A0870F7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08;p27">
            <a:extLst>
              <a:ext uri="{FF2B5EF4-FFF2-40B4-BE49-F238E27FC236}">
                <a16:creationId xmlns:a16="http://schemas.microsoft.com/office/drawing/2014/main" id="{2735D32F-D2A4-4CAC-AEE3-AA6E7B4EAE11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5" name="Google Shape;14209;p27">
              <a:extLst>
                <a:ext uri="{FF2B5EF4-FFF2-40B4-BE49-F238E27FC236}">
                  <a16:creationId xmlns:a16="http://schemas.microsoft.com/office/drawing/2014/main" id="{FADB1330-A866-049F-B235-BB33DEFE1AA1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6" name="Google Shape;14210;p27">
              <a:extLst>
                <a:ext uri="{FF2B5EF4-FFF2-40B4-BE49-F238E27FC236}">
                  <a16:creationId xmlns:a16="http://schemas.microsoft.com/office/drawing/2014/main" id="{1D553A46-6F35-DD31-F0B0-9F82F9C31D4D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1;p27">
            <a:extLst>
              <a:ext uri="{FF2B5EF4-FFF2-40B4-BE49-F238E27FC236}">
                <a16:creationId xmlns:a16="http://schemas.microsoft.com/office/drawing/2014/main" id="{B153A2AB-045B-C916-A066-4524DA3A3D17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8" name="Google Shape;14212;p27">
              <a:extLst>
                <a:ext uri="{FF2B5EF4-FFF2-40B4-BE49-F238E27FC236}">
                  <a16:creationId xmlns:a16="http://schemas.microsoft.com/office/drawing/2014/main" id="{2D6F41AE-D82B-346B-D67C-29F8FF6939E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9" name="Google Shape;14213;p27">
              <a:extLst>
                <a:ext uri="{FF2B5EF4-FFF2-40B4-BE49-F238E27FC236}">
                  <a16:creationId xmlns:a16="http://schemas.microsoft.com/office/drawing/2014/main" id="{E1BC6A69-21DD-5963-BED3-8D843C1264B0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0" name="Google Shape;14214;p27">
              <a:extLst>
                <a:ext uri="{FF2B5EF4-FFF2-40B4-BE49-F238E27FC236}">
                  <a16:creationId xmlns:a16="http://schemas.microsoft.com/office/drawing/2014/main" id="{F14454ED-4CB7-9CB2-4E1E-310DA5719735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5;p27">
            <a:extLst>
              <a:ext uri="{FF2B5EF4-FFF2-40B4-BE49-F238E27FC236}">
                <a16:creationId xmlns:a16="http://schemas.microsoft.com/office/drawing/2014/main" id="{B2B2A772-1705-00C8-0EDF-0831BF922E48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2" name="Google Shape;14216;p27">
              <a:extLst>
                <a:ext uri="{FF2B5EF4-FFF2-40B4-BE49-F238E27FC236}">
                  <a16:creationId xmlns:a16="http://schemas.microsoft.com/office/drawing/2014/main" id="{095DFEC1-329A-8A97-FB3B-591E33ED6190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3" name="Google Shape;14217;p27">
              <a:extLst>
                <a:ext uri="{FF2B5EF4-FFF2-40B4-BE49-F238E27FC236}">
                  <a16:creationId xmlns:a16="http://schemas.microsoft.com/office/drawing/2014/main" id="{45DBD935-240E-777F-F32A-AF15956940A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4" name="Google Shape;14218;p27">
              <a:extLst>
                <a:ext uri="{FF2B5EF4-FFF2-40B4-BE49-F238E27FC236}">
                  <a16:creationId xmlns:a16="http://schemas.microsoft.com/office/drawing/2014/main" id="{0A41340A-2B78-0BB2-FE48-9ADFBB3DE6BC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5" name="Google Shape;14219;p27">
            <a:extLst>
              <a:ext uri="{FF2B5EF4-FFF2-40B4-BE49-F238E27FC236}">
                <a16:creationId xmlns:a16="http://schemas.microsoft.com/office/drawing/2014/main" id="{6874D186-2D71-13FB-B23E-081DC1A42EA5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6" name="Google Shape;14220;p27">
              <a:extLst>
                <a:ext uri="{FF2B5EF4-FFF2-40B4-BE49-F238E27FC236}">
                  <a16:creationId xmlns:a16="http://schemas.microsoft.com/office/drawing/2014/main" id="{CD99F471-F9B0-196F-D71F-75B27BDF859B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7" name="Google Shape;14221;p27">
              <a:extLst>
                <a:ext uri="{FF2B5EF4-FFF2-40B4-BE49-F238E27FC236}">
                  <a16:creationId xmlns:a16="http://schemas.microsoft.com/office/drawing/2014/main" id="{E13BE748-5C6A-A25C-A41A-2F17A2A05D3C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8" name="Google Shape;14222;p27">
              <a:extLst>
                <a:ext uri="{FF2B5EF4-FFF2-40B4-BE49-F238E27FC236}">
                  <a16:creationId xmlns:a16="http://schemas.microsoft.com/office/drawing/2014/main" id="{2C44C20D-AA0A-5F3F-BAC9-7CF46C78B79A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9" name="Google Shape;14223;p27">
              <a:extLst>
                <a:ext uri="{FF2B5EF4-FFF2-40B4-BE49-F238E27FC236}">
                  <a16:creationId xmlns:a16="http://schemas.microsoft.com/office/drawing/2014/main" id="{93FA9C8D-1FDB-6089-BD1A-5258FD3758BA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0" name="Google Shape;14224;p27">
              <a:extLst>
                <a:ext uri="{FF2B5EF4-FFF2-40B4-BE49-F238E27FC236}">
                  <a16:creationId xmlns:a16="http://schemas.microsoft.com/office/drawing/2014/main" id="{A5BCB7C0-78F6-3166-4A51-ECA2703CE3E8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1" name="Google Shape;14225;p27">
              <a:extLst>
                <a:ext uri="{FF2B5EF4-FFF2-40B4-BE49-F238E27FC236}">
                  <a16:creationId xmlns:a16="http://schemas.microsoft.com/office/drawing/2014/main" id="{438BE895-F208-53CC-FB0F-3B099E312121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52" name="Google Shape;14226;p27">
            <a:extLst>
              <a:ext uri="{FF2B5EF4-FFF2-40B4-BE49-F238E27FC236}">
                <a16:creationId xmlns:a16="http://schemas.microsoft.com/office/drawing/2014/main" id="{4B7F7582-41C1-9148-7140-BA20A009592D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3" name="Google Shape;14227;p27">
              <a:extLst>
                <a:ext uri="{FF2B5EF4-FFF2-40B4-BE49-F238E27FC236}">
                  <a16:creationId xmlns:a16="http://schemas.microsoft.com/office/drawing/2014/main" id="{A55784F2-4309-F453-856F-4DBE3BFF7864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4" name="Google Shape;14228;p27">
              <a:extLst>
                <a:ext uri="{FF2B5EF4-FFF2-40B4-BE49-F238E27FC236}">
                  <a16:creationId xmlns:a16="http://schemas.microsoft.com/office/drawing/2014/main" id="{B3E36CF4-D151-D40D-6724-EF3C47FB517B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5" name="Google Shape;14229;p27">
              <a:extLst>
                <a:ext uri="{FF2B5EF4-FFF2-40B4-BE49-F238E27FC236}">
                  <a16:creationId xmlns:a16="http://schemas.microsoft.com/office/drawing/2014/main" id="{A23CD7B0-219E-2B42-6574-DA1B6BF4A2D1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6" name="Google Shape;14230;p27">
              <a:extLst>
                <a:ext uri="{FF2B5EF4-FFF2-40B4-BE49-F238E27FC236}">
                  <a16:creationId xmlns:a16="http://schemas.microsoft.com/office/drawing/2014/main" id="{6633F72A-1421-3D99-385C-AE2977E167D6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7" name="Google Shape;14231;p27">
              <a:extLst>
                <a:ext uri="{FF2B5EF4-FFF2-40B4-BE49-F238E27FC236}">
                  <a16:creationId xmlns:a16="http://schemas.microsoft.com/office/drawing/2014/main" id="{0D4FE5D2-2F42-EE6A-EF90-E3C094EB1AA6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8" name="Google Shape;14232;p27">
              <a:extLst>
                <a:ext uri="{FF2B5EF4-FFF2-40B4-BE49-F238E27FC236}">
                  <a16:creationId xmlns:a16="http://schemas.microsoft.com/office/drawing/2014/main" id="{97AC82CC-26CF-0674-0759-34833B3489A6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9" name="Google Shape;14233;p27">
              <a:extLst>
                <a:ext uri="{FF2B5EF4-FFF2-40B4-BE49-F238E27FC236}">
                  <a16:creationId xmlns:a16="http://schemas.microsoft.com/office/drawing/2014/main" id="{67005A26-22D1-24F9-BCC0-32220A5F7464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0" name="Google Shape;14234;p27">
              <a:extLst>
                <a:ext uri="{FF2B5EF4-FFF2-40B4-BE49-F238E27FC236}">
                  <a16:creationId xmlns:a16="http://schemas.microsoft.com/office/drawing/2014/main" id="{93C76D54-E5BA-3B8A-31CD-828543E590C8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1" name="Google Shape;14235;p27">
              <a:extLst>
                <a:ext uri="{FF2B5EF4-FFF2-40B4-BE49-F238E27FC236}">
                  <a16:creationId xmlns:a16="http://schemas.microsoft.com/office/drawing/2014/main" id="{DC157500-0406-3D53-BA5E-E4B882D20EAD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2" name="Google Shape;14236;p27">
              <a:extLst>
                <a:ext uri="{FF2B5EF4-FFF2-40B4-BE49-F238E27FC236}">
                  <a16:creationId xmlns:a16="http://schemas.microsoft.com/office/drawing/2014/main" id="{ACA30FEB-2023-9A63-0F11-890AA5BD3DF8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3" name="Google Shape;14237;p27">
              <a:extLst>
                <a:ext uri="{FF2B5EF4-FFF2-40B4-BE49-F238E27FC236}">
                  <a16:creationId xmlns:a16="http://schemas.microsoft.com/office/drawing/2014/main" id="{C56950AC-5CB4-E1E5-F527-892E21732E03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4" name="Google Shape;14238;p27">
              <a:extLst>
                <a:ext uri="{FF2B5EF4-FFF2-40B4-BE49-F238E27FC236}">
                  <a16:creationId xmlns:a16="http://schemas.microsoft.com/office/drawing/2014/main" id="{92067480-0780-D633-CD7E-60FDF1D19222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5" name="Google Shape;14239;p27">
              <a:extLst>
                <a:ext uri="{FF2B5EF4-FFF2-40B4-BE49-F238E27FC236}">
                  <a16:creationId xmlns:a16="http://schemas.microsoft.com/office/drawing/2014/main" id="{5E3A9186-D6C6-4112-1C08-B34F674F95DC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6" name="Google Shape;14240;p27">
              <a:extLst>
                <a:ext uri="{FF2B5EF4-FFF2-40B4-BE49-F238E27FC236}">
                  <a16:creationId xmlns:a16="http://schemas.microsoft.com/office/drawing/2014/main" id="{1ED719CC-36A1-70B2-770E-D264C80E361C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7" name="Google Shape;14241;p27">
              <a:extLst>
                <a:ext uri="{FF2B5EF4-FFF2-40B4-BE49-F238E27FC236}">
                  <a16:creationId xmlns:a16="http://schemas.microsoft.com/office/drawing/2014/main" id="{B171AD8E-C019-B4FD-5F53-01E6079B7B1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8" name="Google Shape;14242;p27">
              <a:extLst>
                <a:ext uri="{FF2B5EF4-FFF2-40B4-BE49-F238E27FC236}">
                  <a16:creationId xmlns:a16="http://schemas.microsoft.com/office/drawing/2014/main" id="{B9C71A2C-852B-98A5-7565-03B407A3AB9F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3;p27">
            <a:extLst>
              <a:ext uri="{FF2B5EF4-FFF2-40B4-BE49-F238E27FC236}">
                <a16:creationId xmlns:a16="http://schemas.microsoft.com/office/drawing/2014/main" id="{F467B99A-B920-372E-4E25-1F9E3A0C05B0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70" name="Google Shape;14244;p27">
              <a:extLst>
                <a:ext uri="{FF2B5EF4-FFF2-40B4-BE49-F238E27FC236}">
                  <a16:creationId xmlns:a16="http://schemas.microsoft.com/office/drawing/2014/main" id="{E03B1DF4-03FC-AC4B-1471-974D203F1C7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1" name="Google Shape;14245;p27">
              <a:extLst>
                <a:ext uri="{FF2B5EF4-FFF2-40B4-BE49-F238E27FC236}">
                  <a16:creationId xmlns:a16="http://schemas.microsoft.com/office/drawing/2014/main" id="{6DA68973-9B50-842B-DF8A-A0D762FDFB40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2" name="Google Shape;14246;p27">
              <a:extLst>
                <a:ext uri="{FF2B5EF4-FFF2-40B4-BE49-F238E27FC236}">
                  <a16:creationId xmlns:a16="http://schemas.microsoft.com/office/drawing/2014/main" id="{95A7D26F-C8B6-C575-67EB-48710F4696D5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3" name="Google Shape;14247;p27">
              <a:extLst>
                <a:ext uri="{FF2B5EF4-FFF2-40B4-BE49-F238E27FC236}">
                  <a16:creationId xmlns:a16="http://schemas.microsoft.com/office/drawing/2014/main" id="{72BCC237-ED61-9A9B-C91B-8022F0D67F93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4" name="Google Shape;14248;p27">
              <a:extLst>
                <a:ext uri="{FF2B5EF4-FFF2-40B4-BE49-F238E27FC236}">
                  <a16:creationId xmlns:a16="http://schemas.microsoft.com/office/drawing/2014/main" id="{5280D33D-AC49-1209-F6D2-1E9A7C1246BD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5" name="Google Shape;14249;p27">
            <a:extLst>
              <a:ext uri="{FF2B5EF4-FFF2-40B4-BE49-F238E27FC236}">
                <a16:creationId xmlns:a16="http://schemas.microsoft.com/office/drawing/2014/main" id="{247C1336-D1BE-D0A5-B89D-F139B1DD3750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6" name="Google Shape;14250;p27">
              <a:extLst>
                <a:ext uri="{FF2B5EF4-FFF2-40B4-BE49-F238E27FC236}">
                  <a16:creationId xmlns:a16="http://schemas.microsoft.com/office/drawing/2014/main" id="{BB75C09E-FEAC-4A28-2521-A6F8698DBFB9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7" name="Google Shape;14251;p27">
              <a:extLst>
                <a:ext uri="{FF2B5EF4-FFF2-40B4-BE49-F238E27FC236}">
                  <a16:creationId xmlns:a16="http://schemas.microsoft.com/office/drawing/2014/main" id="{6FA429BB-EEFF-3C71-7985-FFF7B65EBAFB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8" name="Google Shape;14252;p27">
              <a:extLst>
                <a:ext uri="{FF2B5EF4-FFF2-40B4-BE49-F238E27FC236}">
                  <a16:creationId xmlns:a16="http://schemas.microsoft.com/office/drawing/2014/main" id="{337427F5-46F2-8800-F3D2-E8A815E9F74E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9" name="Google Shape;14253;p27">
              <a:extLst>
                <a:ext uri="{FF2B5EF4-FFF2-40B4-BE49-F238E27FC236}">
                  <a16:creationId xmlns:a16="http://schemas.microsoft.com/office/drawing/2014/main" id="{A5594025-74E9-5278-81CB-2EE30C691FD5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0" name="Google Shape;14254;p27">
              <a:extLst>
                <a:ext uri="{FF2B5EF4-FFF2-40B4-BE49-F238E27FC236}">
                  <a16:creationId xmlns:a16="http://schemas.microsoft.com/office/drawing/2014/main" id="{563626C7-0997-18FA-A74C-F6A8A981E2B1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1" name="Google Shape;14255;p27">
              <a:extLst>
                <a:ext uri="{FF2B5EF4-FFF2-40B4-BE49-F238E27FC236}">
                  <a16:creationId xmlns:a16="http://schemas.microsoft.com/office/drawing/2014/main" id="{206BE6D2-7BFD-BCA0-57B6-F2C196F51B8B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2" name="Google Shape;14256;p27">
            <a:extLst>
              <a:ext uri="{FF2B5EF4-FFF2-40B4-BE49-F238E27FC236}">
                <a16:creationId xmlns:a16="http://schemas.microsoft.com/office/drawing/2014/main" id="{E2A2EF4A-30F5-2275-03AC-0704A651B62C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FFFF"/>
                </a:solidFill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FFFF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83" name="Google Shape;14257;p27">
            <a:extLst>
              <a:ext uri="{FF2B5EF4-FFF2-40B4-BE49-F238E27FC236}">
                <a16:creationId xmlns:a16="http://schemas.microsoft.com/office/drawing/2014/main" id="{D2248631-F9FB-9640-BD38-0B9018CB851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400000000000000" pitchFamily="2" charset="-78"/>
              </a:rPr>
              <a:t>نمادهای برتر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42520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368480" y="9196740"/>
            <a:ext cx="1284660" cy="811080"/>
          </a:xfrm>
          <a:custGeom>
            <a:avLst/>
            <a:gdLst/>
            <a:ahLst/>
            <a:cxnLst/>
            <a:rect l="l" t="t" r="r" b="b"/>
            <a:pathLst>
              <a:path w="1284660" h="811080">
                <a:moveTo>
                  <a:pt x="0" y="0"/>
                </a:moveTo>
                <a:lnTo>
                  <a:pt x="1284660" y="0"/>
                </a:lnTo>
                <a:lnTo>
                  <a:pt x="1284660" y="811080"/>
                </a:lnTo>
                <a:lnTo>
                  <a:pt x="0" y="811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628910" y="241556"/>
            <a:ext cx="17359380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38980" y="3395235"/>
            <a:ext cx="401130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نقاط قوت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 rot="5400000">
            <a:off x="7784872" y="5692609"/>
            <a:ext cx="401130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ضعف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 rot="-5400000">
            <a:off x="6442868" y="5693149"/>
            <a:ext cx="401130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فرصت ها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 rot="-10800000">
            <a:off x="7138980" y="6313121"/>
            <a:ext cx="401130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تهدیدها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6107940" y="2831760"/>
            <a:ext cx="6048000" cy="6048000"/>
          </a:xfrm>
          <a:custGeom>
            <a:avLst/>
            <a:gdLst/>
            <a:ahLst/>
            <a:cxnLst/>
            <a:rect l="l" t="t" r="r" b="b"/>
            <a:pathLst>
              <a:path w="6048000" h="6048000">
                <a:moveTo>
                  <a:pt x="0" y="0"/>
                </a:moveTo>
                <a:lnTo>
                  <a:pt x="6048000" y="0"/>
                </a:lnTo>
                <a:lnTo>
                  <a:pt x="6048000" y="6048000"/>
                </a:lnTo>
                <a:lnTo>
                  <a:pt x="0" y="60480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945014" y="2669374"/>
            <a:ext cx="6352251" cy="6352251"/>
          </a:xfrm>
          <a:custGeom>
            <a:avLst/>
            <a:gdLst/>
            <a:ahLst/>
            <a:cxnLst/>
            <a:rect l="l" t="t" r="r" b="b"/>
            <a:pathLst>
              <a:path w="6352251" h="6352251">
                <a:moveTo>
                  <a:pt x="0" y="0"/>
                </a:moveTo>
                <a:lnTo>
                  <a:pt x="6352252" y="0"/>
                </a:lnTo>
                <a:lnTo>
                  <a:pt x="6352252" y="6352252"/>
                </a:lnTo>
                <a:lnTo>
                  <a:pt x="0" y="635225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945014" y="2669914"/>
            <a:ext cx="6352251" cy="6352251"/>
          </a:xfrm>
          <a:custGeom>
            <a:avLst/>
            <a:gdLst/>
            <a:ahLst/>
            <a:cxnLst/>
            <a:rect l="l" t="t" r="r" b="b"/>
            <a:pathLst>
              <a:path w="6352251" h="6352251">
                <a:moveTo>
                  <a:pt x="0" y="0"/>
                </a:moveTo>
                <a:lnTo>
                  <a:pt x="6352252" y="0"/>
                </a:lnTo>
                <a:lnTo>
                  <a:pt x="6352252" y="6352252"/>
                </a:lnTo>
                <a:lnTo>
                  <a:pt x="0" y="635225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711200" y="4433940"/>
            <a:ext cx="2869020" cy="2869020"/>
          </a:xfrm>
          <a:custGeom>
            <a:avLst/>
            <a:gdLst/>
            <a:ahLst/>
            <a:cxnLst/>
            <a:rect l="l" t="t" r="r" b="b"/>
            <a:pathLst>
              <a:path w="2869020" h="2869020">
                <a:moveTo>
                  <a:pt x="0" y="0"/>
                </a:moveTo>
                <a:lnTo>
                  <a:pt x="2869020" y="0"/>
                </a:lnTo>
                <a:lnTo>
                  <a:pt x="2869020" y="2869020"/>
                </a:lnTo>
                <a:lnTo>
                  <a:pt x="0" y="28690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AutoShape 16"/>
          <p:cNvSpPr/>
          <p:nvPr/>
        </p:nvSpPr>
        <p:spPr>
          <a:xfrm rot="2700000">
            <a:off x="7033614" y="5847585"/>
            <a:ext cx="4178831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7" name="AutoShape 17"/>
          <p:cNvSpPr/>
          <p:nvPr/>
        </p:nvSpPr>
        <p:spPr>
          <a:xfrm rot="8100000">
            <a:off x="7034154" y="5847585"/>
            <a:ext cx="4178831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8" name="Freeform 18"/>
          <p:cNvSpPr/>
          <p:nvPr/>
        </p:nvSpPr>
        <p:spPr>
          <a:xfrm>
            <a:off x="8078940" y="4802760"/>
            <a:ext cx="2106000" cy="2106000"/>
          </a:xfrm>
          <a:custGeom>
            <a:avLst/>
            <a:gdLst/>
            <a:ahLst/>
            <a:cxnLst/>
            <a:rect l="l" t="t" r="r" b="b"/>
            <a:pathLst>
              <a:path w="2106000" h="2106000">
                <a:moveTo>
                  <a:pt x="0" y="0"/>
                </a:moveTo>
                <a:lnTo>
                  <a:pt x="2106000" y="0"/>
                </a:lnTo>
                <a:lnTo>
                  <a:pt x="2106000" y="2106000"/>
                </a:lnTo>
                <a:lnTo>
                  <a:pt x="0" y="21060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263080" y="4986900"/>
            <a:ext cx="1737720" cy="1737720"/>
          </a:xfrm>
          <a:custGeom>
            <a:avLst/>
            <a:gdLst/>
            <a:ahLst/>
            <a:cxnLst/>
            <a:rect l="l" t="t" r="r" b="b"/>
            <a:pathLst>
              <a:path w="1737720" h="1737720">
                <a:moveTo>
                  <a:pt x="0" y="0"/>
                </a:moveTo>
                <a:lnTo>
                  <a:pt x="1737720" y="0"/>
                </a:lnTo>
                <a:lnTo>
                  <a:pt x="1737720" y="1737720"/>
                </a:lnTo>
                <a:lnTo>
                  <a:pt x="0" y="17377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466820" y="7827360"/>
            <a:ext cx="4430340" cy="1150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457100" y="7412100"/>
            <a:ext cx="43914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66820" y="3159060"/>
            <a:ext cx="4325580" cy="1150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457100" y="2743260"/>
            <a:ext cx="43914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453660" y="7827360"/>
            <a:ext cx="4430340" cy="1150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443940" y="7412100"/>
            <a:ext cx="43914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502800" y="3159060"/>
            <a:ext cx="4325580" cy="1150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493080" y="2743260"/>
            <a:ext cx="43914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6393600" y="3105540"/>
            <a:ext cx="1242000" cy="1242000"/>
          </a:xfrm>
          <a:custGeom>
            <a:avLst/>
            <a:gdLst/>
            <a:ahLst/>
            <a:cxnLst/>
            <a:rect l="l" t="t" r="r" b="b"/>
            <a:pathLst>
              <a:path w="1242000" h="1242000">
                <a:moveTo>
                  <a:pt x="0" y="0"/>
                </a:moveTo>
                <a:lnTo>
                  <a:pt x="1242000" y="0"/>
                </a:lnTo>
                <a:lnTo>
                  <a:pt x="1242000" y="1242000"/>
                </a:lnTo>
                <a:lnTo>
                  <a:pt x="0" y="12420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0581300" y="3116880"/>
            <a:ext cx="1242000" cy="1242000"/>
          </a:xfrm>
          <a:custGeom>
            <a:avLst/>
            <a:gdLst/>
            <a:ahLst/>
            <a:cxnLst/>
            <a:rect l="l" t="t" r="r" b="b"/>
            <a:pathLst>
              <a:path w="1242000" h="1242000">
                <a:moveTo>
                  <a:pt x="0" y="0"/>
                </a:moveTo>
                <a:lnTo>
                  <a:pt x="1242000" y="0"/>
                </a:lnTo>
                <a:lnTo>
                  <a:pt x="1242000" y="1242000"/>
                </a:lnTo>
                <a:lnTo>
                  <a:pt x="0" y="12420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6422760" y="7298100"/>
            <a:ext cx="1242000" cy="1242000"/>
          </a:xfrm>
          <a:custGeom>
            <a:avLst/>
            <a:gdLst/>
            <a:ahLst/>
            <a:cxnLst/>
            <a:rect l="l" t="t" r="r" b="b"/>
            <a:pathLst>
              <a:path w="1242000" h="1242000">
                <a:moveTo>
                  <a:pt x="0" y="0"/>
                </a:moveTo>
                <a:lnTo>
                  <a:pt x="1242000" y="0"/>
                </a:lnTo>
                <a:lnTo>
                  <a:pt x="1242000" y="1242000"/>
                </a:lnTo>
                <a:lnTo>
                  <a:pt x="0" y="12420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0579680" y="7298100"/>
            <a:ext cx="1242000" cy="1242000"/>
          </a:xfrm>
          <a:custGeom>
            <a:avLst/>
            <a:gdLst/>
            <a:ahLst/>
            <a:cxnLst/>
            <a:rect l="l" t="t" r="r" b="b"/>
            <a:pathLst>
              <a:path w="1242000" h="1242000">
                <a:moveTo>
                  <a:pt x="0" y="0"/>
                </a:moveTo>
                <a:lnTo>
                  <a:pt x="1242000" y="0"/>
                </a:lnTo>
                <a:lnTo>
                  <a:pt x="1242000" y="1242000"/>
                </a:lnTo>
                <a:lnTo>
                  <a:pt x="0" y="12420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32"/>
          <p:cNvSpPr txBox="1"/>
          <p:nvPr/>
        </p:nvSpPr>
        <p:spPr>
          <a:xfrm>
            <a:off x="6495840" y="3128955"/>
            <a:ext cx="1055880" cy="9464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7200" spc="-1" dirty="0">
                <a:solidFill>
                  <a:srgbClr val="FFFFFF"/>
                </a:solidFill>
                <a:latin typeface="Arial Bold"/>
              </a:rPr>
              <a:t>S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432774" y="3321561"/>
            <a:ext cx="1530720" cy="8501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5400" spc="-1" dirty="0">
                <a:solidFill>
                  <a:srgbClr val="FFFFFF"/>
                </a:solidFill>
                <a:latin typeface="Arial Bold"/>
              </a:rPr>
              <a:t>W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522840" y="7316115"/>
            <a:ext cx="10558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7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O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0674360" y="7365255"/>
            <a:ext cx="1055880" cy="9464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7200" spc="-1" dirty="0">
                <a:solidFill>
                  <a:srgbClr val="FFFFFF"/>
                </a:solidFill>
                <a:latin typeface="Arial Bold"/>
              </a:rPr>
              <a:t>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4040"/>
            <a:ext cx="18341100" cy="10301040"/>
          </a:xfrm>
          <a:custGeom>
            <a:avLst/>
            <a:gdLst/>
            <a:ahLst/>
            <a:cxnLst/>
            <a:rect l="l" t="t" r="r" b="b"/>
            <a:pathLst>
              <a:path w="18341100" h="10301040">
                <a:moveTo>
                  <a:pt x="0" y="0"/>
                </a:moveTo>
                <a:lnTo>
                  <a:pt x="18341100" y="0"/>
                </a:lnTo>
                <a:lnTo>
                  <a:pt x="18341100" y="10301040"/>
                </a:lnTo>
                <a:lnTo>
                  <a:pt x="0" y="10301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" b="-2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85740" y="6172200"/>
            <a:ext cx="15116220" cy="1014660"/>
          </a:xfrm>
          <a:custGeom>
            <a:avLst/>
            <a:gdLst/>
            <a:ahLst/>
            <a:cxnLst/>
            <a:rect l="l" t="t" r="r" b="b"/>
            <a:pathLst>
              <a:path w="15116220" h="1014660">
                <a:moveTo>
                  <a:pt x="0" y="0"/>
                </a:moveTo>
                <a:lnTo>
                  <a:pt x="15116220" y="0"/>
                </a:lnTo>
                <a:lnTo>
                  <a:pt x="15116220" y="1014660"/>
                </a:lnTo>
                <a:lnTo>
                  <a:pt x="0" y="10146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85740" y="7358040"/>
            <a:ext cx="15116220" cy="1014660"/>
          </a:xfrm>
          <a:custGeom>
            <a:avLst/>
            <a:gdLst/>
            <a:ahLst/>
            <a:cxnLst/>
            <a:rect l="l" t="t" r="r" b="b"/>
            <a:pathLst>
              <a:path w="15116220" h="1014660">
                <a:moveTo>
                  <a:pt x="0" y="0"/>
                </a:moveTo>
                <a:lnTo>
                  <a:pt x="15116220" y="0"/>
                </a:lnTo>
                <a:lnTo>
                  <a:pt x="15116220" y="1014660"/>
                </a:lnTo>
                <a:lnTo>
                  <a:pt x="0" y="1014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85740" y="8543880"/>
            <a:ext cx="15116220" cy="1014660"/>
          </a:xfrm>
          <a:custGeom>
            <a:avLst/>
            <a:gdLst/>
            <a:ahLst/>
            <a:cxnLst/>
            <a:rect l="l" t="t" r="r" b="b"/>
            <a:pathLst>
              <a:path w="15116220" h="1014660">
                <a:moveTo>
                  <a:pt x="0" y="0"/>
                </a:moveTo>
                <a:lnTo>
                  <a:pt x="15116220" y="0"/>
                </a:lnTo>
                <a:lnTo>
                  <a:pt x="15116220" y="1014660"/>
                </a:lnTo>
                <a:lnTo>
                  <a:pt x="0" y="10146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473720" y="6247215"/>
            <a:ext cx="24593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$  64,090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473720" y="7382835"/>
            <a:ext cx="24593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$124,090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473720" y="8618895"/>
            <a:ext cx="24593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$234,090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773640" y="6306030"/>
            <a:ext cx="298530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376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703740" y="6325080"/>
            <a:ext cx="235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73540" y="6340740"/>
            <a:ext cx="42159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773640" y="7497270"/>
            <a:ext cx="298530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376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703740" y="7516320"/>
            <a:ext cx="235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773540" y="7531980"/>
            <a:ext cx="42159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773640" y="8688510"/>
            <a:ext cx="298530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376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703740" y="8707560"/>
            <a:ext cx="235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73540" y="8723760"/>
            <a:ext cx="42159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96720" y="745785"/>
            <a:ext cx="51696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r>
              <a:rPr lang="en-US" sz="72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 </a:t>
            </a:r>
            <a:r>
              <a:rPr lang="fa-IR" sz="7200" spc="-1" dirty="0">
                <a:solidFill>
                  <a:srgbClr val="FBA200"/>
                </a:solidFill>
                <a:latin typeface="Arial Bold"/>
                <a:cs typeface="B Nazanin" panose="00000400000000000000" pitchFamily="2" charset="-78"/>
              </a:rPr>
              <a:t>اسلاید</a:t>
            </a:r>
            <a:endParaRPr lang="en-US" sz="7200" spc="-1" dirty="0">
              <a:solidFill>
                <a:srgbClr val="FBA20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77140" y="8873280"/>
            <a:ext cx="3006180" cy="1402380"/>
          </a:xfrm>
          <a:custGeom>
            <a:avLst/>
            <a:gdLst/>
            <a:ahLst/>
            <a:cxnLst/>
            <a:rect l="l" t="t" r="r" b="b"/>
            <a:pathLst>
              <a:path w="3006180" h="1402380">
                <a:moveTo>
                  <a:pt x="0" y="0"/>
                </a:moveTo>
                <a:lnTo>
                  <a:pt x="3006180" y="0"/>
                </a:lnTo>
                <a:lnTo>
                  <a:pt x="3006180" y="1402380"/>
                </a:lnTo>
                <a:lnTo>
                  <a:pt x="0" y="1402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60" y="9739980"/>
            <a:ext cx="16102260" cy="535680"/>
          </a:xfrm>
          <a:custGeom>
            <a:avLst/>
            <a:gdLst/>
            <a:ahLst/>
            <a:cxnLst/>
            <a:rect l="l" t="t" r="r" b="b"/>
            <a:pathLst>
              <a:path w="16102260" h="535680">
                <a:moveTo>
                  <a:pt x="0" y="0"/>
                </a:moveTo>
                <a:lnTo>
                  <a:pt x="16102260" y="0"/>
                </a:lnTo>
                <a:lnTo>
                  <a:pt x="16102260" y="535680"/>
                </a:lnTo>
                <a:lnTo>
                  <a:pt x="0" y="53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368480" y="9196740"/>
            <a:ext cx="1284660" cy="811080"/>
          </a:xfrm>
          <a:custGeom>
            <a:avLst/>
            <a:gdLst/>
            <a:ahLst/>
            <a:cxnLst/>
            <a:rect l="l" t="t" r="r" b="b"/>
            <a:pathLst>
              <a:path w="1284660" h="811080">
                <a:moveTo>
                  <a:pt x="0" y="0"/>
                </a:moveTo>
                <a:lnTo>
                  <a:pt x="1284660" y="0"/>
                </a:lnTo>
                <a:lnTo>
                  <a:pt x="1284660" y="811080"/>
                </a:lnTo>
                <a:lnTo>
                  <a:pt x="0" y="811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0"/>
            <a:ext cx="16102260" cy="1038420"/>
          </a:xfrm>
          <a:custGeom>
            <a:avLst/>
            <a:gdLst/>
            <a:ahLst/>
            <a:cxnLst/>
            <a:rect l="l" t="t" r="r" b="b"/>
            <a:pathLst>
              <a:path w="16102260" h="1038420">
                <a:moveTo>
                  <a:pt x="0" y="0"/>
                </a:moveTo>
                <a:lnTo>
                  <a:pt x="16102260" y="0"/>
                </a:lnTo>
                <a:lnTo>
                  <a:pt x="1610226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02260" y="0"/>
            <a:ext cx="2176200" cy="1038420"/>
          </a:xfrm>
          <a:custGeom>
            <a:avLst/>
            <a:gdLst/>
            <a:ahLst/>
            <a:cxnLst/>
            <a:rect l="l" t="t" r="r" b="b"/>
            <a:pathLst>
              <a:path w="2176200" h="1038420">
                <a:moveTo>
                  <a:pt x="0" y="0"/>
                </a:moveTo>
                <a:lnTo>
                  <a:pt x="2176200" y="0"/>
                </a:lnTo>
                <a:lnTo>
                  <a:pt x="2176200" y="1038420"/>
                </a:lnTo>
                <a:lnTo>
                  <a:pt x="0" y="1038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997240" y="5885460"/>
            <a:ext cx="6286140" cy="3125520"/>
          </a:xfrm>
          <a:custGeom>
            <a:avLst/>
            <a:gdLst/>
            <a:ahLst/>
            <a:cxnLst/>
            <a:rect l="l" t="t" r="r" b="b"/>
            <a:pathLst>
              <a:path w="6286140" h="3125520">
                <a:moveTo>
                  <a:pt x="0" y="0"/>
                </a:moveTo>
                <a:lnTo>
                  <a:pt x="6286140" y="0"/>
                </a:lnTo>
                <a:lnTo>
                  <a:pt x="6286140" y="3125520"/>
                </a:lnTo>
                <a:lnTo>
                  <a:pt x="0" y="31255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1622160" y="267036"/>
            <a:ext cx="17359380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0095" lvl="1" indent="-380048" algn="r" rtl="1">
              <a:lnSpc>
                <a:spcPts val="4536"/>
              </a:lnSpc>
              <a:buFont typeface="Arial"/>
              <a:buChar char="•"/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41600" y="7695600"/>
            <a:ext cx="40696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41600" y="8110860"/>
            <a:ext cx="40696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469400" y="7695600"/>
            <a:ext cx="40242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469400" y="8110860"/>
            <a:ext cx="40242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915880" y="6406560"/>
            <a:ext cx="1131840" cy="1131840"/>
          </a:xfrm>
          <a:custGeom>
            <a:avLst/>
            <a:gdLst/>
            <a:ahLst/>
            <a:cxnLst/>
            <a:rect l="l" t="t" r="r" b="b"/>
            <a:pathLst>
              <a:path w="1131840" h="1131840">
                <a:moveTo>
                  <a:pt x="0" y="0"/>
                </a:moveTo>
                <a:lnTo>
                  <a:pt x="1131840" y="0"/>
                </a:lnTo>
                <a:lnTo>
                  <a:pt x="1131840" y="1131840"/>
                </a:lnTo>
                <a:lnTo>
                  <a:pt x="0" y="11318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210220" y="6406560"/>
            <a:ext cx="1131840" cy="1131840"/>
          </a:xfrm>
          <a:custGeom>
            <a:avLst/>
            <a:gdLst/>
            <a:ahLst/>
            <a:cxnLst/>
            <a:rect l="l" t="t" r="r" b="b"/>
            <a:pathLst>
              <a:path w="1131840" h="1131840">
                <a:moveTo>
                  <a:pt x="0" y="0"/>
                </a:moveTo>
                <a:lnTo>
                  <a:pt x="1131840" y="0"/>
                </a:lnTo>
                <a:lnTo>
                  <a:pt x="1131840" y="1131840"/>
                </a:lnTo>
                <a:lnTo>
                  <a:pt x="0" y="11318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225300" y="6637680"/>
            <a:ext cx="511920" cy="612360"/>
          </a:xfrm>
          <a:custGeom>
            <a:avLst/>
            <a:gdLst/>
            <a:ahLst/>
            <a:cxnLst/>
            <a:rect l="l" t="t" r="r" b="b"/>
            <a:pathLst>
              <a:path w="511920" h="612360">
                <a:moveTo>
                  <a:pt x="0" y="0"/>
                </a:moveTo>
                <a:lnTo>
                  <a:pt x="511920" y="0"/>
                </a:lnTo>
                <a:lnTo>
                  <a:pt x="511920" y="612360"/>
                </a:lnTo>
                <a:lnTo>
                  <a:pt x="0" y="61236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525040" y="6719760"/>
            <a:ext cx="502200" cy="506520"/>
          </a:xfrm>
          <a:custGeom>
            <a:avLst/>
            <a:gdLst/>
            <a:ahLst/>
            <a:cxnLst/>
            <a:rect l="l" t="t" r="r" b="b"/>
            <a:pathLst>
              <a:path w="502200" h="506520">
                <a:moveTo>
                  <a:pt x="0" y="0"/>
                </a:moveTo>
                <a:lnTo>
                  <a:pt x="502200" y="0"/>
                </a:lnTo>
                <a:lnTo>
                  <a:pt x="502200" y="506520"/>
                </a:lnTo>
                <a:lnTo>
                  <a:pt x="0" y="5065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6872220" y="3796260"/>
            <a:ext cx="45437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595959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595959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872220" y="4212060"/>
            <a:ext cx="45437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578440" y="2507220"/>
            <a:ext cx="1131840" cy="1131840"/>
          </a:xfrm>
          <a:custGeom>
            <a:avLst/>
            <a:gdLst/>
            <a:ahLst/>
            <a:cxnLst/>
            <a:rect l="l" t="t" r="r" b="b"/>
            <a:pathLst>
              <a:path w="1131840" h="1131840">
                <a:moveTo>
                  <a:pt x="0" y="0"/>
                </a:moveTo>
                <a:lnTo>
                  <a:pt x="1131840" y="0"/>
                </a:lnTo>
                <a:lnTo>
                  <a:pt x="1131840" y="1131840"/>
                </a:lnTo>
                <a:lnTo>
                  <a:pt x="0" y="11318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879220" y="2766960"/>
            <a:ext cx="529740" cy="631260"/>
          </a:xfrm>
          <a:custGeom>
            <a:avLst/>
            <a:gdLst/>
            <a:ahLst/>
            <a:cxnLst/>
            <a:rect l="l" t="t" r="r" b="b"/>
            <a:pathLst>
              <a:path w="529740" h="631260">
                <a:moveTo>
                  <a:pt x="0" y="0"/>
                </a:moveTo>
                <a:lnTo>
                  <a:pt x="529740" y="0"/>
                </a:lnTo>
                <a:lnTo>
                  <a:pt x="529740" y="631260"/>
                </a:lnTo>
                <a:lnTo>
                  <a:pt x="0" y="6312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1" name="AutoShape 21"/>
          <p:cNvSpPr/>
          <p:nvPr/>
        </p:nvSpPr>
        <p:spPr>
          <a:xfrm rot="1806924">
            <a:off x="9240031" y="4730595"/>
            <a:ext cx="6711479" cy="0"/>
          </a:xfrm>
          <a:prstGeom prst="line">
            <a:avLst/>
          </a:prstGeom>
          <a:ln w="19050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-1799045">
            <a:off x="2307959" y="4730055"/>
            <a:ext cx="6738122" cy="0"/>
          </a:xfrm>
          <a:prstGeom prst="line">
            <a:avLst/>
          </a:prstGeom>
          <a:ln w="19050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811500" y="5000940"/>
            <a:ext cx="4370220" cy="5263380"/>
          </a:xfrm>
          <a:custGeom>
            <a:avLst/>
            <a:gdLst/>
            <a:ahLst/>
            <a:cxnLst/>
            <a:rect l="l" t="t" r="r" b="b"/>
            <a:pathLst>
              <a:path w="4370220" h="5263380">
                <a:moveTo>
                  <a:pt x="0" y="0"/>
                </a:moveTo>
                <a:lnTo>
                  <a:pt x="4370220" y="0"/>
                </a:lnTo>
                <a:lnTo>
                  <a:pt x="4370220" y="5263380"/>
                </a:lnTo>
                <a:lnTo>
                  <a:pt x="0" y="5263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381200" y="5002020"/>
            <a:ext cx="4370220" cy="5263380"/>
          </a:xfrm>
          <a:custGeom>
            <a:avLst/>
            <a:gdLst/>
            <a:ahLst/>
            <a:cxnLst/>
            <a:rect l="l" t="t" r="r" b="b"/>
            <a:pathLst>
              <a:path w="4370220" h="5263380">
                <a:moveTo>
                  <a:pt x="0" y="0"/>
                </a:moveTo>
                <a:lnTo>
                  <a:pt x="4370220" y="0"/>
                </a:lnTo>
                <a:lnTo>
                  <a:pt x="4370220" y="5263380"/>
                </a:lnTo>
                <a:lnTo>
                  <a:pt x="0" y="52633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96800" y="0"/>
            <a:ext cx="4370220" cy="5263380"/>
          </a:xfrm>
          <a:custGeom>
            <a:avLst/>
            <a:gdLst/>
            <a:ahLst/>
            <a:cxnLst/>
            <a:rect l="l" t="t" r="r" b="b"/>
            <a:pathLst>
              <a:path w="4370220" h="5263380">
                <a:moveTo>
                  <a:pt x="0" y="0"/>
                </a:moveTo>
                <a:lnTo>
                  <a:pt x="4370220" y="0"/>
                </a:lnTo>
                <a:lnTo>
                  <a:pt x="4370220" y="5263380"/>
                </a:lnTo>
                <a:lnTo>
                  <a:pt x="0" y="52633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80000" y="0"/>
            <a:ext cx="4370220" cy="5263380"/>
          </a:xfrm>
          <a:custGeom>
            <a:avLst/>
            <a:gdLst/>
            <a:ahLst/>
            <a:cxnLst/>
            <a:rect l="l" t="t" r="r" b="b"/>
            <a:pathLst>
              <a:path w="4370220" h="5263380">
                <a:moveTo>
                  <a:pt x="0" y="0"/>
                </a:moveTo>
                <a:lnTo>
                  <a:pt x="4370220" y="0"/>
                </a:lnTo>
                <a:lnTo>
                  <a:pt x="4370220" y="5263380"/>
                </a:lnTo>
                <a:lnTo>
                  <a:pt x="0" y="52633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6"/>
          <p:cNvSpPr/>
          <p:nvPr/>
        </p:nvSpPr>
        <p:spPr>
          <a:xfrm rot="3262271">
            <a:off x="7971199" y="2432085"/>
            <a:ext cx="6078262" cy="0"/>
          </a:xfrm>
          <a:prstGeom prst="line">
            <a:avLst/>
          </a:prstGeom>
          <a:ln w="28575" cap="rnd">
            <a:solidFill>
              <a:srgbClr val="EC6E3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10764495">
            <a:off x="12722791" y="4873425"/>
            <a:ext cx="5594698" cy="0"/>
          </a:xfrm>
          <a:prstGeom prst="line">
            <a:avLst/>
          </a:prstGeom>
          <a:ln w="28575" cap="rnd">
            <a:solidFill>
              <a:srgbClr val="EC6E3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rot="-7532154">
            <a:off x="4242819" y="7844505"/>
            <a:ext cx="6091123" cy="0"/>
          </a:xfrm>
          <a:prstGeom prst="line">
            <a:avLst/>
          </a:prstGeom>
          <a:ln w="28575" cap="rnd">
            <a:solidFill>
              <a:srgbClr val="FBA2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35439">
            <a:off x="-28769" y="5395065"/>
            <a:ext cx="5604958" cy="0"/>
          </a:xfrm>
          <a:prstGeom prst="line">
            <a:avLst/>
          </a:prstGeom>
          <a:ln w="28575" cap="rnd">
            <a:solidFill>
              <a:srgbClr val="FBA2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11496780" y="1309860"/>
            <a:ext cx="7002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67" dirty="0">
                <a:solidFill>
                  <a:srgbClr val="EC6E3D"/>
                </a:solidFill>
                <a:latin typeface="Montserrat Bold"/>
                <a:cs typeface="B Nazanin" panose="00000700000000000000" pitchFamily="2" charset="-78"/>
              </a:rPr>
              <a:t>پیشگیری از خطرات</a:t>
            </a:r>
            <a:endParaRPr lang="en-US" sz="7200" spc="-67" dirty="0">
              <a:solidFill>
                <a:srgbClr val="FBA20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90700" y="602754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160"/>
              </a:lnSpc>
            </a:pPr>
            <a:r>
              <a:rPr lang="fa-IR" sz="1800" spc="-1" dirty="0">
                <a:solidFill>
                  <a:srgbClr val="FBA200"/>
                </a:solidFill>
                <a:latin typeface="Arial Bold"/>
                <a:cs typeface="B Nazanin" panose="00000700000000000000" pitchFamily="2" charset="-78"/>
              </a:rPr>
              <a:t>پاورپوینت</a:t>
            </a:r>
            <a:endParaRPr lang="en-US" sz="1800" spc="-1" dirty="0">
              <a:solidFill>
                <a:srgbClr val="FBA2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120660" y="5886060"/>
            <a:ext cx="2620980" cy="1410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662740" y="6080400"/>
            <a:ext cx="291600" cy="301320"/>
          </a:xfrm>
          <a:custGeom>
            <a:avLst/>
            <a:gdLst/>
            <a:ahLst/>
            <a:cxnLst/>
            <a:rect l="l" t="t" r="r" b="b"/>
            <a:pathLst>
              <a:path w="291600" h="301320">
                <a:moveTo>
                  <a:pt x="0" y="0"/>
                </a:moveTo>
                <a:lnTo>
                  <a:pt x="291600" y="0"/>
                </a:lnTo>
                <a:lnTo>
                  <a:pt x="291600" y="301320"/>
                </a:lnTo>
                <a:lnTo>
                  <a:pt x="0" y="301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77200" y="7814940"/>
            <a:ext cx="20878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160"/>
              </a:lnSpc>
            </a:pPr>
            <a:r>
              <a:rPr lang="fa-IR" sz="1800" spc="-1" dirty="0">
                <a:solidFill>
                  <a:srgbClr val="7D5100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endParaRPr lang="en-US" sz="1800" spc="-1" dirty="0">
              <a:solidFill>
                <a:srgbClr val="7D51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290940" y="7671300"/>
            <a:ext cx="2857320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649240" y="7865640"/>
            <a:ext cx="291600" cy="301320"/>
          </a:xfrm>
          <a:custGeom>
            <a:avLst/>
            <a:gdLst/>
            <a:ahLst/>
            <a:cxnLst/>
            <a:rect l="l" t="t" r="r" b="b"/>
            <a:pathLst>
              <a:path w="291600" h="301320">
                <a:moveTo>
                  <a:pt x="0" y="0"/>
                </a:moveTo>
                <a:lnTo>
                  <a:pt x="291600" y="0"/>
                </a:lnTo>
                <a:lnTo>
                  <a:pt x="291600" y="301320"/>
                </a:lnTo>
                <a:lnTo>
                  <a:pt x="0" y="3013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829060" y="1222020"/>
            <a:ext cx="12619800" cy="7830540"/>
          </a:xfrm>
          <a:custGeom>
            <a:avLst/>
            <a:gdLst/>
            <a:ahLst/>
            <a:cxnLst/>
            <a:rect l="l" t="t" r="r" b="b"/>
            <a:pathLst>
              <a:path w="12619800" h="7830540">
                <a:moveTo>
                  <a:pt x="0" y="0"/>
                </a:moveTo>
                <a:lnTo>
                  <a:pt x="12619800" y="0"/>
                </a:lnTo>
                <a:lnTo>
                  <a:pt x="12619800" y="7830540"/>
                </a:lnTo>
                <a:lnTo>
                  <a:pt x="0" y="78305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4571</Words>
  <Application>Microsoft Office PowerPoint</Application>
  <PresentationFormat>Custom</PresentationFormat>
  <Paragraphs>506</Paragraphs>
  <Slides>50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Open Sans Light</vt:lpstr>
      <vt:lpstr>Amatic SC</vt:lpstr>
      <vt:lpstr>Calibri</vt:lpstr>
      <vt:lpstr>Lato</vt:lpstr>
      <vt:lpstr>Arimo Bold</vt:lpstr>
      <vt:lpstr>Roboto Medium</vt:lpstr>
      <vt:lpstr>Source Sans Pro</vt:lpstr>
      <vt:lpstr>Lato Black</vt:lpstr>
      <vt:lpstr>Arial Bold</vt:lpstr>
      <vt:lpstr>Arimo</vt:lpstr>
      <vt:lpstr>Arial</vt:lpstr>
      <vt:lpstr>Montserrat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2023-12-23T13:59:10Z</dcterms:created>
  <dcterms:modified xsi:type="dcterms:W3CDTF">2023-12-25T16:04:28Z</dcterms:modified>
  <dc:identifier/>
</cp:coreProperties>
</file>