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6" r:id="rId1"/>
  </p:sldMasterIdLst>
  <p:notesMasterIdLst>
    <p:notesMasterId r:id="rId57"/>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Lst>
  <p:sldSz cx="9144000" cy="5143500" type="screen16x9"/>
  <p:notesSz cx="6858000" cy="9144000"/>
  <p:embeddedFontLst>
    <p:embeddedFont>
      <p:font typeface="Amatic SC" panose="00000500000000000000" pitchFamily="2" charset="-79"/>
      <p:regular r:id="rId58"/>
      <p:bold r:id="rId59"/>
    </p:embeddedFont>
    <p:embeddedFont>
      <p:font typeface="Calibri" panose="020F0502020204030204" pitchFamily="34" charset="0"/>
      <p:regular r:id="rId60"/>
      <p:bold r:id="rId61"/>
      <p:italic r:id="rId62"/>
      <p:boldItalic r:id="rId63"/>
    </p:embeddedFont>
    <p:embeddedFont>
      <p:font typeface="Fira Sans Extra Condensed Medium" panose="020B0604020202020204" charset="0"/>
      <p:regular r:id="rId64"/>
      <p:bold r:id="rId65"/>
      <p:italic r:id="rId66"/>
      <p:boldItalic r:id="rId67"/>
    </p:embeddedFont>
    <p:embeddedFont>
      <p:font typeface="Josefin Sans" pitchFamily="2" charset="0"/>
      <p:regular r:id="rId68"/>
      <p:bold r:id="rId69"/>
      <p:italic r:id="rId70"/>
      <p:boldItalic r:id="rId71"/>
    </p:embeddedFont>
    <p:embeddedFont>
      <p:font typeface="Josefin Sans ExtraLight" panose="020B0604020202020204" charset="0"/>
      <p:regular r:id="rId72"/>
      <p:bold r:id="rId73"/>
      <p:italic r:id="rId74"/>
      <p:boldItalic r:id="rId75"/>
    </p:embeddedFont>
    <p:embeddedFont>
      <p:font typeface="Josefin Sans Light" pitchFamily="2" charset="0"/>
      <p:regular r:id="rId76"/>
      <p:bold r:id="rId77"/>
      <p:italic r:id="rId78"/>
      <p:boldItalic r:id="rId79"/>
    </p:embeddedFont>
    <p:embeddedFont>
      <p:font typeface="Josefin Sans Medium" panose="020B0604020202020204" charset="0"/>
      <p:regular r:id="rId80"/>
      <p:bold r:id="rId81"/>
      <p:italic r:id="rId82"/>
      <p:boldItalic r:id="rId83"/>
    </p:embeddedFont>
    <p:embeddedFont>
      <p:font typeface="Josefin Sans SemiBold" pitchFamily="2" charset="0"/>
      <p:regular r:id="rId84"/>
      <p:bold r:id="rId85"/>
      <p:italic r:id="rId86"/>
      <p:boldItalic r:id="rId87"/>
    </p:embeddedFont>
    <p:embeddedFont>
      <p:font typeface="Open Sans" panose="020B0606030504020204" pitchFamily="34" charset="0"/>
      <p:regular r:id="rId88"/>
      <p:bold r:id="rId89"/>
      <p:italic r:id="rId90"/>
      <p:boldItalic r:id="rId91"/>
    </p:embeddedFont>
    <p:embeddedFont>
      <p:font typeface="Open Sans Light" panose="020B0306030504020204" pitchFamily="34" charset="0"/>
      <p:regular r:id="rId92"/>
      <p:bold r:id="rId93"/>
      <p:italic r:id="rId94"/>
      <p:boldItalic r:id="rId95"/>
    </p:embeddedFont>
    <p:embeddedFont>
      <p:font typeface="Proxima Nova" panose="020B0604020202020204" charset="0"/>
      <p:regular r:id="rId96"/>
      <p:bold r:id="rId97"/>
      <p:italic r:id="rId98"/>
      <p:boldItalic r:id="rId99"/>
    </p:embeddedFont>
    <p:embeddedFont>
      <p:font typeface="Roboto Condensed Light" panose="02000000000000000000" pitchFamily="2" charset="0"/>
      <p:regular r:id="rId100"/>
      <p:italic r:id="rId101"/>
    </p:embeddedFont>
    <p:embeddedFont>
      <p:font typeface="Roboto Medium" panose="02000000000000000000" pitchFamily="2" charset="0"/>
      <p:regular r:id="rId102"/>
      <p:italic r:id="rId10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252"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6" Type="http://schemas.openxmlformats.org/officeDocument/2006/relationships/slide" Target="slides/slide15.xml"/><Relationship Id="rId107" Type="http://schemas.openxmlformats.org/officeDocument/2006/relationships/tableStyles" Target="tableStyle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102" Type="http://schemas.openxmlformats.org/officeDocument/2006/relationships/font" Target="fonts/font45.fntdata"/><Relationship Id="rId5" Type="http://schemas.openxmlformats.org/officeDocument/2006/relationships/slide" Target="slides/slide4.xml"/><Relationship Id="rId90" Type="http://schemas.openxmlformats.org/officeDocument/2006/relationships/font" Target="fonts/font33.fntdata"/><Relationship Id="rId95" Type="http://schemas.openxmlformats.org/officeDocument/2006/relationships/font" Target="fonts/font38.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7.fntdata"/><Relationship Id="rId69" Type="http://schemas.openxmlformats.org/officeDocument/2006/relationships/font" Target="fonts/font12.fntdata"/><Relationship Id="rId80" Type="http://schemas.openxmlformats.org/officeDocument/2006/relationships/font" Target="fonts/font23.fntdata"/><Relationship Id="rId85" Type="http://schemas.openxmlformats.org/officeDocument/2006/relationships/font" Target="fonts/font28.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font" Target="fonts/font2.fntdata"/><Relationship Id="rId103" Type="http://schemas.openxmlformats.org/officeDocument/2006/relationships/font" Target="fonts/font4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font" Target="fonts/font31.fntdata"/><Relationship Id="rId91" Type="http://schemas.openxmlformats.org/officeDocument/2006/relationships/font" Target="fonts/font34.fntdata"/><Relationship Id="rId96" Type="http://schemas.openxmlformats.org/officeDocument/2006/relationships/font" Target="fonts/font39.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94" Type="http://schemas.openxmlformats.org/officeDocument/2006/relationships/font" Target="fonts/font37.fntdata"/><Relationship Id="rId99" Type="http://schemas.openxmlformats.org/officeDocument/2006/relationships/font" Target="fonts/font42.fntdata"/><Relationship Id="rId101" Type="http://schemas.openxmlformats.org/officeDocument/2006/relationships/font" Target="fonts/font44.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9.fntdata"/><Relationship Id="rId97" Type="http://schemas.openxmlformats.org/officeDocument/2006/relationships/font" Target="fonts/font40.fntdata"/><Relationship Id="rId10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font" Target="fonts/font14.fntdata"/><Relationship Id="rId92" Type="http://schemas.openxmlformats.org/officeDocument/2006/relationships/font" Target="fonts/font35.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9.fntdata"/><Relationship Id="rId87" Type="http://schemas.openxmlformats.org/officeDocument/2006/relationships/font" Target="fonts/font30.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20.fntdata"/><Relationship Id="rId100" Type="http://schemas.openxmlformats.org/officeDocument/2006/relationships/font" Target="fonts/font43.fntdata"/><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5.fntdata"/><Relationship Id="rId93" Type="http://schemas.openxmlformats.org/officeDocument/2006/relationships/font" Target="fonts/font36.fntdata"/><Relationship Id="rId98" Type="http://schemas.openxmlformats.org/officeDocument/2006/relationships/font" Target="fonts/font41.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image" Target="../media/image6.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hyperlink" Target="http://bit.ly/2Tynxth" TargetMode="External"/><Relationship Id="rId7"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1.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1.xml"/><Relationship Id="rId5" Type="http://schemas.openxmlformats.org/officeDocument/2006/relationships/slide" Target="slide19.xml"/><Relationship Id="rId4" Type="http://schemas.openxmlformats.org/officeDocument/2006/relationships/slide" Target="slide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2.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4000" r="-4000"/>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4348714" y="0"/>
            <a:ext cx="4795285" cy="1685588"/>
          </a:xfrm>
          <a:prstGeom prst="rect">
            <a:avLst/>
          </a:prstGeom>
        </p:spPr>
        <p:txBody>
          <a:bodyPr spcFirstLastPara="1" wrap="square" lIns="91425" tIns="201150" rIns="91425" bIns="91425" anchor="t" anchorCtr="0">
            <a:noAutofit/>
          </a:bodyPr>
          <a:lstStyle/>
          <a:p>
            <a:pPr algn="ctr" rtl="1">
              <a:lnSpc>
                <a:spcPct val="150000"/>
              </a:lnSpc>
            </a:pPr>
            <a:r>
              <a:rPr lang="fa-IR" sz="3600" dirty="0">
                <a:cs typeface="B Nazanin" panose="00000700000000000000" pitchFamily="2" charset="-78"/>
              </a:rPr>
              <a:t>قالب پاورپوینت تاریخ معماری </a:t>
            </a:r>
            <a:br>
              <a:rPr lang="fa-IR" sz="3600" dirty="0">
                <a:cs typeface="B Nazanin" panose="00000700000000000000" pitchFamily="2" charset="-78"/>
              </a:rPr>
            </a:br>
            <a:r>
              <a:rPr lang="fa-IR" sz="4000" dirty="0">
                <a:cs typeface="B Nazanin" panose="00000700000000000000" pitchFamily="2" charset="-78"/>
              </a:rPr>
              <a:t>جهان</a:t>
            </a:r>
            <a:endParaRPr lang="fa-IR" sz="4400" dirty="0">
              <a:solidFill>
                <a:schemeClr val="accent4"/>
              </a:solidFill>
              <a:cs typeface="B Nazanin" panose="00000700000000000000" pitchFamily="2" charset="-78"/>
            </a:endParaRPr>
          </a:p>
        </p:txBody>
      </p:sp>
      <p:sp>
        <p:nvSpPr>
          <p:cNvPr id="323" name="Google Shape;323;p42"/>
          <p:cNvSpPr txBox="1">
            <a:spLocks noGrp="1"/>
          </p:cNvSpPr>
          <p:nvPr>
            <p:ph type="subTitle" idx="1"/>
          </p:nvPr>
        </p:nvSpPr>
        <p:spPr>
          <a:xfrm>
            <a:off x="508727" y="2665313"/>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bg1"/>
                </a:solidFill>
                <a:cs typeface="B Nazanin" panose="00000700000000000000" pitchFamily="2" charset="-78"/>
              </a:rPr>
              <a:t>اینجا جایی است که ارائه شما شروع می شود</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6056" r="6056"/>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a:cs typeface="B Nazanin" panose="00000700000000000000" pitchFamily="2" charset="-78"/>
              </a:rPr>
              <a:t>Here’s what you’ll find in this </a:t>
            </a:r>
            <a:r>
              <a:rPr lang="en" sz="1200" b="1">
                <a:uFill>
                  <a:noFill/>
                </a:uFill>
                <a:cs typeface="B Nazanin" panose="00000700000000000000" pitchFamily="2" charset="-78"/>
                <a:hlinkClick r:id="rId3"/>
              </a:rPr>
              <a:t>Slidesgo</a:t>
            </a:r>
            <a:r>
              <a:rPr lang="en" sz="1200">
                <a:cs typeface="B Nazanin" panose="00000700000000000000" pitchFamily="2" charset="-78"/>
              </a:rPr>
              <a:t> template: </a:t>
            </a:r>
            <a:endParaRPr sz="120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slide structure based on a company profile presentation, which you can easily adapt to your needs. For more info on how to edit the template, please visit </a:t>
            </a:r>
            <a:r>
              <a:rPr lang="en" sz="1200" b="1">
                <a:uFill>
                  <a:noFill/>
                </a:uFill>
                <a:cs typeface="B Nazanin" panose="00000700000000000000" pitchFamily="2" charset="-78"/>
                <a:hlinkClick r:id="rId4"/>
              </a:rPr>
              <a:t>Slidesgo School</a:t>
            </a:r>
            <a:r>
              <a:rPr lang="en" sz="1200">
                <a:cs typeface="B Nazanin" panose="00000700000000000000" pitchFamily="2" charset="-78"/>
              </a:rPr>
              <a:t> or read our </a:t>
            </a:r>
            <a:r>
              <a:rPr lang="en" sz="1200" b="1">
                <a:uFill>
                  <a:noFill/>
                </a:uFill>
                <a:cs typeface="B Nazanin" panose="00000700000000000000" pitchFamily="2" charset="-78"/>
                <a:hlinkClick r:id="rId5"/>
              </a:rPr>
              <a:t>FAQs</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An assortment of graphic resources to use in the presentation can be found in the </a:t>
            </a:r>
            <a:r>
              <a:rPr lang="en" sz="1200" b="1">
                <a:uFill>
                  <a:noFill/>
                </a:uFill>
                <a:cs typeface="B Nazanin" panose="00000700000000000000" pitchFamily="2" charset="-78"/>
                <a:hlinkClick r:id="rId6" action="ppaction://hlinksldjump"/>
              </a:rPr>
              <a:t>alternative resources</a:t>
            </a:r>
            <a:r>
              <a:rPr lang="en" sz="1200">
                <a:cs typeface="B Nazanin" panose="00000700000000000000" pitchFamily="2" charset="-78"/>
              </a:rPr>
              <a:t> slide.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7" action="ppaction://hlinksldjump"/>
              </a:rPr>
              <a:t>thanks</a:t>
            </a:r>
            <a:r>
              <a:rPr lang="en" sz="1200">
                <a:uFill>
                  <a:noFill/>
                </a:uFill>
                <a:cs typeface="B Nazanin" panose="00000700000000000000" pitchFamily="2" charset="-78"/>
                <a:hlinkClick r:id="rId7" action="ppaction://hlinksldjump"/>
              </a:rPr>
              <a:t> </a:t>
            </a:r>
            <a:r>
              <a:rPr lang="en" sz="1200">
                <a:cs typeface="B Nazanin" panose="00000700000000000000" pitchFamily="2" charset="-78"/>
              </a:rPr>
              <a:t>slide, which you must keep so that proper credits for our design are given.</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8" action="ppaction://hlinksldjump"/>
              </a:rPr>
              <a:t>resources</a:t>
            </a:r>
            <a:r>
              <a:rPr lang="en" sz="1200">
                <a:uFill>
                  <a:noFill/>
                </a:uFill>
                <a:cs typeface="B Nazanin" panose="00000700000000000000" pitchFamily="2" charset="-78"/>
                <a:hlinkClick r:id="rId8" action="ppaction://hlinksldjump"/>
              </a:rPr>
              <a:t> </a:t>
            </a:r>
            <a:r>
              <a:rPr lang="en" sz="1200">
                <a:cs typeface="B Nazanin" panose="00000700000000000000" pitchFamily="2" charset="-78"/>
              </a:rPr>
              <a:t>slide, where you’ll find links to all the elements used in the template.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b="1">
                <a:uFill>
                  <a:noFill/>
                </a:uFill>
                <a:cs typeface="B Nazanin" panose="00000700000000000000" pitchFamily="2" charset="-78"/>
                <a:hlinkClick r:id="" action="ppaction://noaction"/>
              </a:rPr>
              <a:t>Instructions for use</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Final slides with: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The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fonts and colors</a:t>
            </a:r>
            <a:r>
              <a:rPr lang="en" sz="1200">
                <a:cs typeface="B Nazanin" panose="00000700000000000000" pitchFamily="2" charset="-78"/>
              </a:rPr>
              <a:t> used in the template.</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A </a:t>
            </a:r>
            <a:r>
              <a:rPr lang="en" sz="1200" b="1">
                <a:uFill>
                  <a:noFill/>
                </a:uFill>
                <a:cs typeface="B Nazanin" panose="00000700000000000000" pitchFamily="2" charset="-78"/>
                <a:hlinkClick r:id="" action="ppaction://noaction"/>
              </a:rPr>
              <a:t>selection of illustrations</a:t>
            </a:r>
            <a:r>
              <a:rPr lang="en" sz="1200" b="1">
                <a:cs typeface="B Nazanin" panose="00000700000000000000" pitchFamily="2" charset="-78"/>
              </a:rPr>
              <a:t>.</a:t>
            </a:r>
            <a:r>
              <a:rPr lang="en" sz="1200">
                <a:cs typeface="B Nazanin" panose="00000700000000000000" pitchFamily="2" charset="-78"/>
              </a:rPr>
              <a:t> You can also customize and animate them as you wish with the online editor. Visit</a:t>
            </a:r>
            <a:r>
              <a:rPr lang="en" sz="1200" b="1">
                <a:cs typeface="B Nazanin" panose="00000700000000000000" pitchFamily="2" charset="-78"/>
              </a:rPr>
              <a:t> </a:t>
            </a:r>
            <a:r>
              <a:rPr lang="en" sz="1200" b="1">
                <a:uFill>
                  <a:noFill/>
                </a:uFill>
                <a:cs typeface="B Nazanin" panose="00000700000000000000" pitchFamily="2" charset="-78"/>
                <a:hlinkClick r:id="rId9"/>
              </a:rPr>
              <a:t>Storyset</a:t>
            </a:r>
            <a:r>
              <a:rPr lang="en" sz="1200">
                <a:cs typeface="B Nazanin" panose="00000700000000000000" pitchFamily="2" charset="-78"/>
              </a:rPr>
              <a:t> to find more.</a:t>
            </a:r>
            <a:r>
              <a:rPr lang="en" sz="1450">
                <a:cs typeface="B Nazanin" panose="00000700000000000000" pitchFamily="2" charset="-78"/>
              </a:rPr>
              <a:t>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More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infographic resources</a:t>
            </a:r>
            <a:r>
              <a:rPr lang="en" sz="1200" b="1">
                <a:cs typeface="B Nazanin" panose="00000700000000000000" pitchFamily="2" charset="-78"/>
              </a:rPr>
              <a:t>,</a:t>
            </a:r>
            <a:r>
              <a:rPr lang="en" sz="1200">
                <a:cs typeface="B Nazanin" panose="00000700000000000000" pitchFamily="2" charset="-78"/>
              </a:rPr>
              <a:t> whose size and color can be edited.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Sets of</a:t>
            </a:r>
            <a:r>
              <a:rPr lang="en" sz="1200" b="1">
                <a:cs typeface="B Nazanin" panose="00000700000000000000" pitchFamily="2" charset="-78"/>
              </a:rPr>
              <a:t> </a:t>
            </a:r>
            <a:r>
              <a:rPr lang="en" sz="1200" b="1">
                <a:uFill>
                  <a:noFill/>
                </a:uFill>
                <a:cs typeface="B Nazanin" panose="00000700000000000000" pitchFamily="2" charset="-78"/>
                <a:hlinkClick r:id="" action="ppaction://noaction"/>
              </a:rPr>
              <a:t>customizable icons</a:t>
            </a:r>
            <a:r>
              <a:rPr lang="en" sz="1200">
                <a:cs typeface="B Nazanin" panose="00000700000000000000" pitchFamily="2" charset="-78"/>
              </a:rPr>
              <a:t> of the following themes: general, business, avatar, creative process, education, help &amp; support, medical, nature, performing arts, SEO &amp; marketing, and teamwork</a:t>
            </a:r>
            <a:endParaRPr sz="1300">
              <a:cs typeface="B Nazanin" panose="00000700000000000000" pitchFamily="2" charset="-78"/>
            </a:endParaRPr>
          </a:p>
          <a:p>
            <a:pPr marL="0" lvl="0" indent="0" algn="l" rtl="0">
              <a:spcBef>
                <a:spcPts val="1600"/>
              </a:spcBef>
              <a:spcAft>
                <a:spcPts val="0"/>
              </a:spcAft>
              <a:buNone/>
            </a:pPr>
            <a:r>
              <a:rPr lang="en" sz="1200">
                <a:cs typeface="B Nazanin" panose="00000700000000000000" pitchFamily="2" charset="-78"/>
              </a:rPr>
              <a:t>You can delete this slide when you’re done editing the presentation.</a:t>
            </a:r>
            <a:endParaRPr>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l="4906" r="4906"/>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t="7148" b="7148"/>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7151" r="7151"/>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l="13258" r="13258"/>
          <a:stretch/>
        </p:blipFill>
        <p:spPr>
          <a:xfrm>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pic>
        <p:nvPicPr>
          <p:cNvPr id="1415" name="Google Shape;1415;p77"/>
          <p:cNvPicPr preferRelativeResize="0"/>
          <p:nvPr/>
        </p:nvPicPr>
        <p:blipFill>
          <a:blip r:embed="rId3"/>
          <a:srcRect t="19789" b="19789"/>
          <a:stretch/>
        </p:blipFill>
        <p:spPr>
          <a:xfrm>
            <a:off x="2826225" y="1849344"/>
            <a:ext cx="2747588" cy="1660174"/>
          </a:xfrm>
          <a:prstGeom prst="rect">
            <a:avLst/>
          </a:prstGeom>
          <a:noFill/>
          <a:ln>
            <a:noFill/>
          </a:ln>
        </p:spPr>
      </p:pic>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31340" r="31340"/>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24909" r="24909"/>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l="8041" r="8041"/>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easily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resources without losing quality. To </a:t>
            </a:r>
            <a:r>
              <a:rPr lang="en" sz="1100" b="1">
                <a:solidFill>
                  <a:schemeClr val="hlink"/>
                </a:solidFill>
                <a:cs typeface="B Nazanin" panose="00000700000000000000" pitchFamily="2" charset="-78"/>
              </a:rPr>
              <a:t>change the color</a:t>
            </a:r>
            <a:r>
              <a:rPr lang="en" sz="110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cs typeface="B Nazanin" panose="00000700000000000000" pitchFamily="2" charset="-78"/>
                <a:hlinkClick r:id="rId3"/>
              </a:rPr>
              <a:t>infographics</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on Slidesgo.</a:t>
            </a:r>
            <a:endParaRPr sz="110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t="6642" b="6642"/>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18866" r="18866"/>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1962</Words>
  <Application>Microsoft Office PowerPoint</Application>
  <PresentationFormat>On-screen Show (16:9)</PresentationFormat>
  <Paragraphs>381</Paragraphs>
  <Slides>55</Slides>
  <Notes>55</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55</vt:i4>
      </vt:variant>
    </vt:vector>
  </HeadingPairs>
  <TitlesOfParts>
    <vt:vector size="70" baseType="lpstr">
      <vt:lpstr>Amatic SC</vt:lpstr>
      <vt:lpstr>Josefin Sans</vt:lpstr>
      <vt:lpstr>Arial</vt:lpstr>
      <vt:lpstr>Josefin Sans Medium</vt:lpstr>
      <vt:lpstr>Open Sans Light</vt:lpstr>
      <vt:lpstr>Proxima Nova</vt:lpstr>
      <vt:lpstr>Josefin Sans ExtraLight</vt:lpstr>
      <vt:lpstr>Roboto Medium</vt:lpstr>
      <vt:lpstr>Open Sans</vt:lpstr>
      <vt:lpstr>Roboto Condensed Light</vt:lpstr>
      <vt:lpstr>Fira Sans Extra Condensed Medium</vt:lpstr>
      <vt:lpstr>Calibri</vt:lpstr>
      <vt:lpstr>Josefin Sans SemiBold</vt:lpstr>
      <vt:lpstr>Josefin Sans Light</vt:lpstr>
      <vt:lpstr>Macari Company Profile by Slidesgo</vt:lpstr>
      <vt:lpstr>قالب پاورپوینت تاریخ معماری  جهان</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2023-06-06T16:47:20Z</dcterms:modified>
</cp:coreProperties>
</file>