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1745" r:id="rId22"/>
    <p:sldId id="1746" r:id="rId23"/>
    <p:sldId id="1747" r:id="rId24"/>
    <p:sldId id="1748" r:id="rId25"/>
    <p:sldId id="1749" r:id="rId26"/>
    <p:sldId id="1750" r:id="rId27"/>
    <p:sldId id="1751" r:id="rId28"/>
    <p:sldId id="1752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otham" panose="020B0604020202020204" charset="0"/>
      <p:regular r:id="rId35"/>
    </p:embeddedFont>
    <p:embeddedFont>
      <p:font typeface="Gotham Bold" panose="020B0604020202020204" charset="0"/>
      <p:regular r:id="rId36"/>
    </p:embeddedFont>
    <p:embeddedFont>
      <p:font typeface="One Little Font Full" panose="020B0604020202020204" charset="0"/>
      <p:regular r:id="rId37"/>
    </p:embeddedFont>
    <p:embeddedFont>
      <p:font typeface="One Little Font Full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72727" autoAdjust="0"/>
  </p:normalViewPr>
  <p:slideViewPr>
    <p:cSldViewPr>
      <p:cViewPr varScale="1">
        <p:scale>
          <a:sx n="39" d="100"/>
          <a:sy n="39" d="100"/>
        </p:scale>
        <p:origin x="181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834E5-B1A1-4C80-8C94-ECC87A277289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33044-619C-46E3-99DF-CE5619E73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0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9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5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69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40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3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66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7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5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4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33044-619C-46E3-99DF-CE5619E738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5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4.svg"/><Relationship Id="rId3" Type="http://schemas.openxmlformats.org/officeDocument/2006/relationships/image" Target="../media/image9.svg"/><Relationship Id="rId7" Type="http://schemas.openxmlformats.org/officeDocument/2006/relationships/image" Target="../media/image20.png"/><Relationship Id="rId12" Type="http://schemas.openxmlformats.org/officeDocument/2006/relationships/image" Target="../media/image53.png"/><Relationship Id="rId2" Type="http://schemas.openxmlformats.org/officeDocument/2006/relationships/image" Target="../media/image8.pn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4.png"/><Relationship Id="rId10" Type="http://schemas.openxmlformats.org/officeDocument/2006/relationships/image" Target="../media/image51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4.sv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5.sv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.svg"/><Relationship Id="rId5" Type="http://schemas.openxmlformats.org/officeDocument/2006/relationships/image" Target="../media/image58.png"/><Relationship Id="rId10" Type="http://schemas.openxmlformats.org/officeDocument/2006/relationships/image" Target="../media/image4.png"/><Relationship Id="rId4" Type="http://schemas.openxmlformats.org/officeDocument/2006/relationships/image" Target="../media/image57.png"/><Relationship Id="rId9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14.svg"/><Relationship Id="rId7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5.svg"/><Relationship Id="rId4" Type="http://schemas.openxmlformats.org/officeDocument/2006/relationships/image" Target="../media/image66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png"/><Relationship Id="rId18" Type="http://schemas.openxmlformats.org/officeDocument/2006/relationships/image" Target="../media/image77.svg"/><Relationship Id="rId26" Type="http://schemas.openxmlformats.org/officeDocument/2006/relationships/image" Target="../media/image17.png"/><Relationship Id="rId3" Type="http://schemas.openxmlformats.org/officeDocument/2006/relationships/image" Target="../media/image73.svg"/><Relationship Id="rId21" Type="http://schemas.openxmlformats.org/officeDocument/2006/relationships/image" Target="../media/image35.png"/><Relationship Id="rId7" Type="http://schemas.openxmlformats.org/officeDocument/2006/relationships/image" Target="../media/image63.svg"/><Relationship Id="rId12" Type="http://schemas.openxmlformats.org/officeDocument/2006/relationships/image" Target="../media/image54.svg"/><Relationship Id="rId17" Type="http://schemas.openxmlformats.org/officeDocument/2006/relationships/image" Target="../media/image76.png"/><Relationship Id="rId25" Type="http://schemas.openxmlformats.org/officeDocument/2006/relationships/image" Target="../media/image11.png"/><Relationship Id="rId2" Type="http://schemas.openxmlformats.org/officeDocument/2006/relationships/image" Target="../media/image72.png"/><Relationship Id="rId16" Type="http://schemas.openxmlformats.org/officeDocument/2006/relationships/image" Target="../media/image75.svg"/><Relationship Id="rId20" Type="http://schemas.openxmlformats.org/officeDocument/2006/relationships/image" Target="../media/image38.sv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53.png"/><Relationship Id="rId24" Type="http://schemas.openxmlformats.org/officeDocument/2006/relationships/image" Target="../media/image79.svg"/><Relationship Id="rId5" Type="http://schemas.openxmlformats.org/officeDocument/2006/relationships/image" Target="../media/image68.svg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image" Target="../media/image16.png"/><Relationship Id="rId10" Type="http://schemas.openxmlformats.org/officeDocument/2006/relationships/image" Target="../media/image55.png"/><Relationship Id="rId19" Type="http://schemas.openxmlformats.org/officeDocument/2006/relationships/image" Target="../media/image37.png"/><Relationship Id="rId4" Type="http://schemas.openxmlformats.org/officeDocument/2006/relationships/image" Target="../media/image67.png"/><Relationship Id="rId9" Type="http://schemas.openxmlformats.org/officeDocument/2006/relationships/image" Target="../media/image32.svg"/><Relationship Id="rId14" Type="http://schemas.openxmlformats.org/officeDocument/2006/relationships/image" Target="../media/image51.svg"/><Relationship Id="rId22" Type="http://schemas.openxmlformats.org/officeDocument/2006/relationships/image" Target="../media/image36.svg"/><Relationship Id="rId27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sv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.sv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5" Type="http://schemas.openxmlformats.org/officeDocument/2006/relationships/image" Target="../media/image5.sv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515" y="4015739"/>
            <a:ext cx="20003030" cy="18000060"/>
            <a:chOff x="0" y="0"/>
            <a:chExt cx="2473599" cy="2225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599" cy="2225910"/>
            </a:xfrm>
            <a:custGeom>
              <a:avLst/>
              <a:gdLst/>
              <a:ahLst/>
              <a:cxnLst/>
              <a:rect l="l" t="t" r="r" b="b"/>
              <a:pathLst>
                <a:path w="2473599" h="2225910">
                  <a:moveTo>
                    <a:pt x="1236800" y="0"/>
                  </a:moveTo>
                  <a:cubicBezTo>
                    <a:pt x="553734" y="0"/>
                    <a:pt x="0" y="498287"/>
                    <a:pt x="0" y="1112955"/>
                  </a:cubicBezTo>
                  <a:cubicBezTo>
                    <a:pt x="0" y="1727623"/>
                    <a:pt x="553734" y="2225910"/>
                    <a:pt x="1236800" y="2225910"/>
                  </a:cubicBezTo>
                  <a:cubicBezTo>
                    <a:pt x="1919865" y="2225910"/>
                    <a:pt x="2473599" y="1727623"/>
                    <a:pt x="2473599" y="1112955"/>
                  </a:cubicBezTo>
                  <a:cubicBezTo>
                    <a:pt x="2473599" y="498287"/>
                    <a:pt x="1919865" y="0"/>
                    <a:pt x="12368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737B7">
                    <a:alpha val="100000"/>
                  </a:srgbClr>
                </a:gs>
                <a:gs pos="25000">
                  <a:srgbClr val="FFF627">
                    <a:alpha val="100000"/>
                  </a:srgbClr>
                </a:gs>
                <a:gs pos="50000">
                  <a:srgbClr val="FFF627">
                    <a:alpha val="100000"/>
                  </a:srgbClr>
                </a:gs>
                <a:gs pos="75000">
                  <a:srgbClr val="FF6600">
                    <a:alpha val="100000"/>
                  </a:srgbClr>
                </a:gs>
                <a:gs pos="100000">
                  <a:srgbClr val="D81257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231900" y="161054"/>
              <a:ext cx="2009799" cy="185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3222" y="2949356"/>
            <a:ext cx="18291222" cy="9640226"/>
          </a:xfrm>
          <a:custGeom>
            <a:avLst/>
            <a:gdLst/>
            <a:ahLst/>
            <a:cxnLst/>
            <a:rect l="l" t="t" r="r" b="b"/>
            <a:pathLst>
              <a:path w="18291222" h="9640226">
                <a:moveTo>
                  <a:pt x="0" y="0"/>
                </a:moveTo>
                <a:lnTo>
                  <a:pt x="18291222" y="0"/>
                </a:lnTo>
                <a:lnTo>
                  <a:pt x="18291222" y="9640226"/>
                </a:lnTo>
                <a:lnTo>
                  <a:pt x="0" y="964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55" b="-132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429276" y="1343025"/>
            <a:ext cx="15429449" cy="137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fa-IR" sz="11000" dirty="0">
                <a:solidFill>
                  <a:srgbClr val="FF6700"/>
                </a:solidFill>
                <a:latin typeface="One Little Font Full"/>
                <a:cs typeface="B Nazanin" panose="00000400000000000000" pitchFamily="2" charset="-78"/>
              </a:rPr>
              <a:t>تم: حیوانات خانگی!</a:t>
            </a:r>
            <a:endParaRPr lang="en-US" sz="11000" dirty="0">
              <a:solidFill>
                <a:srgbClr val="FF6700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77436" y="2922142"/>
            <a:ext cx="8729905" cy="51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fa-IR" sz="4800" dirty="0">
                <a:solidFill>
                  <a:srgbClr val="FF6700"/>
                </a:solidFill>
                <a:latin typeface="Gotham Bold"/>
                <a:cs typeface="B Nazanin" panose="00000400000000000000" pitchFamily="2" charset="-78"/>
              </a:rPr>
              <a:t>قالب پاورپوینت حیوانات</a:t>
            </a:r>
            <a:endParaRPr lang="en-US" sz="4800" dirty="0">
              <a:solidFill>
                <a:srgbClr val="FF6700"/>
              </a:solidFill>
              <a:latin typeface="Gotham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364104"/>
            <a:ext cx="6894982" cy="6894196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277766" y="5143500"/>
            <a:ext cx="3981534" cy="4114800"/>
            <a:chOff x="0" y="0"/>
            <a:chExt cx="6362700" cy="6575666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609957" y="5143500"/>
            <a:ext cx="3981534" cy="4114800"/>
            <a:chOff x="0" y="0"/>
            <a:chExt cx="6362700" cy="6575666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609957" y="1028700"/>
            <a:ext cx="8649343" cy="3459737"/>
            <a:chOff x="0" y="0"/>
            <a:chExt cx="6350000" cy="254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611681" y="1162489"/>
            <a:ext cx="7729031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تصویر گالری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28700" y="2364104"/>
            <a:ext cx="6894982" cy="6894196"/>
            <a:chOff x="0" y="0"/>
            <a:chExt cx="6350013" cy="6349289"/>
          </a:xfrm>
        </p:grpSpPr>
        <p:sp>
          <p:nvSpPr>
            <p:cNvPr id="13" name="Freeform 1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40017" t="-2657" r="-25289" b="-749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609957" y="1028700"/>
            <a:ext cx="8649343" cy="3459737"/>
            <a:chOff x="0" y="0"/>
            <a:chExt cx="6350000" cy="254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5"/>
              <a:stretch>
                <a:fillRect l="-20084" t="-52258" b="-4775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277766" y="5143500"/>
            <a:ext cx="3981534" cy="4114800"/>
            <a:chOff x="0" y="0"/>
            <a:chExt cx="6362700" cy="6575666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6"/>
              <a:stretch>
                <a:fillRect l="-25992" t="-75585" r="-26153" b="-45365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8609957" y="5143500"/>
            <a:ext cx="3981534" cy="4114800"/>
            <a:chOff x="0" y="0"/>
            <a:chExt cx="6362700" cy="6575666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7"/>
              <a:stretch>
                <a:fillRect l="-40453" t="-3650" r="-52759" b="-20900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3568735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7" y="0"/>
                </a:lnTo>
                <a:lnTo>
                  <a:pt x="14875977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262" y="331043"/>
            <a:ext cx="9624914" cy="96249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736468" y="1290224"/>
            <a:ext cx="9303379" cy="2111651"/>
            <a:chOff x="0" y="0"/>
            <a:chExt cx="2033834" cy="4616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3834" cy="461633"/>
            </a:xfrm>
            <a:custGeom>
              <a:avLst/>
              <a:gdLst/>
              <a:ahLst/>
              <a:cxnLst/>
              <a:rect l="l" t="t" r="r" b="b"/>
              <a:pathLst>
                <a:path w="2033834" h="461633">
                  <a:moveTo>
                    <a:pt x="42440" y="0"/>
                  </a:moveTo>
                  <a:lnTo>
                    <a:pt x="1991394" y="0"/>
                  </a:lnTo>
                  <a:cubicBezTo>
                    <a:pt x="2014833" y="0"/>
                    <a:pt x="2033834" y="19001"/>
                    <a:pt x="2033834" y="42440"/>
                  </a:cubicBezTo>
                  <a:lnTo>
                    <a:pt x="2033834" y="419193"/>
                  </a:lnTo>
                  <a:cubicBezTo>
                    <a:pt x="2033834" y="442632"/>
                    <a:pt x="2014833" y="461633"/>
                    <a:pt x="1991394" y="461633"/>
                  </a:cubicBezTo>
                  <a:lnTo>
                    <a:pt x="42440" y="461633"/>
                  </a:lnTo>
                  <a:cubicBezTo>
                    <a:pt x="19001" y="461633"/>
                    <a:pt x="0" y="442632"/>
                    <a:pt x="0" y="419193"/>
                  </a:cubicBezTo>
                  <a:lnTo>
                    <a:pt x="0" y="42440"/>
                  </a:lnTo>
                  <a:cubicBezTo>
                    <a:pt x="0" y="19001"/>
                    <a:pt x="19001" y="0"/>
                    <a:pt x="4244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33834" cy="509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736468" y="4087675"/>
            <a:ext cx="9303379" cy="2111651"/>
            <a:chOff x="0" y="0"/>
            <a:chExt cx="2033834" cy="4616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3834" cy="461633"/>
            </a:xfrm>
            <a:custGeom>
              <a:avLst/>
              <a:gdLst/>
              <a:ahLst/>
              <a:cxnLst/>
              <a:rect l="l" t="t" r="r" b="b"/>
              <a:pathLst>
                <a:path w="2033834" h="461633">
                  <a:moveTo>
                    <a:pt x="42440" y="0"/>
                  </a:moveTo>
                  <a:lnTo>
                    <a:pt x="1991394" y="0"/>
                  </a:lnTo>
                  <a:cubicBezTo>
                    <a:pt x="2014833" y="0"/>
                    <a:pt x="2033834" y="19001"/>
                    <a:pt x="2033834" y="42440"/>
                  </a:cubicBezTo>
                  <a:lnTo>
                    <a:pt x="2033834" y="419193"/>
                  </a:lnTo>
                  <a:cubicBezTo>
                    <a:pt x="2033834" y="442632"/>
                    <a:pt x="2014833" y="461633"/>
                    <a:pt x="1991394" y="461633"/>
                  </a:cubicBezTo>
                  <a:lnTo>
                    <a:pt x="42440" y="461633"/>
                  </a:lnTo>
                  <a:cubicBezTo>
                    <a:pt x="19001" y="461633"/>
                    <a:pt x="0" y="442632"/>
                    <a:pt x="0" y="419193"/>
                  </a:cubicBezTo>
                  <a:lnTo>
                    <a:pt x="0" y="42440"/>
                  </a:lnTo>
                  <a:cubicBezTo>
                    <a:pt x="0" y="19001"/>
                    <a:pt x="19001" y="0"/>
                    <a:pt x="42440" y="0"/>
                  </a:cubicBezTo>
                  <a:close/>
                </a:path>
              </a:pathLst>
            </a:custGeom>
            <a:solidFill>
              <a:srgbClr val="1737B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33834" cy="509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36468" y="6889474"/>
            <a:ext cx="9303379" cy="2111651"/>
            <a:chOff x="0" y="0"/>
            <a:chExt cx="2033834" cy="4616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33834" cy="461633"/>
            </a:xfrm>
            <a:custGeom>
              <a:avLst/>
              <a:gdLst/>
              <a:ahLst/>
              <a:cxnLst/>
              <a:rect l="l" t="t" r="r" b="b"/>
              <a:pathLst>
                <a:path w="2033834" h="461633">
                  <a:moveTo>
                    <a:pt x="42440" y="0"/>
                  </a:moveTo>
                  <a:lnTo>
                    <a:pt x="1991394" y="0"/>
                  </a:lnTo>
                  <a:cubicBezTo>
                    <a:pt x="2014833" y="0"/>
                    <a:pt x="2033834" y="19001"/>
                    <a:pt x="2033834" y="42440"/>
                  </a:cubicBezTo>
                  <a:lnTo>
                    <a:pt x="2033834" y="419193"/>
                  </a:lnTo>
                  <a:cubicBezTo>
                    <a:pt x="2033834" y="442632"/>
                    <a:pt x="2014833" y="461633"/>
                    <a:pt x="1991394" y="461633"/>
                  </a:cubicBezTo>
                  <a:lnTo>
                    <a:pt x="42440" y="461633"/>
                  </a:lnTo>
                  <a:cubicBezTo>
                    <a:pt x="19001" y="461633"/>
                    <a:pt x="0" y="442632"/>
                    <a:pt x="0" y="419193"/>
                  </a:cubicBezTo>
                  <a:lnTo>
                    <a:pt x="0" y="42440"/>
                  </a:lnTo>
                  <a:cubicBezTo>
                    <a:pt x="0" y="19001"/>
                    <a:pt x="19001" y="0"/>
                    <a:pt x="42440" y="0"/>
                  </a:cubicBezTo>
                  <a:close/>
                </a:path>
              </a:pathLst>
            </a:custGeom>
            <a:solidFill>
              <a:srgbClr val="D8115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33834" cy="509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1841572">
            <a:off x="4675546" y="2649710"/>
            <a:ext cx="4114614" cy="3429877"/>
            <a:chOff x="0" y="0"/>
            <a:chExt cx="5486152" cy="4573169"/>
          </a:xfrm>
        </p:grpSpPr>
        <p:sp>
          <p:nvSpPr>
            <p:cNvPr id="14" name="Freeform 14"/>
            <p:cNvSpPr/>
            <p:nvPr/>
          </p:nvSpPr>
          <p:spPr>
            <a:xfrm rot="1815610">
              <a:off x="487598" y="1001272"/>
              <a:ext cx="4668929" cy="2570626"/>
            </a:xfrm>
            <a:custGeom>
              <a:avLst/>
              <a:gdLst/>
              <a:ahLst/>
              <a:cxnLst/>
              <a:rect l="l" t="t" r="r" b="b"/>
              <a:pathLst>
                <a:path w="4668929" h="2570626">
                  <a:moveTo>
                    <a:pt x="0" y="0"/>
                  </a:moveTo>
                  <a:lnTo>
                    <a:pt x="4668929" y="0"/>
                  </a:lnTo>
                  <a:lnTo>
                    <a:pt x="4668929" y="2570626"/>
                  </a:lnTo>
                  <a:lnTo>
                    <a:pt x="0" y="257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9000"/>
              </a:blip>
              <a:stretch>
                <a:fillRect l="-19509" r="-3672" b="-2472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815610">
              <a:off x="329624" y="1001272"/>
              <a:ext cx="4668929" cy="2570626"/>
            </a:xfrm>
            <a:custGeom>
              <a:avLst/>
              <a:gdLst/>
              <a:ahLst/>
              <a:cxnLst/>
              <a:rect l="l" t="t" r="r" b="b"/>
              <a:pathLst>
                <a:path w="4668929" h="2570626">
                  <a:moveTo>
                    <a:pt x="0" y="0"/>
                  </a:moveTo>
                  <a:lnTo>
                    <a:pt x="4668929" y="0"/>
                  </a:lnTo>
                  <a:lnTo>
                    <a:pt x="4668929" y="2570626"/>
                  </a:lnTo>
                  <a:lnTo>
                    <a:pt x="0" y="257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509" r="-3672" b="-2472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9999328" y="1753068"/>
            <a:ext cx="3345030" cy="548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آمار 1</a:t>
            </a:r>
            <a:endParaRPr lang="en-US" sz="3600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999328" y="2263608"/>
            <a:ext cx="7259972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. شما می توانید از منابع جدید و معتبر در مورد دامپروری و حیوانات خانگی برای افزایش دانش و اطلاعات خود و مخاطبان خود استفاده کنید.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99328" y="4550519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FFF"/>
                </a:solidFill>
                <a:latin typeface="One Little Font Full Bold"/>
                <a:cs typeface="B Nazanin" panose="00000400000000000000" pitchFamily="2" charset="-78"/>
              </a:rPr>
              <a:t>آمار 2</a:t>
            </a:r>
            <a:endParaRPr lang="en-US" sz="3600" dirty="0">
              <a:solidFill>
                <a:srgbClr val="FFFFFF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999327" y="5061059"/>
            <a:ext cx="7762519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شما می توانید از روش ها، تکنولوژی ها، نوآوری ها و چالش های جدید در مورد دامپروری و حیوانات خانگی برای نشان دادن روند و تغییرات ارائه خود استفاده کنید.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99328" y="7352318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FFF"/>
                </a:solidFill>
                <a:latin typeface="One Little Font Full Bold"/>
                <a:cs typeface="B Nazanin" panose="00000400000000000000" pitchFamily="2" charset="-78"/>
              </a:rPr>
              <a:t>آمار 3</a:t>
            </a:r>
            <a:endParaRPr lang="en-US" sz="3600" dirty="0">
              <a:solidFill>
                <a:srgbClr val="FFFFFF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999328" y="7862858"/>
            <a:ext cx="7762518" cy="929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 محصول با کیفیت و ارزشمند است که می تواند به شما کمک کند تا ارائه یا آموزش خود را با اعتماد به نفس و موفقیت انجام دهید.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1692316" y="3884523"/>
            <a:ext cx="21450355" cy="21450355"/>
          </a:xfrm>
          <a:custGeom>
            <a:avLst/>
            <a:gdLst/>
            <a:ahLst/>
            <a:cxnLst/>
            <a:rect l="l" t="t" r="r" b="b"/>
            <a:pathLst>
              <a:path w="21450355" h="21450355">
                <a:moveTo>
                  <a:pt x="0" y="0"/>
                </a:moveTo>
                <a:lnTo>
                  <a:pt x="21450355" y="0"/>
                </a:lnTo>
                <a:lnTo>
                  <a:pt x="21450355" y="21450355"/>
                </a:lnTo>
                <a:lnTo>
                  <a:pt x="0" y="21450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70600" y="3206347"/>
            <a:ext cx="3831327" cy="4344530"/>
            <a:chOff x="0" y="0"/>
            <a:chExt cx="5499100" cy="6235700"/>
          </a:xfrm>
        </p:grpSpPr>
        <p:sp>
          <p:nvSpPr>
            <p:cNvPr id="4" name="Freeform 4"/>
            <p:cNvSpPr/>
            <p:nvPr/>
          </p:nvSpPr>
          <p:spPr>
            <a:xfrm>
              <a:off x="-54610" y="0"/>
              <a:ext cx="5607050" cy="6234430"/>
            </a:xfrm>
            <a:custGeom>
              <a:avLst/>
              <a:gdLst/>
              <a:ahLst/>
              <a:cxnLst/>
              <a:rect l="l" t="t" r="r" b="b"/>
              <a:pathLst>
                <a:path w="5607050" h="6234430">
                  <a:moveTo>
                    <a:pt x="5392420" y="3623310"/>
                  </a:moveTo>
                  <a:cubicBezTo>
                    <a:pt x="5607050" y="3930650"/>
                    <a:pt x="5607050" y="4338320"/>
                    <a:pt x="5392420" y="4645660"/>
                  </a:cubicBezTo>
                  <a:lnTo>
                    <a:pt x="4542790" y="5855970"/>
                  </a:lnTo>
                  <a:cubicBezTo>
                    <a:pt x="4376420" y="6093460"/>
                    <a:pt x="4104640" y="6234430"/>
                    <a:pt x="3813810" y="6234430"/>
                  </a:cubicBezTo>
                  <a:lnTo>
                    <a:pt x="1793240" y="6234430"/>
                  </a:lnTo>
                  <a:cubicBezTo>
                    <a:pt x="1503680" y="6234430"/>
                    <a:pt x="1230630" y="6093459"/>
                    <a:pt x="1064260" y="5855970"/>
                  </a:cubicBezTo>
                  <a:lnTo>
                    <a:pt x="214630" y="4645660"/>
                  </a:lnTo>
                  <a:cubicBezTo>
                    <a:pt x="0" y="4338320"/>
                    <a:pt x="0" y="3930650"/>
                    <a:pt x="214630" y="3623310"/>
                  </a:cubicBezTo>
                  <a:lnTo>
                    <a:pt x="568960" y="3117850"/>
                  </a:lnTo>
                  <a:lnTo>
                    <a:pt x="214630" y="2612390"/>
                  </a:lnTo>
                  <a:cubicBezTo>
                    <a:pt x="0" y="2305050"/>
                    <a:pt x="0" y="1897380"/>
                    <a:pt x="214630" y="1590040"/>
                  </a:cubicBezTo>
                  <a:lnTo>
                    <a:pt x="1064260" y="379730"/>
                  </a:lnTo>
                  <a:cubicBezTo>
                    <a:pt x="1231900" y="140970"/>
                    <a:pt x="1503680" y="0"/>
                    <a:pt x="1793240" y="0"/>
                  </a:cubicBezTo>
                  <a:lnTo>
                    <a:pt x="3813810" y="0"/>
                  </a:lnTo>
                  <a:cubicBezTo>
                    <a:pt x="4103370" y="0"/>
                    <a:pt x="4376420" y="140970"/>
                    <a:pt x="4542790" y="378460"/>
                  </a:cubicBezTo>
                  <a:lnTo>
                    <a:pt x="5392420" y="1588770"/>
                  </a:lnTo>
                  <a:cubicBezTo>
                    <a:pt x="5607050" y="1896110"/>
                    <a:pt x="5607050" y="2303780"/>
                    <a:pt x="5392420" y="2611120"/>
                  </a:cubicBezTo>
                  <a:lnTo>
                    <a:pt x="5038090" y="3116580"/>
                  </a:lnTo>
                  <a:lnTo>
                    <a:pt x="5392420" y="3623310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70600" y="3206347"/>
            <a:ext cx="3831327" cy="4344530"/>
            <a:chOff x="0" y="0"/>
            <a:chExt cx="5499100" cy="6235700"/>
          </a:xfrm>
        </p:grpSpPr>
        <p:sp>
          <p:nvSpPr>
            <p:cNvPr id="6" name="Freeform 6"/>
            <p:cNvSpPr/>
            <p:nvPr/>
          </p:nvSpPr>
          <p:spPr>
            <a:xfrm>
              <a:off x="-54610" y="0"/>
              <a:ext cx="5607050" cy="6234430"/>
            </a:xfrm>
            <a:custGeom>
              <a:avLst/>
              <a:gdLst/>
              <a:ahLst/>
              <a:cxnLst/>
              <a:rect l="l" t="t" r="r" b="b"/>
              <a:pathLst>
                <a:path w="5607050" h="6234430">
                  <a:moveTo>
                    <a:pt x="5392420" y="3623310"/>
                  </a:moveTo>
                  <a:cubicBezTo>
                    <a:pt x="5607050" y="3930650"/>
                    <a:pt x="5607050" y="4338320"/>
                    <a:pt x="5392420" y="4645660"/>
                  </a:cubicBezTo>
                  <a:lnTo>
                    <a:pt x="4542790" y="5855970"/>
                  </a:lnTo>
                  <a:cubicBezTo>
                    <a:pt x="4376420" y="6093460"/>
                    <a:pt x="4104640" y="6234430"/>
                    <a:pt x="3813810" y="6234430"/>
                  </a:cubicBezTo>
                  <a:lnTo>
                    <a:pt x="1793240" y="6234430"/>
                  </a:lnTo>
                  <a:cubicBezTo>
                    <a:pt x="1503680" y="6234430"/>
                    <a:pt x="1230630" y="6093459"/>
                    <a:pt x="1064260" y="5855970"/>
                  </a:cubicBezTo>
                  <a:lnTo>
                    <a:pt x="214630" y="4645660"/>
                  </a:lnTo>
                  <a:cubicBezTo>
                    <a:pt x="0" y="4338320"/>
                    <a:pt x="0" y="3930650"/>
                    <a:pt x="214630" y="3623310"/>
                  </a:cubicBezTo>
                  <a:lnTo>
                    <a:pt x="568960" y="3117850"/>
                  </a:lnTo>
                  <a:lnTo>
                    <a:pt x="214630" y="2612390"/>
                  </a:lnTo>
                  <a:cubicBezTo>
                    <a:pt x="0" y="2305050"/>
                    <a:pt x="0" y="1897380"/>
                    <a:pt x="214630" y="1590040"/>
                  </a:cubicBezTo>
                  <a:lnTo>
                    <a:pt x="1064260" y="379730"/>
                  </a:lnTo>
                  <a:cubicBezTo>
                    <a:pt x="1231900" y="140970"/>
                    <a:pt x="1503680" y="0"/>
                    <a:pt x="1793240" y="0"/>
                  </a:cubicBezTo>
                  <a:lnTo>
                    <a:pt x="3813810" y="0"/>
                  </a:lnTo>
                  <a:cubicBezTo>
                    <a:pt x="4103370" y="0"/>
                    <a:pt x="4376420" y="140970"/>
                    <a:pt x="4542790" y="378460"/>
                  </a:cubicBezTo>
                  <a:lnTo>
                    <a:pt x="5392420" y="1588770"/>
                  </a:lnTo>
                  <a:cubicBezTo>
                    <a:pt x="5607050" y="1896110"/>
                    <a:pt x="5607050" y="2303780"/>
                    <a:pt x="5392420" y="2611120"/>
                  </a:cubicBezTo>
                  <a:lnTo>
                    <a:pt x="5038090" y="3116580"/>
                  </a:lnTo>
                  <a:lnTo>
                    <a:pt x="5392420" y="3623310"/>
                  </a:lnTo>
                  <a:close/>
                </a:path>
              </a:pathLst>
            </a:custGeom>
            <a:blipFill>
              <a:blip r:embed="rId4"/>
              <a:stretch>
                <a:fillRect l="-56244" t="-23389" r="-536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772377" y="2166227"/>
            <a:ext cx="4046886" cy="4666089"/>
          </a:xfrm>
          <a:custGeom>
            <a:avLst/>
            <a:gdLst/>
            <a:ahLst/>
            <a:cxnLst/>
            <a:rect l="l" t="t" r="r" b="b"/>
            <a:pathLst>
              <a:path w="4046886" h="4666089">
                <a:moveTo>
                  <a:pt x="0" y="0"/>
                </a:moveTo>
                <a:lnTo>
                  <a:pt x="4046886" y="0"/>
                </a:lnTo>
                <a:lnTo>
                  <a:pt x="4046886" y="4666089"/>
                </a:lnTo>
                <a:lnTo>
                  <a:pt x="0" y="4666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103" r="-65606" b="-15399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099448" y="3104582"/>
            <a:ext cx="4528960" cy="4548061"/>
            <a:chOff x="0" y="0"/>
            <a:chExt cx="63233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23330" cy="6350000"/>
            </a:xfrm>
            <a:custGeom>
              <a:avLst/>
              <a:gdLst/>
              <a:ahLst/>
              <a:cxnLst/>
              <a:rect l="l" t="t" r="r" b="b"/>
              <a:pathLst>
                <a:path w="6323330" h="6350000">
                  <a:moveTo>
                    <a:pt x="6320790" y="2887980"/>
                  </a:moveTo>
                  <a:lnTo>
                    <a:pt x="6320790" y="1596390"/>
                  </a:lnTo>
                  <a:cubicBezTo>
                    <a:pt x="6320790" y="715010"/>
                    <a:pt x="5605780" y="0"/>
                    <a:pt x="4724400" y="0"/>
                  </a:cubicBezTo>
                  <a:lnTo>
                    <a:pt x="4724400" y="0"/>
                  </a:lnTo>
                  <a:cubicBezTo>
                    <a:pt x="3967480" y="0"/>
                    <a:pt x="3314700" y="530860"/>
                    <a:pt x="3161030" y="1271270"/>
                  </a:cubicBezTo>
                  <a:cubicBezTo>
                    <a:pt x="3006090" y="530860"/>
                    <a:pt x="2353310" y="0"/>
                    <a:pt x="1596390" y="0"/>
                  </a:cubicBezTo>
                  <a:lnTo>
                    <a:pt x="1596390" y="0"/>
                  </a:lnTo>
                  <a:cubicBezTo>
                    <a:pt x="715010" y="0"/>
                    <a:pt x="0" y="715010"/>
                    <a:pt x="0" y="1596390"/>
                  </a:cubicBezTo>
                  <a:lnTo>
                    <a:pt x="0" y="3462020"/>
                  </a:lnTo>
                  <a:lnTo>
                    <a:pt x="2540" y="3462020"/>
                  </a:lnTo>
                  <a:lnTo>
                    <a:pt x="2540" y="4752340"/>
                  </a:lnTo>
                  <a:cubicBezTo>
                    <a:pt x="2540" y="5634990"/>
                    <a:pt x="717550" y="6350000"/>
                    <a:pt x="1598930" y="6350000"/>
                  </a:cubicBezTo>
                  <a:lnTo>
                    <a:pt x="1598930" y="6350000"/>
                  </a:lnTo>
                  <a:cubicBezTo>
                    <a:pt x="2354580" y="6350000"/>
                    <a:pt x="3007360" y="5819140"/>
                    <a:pt x="3162300" y="5078730"/>
                  </a:cubicBezTo>
                  <a:cubicBezTo>
                    <a:pt x="3317240" y="5819140"/>
                    <a:pt x="3970020" y="6350000"/>
                    <a:pt x="4726940" y="6350000"/>
                  </a:cubicBezTo>
                  <a:lnTo>
                    <a:pt x="4726940" y="6350000"/>
                  </a:lnTo>
                  <a:cubicBezTo>
                    <a:pt x="5608320" y="6350000"/>
                    <a:pt x="6323330" y="5634990"/>
                    <a:pt x="6323330" y="4753610"/>
                  </a:cubicBezTo>
                  <a:lnTo>
                    <a:pt x="6323330" y="2887980"/>
                  </a:lnTo>
                  <a:lnTo>
                    <a:pt x="6320790" y="2887980"/>
                  </a:ln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4204878" y="1285875"/>
            <a:ext cx="9878244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گواهینامه ها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99448" y="3104582"/>
            <a:ext cx="4528960" cy="4548061"/>
            <a:chOff x="0" y="0"/>
            <a:chExt cx="6323330" cy="635000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6323330" cy="6350000"/>
            </a:xfrm>
            <a:custGeom>
              <a:avLst/>
              <a:gdLst/>
              <a:ahLst/>
              <a:cxnLst/>
              <a:rect l="l" t="t" r="r" b="b"/>
              <a:pathLst>
                <a:path w="6323330" h="6350000">
                  <a:moveTo>
                    <a:pt x="2540" y="2887980"/>
                  </a:moveTo>
                  <a:lnTo>
                    <a:pt x="2540" y="1596390"/>
                  </a:lnTo>
                  <a:cubicBezTo>
                    <a:pt x="2540" y="715010"/>
                    <a:pt x="717550" y="0"/>
                    <a:pt x="1598930" y="0"/>
                  </a:cubicBezTo>
                  <a:lnTo>
                    <a:pt x="1598930" y="0"/>
                  </a:lnTo>
                  <a:cubicBezTo>
                    <a:pt x="2355850" y="0"/>
                    <a:pt x="3008630" y="530860"/>
                    <a:pt x="3162300" y="1271270"/>
                  </a:cubicBezTo>
                  <a:cubicBezTo>
                    <a:pt x="3317240" y="530860"/>
                    <a:pt x="3970020" y="0"/>
                    <a:pt x="4726940" y="0"/>
                  </a:cubicBezTo>
                  <a:lnTo>
                    <a:pt x="4726940" y="0"/>
                  </a:lnTo>
                  <a:cubicBezTo>
                    <a:pt x="5608320" y="0"/>
                    <a:pt x="6323330" y="715010"/>
                    <a:pt x="6323330" y="1596390"/>
                  </a:cubicBezTo>
                  <a:lnTo>
                    <a:pt x="6323330" y="3462020"/>
                  </a:lnTo>
                  <a:lnTo>
                    <a:pt x="6320790" y="3462020"/>
                  </a:lnTo>
                  <a:lnTo>
                    <a:pt x="6320790" y="4752340"/>
                  </a:lnTo>
                  <a:cubicBezTo>
                    <a:pt x="6320790" y="5634990"/>
                    <a:pt x="5605780" y="6350000"/>
                    <a:pt x="4724400" y="6350000"/>
                  </a:cubicBezTo>
                  <a:lnTo>
                    <a:pt x="4724400" y="6350000"/>
                  </a:lnTo>
                  <a:cubicBezTo>
                    <a:pt x="3968750" y="6350000"/>
                    <a:pt x="3315970" y="5819140"/>
                    <a:pt x="3161030" y="5078730"/>
                  </a:cubicBezTo>
                  <a:cubicBezTo>
                    <a:pt x="3006090" y="5819140"/>
                    <a:pt x="2353310" y="6350000"/>
                    <a:pt x="1596390" y="6350000"/>
                  </a:cubicBezTo>
                  <a:lnTo>
                    <a:pt x="1596390" y="6350000"/>
                  </a:lnTo>
                  <a:cubicBezTo>
                    <a:pt x="715010" y="6350000"/>
                    <a:pt x="0" y="5634990"/>
                    <a:pt x="0" y="4753610"/>
                  </a:cubicBezTo>
                  <a:lnTo>
                    <a:pt x="0" y="2887980"/>
                  </a:lnTo>
                  <a:lnTo>
                    <a:pt x="2540" y="2887980"/>
                  </a:lnTo>
                  <a:close/>
                </a:path>
              </a:pathLst>
            </a:custGeom>
            <a:blipFill>
              <a:blip r:embed="rId5"/>
              <a:stretch>
                <a:fillRect t="-19023" r="-26399" b="-27122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flipH="1">
            <a:off x="9196514" y="4097855"/>
            <a:ext cx="2423725" cy="4022918"/>
          </a:xfrm>
          <a:custGeom>
            <a:avLst/>
            <a:gdLst/>
            <a:ahLst/>
            <a:cxnLst/>
            <a:rect l="l" t="t" r="r" b="b"/>
            <a:pathLst>
              <a:path w="2423725" h="4022918">
                <a:moveTo>
                  <a:pt x="2423725" y="0"/>
                </a:moveTo>
                <a:lnTo>
                  <a:pt x="0" y="0"/>
                </a:lnTo>
                <a:lnTo>
                  <a:pt x="0" y="4022918"/>
                </a:lnTo>
                <a:lnTo>
                  <a:pt x="2423725" y="4022918"/>
                </a:lnTo>
                <a:lnTo>
                  <a:pt x="2423725" y="0"/>
                </a:lnTo>
                <a:close/>
              </a:path>
            </a:pathLst>
          </a:custGeom>
          <a:blipFill>
            <a:blip r:embed="rId5"/>
            <a:stretch>
              <a:fillRect t="-44956" r="-128655" b="-14997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550873" y="2227579"/>
            <a:ext cx="4069366" cy="4167341"/>
          </a:xfrm>
          <a:custGeom>
            <a:avLst/>
            <a:gdLst/>
            <a:ahLst/>
            <a:cxnLst/>
            <a:rect l="l" t="t" r="r" b="b"/>
            <a:pathLst>
              <a:path w="4069366" h="4167341">
                <a:moveTo>
                  <a:pt x="4069366" y="0"/>
                </a:moveTo>
                <a:lnTo>
                  <a:pt x="0" y="0"/>
                </a:lnTo>
                <a:lnTo>
                  <a:pt x="0" y="4167341"/>
                </a:lnTo>
                <a:lnTo>
                  <a:pt x="4069366" y="4167341"/>
                </a:lnTo>
                <a:lnTo>
                  <a:pt x="4069366" y="0"/>
                </a:lnTo>
                <a:close/>
              </a:path>
            </a:pathLst>
          </a:custGeom>
          <a:blipFill>
            <a:blip r:embed="rId5"/>
            <a:stretch>
              <a:fillRect r="-38234" b="-56731"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967561" y="3104582"/>
            <a:ext cx="4548061" cy="454806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967561" y="3104582"/>
            <a:ext cx="4548061" cy="454806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blipFill>
              <a:blip r:embed="rId6"/>
              <a:stretch>
                <a:fillRect l="-16392" t="-48576" r="-13088" b="-33501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3158061" y="2166227"/>
            <a:ext cx="3998951" cy="4005675"/>
          </a:xfrm>
          <a:custGeom>
            <a:avLst/>
            <a:gdLst/>
            <a:ahLst/>
            <a:cxnLst/>
            <a:rect l="l" t="t" r="r" b="b"/>
            <a:pathLst>
              <a:path w="3998951" h="4005675">
                <a:moveTo>
                  <a:pt x="0" y="0"/>
                </a:moveTo>
                <a:lnTo>
                  <a:pt x="3998951" y="0"/>
                </a:lnTo>
                <a:lnTo>
                  <a:pt x="3998951" y="4005674"/>
                </a:lnTo>
                <a:lnTo>
                  <a:pt x="0" y="4005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185" t="-32230" r="-23185" b="-73218"/>
            </a:stretch>
          </a:blipFill>
        </p:spPr>
      </p:sp>
      <p:sp>
        <p:nvSpPr>
          <p:cNvPr id="20" name="Freeform 20"/>
          <p:cNvSpPr/>
          <p:nvPr/>
        </p:nvSpPr>
        <p:spPr>
          <a:xfrm rot="-8697547">
            <a:off x="208429" y="-99821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0"/>
                </a:moveTo>
                <a:lnTo>
                  <a:pt x="5189039" y="0"/>
                </a:lnTo>
                <a:lnTo>
                  <a:pt x="5189039" y="1547277"/>
                </a:lnTo>
                <a:lnTo>
                  <a:pt x="0" y="15472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135509" flipV="1">
            <a:off x="12763857" y="582364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1547277"/>
                </a:moveTo>
                <a:lnTo>
                  <a:pt x="5189039" y="1547277"/>
                </a:lnTo>
                <a:lnTo>
                  <a:pt x="5189039" y="0"/>
                </a:lnTo>
                <a:lnTo>
                  <a:pt x="0" y="0"/>
                </a:lnTo>
                <a:lnTo>
                  <a:pt x="0" y="154727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155299" y="4804651"/>
            <a:ext cx="1732732" cy="2027665"/>
          </a:xfrm>
          <a:custGeom>
            <a:avLst/>
            <a:gdLst/>
            <a:ahLst/>
            <a:cxnLst/>
            <a:rect l="l" t="t" r="r" b="b"/>
            <a:pathLst>
              <a:path w="1732732" h="2027665">
                <a:moveTo>
                  <a:pt x="0" y="0"/>
                </a:moveTo>
                <a:lnTo>
                  <a:pt x="1732731" y="0"/>
                </a:lnTo>
                <a:lnTo>
                  <a:pt x="1732731" y="2027665"/>
                </a:lnTo>
                <a:lnTo>
                  <a:pt x="0" y="2027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377609" y="4762374"/>
            <a:ext cx="1261220" cy="431447"/>
          </a:xfrm>
          <a:custGeom>
            <a:avLst/>
            <a:gdLst/>
            <a:ahLst/>
            <a:cxnLst/>
            <a:rect l="l" t="t" r="r" b="b"/>
            <a:pathLst>
              <a:path w="1261220" h="431447">
                <a:moveTo>
                  <a:pt x="0" y="0"/>
                </a:moveTo>
                <a:lnTo>
                  <a:pt x="1261220" y="0"/>
                </a:lnTo>
                <a:lnTo>
                  <a:pt x="1261220" y="431448"/>
                </a:lnTo>
                <a:lnTo>
                  <a:pt x="0" y="4314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70210" t="-900962" r="-193888" b="-906476"/>
            </a:stretch>
          </a:blipFill>
        </p:spPr>
      </p:sp>
      <p:sp>
        <p:nvSpPr>
          <p:cNvPr id="24" name="Freeform 24"/>
          <p:cNvSpPr/>
          <p:nvPr/>
        </p:nvSpPr>
        <p:spPr>
          <a:xfrm rot="-3089058">
            <a:off x="2021708" y="3983993"/>
            <a:ext cx="2546405" cy="1158614"/>
          </a:xfrm>
          <a:custGeom>
            <a:avLst/>
            <a:gdLst/>
            <a:ahLst/>
            <a:cxnLst/>
            <a:rect l="l" t="t" r="r" b="b"/>
            <a:pathLst>
              <a:path w="2546405" h="1158614">
                <a:moveTo>
                  <a:pt x="0" y="0"/>
                </a:moveTo>
                <a:lnTo>
                  <a:pt x="2546405" y="0"/>
                </a:lnTo>
                <a:lnTo>
                  <a:pt x="2546405" y="1158614"/>
                </a:lnTo>
                <a:lnTo>
                  <a:pt x="0" y="11586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585556" y="1944182"/>
            <a:ext cx="744106" cy="1160400"/>
          </a:xfrm>
          <a:custGeom>
            <a:avLst/>
            <a:gdLst/>
            <a:ahLst/>
            <a:cxnLst/>
            <a:rect l="l" t="t" r="r" b="b"/>
            <a:pathLst>
              <a:path w="744106" h="1160400">
                <a:moveTo>
                  <a:pt x="0" y="0"/>
                </a:moveTo>
                <a:lnTo>
                  <a:pt x="744107" y="0"/>
                </a:lnTo>
                <a:lnTo>
                  <a:pt x="744107" y="1160400"/>
                </a:lnTo>
                <a:lnTo>
                  <a:pt x="0" y="1160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7490963" y="8025765"/>
            <a:ext cx="3306074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نام مشتری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003325" y="8558412"/>
            <a:ext cx="5357947" cy="1413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همچنین با تمامی نسخه های پاورپوینت سازگار است و شما می توانید آن را بر روی کامپیوتر، تبلت یا موبایل خود اجرا کنید.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13299" y="8025765"/>
            <a:ext cx="3306074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نام مشتری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45010" y="8530590"/>
            <a:ext cx="4699347" cy="1413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با دانلود رایگان این قالب پاورپوینت، شما می توانید از یک محصول با کیفیت بالا و قیمت صفر بهره مند شوید. شما می توانید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368628" y="8025765"/>
            <a:ext cx="3306074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نام مشتری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620239" y="8530590"/>
            <a:ext cx="6134361" cy="1413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با توجه به موضوع دامپروری و حیوانات خانگی طراحی شده است و شما می توانید از آن برای هر نوع ارائه ای که مربوط به این حوزه باشد استفاده کنید.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2661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13975" y="2177586"/>
            <a:ext cx="7399759" cy="7348034"/>
            <a:chOff x="0" y="0"/>
            <a:chExt cx="6304534" cy="6260465"/>
          </a:xfrm>
        </p:grpSpPr>
        <p:sp>
          <p:nvSpPr>
            <p:cNvPr id="4" name="Freeform 4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13975" y="2177586"/>
            <a:ext cx="7399759" cy="7348034"/>
            <a:chOff x="0" y="0"/>
            <a:chExt cx="6304534" cy="6260465"/>
          </a:xfrm>
        </p:grpSpPr>
        <p:sp>
          <p:nvSpPr>
            <p:cNvPr id="6" name="Freeform 6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blipFill>
              <a:blip r:embed="rId4"/>
              <a:stretch>
                <a:fillRect l="-24112" t="-25217" r="-6286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9144000" y="291217"/>
            <a:ext cx="8656984" cy="5915789"/>
          </a:xfrm>
          <a:custGeom>
            <a:avLst/>
            <a:gdLst/>
            <a:ahLst/>
            <a:cxnLst/>
            <a:rect l="l" t="t" r="r" b="b"/>
            <a:pathLst>
              <a:path w="8656984" h="5915789">
                <a:moveTo>
                  <a:pt x="0" y="0"/>
                </a:moveTo>
                <a:lnTo>
                  <a:pt x="8656984" y="0"/>
                </a:lnTo>
                <a:lnTo>
                  <a:pt x="8656984" y="5915789"/>
                </a:lnTo>
                <a:lnTo>
                  <a:pt x="0" y="591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31" r="-51674" b="-5609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64990" y="291217"/>
            <a:ext cx="5035994" cy="3399296"/>
          </a:xfrm>
          <a:custGeom>
            <a:avLst/>
            <a:gdLst/>
            <a:ahLst/>
            <a:cxnLst/>
            <a:rect l="l" t="t" r="r" b="b"/>
            <a:pathLst>
              <a:path w="5035994" h="3399296">
                <a:moveTo>
                  <a:pt x="0" y="0"/>
                </a:moveTo>
                <a:lnTo>
                  <a:pt x="5035994" y="0"/>
                </a:lnTo>
                <a:lnTo>
                  <a:pt x="5035994" y="3399296"/>
                </a:lnTo>
                <a:lnTo>
                  <a:pt x="0" y="3399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79153" y="4530090"/>
            <a:ext cx="7378075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fa-IR" sz="9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درباره ما</a:t>
            </a:r>
            <a:endParaRPr lang="en-US" sz="9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6664" y="5676900"/>
            <a:ext cx="7378075" cy="272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fa-IR" sz="24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یکی از رایگان و دوست داشتنی ترین قالب هایی است که می توانید برای ارائه یا آموزش موضوع دامپروری و حیوانات خانگی استفاده کنید. این قالب شامل 28 اسلاید با طراحی حرفه ای و متحرک است که به شما امکان می دهد تا مطالب خود را به روشی جذاب و موثر انتقال دهید.</a:t>
            </a:r>
            <a:endParaRPr lang="en-US" sz="24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 rot="1784439" flipH="1" flipV="1">
            <a:off x="4665476" y="7523707"/>
            <a:ext cx="6526171" cy="1945986"/>
          </a:xfrm>
          <a:custGeom>
            <a:avLst/>
            <a:gdLst/>
            <a:ahLst/>
            <a:cxnLst/>
            <a:rect l="l" t="t" r="r" b="b"/>
            <a:pathLst>
              <a:path w="6526171" h="1945986">
                <a:moveTo>
                  <a:pt x="6526171" y="1945986"/>
                </a:moveTo>
                <a:lnTo>
                  <a:pt x="0" y="1945986"/>
                </a:lnTo>
                <a:lnTo>
                  <a:pt x="0" y="0"/>
                </a:lnTo>
                <a:lnTo>
                  <a:pt x="6526171" y="0"/>
                </a:lnTo>
                <a:lnTo>
                  <a:pt x="6526171" y="194598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7143227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fa-IR" dirty="0"/>
              <a:t> 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 rot="-1442429">
            <a:off x="-6250133" y="-2653276"/>
            <a:ext cx="16258082" cy="1625808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20673" y="20673"/>
              <a:ext cx="771453" cy="771453"/>
            </a:xfrm>
            <a:custGeom>
              <a:avLst/>
              <a:gdLst/>
              <a:ahLst/>
              <a:cxnLst/>
              <a:rect l="l" t="t" r="r" b="b"/>
              <a:pathLst>
                <a:path w="771453" h="771453">
                  <a:moveTo>
                    <a:pt x="418242" y="14117"/>
                  </a:moveTo>
                  <a:lnTo>
                    <a:pt x="469854" y="69339"/>
                  </a:lnTo>
                  <a:cubicBezTo>
                    <a:pt x="490514" y="91444"/>
                    <a:pt x="519720" y="103542"/>
                    <a:pt x="549961" y="102520"/>
                  </a:cubicBezTo>
                  <a:lnTo>
                    <a:pt x="625503" y="99967"/>
                  </a:lnTo>
                  <a:cubicBezTo>
                    <a:pt x="637822" y="99551"/>
                    <a:pt x="649761" y="104262"/>
                    <a:pt x="658477" y="112977"/>
                  </a:cubicBezTo>
                  <a:cubicBezTo>
                    <a:pt x="667192" y="121693"/>
                    <a:pt x="671903" y="133632"/>
                    <a:pt x="671487" y="145950"/>
                  </a:cubicBezTo>
                  <a:lnTo>
                    <a:pt x="668934" y="221493"/>
                  </a:lnTo>
                  <a:cubicBezTo>
                    <a:pt x="667912" y="251734"/>
                    <a:pt x="680009" y="280940"/>
                    <a:pt x="702115" y="301600"/>
                  </a:cubicBezTo>
                  <a:lnTo>
                    <a:pt x="757337" y="353212"/>
                  </a:lnTo>
                  <a:cubicBezTo>
                    <a:pt x="766342" y="361628"/>
                    <a:pt x="771454" y="373402"/>
                    <a:pt x="771454" y="385727"/>
                  </a:cubicBezTo>
                  <a:cubicBezTo>
                    <a:pt x="771454" y="398052"/>
                    <a:pt x="766342" y="409826"/>
                    <a:pt x="757337" y="418242"/>
                  </a:cubicBezTo>
                  <a:lnTo>
                    <a:pt x="702115" y="469854"/>
                  </a:lnTo>
                  <a:cubicBezTo>
                    <a:pt x="680009" y="490514"/>
                    <a:pt x="667912" y="519720"/>
                    <a:pt x="668934" y="549961"/>
                  </a:cubicBezTo>
                  <a:lnTo>
                    <a:pt x="671487" y="625503"/>
                  </a:lnTo>
                  <a:cubicBezTo>
                    <a:pt x="671903" y="637822"/>
                    <a:pt x="667192" y="649761"/>
                    <a:pt x="658477" y="658477"/>
                  </a:cubicBezTo>
                  <a:cubicBezTo>
                    <a:pt x="649761" y="667192"/>
                    <a:pt x="637822" y="671903"/>
                    <a:pt x="625503" y="671487"/>
                  </a:cubicBezTo>
                  <a:lnTo>
                    <a:pt x="549961" y="668934"/>
                  </a:lnTo>
                  <a:cubicBezTo>
                    <a:pt x="519720" y="667912"/>
                    <a:pt x="490514" y="680009"/>
                    <a:pt x="469854" y="702115"/>
                  </a:cubicBezTo>
                  <a:lnTo>
                    <a:pt x="418242" y="757337"/>
                  </a:lnTo>
                  <a:cubicBezTo>
                    <a:pt x="409826" y="766342"/>
                    <a:pt x="398052" y="771454"/>
                    <a:pt x="385727" y="771454"/>
                  </a:cubicBezTo>
                  <a:cubicBezTo>
                    <a:pt x="373402" y="771454"/>
                    <a:pt x="361628" y="766342"/>
                    <a:pt x="353212" y="757337"/>
                  </a:cubicBezTo>
                  <a:lnTo>
                    <a:pt x="301600" y="702115"/>
                  </a:lnTo>
                  <a:cubicBezTo>
                    <a:pt x="280940" y="680009"/>
                    <a:pt x="251734" y="667912"/>
                    <a:pt x="221493" y="668934"/>
                  </a:cubicBezTo>
                  <a:lnTo>
                    <a:pt x="145950" y="671487"/>
                  </a:lnTo>
                  <a:cubicBezTo>
                    <a:pt x="133632" y="671903"/>
                    <a:pt x="121693" y="667192"/>
                    <a:pt x="112977" y="658477"/>
                  </a:cubicBezTo>
                  <a:cubicBezTo>
                    <a:pt x="104262" y="649761"/>
                    <a:pt x="99551" y="637822"/>
                    <a:pt x="99967" y="625503"/>
                  </a:cubicBezTo>
                  <a:lnTo>
                    <a:pt x="102520" y="549961"/>
                  </a:lnTo>
                  <a:cubicBezTo>
                    <a:pt x="103542" y="519720"/>
                    <a:pt x="91444" y="490514"/>
                    <a:pt x="69339" y="469854"/>
                  </a:cubicBezTo>
                  <a:lnTo>
                    <a:pt x="14117" y="418242"/>
                  </a:lnTo>
                  <a:cubicBezTo>
                    <a:pt x="5112" y="409826"/>
                    <a:pt x="0" y="398053"/>
                    <a:pt x="0" y="385727"/>
                  </a:cubicBezTo>
                  <a:cubicBezTo>
                    <a:pt x="0" y="373402"/>
                    <a:pt x="5112" y="361628"/>
                    <a:pt x="14117" y="353212"/>
                  </a:cubicBezTo>
                  <a:lnTo>
                    <a:pt x="69339" y="301600"/>
                  </a:lnTo>
                  <a:cubicBezTo>
                    <a:pt x="91444" y="280940"/>
                    <a:pt x="103542" y="251734"/>
                    <a:pt x="102520" y="221493"/>
                  </a:cubicBezTo>
                  <a:lnTo>
                    <a:pt x="99967" y="145950"/>
                  </a:lnTo>
                  <a:cubicBezTo>
                    <a:pt x="99551" y="133632"/>
                    <a:pt x="104262" y="121693"/>
                    <a:pt x="112977" y="112977"/>
                  </a:cubicBezTo>
                  <a:cubicBezTo>
                    <a:pt x="121693" y="104262"/>
                    <a:pt x="133632" y="99551"/>
                    <a:pt x="145950" y="99967"/>
                  </a:cubicBezTo>
                  <a:lnTo>
                    <a:pt x="221493" y="102520"/>
                  </a:lnTo>
                  <a:cubicBezTo>
                    <a:pt x="251734" y="103542"/>
                    <a:pt x="280940" y="91444"/>
                    <a:pt x="301600" y="69339"/>
                  </a:cubicBezTo>
                  <a:lnTo>
                    <a:pt x="353212" y="14117"/>
                  </a:lnTo>
                  <a:cubicBezTo>
                    <a:pt x="361628" y="5112"/>
                    <a:pt x="373402" y="0"/>
                    <a:pt x="385727" y="0"/>
                  </a:cubicBezTo>
                  <a:cubicBezTo>
                    <a:pt x="398053" y="0"/>
                    <a:pt x="409826" y="5112"/>
                    <a:pt x="418242" y="14117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478961" y="-2005"/>
            <a:ext cx="9772640" cy="11666527"/>
          </a:xfrm>
          <a:custGeom>
            <a:avLst/>
            <a:gdLst/>
            <a:ahLst/>
            <a:cxnLst/>
            <a:rect l="l" t="t" r="r" b="b"/>
            <a:pathLst>
              <a:path w="9772640" h="11666527">
                <a:moveTo>
                  <a:pt x="9772640" y="0"/>
                </a:moveTo>
                <a:lnTo>
                  <a:pt x="0" y="0"/>
                </a:lnTo>
                <a:lnTo>
                  <a:pt x="0" y="11666527"/>
                </a:lnTo>
                <a:lnTo>
                  <a:pt x="9772640" y="11666527"/>
                </a:lnTo>
                <a:lnTo>
                  <a:pt x="9772640" y="0"/>
                </a:lnTo>
                <a:close/>
              </a:path>
            </a:pathLst>
          </a:custGeom>
          <a:blipFill>
            <a:blip r:embed="rId4"/>
            <a:stretch>
              <a:fillRect l="-56758" r="-2242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513013" y="3516630"/>
            <a:ext cx="6202863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تاریخ ما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13013" y="5556885"/>
            <a:ext cx="8655215" cy="3177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8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19 اسلاید اول این قالب مربوط به ارائه شما هستند که شامل معرفی موضوع، اهداف، محتوا، مرور ادبیات، روش شناسی، نتایج، بحث و نتیجه گیری می باشند. این اسلایدها با استفاده از تصاویر، نمودارها، انیمیشن ها و افکت های زیبا طراحی شده اند که باعث می شوند ارائه شما برای مخاطبان جذاب و قابل فهم باشد.</a:t>
            </a:r>
            <a:endParaRPr lang="en-US" sz="28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1692316" y="3884523"/>
            <a:ext cx="21450355" cy="21450355"/>
          </a:xfrm>
          <a:custGeom>
            <a:avLst/>
            <a:gdLst/>
            <a:ahLst/>
            <a:cxnLst/>
            <a:rect l="l" t="t" r="r" b="b"/>
            <a:pathLst>
              <a:path w="21450355" h="21450355">
                <a:moveTo>
                  <a:pt x="0" y="0"/>
                </a:moveTo>
                <a:lnTo>
                  <a:pt x="21450355" y="0"/>
                </a:lnTo>
                <a:lnTo>
                  <a:pt x="21450355" y="21450355"/>
                </a:lnTo>
                <a:lnTo>
                  <a:pt x="0" y="21450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57547" y="5610324"/>
            <a:ext cx="353616" cy="3536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22913" y="5591536"/>
            <a:ext cx="353616" cy="35361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111471" y="5597925"/>
            <a:ext cx="353616" cy="35361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sp>
        <p:nvSpPr>
          <p:cNvPr id="9" name="AutoShape 9"/>
          <p:cNvSpPr/>
          <p:nvPr/>
        </p:nvSpPr>
        <p:spPr>
          <a:xfrm flipV="1">
            <a:off x="2711161" y="5769088"/>
            <a:ext cx="4111754" cy="17300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7176528" y="5768607"/>
            <a:ext cx="3934943" cy="5862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11465085" y="5762474"/>
            <a:ext cx="2429291" cy="11427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3522510" y="5762156"/>
            <a:ext cx="2054328" cy="6188"/>
          </a:xfrm>
          <a:prstGeom prst="line">
            <a:avLst/>
          </a:prstGeom>
          <a:ln w="47625" cap="flat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5400030" y="5591536"/>
            <a:ext cx="353616" cy="35361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11016" y="2931352"/>
            <a:ext cx="2446676" cy="2446397"/>
            <a:chOff x="0" y="0"/>
            <a:chExt cx="6350013" cy="6349289"/>
          </a:xfrm>
        </p:grpSpPr>
        <p:sp>
          <p:nvSpPr>
            <p:cNvPr id="16" name="Freeform 1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776383" y="6316365"/>
            <a:ext cx="2446676" cy="2446397"/>
            <a:chOff x="0" y="0"/>
            <a:chExt cx="6350013" cy="6349289"/>
          </a:xfrm>
        </p:grpSpPr>
        <p:sp>
          <p:nvSpPr>
            <p:cNvPr id="18" name="Freeform 1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064941" y="2931352"/>
            <a:ext cx="2446676" cy="2446397"/>
            <a:chOff x="0" y="0"/>
            <a:chExt cx="6350013" cy="6349289"/>
          </a:xfrm>
        </p:grpSpPr>
        <p:sp>
          <p:nvSpPr>
            <p:cNvPr id="20" name="Freeform 2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4351867" y="6316365"/>
            <a:ext cx="2446676" cy="2446397"/>
            <a:chOff x="0" y="0"/>
            <a:chExt cx="6350013" cy="6349289"/>
          </a:xfrm>
        </p:grpSpPr>
        <p:sp>
          <p:nvSpPr>
            <p:cNvPr id="22" name="Freeform 2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11016" y="2931352"/>
            <a:ext cx="2446676" cy="2446397"/>
            <a:chOff x="0" y="0"/>
            <a:chExt cx="6350013" cy="6349289"/>
          </a:xfrm>
        </p:grpSpPr>
        <p:sp>
          <p:nvSpPr>
            <p:cNvPr id="24" name="Freeform 2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2456" t="-33238" r="-18796" b="-1222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776383" y="6316365"/>
            <a:ext cx="2446676" cy="2446397"/>
            <a:chOff x="0" y="0"/>
            <a:chExt cx="6350013" cy="6349289"/>
          </a:xfrm>
        </p:grpSpPr>
        <p:sp>
          <p:nvSpPr>
            <p:cNvPr id="26" name="Freeform 2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64008" t="-26659" r="-92970" b="-62883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0064941" y="2931352"/>
            <a:ext cx="2446676" cy="2446397"/>
            <a:chOff x="0" y="0"/>
            <a:chExt cx="6350013" cy="6349289"/>
          </a:xfrm>
        </p:grpSpPr>
        <p:sp>
          <p:nvSpPr>
            <p:cNvPr id="28" name="Freeform 2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82073" t="-43076" r="-71994" b="-38284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4351867" y="6316365"/>
            <a:ext cx="2446676" cy="2446397"/>
            <a:chOff x="0" y="0"/>
            <a:chExt cx="6350013" cy="6349289"/>
          </a:xfrm>
        </p:grpSpPr>
        <p:sp>
          <p:nvSpPr>
            <p:cNvPr id="30" name="Freeform 30"/>
            <p:cNvSpPr/>
            <p:nvPr/>
          </p:nvSpPr>
          <p:spPr>
            <a:xfrm flipH="1">
              <a:off x="-95278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855979" y="1101865"/>
                  </a:moveTo>
                  <a:cubicBezTo>
                    <a:pt x="980160" y="886829"/>
                    <a:pt x="1205344" y="766521"/>
                    <a:pt x="1436992" y="766356"/>
                  </a:cubicBezTo>
                  <a:lnTo>
                    <a:pt x="1436954" y="766318"/>
                  </a:lnTo>
                  <a:cubicBezTo>
                    <a:pt x="1668601" y="766115"/>
                    <a:pt x="1893823" y="645821"/>
                    <a:pt x="2017966" y="430810"/>
                  </a:cubicBezTo>
                  <a:cubicBezTo>
                    <a:pt x="2203208" y="109919"/>
                    <a:pt x="2613494" y="0"/>
                    <a:pt x="2934385" y="185281"/>
                  </a:cubicBezTo>
                  <a:lnTo>
                    <a:pt x="2934436" y="185319"/>
                  </a:lnTo>
                  <a:lnTo>
                    <a:pt x="2934436" y="185115"/>
                  </a:lnTo>
                  <a:cubicBezTo>
                    <a:pt x="3133737" y="299936"/>
                    <a:pt x="3386670" y="309029"/>
                    <a:pt x="3600754" y="187630"/>
                  </a:cubicBezTo>
                  <a:cubicBezTo>
                    <a:pt x="3703782" y="126902"/>
                    <a:pt x="3821228" y="94958"/>
                    <a:pt x="3940822" y="95136"/>
                  </a:cubicBezTo>
                  <a:cubicBezTo>
                    <a:pt x="4189120" y="95136"/>
                    <a:pt x="4405883" y="230048"/>
                    <a:pt x="4521910" y="430568"/>
                  </a:cubicBezTo>
                  <a:lnTo>
                    <a:pt x="4521910" y="430530"/>
                  </a:lnTo>
                  <a:cubicBezTo>
                    <a:pt x="4637900" y="631012"/>
                    <a:pt x="4854714" y="765925"/>
                    <a:pt x="5102974" y="765925"/>
                  </a:cubicBezTo>
                  <a:cubicBezTo>
                    <a:pt x="5473496" y="765925"/>
                    <a:pt x="5773838" y="1066267"/>
                    <a:pt x="5773838" y="1436789"/>
                  </a:cubicBezTo>
                  <a:lnTo>
                    <a:pt x="5773838" y="1436866"/>
                  </a:lnTo>
                  <a:lnTo>
                    <a:pt x="5774042" y="1436789"/>
                  </a:lnTo>
                  <a:cubicBezTo>
                    <a:pt x="5774245" y="1666672"/>
                    <a:pt x="5892723" y="1890154"/>
                    <a:pt x="6104623" y="2014906"/>
                  </a:cubicBezTo>
                  <a:cubicBezTo>
                    <a:pt x="6208879" y="2073744"/>
                    <a:pt x="6295391" y="2159541"/>
                    <a:pt x="6355092" y="2263305"/>
                  </a:cubicBezTo>
                  <a:cubicBezTo>
                    <a:pt x="6479247" y="2478367"/>
                    <a:pt x="6470802" y="2733523"/>
                    <a:pt x="6355130" y="2934246"/>
                  </a:cubicBezTo>
                  <a:lnTo>
                    <a:pt x="6355168" y="2934246"/>
                  </a:lnTo>
                  <a:cubicBezTo>
                    <a:pt x="6239585" y="3134932"/>
                    <a:pt x="6231140" y="3390113"/>
                    <a:pt x="6355295" y="3605149"/>
                  </a:cubicBezTo>
                  <a:cubicBezTo>
                    <a:pt x="6540525" y="3926002"/>
                    <a:pt x="6430619" y="4336288"/>
                    <a:pt x="6109728" y="4521569"/>
                  </a:cubicBezTo>
                  <a:lnTo>
                    <a:pt x="6109690" y="4521607"/>
                  </a:lnTo>
                  <a:lnTo>
                    <a:pt x="6109817" y="4521695"/>
                  </a:lnTo>
                  <a:cubicBezTo>
                    <a:pt x="5909297" y="4637634"/>
                    <a:pt x="5774448" y="4854448"/>
                    <a:pt x="5774448" y="5102746"/>
                  </a:cubicBezTo>
                  <a:cubicBezTo>
                    <a:pt x="5774448" y="5473268"/>
                    <a:pt x="5474106" y="5773611"/>
                    <a:pt x="5103596" y="5773611"/>
                  </a:cubicBezTo>
                  <a:cubicBezTo>
                    <a:pt x="4855285" y="5773611"/>
                    <a:pt x="4638560" y="5908497"/>
                    <a:pt x="4522495" y="6109018"/>
                  </a:cubicBezTo>
                  <a:cubicBezTo>
                    <a:pt x="4406506" y="6309449"/>
                    <a:pt x="4189704" y="6444425"/>
                    <a:pt x="3941432" y="6444425"/>
                  </a:cubicBezTo>
                  <a:cubicBezTo>
                    <a:pt x="3821840" y="6444579"/>
                    <a:pt x="3704398" y="6412633"/>
                    <a:pt x="3601364" y="6351918"/>
                  </a:cubicBezTo>
                  <a:cubicBezTo>
                    <a:pt x="3387331" y="6230544"/>
                    <a:pt x="3134334" y="6239637"/>
                    <a:pt x="2935046" y="6354496"/>
                  </a:cubicBezTo>
                  <a:lnTo>
                    <a:pt x="2935046" y="6354255"/>
                  </a:lnTo>
                  <a:lnTo>
                    <a:pt x="2935008" y="6354331"/>
                  </a:lnTo>
                  <a:cubicBezTo>
                    <a:pt x="2614117" y="6539573"/>
                    <a:pt x="2203830" y="6429617"/>
                    <a:pt x="2018537" y="6108764"/>
                  </a:cubicBezTo>
                  <a:cubicBezTo>
                    <a:pt x="1894395" y="5893766"/>
                    <a:pt x="1669211" y="5773446"/>
                    <a:pt x="1437563" y="5773281"/>
                  </a:cubicBezTo>
                  <a:lnTo>
                    <a:pt x="1437614" y="5773192"/>
                  </a:lnTo>
                  <a:cubicBezTo>
                    <a:pt x="1205966" y="5773027"/>
                    <a:pt x="980744" y="5652707"/>
                    <a:pt x="856640" y="5437709"/>
                  </a:cubicBezTo>
                  <a:cubicBezTo>
                    <a:pt x="795515" y="5331855"/>
                    <a:pt x="766508" y="5216234"/>
                    <a:pt x="766635" y="5102213"/>
                  </a:cubicBezTo>
                  <a:lnTo>
                    <a:pt x="766546" y="5102290"/>
                  </a:lnTo>
                  <a:cubicBezTo>
                    <a:pt x="766343" y="4878846"/>
                    <a:pt x="654380" y="4661358"/>
                    <a:pt x="453466" y="4534828"/>
                  </a:cubicBezTo>
                  <a:cubicBezTo>
                    <a:pt x="345160" y="4477881"/>
                    <a:pt x="251167" y="4390620"/>
                    <a:pt x="185496" y="4276866"/>
                  </a:cubicBezTo>
                  <a:cubicBezTo>
                    <a:pt x="61302" y="4061753"/>
                    <a:pt x="69748" y="3806572"/>
                    <a:pt x="185407" y="3605886"/>
                  </a:cubicBezTo>
                  <a:lnTo>
                    <a:pt x="185369" y="3605886"/>
                  </a:lnTo>
                  <a:cubicBezTo>
                    <a:pt x="300990" y="3405201"/>
                    <a:pt x="309448" y="3150020"/>
                    <a:pt x="185280" y="2934971"/>
                  </a:cubicBezTo>
                  <a:cubicBezTo>
                    <a:pt x="0" y="2614080"/>
                    <a:pt x="109956" y="2203832"/>
                    <a:pt x="430847" y="2018552"/>
                  </a:cubicBezTo>
                  <a:lnTo>
                    <a:pt x="430898" y="2018501"/>
                  </a:lnTo>
                  <a:lnTo>
                    <a:pt x="430771" y="2018463"/>
                  </a:lnTo>
                  <a:cubicBezTo>
                    <a:pt x="629678" y="1903375"/>
                    <a:pt x="763968" y="1689088"/>
                    <a:pt x="766089" y="1443267"/>
                  </a:cubicBezTo>
                  <a:cubicBezTo>
                    <a:pt x="764920" y="1327265"/>
                    <a:pt x="793838" y="1209536"/>
                    <a:pt x="855979" y="1101865"/>
                  </a:cubicBezTo>
                </a:path>
              </a:pathLst>
            </a:custGeom>
            <a:blipFill>
              <a:blip r:embed="rId7"/>
              <a:stretch>
                <a:fillRect l="-59687" t="-27950" r="-73366" b="-27339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1349116" y="2074583"/>
            <a:ext cx="2501154" cy="2449891"/>
          </a:xfrm>
          <a:custGeom>
            <a:avLst/>
            <a:gdLst/>
            <a:ahLst/>
            <a:cxnLst/>
            <a:rect l="l" t="t" r="r" b="b"/>
            <a:pathLst>
              <a:path w="2501154" h="2449891">
                <a:moveTo>
                  <a:pt x="0" y="0"/>
                </a:moveTo>
                <a:lnTo>
                  <a:pt x="2501154" y="0"/>
                </a:lnTo>
                <a:lnTo>
                  <a:pt x="2501154" y="2449891"/>
                </a:lnTo>
                <a:lnTo>
                  <a:pt x="0" y="244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64" r="-14464" b="-34829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031884" y="5671777"/>
            <a:ext cx="2588714" cy="2198806"/>
          </a:xfrm>
          <a:custGeom>
            <a:avLst/>
            <a:gdLst/>
            <a:ahLst/>
            <a:cxnLst/>
            <a:rect l="l" t="t" r="r" b="b"/>
            <a:pathLst>
              <a:path w="2588714" h="2198806">
                <a:moveTo>
                  <a:pt x="0" y="0"/>
                </a:moveTo>
                <a:lnTo>
                  <a:pt x="2588714" y="0"/>
                </a:lnTo>
                <a:lnTo>
                  <a:pt x="2588714" y="2198806"/>
                </a:lnTo>
                <a:lnTo>
                  <a:pt x="0" y="2198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195" r="-70195" b="-108725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006852" y="2921827"/>
            <a:ext cx="2359483" cy="2374556"/>
          </a:xfrm>
          <a:custGeom>
            <a:avLst/>
            <a:gdLst/>
            <a:ahLst/>
            <a:cxnLst/>
            <a:rect l="l" t="t" r="r" b="b"/>
            <a:pathLst>
              <a:path w="2359483" h="2374556">
                <a:moveTo>
                  <a:pt x="0" y="0"/>
                </a:moveTo>
                <a:lnTo>
                  <a:pt x="2359483" y="0"/>
                </a:lnTo>
                <a:lnTo>
                  <a:pt x="2359483" y="2374556"/>
                </a:lnTo>
                <a:lnTo>
                  <a:pt x="0" y="2374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4339" t="-43004" r="-37933" b="-43004"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13468321" y="6429336"/>
            <a:ext cx="2502914" cy="1476301"/>
          </a:xfrm>
          <a:custGeom>
            <a:avLst/>
            <a:gdLst/>
            <a:ahLst/>
            <a:cxnLst/>
            <a:rect l="l" t="t" r="r" b="b"/>
            <a:pathLst>
              <a:path w="2502914" h="1476301">
                <a:moveTo>
                  <a:pt x="2502915" y="0"/>
                </a:moveTo>
                <a:lnTo>
                  <a:pt x="0" y="0"/>
                </a:lnTo>
                <a:lnTo>
                  <a:pt x="0" y="1476301"/>
                </a:lnTo>
                <a:lnTo>
                  <a:pt x="2502915" y="1476301"/>
                </a:lnTo>
                <a:lnTo>
                  <a:pt x="2502915" y="0"/>
                </a:lnTo>
                <a:close/>
              </a:path>
            </a:pathLst>
          </a:custGeom>
          <a:blipFill>
            <a:blip r:embed="rId7"/>
            <a:stretch>
              <a:fillRect l="-85360" t="-50516" r="-31570" b="-94519"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028700" y="1285875"/>
            <a:ext cx="16230600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جدول زمانی ما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28700" y="6316365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66477" y="7419872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317258" y="3179006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317258" y="4272855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894375" y="3120899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894375" y="4244289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605817" y="6316365"/>
            <a:ext cx="3364925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یک نکته اصلی اضافه کنید</a:t>
            </a:r>
            <a:endParaRPr lang="en-US" sz="3600" u="none" strike="noStrike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605817" y="7419872"/>
            <a:ext cx="3364925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4" name="Freeform 44"/>
          <p:cNvSpPr/>
          <p:nvPr/>
        </p:nvSpPr>
        <p:spPr>
          <a:xfrm rot="-8697547">
            <a:off x="208429" y="-99821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0"/>
                </a:moveTo>
                <a:lnTo>
                  <a:pt x="5189039" y="0"/>
                </a:lnTo>
                <a:lnTo>
                  <a:pt x="5189039" y="1547277"/>
                </a:lnTo>
                <a:lnTo>
                  <a:pt x="0" y="1547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10135509" flipV="1">
            <a:off x="12763857" y="582364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1547277"/>
                </a:moveTo>
                <a:lnTo>
                  <a:pt x="5189039" y="1547277"/>
                </a:lnTo>
                <a:lnTo>
                  <a:pt x="5189039" y="0"/>
                </a:lnTo>
                <a:lnTo>
                  <a:pt x="0" y="0"/>
                </a:lnTo>
                <a:lnTo>
                  <a:pt x="0" y="154727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2661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876675"/>
            <a:ext cx="13381109" cy="140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fa-IR" sz="88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یک تصویر ارزش هزار کلمه است</a:t>
            </a:r>
            <a:endParaRPr lang="en-US" sz="88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190366" y="0"/>
            <a:ext cx="6097634" cy="10287000"/>
            <a:chOff x="0" y="0"/>
            <a:chExt cx="8130179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44160" t="16051" r="22686"/>
            <a:stretch>
              <a:fillRect/>
            </a:stretch>
          </p:blipFill>
          <p:spPr>
            <a:xfrm>
              <a:off x="0" y="0"/>
              <a:ext cx="8130179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190366" y="6481701"/>
            <a:ext cx="6974075" cy="7610598"/>
          </a:xfrm>
          <a:custGeom>
            <a:avLst/>
            <a:gdLst/>
            <a:ahLst/>
            <a:cxnLst/>
            <a:rect l="l" t="t" r="r" b="b"/>
            <a:pathLst>
              <a:path w="6974075" h="7610598">
                <a:moveTo>
                  <a:pt x="0" y="0"/>
                </a:moveTo>
                <a:lnTo>
                  <a:pt x="6974075" y="0"/>
                </a:lnTo>
                <a:lnTo>
                  <a:pt x="6974075" y="7610598"/>
                </a:lnTo>
                <a:lnTo>
                  <a:pt x="0" y="761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190366" y="0"/>
            <a:ext cx="6097634" cy="10287000"/>
            <a:chOff x="0" y="0"/>
            <a:chExt cx="8130179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4160" t="16051" r="22686"/>
            <a:stretch>
              <a:fillRect/>
            </a:stretch>
          </p:blipFill>
          <p:spPr>
            <a:xfrm>
              <a:off x="0" y="0"/>
              <a:ext cx="8130179" cy="13716000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515" y="4015739"/>
            <a:ext cx="20003030" cy="18000060"/>
            <a:chOff x="0" y="0"/>
            <a:chExt cx="2473599" cy="2225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599" cy="2225910"/>
            </a:xfrm>
            <a:custGeom>
              <a:avLst/>
              <a:gdLst/>
              <a:ahLst/>
              <a:cxnLst/>
              <a:rect l="l" t="t" r="r" b="b"/>
              <a:pathLst>
                <a:path w="2473599" h="2225910">
                  <a:moveTo>
                    <a:pt x="1236800" y="0"/>
                  </a:moveTo>
                  <a:cubicBezTo>
                    <a:pt x="553734" y="0"/>
                    <a:pt x="0" y="498287"/>
                    <a:pt x="0" y="1112955"/>
                  </a:cubicBezTo>
                  <a:cubicBezTo>
                    <a:pt x="0" y="1727623"/>
                    <a:pt x="553734" y="2225910"/>
                    <a:pt x="1236800" y="2225910"/>
                  </a:cubicBezTo>
                  <a:cubicBezTo>
                    <a:pt x="1919865" y="2225910"/>
                    <a:pt x="2473599" y="1727623"/>
                    <a:pt x="2473599" y="1112955"/>
                  </a:cubicBezTo>
                  <a:cubicBezTo>
                    <a:pt x="2473599" y="498287"/>
                    <a:pt x="1919865" y="0"/>
                    <a:pt x="1236800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31900" y="161054"/>
              <a:ext cx="2009799" cy="185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984008" y="3679729"/>
            <a:ext cx="14319984" cy="6607271"/>
          </a:xfrm>
          <a:custGeom>
            <a:avLst/>
            <a:gdLst/>
            <a:ahLst/>
            <a:cxnLst/>
            <a:rect l="l" t="t" r="r" b="b"/>
            <a:pathLst>
              <a:path w="14319984" h="6607271">
                <a:moveTo>
                  <a:pt x="0" y="0"/>
                </a:moveTo>
                <a:lnTo>
                  <a:pt x="14319984" y="0"/>
                </a:lnTo>
                <a:lnTo>
                  <a:pt x="14319984" y="6607271"/>
                </a:lnTo>
                <a:lnTo>
                  <a:pt x="0" y="6607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74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04833"/>
            <a:ext cx="16230600" cy="103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  <a:spcBef>
                <a:spcPct val="0"/>
              </a:spcBef>
            </a:pPr>
            <a:r>
              <a:rPr lang="fa-IR" sz="6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"یک بیانیه اصلی یا نقل قول الهام بخش بنویسید"</a:t>
            </a:r>
            <a:endParaRPr lang="en-US" sz="66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326129"/>
            <a:ext cx="16230600" cy="40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fa-IR" sz="32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- یک اعتبار، نقل قول یا پیام پشتیبانی را درج کنید</a:t>
            </a:r>
            <a:endParaRPr lang="en-US" sz="32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259300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8338389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7" y="0"/>
                </a:lnTo>
                <a:lnTo>
                  <a:pt x="14875977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394514"/>
            <a:ext cx="6831593" cy="5113340"/>
            <a:chOff x="0" y="0"/>
            <a:chExt cx="846194" cy="633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6194" cy="633363"/>
            </a:xfrm>
            <a:custGeom>
              <a:avLst/>
              <a:gdLst/>
              <a:ahLst/>
              <a:cxnLst/>
              <a:rect l="l" t="t" r="r" b="b"/>
              <a:pathLst>
                <a:path w="846194" h="633363">
                  <a:moveTo>
                    <a:pt x="57796" y="0"/>
                  </a:moveTo>
                  <a:lnTo>
                    <a:pt x="788399" y="0"/>
                  </a:lnTo>
                  <a:cubicBezTo>
                    <a:pt x="803727" y="0"/>
                    <a:pt x="818428" y="6089"/>
                    <a:pt x="829266" y="16928"/>
                  </a:cubicBezTo>
                  <a:cubicBezTo>
                    <a:pt x="840105" y="27767"/>
                    <a:pt x="846194" y="42467"/>
                    <a:pt x="846194" y="57796"/>
                  </a:cubicBezTo>
                  <a:lnTo>
                    <a:pt x="846194" y="575567"/>
                  </a:lnTo>
                  <a:cubicBezTo>
                    <a:pt x="846194" y="590896"/>
                    <a:pt x="840105" y="605596"/>
                    <a:pt x="829266" y="616435"/>
                  </a:cubicBezTo>
                  <a:cubicBezTo>
                    <a:pt x="818428" y="627274"/>
                    <a:pt x="803727" y="633363"/>
                    <a:pt x="788399" y="633363"/>
                  </a:cubicBezTo>
                  <a:lnTo>
                    <a:pt x="57796" y="633363"/>
                  </a:lnTo>
                  <a:cubicBezTo>
                    <a:pt x="42467" y="633363"/>
                    <a:pt x="27767" y="627274"/>
                    <a:pt x="16928" y="616435"/>
                  </a:cubicBezTo>
                  <a:cubicBezTo>
                    <a:pt x="6089" y="605596"/>
                    <a:pt x="0" y="590896"/>
                    <a:pt x="0" y="575567"/>
                  </a:cubicBezTo>
                  <a:lnTo>
                    <a:pt x="0" y="57796"/>
                  </a:lnTo>
                  <a:cubicBezTo>
                    <a:pt x="0" y="42467"/>
                    <a:pt x="6089" y="27767"/>
                    <a:pt x="16928" y="16928"/>
                  </a:cubicBezTo>
                  <a:cubicBezTo>
                    <a:pt x="27767" y="6089"/>
                    <a:pt x="42467" y="0"/>
                    <a:pt x="57796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46194" cy="680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1230327" y="0"/>
            <a:ext cx="7057673" cy="11061425"/>
          </a:xfrm>
          <a:custGeom>
            <a:avLst/>
            <a:gdLst/>
            <a:ahLst/>
            <a:cxnLst/>
            <a:rect l="l" t="t" r="r" b="b"/>
            <a:pathLst>
              <a:path w="7057673" h="11061425">
                <a:moveTo>
                  <a:pt x="0" y="0"/>
                </a:moveTo>
                <a:lnTo>
                  <a:pt x="7057673" y="0"/>
                </a:lnTo>
                <a:lnTo>
                  <a:pt x="7057673" y="11061425"/>
                </a:lnTo>
                <a:lnTo>
                  <a:pt x="0" y="11061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400"/>
            </a:stretch>
          </a:blipFill>
        </p:spPr>
      </p:sp>
      <p:sp>
        <p:nvSpPr>
          <p:cNvPr id="7" name="Freeform 7"/>
          <p:cNvSpPr/>
          <p:nvPr/>
        </p:nvSpPr>
        <p:spPr>
          <a:xfrm rot="902183" flipH="1">
            <a:off x="12730201" y="-300403"/>
            <a:ext cx="4920016" cy="8257023"/>
          </a:xfrm>
          <a:custGeom>
            <a:avLst/>
            <a:gdLst/>
            <a:ahLst/>
            <a:cxnLst/>
            <a:rect l="l" t="t" r="r" b="b"/>
            <a:pathLst>
              <a:path w="4920016" h="8257023">
                <a:moveTo>
                  <a:pt x="4920016" y="0"/>
                </a:moveTo>
                <a:lnTo>
                  <a:pt x="0" y="0"/>
                </a:lnTo>
                <a:lnTo>
                  <a:pt x="0" y="8257023"/>
                </a:lnTo>
                <a:lnTo>
                  <a:pt x="4920016" y="8257023"/>
                </a:lnTo>
                <a:lnTo>
                  <a:pt x="492001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9013"/>
            </a:stretch>
          </a:blipFill>
        </p:spPr>
      </p:sp>
      <p:sp>
        <p:nvSpPr>
          <p:cNvPr id="8" name="Freeform 8"/>
          <p:cNvSpPr/>
          <p:nvPr/>
        </p:nvSpPr>
        <p:spPr>
          <a:xfrm rot="902183" flipH="1">
            <a:off x="15934507" y="7313579"/>
            <a:ext cx="3067079" cy="1623822"/>
          </a:xfrm>
          <a:custGeom>
            <a:avLst/>
            <a:gdLst/>
            <a:ahLst/>
            <a:cxnLst/>
            <a:rect l="l" t="t" r="r" b="b"/>
            <a:pathLst>
              <a:path w="3067079" h="1623822">
                <a:moveTo>
                  <a:pt x="3067079" y="0"/>
                </a:moveTo>
                <a:lnTo>
                  <a:pt x="0" y="0"/>
                </a:lnTo>
                <a:lnTo>
                  <a:pt x="0" y="1623822"/>
                </a:lnTo>
                <a:lnTo>
                  <a:pt x="3067079" y="1623822"/>
                </a:lnTo>
                <a:lnTo>
                  <a:pt x="30670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08493" r="-187162"/>
            </a:stretch>
          </a:blipFill>
        </p:spPr>
      </p:sp>
      <p:sp>
        <p:nvSpPr>
          <p:cNvPr id="9" name="Freeform 9"/>
          <p:cNvSpPr/>
          <p:nvPr/>
        </p:nvSpPr>
        <p:spPr>
          <a:xfrm rot="-7505662">
            <a:off x="5940128" y="-48353"/>
            <a:ext cx="5726588" cy="4643742"/>
          </a:xfrm>
          <a:custGeom>
            <a:avLst/>
            <a:gdLst/>
            <a:ahLst/>
            <a:cxnLst/>
            <a:rect l="l" t="t" r="r" b="b"/>
            <a:pathLst>
              <a:path w="5726588" h="4643742">
                <a:moveTo>
                  <a:pt x="0" y="0"/>
                </a:moveTo>
                <a:lnTo>
                  <a:pt x="5726588" y="0"/>
                </a:lnTo>
                <a:lnTo>
                  <a:pt x="5726588" y="4643742"/>
                </a:lnTo>
                <a:lnTo>
                  <a:pt x="0" y="4643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036321"/>
            <a:ext cx="7648069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با ما تماس بگیرید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43768" y="3898864"/>
            <a:ext cx="5801458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123 Anywhere St., Any City, ST 12345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3768" y="4824487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123-456-7890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3768" y="5713046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hello@reallygreatsite.com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3768" y="7494692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reallygreatsite.com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3768" y="6590390"/>
            <a:ext cx="489295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D81159"/>
                </a:solidFill>
                <a:latin typeface="Gotham"/>
                <a:cs typeface="B Nazanin" panose="00000400000000000000" pitchFamily="2" charset="-78"/>
              </a:rPr>
              <a:t>@reallygreatsite</a:t>
            </a:r>
          </a:p>
        </p:txBody>
      </p:sp>
      <p:sp>
        <p:nvSpPr>
          <p:cNvPr id="16" name="Freeform 16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554405" y="6483582"/>
            <a:ext cx="25396811" cy="15051747"/>
            <a:chOff x="0" y="0"/>
            <a:chExt cx="1371437" cy="812800"/>
          </a:xfrm>
        </p:grpSpPr>
        <p:sp>
          <p:nvSpPr>
            <p:cNvPr id="4" name="Freeform 4"/>
            <p:cNvSpPr/>
            <p:nvPr/>
          </p:nvSpPr>
          <p:spPr>
            <a:xfrm>
              <a:off x="15086" y="5064"/>
              <a:ext cx="1341265" cy="802673"/>
            </a:xfrm>
            <a:custGeom>
              <a:avLst/>
              <a:gdLst/>
              <a:ahLst/>
              <a:cxnLst/>
              <a:rect l="l" t="t" r="r" b="b"/>
              <a:pathLst>
                <a:path w="1341265" h="802673">
                  <a:moveTo>
                    <a:pt x="697884" y="8597"/>
                  </a:moveTo>
                  <a:lnTo>
                    <a:pt x="709905" y="14623"/>
                  </a:lnTo>
                  <a:cubicBezTo>
                    <a:pt x="727376" y="23381"/>
                    <a:pt x="747580" y="24964"/>
                    <a:pt x="766203" y="19034"/>
                  </a:cubicBezTo>
                  <a:lnTo>
                    <a:pt x="784940" y="13067"/>
                  </a:lnTo>
                  <a:cubicBezTo>
                    <a:pt x="803141" y="7270"/>
                    <a:pt x="823027" y="10731"/>
                    <a:pt x="838200" y="22336"/>
                  </a:cubicBezTo>
                  <a:lnTo>
                    <a:pt x="843079" y="26068"/>
                  </a:lnTo>
                  <a:cubicBezTo>
                    <a:pt x="858516" y="37875"/>
                    <a:pt x="878180" y="42702"/>
                    <a:pt x="897329" y="39384"/>
                  </a:cubicBezTo>
                  <a:lnTo>
                    <a:pt x="921600" y="35178"/>
                  </a:lnTo>
                  <a:cubicBezTo>
                    <a:pt x="939806" y="32024"/>
                    <a:pt x="958295" y="38945"/>
                    <a:pt x="969955" y="53277"/>
                  </a:cubicBezTo>
                  <a:lnTo>
                    <a:pt x="969955" y="53277"/>
                  </a:lnTo>
                  <a:cubicBezTo>
                    <a:pt x="981831" y="67875"/>
                    <a:pt x="999920" y="75983"/>
                    <a:pt x="1018719" y="75134"/>
                  </a:cubicBezTo>
                  <a:lnTo>
                    <a:pt x="1048891" y="73772"/>
                  </a:lnTo>
                  <a:cubicBezTo>
                    <a:pt x="1065098" y="73040"/>
                    <a:pt x="1080021" y="82559"/>
                    <a:pt x="1086189" y="97564"/>
                  </a:cubicBezTo>
                  <a:lnTo>
                    <a:pt x="1086189" y="97564"/>
                  </a:lnTo>
                  <a:cubicBezTo>
                    <a:pt x="1092495" y="112907"/>
                    <a:pt x="1106894" y="123399"/>
                    <a:pt x="1123430" y="124703"/>
                  </a:cubicBezTo>
                  <a:lnTo>
                    <a:pt x="1157351" y="127377"/>
                  </a:lnTo>
                  <a:cubicBezTo>
                    <a:pt x="1172028" y="128534"/>
                    <a:pt x="1183556" y="140422"/>
                    <a:pt x="1184261" y="155127"/>
                  </a:cubicBezTo>
                  <a:lnTo>
                    <a:pt x="1184261" y="155127"/>
                  </a:lnTo>
                  <a:cubicBezTo>
                    <a:pt x="1184987" y="170280"/>
                    <a:pt x="1195854" y="183030"/>
                    <a:pt x="1210699" y="186149"/>
                  </a:cubicBezTo>
                  <a:lnTo>
                    <a:pt x="1241811" y="192686"/>
                  </a:lnTo>
                  <a:cubicBezTo>
                    <a:pt x="1248458" y="194082"/>
                    <a:pt x="1254209" y="198216"/>
                    <a:pt x="1257649" y="204073"/>
                  </a:cubicBezTo>
                  <a:cubicBezTo>
                    <a:pt x="1261090" y="209929"/>
                    <a:pt x="1261902" y="216965"/>
                    <a:pt x="1259886" y="223451"/>
                  </a:cubicBezTo>
                  <a:lnTo>
                    <a:pt x="1259886" y="223451"/>
                  </a:lnTo>
                  <a:cubicBezTo>
                    <a:pt x="1255482" y="237619"/>
                    <a:pt x="1262989" y="252748"/>
                    <a:pt x="1276937" y="257809"/>
                  </a:cubicBezTo>
                  <a:lnTo>
                    <a:pt x="1299093" y="265849"/>
                  </a:lnTo>
                  <a:cubicBezTo>
                    <a:pt x="1305603" y="268212"/>
                    <a:pt x="1310644" y="273467"/>
                    <a:pt x="1312733" y="280070"/>
                  </a:cubicBezTo>
                  <a:cubicBezTo>
                    <a:pt x="1314822" y="286673"/>
                    <a:pt x="1313722" y="293872"/>
                    <a:pt x="1309756" y="299549"/>
                  </a:cubicBezTo>
                  <a:lnTo>
                    <a:pt x="1309756" y="299549"/>
                  </a:lnTo>
                  <a:cubicBezTo>
                    <a:pt x="1305502" y="305638"/>
                    <a:pt x="1304020" y="313240"/>
                    <a:pt x="1305674" y="320481"/>
                  </a:cubicBezTo>
                  <a:cubicBezTo>
                    <a:pt x="1307328" y="327721"/>
                    <a:pt x="1311965" y="333926"/>
                    <a:pt x="1318441" y="337563"/>
                  </a:cubicBezTo>
                  <a:lnTo>
                    <a:pt x="1329773" y="343928"/>
                  </a:lnTo>
                  <a:cubicBezTo>
                    <a:pt x="1335848" y="347340"/>
                    <a:pt x="1339879" y="353500"/>
                    <a:pt x="1340572" y="360434"/>
                  </a:cubicBezTo>
                  <a:cubicBezTo>
                    <a:pt x="1341265" y="367367"/>
                    <a:pt x="1338535" y="374203"/>
                    <a:pt x="1333255" y="378751"/>
                  </a:cubicBezTo>
                  <a:lnTo>
                    <a:pt x="1330134" y="381440"/>
                  </a:lnTo>
                  <a:cubicBezTo>
                    <a:pt x="1324343" y="386429"/>
                    <a:pt x="1321013" y="393693"/>
                    <a:pt x="1321013" y="401336"/>
                  </a:cubicBezTo>
                  <a:cubicBezTo>
                    <a:pt x="1321013" y="408979"/>
                    <a:pt x="1324343" y="416243"/>
                    <a:pt x="1330134" y="421232"/>
                  </a:cubicBezTo>
                  <a:lnTo>
                    <a:pt x="1333255" y="423921"/>
                  </a:lnTo>
                  <a:cubicBezTo>
                    <a:pt x="1338535" y="428469"/>
                    <a:pt x="1341265" y="435305"/>
                    <a:pt x="1340572" y="442238"/>
                  </a:cubicBezTo>
                  <a:cubicBezTo>
                    <a:pt x="1339879" y="449172"/>
                    <a:pt x="1335848" y="455332"/>
                    <a:pt x="1329773" y="458744"/>
                  </a:cubicBezTo>
                  <a:lnTo>
                    <a:pt x="1318441" y="465109"/>
                  </a:lnTo>
                  <a:cubicBezTo>
                    <a:pt x="1311965" y="468746"/>
                    <a:pt x="1307328" y="474951"/>
                    <a:pt x="1305674" y="482191"/>
                  </a:cubicBezTo>
                  <a:cubicBezTo>
                    <a:pt x="1304020" y="489432"/>
                    <a:pt x="1305502" y="497034"/>
                    <a:pt x="1309756" y="503123"/>
                  </a:cubicBezTo>
                  <a:lnTo>
                    <a:pt x="1309756" y="503123"/>
                  </a:lnTo>
                  <a:cubicBezTo>
                    <a:pt x="1313722" y="508800"/>
                    <a:pt x="1314822" y="515999"/>
                    <a:pt x="1312733" y="522602"/>
                  </a:cubicBezTo>
                  <a:cubicBezTo>
                    <a:pt x="1310644" y="529205"/>
                    <a:pt x="1305603" y="534460"/>
                    <a:pt x="1299093" y="536823"/>
                  </a:cubicBezTo>
                  <a:lnTo>
                    <a:pt x="1276937" y="544863"/>
                  </a:lnTo>
                  <a:cubicBezTo>
                    <a:pt x="1262989" y="549924"/>
                    <a:pt x="1255482" y="565053"/>
                    <a:pt x="1259886" y="579221"/>
                  </a:cubicBezTo>
                  <a:lnTo>
                    <a:pt x="1259886" y="579221"/>
                  </a:lnTo>
                  <a:cubicBezTo>
                    <a:pt x="1261902" y="585707"/>
                    <a:pt x="1261090" y="592743"/>
                    <a:pt x="1257649" y="598599"/>
                  </a:cubicBezTo>
                  <a:cubicBezTo>
                    <a:pt x="1254209" y="604456"/>
                    <a:pt x="1248458" y="608590"/>
                    <a:pt x="1241811" y="609986"/>
                  </a:cubicBezTo>
                  <a:lnTo>
                    <a:pt x="1210699" y="616523"/>
                  </a:lnTo>
                  <a:cubicBezTo>
                    <a:pt x="1195854" y="619642"/>
                    <a:pt x="1184987" y="632392"/>
                    <a:pt x="1184261" y="647545"/>
                  </a:cubicBezTo>
                  <a:lnTo>
                    <a:pt x="1184261" y="647545"/>
                  </a:lnTo>
                  <a:cubicBezTo>
                    <a:pt x="1183556" y="662250"/>
                    <a:pt x="1172028" y="674138"/>
                    <a:pt x="1157351" y="675295"/>
                  </a:cubicBezTo>
                  <a:lnTo>
                    <a:pt x="1123430" y="677969"/>
                  </a:lnTo>
                  <a:cubicBezTo>
                    <a:pt x="1106894" y="679273"/>
                    <a:pt x="1092495" y="689765"/>
                    <a:pt x="1086189" y="705107"/>
                  </a:cubicBezTo>
                  <a:lnTo>
                    <a:pt x="1086189" y="705107"/>
                  </a:lnTo>
                  <a:cubicBezTo>
                    <a:pt x="1080021" y="720113"/>
                    <a:pt x="1065099" y="729632"/>
                    <a:pt x="1048892" y="728900"/>
                  </a:cubicBezTo>
                  <a:lnTo>
                    <a:pt x="1018719" y="727538"/>
                  </a:lnTo>
                  <a:cubicBezTo>
                    <a:pt x="999920" y="726689"/>
                    <a:pt x="981831" y="734797"/>
                    <a:pt x="969955" y="749395"/>
                  </a:cubicBezTo>
                  <a:lnTo>
                    <a:pt x="969955" y="749395"/>
                  </a:lnTo>
                  <a:cubicBezTo>
                    <a:pt x="958295" y="763728"/>
                    <a:pt x="939805" y="770648"/>
                    <a:pt x="921600" y="767494"/>
                  </a:cubicBezTo>
                  <a:lnTo>
                    <a:pt x="897329" y="763289"/>
                  </a:lnTo>
                  <a:cubicBezTo>
                    <a:pt x="878180" y="759971"/>
                    <a:pt x="858516" y="764797"/>
                    <a:pt x="843079" y="776604"/>
                  </a:cubicBezTo>
                  <a:lnTo>
                    <a:pt x="838200" y="780335"/>
                  </a:lnTo>
                  <a:cubicBezTo>
                    <a:pt x="823027" y="791940"/>
                    <a:pt x="803141" y="795401"/>
                    <a:pt x="784940" y="789605"/>
                  </a:cubicBezTo>
                  <a:lnTo>
                    <a:pt x="766203" y="783638"/>
                  </a:lnTo>
                  <a:cubicBezTo>
                    <a:pt x="747580" y="777708"/>
                    <a:pt x="727376" y="779291"/>
                    <a:pt x="709905" y="788049"/>
                  </a:cubicBezTo>
                  <a:lnTo>
                    <a:pt x="697884" y="794075"/>
                  </a:lnTo>
                  <a:cubicBezTo>
                    <a:pt x="680734" y="802672"/>
                    <a:pt x="660532" y="802672"/>
                    <a:pt x="643381" y="794075"/>
                  </a:cubicBezTo>
                  <a:lnTo>
                    <a:pt x="631361" y="788049"/>
                  </a:lnTo>
                  <a:cubicBezTo>
                    <a:pt x="613889" y="779291"/>
                    <a:pt x="593686" y="777708"/>
                    <a:pt x="575063" y="783638"/>
                  </a:cubicBezTo>
                  <a:lnTo>
                    <a:pt x="556325" y="789605"/>
                  </a:lnTo>
                  <a:cubicBezTo>
                    <a:pt x="538124" y="795401"/>
                    <a:pt x="518238" y="791940"/>
                    <a:pt x="503065" y="780335"/>
                  </a:cubicBezTo>
                  <a:lnTo>
                    <a:pt x="498186" y="776604"/>
                  </a:lnTo>
                  <a:cubicBezTo>
                    <a:pt x="482750" y="764797"/>
                    <a:pt x="463085" y="759971"/>
                    <a:pt x="443937" y="763289"/>
                  </a:cubicBezTo>
                  <a:lnTo>
                    <a:pt x="419665" y="767494"/>
                  </a:lnTo>
                  <a:cubicBezTo>
                    <a:pt x="401460" y="770648"/>
                    <a:pt x="382970" y="763728"/>
                    <a:pt x="371310" y="749395"/>
                  </a:cubicBezTo>
                  <a:lnTo>
                    <a:pt x="371310" y="749395"/>
                  </a:lnTo>
                  <a:cubicBezTo>
                    <a:pt x="359435" y="734797"/>
                    <a:pt x="341345" y="726689"/>
                    <a:pt x="322546" y="727538"/>
                  </a:cubicBezTo>
                  <a:lnTo>
                    <a:pt x="292374" y="728900"/>
                  </a:lnTo>
                  <a:cubicBezTo>
                    <a:pt x="276167" y="729632"/>
                    <a:pt x="261244" y="720113"/>
                    <a:pt x="255076" y="705107"/>
                  </a:cubicBezTo>
                  <a:lnTo>
                    <a:pt x="255076" y="705107"/>
                  </a:lnTo>
                  <a:cubicBezTo>
                    <a:pt x="248770" y="689765"/>
                    <a:pt x="234372" y="679273"/>
                    <a:pt x="217835" y="677969"/>
                  </a:cubicBezTo>
                  <a:lnTo>
                    <a:pt x="183914" y="675295"/>
                  </a:lnTo>
                  <a:cubicBezTo>
                    <a:pt x="169237" y="674138"/>
                    <a:pt x="157709" y="662250"/>
                    <a:pt x="157004" y="647545"/>
                  </a:cubicBezTo>
                  <a:lnTo>
                    <a:pt x="157004" y="647545"/>
                  </a:lnTo>
                  <a:cubicBezTo>
                    <a:pt x="156278" y="632392"/>
                    <a:pt x="145411" y="619642"/>
                    <a:pt x="130565" y="616523"/>
                  </a:cubicBezTo>
                  <a:lnTo>
                    <a:pt x="99455" y="609987"/>
                  </a:lnTo>
                  <a:cubicBezTo>
                    <a:pt x="92808" y="608590"/>
                    <a:pt x="87057" y="604456"/>
                    <a:pt x="83617" y="598599"/>
                  </a:cubicBezTo>
                  <a:cubicBezTo>
                    <a:pt x="80176" y="592743"/>
                    <a:pt x="79364" y="585707"/>
                    <a:pt x="81380" y="579221"/>
                  </a:cubicBezTo>
                  <a:lnTo>
                    <a:pt x="81380" y="579221"/>
                  </a:lnTo>
                  <a:cubicBezTo>
                    <a:pt x="85784" y="565053"/>
                    <a:pt x="78276" y="549924"/>
                    <a:pt x="64329" y="544863"/>
                  </a:cubicBezTo>
                  <a:lnTo>
                    <a:pt x="42172" y="536823"/>
                  </a:lnTo>
                  <a:cubicBezTo>
                    <a:pt x="35662" y="534460"/>
                    <a:pt x="30621" y="529205"/>
                    <a:pt x="28531" y="522602"/>
                  </a:cubicBezTo>
                  <a:cubicBezTo>
                    <a:pt x="26442" y="515999"/>
                    <a:pt x="27543" y="508800"/>
                    <a:pt x="31509" y="503123"/>
                  </a:cubicBezTo>
                  <a:lnTo>
                    <a:pt x="31509" y="503123"/>
                  </a:lnTo>
                  <a:cubicBezTo>
                    <a:pt x="35763" y="497034"/>
                    <a:pt x="37245" y="489432"/>
                    <a:pt x="35591" y="482191"/>
                  </a:cubicBezTo>
                  <a:cubicBezTo>
                    <a:pt x="33937" y="474951"/>
                    <a:pt x="29300" y="468746"/>
                    <a:pt x="22824" y="465109"/>
                  </a:cubicBezTo>
                  <a:lnTo>
                    <a:pt x="11492" y="458744"/>
                  </a:lnTo>
                  <a:cubicBezTo>
                    <a:pt x="5417" y="455332"/>
                    <a:pt x="1387" y="449172"/>
                    <a:pt x="693" y="442238"/>
                  </a:cubicBezTo>
                  <a:cubicBezTo>
                    <a:pt x="0" y="435305"/>
                    <a:pt x="2731" y="428469"/>
                    <a:pt x="8010" y="423921"/>
                  </a:cubicBezTo>
                  <a:lnTo>
                    <a:pt x="11132" y="421231"/>
                  </a:lnTo>
                  <a:cubicBezTo>
                    <a:pt x="16923" y="416243"/>
                    <a:pt x="20253" y="408979"/>
                    <a:pt x="20253" y="401336"/>
                  </a:cubicBezTo>
                  <a:cubicBezTo>
                    <a:pt x="20253" y="393693"/>
                    <a:pt x="16923" y="386429"/>
                    <a:pt x="11132" y="381440"/>
                  </a:cubicBezTo>
                  <a:lnTo>
                    <a:pt x="8010" y="378751"/>
                  </a:lnTo>
                  <a:cubicBezTo>
                    <a:pt x="2731" y="374203"/>
                    <a:pt x="0" y="367367"/>
                    <a:pt x="693" y="360434"/>
                  </a:cubicBezTo>
                  <a:cubicBezTo>
                    <a:pt x="1387" y="353500"/>
                    <a:pt x="5417" y="347340"/>
                    <a:pt x="11492" y="343928"/>
                  </a:cubicBezTo>
                  <a:lnTo>
                    <a:pt x="22824" y="337563"/>
                  </a:lnTo>
                  <a:cubicBezTo>
                    <a:pt x="29300" y="333926"/>
                    <a:pt x="33937" y="327721"/>
                    <a:pt x="35591" y="320481"/>
                  </a:cubicBezTo>
                  <a:cubicBezTo>
                    <a:pt x="37245" y="313240"/>
                    <a:pt x="35763" y="305638"/>
                    <a:pt x="31509" y="299549"/>
                  </a:cubicBezTo>
                  <a:lnTo>
                    <a:pt x="31509" y="299549"/>
                  </a:lnTo>
                  <a:cubicBezTo>
                    <a:pt x="27543" y="293872"/>
                    <a:pt x="26442" y="286673"/>
                    <a:pt x="28531" y="280070"/>
                  </a:cubicBezTo>
                  <a:cubicBezTo>
                    <a:pt x="30621" y="273467"/>
                    <a:pt x="35662" y="268212"/>
                    <a:pt x="42172" y="265849"/>
                  </a:cubicBezTo>
                  <a:lnTo>
                    <a:pt x="64329" y="257809"/>
                  </a:lnTo>
                  <a:cubicBezTo>
                    <a:pt x="78276" y="252748"/>
                    <a:pt x="85784" y="237619"/>
                    <a:pt x="81380" y="223451"/>
                  </a:cubicBezTo>
                  <a:lnTo>
                    <a:pt x="81380" y="223451"/>
                  </a:lnTo>
                  <a:cubicBezTo>
                    <a:pt x="79364" y="216965"/>
                    <a:pt x="80176" y="209929"/>
                    <a:pt x="83617" y="204073"/>
                  </a:cubicBezTo>
                  <a:cubicBezTo>
                    <a:pt x="87057" y="198216"/>
                    <a:pt x="92808" y="194082"/>
                    <a:pt x="99455" y="192685"/>
                  </a:cubicBezTo>
                  <a:lnTo>
                    <a:pt x="130565" y="186149"/>
                  </a:lnTo>
                  <a:cubicBezTo>
                    <a:pt x="145411" y="183030"/>
                    <a:pt x="156278" y="170280"/>
                    <a:pt x="157004" y="155127"/>
                  </a:cubicBezTo>
                  <a:lnTo>
                    <a:pt x="157004" y="155127"/>
                  </a:lnTo>
                  <a:cubicBezTo>
                    <a:pt x="157709" y="140422"/>
                    <a:pt x="169237" y="128534"/>
                    <a:pt x="183914" y="127377"/>
                  </a:cubicBezTo>
                  <a:lnTo>
                    <a:pt x="217835" y="124703"/>
                  </a:lnTo>
                  <a:cubicBezTo>
                    <a:pt x="234372" y="123399"/>
                    <a:pt x="248770" y="112907"/>
                    <a:pt x="255076" y="97564"/>
                  </a:cubicBezTo>
                  <a:lnTo>
                    <a:pt x="255076" y="97564"/>
                  </a:lnTo>
                  <a:cubicBezTo>
                    <a:pt x="261244" y="82559"/>
                    <a:pt x="276167" y="73040"/>
                    <a:pt x="292374" y="73772"/>
                  </a:cubicBezTo>
                  <a:lnTo>
                    <a:pt x="322546" y="75134"/>
                  </a:lnTo>
                  <a:cubicBezTo>
                    <a:pt x="341345" y="75983"/>
                    <a:pt x="359435" y="67875"/>
                    <a:pt x="371310" y="53277"/>
                  </a:cubicBezTo>
                  <a:lnTo>
                    <a:pt x="371310" y="53277"/>
                  </a:lnTo>
                  <a:cubicBezTo>
                    <a:pt x="382970" y="38945"/>
                    <a:pt x="401460" y="32024"/>
                    <a:pt x="419665" y="35178"/>
                  </a:cubicBezTo>
                  <a:lnTo>
                    <a:pt x="443937" y="39384"/>
                  </a:lnTo>
                  <a:cubicBezTo>
                    <a:pt x="463085" y="42702"/>
                    <a:pt x="482750" y="37875"/>
                    <a:pt x="498186" y="26068"/>
                  </a:cubicBezTo>
                  <a:lnTo>
                    <a:pt x="503066" y="22336"/>
                  </a:lnTo>
                  <a:cubicBezTo>
                    <a:pt x="518238" y="10731"/>
                    <a:pt x="538124" y="7270"/>
                    <a:pt x="556325" y="13067"/>
                  </a:cubicBezTo>
                  <a:lnTo>
                    <a:pt x="575063" y="19034"/>
                  </a:lnTo>
                  <a:cubicBezTo>
                    <a:pt x="593686" y="24964"/>
                    <a:pt x="613889" y="23381"/>
                    <a:pt x="631361" y="14623"/>
                  </a:cubicBezTo>
                  <a:lnTo>
                    <a:pt x="643381" y="8597"/>
                  </a:lnTo>
                  <a:cubicBezTo>
                    <a:pt x="660532" y="0"/>
                    <a:pt x="680734" y="0"/>
                    <a:pt x="697884" y="8597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57145" y="114300"/>
              <a:ext cx="857148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2940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967940" y="5826357"/>
            <a:ext cx="12352120" cy="5789295"/>
          </a:xfrm>
          <a:custGeom>
            <a:avLst/>
            <a:gdLst/>
            <a:ahLst/>
            <a:cxnLst/>
            <a:rect l="l" t="t" r="r" b="b"/>
            <a:pathLst>
              <a:path w="12352120" h="5789295">
                <a:moveTo>
                  <a:pt x="0" y="0"/>
                </a:moveTo>
                <a:lnTo>
                  <a:pt x="12352120" y="0"/>
                </a:lnTo>
                <a:lnTo>
                  <a:pt x="12352120" y="5789295"/>
                </a:lnTo>
                <a:lnTo>
                  <a:pt x="0" y="5789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15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7508" y="1285875"/>
            <a:ext cx="14112552" cy="109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با تشکر از شما دوستان عزیز... !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00768" y="2870235"/>
            <a:ext cx="12651949" cy="216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4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 محصول با کیفیت و ارزشمند است که می تواند به شما کمک کند تا ارائه یا آموزش خود را با اعتماد به نفس و موفقیت انجام دهید. این قالب با توجه به موضوع دامپروری و حیوانات خانگی طراحی شده است و شما می توانید از آن برای هر نوع ارائه ای که مربوط به این حوزه باشد استفاده کنید. این قالب همچنین با تمامی نسخه های پاورپوینت سازگار است و شما می توانید آن را بر روی کامپیوتر، تبلت یا موبایل خود اجرا کنید.</a:t>
            </a:r>
            <a:endParaRPr lang="en-US" sz="24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7259300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85875"/>
            <a:ext cx="16230600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نحوه استفاده از این ارائه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12683" y="3909228"/>
            <a:ext cx="615464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r" rtl="1">
              <a:lnSpc>
                <a:spcPct val="200000"/>
              </a:lnSpc>
              <a:buFont typeface="Arial"/>
              <a:buChar char="•"/>
            </a:pPr>
            <a:r>
              <a:rPr lang="fa-IR" sz="24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9 اسلاید آخر این قالب به عنوان اسلایدهای کمکی هستند که شامل اشکال، جداول، نمونه مطالب، پیوست ها و منابع می باشند. این اسلایدها کاملا قابل ویرایش هستند و شما می توانید آنها را بر اساس نیاز و سلیقه خود تغییر دهید. شما می توانید محتوای این اسلایدها را با موضوع خود هماهنگ کنید و از آنها برای تکمیل و توضیح بیشتر ارائه خود استفاده کنید.</a:t>
            </a:r>
            <a:endParaRPr lang="en-US" sz="24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796449"/>
            <a:ext cx="514130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68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اسلایدهای گوگل</a:t>
            </a:r>
            <a:endParaRPr lang="en-US" sz="3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43554" y="3909228"/>
            <a:ext cx="561907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r" rtl="1">
              <a:lnSpc>
                <a:spcPct val="200000"/>
              </a:lnSpc>
              <a:buFont typeface="Arial"/>
              <a:buChar char="•"/>
            </a:pPr>
            <a:r>
              <a:rPr lang="fa-IR" sz="24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19 اسلاید اول این قالب مربوط به ارائه شما هستند که شامل معرفی موضوع، اهداف، محتوا، مرور ادبیات، روش شناسی، نتایج، بحث و نتیجه گیری می باشند. این اسلایدها با استفاده از تصاویر، نمودارها، انیمیشن ها و افکت های زیبا طراحی شده اند که باعث می شوند ارائه شما برای مخاطبان جذاب و قابل فهم باشد.</a:t>
            </a:r>
            <a:endParaRPr lang="en-US" sz="24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537020" y="2796449"/>
            <a:ext cx="514130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68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پاورپوینت</a:t>
            </a:r>
            <a:endParaRPr lang="en-US" sz="3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34295" y="3909228"/>
            <a:ext cx="4603803" cy="581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r" rtl="1">
              <a:lnSpc>
                <a:spcPct val="200000"/>
              </a:lnSpc>
              <a:buFont typeface="Arial"/>
              <a:buChar char="•"/>
            </a:pPr>
            <a:r>
              <a:rPr lang="fa-IR" sz="24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یکی از رایگان و دوست داشتنی ترین قالب هایی است که می توانید برای ارائه یا آموزش موضوع دامپروری و حیوانات خانگی استفاده کنید. این قالب شامل 28 اسلاید با طراحی حرفه ای و متحرک است که به شما امکان می دهد تا مطالب خود را به روشی جذاب و موثر انتقال دهید.</a:t>
            </a:r>
            <a:endParaRPr lang="en-US" sz="24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678321" y="2862428"/>
            <a:ext cx="514130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68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کانوا</a:t>
            </a:r>
            <a:endParaRPr lang="en-US" sz="3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792016" y="5131995"/>
            <a:ext cx="10257527" cy="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465630" y="638428"/>
            <a:ext cx="1968350" cy="1596153"/>
          </a:xfrm>
          <a:custGeom>
            <a:avLst/>
            <a:gdLst/>
            <a:ahLst/>
            <a:cxnLst/>
            <a:rect l="l" t="t" r="r" b="b"/>
            <a:pathLst>
              <a:path w="1968350" h="1596153">
                <a:moveTo>
                  <a:pt x="0" y="0"/>
                </a:moveTo>
                <a:lnTo>
                  <a:pt x="1968351" y="0"/>
                </a:lnTo>
                <a:lnTo>
                  <a:pt x="1968351" y="1596153"/>
                </a:lnTo>
                <a:lnTo>
                  <a:pt x="0" y="15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18208" y="638428"/>
            <a:ext cx="2004510" cy="1879228"/>
          </a:xfrm>
          <a:custGeom>
            <a:avLst/>
            <a:gdLst/>
            <a:ahLst/>
            <a:cxnLst/>
            <a:rect l="l" t="t" r="r" b="b"/>
            <a:pathLst>
              <a:path w="2004510" h="1879228">
                <a:moveTo>
                  <a:pt x="0" y="0"/>
                </a:moveTo>
                <a:lnTo>
                  <a:pt x="2004510" y="0"/>
                </a:lnTo>
                <a:lnTo>
                  <a:pt x="2004510" y="1879228"/>
                </a:lnTo>
                <a:lnTo>
                  <a:pt x="0" y="1879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606945" y="638428"/>
            <a:ext cx="1722056" cy="1879228"/>
          </a:xfrm>
          <a:custGeom>
            <a:avLst/>
            <a:gdLst/>
            <a:ahLst/>
            <a:cxnLst/>
            <a:rect l="l" t="t" r="r" b="b"/>
            <a:pathLst>
              <a:path w="1722056" h="1879228">
                <a:moveTo>
                  <a:pt x="0" y="0"/>
                </a:moveTo>
                <a:lnTo>
                  <a:pt x="1722056" y="0"/>
                </a:lnTo>
                <a:lnTo>
                  <a:pt x="1722056" y="1879228"/>
                </a:lnTo>
                <a:lnTo>
                  <a:pt x="0" y="187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13229" y="893768"/>
            <a:ext cx="1884357" cy="1085474"/>
          </a:xfrm>
          <a:custGeom>
            <a:avLst/>
            <a:gdLst/>
            <a:ahLst/>
            <a:cxnLst/>
            <a:rect l="l" t="t" r="r" b="b"/>
            <a:pathLst>
              <a:path w="1884357" h="1085474">
                <a:moveTo>
                  <a:pt x="0" y="0"/>
                </a:moveTo>
                <a:lnTo>
                  <a:pt x="1884357" y="0"/>
                </a:lnTo>
                <a:lnTo>
                  <a:pt x="1884357" y="1085474"/>
                </a:lnTo>
                <a:lnTo>
                  <a:pt x="0" y="108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05173" y="7065864"/>
            <a:ext cx="1184825" cy="1849391"/>
          </a:xfrm>
          <a:custGeom>
            <a:avLst/>
            <a:gdLst/>
            <a:ahLst/>
            <a:cxnLst/>
            <a:rect l="l" t="t" r="r" b="b"/>
            <a:pathLst>
              <a:path w="1184825" h="1849391">
                <a:moveTo>
                  <a:pt x="0" y="0"/>
                </a:moveTo>
                <a:lnTo>
                  <a:pt x="1184825" y="0"/>
                </a:lnTo>
                <a:lnTo>
                  <a:pt x="1184825" y="1849391"/>
                </a:lnTo>
                <a:lnTo>
                  <a:pt x="0" y="18493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00357" y="3223005"/>
            <a:ext cx="2298897" cy="1045998"/>
          </a:xfrm>
          <a:custGeom>
            <a:avLst/>
            <a:gdLst/>
            <a:ahLst/>
            <a:cxnLst/>
            <a:rect l="l" t="t" r="r" b="b"/>
            <a:pathLst>
              <a:path w="2298897" h="1045998">
                <a:moveTo>
                  <a:pt x="0" y="0"/>
                </a:moveTo>
                <a:lnTo>
                  <a:pt x="2298897" y="0"/>
                </a:lnTo>
                <a:lnTo>
                  <a:pt x="2298897" y="1045998"/>
                </a:lnTo>
                <a:lnTo>
                  <a:pt x="0" y="10459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47879" y="2666932"/>
            <a:ext cx="1545168" cy="1808175"/>
          </a:xfrm>
          <a:custGeom>
            <a:avLst/>
            <a:gdLst/>
            <a:ahLst/>
            <a:cxnLst/>
            <a:rect l="l" t="t" r="r" b="b"/>
            <a:pathLst>
              <a:path w="1545168" h="1808175">
                <a:moveTo>
                  <a:pt x="0" y="0"/>
                </a:moveTo>
                <a:lnTo>
                  <a:pt x="1545168" y="0"/>
                </a:lnTo>
                <a:lnTo>
                  <a:pt x="1545168" y="1808175"/>
                </a:lnTo>
                <a:lnTo>
                  <a:pt x="0" y="18081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99194" y="3519363"/>
            <a:ext cx="2514035" cy="749640"/>
          </a:xfrm>
          <a:custGeom>
            <a:avLst/>
            <a:gdLst/>
            <a:ahLst/>
            <a:cxnLst/>
            <a:rect l="l" t="t" r="r" b="b"/>
            <a:pathLst>
              <a:path w="2514035" h="749640">
                <a:moveTo>
                  <a:pt x="0" y="0"/>
                </a:moveTo>
                <a:lnTo>
                  <a:pt x="2514035" y="0"/>
                </a:lnTo>
                <a:lnTo>
                  <a:pt x="2514035" y="749640"/>
                </a:lnTo>
                <a:lnTo>
                  <a:pt x="0" y="7496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32109" y="3223005"/>
            <a:ext cx="2230502" cy="1342357"/>
          </a:xfrm>
          <a:custGeom>
            <a:avLst/>
            <a:gdLst/>
            <a:ahLst/>
            <a:cxnLst/>
            <a:rect l="l" t="t" r="r" b="b"/>
            <a:pathLst>
              <a:path w="2230502" h="1342357">
                <a:moveTo>
                  <a:pt x="0" y="0"/>
                </a:moveTo>
                <a:lnTo>
                  <a:pt x="2230502" y="0"/>
                </a:lnTo>
                <a:lnTo>
                  <a:pt x="2230502" y="1342356"/>
                </a:lnTo>
                <a:lnTo>
                  <a:pt x="0" y="13423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0357" y="5834060"/>
            <a:ext cx="2453600" cy="708477"/>
          </a:xfrm>
          <a:custGeom>
            <a:avLst/>
            <a:gdLst/>
            <a:ahLst/>
            <a:cxnLst/>
            <a:rect l="l" t="t" r="r" b="b"/>
            <a:pathLst>
              <a:path w="2453600" h="708477">
                <a:moveTo>
                  <a:pt x="0" y="0"/>
                </a:moveTo>
                <a:lnTo>
                  <a:pt x="2453600" y="0"/>
                </a:lnTo>
                <a:lnTo>
                  <a:pt x="2453600" y="708477"/>
                </a:lnTo>
                <a:lnTo>
                  <a:pt x="0" y="708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72837" y="4629431"/>
            <a:ext cx="1168455" cy="2705412"/>
          </a:xfrm>
          <a:custGeom>
            <a:avLst/>
            <a:gdLst/>
            <a:ahLst/>
            <a:cxnLst/>
            <a:rect l="l" t="t" r="r" b="b"/>
            <a:pathLst>
              <a:path w="1168455" h="2705412">
                <a:moveTo>
                  <a:pt x="0" y="0"/>
                </a:moveTo>
                <a:lnTo>
                  <a:pt x="1168455" y="0"/>
                </a:lnTo>
                <a:lnTo>
                  <a:pt x="1168455" y="2705412"/>
                </a:lnTo>
                <a:lnTo>
                  <a:pt x="0" y="27054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60172" y="5623160"/>
            <a:ext cx="2364957" cy="919377"/>
          </a:xfrm>
          <a:custGeom>
            <a:avLst/>
            <a:gdLst/>
            <a:ahLst/>
            <a:cxnLst/>
            <a:rect l="l" t="t" r="r" b="b"/>
            <a:pathLst>
              <a:path w="2364957" h="919377">
                <a:moveTo>
                  <a:pt x="0" y="0"/>
                </a:moveTo>
                <a:lnTo>
                  <a:pt x="2364957" y="0"/>
                </a:lnTo>
                <a:lnTo>
                  <a:pt x="2364957" y="919377"/>
                </a:lnTo>
                <a:lnTo>
                  <a:pt x="0" y="9193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544009" y="5409288"/>
            <a:ext cx="1955428" cy="1202588"/>
          </a:xfrm>
          <a:custGeom>
            <a:avLst/>
            <a:gdLst/>
            <a:ahLst/>
            <a:cxnLst/>
            <a:rect l="l" t="t" r="r" b="b"/>
            <a:pathLst>
              <a:path w="1955428" h="1202588">
                <a:moveTo>
                  <a:pt x="0" y="0"/>
                </a:moveTo>
                <a:lnTo>
                  <a:pt x="1955428" y="0"/>
                </a:lnTo>
                <a:lnTo>
                  <a:pt x="1955428" y="1202589"/>
                </a:lnTo>
                <a:lnTo>
                  <a:pt x="0" y="120258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187246" y="7417592"/>
            <a:ext cx="2283510" cy="1541369"/>
          </a:xfrm>
          <a:custGeom>
            <a:avLst/>
            <a:gdLst/>
            <a:ahLst/>
            <a:cxnLst/>
            <a:rect l="l" t="t" r="r" b="b"/>
            <a:pathLst>
              <a:path w="2283510" h="1541369">
                <a:moveTo>
                  <a:pt x="0" y="0"/>
                </a:moveTo>
                <a:lnTo>
                  <a:pt x="2283510" y="0"/>
                </a:lnTo>
                <a:lnTo>
                  <a:pt x="2283510" y="1541370"/>
                </a:lnTo>
                <a:lnTo>
                  <a:pt x="0" y="154137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00357" y="7534622"/>
            <a:ext cx="2453600" cy="1263604"/>
          </a:xfrm>
          <a:custGeom>
            <a:avLst/>
            <a:gdLst/>
            <a:ahLst/>
            <a:cxnLst/>
            <a:rect l="l" t="t" r="r" b="b"/>
            <a:pathLst>
              <a:path w="2453600" h="1263604">
                <a:moveTo>
                  <a:pt x="0" y="0"/>
                </a:moveTo>
                <a:lnTo>
                  <a:pt x="2453600" y="0"/>
                </a:lnTo>
                <a:lnTo>
                  <a:pt x="2453600" y="1263604"/>
                </a:lnTo>
                <a:lnTo>
                  <a:pt x="0" y="126360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19192" y="7417592"/>
            <a:ext cx="2587753" cy="1497662"/>
          </a:xfrm>
          <a:custGeom>
            <a:avLst/>
            <a:gdLst/>
            <a:ahLst/>
            <a:cxnLst/>
            <a:rect l="l" t="t" r="r" b="b"/>
            <a:pathLst>
              <a:path w="2587753" h="1497662">
                <a:moveTo>
                  <a:pt x="0" y="0"/>
                </a:moveTo>
                <a:lnTo>
                  <a:pt x="2587753" y="0"/>
                </a:lnTo>
                <a:lnTo>
                  <a:pt x="2587753" y="1497663"/>
                </a:lnTo>
                <a:lnTo>
                  <a:pt x="0" y="149766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1032451"/>
            <a:ext cx="5059131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منبع </a:t>
            </a:r>
            <a:r>
              <a:rPr lang="en-US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PAGE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2550" y="3374089"/>
            <a:ext cx="5059131" cy="189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از این منابع طراحی در ارائه </a:t>
            </a:r>
            <a:r>
              <a:rPr lang="en-US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Canva </a:t>
            </a: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خود استفاده کنید.شما می توانید این فونت ها را به صورت آنلاین نیز پیدا کنید. طراحی مبارک!فراموش نکنید که قبل از ارائه این صفحه را حذف کنید.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82668" y="5982137"/>
            <a:ext cx="467676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الگوی ارائه از فونت های رایگان زیر استفاده می کند: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00302" y="7534622"/>
            <a:ext cx="5059131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عناوین: یک فونت کوچک کاملسرصفحه ها: یک فونت کوچک کاملکپی بدنه: گاتهام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Diamond 5">
            <a:extLst>
              <a:ext uri="{FF2B5EF4-FFF2-40B4-BE49-F238E27FC236}">
                <a16:creationId xmlns:a16="http://schemas.microsoft.com/office/drawing/2014/main" id="{007E4FAF-17A9-7F13-C366-39AD2C4D040D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Isosceles Triangle 51">
            <a:extLst>
              <a:ext uri="{FF2B5EF4-FFF2-40B4-BE49-F238E27FC236}">
                <a16:creationId xmlns:a16="http://schemas.microsoft.com/office/drawing/2014/main" id="{B5726360-9392-265E-A701-7A549C05B0BF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Isosceles Triangle 57">
            <a:extLst>
              <a:ext uri="{FF2B5EF4-FFF2-40B4-BE49-F238E27FC236}">
                <a16:creationId xmlns:a16="http://schemas.microsoft.com/office/drawing/2014/main" id="{148B936B-6AC9-A3EA-8D0F-8C81774F93FD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DCE4A157-59CD-7E6B-B91B-CA8AC4C85EAB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Parallelogram 15">
            <a:extLst>
              <a:ext uri="{FF2B5EF4-FFF2-40B4-BE49-F238E27FC236}">
                <a16:creationId xmlns:a16="http://schemas.microsoft.com/office/drawing/2014/main" id="{CBE9BDC0-99D2-D3FE-5BEE-3452A3A087B9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6A506A1-041A-773C-5969-DC74D74DDB6E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56173707-49F0-88AE-00C1-7F072734C396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0661E253-88FE-8083-CD13-A1E95F1A3144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F86ECA11-AE2A-2E6E-791F-563E17C6EB67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Pie 24">
            <a:extLst>
              <a:ext uri="{FF2B5EF4-FFF2-40B4-BE49-F238E27FC236}">
                <a16:creationId xmlns:a16="http://schemas.microsoft.com/office/drawing/2014/main" id="{F82F6556-3446-6525-5B22-1B5E317E7249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Block Arc 14">
            <a:extLst>
              <a:ext uri="{FF2B5EF4-FFF2-40B4-BE49-F238E27FC236}">
                <a16:creationId xmlns:a16="http://schemas.microsoft.com/office/drawing/2014/main" id="{9D63FF7E-3E5A-B007-E3D0-BA7D268E9B7F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Block Arc 41">
            <a:extLst>
              <a:ext uri="{FF2B5EF4-FFF2-40B4-BE49-F238E27FC236}">
                <a16:creationId xmlns:a16="http://schemas.microsoft.com/office/drawing/2014/main" id="{F67D8563-6A5D-1D98-2277-8EEBD49F23E1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Right Triangle 17">
            <a:extLst>
              <a:ext uri="{FF2B5EF4-FFF2-40B4-BE49-F238E27FC236}">
                <a16:creationId xmlns:a16="http://schemas.microsoft.com/office/drawing/2014/main" id="{38D0E238-9809-A90D-3F6C-073B3985E169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7" name="Oval 66">
            <a:extLst>
              <a:ext uri="{FF2B5EF4-FFF2-40B4-BE49-F238E27FC236}">
                <a16:creationId xmlns:a16="http://schemas.microsoft.com/office/drawing/2014/main" id="{C0A3A6D9-8051-AEAA-5C44-F066ED31B6B5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B0EB88A1-F3B3-AC25-521A-CA3B9DDAB594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9" name="Frame 17">
            <a:extLst>
              <a:ext uri="{FF2B5EF4-FFF2-40B4-BE49-F238E27FC236}">
                <a16:creationId xmlns:a16="http://schemas.microsoft.com/office/drawing/2014/main" id="{FCB56B24-1CD8-24DE-A091-8FA4040366BC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0" name="Teardrop 1">
            <a:extLst>
              <a:ext uri="{FF2B5EF4-FFF2-40B4-BE49-F238E27FC236}">
                <a16:creationId xmlns:a16="http://schemas.microsoft.com/office/drawing/2014/main" id="{A2369556-5231-7DA7-A249-1E3C340EEC41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1" name="Rectangle 130">
            <a:extLst>
              <a:ext uri="{FF2B5EF4-FFF2-40B4-BE49-F238E27FC236}">
                <a16:creationId xmlns:a16="http://schemas.microsoft.com/office/drawing/2014/main" id="{ACD28E23-8A51-1DAB-F454-615C5E8DFF3E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2" name="Right Triangle 17">
            <a:extLst>
              <a:ext uri="{FF2B5EF4-FFF2-40B4-BE49-F238E27FC236}">
                <a16:creationId xmlns:a16="http://schemas.microsoft.com/office/drawing/2014/main" id="{5D744C87-1FF4-6C08-F025-99395D772780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3" name="Right Triangle 17">
            <a:extLst>
              <a:ext uri="{FF2B5EF4-FFF2-40B4-BE49-F238E27FC236}">
                <a16:creationId xmlns:a16="http://schemas.microsoft.com/office/drawing/2014/main" id="{20185D26-97BA-21C1-3AAE-83F050AF485E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4" name="Right Triangle 17">
            <a:extLst>
              <a:ext uri="{FF2B5EF4-FFF2-40B4-BE49-F238E27FC236}">
                <a16:creationId xmlns:a16="http://schemas.microsoft.com/office/drawing/2014/main" id="{CCFBA6AE-09EF-44DD-8260-B8E0918FA3B4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5" name="Oval 44">
            <a:extLst>
              <a:ext uri="{FF2B5EF4-FFF2-40B4-BE49-F238E27FC236}">
                <a16:creationId xmlns:a16="http://schemas.microsoft.com/office/drawing/2014/main" id="{42227493-B6E9-0E97-F16F-C352CF6EF57C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6" name="Google Shape;6000;p67">
            <a:extLst>
              <a:ext uri="{FF2B5EF4-FFF2-40B4-BE49-F238E27FC236}">
                <a16:creationId xmlns:a16="http://schemas.microsoft.com/office/drawing/2014/main" id="{451D7A08-1505-9AB4-9964-5BC86657EB7E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7" name="Google Shape;6029;p67">
            <a:extLst>
              <a:ext uri="{FF2B5EF4-FFF2-40B4-BE49-F238E27FC236}">
                <a16:creationId xmlns:a16="http://schemas.microsoft.com/office/drawing/2014/main" id="{B2B317B9-68C4-F359-91FE-D8B54C242665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Google Shape;6030;p67">
              <a:extLst>
                <a:ext uri="{FF2B5EF4-FFF2-40B4-BE49-F238E27FC236}">
                  <a16:creationId xmlns:a16="http://schemas.microsoft.com/office/drawing/2014/main" id="{A63ECF0D-BEE0-BABB-DDEB-CE001CB8EAB7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031;p67">
              <a:extLst>
                <a:ext uri="{FF2B5EF4-FFF2-40B4-BE49-F238E27FC236}">
                  <a16:creationId xmlns:a16="http://schemas.microsoft.com/office/drawing/2014/main" id="{9F8D6AB3-AE04-62EF-0B38-2BD996961F2C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032;p67">
              <a:extLst>
                <a:ext uri="{FF2B5EF4-FFF2-40B4-BE49-F238E27FC236}">
                  <a16:creationId xmlns:a16="http://schemas.microsoft.com/office/drawing/2014/main" id="{B70EEAAB-4A9B-ECCE-A070-92094D87E1E2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033;p67">
              <a:extLst>
                <a:ext uri="{FF2B5EF4-FFF2-40B4-BE49-F238E27FC236}">
                  <a16:creationId xmlns:a16="http://schemas.microsoft.com/office/drawing/2014/main" id="{C00B87D5-E185-336E-CB99-00ED876191C5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6066;p67">
            <a:extLst>
              <a:ext uri="{FF2B5EF4-FFF2-40B4-BE49-F238E27FC236}">
                <a16:creationId xmlns:a16="http://schemas.microsoft.com/office/drawing/2014/main" id="{67411031-C184-CE8F-34FE-70AAA7F5B5E2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bg1"/>
          </a:solidFill>
        </p:grpSpPr>
        <p:sp>
          <p:nvSpPr>
            <p:cNvPr id="43" name="Google Shape;6067;p67">
              <a:extLst>
                <a:ext uri="{FF2B5EF4-FFF2-40B4-BE49-F238E27FC236}">
                  <a16:creationId xmlns:a16="http://schemas.microsoft.com/office/drawing/2014/main" id="{DADA98F4-4056-3573-9FBB-3CEEAED0D19D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068;p67">
              <a:extLst>
                <a:ext uri="{FF2B5EF4-FFF2-40B4-BE49-F238E27FC236}">
                  <a16:creationId xmlns:a16="http://schemas.microsoft.com/office/drawing/2014/main" id="{3D69B36F-6D17-3905-95DB-5B2DFEFB388A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5976;p67">
            <a:extLst>
              <a:ext uri="{FF2B5EF4-FFF2-40B4-BE49-F238E27FC236}">
                <a16:creationId xmlns:a16="http://schemas.microsoft.com/office/drawing/2014/main" id="{5D0158D1-B434-C2CC-C2DA-F65B87052E45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6" name="Google Shape;5977;p67">
              <a:extLst>
                <a:ext uri="{FF2B5EF4-FFF2-40B4-BE49-F238E27FC236}">
                  <a16:creationId xmlns:a16="http://schemas.microsoft.com/office/drawing/2014/main" id="{BCDB1EF7-0B3C-CB81-B763-CDA89425C351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5978;p67">
              <a:extLst>
                <a:ext uri="{FF2B5EF4-FFF2-40B4-BE49-F238E27FC236}">
                  <a16:creationId xmlns:a16="http://schemas.microsoft.com/office/drawing/2014/main" id="{B1591D4B-8B3F-29C5-94B6-2BBF8ACD0E6B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5979;p67">
              <a:extLst>
                <a:ext uri="{FF2B5EF4-FFF2-40B4-BE49-F238E27FC236}">
                  <a16:creationId xmlns:a16="http://schemas.microsoft.com/office/drawing/2014/main" id="{5B9D7722-7EBC-BAB4-D667-CB60DBD4F0BD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9" name="Google Shape;5989;p67">
            <a:extLst>
              <a:ext uri="{FF2B5EF4-FFF2-40B4-BE49-F238E27FC236}">
                <a16:creationId xmlns:a16="http://schemas.microsoft.com/office/drawing/2014/main" id="{8D9F647A-D958-AE80-7B64-CD51763156F1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0" name="Google Shape;5990;p67">
              <a:extLst>
                <a:ext uri="{FF2B5EF4-FFF2-40B4-BE49-F238E27FC236}">
                  <a16:creationId xmlns:a16="http://schemas.microsoft.com/office/drawing/2014/main" id="{9EE85770-934A-2E7F-A7D7-5462F2711003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5991;p67">
              <a:extLst>
                <a:ext uri="{FF2B5EF4-FFF2-40B4-BE49-F238E27FC236}">
                  <a16:creationId xmlns:a16="http://schemas.microsoft.com/office/drawing/2014/main" id="{61E62201-A2C3-5D79-BDA4-DB7F3E79FF16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5992;p67">
              <a:extLst>
                <a:ext uri="{FF2B5EF4-FFF2-40B4-BE49-F238E27FC236}">
                  <a16:creationId xmlns:a16="http://schemas.microsoft.com/office/drawing/2014/main" id="{810332A5-6BA3-CB66-8398-E7F7DE66FD9E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3" name="Google Shape;6007;p67">
            <a:extLst>
              <a:ext uri="{FF2B5EF4-FFF2-40B4-BE49-F238E27FC236}">
                <a16:creationId xmlns:a16="http://schemas.microsoft.com/office/drawing/2014/main" id="{5F6039AA-0634-F85D-0EF2-39F409C7BE1C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4" name="Google Shape;6008;p67">
              <a:extLst>
                <a:ext uri="{FF2B5EF4-FFF2-40B4-BE49-F238E27FC236}">
                  <a16:creationId xmlns:a16="http://schemas.microsoft.com/office/drawing/2014/main" id="{8D148393-C920-68EA-9407-59CA2B562EFC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09;p67">
              <a:extLst>
                <a:ext uri="{FF2B5EF4-FFF2-40B4-BE49-F238E27FC236}">
                  <a16:creationId xmlns:a16="http://schemas.microsoft.com/office/drawing/2014/main" id="{9A2E08C5-DF22-40ED-8C7F-9CA61B2B82AB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6" name="Google Shape;6018;p67">
            <a:extLst>
              <a:ext uri="{FF2B5EF4-FFF2-40B4-BE49-F238E27FC236}">
                <a16:creationId xmlns:a16="http://schemas.microsoft.com/office/drawing/2014/main" id="{ACE9680F-BBD5-7C60-6F33-8D1518AEEBBE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7" name="Google Shape;6019;p67">
              <a:extLst>
                <a:ext uri="{FF2B5EF4-FFF2-40B4-BE49-F238E27FC236}">
                  <a16:creationId xmlns:a16="http://schemas.microsoft.com/office/drawing/2014/main" id="{EDB021C4-0060-4CA4-3CAC-BA934FDB2021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020;p67">
              <a:extLst>
                <a:ext uri="{FF2B5EF4-FFF2-40B4-BE49-F238E27FC236}">
                  <a16:creationId xmlns:a16="http://schemas.microsoft.com/office/drawing/2014/main" id="{BF9335DC-07CF-549C-6384-8C08785DAFBA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21;p67">
              <a:extLst>
                <a:ext uri="{FF2B5EF4-FFF2-40B4-BE49-F238E27FC236}">
                  <a16:creationId xmlns:a16="http://schemas.microsoft.com/office/drawing/2014/main" id="{36BC3119-C3EB-356F-B27C-7AD2D3E28F7E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22;p67">
              <a:extLst>
                <a:ext uri="{FF2B5EF4-FFF2-40B4-BE49-F238E27FC236}">
                  <a16:creationId xmlns:a16="http://schemas.microsoft.com/office/drawing/2014/main" id="{64BBD8CE-2882-90E0-60AB-665C211A7E61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23;p67">
              <a:extLst>
                <a:ext uri="{FF2B5EF4-FFF2-40B4-BE49-F238E27FC236}">
                  <a16:creationId xmlns:a16="http://schemas.microsoft.com/office/drawing/2014/main" id="{E24FCE3B-5434-639D-D303-DC53DF7B8F6C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024;p67">
              <a:extLst>
                <a:ext uri="{FF2B5EF4-FFF2-40B4-BE49-F238E27FC236}">
                  <a16:creationId xmlns:a16="http://schemas.microsoft.com/office/drawing/2014/main" id="{3B23339C-6DD9-229C-10D1-A36CA22275AF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025;p67">
              <a:extLst>
                <a:ext uri="{FF2B5EF4-FFF2-40B4-BE49-F238E27FC236}">
                  <a16:creationId xmlns:a16="http://schemas.microsoft.com/office/drawing/2014/main" id="{951C3EB2-D42A-3F9D-99B9-9EB194A06DAE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4" name="Google Shape;6043;p67">
            <a:extLst>
              <a:ext uri="{FF2B5EF4-FFF2-40B4-BE49-F238E27FC236}">
                <a16:creationId xmlns:a16="http://schemas.microsoft.com/office/drawing/2014/main" id="{FD1A79ED-2217-C0CF-776D-A238DA498BCC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5" name="Google Shape;6052;p67">
            <a:extLst>
              <a:ext uri="{FF2B5EF4-FFF2-40B4-BE49-F238E27FC236}">
                <a16:creationId xmlns:a16="http://schemas.microsoft.com/office/drawing/2014/main" id="{20D9E08D-E0AD-FE9A-3B33-82CD8E8A3DD6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6" name="Google Shape;6053;p67">
              <a:extLst>
                <a:ext uri="{FF2B5EF4-FFF2-40B4-BE49-F238E27FC236}">
                  <a16:creationId xmlns:a16="http://schemas.microsoft.com/office/drawing/2014/main" id="{4E1B6D38-8002-20A8-B1BA-0CB0B99AE8F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054;p67">
              <a:extLst>
                <a:ext uri="{FF2B5EF4-FFF2-40B4-BE49-F238E27FC236}">
                  <a16:creationId xmlns:a16="http://schemas.microsoft.com/office/drawing/2014/main" id="{4AE6B3D1-7164-549F-D926-8F08B7760CCA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055;p67">
              <a:extLst>
                <a:ext uri="{FF2B5EF4-FFF2-40B4-BE49-F238E27FC236}">
                  <a16:creationId xmlns:a16="http://schemas.microsoft.com/office/drawing/2014/main" id="{F45A4ADC-97B4-5CBE-FE02-20E4B0CFC516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6078;p67">
            <a:extLst>
              <a:ext uri="{FF2B5EF4-FFF2-40B4-BE49-F238E27FC236}">
                <a16:creationId xmlns:a16="http://schemas.microsoft.com/office/drawing/2014/main" id="{FE902662-4D19-B385-A54B-9B0FD15C5461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0" name="Google Shape;6079;p67">
              <a:extLst>
                <a:ext uri="{FF2B5EF4-FFF2-40B4-BE49-F238E27FC236}">
                  <a16:creationId xmlns:a16="http://schemas.microsoft.com/office/drawing/2014/main" id="{B774104F-DF19-DB27-E9EE-FF9533F4AA7C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080;p67">
              <a:extLst>
                <a:ext uri="{FF2B5EF4-FFF2-40B4-BE49-F238E27FC236}">
                  <a16:creationId xmlns:a16="http://schemas.microsoft.com/office/drawing/2014/main" id="{6EB77897-253A-960D-AF12-9DE9126E83E3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6081;p67">
              <a:extLst>
                <a:ext uri="{FF2B5EF4-FFF2-40B4-BE49-F238E27FC236}">
                  <a16:creationId xmlns:a16="http://schemas.microsoft.com/office/drawing/2014/main" id="{8945FEFF-AE75-EE4D-2C77-7C4132CC0CEA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6082;p67">
              <a:extLst>
                <a:ext uri="{FF2B5EF4-FFF2-40B4-BE49-F238E27FC236}">
                  <a16:creationId xmlns:a16="http://schemas.microsoft.com/office/drawing/2014/main" id="{D204EC26-F9ED-CFD4-BF3D-58069071900F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110;p67">
            <a:extLst>
              <a:ext uri="{FF2B5EF4-FFF2-40B4-BE49-F238E27FC236}">
                <a16:creationId xmlns:a16="http://schemas.microsoft.com/office/drawing/2014/main" id="{8FD876E8-FDA9-59E7-841C-D649A51FBAC7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5" name="Google Shape;6111;p67">
              <a:extLst>
                <a:ext uri="{FF2B5EF4-FFF2-40B4-BE49-F238E27FC236}">
                  <a16:creationId xmlns:a16="http://schemas.microsoft.com/office/drawing/2014/main" id="{47F99385-5636-6213-0C18-EA0F8C90B47E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112;p67">
              <a:extLst>
                <a:ext uri="{FF2B5EF4-FFF2-40B4-BE49-F238E27FC236}">
                  <a16:creationId xmlns:a16="http://schemas.microsoft.com/office/drawing/2014/main" id="{4C014AFD-F501-8AB4-529E-17137EEF606D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5972;p67">
            <a:extLst>
              <a:ext uri="{FF2B5EF4-FFF2-40B4-BE49-F238E27FC236}">
                <a16:creationId xmlns:a16="http://schemas.microsoft.com/office/drawing/2014/main" id="{C0191C62-39D1-B2C2-C40C-16AC1DEC7CAE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bg1"/>
          </a:solidFill>
        </p:grpSpPr>
        <p:sp>
          <p:nvSpPr>
            <p:cNvPr id="78" name="Google Shape;5973;p67">
              <a:extLst>
                <a:ext uri="{FF2B5EF4-FFF2-40B4-BE49-F238E27FC236}">
                  <a16:creationId xmlns:a16="http://schemas.microsoft.com/office/drawing/2014/main" id="{9F94CF4B-8984-58B5-7914-0E3D28989DFE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5974;p67">
              <a:extLst>
                <a:ext uri="{FF2B5EF4-FFF2-40B4-BE49-F238E27FC236}">
                  <a16:creationId xmlns:a16="http://schemas.microsoft.com/office/drawing/2014/main" id="{02432A18-73E4-3444-795D-45D1FEA00131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5975;p67">
              <a:extLst>
                <a:ext uri="{FF2B5EF4-FFF2-40B4-BE49-F238E27FC236}">
                  <a16:creationId xmlns:a16="http://schemas.microsoft.com/office/drawing/2014/main" id="{4C34D981-6ADB-09DF-CF5D-04065608118A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1" name="Google Shape;5984;p67">
            <a:extLst>
              <a:ext uri="{FF2B5EF4-FFF2-40B4-BE49-F238E27FC236}">
                <a16:creationId xmlns:a16="http://schemas.microsoft.com/office/drawing/2014/main" id="{830FB062-3B70-46FC-E206-B57FE08130F1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bg1"/>
          </a:solidFill>
        </p:grpSpPr>
        <p:sp>
          <p:nvSpPr>
            <p:cNvPr id="82" name="Google Shape;5985;p67">
              <a:extLst>
                <a:ext uri="{FF2B5EF4-FFF2-40B4-BE49-F238E27FC236}">
                  <a16:creationId xmlns:a16="http://schemas.microsoft.com/office/drawing/2014/main" id="{A152BAC7-97CE-1C59-67D6-6384C8EF70FA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5986;p67">
              <a:extLst>
                <a:ext uri="{FF2B5EF4-FFF2-40B4-BE49-F238E27FC236}">
                  <a16:creationId xmlns:a16="http://schemas.microsoft.com/office/drawing/2014/main" id="{5DFA7CE0-E650-5CCC-D2D7-F99B3E0112A1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5987;p67">
              <a:extLst>
                <a:ext uri="{FF2B5EF4-FFF2-40B4-BE49-F238E27FC236}">
                  <a16:creationId xmlns:a16="http://schemas.microsoft.com/office/drawing/2014/main" id="{AB91F550-20E2-AC92-A2E2-AD7D68891B0E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5988;p67">
              <a:extLst>
                <a:ext uri="{FF2B5EF4-FFF2-40B4-BE49-F238E27FC236}">
                  <a16:creationId xmlns:a16="http://schemas.microsoft.com/office/drawing/2014/main" id="{6DA7C81F-0D50-1A8A-8B3D-3465A4D8A3F4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6" name="Google Shape;6002;p67">
            <a:extLst>
              <a:ext uri="{FF2B5EF4-FFF2-40B4-BE49-F238E27FC236}">
                <a16:creationId xmlns:a16="http://schemas.microsoft.com/office/drawing/2014/main" id="{978171E8-BB4D-8FB2-DBFC-7C67FC2A756E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bg1"/>
          </a:solidFill>
        </p:grpSpPr>
        <p:sp>
          <p:nvSpPr>
            <p:cNvPr id="87" name="Google Shape;6003;p67">
              <a:extLst>
                <a:ext uri="{FF2B5EF4-FFF2-40B4-BE49-F238E27FC236}">
                  <a16:creationId xmlns:a16="http://schemas.microsoft.com/office/drawing/2014/main" id="{858D71C1-7B57-0F0F-4A58-CDACD5761399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004;p67">
              <a:extLst>
                <a:ext uri="{FF2B5EF4-FFF2-40B4-BE49-F238E27FC236}">
                  <a16:creationId xmlns:a16="http://schemas.microsoft.com/office/drawing/2014/main" id="{2B16F51F-171F-8BE4-16EF-45E7DD7117DB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05;p67">
              <a:extLst>
                <a:ext uri="{FF2B5EF4-FFF2-40B4-BE49-F238E27FC236}">
                  <a16:creationId xmlns:a16="http://schemas.microsoft.com/office/drawing/2014/main" id="{0AC20E3E-395B-B8FE-8064-D47E43955663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06;p67">
              <a:extLst>
                <a:ext uri="{FF2B5EF4-FFF2-40B4-BE49-F238E27FC236}">
                  <a16:creationId xmlns:a16="http://schemas.microsoft.com/office/drawing/2014/main" id="{CEA75641-49F9-C26F-DBD6-1A4E036C4F7A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1" name="Google Shape;6011;p67">
            <a:extLst>
              <a:ext uri="{FF2B5EF4-FFF2-40B4-BE49-F238E27FC236}">
                <a16:creationId xmlns:a16="http://schemas.microsoft.com/office/drawing/2014/main" id="{9BB0FE27-0581-8412-157D-A174362E1362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bg1"/>
          </a:solidFill>
        </p:grpSpPr>
        <p:sp>
          <p:nvSpPr>
            <p:cNvPr id="92" name="Google Shape;6012;p67">
              <a:extLst>
                <a:ext uri="{FF2B5EF4-FFF2-40B4-BE49-F238E27FC236}">
                  <a16:creationId xmlns:a16="http://schemas.microsoft.com/office/drawing/2014/main" id="{FFE1EC63-3E5C-8DB6-FEF4-A86EBD4572FB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6013;p67">
              <a:extLst>
                <a:ext uri="{FF2B5EF4-FFF2-40B4-BE49-F238E27FC236}">
                  <a16:creationId xmlns:a16="http://schemas.microsoft.com/office/drawing/2014/main" id="{8A69BBF1-6A90-CB98-008D-B28B2D6C6D14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14;p67">
              <a:extLst>
                <a:ext uri="{FF2B5EF4-FFF2-40B4-BE49-F238E27FC236}">
                  <a16:creationId xmlns:a16="http://schemas.microsoft.com/office/drawing/2014/main" id="{51D2ACF7-4DD3-2691-A01F-6C281EDD9FD2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15;p67">
              <a:extLst>
                <a:ext uri="{FF2B5EF4-FFF2-40B4-BE49-F238E27FC236}">
                  <a16:creationId xmlns:a16="http://schemas.microsoft.com/office/drawing/2014/main" id="{A5D6462D-6ADE-8D39-B339-19382B466146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16;p67">
              <a:extLst>
                <a:ext uri="{FF2B5EF4-FFF2-40B4-BE49-F238E27FC236}">
                  <a16:creationId xmlns:a16="http://schemas.microsoft.com/office/drawing/2014/main" id="{58EF2122-B642-6241-5C49-334CB41F4FE7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17;p67">
              <a:extLst>
                <a:ext uri="{FF2B5EF4-FFF2-40B4-BE49-F238E27FC236}">
                  <a16:creationId xmlns:a16="http://schemas.microsoft.com/office/drawing/2014/main" id="{A84FD699-FF6A-B802-68A2-EEA90ED711C6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98" name="Google Shape;6042;p67">
            <a:extLst>
              <a:ext uri="{FF2B5EF4-FFF2-40B4-BE49-F238E27FC236}">
                <a16:creationId xmlns:a16="http://schemas.microsoft.com/office/drawing/2014/main" id="{80D14A4E-4E40-5E86-622A-CDF7F640B547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99" name="Google Shape;6047;p67">
            <a:extLst>
              <a:ext uri="{FF2B5EF4-FFF2-40B4-BE49-F238E27FC236}">
                <a16:creationId xmlns:a16="http://schemas.microsoft.com/office/drawing/2014/main" id="{C7C9E9AC-5E8F-ECE6-124C-C8E084831E83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bg1"/>
          </a:solidFill>
        </p:grpSpPr>
        <p:sp>
          <p:nvSpPr>
            <p:cNvPr id="100" name="Google Shape;6048;p67">
              <a:extLst>
                <a:ext uri="{FF2B5EF4-FFF2-40B4-BE49-F238E27FC236}">
                  <a16:creationId xmlns:a16="http://schemas.microsoft.com/office/drawing/2014/main" id="{46C380E1-A76E-B924-DC51-4A9F82057A4B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1" name="Google Shape;6049;p67">
              <a:extLst>
                <a:ext uri="{FF2B5EF4-FFF2-40B4-BE49-F238E27FC236}">
                  <a16:creationId xmlns:a16="http://schemas.microsoft.com/office/drawing/2014/main" id="{35391B56-94D4-EB83-F9AE-6AA48D2C4AE2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2" name="Google Shape;6050;p67">
              <a:extLst>
                <a:ext uri="{FF2B5EF4-FFF2-40B4-BE49-F238E27FC236}">
                  <a16:creationId xmlns:a16="http://schemas.microsoft.com/office/drawing/2014/main" id="{5AC657AE-C5AD-6CE4-EFBE-38F5F11D26BD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051;p67">
              <a:extLst>
                <a:ext uri="{FF2B5EF4-FFF2-40B4-BE49-F238E27FC236}">
                  <a16:creationId xmlns:a16="http://schemas.microsoft.com/office/drawing/2014/main" id="{ED66FBC6-E21C-D7CF-378A-C462706FD5A0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6072;p67">
            <a:extLst>
              <a:ext uri="{FF2B5EF4-FFF2-40B4-BE49-F238E27FC236}">
                <a16:creationId xmlns:a16="http://schemas.microsoft.com/office/drawing/2014/main" id="{D1179E51-2E5A-5D09-74DC-EC1D910F70C1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bg1"/>
          </a:solidFill>
        </p:grpSpPr>
        <p:sp>
          <p:nvSpPr>
            <p:cNvPr id="105" name="Google Shape;6073;p67">
              <a:extLst>
                <a:ext uri="{FF2B5EF4-FFF2-40B4-BE49-F238E27FC236}">
                  <a16:creationId xmlns:a16="http://schemas.microsoft.com/office/drawing/2014/main" id="{CEB510C4-7C0A-685F-5B46-2F4A1A14B9A6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6074;p67">
              <a:extLst>
                <a:ext uri="{FF2B5EF4-FFF2-40B4-BE49-F238E27FC236}">
                  <a16:creationId xmlns:a16="http://schemas.microsoft.com/office/drawing/2014/main" id="{56B76362-842F-66E3-88D5-F4F5B1F1149B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6075;p67">
              <a:extLst>
                <a:ext uri="{FF2B5EF4-FFF2-40B4-BE49-F238E27FC236}">
                  <a16:creationId xmlns:a16="http://schemas.microsoft.com/office/drawing/2014/main" id="{68190856-77CA-C8FD-7372-9D7E7169E617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076;p67">
              <a:extLst>
                <a:ext uri="{FF2B5EF4-FFF2-40B4-BE49-F238E27FC236}">
                  <a16:creationId xmlns:a16="http://schemas.microsoft.com/office/drawing/2014/main" id="{430A3046-8C60-34CA-BF67-26BFC90234B6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6077;p67">
              <a:extLst>
                <a:ext uri="{FF2B5EF4-FFF2-40B4-BE49-F238E27FC236}">
                  <a16:creationId xmlns:a16="http://schemas.microsoft.com/office/drawing/2014/main" id="{33FABFC3-27F7-C058-9352-DAA31865F1D5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6107;p67">
            <a:extLst>
              <a:ext uri="{FF2B5EF4-FFF2-40B4-BE49-F238E27FC236}">
                <a16:creationId xmlns:a16="http://schemas.microsoft.com/office/drawing/2014/main" id="{80C02153-9789-7212-5F8E-457D4C8AD02D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bg1"/>
          </a:solidFill>
        </p:grpSpPr>
        <p:sp>
          <p:nvSpPr>
            <p:cNvPr id="111" name="Google Shape;6108;p67">
              <a:extLst>
                <a:ext uri="{FF2B5EF4-FFF2-40B4-BE49-F238E27FC236}">
                  <a16:creationId xmlns:a16="http://schemas.microsoft.com/office/drawing/2014/main" id="{1CE42339-B72C-324B-6465-B51F61F0AF45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109;p67">
              <a:extLst>
                <a:ext uri="{FF2B5EF4-FFF2-40B4-BE49-F238E27FC236}">
                  <a16:creationId xmlns:a16="http://schemas.microsoft.com/office/drawing/2014/main" id="{0BA4A08D-2D93-4705-EB6B-2ADFC8CE6F10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5593;p66">
            <a:extLst>
              <a:ext uri="{FF2B5EF4-FFF2-40B4-BE49-F238E27FC236}">
                <a16:creationId xmlns:a16="http://schemas.microsoft.com/office/drawing/2014/main" id="{D652FD43-C568-1E62-421E-9C629DD07246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bg1"/>
          </a:solidFill>
        </p:grpSpPr>
        <p:sp>
          <p:nvSpPr>
            <p:cNvPr id="114" name="Google Shape;5594;p66">
              <a:extLst>
                <a:ext uri="{FF2B5EF4-FFF2-40B4-BE49-F238E27FC236}">
                  <a16:creationId xmlns:a16="http://schemas.microsoft.com/office/drawing/2014/main" id="{D7956D65-2C80-2C22-2E92-527F8EAB5AB8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595;p66">
              <a:extLst>
                <a:ext uri="{FF2B5EF4-FFF2-40B4-BE49-F238E27FC236}">
                  <a16:creationId xmlns:a16="http://schemas.microsoft.com/office/drawing/2014/main" id="{37608B9A-5A5D-0DB7-F994-198B4E673929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6" name="Google Shape;5596;p66">
            <a:extLst>
              <a:ext uri="{FF2B5EF4-FFF2-40B4-BE49-F238E27FC236}">
                <a16:creationId xmlns:a16="http://schemas.microsoft.com/office/drawing/2014/main" id="{CAFBDFE1-9F35-A73B-0FD0-562575698663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bg1"/>
          </a:solidFill>
        </p:grpSpPr>
        <p:sp>
          <p:nvSpPr>
            <p:cNvPr id="117" name="Google Shape;5597;p66">
              <a:extLst>
                <a:ext uri="{FF2B5EF4-FFF2-40B4-BE49-F238E27FC236}">
                  <a16:creationId xmlns:a16="http://schemas.microsoft.com/office/drawing/2014/main" id="{489DFF28-3AEA-F4DC-A430-1563215450CA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5598;p66">
              <a:extLst>
                <a:ext uri="{FF2B5EF4-FFF2-40B4-BE49-F238E27FC236}">
                  <a16:creationId xmlns:a16="http://schemas.microsoft.com/office/drawing/2014/main" id="{76306EB9-7049-D79B-CDFF-F2492CB25BCE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5651;p66">
            <a:extLst>
              <a:ext uri="{FF2B5EF4-FFF2-40B4-BE49-F238E27FC236}">
                <a16:creationId xmlns:a16="http://schemas.microsoft.com/office/drawing/2014/main" id="{7BDA96FE-3F0B-640D-9916-6022D074AFCC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bg1"/>
          </a:solidFill>
        </p:grpSpPr>
        <p:sp>
          <p:nvSpPr>
            <p:cNvPr id="120" name="Google Shape;5652;p66">
              <a:extLst>
                <a:ext uri="{FF2B5EF4-FFF2-40B4-BE49-F238E27FC236}">
                  <a16:creationId xmlns:a16="http://schemas.microsoft.com/office/drawing/2014/main" id="{5C15EA9D-B96F-7B90-B677-0428A8CF4DE6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5653;p66">
              <a:extLst>
                <a:ext uri="{FF2B5EF4-FFF2-40B4-BE49-F238E27FC236}">
                  <a16:creationId xmlns:a16="http://schemas.microsoft.com/office/drawing/2014/main" id="{9AC81513-D291-9C44-7EAA-1D3348969DAC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5775;p66">
            <a:extLst>
              <a:ext uri="{FF2B5EF4-FFF2-40B4-BE49-F238E27FC236}">
                <a16:creationId xmlns:a16="http://schemas.microsoft.com/office/drawing/2014/main" id="{BA83B772-8A6D-3141-65E8-D1B759B8368C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bg1"/>
          </a:solidFill>
        </p:grpSpPr>
        <p:sp>
          <p:nvSpPr>
            <p:cNvPr id="123" name="Google Shape;5776;p66">
              <a:extLst>
                <a:ext uri="{FF2B5EF4-FFF2-40B4-BE49-F238E27FC236}">
                  <a16:creationId xmlns:a16="http://schemas.microsoft.com/office/drawing/2014/main" id="{82EB0B53-D2B8-1735-3410-A4F61AB7CF68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5777;p66">
              <a:extLst>
                <a:ext uri="{FF2B5EF4-FFF2-40B4-BE49-F238E27FC236}">
                  <a16:creationId xmlns:a16="http://schemas.microsoft.com/office/drawing/2014/main" id="{FFE40623-FDBE-75E7-6631-645740691145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5778;p66">
              <a:extLst>
                <a:ext uri="{FF2B5EF4-FFF2-40B4-BE49-F238E27FC236}">
                  <a16:creationId xmlns:a16="http://schemas.microsoft.com/office/drawing/2014/main" id="{5F277D3E-BE1E-AFBD-713C-16694134F257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5779;p66">
              <a:extLst>
                <a:ext uri="{FF2B5EF4-FFF2-40B4-BE49-F238E27FC236}">
                  <a16:creationId xmlns:a16="http://schemas.microsoft.com/office/drawing/2014/main" id="{D058E864-5B84-1CF4-C878-F20ED3C608E3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5780;p66">
              <a:extLst>
                <a:ext uri="{FF2B5EF4-FFF2-40B4-BE49-F238E27FC236}">
                  <a16:creationId xmlns:a16="http://schemas.microsoft.com/office/drawing/2014/main" id="{342237F7-3A16-F2D8-2DCD-B30B8B88C307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" name="Google Shape;5781;p66">
              <a:extLst>
                <a:ext uri="{FF2B5EF4-FFF2-40B4-BE49-F238E27FC236}">
                  <a16:creationId xmlns:a16="http://schemas.microsoft.com/office/drawing/2014/main" id="{FAB2B7AA-74F4-CC23-B46F-EF5FECD73D7F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9" name="Text Placeholder 1">
            <a:extLst>
              <a:ext uri="{FF2B5EF4-FFF2-40B4-BE49-F238E27FC236}">
                <a16:creationId xmlns:a16="http://schemas.microsoft.com/office/drawing/2014/main" id="{EBAF3D42-AEA7-277E-0D88-9127026B83AE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3387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108">
            <a:extLst>
              <a:ext uri="{FF2B5EF4-FFF2-40B4-BE49-F238E27FC236}">
                <a16:creationId xmlns:a16="http://schemas.microsoft.com/office/drawing/2014/main" id="{243F62BE-87C7-8E62-A74E-F81852DC6550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FC4189E9-3472-B61B-7398-A175CB674BA3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grpSp>
        <p:nvGrpSpPr>
          <p:cNvPr id="5" name="Group 110">
            <a:extLst>
              <a:ext uri="{FF2B5EF4-FFF2-40B4-BE49-F238E27FC236}">
                <a16:creationId xmlns:a16="http://schemas.microsoft.com/office/drawing/2014/main" id="{C17E9FAC-8B92-D99F-05D6-314415DFD975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6" name="Freeform 111">
              <a:extLst>
                <a:ext uri="{FF2B5EF4-FFF2-40B4-BE49-F238E27FC236}">
                  <a16:creationId xmlns:a16="http://schemas.microsoft.com/office/drawing/2014/main" id="{7B672D5B-3F84-55EE-32A5-5860356A2931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400000000000000" pitchFamily="2" charset="-78"/>
              </a:endParaRPr>
            </a:p>
          </p:txBody>
        </p:sp>
        <p:sp>
          <p:nvSpPr>
            <p:cNvPr id="7" name="Oval 37">
              <a:extLst>
                <a:ext uri="{FF2B5EF4-FFF2-40B4-BE49-F238E27FC236}">
                  <a16:creationId xmlns:a16="http://schemas.microsoft.com/office/drawing/2014/main" id="{CA6C71BF-5DB7-705B-A11D-AA9EEEFBDC8A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solidFill>
                  <a:schemeClr val="bg1"/>
                </a:solidFill>
                <a:ea typeface="맑은 고딕" pitchFamily="34"/>
                <a:cs typeface="B Nazanin" panose="00000400000000000000" pitchFamily="2" charset="-78"/>
              </a:endParaRPr>
            </a:p>
          </p:txBody>
        </p:sp>
      </p:grpSp>
      <p:sp>
        <p:nvSpPr>
          <p:cNvPr id="8" name="Rectangle 19">
            <a:extLst>
              <a:ext uri="{FF2B5EF4-FFF2-40B4-BE49-F238E27FC236}">
                <a16:creationId xmlns:a16="http://schemas.microsoft.com/office/drawing/2014/main" id="{4C6A7D96-5E3C-8691-0795-1A64C7AFF09E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9" name="Oval 47">
            <a:extLst>
              <a:ext uri="{FF2B5EF4-FFF2-40B4-BE49-F238E27FC236}">
                <a16:creationId xmlns:a16="http://schemas.microsoft.com/office/drawing/2014/main" id="{904D4655-FBA2-F325-BFB3-17783DDB87BE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F1FEF9D-F08E-DBDC-5596-ABDEFC759994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9FBCE07A-0C80-DE20-EA40-93BF7FDA67CC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F76F9EFC-E9B3-125A-7A19-FF9A395E6DE9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D5D14B79-705E-21DF-1BDD-A07E986E705B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7B17E7A4-318B-A2E7-A32C-D7DAA212D7C8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7" name="Block Arc 6">
            <a:extLst>
              <a:ext uri="{FF2B5EF4-FFF2-40B4-BE49-F238E27FC236}">
                <a16:creationId xmlns:a16="http://schemas.microsoft.com/office/drawing/2014/main" id="{9ED51707-C1F3-6DF3-9AA1-82A589CD9CC8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grpSp>
        <p:nvGrpSpPr>
          <p:cNvPr id="18" name="Google Shape;10001;p74">
            <a:extLst>
              <a:ext uri="{FF2B5EF4-FFF2-40B4-BE49-F238E27FC236}">
                <a16:creationId xmlns:a16="http://schemas.microsoft.com/office/drawing/2014/main" id="{E47E22E0-EC47-FF05-6AB5-9A0EAFA1FB3B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Google Shape;10002;p74">
              <a:extLst>
                <a:ext uri="{FF2B5EF4-FFF2-40B4-BE49-F238E27FC236}">
                  <a16:creationId xmlns:a16="http://schemas.microsoft.com/office/drawing/2014/main" id="{1BA9C7E4-CAE6-6B0D-17BA-B5D7726BF6D2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" name="Google Shape;10003;p74">
              <a:extLst>
                <a:ext uri="{FF2B5EF4-FFF2-40B4-BE49-F238E27FC236}">
                  <a16:creationId xmlns:a16="http://schemas.microsoft.com/office/drawing/2014/main" id="{79F3176F-B014-4CCC-E666-5CD9AACD32D4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" name="Google Shape;10027;p74">
            <a:extLst>
              <a:ext uri="{FF2B5EF4-FFF2-40B4-BE49-F238E27FC236}">
                <a16:creationId xmlns:a16="http://schemas.microsoft.com/office/drawing/2014/main" id="{47AF61D1-C468-592D-2B6E-A1E18A30C41F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22" name="Google Shape;10028;p74">
              <a:extLst>
                <a:ext uri="{FF2B5EF4-FFF2-40B4-BE49-F238E27FC236}">
                  <a16:creationId xmlns:a16="http://schemas.microsoft.com/office/drawing/2014/main" id="{698936F2-DC61-EA86-7322-34573EBB6DF5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" name="Google Shape;10029;p74">
              <a:extLst>
                <a:ext uri="{FF2B5EF4-FFF2-40B4-BE49-F238E27FC236}">
                  <a16:creationId xmlns:a16="http://schemas.microsoft.com/office/drawing/2014/main" id="{01EE979E-216D-F77A-FBCF-6E3405F94AC7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" name="Google Shape;10030;p74">
              <a:extLst>
                <a:ext uri="{FF2B5EF4-FFF2-40B4-BE49-F238E27FC236}">
                  <a16:creationId xmlns:a16="http://schemas.microsoft.com/office/drawing/2014/main" id="{4E6D68CA-AE2F-9A90-D260-FFECCADC0ED5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" name="Google Shape;10074;p74">
            <a:extLst>
              <a:ext uri="{FF2B5EF4-FFF2-40B4-BE49-F238E27FC236}">
                <a16:creationId xmlns:a16="http://schemas.microsoft.com/office/drawing/2014/main" id="{CEBEB378-9846-92A6-C88F-4ABC3E3A17BF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6" name="Google Shape;10075;p74">
              <a:extLst>
                <a:ext uri="{FF2B5EF4-FFF2-40B4-BE49-F238E27FC236}">
                  <a16:creationId xmlns:a16="http://schemas.microsoft.com/office/drawing/2014/main" id="{21ED2F9A-8441-CE51-1837-C94C99B4D14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" name="Google Shape;10076;p74">
              <a:extLst>
                <a:ext uri="{FF2B5EF4-FFF2-40B4-BE49-F238E27FC236}">
                  <a16:creationId xmlns:a16="http://schemas.microsoft.com/office/drawing/2014/main" id="{936124D6-B0A3-C689-6362-53482FB9F463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" name="Google Shape;10077;p74">
              <a:extLst>
                <a:ext uri="{FF2B5EF4-FFF2-40B4-BE49-F238E27FC236}">
                  <a16:creationId xmlns:a16="http://schemas.microsoft.com/office/drawing/2014/main" id="{358D5431-B700-97F6-558C-726FA0AFDE5A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9" name="Google Shape;10084;p74">
            <a:extLst>
              <a:ext uri="{FF2B5EF4-FFF2-40B4-BE49-F238E27FC236}">
                <a16:creationId xmlns:a16="http://schemas.microsoft.com/office/drawing/2014/main" id="{86BD8452-300A-390F-9B32-15536D2C26A0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30" name="Google Shape;10085;p74">
              <a:extLst>
                <a:ext uri="{FF2B5EF4-FFF2-40B4-BE49-F238E27FC236}">
                  <a16:creationId xmlns:a16="http://schemas.microsoft.com/office/drawing/2014/main" id="{86CFEBDB-23A2-B296-EEC2-92332D5C7EBA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" name="Google Shape;10086;p74">
              <a:extLst>
                <a:ext uri="{FF2B5EF4-FFF2-40B4-BE49-F238E27FC236}">
                  <a16:creationId xmlns:a16="http://schemas.microsoft.com/office/drawing/2014/main" id="{9215FF4E-C610-A1B2-A1A2-674B0AED5F5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" name="Google Shape;10087;p74">
              <a:extLst>
                <a:ext uri="{FF2B5EF4-FFF2-40B4-BE49-F238E27FC236}">
                  <a16:creationId xmlns:a16="http://schemas.microsoft.com/office/drawing/2014/main" id="{F68FBB88-1889-55AA-888B-3C22E2E13A31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" name="Google Shape;10088;p74">
              <a:extLst>
                <a:ext uri="{FF2B5EF4-FFF2-40B4-BE49-F238E27FC236}">
                  <a16:creationId xmlns:a16="http://schemas.microsoft.com/office/drawing/2014/main" id="{7407993E-2581-A167-43C9-D52A86F2979C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4" name="Google Shape;10089;p74">
            <a:extLst>
              <a:ext uri="{FF2B5EF4-FFF2-40B4-BE49-F238E27FC236}">
                <a16:creationId xmlns:a16="http://schemas.microsoft.com/office/drawing/2014/main" id="{6B665E29-DBEE-FF84-F741-8844F8FB2F0F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5" name="Google Shape;10090;p74">
              <a:extLst>
                <a:ext uri="{FF2B5EF4-FFF2-40B4-BE49-F238E27FC236}">
                  <a16:creationId xmlns:a16="http://schemas.microsoft.com/office/drawing/2014/main" id="{0A52656D-1AE8-FE34-5513-04DB9A673ECF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" name="Google Shape;10091;p74">
              <a:extLst>
                <a:ext uri="{FF2B5EF4-FFF2-40B4-BE49-F238E27FC236}">
                  <a16:creationId xmlns:a16="http://schemas.microsoft.com/office/drawing/2014/main" id="{17336C65-5C08-233C-FDD4-8B8F76F6EBDD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37" name="Google Shape;10113;p74">
            <a:extLst>
              <a:ext uri="{FF2B5EF4-FFF2-40B4-BE49-F238E27FC236}">
                <a16:creationId xmlns:a16="http://schemas.microsoft.com/office/drawing/2014/main" id="{BAFBC227-F4F5-92E0-FFDE-5460A8101243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38" name="Google Shape;10118;p74">
            <a:extLst>
              <a:ext uri="{FF2B5EF4-FFF2-40B4-BE49-F238E27FC236}">
                <a16:creationId xmlns:a16="http://schemas.microsoft.com/office/drawing/2014/main" id="{C77AA7E8-878E-AB74-50E8-21EA0848047F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9" name="Google Shape;10119;p74">
              <a:extLst>
                <a:ext uri="{FF2B5EF4-FFF2-40B4-BE49-F238E27FC236}">
                  <a16:creationId xmlns:a16="http://schemas.microsoft.com/office/drawing/2014/main" id="{495182CE-54CA-171F-5688-FA57ACC9195E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" name="Google Shape;10120;p74">
              <a:extLst>
                <a:ext uri="{FF2B5EF4-FFF2-40B4-BE49-F238E27FC236}">
                  <a16:creationId xmlns:a16="http://schemas.microsoft.com/office/drawing/2014/main" id="{C01BE4B0-1858-2BF0-023D-2A38A42C95AD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" name="Google Shape;10121;p74">
              <a:extLst>
                <a:ext uri="{FF2B5EF4-FFF2-40B4-BE49-F238E27FC236}">
                  <a16:creationId xmlns:a16="http://schemas.microsoft.com/office/drawing/2014/main" id="{30BAD7FD-063B-6398-11AD-50C4819B1BF6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" name="Google Shape;10122;p74">
              <a:extLst>
                <a:ext uri="{FF2B5EF4-FFF2-40B4-BE49-F238E27FC236}">
                  <a16:creationId xmlns:a16="http://schemas.microsoft.com/office/drawing/2014/main" id="{4F710836-388A-29DB-7977-A0EAC3003EB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" name="Google Shape;10123;p74">
              <a:extLst>
                <a:ext uri="{FF2B5EF4-FFF2-40B4-BE49-F238E27FC236}">
                  <a16:creationId xmlns:a16="http://schemas.microsoft.com/office/drawing/2014/main" id="{B430E1CC-04BA-FE99-A8D0-63F23A26D7B6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" name="Google Shape;10124;p74">
              <a:extLst>
                <a:ext uri="{FF2B5EF4-FFF2-40B4-BE49-F238E27FC236}">
                  <a16:creationId xmlns:a16="http://schemas.microsoft.com/office/drawing/2014/main" id="{B5E62495-76DF-2C0B-8962-91A48049E3D2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5" name="Google Shape;10129;p74">
            <a:extLst>
              <a:ext uri="{FF2B5EF4-FFF2-40B4-BE49-F238E27FC236}">
                <a16:creationId xmlns:a16="http://schemas.microsoft.com/office/drawing/2014/main" id="{8A0BF347-410C-ABE8-4509-2B1330A534AC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6" name="Google Shape;10130;p74">
              <a:extLst>
                <a:ext uri="{FF2B5EF4-FFF2-40B4-BE49-F238E27FC236}">
                  <a16:creationId xmlns:a16="http://schemas.microsoft.com/office/drawing/2014/main" id="{E28496FF-677F-0E54-5F12-107EFEBB327E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" name="Google Shape;10131;p74">
              <a:extLst>
                <a:ext uri="{FF2B5EF4-FFF2-40B4-BE49-F238E27FC236}">
                  <a16:creationId xmlns:a16="http://schemas.microsoft.com/office/drawing/2014/main" id="{A0263EAD-D1B9-6164-3382-C406884B76B7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" name="Google Shape;10132;p74">
              <a:extLst>
                <a:ext uri="{FF2B5EF4-FFF2-40B4-BE49-F238E27FC236}">
                  <a16:creationId xmlns:a16="http://schemas.microsoft.com/office/drawing/2014/main" id="{4CE3FD76-1BCD-7C41-7156-12E31ED2413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9" name="Google Shape;10154;p74">
            <a:extLst>
              <a:ext uri="{FF2B5EF4-FFF2-40B4-BE49-F238E27FC236}">
                <a16:creationId xmlns:a16="http://schemas.microsoft.com/office/drawing/2014/main" id="{1CC13191-83F7-B1CF-3601-49E04668C1E1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50" name="Google Shape;10155;p74">
              <a:extLst>
                <a:ext uri="{FF2B5EF4-FFF2-40B4-BE49-F238E27FC236}">
                  <a16:creationId xmlns:a16="http://schemas.microsoft.com/office/drawing/2014/main" id="{2B901F7C-17D3-C27C-9BAC-7F3498124D19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" name="Google Shape;10156;p74">
              <a:extLst>
                <a:ext uri="{FF2B5EF4-FFF2-40B4-BE49-F238E27FC236}">
                  <a16:creationId xmlns:a16="http://schemas.microsoft.com/office/drawing/2014/main" id="{0D73EC9F-3DBB-9CA1-9F75-BA72864049FB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" name="Google Shape;10157;p74">
              <a:extLst>
                <a:ext uri="{FF2B5EF4-FFF2-40B4-BE49-F238E27FC236}">
                  <a16:creationId xmlns:a16="http://schemas.microsoft.com/office/drawing/2014/main" id="{30B9BEF6-F5AF-F8FF-C5BF-338844B2AE48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" name="Google Shape;10158;p74">
              <a:extLst>
                <a:ext uri="{FF2B5EF4-FFF2-40B4-BE49-F238E27FC236}">
                  <a16:creationId xmlns:a16="http://schemas.microsoft.com/office/drawing/2014/main" id="{AB687CC8-12A6-F6B8-DFD4-D35A5ECE2E8C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" name="Google Shape;10159;p74">
              <a:extLst>
                <a:ext uri="{FF2B5EF4-FFF2-40B4-BE49-F238E27FC236}">
                  <a16:creationId xmlns:a16="http://schemas.microsoft.com/office/drawing/2014/main" id="{4421798F-7BAF-FEB0-6D48-66AD2EC7A7AB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" name="Google Shape;10160;p74">
              <a:extLst>
                <a:ext uri="{FF2B5EF4-FFF2-40B4-BE49-F238E27FC236}">
                  <a16:creationId xmlns:a16="http://schemas.microsoft.com/office/drawing/2014/main" id="{AE739C21-14D0-C423-07ED-FA78F1F670FF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" name="Google Shape;10161;p74">
              <a:extLst>
                <a:ext uri="{FF2B5EF4-FFF2-40B4-BE49-F238E27FC236}">
                  <a16:creationId xmlns:a16="http://schemas.microsoft.com/office/drawing/2014/main" id="{9C0D0E55-C2AC-473F-550A-5B792D342F66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7" name="Google Shape;10172;p74">
            <a:extLst>
              <a:ext uri="{FF2B5EF4-FFF2-40B4-BE49-F238E27FC236}">
                <a16:creationId xmlns:a16="http://schemas.microsoft.com/office/drawing/2014/main" id="{2D52980A-6EDC-0C55-BA82-99155310C751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8" name="Google Shape;10173;p74">
              <a:extLst>
                <a:ext uri="{FF2B5EF4-FFF2-40B4-BE49-F238E27FC236}">
                  <a16:creationId xmlns:a16="http://schemas.microsoft.com/office/drawing/2014/main" id="{6CEA463D-8136-DBFB-E9E6-C1B2B0FB3D0A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" name="Google Shape;10174;p74">
              <a:extLst>
                <a:ext uri="{FF2B5EF4-FFF2-40B4-BE49-F238E27FC236}">
                  <a16:creationId xmlns:a16="http://schemas.microsoft.com/office/drawing/2014/main" id="{664545D7-8FAF-7588-CD0C-D02BB9A1CBC0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" name="Google Shape;10175;p74">
              <a:extLst>
                <a:ext uri="{FF2B5EF4-FFF2-40B4-BE49-F238E27FC236}">
                  <a16:creationId xmlns:a16="http://schemas.microsoft.com/office/drawing/2014/main" id="{3414F8AB-BEA9-3306-24EF-22C72E5FD46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1" name="Google Shape;10184;p74">
            <a:extLst>
              <a:ext uri="{FF2B5EF4-FFF2-40B4-BE49-F238E27FC236}">
                <a16:creationId xmlns:a16="http://schemas.microsoft.com/office/drawing/2014/main" id="{45B8C712-2382-4A8E-FC96-15A6B638CF0F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62" name="Google Shape;10185;p74">
              <a:extLst>
                <a:ext uri="{FF2B5EF4-FFF2-40B4-BE49-F238E27FC236}">
                  <a16:creationId xmlns:a16="http://schemas.microsoft.com/office/drawing/2014/main" id="{DDE06627-395C-E377-9469-85F44A76D40A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" name="Google Shape;10186;p74">
              <a:extLst>
                <a:ext uri="{FF2B5EF4-FFF2-40B4-BE49-F238E27FC236}">
                  <a16:creationId xmlns:a16="http://schemas.microsoft.com/office/drawing/2014/main" id="{01B5A8B9-BA7D-F65B-C819-8A98DF1303B4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64" name="Google Shape;10189;p74">
            <a:extLst>
              <a:ext uri="{FF2B5EF4-FFF2-40B4-BE49-F238E27FC236}">
                <a16:creationId xmlns:a16="http://schemas.microsoft.com/office/drawing/2014/main" id="{96AE4227-98F0-CDAD-0D4A-8CD501190F7D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65" name="Google Shape;10190;p74">
            <a:extLst>
              <a:ext uri="{FF2B5EF4-FFF2-40B4-BE49-F238E27FC236}">
                <a16:creationId xmlns:a16="http://schemas.microsoft.com/office/drawing/2014/main" id="{53A01241-8FCE-CBBC-4EB6-F20CF1580C43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6" name="Google Shape;10191;p74">
              <a:extLst>
                <a:ext uri="{FF2B5EF4-FFF2-40B4-BE49-F238E27FC236}">
                  <a16:creationId xmlns:a16="http://schemas.microsoft.com/office/drawing/2014/main" id="{C52C52AD-A45B-2242-C5A9-FF65B11A2BDE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" name="Google Shape;10192;p74">
              <a:extLst>
                <a:ext uri="{FF2B5EF4-FFF2-40B4-BE49-F238E27FC236}">
                  <a16:creationId xmlns:a16="http://schemas.microsoft.com/office/drawing/2014/main" id="{A5A9084E-A6E5-0F87-80D6-20F26495CCB1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" name="Google Shape;10193;p74">
              <a:extLst>
                <a:ext uri="{FF2B5EF4-FFF2-40B4-BE49-F238E27FC236}">
                  <a16:creationId xmlns:a16="http://schemas.microsoft.com/office/drawing/2014/main" id="{C33BC19B-405A-0516-0A98-9BD1BC22F927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" name="Google Shape;10194;p74">
              <a:extLst>
                <a:ext uri="{FF2B5EF4-FFF2-40B4-BE49-F238E27FC236}">
                  <a16:creationId xmlns:a16="http://schemas.microsoft.com/office/drawing/2014/main" id="{1BE43AE2-61D5-A9EE-F3E2-3E9A96070AC5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0" name="Google Shape;10221;p74">
            <a:extLst>
              <a:ext uri="{FF2B5EF4-FFF2-40B4-BE49-F238E27FC236}">
                <a16:creationId xmlns:a16="http://schemas.microsoft.com/office/drawing/2014/main" id="{7F23CE82-B928-AE2F-84AC-FC99A4F098A1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71" name="Google Shape;10222;p74">
              <a:extLst>
                <a:ext uri="{FF2B5EF4-FFF2-40B4-BE49-F238E27FC236}">
                  <a16:creationId xmlns:a16="http://schemas.microsoft.com/office/drawing/2014/main" id="{C520CDC4-7BC5-FCD2-7ACA-A67ED83083AA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" name="Google Shape;10223;p74">
              <a:extLst>
                <a:ext uri="{FF2B5EF4-FFF2-40B4-BE49-F238E27FC236}">
                  <a16:creationId xmlns:a16="http://schemas.microsoft.com/office/drawing/2014/main" id="{9F053F2A-E95E-4544-8323-78D2F6FB8647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" name="Google Shape;10224;p74">
              <a:extLst>
                <a:ext uri="{FF2B5EF4-FFF2-40B4-BE49-F238E27FC236}">
                  <a16:creationId xmlns:a16="http://schemas.microsoft.com/office/drawing/2014/main" id="{8C6A6B22-E029-8068-12EA-76E55BE97C37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4" name="Google Shape;10240;p74">
            <a:extLst>
              <a:ext uri="{FF2B5EF4-FFF2-40B4-BE49-F238E27FC236}">
                <a16:creationId xmlns:a16="http://schemas.microsoft.com/office/drawing/2014/main" id="{A9EC9E0A-8228-8785-FA2D-207547E3A272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5" name="Google Shape;10241;p74">
              <a:extLst>
                <a:ext uri="{FF2B5EF4-FFF2-40B4-BE49-F238E27FC236}">
                  <a16:creationId xmlns:a16="http://schemas.microsoft.com/office/drawing/2014/main" id="{2CEDE4E1-8666-66BD-D78D-A99761E15053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6" name="Google Shape;10242;p74">
              <a:extLst>
                <a:ext uri="{FF2B5EF4-FFF2-40B4-BE49-F238E27FC236}">
                  <a16:creationId xmlns:a16="http://schemas.microsoft.com/office/drawing/2014/main" id="{77BF2C17-2E0D-C2DA-8072-093D53D7AABC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7" name="Google Shape;10303;p74">
            <a:extLst>
              <a:ext uri="{FF2B5EF4-FFF2-40B4-BE49-F238E27FC236}">
                <a16:creationId xmlns:a16="http://schemas.microsoft.com/office/drawing/2014/main" id="{B1FFA02E-2002-462B-DCA7-59C63D63B8F9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8" name="Google Shape;10304;p74">
              <a:extLst>
                <a:ext uri="{FF2B5EF4-FFF2-40B4-BE49-F238E27FC236}">
                  <a16:creationId xmlns:a16="http://schemas.microsoft.com/office/drawing/2014/main" id="{EAB2DAB8-4FC8-ABA3-FD4D-F646B702817B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" name="Google Shape;10305;p74">
              <a:extLst>
                <a:ext uri="{FF2B5EF4-FFF2-40B4-BE49-F238E27FC236}">
                  <a16:creationId xmlns:a16="http://schemas.microsoft.com/office/drawing/2014/main" id="{504C4ACD-58DC-644E-3CB5-36071D0C44D7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" name="Google Shape;10306;p74">
              <a:extLst>
                <a:ext uri="{FF2B5EF4-FFF2-40B4-BE49-F238E27FC236}">
                  <a16:creationId xmlns:a16="http://schemas.microsoft.com/office/drawing/2014/main" id="{2D33898C-A566-8852-2A8E-AC267F5DA505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1" name="Google Shape;10307;p74">
              <a:extLst>
                <a:ext uri="{FF2B5EF4-FFF2-40B4-BE49-F238E27FC236}">
                  <a16:creationId xmlns:a16="http://schemas.microsoft.com/office/drawing/2014/main" id="{CC71B08C-C07C-ECE4-1206-96A7DBF5B34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2" name="Google Shape;10308;p74">
              <a:extLst>
                <a:ext uri="{FF2B5EF4-FFF2-40B4-BE49-F238E27FC236}">
                  <a16:creationId xmlns:a16="http://schemas.microsoft.com/office/drawing/2014/main" id="{74441814-4A55-DA06-C407-EBD0039ED2A7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3" name="Google Shape;10309;p74">
              <a:extLst>
                <a:ext uri="{FF2B5EF4-FFF2-40B4-BE49-F238E27FC236}">
                  <a16:creationId xmlns:a16="http://schemas.microsoft.com/office/drawing/2014/main" id="{86D83D28-02F7-1783-1506-CF5751DB00C5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4" name="Google Shape;10310;p74">
              <a:extLst>
                <a:ext uri="{FF2B5EF4-FFF2-40B4-BE49-F238E27FC236}">
                  <a16:creationId xmlns:a16="http://schemas.microsoft.com/office/drawing/2014/main" id="{600F25AF-AE61-5567-65A7-0FE0C0893BBE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5" name="Google Shape;10311;p74">
              <a:extLst>
                <a:ext uri="{FF2B5EF4-FFF2-40B4-BE49-F238E27FC236}">
                  <a16:creationId xmlns:a16="http://schemas.microsoft.com/office/drawing/2014/main" id="{79F7602D-AC85-D6B9-E2CE-50907DE76ECA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10312;p74">
              <a:extLst>
                <a:ext uri="{FF2B5EF4-FFF2-40B4-BE49-F238E27FC236}">
                  <a16:creationId xmlns:a16="http://schemas.microsoft.com/office/drawing/2014/main" id="{407D66FF-8262-7D59-A0B3-7D98BC48E182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7" name="Google Shape;10313;p74">
              <a:extLst>
                <a:ext uri="{FF2B5EF4-FFF2-40B4-BE49-F238E27FC236}">
                  <a16:creationId xmlns:a16="http://schemas.microsoft.com/office/drawing/2014/main" id="{5AE45FD9-FCBF-2B1D-80DE-36C7CD8F4FD8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8" name="Google Shape;10314;p74">
              <a:extLst>
                <a:ext uri="{FF2B5EF4-FFF2-40B4-BE49-F238E27FC236}">
                  <a16:creationId xmlns:a16="http://schemas.microsoft.com/office/drawing/2014/main" id="{4A87F0A2-1072-0948-EFEB-3940C5250FAB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9" name="Google Shape;10315;p74">
              <a:extLst>
                <a:ext uri="{FF2B5EF4-FFF2-40B4-BE49-F238E27FC236}">
                  <a16:creationId xmlns:a16="http://schemas.microsoft.com/office/drawing/2014/main" id="{AC8EDFF5-71EE-F2F7-3335-9D6B598DD629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0" name="Google Shape;10341;p74">
            <a:extLst>
              <a:ext uri="{FF2B5EF4-FFF2-40B4-BE49-F238E27FC236}">
                <a16:creationId xmlns:a16="http://schemas.microsoft.com/office/drawing/2014/main" id="{98BEE17B-23D4-F4ED-B59A-B3EF0502335B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91" name="Google Shape;10342;p74">
              <a:extLst>
                <a:ext uri="{FF2B5EF4-FFF2-40B4-BE49-F238E27FC236}">
                  <a16:creationId xmlns:a16="http://schemas.microsoft.com/office/drawing/2014/main" id="{2641A2BF-E068-6962-2AD8-99ADCA064A01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2" name="Google Shape;10343;p74">
              <a:extLst>
                <a:ext uri="{FF2B5EF4-FFF2-40B4-BE49-F238E27FC236}">
                  <a16:creationId xmlns:a16="http://schemas.microsoft.com/office/drawing/2014/main" id="{22D2C706-E808-176A-8582-2AE307906159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3" name="Google Shape;10344;p74">
              <a:extLst>
                <a:ext uri="{FF2B5EF4-FFF2-40B4-BE49-F238E27FC236}">
                  <a16:creationId xmlns:a16="http://schemas.microsoft.com/office/drawing/2014/main" id="{F692D508-B7BC-7A72-B22D-AA6BCDD17BE8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4" name="Google Shape;10345;p74">
              <a:extLst>
                <a:ext uri="{FF2B5EF4-FFF2-40B4-BE49-F238E27FC236}">
                  <a16:creationId xmlns:a16="http://schemas.microsoft.com/office/drawing/2014/main" id="{DD68254E-98C1-11D7-929A-9B3F45E76AA9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5" name="Google Shape;10346;p74">
              <a:extLst>
                <a:ext uri="{FF2B5EF4-FFF2-40B4-BE49-F238E27FC236}">
                  <a16:creationId xmlns:a16="http://schemas.microsoft.com/office/drawing/2014/main" id="{79F7946A-6F0B-9469-155E-7419258A36C8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6" name="Google Shape;10359;p74">
            <a:extLst>
              <a:ext uri="{FF2B5EF4-FFF2-40B4-BE49-F238E27FC236}">
                <a16:creationId xmlns:a16="http://schemas.microsoft.com/office/drawing/2014/main" id="{ABF75DC1-5623-57CC-59ED-4E956925F959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7" name="Google Shape;10360;p74">
              <a:extLst>
                <a:ext uri="{FF2B5EF4-FFF2-40B4-BE49-F238E27FC236}">
                  <a16:creationId xmlns:a16="http://schemas.microsoft.com/office/drawing/2014/main" id="{B32C426D-5031-CA6E-A14E-C359F24D65CB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8" name="Google Shape;10361;p74">
              <a:extLst>
                <a:ext uri="{FF2B5EF4-FFF2-40B4-BE49-F238E27FC236}">
                  <a16:creationId xmlns:a16="http://schemas.microsoft.com/office/drawing/2014/main" id="{78D691C1-E682-F022-505B-B7E5F7FAADEF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9" name="Google Shape;10362;p74">
              <a:extLst>
                <a:ext uri="{FF2B5EF4-FFF2-40B4-BE49-F238E27FC236}">
                  <a16:creationId xmlns:a16="http://schemas.microsoft.com/office/drawing/2014/main" id="{D385A9C4-DC1E-839F-01C5-684798A3F368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0" name="Google Shape;10363;p74">
              <a:extLst>
                <a:ext uri="{FF2B5EF4-FFF2-40B4-BE49-F238E27FC236}">
                  <a16:creationId xmlns:a16="http://schemas.microsoft.com/office/drawing/2014/main" id="{4B9BC905-6E39-3142-220B-6B80FA755D82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1" name="Google Shape;10364;p74">
              <a:extLst>
                <a:ext uri="{FF2B5EF4-FFF2-40B4-BE49-F238E27FC236}">
                  <a16:creationId xmlns:a16="http://schemas.microsoft.com/office/drawing/2014/main" id="{B27E0F43-67F6-807E-BE61-1618D2B56A31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2" name="Google Shape;10365;p74">
              <a:extLst>
                <a:ext uri="{FF2B5EF4-FFF2-40B4-BE49-F238E27FC236}">
                  <a16:creationId xmlns:a16="http://schemas.microsoft.com/office/drawing/2014/main" id="{70D1DD6E-4C17-C9EE-57A2-2E2A7E3DD211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3" name="Google Shape;10366;p74">
              <a:extLst>
                <a:ext uri="{FF2B5EF4-FFF2-40B4-BE49-F238E27FC236}">
                  <a16:creationId xmlns:a16="http://schemas.microsoft.com/office/drawing/2014/main" id="{3B4F55BA-43B6-B071-30E3-CCD0F099348A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4" name="Google Shape;10399;p74">
            <a:extLst>
              <a:ext uri="{FF2B5EF4-FFF2-40B4-BE49-F238E27FC236}">
                <a16:creationId xmlns:a16="http://schemas.microsoft.com/office/drawing/2014/main" id="{4C20190F-16C4-DC66-E82A-AAF6767B394A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5" name="Google Shape;10400;p74">
              <a:extLst>
                <a:ext uri="{FF2B5EF4-FFF2-40B4-BE49-F238E27FC236}">
                  <a16:creationId xmlns:a16="http://schemas.microsoft.com/office/drawing/2014/main" id="{6506E263-E223-4FFB-883F-79A410630C7D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6" name="Google Shape;10401;p74">
              <a:extLst>
                <a:ext uri="{FF2B5EF4-FFF2-40B4-BE49-F238E27FC236}">
                  <a16:creationId xmlns:a16="http://schemas.microsoft.com/office/drawing/2014/main" id="{F0CCC7EE-4CA8-12DD-E260-D3AEE23D2C3D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7" name="Google Shape;10402;p74">
              <a:extLst>
                <a:ext uri="{FF2B5EF4-FFF2-40B4-BE49-F238E27FC236}">
                  <a16:creationId xmlns:a16="http://schemas.microsoft.com/office/drawing/2014/main" id="{9EF7EEC3-9801-6DF6-ABF6-BA1D9A254F94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8" name="Google Shape;10403;p74">
              <a:extLst>
                <a:ext uri="{FF2B5EF4-FFF2-40B4-BE49-F238E27FC236}">
                  <a16:creationId xmlns:a16="http://schemas.microsoft.com/office/drawing/2014/main" id="{7A0986C5-A028-5CEF-C4C8-D1D7FE651275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9" name="Google Shape;10404;p74">
              <a:extLst>
                <a:ext uri="{FF2B5EF4-FFF2-40B4-BE49-F238E27FC236}">
                  <a16:creationId xmlns:a16="http://schemas.microsoft.com/office/drawing/2014/main" id="{F88F58D0-9585-90F2-EB55-27BD1F5A2C12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0" name="Google Shape;10405;p74">
              <a:extLst>
                <a:ext uri="{FF2B5EF4-FFF2-40B4-BE49-F238E27FC236}">
                  <a16:creationId xmlns:a16="http://schemas.microsoft.com/office/drawing/2014/main" id="{21A88CEF-27F0-67CC-0613-401F8039FDA1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1" name="Google Shape;10406;p74">
              <a:extLst>
                <a:ext uri="{FF2B5EF4-FFF2-40B4-BE49-F238E27FC236}">
                  <a16:creationId xmlns:a16="http://schemas.microsoft.com/office/drawing/2014/main" id="{8BF252CA-E9EA-1290-7385-60B4032EFF46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2" name="Google Shape;10407;p74">
              <a:extLst>
                <a:ext uri="{FF2B5EF4-FFF2-40B4-BE49-F238E27FC236}">
                  <a16:creationId xmlns:a16="http://schemas.microsoft.com/office/drawing/2014/main" id="{5B646A89-0157-BF1C-F1F0-1328374C960A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3" name="Google Shape;10421;p74">
            <a:extLst>
              <a:ext uri="{FF2B5EF4-FFF2-40B4-BE49-F238E27FC236}">
                <a16:creationId xmlns:a16="http://schemas.microsoft.com/office/drawing/2014/main" id="{2E34BAEB-8104-D412-A89E-5340C3B37A3E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4" name="Google Shape;10422;p74">
              <a:extLst>
                <a:ext uri="{FF2B5EF4-FFF2-40B4-BE49-F238E27FC236}">
                  <a16:creationId xmlns:a16="http://schemas.microsoft.com/office/drawing/2014/main" id="{86E283CF-0BB8-63C6-3EFA-1D830E27A270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5" name="Google Shape;10423;p74">
              <a:extLst>
                <a:ext uri="{FF2B5EF4-FFF2-40B4-BE49-F238E27FC236}">
                  <a16:creationId xmlns:a16="http://schemas.microsoft.com/office/drawing/2014/main" id="{D0C10A77-47E7-0F64-596C-5FA0AED8B6BE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6" name="Google Shape;10424;p74">
              <a:extLst>
                <a:ext uri="{FF2B5EF4-FFF2-40B4-BE49-F238E27FC236}">
                  <a16:creationId xmlns:a16="http://schemas.microsoft.com/office/drawing/2014/main" id="{5271A942-78D8-8F77-A635-FD233433DA82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7" name="Google Shape;10425;p74">
              <a:extLst>
                <a:ext uri="{FF2B5EF4-FFF2-40B4-BE49-F238E27FC236}">
                  <a16:creationId xmlns:a16="http://schemas.microsoft.com/office/drawing/2014/main" id="{D769476B-1190-6466-34DD-D37250E9762A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10426;p74">
              <a:extLst>
                <a:ext uri="{FF2B5EF4-FFF2-40B4-BE49-F238E27FC236}">
                  <a16:creationId xmlns:a16="http://schemas.microsoft.com/office/drawing/2014/main" id="{BF65662C-8B2C-D5FA-4835-32109B453E81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" name="Google Shape;10427;p74">
              <a:extLst>
                <a:ext uri="{FF2B5EF4-FFF2-40B4-BE49-F238E27FC236}">
                  <a16:creationId xmlns:a16="http://schemas.microsoft.com/office/drawing/2014/main" id="{BE2C2A42-3D58-841F-222A-00E300230292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0" name="Google Shape;10428;p74">
              <a:extLst>
                <a:ext uri="{FF2B5EF4-FFF2-40B4-BE49-F238E27FC236}">
                  <a16:creationId xmlns:a16="http://schemas.microsoft.com/office/drawing/2014/main" id="{4E1E6D66-4400-F1B5-FAD3-3178E9BF1DF0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1" name="Google Shape;10429;p74">
              <a:extLst>
                <a:ext uri="{FF2B5EF4-FFF2-40B4-BE49-F238E27FC236}">
                  <a16:creationId xmlns:a16="http://schemas.microsoft.com/office/drawing/2014/main" id="{AADCC0D0-AA23-96EB-7639-E4605BCAAC02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2" name="Google Shape;10435;p74">
            <a:extLst>
              <a:ext uri="{FF2B5EF4-FFF2-40B4-BE49-F238E27FC236}">
                <a16:creationId xmlns:a16="http://schemas.microsoft.com/office/drawing/2014/main" id="{18E58349-DF50-50E2-D4A7-636BC6C4D4F3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3" name="Google Shape;10436;p74">
              <a:extLst>
                <a:ext uri="{FF2B5EF4-FFF2-40B4-BE49-F238E27FC236}">
                  <a16:creationId xmlns:a16="http://schemas.microsoft.com/office/drawing/2014/main" id="{6D04766B-7BB4-1920-19A9-622CB20DA145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4" name="Google Shape;10437;p74">
              <a:extLst>
                <a:ext uri="{FF2B5EF4-FFF2-40B4-BE49-F238E27FC236}">
                  <a16:creationId xmlns:a16="http://schemas.microsoft.com/office/drawing/2014/main" id="{91DDB54A-5E39-5171-4931-09026643540F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5" name="Google Shape;10438;p74">
              <a:extLst>
                <a:ext uri="{FF2B5EF4-FFF2-40B4-BE49-F238E27FC236}">
                  <a16:creationId xmlns:a16="http://schemas.microsoft.com/office/drawing/2014/main" id="{02D8CAFD-7993-0AAD-2F0F-663E5822ADFA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6" name="Google Shape;10439;p74">
              <a:extLst>
                <a:ext uri="{FF2B5EF4-FFF2-40B4-BE49-F238E27FC236}">
                  <a16:creationId xmlns:a16="http://schemas.microsoft.com/office/drawing/2014/main" id="{2569C825-1FD3-36E9-B153-4B667D2473ED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7" name="Google Shape;10440;p74">
              <a:extLst>
                <a:ext uri="{FF2B5EF4-FFF2-40B4-BE49-F238E27FC236}">
                  <a16:creationId xmlns:a16="http://schemas.microsoft.com/office/drawing/2014/main" id="{FC25A251-0668-BAE3-8E41-490144A4EE72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8" name="Google Shape;10441;p74">
              <a:extLst>
                <a:ext uri="{FF2B5EF4-FFF2-40B4-BE49-F238E27FC236}">
                  <a16:creationId xmlns:a16="http://schemas.microsoft.com/office/drawing/2014/main" id="{39B63481-004C-AAE7-1966-36598F560DDE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9" name="Google Shape;10442;p74">
              <a:extLst>
                <a:ext uri="{FF2B5EF4-FFF2-40B4-BE49-F238E27FC236}">
                  <a16:creationId xmlns:a16="http://schemas.microsoft.com/office/drawing/2014/main" id="{61E4FB93-CEA3-33B0-16C8-C976DDF067C7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0" name="Google Shape;10443;p74">
            <a:extLst>
              <a:ext uri="{FF2B5EF4-FFF2-40B4-BE49-F238E27FC236}">
                <a16:creationId xmlns:a16="http://schemas.microsoft.com/office/drawing/2014/main" id="{2930D508-C181-DCB9-7144-BC5605A39AA4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31" name="Google Shape;10444;p74">
              <a:extLst>
                <a:ext uri="{FF2B5EF4-FFF2-40B4-BE49-F238E27FC236}">
                  <a16:creationId xmlns:a16="http://schemas.microsoft.com/office/drawing/2014/main" id="{AAA51586-B78F-046C-5EF8-38733BC9F360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2" name="Google Shape;10445;p74">
              <a:extLst>
                <a:ext uri="{FF2B5EF4-FFF2-40B4-BE49-F238E27FC236}">
                  <a16:creationId xmlns:a16="http://schemas.microsoft.com/office/drawing/2014/main" id="{AAA5C9F0-CA0C-A3FC-51DB-C9DC585B07AF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3" name="Google Shape;10446;p74">
              <a:extLst>
                <a:ext uri="{FF2B5EF4-FFF2-40B4-BE49-F238E27FC236}">
                  <a16:creationId xmlns:a16="http://schemas.microsoft.com/office/drawing/2014/main" id="{C97AC45B-E9AF-F4BB-7984-0CB997369A6C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4" name="Google Shape;10447;p74">
              <a:extLst>
                <a:ext uri="{FF2B5EF4-FFF2-40B4-BE49-F238E27FC236}">
                  <a16:creationId xmlns:a16="http://schemas.microsoft.com/office/drawing/2014/main" id="{137A9E1D-1848-9219-1AD3-C82904877C4C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5" name="Google Shape;10448;p74">
              <a:extLst>
                <a:ext uri="{FF2B5EF4-FFF2-40B4-BE49-F238E27FC236}">
                  <a16:creationId xmlns:a16="http://schemas.microsoft.com/office/drawing/2014/main" id="{1D149903-EDC8-E65F-D4CB-CF2BB2582B20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6" name="Google Shape;10449;p74">
              <a:extLst>
                <a:ext uri="{FF2B5EF4-FFF2-40B4-BE49-F238E27FC236}">
                  <a16:creationId xmlns:a16="http://schemas.microsoft.com/office/drawing/2014/main" id="{B8B9BDD7-3DB8-9275-9B9E-C95559CC335A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7" name="Google Shape;10468;p74">
            <a:extLst>
              <a:ext uri="{FF2B5EF4-FFF2-40B4-BE49-F238E27FC236}">
                <a16:creationId xmlns:a16="http://schemas.microsoft.com/office/drawing/2014/main" id="{599BECEE-79C4-8755-E14B-4FBD427727FA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8" name="Google Shape;10469;p74">
              <a:extLst>
                <a:ext uri="{FF2B5EF4-FFF2-40B4-BE49-F238E27FC236}">
                  <a16:creationId xmlns:a16="http://schemas.microsoft.com/office/drawing/2014/main" id="{45F9FEC3-2E91-C0DE-6D33-DF0CA72F3730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9" name="Google Shape;10470;p74">
              <a:extLst>
                <a:ext uri="{FF2B5EF4-FFF2-40B4-BE49-F238E27FC236}">
                  <a16:creationId xmlns:a16="http://schemas.microsoft.com/office/drawing/2014/main" id="{331648B8-ECBB-39CF-B318-4C16EAAAF359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0" name="Google Shape;10471;p74">
              <a:extLst>
                <a:ext uri="{FF2B5EF4-FFF2-40B4-BE49-F238E27FC236}">
                  <a16:creationId xmlns:a16="http://schemas.microsoft.com/office/drawing/2014/main" id="{913C2333-4D97-CCD2-7489-B5F2F46E33C2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1" name="Google Shape;10483;p74">
            <a:extLst>
              <a:ext uri="{FF2B5EF4-FFF2-40B4-BE49-F238E27FC236}">
                <a16:creationId xmlns:a16="http://schemas.microsoft.com/office/drawing/2014/main" id="{F2CC3CC6-1255-32F9-7796-3D3A0AD082BC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42" name="Google Shape;10484;p74">
              <a:extLst>
                <a:ext uri="{FF2B5EF4-FFF2-40B4-BE49-F238E27FC236}">
                  <a16:creationId xmlns:a16="http://schemas.microsoft.com/office/drawing/2014/main" id="{3A22796A-975F-6356-F846-1044805EF4F1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3" name="Google Shape;10485;p74">
              <a:extLst>
                <a:ext uri="{FF2B5EF4-FFF2-40B4-BE49-F238E27FC236}">
                  <a16:creationId xmlns:a16="http://schemas.microsoft.com/office/drawing/2014/main" id="{F233B79B-7BCF-4781-FA2D-F0C58575058C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10486;p74">
              <a:extLst>
                <a:ext uri="{FF2B5EF4-FFF2-40B4-BE49-F238E27FC236}">
                  <a16:creationId xmlns:a16="http://schemas.microsoft.com/office/drawing/2014/main" id="{4138AD60-B150-0FB3-14DC-6FCBA6B96B5B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5" name="Google Shape;10487;p74">
              <a:extLst>
                <a:ext uri="{FF2B5EF4-FFF2-40B4-BE49-F238E27FC236}">
                  <a16:creationId xmlns:a16="http://schemas.microsoft.com/office/drawing/2014/main" id="{88476CEF-DF28-5136-5B23-332E1ED5936D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6" name="Google Shape;10488;p74">
              <a:extLst>
                <a:ext uri="{FF2B5EF4-FFF2-40B4-BE49-F238E27FC236}">
                  <a16:creationId xmlns:a16="http://schemas.microsoft.com/office/drawing/2014/main" id="{C4360287-E206-F9D0-FA13-39659F505AE1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7" name="Google Shape;10497;p74">
            <a:extLst>
              <a:ext uri="{FF2B5EF4-FFF2-40B4-BE49-F238E27FC236}">
                <a16:creationId xmlns:a16="http://schemas.microsoft.com/office/drawing/2014/main" id="{1B830839-2596-03D7-D61F-24EBD9BBAC68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8" name="Google Shape;10498;p74">
              <a:extLst>
                <a:ext uri="{FF2B5EF4-FFF2-40B4-BE49-F238E27FC236}">
                  <a16:creationId xmlns:a16="http://schemas.microsoft.com/office/drawing/2014/main" id="{FD75BC7D-4A00-6EB2-DE3C-A056F85DEB27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9" name="Google Shape;10499;p74">
              <a:extLst>
                <a:ext uri="{FF2B5EF4-FFF2-40B4-BE49-F238E27FC236}">
                  <a16:creationId xmlns:a16="http://schemas.microsoft.com/office/drawing/2014/main" id="{3A2E3821-5DE5-74B3-41A3-2A24A12CEAD6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0" name="Google Shape;10500;p74">
              <a:extLst>
                <a:ext uri="{FF2B5EF4-FFF2-40B4-BE49-F238E27FC236}">
                  <a16:creationId xmlns:a16="http://schemas.microsoft.com/office/drawing/2014/main" id="{C8E50239-D74A-509C-D0BB-0A6C64195786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10501;p74">
              <a:extLst>
                <a:ext uri="{FF2B5EF4-FFF2-40B4-BE49-F238E27FC236}">
                  <a16:creationId xmlns:a16="http://schemas.microsoft.com/office/drawing/2014/main" id="{A181E3D7-4DF3-F837-4463-7AC998DA063D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2" name="Google Shape;10502;p74">
              <a:extLst>
                <a:ext uri="{FF2B5EF4-FFF2-40B4-BE49-F238E27FC236}">
                  <a16:creationId xmlns:a16="http://schemas.microsoft.com/office/drawing/2014/main" id="{D0309660-A82E-ABED-4130-94E47AC6E800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3" name="Google Shape;10503;p74">
              <a:extLst>
                <a:ext uri="{FF2B5EF4-FFF2-40B4-BE49-F238E27FC236}">
                  <a16:creationId xmlns:a16="http://schemas.microsoft.com/office/drawing/2014/main" id="{81D43DBD-EAAB-DDAD-CE0B-4B1C563B2AB6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4" name="Google Shape;10234;p74">
            <a:extLst>
              <a:ext uri="{FF2B5EF4-FFF2-40B4-BE49-F238E27FC236}">
                <a16:creationId xmlns:a16="http://schemas.microsoft.com/office/drawing/2014/main" id="{A3DD83B4-7910-FA91-EF0C-03BAB819E11C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5" name="Google Shape;10235;p74">
              <a:extLst>
                <a:ext uri="{FF2B5EF4-FFF2-40B4-BE49-F238E27FC236}">
                  <a16:creationId xmlns:a16="http://schemas.microsoft.com/office/drawing/2014/main" id="{AE99AC74-13E0-A08A-1AC9-9846583017BD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6" name="Google Shape;10236;p74">
              <a:extLst>
                <a:ext uri="{FF2B5EF4-FFF2-40B4-BE49-F238E27FC236}">
                  <a16:creationId xmlns:a16="http://schemas.microsoft.com/office/drawing/2014/main" id="{7C1C363C-6BE4-716A-05F2-C6222C1E86F4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7" name="Google Shape;10237;p74">
              <a:extLst>
                <a:ext uri="{FF2B5EF4-FFF2-40B4-BE49-F238E27FC236}">
                  <a16:creationId xmlns:a16="http://schemas.microsoft.com/office/drawing/2014/main" id="{4975A2F9-7130-599B-37A5-BFA6565CA218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8" name="Google Shape;10238;p74">
              <a:extLst>
                <a:ext uri="{FF2B5EF4-FFF2-40B4-BE49-F238E27FC236}">
                  <a16:creationId xmlns:a16="http://schemas.microsoft.com/office/drawing/2014/main" id="{0ED69C7B-F79A-1025-61CD-702994211062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9" name="Google Shape;10239;p74">
              <a:extLst>
                <a:ext uri="{FF2B5EF4-FFF2-40B4-BE49-F238E27FC236}">
                  <a16:creationId xmlns:a16="http://schemas.microsoft.com/office/drawing/2014/main" id="{50DAFEA8-5A9A-895B-2BD2-435F07D6C268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0" name="Google Shape;10251;p74">
            <a:extLst>
              <a:ext uri="{FF2B5EF4-FFF2-40B4-BE49-F238E27FC236}">
                <a16:creationId xmlns:a16="http://schemas.microsoft.com/office/drawing/2014/main" id="{DC4A4F4F-C8BE-D61E-8895-D2E15A88F545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61" name="Google Shape;10252;p74">
              <a:extLst>
                <a:ext uri="{FF2B5EF4-FFF2-40B4-BE49-F238E27FC236}">
                  <a16:creationId xmlns:a16="http://schemas.microsoft.com/office/drawing/2014/main" id="{B6FFCAE9-70A7-B8C3-0679-92043530DD8C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2" name="Google Shape;10253;p74">
              <a:extLst>
                <a:ext uri="{FF2B5EF4-FFF2-40B4-BE49-F238E27FC236}">
                  <a16:creationId xmlns:a16="http://schemas.microsoft.com/office/drawing/2014/main" id="{ABD6C0E0-2803-D928-C16D-2166F2BB85A1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3" name="Google Shape;10254;p74">
              <a:extLst>
                <a:ext uri="{FF2B5EF4-FFF2-40B4-BE49-F238E27FC236}">
                  <a16:creationId xmlns:a16="http://schemas.microsoft.com/office/drawing/2014/main" id="{76082073-F602-03B1-BA5D-867C092E79CB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4" name="Google Shape;10255;p74">
              <a:extLst>
                <a:ext uri="{FF2B5EF4-FFF2-40B4-BE49-F238E27FC236}">
                  <a16:creationId xmlns:a16="http://schemas.microsoft.com/office/drawing/2014/main" id="{189E01D4-0FB7-5AF0-C389-DE037A911AF3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5" name="Google Shape;10256;p74">
              <a:extLst>
                <a:ext uri="{FF2B5EF4-FFF2-40B4-BE49-F238E27FC236}">
                  <a16:creationId xmlns:a16="http://schemas.microsoft.com/office/drawing/2014/main" id="{CA9207B2-030B-5282-D248-AC18E4CDA4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6" name="Google Shape;10257;p74">
              <a:extLst>
                <a:ext uri="{FF2B5EF4-FFF2-40B4-BE49-F238E27FC236}">
                  <a16:creationId xmlns:a16="http://schemas.microsoft.com/office/drawing/2014/main" id="{530674FB-47B1-E256-5C25-D0E8BBC822E2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7" name="Google Shape;10258;p74">
              <a:extLst>
                <a:ext uri="{FF2B5EF4-FFF2-40B4-BE49-F238E27FC236}">
                  <a16:creationId xmlns:a16="http://schemas.microsoft.com/office/drawing/2014/main" id="{C0DE95BD-8948-C380-8C7A-0C0412A294ED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8" name="Google Shape;10297;p74">
            <a:extLst>
              <a:ext uri="{FF2B5EF4-FFF2-40B4-BE49-F238E27FC236}">
                <a16:creationId xmlns:a16="http://schemas.microsoft.com/office/drawing/2014/main" id="{F112B6D2-5C35-C5FF-D1F0-A3577C57D21E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9" name="Google Shape;10298;p74">
              <a:extLst>
                <a:ext uri="{FF2B5EF4-FFF2-40B4-BE49-F238E27FC236}">
                  <a16:creationId xmlns:a16="http://schemas.microsoft.com/office/drawing/2014/main" id="{9EF43662-C1BC-4C66-7AF0-1AB180B49BE5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0" name="Google Shape;10299;p74">
              <a:extLst>
                <a:ext uri="{FF2B5EF4-FFF2-40B4-BE49-F238E27FC236}">
                  <a16:creationId xmlns:a16="http://schemas.microsoft.com/office/drawing/2014/main" id="{9A7066AF-8EC2-315D-7284-2E39B1BAE868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1" name="Google Shape;10300;p74">
              <a:extLst>
                <a:ext uri="{FF2B5EF4-FFF2-40B4-BE49-F238E27FC236}">
                  <a16:creationId xmlns:a16="http://schemas.microsoft.com/office/drawing/2014/main" id="{04EBD572-C4CF-17D6-A9AE-90983E8F84CF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2" name="Google Shape;10301;p74">
              <a:extLst>
                <a:ext uri="{FF2B5EF4-FFF2-40B4-BE49-F238E27FC236}">
                  <a16:creationId xmlns:a16="http://schemas.microsoft.com/office/drawing/2014/main" id="{13F5060D-405A-F770-80CE-DB6704838AF9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3" name="Google Shape;10302;p74">
              <a:extLst>
                <a:ext uri="{FF2B5EF4-FFF2-40B4-BE49-F238E27FC236}">
                  <a16:creationId xmlns:a16="http://schemas.microsoft.com/office/drawing/2014/main" id="{ADBE3C32-423C-23F3-DDEC-AD05F3FDC5FF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4" name="Google Shape;10352;p74">
            <a:extLst>
              <a:ext uri="{FF2B5EF4-FFF2-40B4-BE49-F238E27FC236}">
                <a16:creationId xmlns:a16="http://schemas.microsoft.com/office/drawing/2014/main" id="{93517156-BFAE-DE66-BF5D-DC6D4A4858C7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5" name="Google Shape;10353;p74">
              <a:extLst>
                <a:ext uri="{FF2B5EF4-FFF2-40B4-BE49-F238E27FC236}">
                  <a16:creationId xmlns:a16="http://schemas.microsoft.com/office/drawing/2014/main" id="{82794805-EA29-574B-CD4B-891C339FB294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6" name="Google Shape;10354;p74">
              <a:extLst>
                <a:ext uri="{FF2B5EF4-FFF2-40B4-BE49-F238E27FC236}">
                  <a16:creationId xmlns:a16="http://schemas.microsoft.com/office/drawing/2014/main" id="{86C72C8C-1A29-940E-9A75-657332FEA282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7" name="Google Shape;10355;p74">
              <a:extLst>
                <a:ext uri="{FF2B5EF4-FFF2-40B4-BE49-F238E27FC236}">
                  <a16:creationId xmlns:a16="http://schemas.microsoft.com/office/drawing/2014/main" id="{4BD98F51-2820-BB27-D7E9-127C11DC74E8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8" name="Google Shape;10356;p74">
              <a:extLst>
                <a:ext uri="{FF2B5EF4-FFF2-40B4-BE49-F238E27FC236}">
                  <a16:creationId xmlns:a16="http://schemas.microsoft.com/office/drawing/2014/main" id="{EE3156D5-B217-FCA2-DB15-1611A2553E8B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9" name="Google Shape;10357;p74">
              <a:extLst>
                <a:ext uri="{FF2B5EF4-FFF2-40B4-BE49-F238E27FC236}">
                  <a16:creationId xmlns:a16="http://schemas.microsoft.com/office/drawing/2014/main" id="{A6046C61-B2DD-DEDB-1EA1-FEE7222F458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0" name="Google Shape;10358;p74">
              <a:extLst>
                <a:ext uri="{FF2B5EF4-FFF2-40B4-BE49-F238E27FC236}">
                  <a16:creationId xmlns:a16="http://schemas.microsoft.com/office/drawing/2014/main" id="{55B82D65-A810-B560-CA4E-0804F3E763B8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1" name="Google Shape;10390;p74">
            <a:extLst>
              <a:ext uri="{FF2B5EF4-FFF2-40B4-BE49-F238E27FC236}">
                <a16:creationId xmlns:a16="http://schemas.microsoft.com/office/drawing/2014/main" id="{0977DAD8-A95A-8A31-B3DF-378EC6EA4FF4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82" name="Google Shape;10391;p74">
              <a:extLst>
                <a:ext uri="{FF2B5EF4-FFF2-40B4-BE49-F238E27FC236}">
                  <a16:creationId xmlns:a16="http://schemas.microsoft.com/office/drawing/2014/main" id="{C8C6976D-48DC-C188-23FF-087965671156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3" name="Google Shape;10392;p74">
              <a:extLst>
                <a:ext uri="{FF2B5EF4-FFF2-40B4-BE49-F238E27FC236}">
                  <a16:creationId xmlns:a16="http://schemas.microsoft.com/office/drawing/2014/main" id="{E819F0CA-B8C1-470E-290C-6412F1E8FB75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4" name="Google Shape;10393;p74">
              <a:extLst>
                <a:ext uri="{FF2B5EF4-FFF2-40B4-BE49-F238E27FC236}">
                  <a16:creationId xmlns:a16="http://schemas.microsoft.com/office/drawing/2014/main" id="{A1300C02-55E3-DEC8-4896-A21019ADA468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5" name="Google Shape;10394;p74">
              <a:extLst>
                <a:ext uri="{FF2B5EF4-FFF2-40B4-BE49-F238E27FC236}">
                  <a16:creationId xmlns:a16="http://schemas.microsoft.com/office/drawing/2014/main" id="{912B4F12-8CE7-FB58-D4C4-4CE0506F21BE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6" name="Google Shape;10395;p74">
              <a:extLst>
                <a:ext uri="{FF2B5EF4-FFF2-40B4-BE49-F238E27FC236}">
                  <a16:creationId xmlns:a16="http://schemas.microsoft.com/office/drawing/2014/main" id="{028919B2-1DD9-80B3-909B-2DCB12806AE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7" name="Google Shape;10396;p74">
              <a:extLst>
                <a:ext uri="{FF2B5EF4-FFF2-40B4-BE49-F238E27FC236}">
                  <a16:creationId xmlns:a16="http://schemas.microsoft.com/office/drawing/2014/main" id="{C65677A4-346A-CB21-E35B-AA66A511096B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8" name="Google Shape;10397;p74">
              <a:extLst>
                <a:ext uri="{FF2B5EF4-FFF2-40B4-BE49-F238E27FC236}">
                  <a16:creationId xmlns:a16="http://schemas.microsoft.com/office/drawing/2014/main" id="{C6FDD964-2BB4-BF00-12C6-FBAA8A4A3F85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9" name="Google Shape;10398;p74">
              <a:extLst>
                <a:ext uri="{FF2B5EF4-FFF2-40B4-BE49-F238E27FC236}">
                  <a16:creationId xmlns:a16="http://schemas.microsoft.com/office/drawing/2014/main" id="{E8B78765-CDD9-B817-43B2-71255C10DB8F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90" name="Google Shape;10412;p74">
            <a:extLst>
              <a:ext uri="{FF2B5EF4-FFF2-40B4-BE49-F238E27FC236}">
                <a16:creationId xmlns:a16="http://schemas.microsoft.com/office/drawing/2014/main" id="{E7894E86-E8F0-26E5-03FC-B24D2AB1EE78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91" name="Google Shape;10413;p74">
              <a:extLst>
                <a:ext uri="{FF2B5EF4-FFF2-40B4-BE49-F238E27FC236}">
                  <a16:creationId xmlns:a16="http://schemas.microsoft.com/office/drawing/2014/main" id="{21554EF6-60A3-EF49-2CCE-C49E380754E7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2" name="Google Shape;10414;p74">
              <a:extLst>
                <a:ext uri="{FF2B5EF4-FFF2-40B4-BE49-F238E27FC236}">
                  <a16:creationId xmlns:a16="http://schemas.microsoft.com/office/drawing/2014/main" id="{3A7D0948-105B-5F13-29D1-11E8C5775D5E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3" name="Google Shape;10415;p74">
              <a:extLst>
                <a:ext uri="{FF2B5EF4-FFF2-40B4-BE49-F238E27FC236}">
                  <a16:creationId xmlns:a16="http://schemas.microsoft.com/office/drawing/2014/main" id="{41637373-0E6D-1D1A-C274-124EFC74714B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4" name="Google Shape;10416;p74">
              <a:extLst>
                <a:ext uri="{FF2B5EF4-FFF2-40B4-BE49-F238E27FC236}">
                  <a16:creationId xmlns:a16="http://schemas.microsoft.com/office/drawing/2014/main" id="{DA321ADF-1D38-7A7C-AE37-7A8514BEE58E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5" name="Google Shape;10417;p74">
              <a:extLst>
                <a:ext uri="{FF2B5EF4-FFF2-40B4-BE49-F238E27FC236}">
                  <a16:creationId xmlns:a16="http://schemas.microsoft.com/office/drawing/2014/main" id="{1062A599-C2EE-D991-7630-DDED826CA9C1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6" name="Google Shape;10418;p74">
              <a:extLst>
                <a:ext uri="{FF2B5EF4-FFF2-40B4-BE49-F238E27FC236}">
                  <a16:creationId xmlns:a16="http://schemas.microsoft.com/office/drawing/2014/main" id="{332610F7-8867-B0DB-8490-949452833AAB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7" name="Google Shape;10419;p74">
              <a:extLst>
                <a:ext uri="{FF2B5EF4-FFF2-40B4-BE49-F238E27FC236}">
                  <a16:creationId xmlns:a16="http://schemas.microsoft.com/office/drawing/2014/main" id="{458490B9-2A4A-E4AF-CE6E-B2604828A903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8" name="Google Shape;10420;p74">
              <a:extLst>
                <a:ext uri="{FF2B5EF4-FFF2-40B4-BE49-F238E27FC236}">
                  <a16:creationId xmlns:a16="http://schemas.microsoft.com/office/drawing/2014/main" id="{CE2207A2-775A-0BD1-5FC4-F0AC1CA36575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99" name="Google Shape;10478;p74">
            <a:extLst>
              <a:ext uri="{FF2B5EF4-FFF2-40B4-BE49-F238E27FC236}">
                <a16:creationId xmlns:a16="http://schemas.microsoft.com/office/drawing/2014/main" id="{37D467B5-A00F-25C7-E8A0-B09339EFCF79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200" name="Google Shape;10479;p74">
              <a:extLst>
                <a:ext uri="{FF2B5EF4-FFF2-40B4-BE49-F238E27FC236}">
                  <a16:creationId xmlns:a16="http://schemas.microsoft.com/office/drawing/2014/main" id="{27B98454-5DD3-BCD1-00C7-3E9A286B8D97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1" name="Google Shape;10480;p74">
              <a:extLst>
                <a:ext uri="{FF2B5EF4-FFF2-40B4-BE49-F238E27FC236}">
                  <a16:creationId xmlns:a16="http://schemas.microsoft.com/office/drawing/2014/main" id="{592C173B-CEE6-5CE3-F36C-994237D6DB0D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2" name="Google Shape;10481;p74">
              <a:extLst>
                <a:ext uri="{FF2B5EF4-FFF2-40B4-BE49-F238E27FC236}">
                  <a16:creationId xmlns:a16="http://schemas.microsoft.com/office/drawing/2014/main" id="{0E839A58-BB13-A2EC-86F4-67F85BD3315F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3" name="Google Shape;10482;p74">
              <a:extLst>
                <a:ext uri="{FF2B5EF4-FFF2-40B4-BE49-F238E27FC236}">
                  <a16:creationId xmlns:a16="http://schemas.microsoft.com/office/drawing/2014/main" id="{7C551840-9055-9E23-DE52-3F4536504702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04" name="Google Shape;10101;p74">
            <a:extLst>
              <a:ext uri="{FF2B5EF4-FFF2-40B4-BE49-F238E27FC236}">
                <a16:creationId xmlns:a16="http://schemas.microsoft.com/office/drawing/2014/main" id="{F2BDD397-8B13-E352-938D-8AE6F972CF7E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5" name="Google Shape;10102;p74">
              <a:extLst>
                <a:ext uri="{FF2B5EF4-FFF2-40B4-BE49-F238E27FC236}">
                  <a16:creationId xmlns:a16="http://schemas.microsoft.com/office/drawing/2014/main" id="{5F6AC0E6-A14C-634E-209A-8FA0AF885097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6" name="Google Shape;10103;p74">
              <a:extLst>
                <a:ext uri="{FF2B5EF4-FFF2-40B4-BE49-F238E27FC236}">
                  <a16:creationId xmlns:a16="http://schemas.microsoft.com/office/drawing/2014/main" id="{E1F91D22-EBA9-15D3-5777-CC3BBD9DFA3F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7" name="Google Shape;10104;p74">
              <a:extLst>
                <a:ext uri="{FF2B5EF4-FFF2-40B4-BE49-F238E27FC236}">
                  <a16:creationId xmlns:a16="http://schemas.microsoft.com/office/drawing/2014/main" id="{835A8F20-DC6D-F8F0-9590-299419188B0E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8" name="Google Shape;10105;p74">
              <a:extLst>
                <a:ext uri="{FF2B5EF4-FFF2-40B4-BE49-F238E27FC236}">
                  <a16:creationId xmlns:a16="http://schemas.microsoft.com/office/drawing/2014/main" id="{BAAE674F-4D61-1F24-00B9-B0D366302C87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" name="Google Shape;10106;p74">
              <a:extLst>
                <a:ext uri="{FF2B5EF4-FFF2-40B4-BE49-F238E27FC236}">
                  <a16:creationId xmlns:a16="http://schemas.microsoft.com/office/drawing/2014/main" id="{DD113706-1588-ACAB-C33F-96FB351550F3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0" name="Google Shape;10125;p74">
            <a:extLst>
              <a:ext uri="{FF2B5EF4-FFF2-40B4-BE49-F238E27FC236}">
                <a16:creationId xmlns:a16="http://schemas.microsoft.com/office/drawing/2014/main" id="{EEAE4C19-9296-A3EA-060D-B6BA4E73C1FE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11" name="Google Shape;10126;p74">
              <a:extLst>
                <a:ext uri="{FF2B5EF4-FFF2-40B4-BE49-F238E27FC236}">
                  <a16:creationId xmlns:a16="http://schemas.microsoft.com/office/drawing/2014/main" id="{508DF6E3-84EF-5C71-E538-8662E1823253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2" name="Google Shape;10127;p74">
              <a:extLst>
                <a:ext uri="{FF2B5EF4-FFF2-40B4-BE49-F238E27FC236}">
                  <a16:creationId xmlns:a16="http://schemas.microsoft.com/office/drawing/2014/main" id="{BB693CD1-C2AF-4E89-E6E4-46254EF7FB5F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3" name="Google Shape;10128;p74">
              <a:extLst>
                <a:ext uri="{FF2B5EF4-FFF2-40B4-BE49-F238E27FC236}">
                  <a16:creationId xmlns:a16="http://schemas.microsoft.com/office/drawing/2014/main" id="{F8FEDF39-E3BD-F4CC-053B-89B5B2483ECF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214" name="Text Placeholder 1">
            <a:extLst>
              <a:ext uri="{FF2B5EF4-FFF2-40B4-BE49-F238E27FC236}">
                <a16:creationId xmlns:a16="http://schemas.microsoft.com/office/drawing/2014/main" id="{8686A3A5-E9EC-F9F9-886C-27991D33078D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2330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Isosceles Triangle 68">
            <a:extLst>
              <a:ext uri="{FF2B5EF4-FFF2-40B4-BE49-F238E27FC236}">
                <a16:creationId xmlns:a16="http://schemas.microsoft.com/office/drawing/2014/main" id="{20740529-08A7-33CF-59B1-3D7FD1E2A9B0}"/>
              </a:ext>
            </a:extLst>
          </p:cNvPr>
          <p:cNvSpPr/>
          <p:nvPr/>
        </p:nvSpPr>
        <p:spPr>
          <a:xfrm rot="10799991">
            <a:off x="9972624" y="6901662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F181211-B4DF-0BB7-18FC-6A5745EA1DB3}"/>
              </a:ext>
            </a:extLst>
          </p:cNvPr>
          <p:cNvSpPr/>
          <p:nvPr/>
        </p:nvSpPr>
        <p:spPr>
          <a:xfrm>
            <a:off x="10929126" y="7036331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5486337C-745E-EC12-D937-412751684639}"/>
              </a:ext>
            </a:extLst>
          </p:cNvPr>
          <p:cNvSpPr/>
          <p:nvPr/>
        </p:nvSpPr>
        <p:spPr>
          <a:xfrm>
            <a:off x="13762341" y="7134722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3F120F0F-377F-CD4A-A76E-07EED5F644F7}"/>
              </a:ext>
            </a:extLst>
          </p:cNvPr>
          <p:cNvSpPr/>
          <p:nvPr/>
        </p:nvSpPr>
        <p:spPr>
          <a:xfrm>
            <a:off x="13850177" y="8936839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7" name="Donut 39">
            <a:extLst>
              <a:ext uri="{FF2B5EF4-FFF2-40B4-BE49-F238E27FC236}">
                <a16:creationId xmlns:a16="http://schemas.microsoft.com/office/drawing/2014/main" id="{526E4090-17BB-13C1-A6BB-D503FE3F5A63}"/>
              </a:ext>
            </a:extLst>
          </p:cNvPr>
          <p:cNvSpPr/>
          <p:nvPr/>
        </p:nvSpPr>
        <p:spPr>
          <a:xfrm>
            <a:off x="3659555" y="6996522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8" name="Chord 38">
            <a:extLst>
              <a:ext uri="{FF2B5EF4-FFF2-40B4-BE49-F238E27FC236}">
                <a16:creationId xmlns:a16="http://schemas.microsoft.com/office/drawing/2014/main" id="{95309A4F-558C-334F-5109-9EEA8B930BE2}"/>
              </a:ext>
            </a:extLst>
          </p:cNvPr>
          <p:cNvSpPr/>
          <p:nvPr/>
        </p:nvSpPr>
        <p:spPr>
          <a:xfrm>
            <a:off x="7388402" y="8617331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9A97B552-84E2-D029-CF8A-59CF39716127}"/>
              </a:ext>
            </a:extLst>
          </p:cNvPr>
          <p:cNvSpPr/>
          <p:nvPr/>
        </p:nvSpPr>
        <p:spPr>
          <a:xfrm>
            <a:off x="8644571" y="8872888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0" name="Block Arc 25">
            <a:extLst>
              <a:ext uri="{FF2B5EF4-FFF2-40B4-BE49-F238E27FC236}">
                <a16:creationId xmlns:a16="http://schemas.microsoft.com/office/drawing/2014/main" id="{17E34336-C423-FEF6-B8B0-5CD104EA4E39}"/>
              </a:ext>
            </a:extLst>
          </p:cNvPr>
          <p:cNvSpPr/>
          <p:nvPr/>
        </p:nvSpPr>
        <p:spPr>
          <a:xfrm>
            <a:off x="5076913" y="8713999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1" name="Block Arc 31">
            <a:extLst>
              <a:ext uri="{FF2B5EF4-FFF2-40B4-BE49-F238E27FC236}">
                <a16:creationId xmlns:a16="http://schemas.microsoft.com/office/drawing/2014/main" id="{97388C05-0855-C0F6-6432-634384A8822A}"/>
              </a:ext>
            </a:extLst>
          </p:cNvPr>
          <p:cNvSpPr/>
          <p:nvPr/>
        </p:nvSpPr>
        <p:spPr>
          <a:xfrm>
            <a:off x="9913592" y="8777405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4" name="Freeform 53">
            <a:extLst>
              <a:ext uri="{FF2B5EF4-FFF2-40B4-BE49-F238E27FC236}">
                <a16:creationId xmlns:a16="http://schemas.microsoft.com/office/drawing/2014/main" id="{81AE6402-13A4-426D-CDF6-3833D4713E15}"/>
              </a:ext>
            </a:extLst>
          </p:cNvPr>
          <p:cNvSpPr/>
          <p:nvPr/>
        </p:nvSpPr>
        <p:spPr>
          <a:xfrm>
            <a:off x="12503888" y="8830058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5" name="Block Arc 10">
            <a:extLst>
              <a:ext uri="{FF2B5EF4-FFF2-40B4-BE49-F238E27FC236}">
                <a16:creationId xmlns:a16="http://schemas.microsoft.com/office/drawing/2014/main" id="{3E293142-7733-13DE-774A-84D40BFAAF6D}"/>
              </a:ext>
            </a:extLst>
          </p:cNvPr>
          <p:cNvSpPr/>
          <p:nvPr/>
        </p:nvSpPr>
        <p:spPr>
          <a:xfrm>
            <a:off x="4874956" y="7192291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6" name="Freeform 55">
            <a:extLst>
              <a:ext uri="{FF2B5EF4-FFF2-40B4-BE49-F238E27FC236}">
                <a16:creationId xmlns:a16="http://schemas.microsoft.com/office/drawing/2014/main" id="{42D04805-EFDA-6211-820E-B873CBE44BA0}"/>
              </a:ext>
            </a:extLst>
          </p:cNvPr>
          <p:cNvSpPr/>
          <p:nvPr/>
        </p:nvSpPr>
        <p:spPr>
          <a:xfrm>
            <a:off x="3959348" y="8485036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7" name="Round Same Side Corner Rectangle 36">
            <a:extLst>
              <a:ext uri="{FF2B5EF4-FFF2-40B4-BE49-F238E27FC236}">
                <a16:creationId xmlns:a16="http://schemas.microsoft.com/office/drawing/2014/main" id="{7266330F-51C9-6128-A875-20F7263D5122}"/>
              </a:ext>
            </a:extLst>
          </p:cNvPr>
          <p:cNvSpPr/>
          <p:nvPr/>
        </p:nvSpPr>
        <p:spPr>
          <a:xfrm>
            <a:off x="11022453" y="8830040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ED0B871E-A313-79E4-B9DE-AFD178C85A1D}"/>
              </a:ext>
            </a:extLst>
          </p:cNvPr>
          <p:cNvSpPr/>
          <p:nvPr/>
        </p:nvSpPr>
        <p:spPr>
          <a:xfrm>
            <a:off x="6230262" y="8791178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sp>
        <p:nvSpPr>
          <p:cNvPr id="19" name="Oval 32">
            <a:extLst>
              <a:ext uri="{FF2B5EF4-FFF2-40B4-BE49-F238E27FC236}">
                <a16:creationId xmlns:a16="http://schemas.microsoft.com/office/drawing/2014/main" id="{2F276D50-F5AF-A2D3-DD23-73C16C9D9DE4}"/>
              </a:ext>
            </a:extLst>
          </p:cNvPr>
          <p:cNvSpPr/>
          <p:nvPr/>
        </p:nvSpPr>
        <p:spPr>
          <a:xfrm>
            <a:off x="12409669" y="7021302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solidFill>
                <a:schemeClr val="bg1"/>
              </a:solidFill>
              <a:ea typeface="맑은 고딕" pitchFamily="34"/>
              <a:cs typeface="B Nazanin" panose="00000400000000000000" pitchFamily="2" charset="-78"/>
            </a:endParaRPr>
          </a:p>
        </p:txBody>
      </p:sp>
      <p:grpSp>
        <p:nvGrpSpPr>
          <p:cNvPr id="20" name="Google Shape;6783;p88">
            <a:extLst>
              <a:ext uri="{FF2B5EF4-FFF2-40B4-BE49-F238E27FC236}">
                <a16:creationId xmlns:a16="http://schemas.microsoft.com/office/drawing/2014/main" id="{D1FC5525-B275-936B-3E11-D44620B7FC78}"/>
              </a:ext>
            </a:extLst>
          </p:cNvPr>
          <p:cNvGrpSpPr/>
          <p:nvPr/>
        </p:nvGrpSpPr>
        <p:grpSpPr>
          <a:xfrm>
            <a:off x="13803707" y="2015599"/>
            <a:ext cx="850282" cy="849696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21" name="Google Shape;6784;p88">
              <a:extLst>
                <a:ext uri="{FF2B5EF4-FFF2-40B4-BE49-F238E27FC236}">
                  <a16:creationId xmlns:a16="http://schemas.microsoft.com/office/drawing/2014/main" id="{C35EA439-B625-E9FC-2EDF-D210F1AAC364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" name="Google Shape;6785;p88">
              <a:extLst>
                <a:ext uri="{FF2B5EF4-FFF2-40B4-BE49-F238E27FC236}">
                  <a16:creationId xmlns:a16="http://schemas.microsoft.com/office/drawing/2014/main" id="{2FAB5D16-E0E9-BB9A-5A3B-D0E8C2E2E0CF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" name="Google Shape;6786;p88">
              <a:extLst>
                <a:ext uri="{FF2B5EF4-FFF2-40B4-BE49-F238E27FC236}">
                  <a16:creationId xmlns:a16="http://schemas.microsoft.com/office/drawing/2014/main" id="{2CE218A5-A350-E03F-9312-74BD68A5CE43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" name="Google Shape;6787;p88">
              <a:extLst>
                <a:ext uri="{FF2B5EF4-FFF2-40B4-BE49-F238E27FC236}">
                  <a16:creationId xmlns:a16="http://schemas.microsoft.com/office/drawing/2014/main" id="{AD7F1A36-9504-8D79-BC36-917989096E0C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" name="Google Shape;6788;p88">
              <a:extLst>
                <a:ext uri="{FF2B5EF4-FFF2-40B4-BE49-F238E27FC236}">
                  <a16:creationId xmlns:a16="http://schemas.microsoft.com/office/drawing/2014/main" id="{00E91FD3-7890-1059-4026-18E48C73E3AC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6" name="Google Shape;6800;p88">
            <a:extLst>
              <a:ext uri="{FF2B5EF4-FFF2-40B4-BE49-F238E27FC236}">
                <a16:creationId xmlns:a16="http://schemas.microsoft.com/office/drawing/2014/main" id="{71EDBB58-9CA4-2C52-4CE9-65FD850BE81C}"/>
              </a:ext>
            </a:extLst>
          </p:cNvPr>
          <p:cNvGrpSpPr/>
          <p:nvPr/>
        </p:nvGrpSpPr>
        <p:grpSpPr>
          <a:xfrm>
            <a:off x="12371941" y="3619716"/>
            <a:ext cx="828114" cy="825922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7" name="Google Shape;6801;p88">
              <a:extLst>
                <a:ext uri="{FF2B5EF4-FFF2-40B4-BE49-F238E27FC236}">
                  <a16:creationId xmlns:a16="http://schemas.microsoft.com/office/drawing/2014/main" id="{29B58D51-2E3B-D801-8B8C-1A87232C8BCB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" name="Google Shape;6802;p88">
              <a:extLst>
                <a:ext uri="{FF2B5EF4-FFF2-40B4-BE49-F238E27FC236}">
                  <a16:creationId xmlns:a16="http://schemas.microsoft.com/office/drawing/2014/main" id="{807CE0FF-0855-6048-8B7B-50E595E9BFE3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" name="Google Shape;6803;p88">
              <a:extLst>
                <a:ext uri="{FF2B5EF4-FFF2-40B4-BE49-F238E27FC236}">
                  <a16:creationId xmlns:a16="http://schemas.microsoft.com/office/drawing/2014/main" id="{59D47C8C-4016-3592-3CC3-76F8DAFD911B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" name="Google Shape;6804;p88">
              <a:extLst>
                <a:ext uri="{FF2B5EF4-FFF2-40B4-BE49-F238E27FC236}">
                  <a16:creationId xmlns:a16="http://schemas.microsoft.com/office/drawing/2014/main" id="{0B0CB0E1-41A5-0C02-9C6F-B45C5B3CDCAE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" name="Google Shape;6805;p88">
              <a:extLst>
                <a:ext uri="{FF2B5EF4-FFF2-40B4-BE49-F238E27FC236}">
                  <a16:creationId xmlns:a16="http://schemas.microsoft.com/office/drawing/2014/main" id="{0DA9B2C4-64D9-CC5B-6E44-5CED5D17AFD0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2" name="Google Shape;6866;p88">
            <a:extLst>
              <a:ext uri="{FF2B5EF4-FFF2-40B4-BE49-F238E27FC236}">
                <a16:creationId xmlns:a16="http://schemas.microsoft.com/office/drawing/2014/main" id="{BDA488E5-EB0F-690B-FA07-4FAC81F78930}"/>
              </a:ext>
            </a:extLst>
          </p:cNvPr>
          <p:cNvGrpSpPr/>
          <p:nvPr/>
        </p:nvGrpSpPr>
        <p:grpSpPr>
          <a:xfrm>
            <a:off x="6251970" y="7128667"/>
            <a:ext cx="763284" cy="844612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3" name="Google Shape;6867;p88">
              <a:extLst>
                <a:ext uri="{FF2B5EF4-FFF2-40B4-BE49-F238E27FC236}">
                  <a16:creationId xmlns:a16="http://schemas.microsoft.com/office/drawing/2014/main" id="{BF42454A-B07F-66DF-EEC8-A8B103E0BCA0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" name="Google Shape;6868;p88">
              <a:extLst>
                <a:ext uri="{FF2B5EF4-FFF2-40B4-BE49-F238E27FC236}">
                  <a16:creationId xmlns:a16="http://schemas.microsoft.com/office/drawing/2014/main" id="{D3277B69-D2BA-979D-87B7-E93FB18DAA19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" name="Google Shape;6869;p88">
              <a:extLst>
                <a:ext uri="{FF2B5EF4-FFF2-40B4-BE49-F238E27FC236}">
                  <a16:creationId xmlns:a16="http://schemas.microsoft.com/office/drawing/2014/main" id="{86E15FDD-84F8-A144-3146-49957CDE7003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" name="Google Shape;6870;p88">
              <a:extLst>
                <a:ext uri="{FF2B5EF4-FFF2-40B4-BE49-F238E27FC236}">
                  <a16:creationId xmlns:a16="http://schemas.microsoft.com/office/drawing/2014/main" id="{17AB55DC-82D2-CE0A-8884-16A8BD6FFD69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" name="Google Shape;6871;p88">
              <a:extLst>
                <a:ext uri="{FF2B5EF4-FFF2-40B4-BE49-F238E27FC236}">
                  <a16:creationId xmlns:a16="http://schemas.microsoft.com/office/drawing/2014/main" id="{A83E5090-81DB-6E72-BFB1-C5DE704677DA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" name="Google Shape;6872;p88">
              <a:extLst>
                <a:ext uri="{FF2B5EF4-FFF2-40B4-BE49-F238E27FC236}">
                  <a16:creationId xmlns:a16="http://schemas.microsoft.com/office/drawing/2014/main" id="{5700A481-BEF0-07B0-63E4-B5803C5977A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9" name="Google Shape;6957;p88">
            <a:extLst>
              <a:ext uri="{FF2B5EF4-FFF2-40B4-BE49-F238E27FC236}">
                <a16:creationId xmlns:a16="http://schemas.microsoft.com/office/drawing/2014/main" id="{2746DA49-327F-64E4-71CA-BBDDA1D2CB06}"/>
              </a:ext>
            </a:extLst>
          </p:cNvPr>
          <p:cNvGrpSpPr/>
          <p:nvPr/>
        </p:nvGrpSpPr>
        <p:grpSpPr>
          <a:xfrm>
            <a:off x="4843487" y="2134730"/>
            <a:ext cx="747118" cy="745674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40" name="Google Shape;6958;p88">
              <a:extLst>
                <a:ext uri="{FF2B5EF4-FFF2-40B4-BE49-F238E27FC236}">
                  <a16:creationId xmlns:a16="http://schemas.microsoft.com/office/drawing/2014/main" id="{8C1EB68D-EABF-0B31-37E6-AC76D074EB21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" name="Google Shape;6959;p88">
              <a:extLst>
                <a:ext uri="{FF2B5EF4-FFF2-40B4-BE49-F238E27FC236}">
                  <a16:creationId xmlns:a16="http://schemas.microsoft.com/office/drawing/2014/main" id="{14F8103A-A0B6-72E1-A96E-0FB1C22A3B97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" name="Google Shape;6960;p88">
              <a:extLst>
                <a:ext uri="{FF2B5EF4-FFF2-40B4-BE49-F238E27FC236}">
                  <a16:creationId xmlns:a16="http://schemas.microsoft.com/office/drawing/2014/main" id="{75C17B86-5C7D-13AA-8CA2-B86EC07284CD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" name="Google Shape;6961;p88">
              <a:extLst>
                <a:ext uri="{FF2B5EF4-FFF2-40B4-BE49-F238E27FC236}">
                  <a16:creationId xmlns:a16="http://schemas.microsoft.com/office/drawing/2014/main" id="{670CF14F-85F2-E9DB-7A08-392418145087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" name="Google Shape;6962;p88">
              <a:extLst>
                <a:ext uri="{FF2B5EF4-FFF2-40B4-BE49-F238E27FC236}">
                  <a16:creationId xmlns:a16="http://schemas.microsoft.com/office/drawing/2014/main" id="{08F36A4C-F22E-003F-6660-5645575A7C1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" name="Google Shape;6963;p88">
              <a:extLst>
                <a:ext uri="{FF2B5EF4-FFF2-40B4-BE49-F238E27FC236}">
                  <a16:creationId xmlns:a16="http://schemas.microsoft.com/office/drawing/2014/main" id="{188FF536-7BFB-20A5-881F-DC7EF63F5D20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" name="Google Shape;6964;p88">
              <a:extLst>
                <a:ext uri="{FF2B5EF4-FFF2-40B4-BE49-F238E27FC236}">
                  <a16:creationId xmlns:a16="http://schemas.microsoft.com/office/drawing/2014/main" id="{3C9C9B74-81E4-B2C7-8D02-FD5D712F2E19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" name="Google Shape;6965;p88">
              <a:extLst>
                <a:ext uri="{FF2B5EF4-FFF2-40B4-BE49-F238E27FC236}">
                  <a16:creationId xmlns:a16="http://schemas.microsoft.com/office/drawing/2014/main" id="{62017506-42D2-4515-3C3C-CFCF6932BAF6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8" name="Google Shape;6966;p88">
            <a:extLst>
              <a:ext uri="{FF2B5EF4-FFF2-40B4-BE49-F238E27FC236}">
                <a16:creationId xmlns:a16="http://schemas.microsoft.com/office/drawing/2014/main" id="{D4A2D091-1A3A-1B2E-AF0E-9295650C9301}"/>
              </a:ext>
            </a:extLst>
          </p:cNvPr>
          <p:cNvGrpSpPr/>
          <p:nvPr/>
        </p:nvGrpSpPr>
        <p:grpSpPr>
          <a:xfrm>
            <a:off x="13760877" y="5279386"/>
            <a:ext cx="907322" cy="908730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9" name="Google Shape;6967;p88">
              <a:extLst>
                <a:ext uri="{FF2B5EF4-FFF2-40B4-BE49-F238E27FC236}">
                  <a16:creationId xmlns:a16="http://schemas.microsoft.com/office/drawing/2014/main" id="{FF25363A-8BB0-89B5-F6C9-41CD20402354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" name="Google Shape;6968;p88">
              <a:extLst>
                <a:ext uri="{FF2B5EF4-FFF2-40B4-BE49-F238E27FC236}">
                  <a16:creationId xmlns:a16="http://schemas.microsoft.com/office/drawing/2014/main" id="{1C9070C6-6A6E-3AC4-3BA8-0D5912A774E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" name="Google Shape;6969;p88">
              <a:extLst>
                <a:ext uri="{FF2B5EF4-FFF2-40B4-BE49-F238E27FC236}">
                  <a16:creationId xmlns:a16="http://schemas.microsoft.com/office/drawing/2014/main" id="{BD5B32E4-17D9-49F5-4415-D7F6B5799F01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" name="Google Shape;6970;p88">
              <a:extLst>
                <a:ext uri="{FF2B5EF4-FFF2-40B4-BE49-F238E27FC236}">
                  <a16:creationId xmlns:a16="http://schemas.microsoft.com/office/drawing/2014/main" id="{2730EC3E-82F1-7B47-3ABA-72D1FCBC0816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3" name="Google Shape;6760;p88">
            <a:extLst>
              <a:ext uri="{FF2B5EF4-FFF2-40B4-BE49-F238E27FC236}">
                <a16:creationId xmlns:a16="http://schemas.microsoft.com/office/drawing/2014/main" id="{E8227BA5-5B1F-4150-E94C-97B748929264}"/>
              </a:ext>
            </a:extLst>
          </p:cNvPr>
          <p:cNvGrpSpPr/>
          <p:nvPr/>
        </p:nvGrpSpPr>
        <p:grpSpPr>
          <a:xfrm>
            <a:off x="3685926" y="2033139"/>
            <a:ext cx="749936" cy="900848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4" name="Google Shape;6761;p88">
              <a:extLst>
                <a:ext uri="{FF2B5EF4-FFF2-40B4-BE49-F238E27FC236}">
                  <a16:creationId xmlns:a16="http://schemas.microsoft.com/office/drawing/2014/main" id="{5D995891-9B68-E927-DAE7-A233BE8497BB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" name="Google Shape;6762;p88">
              <a:extLst>
                <a:ext uri="{FF2B5EF4-FFF2-40B4-BE49-F238E27FC236}">
                  <a16:creationId xmlns:a16="http://schemas.microsoft.com/office/drawing/2014/main" id="{60121431-DB9E-7A54-F443-20BE5673E34F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" name="Google Shape;6763;p88">
              <a:extLst>
                <a:ext uri="{FF2B5EF4-FFF2-40B4-BE49-F238E27FC236}">
                  <a16:creationId xmlns:a16="http://schemas.microsoft.com/office/drawing/2014/main" id="{E4A3D90C-FB07-2904-07B1-FE636806A962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" name="Google Shape;6764;p88">
              <a:extLst>
                <a:ext uri="{FF2B5EF4-FFF2-40B4-BE49-F238E27FC236}">
                  <a16:creationId xmlns:a16="http://schemas.microsoft.com/office/drawing/2014/main" id="{C62EAF7A-89DC-BD6A-712F-53B3755E5716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" name="Google Shape;6765;p88">
              <a:extLst>
                <a:ext uri="{FF2B5EF4-FFF2-40B4-BE49-F238E27FC236}">
                  <a16:creationId xmlns:a16="http://schemas.microsoft.com/office/drawing/2014/main" id="{F05EA013-9374-A077-3541-6BC8C3E68F00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" name="Google Shape;6766;p88">
              <a:extLst>
                <a:ext uri="{FF2B5EF4-FFF2-40B4-BE49-F238E27FC236}">
                  <a16:creationId xmlns:a16="http://schemas.microsoft.com/office/drawing/2014/main" id="{DCD48EC9-CC3B-4F28-4925-F61C4C8A0D1F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" name="Google Shape;6767;p88">
              <a:extLst>
                <a:ext uri="{FF2B5EF4-FFF2-40B4-BE49-F238E27FC236}">
                  <a16:creationId xmlns:a16="http://schemas.microsoft.com/office/drawing/2014/main" id="{6D60B8F7-CF34-432A-A2F3-EE8EB73E05C9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1" name="Google Shape;6777;p88">
            <a:extLst>
              <a:ext uri="{FF2B5EF4-FFF2-40B4-BE49-F238E27FC236}">
                <a16:creationId xmlns:a16="http://schemas.microsoft.com/office/drawing/2014/main" id="{E7E2EE48-5BAA-9DEF-6E79-3D525F757D1E}"/>
              </a:ext>
            </a:extLst>
          </p:cNvPr>
          <p:cNvGrpSpPr/>
          <p:nvPr/>
        </p:nvGrpSpPr>
        <p:grpSpPr>
          <a:xfrm>
            <a:off x="9637042" y="1979554"/>
            <a:ext cx="900848" cy="900846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62" name="Google Shape;6778;p88">
              <a:extLst>
                <a:ext uri="{FF2B5EF4-FFF2-40B4-BE49-F238E27FC236}">
                  <a16:creationId xmlns:a16="http://schemas.microsoft.com/office/drawing/2014/main" id="{952A6767-8B78-2C41-4196-1EF78D81461B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" name="Google Shape;6779;p88">
              <a:extLst>
                <a:ext uri="{FF2B5EF4-FFF2-40B4-BE49-F238E27FC236}">
                  <a16:creationId xmlns:a16="http://schemas.microsoft.com/office/drawing/2014/main" id="{63B29527-B886-FD1E-B2A2-E14770E3D3DA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" name="Google Shape;6780;p88">
              <a:extLst>
                <a:ext uri="{FF2B5EF4-FFF2-40B4-BE49-F238E27FC236}">
                  <a16:creationId xmlns:a16="http://schemas.microsoft.com/office/drawing/2014/main" id="{061C6AA3-C8F9-8D48-82F9-FEF869960239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" name="Google Shape;6781;p88">
              <a:extLst>
                <a:ext uri="{FF2B5EF4-FFF2-40B4-BE49-F238E27FC236}">
                  <a16:creationId xmlns:a16="http://schemas.microsoft.com/office/drawing/2014/main" id="{F723C4A7-DE50-B143-7062-4ABF6BD59742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" name="Google Shape;6782;p88">
              <a:extLst>
                <a:ext uri="{FF2B5EF4-FFF2-40B4-BE49-F238E27FC236}">
                  <a16:creationId xmlns:a16="http://schemas.microsoft.com/office/drawing/2014/main" id="{6225EDFF-FFBB-EA1F-4D42-FF5D8506ADE5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7" name="Google Shape;6827;p88">
            <a:extLst>
              <a:ext uri="{FF2B5EF4-FFF2-40B4-BE49-F238E27FC236}">
                <a16:creationId xmlns:a16="http://schemas.microsoft.com/office/drawing/2014/main" id="{22D80C13-B13B-9832-2AB8-E2E2923D2495}"/>
              </a:ext>
            </a:extLst>
          </p:cNvPr>
          <p:cNvGrpSpPr/>
          <p:nvPr/>
        </p:nvGrpSpPr>
        <p:grpSpPr>
          <a:xfrm>
            <a:off x="10771484" y="1995335"/>
            <a:ext cx="910556" cy="89838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8" name="Google Shape;6828;p88">
              <a:extLst>
                <a:ext uri="{FF2B5EF4-FFF2-40B4-BE49-F238E27FC236}">
                  <a16:creationId xmlns:a16="http://schemas.microsoft.com/office/drawing/2014/main" id="{CA7CE69D-0C77-40BC-A184-6E570D53081D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" name="Google Shape;6829;p88">
              <a:extLst>
                <a:ext uri="{FF2B5EF4-FFF2-40B4-BE49-F238E27FC236}">
                  <a16:creationId xmlns:a16="http://schemas.microsoft.com/office/drawing/2014/main" id="{E04BE6B4-0C84-80D9-109D-0BC93C3C050E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" name="Google Shape;6830;p88">
              <a:extLst>
                <a:ext uri="{FF2B5EF4-FFF2-40B4-BE49-F238E27FC236}">
                  <a16:creationId xmlns:a16="http://schemas.microsoft.com/office/drawing/2014/main" id="{6E16F955-3DB2-DC0E-B22A-98E1EE69B09A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" name="Google Shape;6831;p88">
              <a:extLst>
                <a:ext uri="{FF2B5EF4-FFF2-40B4-BE49-F238E27FC236}">
                  <a16:creationId xmlns:a16="http://schemas.microsoft.com/office/drawing/2014/main" id="{D908BBB5-99FF-188A-7A9A-726BC383431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" name="Google Shape;6832;p88">
              <a:extLst>
                <a:ext uri="{FF2B5EF4-FFF2-40B4-BE49-F238E27FC236}">
                  <a16:creationId xmlns:a16="http://schemas.microsoft.com/office/drawing/2014/main" id="{BD8423F8-25A2-DD10-425F-B1D9926ED3E9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" name="Google Shape;6833;p88">
              <a:extLst>
                <a:ext uri="{FF2B5EF4-FFF2-40B4-BE49-F238E27FC236}">
                  <a16:creationId xmlns:a16="http://schemas.microsoft.com/office/drawing/2014/main" id="{902B4B4C-E6E0-8916-ABC0-CE6AB7D4C6E9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4" name="Google Shape;6834;p88">
              <a:extLst>
                <a:ext uri="{FF2B5EF4-FFF2-40B4-BE49-F238E27FC236}">
                  <a16:creationId xmlns:a16="http://schemas.microsoft.com/office/drawing/2014/main" id="{589ACF54-0CDC-DC5F-0546-E2F22775B1ED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5" name="Google Shape;6873;p88">
            <a:extLst>
              <a:ext uri="{FF2B5EF4-FFF2-40B4-BE49-F238E27FC236}">
                <a16:creationId xmlns:a16="http://schemas.microsoft.com/office/drawing/2014/main" id="{5C365962-9A5D-E0F6-D3CD-C29ADBB78B60}"/>
              </a:ext>
            </a:extLst>
          </p:cNvPr>
          <p:cNvGrpSpPr/>
          <p:nvPr/>
        </p:nvGrpSpPr>
        <p:grpSpPr>
          <a:xfrm>
            <a:off x="6171833" y="1996400"/>
            <a:ext cx="871550" cy="900846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6" name="Google Shape;6874;p88">
              <a:extLst>
                <a:ext uri="{FF2B5EF4-FFF2-40B4-BE49-F238E27FC236}">
                  <a16:creationId xmlns:a16="http://schemas.microsoft.com/office/drawing/2014/main" id="{45DF6C80-F5E8-D51C-5D81-3751985AA6BC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" name="Google Shape;6875;p88">
              <a:extLst>
                <a:ext uri="{FF2B5EF4-FFF2-40B4-BE49-F238E27FC236}">
                  <a16:creationId xmlns:a16="http://schemas.microsoft.com/office/drawing/2014/main" id="{B1943B6D-C9DA-3E5F-7CBF-3C94A8E77A44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8" name="Google Shape;6876;p88">
              <a:extLst>
                <a:ext uri="{FF2B5EF4-FFF2-40B4-BE49-F238E27FC236}">
                  <a16:creationId xmlns:a16="http://schemas.microsoft.com/office/drawing/2014/main" id="{E788CCF3-A837-35EA-9F1D-6EE2A03F1EDD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" name="Google Shape;6877;p88">
              <a:extLst>
                <a:ext uri="{FF2B5EF4-FFF2-40B4-BE49-F238E27FC236}">
                  <a16:creationId xmlns:a16="http://schemas.microsoft.com/office/drawing/2014/main" id="{983A71E2-2E6B-4099-99B1-FF0C1CD6833D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0" name="Google Shape;6884;p88">
            <a:extLst>
              <a:ext uri="{FF2B5EF4-FFF2-40B4-BE49-F238E27FC236}">
                <a16:creationId xmlns:a16="http://schemas.microsoft.com/office/drawing/2014/main" id="{A226B0D5-C30B-A4B2-5CBC-25AEED191E58}"/>
              </a:ext>
            </a:extLst>
          </p:cNvPr>
          <p:cNvGrpSpPr/>
          <p:nvPr/>
        </p:nvGrpSpPr>
        <p:grpSpPr>
          <a:xfrm>
            <a:off x="12371925" y="1995335"/>
            <a:ext cx="857030" cy="902072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81" name="Google Shape;6885;p88">
              <a:extLst>
                <a:ext uri="{FF2B5EF4-FFF2-40B4-BE49-F238E27FC236}">
                  <a16:creationId xmlns:a16="http://schemas.microsoft.com/office/drawing/2014/main" id="{9B8F4F0A-196F-3217-5164-B1A17DBED7FA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2" name="Google Shape;6886;p88">
              <a:extLst>
                <a:ext uri="{FF2B5EF4-FFF2-40B4-BE49-F238E27FC236}">
                  <a16:creationId xmlns:a16="http://schemas.microsoft.com/office/drawing/2014/main" id="{942CFE1C-7E58-1938-0AE4-D5B3DBA40614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3" name="Google Shape;6887;p88">
              <a:extLst>
                <a:ext uri="{FF2B5EF4-FFF2-40B4-BE49-F238E27FC236}">
                  <a16:creationId xmlns:a16="http://schemas.microsoft.com/office/drawing/2014/main" id="{009A91B8-F10A-238F-69B1-40D2F5D91526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4" name="Google Shape;6888;p88">
              <a:extLst>
                <a:ext uri="{FF2B5EF4-FFF2-40B4-BE49-F238E27FC236}">
                  <a16:creationId xmlns:a16="http://schemas.microsoft.com/office/drawing/2014/main" id="{B265B4EC-D8F7-36A6-4DC3-926C6A9E57BA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5" name="Google Shape;6889;p88">
              <a:extLst>
                <a:ext uri="{FF2B5EF4-FFF2-40B4-BE49-F238E27FC236}">
                  <a16:creationId xmlns:a16="http://schemas.microsoft.com/office/drawing/2014/main" id="{5BDCFC9A-449B-41D0-127A-A2F5AC82B30A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6890;p88">
              <a:extLst>
                <a:ext uri="{FF2B5EF4-FFF2-40B4-BE49-F238E27FC236}">
                  <a16:creationId xmlns:a16="http://schemas.microsoft.com/office/drawing/2014/main" id="{45B2FD23-D433-0538-6806-7878E8A7DBBF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7" name="Google Shape;6891;p88">
              <a:extLst>
                <a:ext uri="{FF2B5EF4-FFF2-40B4-BE49-F238E27FC236}">
                  <a16:creationId xmlns:a16="http://schemas.microsoft.com/office/drawing/2014/main" id="{7E5E0803-A5A0-2D29-2671-2A301723A4EE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8" name="Google Shape;6922;p88">
            <a:extLst>
              <a:ext uri="{FF2B5EF4-FFF2-40B4-BE49-F238E27FC236}">
                <a16:creationId xmlns:a16="http://schemas.microsoft.com/office/drawing/2014/main" id="{E2DD2D3D-6B6F-FDA9-731C-BB2245EF4805}"/>
              </a:ext>
            </a:extLst>
          </p:cNvPr>
          <p:cNvGrpSpPr/>
          <p:nvPr/>
        </p:nvGrpSpPr>
        <p:grpSpPr>
          <a:xfrm>
            <a:off x="7322970" y="1996397"/>
            <a:ext cx="847192" cy="900848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9" name="Google Shape;6923;p88">
              <a:extLst>
                <a:ext uri="{FF2B5EF4-FFF2-40B4-BE49-F238E27FC236}">
                  <a16:creationId xmlns:a16="http://schemas.microsoft.com/office/drawing/2014/main" id="{90416D2C-D50B-56BA-F4F7-B7B8E70CF194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0" name="Google Shape;6924;p88">
              <a:extLst>
                <a:ext uri="{FF2B5EF4-FFF2-40B4-BE49-F238E27FC236}">
                  <a16:creationId xmlns:a16="http://schemas.microsoft.com/office/drawing/2014/main" id="{7AA04B40-8585-4891-EF31-AF22F8330368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1" name="Google Shape;6925;p88">
              <a:extLst>
                <a:ext uri="{FF2B5EF4-FFF2-40B4-BE49-F238E27FC236}">
                  <a16:creationId xmlns:a16="http://schemas.microsoft.com/office/drawing/2014/main" id="{DD88D68A-7198-3E78-D1E9-4D7009154C8E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2" name="Google Shape;6926;p88">
              <a:extLst>
                <a:ext uri="{FF2B5EF4-FFF2-40B4-BE49-F238E27FC236}">
                  <a16:creationId xmlns:a16="http://schemas.microsoft.com/office/drawing/2014/main" id="{EF8C6C8A-BD84-6BBE-2CB5-9A570470C8CF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3" name="Google Shape;6927;p88">
              <a:extLst>
                <a:ext uri="{FF2B5EF4-FFF2-40B4-BE49-F238E27FC236}">
                  <a16:creationId xmlns:a16="http://schemas.microsoft.com/office/drawing/2014/main" id="{8D1EF15F-E791-FDC0-5513-BD31A10F517A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4" name="Google Shape;6928;p88">
              <a:extLst>
                <a:ext uri="{FF2B5EF4-FFF2-40B4-BE49-F238E27FC236}">
                  <a16:creationId xmlns:a16="http://schemas.microsoft.com/office/drawing/2014/main" id="{D4994175-1A3A-D27E-3202-7367FD0BFEAF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5" name="Google Shape;6929;p88">
              <a:extLst>
                <a:ext uri="{FF2B5EF4-FFF2-40B4-BE49-F238E27FC236}">
                  <a16:creationId xmlns:a16="http://schemas.microsoft.com/office/drawing/2014/main" id="{FF16FAC6-A6DD-B697-BE4C-CF3D5BCDB5A7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6" name="Google Shape;6981;p88">
            <a:extLst>
              <a:ext uri="{FF2B5EF4-FFF2-40B4-BE49-F238E27FC236}">
                <a16:creationId xmlns:a16="http://schemas.microsoft.com/office/drawing/2014/main" id="{C47DEF28-F614-8219-26AF-EFA86F438D46}"/>
              </a:ext>
            </a:extLst>
          </p:cNvPr>
          <p:cNvGrpSpPr/>
          <p:nvPr/>
        </p:nvGrpSpPr>
        <p:grpSpPr>
          <a:xfrm>
            <a:off x="8412164" y="1995757"/>
            <a:ext cx="912972" cy="902164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7" name="Google Shape;6982;p88">
              <a:extLst>
                <a:ext uri="{FF2B5EF4-FFF2-40B4-BE49-F238E27FC236}">
                  <a16:creationId xmlns:a16="http://schemas.microsoft.com/office/drawing/2014/main" id="{4873217B-C466-2325-10EA-99A5412D5935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8" name="Google Shape;6983;p88">
              <a:extLst>
                <a:ext uri="{FF2B5EF4-FFF2-40B4-BE49-F238E27FC236}">
                  <a16:creationId xmlns:a16="http://schemas.microsoft.com/office/drawing/2014/main" id="{11DA6F9C-93C7-65F8-415A-7913CA32AE02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9" name="Google Shape;6984;p88">
              <a:extLst>
                <a:ext uri="{FF2B5EF4-FFF2-40B4-BE49-F238E27FC236}">
                  <a16:creationId xmlns:a16="http://schemas.microsoft.com/office/drawing/2014/main" id="{4AC8E9AE-43D7-FE07-6497-73351BAF4639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0" name="Google Shape;6985;p88">
              <a:extLst>
                <a:ext uri="{FF2B5EF4-FFF2-40B4-BE49-F238E27FC236}">
                  <a16:creationId xmlns:a16="http://schemas.microsoft.com/office/drawing/2014/main" id="{5C184D3E-B3AA-8904-82EA-C6AD5D268986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1" name="Google Shape;7015;p88">
            <a:extLst>
              <a:ext uri="{FF2B5EF4-FFF2-40B4-BE49-F238E27FC236}">
                <a16:creationId xmlns:a16="http://schemas.microsoft.com/office/drawing/2014/main" id="{C11AB7F1-865D-824B-C9DB-BA8FC50E62A5}"/>
              </a:ext>
            </a:extLst>
          </p:cNvPr>
          <p:cNvGrpSpPr/>
          <p:nvPr/>
        </p:nvGrpSpPr>
        <p:grpSpPr>
          <a:xfrm>
            <a:off x="13723205" y="3521820"/>
            <a:ext cx="997206" cy="992782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102" name="Google Shape;7016;p88">
              <a:extLst>
                <a:ext uri="{FF2B5EF4-FFF2-40B4-BE49-F238E27FC236}">
                  <a16:creationId xmlns:a16="http://schemas.microsoft.com/office/drawing/2014/main" id="{32CA17EE-E143-4CC6-C68D-315A77AE0B26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3" name="Google Shape;7017;p88">
              <a:extLst>
                <a:ext uri="{FF2B5EF4-FFF2-40B4-BE49-F238E27FC236}">
                  <a16:creationId xmlns:a16="http://schemas.microsoft.com/office/drawing/2014/main" id="{88087AFF-48B9-D190-07CE-274E2DC69C03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04" name="Google Shape;6799;p88">
            <a:extLst>
              <a:ext uri="{FF2B5EF4-FFF2-40B4-BE49-F238E27FC236}">
                <a16:creationId xmlns:a16="http://schemas.microsoft.com/office/drawing/2014/main" id="{697F9980-6942-6BCB-6B06-156A5D58D010}"/>
              </a:ext>
            </a:extLst>
          </p:cNvPr>
          <p:cNvSpPr/>
          <p:nvPr/>
        </p:nvSpPr>
        <p:spPr>
          <a:xfrm>
            <a:off x="6074796" y="3578437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105" name="Google Shape;6862;p88">
            <a:extLst>
              <a:ext uri="{FF2B5EF4-FFF2-40B4-BE49-F238E27FC236}">
                <a16:creationId xmlns:a16="http://schemas.microsoft.com/office/drawing/2014/main" id="{39DB3B59-341A-D938-8467-B0B862B9A394}"/>
              </a:ext>
            </a:extLst>
          </p:cNvPr>
          <p:cNvGrpSpPr/>
          <p:nvPr/>
        </p:nvGrpSpPr>
        <p:grpSpPr>
          <a:xfrm>
            <a:off x="7196964" y="3575404"/>
            <a:ext cx="921660" cy="898450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6" name="Google Shape;6863;p88">
              <a:extLst>
                <a:ext uri="{FF2B5EF4-FFF2-40B4-BE49-F238E27FC236}">
                  <a16:creationId xmlns:a16="http://schemas.microsoft.com/office/drawing/2014/main" id="{77F3F614-381F-A993-6D30-025BD42CD03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7" name="Google Shape;6864;p88">
              <a:extLst>
                <a:ext uri="{FF2B5EF4-FFF2-40B4-BE49-F238E27FC236}">
                  <a16:creationId xmlns:a16="http://schemas.microsoft.com/office/drawing/2014/main" id="{A3F8EBAF-4B78-8F71-18DB-CE48C2B024B9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8" name="Google Shape;6865;p88">
              <a:extLst>
                <a:ext uri="{FF2B5EF4-FFF2-40B4-BE49-F238E27FC236}">
                  <a16:creationId xmlns:a16="http://schemas.microsoft.com/office/drawing/2014/main" id="{EC6C6FFC-2E29-1D3B-B9B3-40F55DF398D8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9" name="Google Shape;6913;p88">
            <a:extLst>
              <a:ext uri="{FF2B5EF4-FFF2-40B4-BE49-F238E27FC236}">
                <a16:creationId xmlns:a16="http://schemas.microsoft.com/office/drawing/2014/main" id="{4B3B3734-38BE-ECC2-87DC-DFFD8EB0CF3A}"/>
              </a:ext>
            </a:extLst>
          </p:cNvPr>
          <p:cNvGrpSpPr/>
          <p:nvPr/>
        </p:nvGrpSpPr>
        <p:grpSpPr>
          <a:xfrm>
            <a:off x="8332341" y="3575824"/>
            <a:ext cx="900042" cy="897610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10" name="Google Shape;6914;p88">
              <a:extLst>
                <a:ext uri="{FF2B5EF4-FFF2-40B4-BE49-F238E27FC236}">
                  <a16:creationId xmlns:a16="http://schemas.microsoft.com/office/drawing/2014/main" id="{B8816475-D4E5-050B-5157-5B07A119BE3B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1" name="Google Shape;6915;p88">
              <a:extLst>
                <a:ext uri="{FF2B5EF4-FFF2-40B4-BE49-F238E27FC236}">
                  <a16:creationId xmlns:a16="http://schemas.microsoft.com/office/drawing/2014/main" id="{B579C4B5-FE45-D288-229D-65162D268F28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2" name="Google Shape;6947;p88">
            <a:extLst>
              <a:ext uri="{FF2B5EF4-FFF2-40B4-BE49-F238E27FC236}">
                <a16:creationId xmlns:a16="http://schemas.microsoft.com/office/drawing/2014/main" id="{6281E1C1-9FDC-085A-645F-831B2B2EA832}"/>
              </a:ext>
            </a:extLst>
          </p:cNvPr>
          <p:cNvGrpSpPr/>
          <p:nvPr/>
        </p:nvGrpSpPr>
        <p:grpSpPr>
          <a:xfrm>
            <a:off x="3677295" y="3614192"/>
            <a:ext cx="892782" cy="895234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3" name="Google Shape;6948;p88">
              <a:extLst>
                <a:ext uri="{FF2B5EF4-FFF2-40B4-BE49-F238E27FC236}">
                  <a16:creationId xmlns:a16="http://schemas.microsoft.com/office/drawing/2014/main" id="{B591FEB9-C46B-ECC4-D8AD-D9146D2FA5F4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4" name="Google Shape;6949;p88">
              <a:extLst>
                <a:ext uri="{FF2B5EF4-FFF2-40B4-BE49-F238E27FC236}">
                  <a16:creationId xmlns:a16="http://schemas.microsoft.com/office/drawing/2014/main" id="{9E02B2CA-DDDD-6D4C-D726-D92BAD7329FB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5" name="Google Shape;6950;p88">
              <a:extLst>
                <a:ext uri="{FF2B5EF4-FFF2-40B4-BE49-F238E27FC236}">
                  <a16:creationId xmlns:a16="http://schemas.microsoft.com/office/drawing/2014/main" id="{3DCF9152-301F-27D7-ED58-5511729A1030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6" name="Google Shape;6951;p88">
              <a:extLst>
                <a:ext uri="{FF2B5EF4-FFF2-40B4-BE49-F238E27FC236}">
                  <a16:creationId xmlns:a16="http://schemas.microsoft.com/office/drawing/2014/main" id="{F36816F6-DA76-D5EE-DEAD-4202F7B4E5D1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7" name="Google Shape;6952;p88">
              <a:extLst>
                <a:ext uri="{FF2B5EF4-FFF2-40B4-BE49-F238E27FC236}">
                  <a16:creationId xmlns:a16="http://schemas.microsoft.com/office/drawing/2014/main" id="{1564AF29-679D-7551-85A3-1FBA0632A70C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6953;p88">
              <a:extLst>
                <a:ext uri="{FF2B5EF4-FFF2-40B4-BE49-F238E27FC236}">
                  <a16:creationId xmlns:a16="http://schemas.microsoft.com/office/drawing/2014/main" id="{85888587-5189-0F4F-B930-AAFB1182CEA7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" name="Google Shape;6954;p88">
              <a:extLst>
                <a:ext uri="{FF2B5EF4-FFF2-40B4-BE49-F238E27FC236}">
                  <a16:creationId xmlns:a16="http://schemas.microsoft.com/office/drawing/2014/main" id="{CE38A44B-E093-453B-80B6-02A2FEAD0C2E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0" name="Google Shape;6955;p88">
              <a:extLst>
                <a:ext uri="{FF2B5EF4-FFF2-40B4-BE49-F238E27FC236}">
                  <a16:creationId xmlns:a16="http://schemas.microsoft.com/office/drawing/2014/main" id="{ABE32DC1-F3D7-E79B-D7B1-6305CDF64D4A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1" name="Google Shape;6956;p88">
              <a:extLst>
                <a:ext uri="{FF2B5EF4-FFF2-40B4-BE49-F238E27FC236}">
                  <a16:creationId xmlns:a16="http://schemas.microsoft.com/office/drawing/2014/main" id="{954143A7-C745-46A7-5725-376EA2C76D92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2" name="Google Shape;6971;p88">
            <a:extLst>
              <a:ext uri="{FF2B5EF4-FFF2-40B4-BE49-F238E27FC236}">
                <a16:creationId xmlns:a16="http://schemas.microsoft.com/office/drawing/2014/main" id="{C7F01C10-BCD4-7747-B79B-41972A58F50D}"/>
              </a:ext>
            </a:extLst>
          </p:cNvPr>
          <p:cNvGrpSpPr/>
          <p:nvPr/>
        </p:nvGrpSpPr>
        <p:grpSpPr>
          <a:xfrm>
            <a:off x="9597102" y="3563060"/>
            <a:ext cx="890424" cy="890350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3" name="Google Shape;6972;p88">
              <a:extLst>
                <a:ext uri="{FF2B5EF4-FFF2-40B4-BE49-F238E27FC236}">
                  <a16:creationId xmlns:a16="http://schemas.microsoft.com/office/drawing/2014/main" id="{FD512A29-7615-C52D-138C-1BA2534B843F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4" name="Google Shape;6973;p88">
              <a:extLst>
                <a:ext uri="{FF2B5EF4-FFF2-40B4-BE49-F238E27FC236}">
                  <a16:creationId xmlns:a16="http://schemas.microsoft.com/office/drawing/2014/main" id="{DD784A75-B5AD-485A-789C-7CE45760A06A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5" name="Google Shape;7004;p88">
            <a:extLst>
              <a:ext uri="{FF2B5EF4-FFF2-40B4-BE49-F238E27FC236}">
                <a16:creationId xmlns:a16="http://schemas.microsoft.com/office/drawing/2014/main" id="{64CDB739-C059-0B5A-0261-D4C0FFA9651F}"/>
              </a:ext>
            </a:extLst>
          </p:cNvPr>
          <p:cNvGrpSpPr/>
          <p:nvPr/>
        </p:nvGrpSpPr>
        <p:grpSpPr>
          <a:xfrm>
            <a:off x="4944670" y="3578530"/>
            <a:ext cx="938540" cy="892198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6" name="Google Shape;7005;p88">
              <a:extLst>
                <a:ext uri="{FF2B5EF4-FFF2-40B4-BE49-F238E27FC236}">
                  <a16:creationId xmlns:a16="http://schemas.microsoft.com/office/drawing/2014/main" id="{B4DCFC5C-8BA3-9591-C5DD-3CA634B28214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7" name="Google Shape;7006;p88">
              <a:extLst>
                <a:ext uri="{FF2B5EF4-FFF2-40B4-BE49-F238E27FC236}">
                  <a16:creationId xmlns:a16="http://schemas.microsoft.com/office/drawing/2014/main" id="{C77D64D9-E550-571F-DF6D-0C014A2CAE05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8" name="Google Shape;7018;p88">
            <a:extLst>
              <a:ext uri="{FF2B5EF4-FFF2-40B4-BE49-F238E27FC236}">
                <a16:creationId xmlns:a16="http://schemas.microsoft.com/office/drawing/2014/main" id="{ED52398D-3952-9636-0145-742F2743844A}"/>
              </a:ext>
            </a:extLst>
          </p:cNvPr>
          <p:cNvGrpSpPr/>
          <p:nvPr/>
        </p:nvGrpSpPr>
        <p:grpSpPr>
          <a:xfrm>
            <a:off x="10842294" y="3577101"/>
            <a:ext cx="892800" cy="890424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9" name="Google Shape;7019;p88">
              <a:extLst>
                <a:ext uri="{FF2B5EF4-FFF2-40B4-BE49-F238E27FC236}">
                  <a16:creationId xmlns:a16="http://schemas.microsoft.com/office/drawing/2014/main" id="{DE99DDEC-4325-5CD7-EBD2-1E4882F891A2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0" name="Google Shape;7020;p88">
              <a:extLst>
                <a:ext uri="{FF2B5EF4-FFF2-40B4-BE49-F238E27FC236}">
                  <a16:creationId xmlns:a16="http://schemas.microsoft.com/office/drawing/2014/main" id="{BC44CC7D-B6E8-BA16-3416-C19A12C69B61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31" name="Google Shape;5917;p86">
            <a:extLst>
              <a:ext uri="{FF2B5EF4-FFF2-40B4-BE49-F238E27FC236}">
                <a16:creationId xmlns:a16="http://schemas.microsoft.com/office/drawing/2014/main" id="{F8EAEE5A-AC80-E95B-6A05-189C5FAF7AE6}"/>
              </a:ext>
            </a:extLst>
          </p:cNvPr>
          <p:cNvSpPr/>
          <p:nvPr/>
        </p:nvSpPr>
        <p:spPr>
          <a:xfrm>
            <a:off x="6061152" y="5316824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32" name="Google Shape;5955;p86">
            <a:extLst>
              <a:ext uri="{FF2B5EF4-FFF2-40B4-BE49-F238E27FC236}">
                <a16:creationId xmlns:a16="http://schemas.microsoft.com/office/drawing/2014/main" id="{5464E202-35AA-E130-3F42-82592A41C384}"/>
              </a:ext>
            </a:extLst>
          </p:cNvPr>
          <p:cNvSpPr/>
          <p:nvPr/>
        </p:nvSpPr>
        <p:spPr>
          <a:xfrm>
            <a:off x="7140347" y="5461607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grpSp>
        <p:nvGrpSpPr>
          <p:cNvPr id="133" name="Google Shape;5983;p86">
            <a:extLst>
              <a:ext uri="{FF2B5EF4-FFF2-40B4-BE49-F238E27FC236}">
                <a16:creationId xmlns:a16="http://schemas.microsoft.com/office/drawing/2014/main" id="{37FBF31B-0349-484E-83C1-CD036DFE59A2}"/>
              </a:ext>
            </a:extLst>
          </p:cNvPr>
          <p:cNvGrpSpPr/>
          <p:nvPr/>
        </p:nvGrpSpPr>
        <p:grpSpPr>
          <a:xfrm>
            <a:off x="8435265" y="5341107"/>
            <a:ext cx="922574" cy="924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4" name="Google Shape;5984;p86">
              <a:extLst>
                <a:ext uri="{FF2B5EF4-FFF2-40B4-BE49-F238E27FC236}">
                  <a16:creationId xmlns:a16="http://schemas.microsoft.com/office/drawing/2014/main" id="{CE6872EB-28FF-ED4D-4DE4-8B1F77A6F2DC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5" name="Google Shape;5985;p86">
              <a:extLst>
                <a:ext uri="{FF2B5EF4-FFF2-40B4-BE49-F238E27FC236}">
                  <a16:creationId xmlns:a16="http://schemas.microsoft.com/office/drawing/2014/main" id="{ED9C1BA8-D3E2-64D8-09FF-3639E402EB52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6" name="Google Shape;5986;p86">
            <a:extLst>
              <a:ext uri="{FF2B5EF4-FFF2-40B4-BE49-F238E27FC236}">
                <a16:creationId xmlns:a16="http://schemas.microsoft.com/office/drawing/2014/main" id="{4C023001-C893-3414-0E05-9A4DDF454809}"/>
              </a:ext>
            </a:extLst>
          </p:cNvPr>
          <p:cNvGrpSpPr/>
          <p:nvPr/>
        </p:nvGrpSpPr>
        <p:grpSpPr>
          <a:xfrm>
            <a:off x="12089301" y="5305850"/>
            <a:ext cx="931646" cy="928590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7" name="Google Shape;5987;p86">
              <a:extLst>
                <a:ext uri="{FF2B5EF4-FFF2-40B4-BE49-F238E27FC236}">
                  <a16:creationId xmlns:a16="http://schemas.microsoft.com/office/drawing/2014/main" id="{9E254AE3-1DAA-3590-302E-9725EF87B9CE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8" name="Google Shape;5988;p86">
              <a:extLst>
                <a:ext uri="{FF2B5EF4-FFF2-40B4-BE49-F238E27FC236}">
                  <a16:creationId xmlns:a16="http://schemas.microsoft.com/office/drawing/2014/main" id="{DEFB34F3-2A71-D855-2781-A1DF0FF1343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9" name="Google Shape;6005;p86">
            <a:extLst>
              <a:ext uri="{FF2B5EF4-FFF2-40B4-BE49-F238E27FC236}">
                <a16:creationId xmlns:a16="http://schemas.microsoft.com/office/drawing/2014/main" id="{CE9E5F0F-9750-8DDB-0327-193F10E3591B}"/>
              </a:ext>
            </a:extLst>
          </p:cNvPr>
          <p:cNvGrpSpPr/>
          <p:nvPr/>
        </p:nvGrpSpPr>
        <p:grpSpPr>
          <a:xfrm>
            <a:off x="7184292" y="7153211"/>
            <a:ext cx="812572" cy="8178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40" name="Google Shape;6006;p86">
              <a:extLst>
                <a:ext uri="{FF2B5EF4-FFF2-40B4-BE49-F238E27FC236}">
                  <a16:creationId xmlns:a16="http://schemas.microsoft.com/office/drawing/2014/main" id="{41B85581-9454-D1FD-095F-82697C0618F6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1" name="Google Shape;6007;p86">
              <a:extLst>
                <a:ext uri="{FF2B5EF4-FFF2-40B4-BE49-F238E27FC236}">
                  <a16:creationId xmlns:a16="http://schemas.microsoft.com/office/drawing/2014/main" id="{61AF6526-05F3-9B10-CA9C-824BFA0A94AF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2" name="Google Shape;6020;p86">
            <a:extLst>
              <a:ext uri="{FF2B5EF4-FFF2-40B4-BE49-F238E27FC236}">
                <a16:creationId xmlns:a16="http://schemas.microsoft.com/office/drawing/2014/main" id="{AAD7AE62-4B5B-06A3-A219-3520537E0195}"/>
              </a:ext>
            </a:extLst>
          </p:cNvPr>
          <p:cNvGrpSpPr/>
          <p:nvPr/>
        </p:nvGrpSpPr>
        <p:grpSpPr>
          <a:xfrm>
            <a:off x="9678226" y="5328653"/>
            <a:ext cx="545840" cy="924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3" name="Google Shape;6021;p86">
              <a:extLst>
                <a:ext uri="{FF2B5EF4-FFF2-40B4-BE49-F238E27FC236}">
                  <a16:creationId xmlns:a16="http://schemas.microsoft.com/office/drawing/2014/main" id="{7A58EB8D-08F0-0496-B7FB-6852A06FF69A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6022;p86">
              <a:extLst>
                <a:ext uri="{FF2B5EF4-FFF2-40B4-BE49-F238E27FC236}">
                  <a16:creationId xmlns:a16="http://schemas.microsoft.com/office/drawing/2014/main" id="{CE14BF38-F9B9-DBF4-7D91-39C5D02177E7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5" name="Google Shape;6038;p86">
            <a:extLst>
              <a:ext uri="{FF2B5EF4-FFF2-40B4-BE49-F238E27FC236}">
                <a16:creationId xmlns:a16="http://schemas.microsoft.com/office/drawing/2014/main" id="{271CC502-4889-75C8-9106-15C5643C8F1C}"/>
              </a:ext>
            </a:extLst>
          </p:cNvPr>
          <p:cNvGrpSpPr/>
          <p:nvPr/>
        </p:nvGrpSpPr>
        <p:grpSpPr>
          <a:xfrm>
            <a:off x="4973712" y="5371629"/>
            <a:ext cx="908876" cy="925172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6" name="Google Shape;6039;p86">
              <a:extLst>
                <a:ext uri="{FF2B5EF4-FFF2-40B4-BE49-F238E27FC236}">
                  <a16:creationId xmlns:a16="http://schemas.microsoft.com/office/drawing/2014/main" id="{1ECBFC52-C719-8783-964A-0BA7DF889A87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7" name="Google Shape;6040;p86">
              <a:extLst>
                <a:ext uri="{FF2B5EF4-FFF2-40B4-BE49-F238E27FC236}">
                  <a16:creationId xmlns:a16="http://schemas.microsoft.com/office/drawing/2014/main" id="{4FEA9CEF-3554-49A3-B3DC-2DB22B008473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8" name="Google Shape;6041;p86">
              <a:extLst>
                <a:ext uri="{FF2B5EF4-FFF2-40B4-BE49-F238E27FC236}">
                  <a16:creationId xmlns:a16="http://schemas.microsoft.com/office/drawing/2014/main" id="{577FF2B1-BB90-CC97-40C6-C3DB4CE19993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9" name="Google Shape;6048;p86">
            <a:extLst>
              <a:ext uri="{FF2B5EF4-FFF2-40B4-BE49-F238E27FC236}">
                <a16:creationId xmlns:a16="http://schemas.microsoft.com/office/drawing/2014/main" id="{5B31BA57-229B-F641-A37F-08C2DF0C8777}"/>
              </a:ext>
            </a:extLst>
          </p:cNvPr>
          <p:cNvGrpSpPr/>
          <p:nvPr/>
        </p:nvGrpSpPr>
        <p:grpSpPr>
          <a:xfrm>
            <a:off x="10792169" y="5315175"/>
            <a:ext cx="913446" cy="928608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50" name="Google Shape;6049;p86">
              <a:extLst>
                <a:ext uri="{FF2B5EF4-FFF2-40B4-BE49-F238E27FC236}">
                  <a16:creationId xmlns:a16="http://schemas.microsoft.com/office/drawing/2014/main" id="{5F6DDE2E-35D4-19A4-B5E9-7A157F86740D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6050;p86">
              <a:extLst>
                <a:ext uri="{FF2B5EF4-FFF2-40B4-BE49-F238E27FC236}">
                  <a16:creationId xmlns:a16="http://schemas.microsoft.com/office/drawing/2014/main" id="{260123A2-700B-724E-CB6E-C322A546849D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2" name="Google Shape;6051;p86">
              <a:extLst>
                <a:ext uri="{FF2B5EF4-FFF2-40B4-BE49-F238E27FC236}">
                  <a16:creationId xmlns:a16="http://schemas.microsoft.com/office/drawing/2014/main" id="{E16E408D-2C0C-3128-55E2-5ADA83C1CB1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3" name="Google Shape;5717;p85">
            <a:extLst>
              <a:ext uri="{FF2B5EF4-FFF2-40B4-BE49-F238E27FC236}">
                <a16:creationId xmlns:a16="http://schemas.microsoft.com/office/drawing/2014/main" id="{E9F71CDB-067E-1E30-7449-A59866585133}"/>
              </a:ext>
            </a:extLst>
          </p:cNvPr>
          <p:cNvGrpSpPr/>
          <p:nvPr/>
        </p:nvGrpSpPr>
        <p:grpSpPr>
          <a:xfrm>
            <a:off x="8517269" y="7209719"/>
            <a:ext cx="984754" cy="775868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4" name="Google Shape;5718;p85">
              <a:extLst>
                <a:ext uri="{FF2B5EF4-FFF2-40B4-BE49-F238E27FC236}">
                  <a16:creationId xmlns:a16="http://schemas.microsoft.com/office/drawing/2014/main" id="{0C39D18A-9BCE-5545-FD0D-0CFDB648E5F5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5" name="Google Shape;5719;p85">
              <a:extLst>
                <a:ext uri="{FF2B5EF4-FFF2-40B4-BE49-F238E27FC236}">
                  <a16:creationId xmlns:a16="http://schemas.microsoft.com/office/drawing/2014/main" id="{4B38D2EC-6E61-952F-82D4-E5D48C69DB76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6" name="Google Shape;5720;p85">
              <a:extLst>
                <a:ext uri="{FF2B5EF4-FFF2-40B4-BE49-F238E27FC236}">
                  <a16:creationId xmlns:a16="http://schemas.microsoft.com/office/drawing/2014/main" id="{63157B49-89EE-FBE4-83A7-619D764162EE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7" name="Google Shape;5721;p85">
              <a:extLst>
                <a:ext uri="{FF2B5EF4-FFF2-40B4-BE49-F238E27FC236}">
                  <a16:creationId xmlns:a16="http://schemas.microsoft.com/office/drawing/2014/main" id="{96DE843F-697C-974A-54F7-8A4032905CDB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8" name="Google Shape;5722;p85">
              <a:extLst>
                <a:ext uri="{FF2B5EF4-FFF2-40B4-BE49-F238E27FC236}">
                  <a16:creationId xmlns:a16="http://schemas.microsoft.com/office/drawing/2014/main" id="{B6E2F90F-729A-6B6D-6768-A73E398C9C9A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9" name="Google Shape;5723;p85">
            <a:extLst>
              <a:ext uri="{FF2B5EF4-FFF2-40B4-BE49-F238E27FC236}">
                <a16:creationId xmlns:a16="http://schemas.microsoft.com/office/drawing/2014/main" id="{C651849E-B0A3-ABD4-8E8F-07C5A41A2C59}"/>
              </a:ext>
            </a:extLst>
          </p:cNvPr>
          <p:cNvGrpSpPr/>
          <p:nvPr/>
        </p:nvGrpSpPr>
        <p:grpSpPr>
          <a:xfrm>
            <a:off x="3537498" y="5354314"/>
            <a:ext cx="1112916" cy="914746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60" name="Google Shape;5724;p85">
              <a:extLst>
                <a:ext uri="{FF2B5EF4-FFF2-40B4-BE49-F238E27FC236}">
                  <a16:creationId xmlns:a16="http://schemas.microsoft.com/office/drawing/2014/main" id="{66B37CB7-0E44-9551-94D8-A2BE779EC0F0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1" name="Google Shape;5725;p85">
              <a:extLst>
                <a:ext uri="{FF2B5EF4-FFF2-40B4-BE49-F238E27FC236}">
                  <a16:creationId xmlns:a16="http://schemas.microsoft.com/office/drawing/2014/main" id="{1BA8C8B0-4DDE-B2CE-CCE5-9E7D133DB7B2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2" name="Google Shape;5726;p85">
              <a:extLst>
                <a:ext uri="{FF2B5EF4-FFF2-40B4-BE49-F238E27FC236}">
                  <a16:creationId xmlns:a16="http://schemas.microsoft.com/office/drawing/2014/main" id="{A3312CBE-D989-C9F3-40B4-168BD40E0F8C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3" name="Google Shape;5727;p85">
              <a:extLst>
                <a:ext uri="{FF2B5EF4-FFF2-40B4-BE49-F238E27FC236}">
                  <a16:creationId xmlns:a16="http://schemas.microsoft.com/office/drawing/2014/main" id="{515EA8CE-C8F2-B37B-2B2C-39248637744F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4" name="Google Shape;5728;p85">
              <a:extLst>
                <a:ext uri="{FF2B5EF4-FFF2-40B4-BE49-F238E27FC236}">
                  <a16:creationId xmlns:a16="http://schemas.microsoft.com/office/drawing/2014/main" id="{446E4223-B7A3-A550-912B-0BC913C058D3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5" name="Google Shape;5729;p85">
              <a:extLst>
                <a:ext uri="{FF2B5EF4-FFF2-40B4-BE49-F238E27FC236}">
                  <a16:creationId xmlns:a16="http://schemas.microsoft.com/office/drawing/2014/main" id="{5B650155-DEBA-BB76-3890-35BA67376CEC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66" name="Text Placeholder 1">
            <a:extLst>
              <a:ext uri="{FF2B5EF4-FFF2-40B4-BE49-F238E27FC236}">
                <a16:creationId xmlns:a16="http://schemas.microsoft.com/office/drawing/2014/main" id="{48BDF1C7-7C03-B83B-87A6-3E6AF4000FAC}"/>
              </a:ext>
            </a:extLst>
          </p:cNvPr>
          <p:cNvSpPr txBox="1">
            <a:spLocks/>
          </p:cNvSpPr>
          <p:nvPr/>
        </p:nvSpPr>
        <p:spPr>
          <a:xfrm>
            <a:off x="1670569" y="549411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bg1"/>
                </a:solidFill>
                <a:latin typeface="Arial"/>
                <a:cs typeface="B Nazanin" panose="000004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5416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8" name="Google Shape;1197;p70">
            <a:extLst>
              <a:ext uri="{FF2B5EF4-FFF2-40B4-BE49-F238E27FC236}">
                <a16:creationId xmlns:a16="http://schemas.microsoft.com/office/drawing/2014/main" id="{BE0D8191-1387-D764-3F96-961FA719A5B9}"/>
              </a:ext>
            </a:extLst>
          </p:cNvPr>
          <p:cNvSpPr txBox="1"/>
          <p:nvPr/>
        </p:nvSpPr>
        <p:spPr>
          <a:xfrm>
            <a:off x="1433400" y="1984451"/>
            <a:ext cx="154212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r" rtl="1"/>
            <a:r>
              <a:rPr lang="fa-IR" sz="2800" dirty="0">
                <a:solidFill>
                  <a:schemeClr val="bg1"/>
                </a:solidFill>
                <a:cs typeface="B Nazanin" panose="000007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339" name="Google Shape;1198;p70">
            <a:extLst>
              <a:ext uri="{FF2B5EF4-FFF2-40B4-BE49-F238E27FC236}">
                <a16:creationId xmlns:a16="http://schemas.microsoft.com/office/drawing/2014/main" id="{0733A222-BE67-487F-9F23-3049AB6D4CB4}"/>
              </a:ext>
            </a:extLst>
          </p:cNvPr>
          <p:cNvGrpSpPr/>
          <p:nvPr/>
        </p:nvGrpSpPr>
        <p:grpSpPr>
          <a:xfrm>
            <a:off x="10235130" y="5779924"/>
            <a:ext cx="948588" cy="1102582"/>
            <a:chOff x="4727025" y="1332775"/>
            <a:chExt cx="59900" cy="69625"/>
          </a:xfrm>
        </p:grpSpPr>
        <p:sp>
          <p:nvSpPr>
            <p:cNvPr id="340" name="Google Shape;1199;p70">
              <a:extLst>
                <a:ext uri="{FF2B5EF4-FFF2-40B4-BE49-F238E27FC236}">
                  <a16:creationId xmlns:a16="http://schemas.microsoft.com/office/drawing/2014/main" id="{D86D104C-1282-427C-4B81-156296E30E38}"/>
                </a:ext>
              </a:extLst>
            </p:cNvPr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1" name="Google Shape;1200;p70">
              <a:extLst>
                <a:ext uri="{FF2B5EF4-FFF2-40B4-BE49-F238E27FC236}">
                  <a16:creationId xmlns:a16="http://schemas.microsoft.com/office/drawing/2014/main" id="{21300D64-48CE-B453-AC2A-B53C02D5BC6D}"/>
                </a:ext>
              </a:extLst>
            </p:cNvPr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42" name="Google Shape;1201;p70">
            <a:extLst>
              <a:ext uri="{FF2B5EF4-FFF2-40B4-BE49-F238E27FC236}">
                <a16:creationId xmlns:a16="http://schemas.microsoft.com/office/drawing/2014/main" id="{72CFB2DB-E069-A5EC-4651-B238C475C08F}"/>
              </a:ext>
            </a:extLst>
          </p:cNvPr>
          <p:cNvGrpSpPr/>
          <p:nvPr/>
        </p:nvGrpSpPr>
        <p:grpSpPr>
          <a:xfrm>
            <a:off x="11462443" y="4237132"/>
            <a:ext cx="1111306" cy="1114062"/>
            <a:chOff x="4820425" y="1329900"/>
            <a:chExt cx="70175" cy="70350"/>
          </a:xfrm>
        </p:grpSpPr>
        <p:sp>
          <p:nvSpPr>
            <p:cNvPr id="343" name="Google Shape;1202;p70">
              <a:extLst>
                <a:ext uri="{FF2B5EF4-FFF2-40B4-BE49-F238E27FC236}">
                  <a16:creationId xmlns:a16="http://schemas.microsoft.com/office/drawing/2014/main" id="{92D51076-5119-4FC8-6327-56D123F5B468}"/>
                </a:ext>
              </a:extLst>
            </p:cNvPr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4" name="Google Shape;1203;p70">
              <a:extLst>
                <a:ext uri="{FF2B5EF4-FFF2-40B4-BE49-F238E27FC236}">
                  <a16:creationId xmlns:a16="http://schemas.microsoft.com/office/drawing/2014/main" id="{5F5AD28D-AEB7-5BF2-B1BF-03761651E169}"/>
                </a:ext>
              </a:extLst>
            </p:cNvPr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5" name="Google Shape;1204;p70">
              <a:extLst>
                <a:ext uri="{FF2B5EF4-FFF2-40B4-BE49-F238E27FC236}">
                  <a16:creationId xmlns:a16="http://schemas.microsoft.com/office/drawing/2014/main" id="{2DE35F32-A397-15B5-1D80-D2844FEE8232}"/>
                </a:ext>
              </a:extLst>
            </p:cNvPr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6" name="Google Shape;1205;p70">
              <a:extLst>
                <a:ext uri="{FF2B5EF4-FFF2-40B4-BE49-F238E27FC236}">
                  <a16:creationId xmlns:a16="http://schemas.microsoft.com/office/drawing/2014/main" id="{DE454B43-0B48-2A41-2903-5ED953E6D68A}"/>
                </a:ext>
              </a:extLst>
            </p:cNvPr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47" name="Google Shape;1206;p70">
            <a:extLst>
              <a:ext uri="{FF2B5EF4-FFF2-40B4-BE49-F238E27FC236}">
                <a16:creationId xmlns:a16="http://schemas.microsoft.com/office/drawing/2014/main" id="{0E01FCE2-D6CC-C06B-164C-F6D6B198908D}"/>
              </a:ext>
            </a:extLst>
          </p:cNvPr>
          <p:cNvGrpSpPr/>
          <p:nvPr/>
        </p:nvGrpSpPr>
        <p:grpSpPr>
          <a:xfrm>
            <a:off x="12715178" y="4246142"/>
            <a:ext cx="1165148" cy="1067742"/>
            <a:chOff x="4903200" y="1331525"/>
            <a:chExt cx="73575" cy="67425"/>
          </a:xfrm>
        </p:grpSpPr>
        <p:sp>
          <p:nvSpPr>
            <p:cNvPr id="348" name="Google Shape;1207;p70">
              <a:extLst>
                <a:ext uri="{FF2B5EF4-FFF2-40B4-BE49-F238E27FC236}">
                  <a16:creationId xmlns:a16="http://schemas.microsoft.com/office/drawing/2014/main" id="{83BC5253-0DA8-BFF6-5DF7-322A1953A692}"/>
                </a:ext>
              </a:extLst>
            </p:cNvPr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9" name="Google Shape;1208;p70">
              <a:extLst>
                <a:ext uri="{FF2B5EF4-FFF2-40B4-BE49-F238E27FC236}">
                  <a16:creationId xmlns:a16="http://schemas.microsoft.com/office/drawing/2014/main" id="{9D35FD6E-026C-DAD9-C5DB-286182F03251}"/>
                </a:ext>
              </a:extLst>
            </p:cNvPr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0" name="Google Shape;1209;p70">
            <a:extLst>
              <a:ext uri="{FF2B5EF4-FFF2-40B4-BE49-F238E27FC236}">
                <a16:creationId xmlns:a16="http://schemas.microsoft.com/office/drawing/2014/main" id="{EB807A78-1412-E4E7-6E75-3B7B7A6D06FE}"/>
              </a:ext>
            </a:extLst>
          </p:cNvPr>
          <p:cNvGrpSpPr/>
          <p:nvPr/>
        </p:nvGrpSpPr>
        <p:grpSpPr>
          <a:xfrm>
            <a:off x="11434134" y="5765870"/>
            <a:ext cx="1167920" cy="1130690"/>
            <a:chOff x="4815575" y="1416800"/>
            <a:chExt cx="73750" cy="71400"/>
          </a:xfrm>
        </p:grpSpPr>
        <p:sp>
          <p:nvSpPr>
            <p:cNvPr id="351" name="Google Shape;1210;p70">
              <a:extLst>
                <a:ext uri="{FF2B5EF4-FFF2-40B4-BE49-F238E27FC236}">
                  <a16:creationId xmlns:a16="http://schemas.microsoft.com/office/drawing/2014/main" id="{19D42FCE-C15A-5124-CA09-2F087F1AC943}"/>
                </a:ext>
              </a:extLst>
            </p:cNvPr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2" name="Google Shape;1211;p70">
              <a:extLst>
                <a:ext uri="{FF2B5EF4-FFF2-40B4-BE49-F238E27FC236}">
                  <a16:creationId xmlns:a16="http://schemas.microsoft.com/office/drawing/2014/main" id="{94E23CE7-CCC5-4057-D86F-B271F19E732A}"/>
                </a:ext>
              </a:extLst>
            </p:cNvPr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3" name="Google Shape;1212;p70">
              <a:extLst>
                <a:ext uri="{FF2B5EF4-FFF2-40B4-BE49-F238E27FC236}">
                  <a16:creationId xmlns:a16="http://schemas.microsoft.com/office/drawing/2014/main" id="{A60C79A0-4C7C-649C-8605-5D5FF7888D1F}"/>
                </a:ext>
              </a:extLst>
            </p:cNvPr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4" name="Google Shape;1213;p70">
            <a:extLst>
              <a:ext uri="{FF2B5EF4-FFF2-40B4-BE49-F238E27FC236}">
                <a16:creationId xmlns:a16="http://schemas.microsoft.com/office/drawing/2014/main" id="{7B4C3255-9B7C-0EC3-B10B-10EBB26878C4}"/>
              </a:ext>
            </a:extLst>
          </p:cNvPr>
          <p:cNvGrpSpPr/>
          <p:nvPr/>
        </p:nvGrpSpPr>
        <p:grpSpPr>
          <a:xfrm>
            <a:off x="12703698" y="5826243"/>
            <a:ext cx="1179796" cy="1009940"/>
            <a:chOff x="4902475" y="1418875"/>
            <a:chExt cx="74500" cy="63775"/>
          </a:xfrm>
        </p:grpSpPr>
        <p:sp>
          <p:nvSpPr>
            <p:cNvPr id="355" name="Google Shape;1214;p70">
              <a:extLst>
                <a:ext uri="{FF2B5EF4-FFF2-40B4-BE49-F238E27FC236}">
                  <a16:creationId xmlns:a16="http://schemas.microsoft.com/office/drawing/2014/main" id="{BDC95599-0584-0C93-F384-6DF8F88E182A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6" name="Google Shape;1215;p70">
              <a:extLst>
                <a:ext uri="{FF2B5EF4-FFF2-40B4-BE49-F238E27FC236}">
                  <a16:creationId xmlns:a16="http://schemas.microsoft.com/office/drawing/2014/main" id="{7575226D-CB51-DDCC-8664-CFAA566104ED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7" name="Google Shape;1216;p70">
            <a:extLst>
              <a:ext uri="{FF2B5EF4-FFF2-40B4-BE49-F238E27FC236}">
                <a16:creationId xmlns:a16="http://schemas.microsoft.com/office/drawing/2014/main" id="{18B50F59-BA32-9B95-6FA8-174B1DBDCDA4}"/>
              </a:ext>
            </a:extLst>
          </p:cNvPr>
          <p:cNvGrpSpPr/>
          <p:nvPr/>
        </p:nvGrpSpPr>
        <p:grpSpPr>
          <a:xfrm>
            <a:off x="11454129" y="7260452"/>
            <a:ext cx="1127934" cy="1134254"/>
            <a:chOff x="4818100" y="1507675"/>
            <a:chExt cx="71225" cy="71625"/>
          </a:xfrm>
        </p:grpSpPr>
        <p:sp>
          <p:nvSpPr>
            <p:cNvPr id="358" name="Google Shape;1217;p70">
              <a:extLst>
                <a:ext uri="{FF2B5EF4-FFF2-40B4-BE49-F238E27FC236}">
                  <a16:creationId xmlns:a16="http://schemas.microsoft.com/office/drawing/2014/main" id="{14B1A0FD-4B0E-FD9C-B94E-9248AECAAEB7}"/>
                </a:ext>
              </a:extLst>
            </p:cNvPr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59" name="Google Shape;1218;p70">
              <a:extLst>
                <a:ext uri="{FF2B5EF4-FFF2-40B4-BE49-F238E27FC236}">
                  <a16:creationId xmlns:a16="http://schemas.microsoft.com/office/drawing/2014/main" id="{942CDE0D-B5E9-7C4F-891E-32FB3AF8A543}"/>
                </a:ext>
              </a:extLst>
            </p:cNvPr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0" name="Google Shape;1219;p70">
              <a:extLst>
                <a:ext uri="{FF2B5EF4-FFF2-40B4-BE49-F238E27FC236}">
                  <a16:creationId xmlns:a16="http://schemas.microsoft.com/office/drawing/2014/main" id="{946F3D9D-1A7E-6BCF-6881-945B26EFCE41}"/>
                </a:ext>
              </a:extLst>
            </p:cNvPr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1" name="Google Shape;1220;p70">
              <a:extLst>
                <a:ext uri="{FF2B5EF4-FFF2-40B4-BE49-F238E27FC236}">
                  <a16:creationId xmlns:a16="http://schemas.microsoft.com/office/drawing/2014/main" id="{E2488BA1-DC5A-A77F-2316-18220EE8694E}"/>
                </a:ext>
              </a:extLst>
            </p:cNvPr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62" name="Google Shape;1221;p70">
            <a:extLst>
              <a:ext uri="{FF2B5EF4-FFF2-40B4-BE49-F238E27FC236}">
                <a16:creationId xmlns:a16="http://schemas.microsoft.com/office/drawing/2014/main" id="{B1AE9807-CF18-963E-82BC-79B669C3C6BE}"/>
              </a:ext>
            </a:extLst>
          </p:cNvPr>
          <p:cNvGrpSpPr/>
          <p:nvPr/>
        </p:nvGrpSpPr>
        <p:grpSpPr>
          <a:xfrm>
            <a:off x="10081123" y="7267374"/>
            <a:ext cx="1256602" cy="1177010"/>
            <a:chOff x="4721450" y="1509475"/>
            <a:chExt cx="79350" cy="74325"/>
          </a:xfrm>
        </p:grpSpPr>
        <p:sp>
          <p:nvSpPr>
            <p:cNvPr id="363" name="Google Shape;1222;p70">
              <a:extLst>
                <a:ext uri="{FF2B5EF4-FFF2-40B4-BE49-F238E27FC236}">
                  <a16:creationId xmlns:a16="http://schemas.microsoft.com/office/drawing/2014/main" id="{0120F6CB-37C5-3E98-D7BD-61458A338508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4" name="Google Shape;1223;p70">
              <a:extLst>
                <a:ext uri="{FF2B5EF4-FFF2-40B4-BE49-F238E27FC236}">
                  <a16:creationId xmlns:a16="http://schemas.microsoft.com/office/drawing/2014/main" id="{D987E358-B4D7-8243-BFC4-24BB80B08A3F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5" name="Google Shape;1224;p70">
              <a:extLst>
                <a:ext uri="{FF2B5EF4-FFF2-40B4-BE49-F238E27FC236}">
                  <a16:creationId xmlns:a16="http://schemas.microsoft.com/office/drawing/2014/main" id="{D0C508FD-8901-0EFE-5185-0B21DAF93EA2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6" name="Google Shape;1225;p70">
              <a:extLst>
                <a:ext uri="{FF2B5EF4-FFF2-40B4-BE49-F238E27FC236}">
                  <a16:creationId xmlns:a16="http://schemas.microsoft.com/office/drawing/2014/main" id="{66990561-F440-ED1B-7AB9-5ABB769E9365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67" name="Google Shape;1226;p70">
            <a:extLst>
              <a:ext uri="{FF2B5EF4-FFF2-40B4-BE49-F238E27FC236}">
                <a16:creationId xmlns:a16="http://schemas.microsoft.com/office/drawing/2014/main" id="{68F82BF3-6F8B-8EDC-47C9-C0E40ECCD17D}"/>
              </a:ext>
            </a:extLst>
          </p:cNvPr>
          <p:cNvGrpSpPr/>
          <p:nvPr/>
        </p:nvGrpSpPr>
        <p:grpSpPr>
          <a:xfrm>
            <a:off x="12772190" y="7236505"/>
            <a:ext cx="1114076" cy="1125544"/>
            <a:chOff x="4906800" y="1507500"/>
            <a:chExt cx="70350" cy="71075"/>
          </a:xfrm>
        </p:grpSpPr>
        <p:sp>
          <p:nvSpPr>
            <p:cNvPr id="368" name="Google Shape;1227;p70">
              <a:extLst>
                <a:ext uri="{FF2B5EF4-FFF2-40B4-BE49-F238E27FC236}">
                  <a16:creationId xmlns:a16="http://schemas.microsoft.com/office/drawing/2014/main" id="{E2B52414-0734-5E23-085E-EA4B676931A0}"/>
                </a:ext>
              </a:extLst>
            </p:cNvPr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69" name="Google Shape;1228;p70">
              <a:extLst>
                <a:ext uri="{FF2B5EF4-FFF2-40B4-BE49-F238E27FC236}">
                  <a16:creationId xmlns:a16="http://schemas.microsoft.com/office/drawing/2014/main" id="{098AE608-BDA0-C77B-D441-59DB96A3EA6A}"/>
                </a:ext>
              </a:extLst>
            </p:cNvPr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0" name="Google Shape;1229;p70">
              <a:extLst>
                <a:ext uri="{FF2B5EF4-FFF2-40B4-BE49-F238E27FC236}">
                  <a16:creationId xmlns:a16="http://schemas.microsoft.com/office/drawing/2014/main" id="{C9E36696-5476-DD77-8D85-3CAF7EA30090}"/>
                </a:ext>
              </a:extLst>
            </p:cNvPr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1" name="Google Shape;1230;p70">
              <a:extLst>
                <a:ext uri="{FF2B5EF4-FFF2-40B4-BE49-F238E27FC236}">
                  <a16:creationId xmlns:a16="http://schemas.microsoft.com/office/drawing/2014/main" id="{15B4D6F4-399C-64E2-5E74-68DAC07AFF4D}"/>
                </a:ext>
              </a:extLst>
            </p:cNvPr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2" name="Google Shape;1231;p70">
              <a:extLst>
                <a:ext uri="{FF2B5EF4-FFF2-40B4-BE49-F238E27FC236}">
                  <a16:creationId xmlns:a16="http://schemas.microsoft.com/office/drawing/2014/main" id="{D9A92CD0-8D18-FC10-6292-BC69DE83F6C1}"/>
                </a:ext>
              </a:extLst>
            </p:cNvPr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73" name="Google Shape;1232;p70">
            <a:extLst>
              <a:ext uri="{FF2B5EF4-FFF2-40B4-BE49-F238E27FC236}">
                <a16:creationId xmlns:a16="http://schemas.microsoft.com/office/drawing/2014/main" id="{B827C1B5-DF64-7BA8-E888-78E8B4D4D1C7}"/>
              </a:ext>
            </a:extLst>
          </p:cNvPr>
          <p:cNvGrpSpPr/>
          <p:nvPr/>
        </p:nvGrpSpPr>
        <p:grpSpPr>
          <a:xfrm>
            <a:off x="8847406" y="4290377"/>
            <a:ext cx="1035868" cy="1035868"/>
            <a:chOff x="3736598" y="2170606"/>
            <a:chExt cx="404889" cy="404889"/>
          </a:xfrm>
        </p:grpSpPr>
        <p:sp>
          <p:nvSpPr>
            <p:cNvPr id="374" name="Google Shape;1233;p70">
              <a:extLst>
                <a:ext uri="{FF2B5EF4-FFF2-40B4-BE49-F238E27FC236}">
                  <a16:creationId xmlns:a16="http://schemas.microsoft.com/office/drawing/2014/main" id="{AA70DF2F-9C7B-7460-8AAF-313D8DAE73FE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5" name="Google Shape;1234;p70">
              <a:extLst>
                <a:ext uri="{FF2B5EF4-FFF2-40B4-BE49-F238E27FC236}">
                  <a16:creationId xmlns:a16="http://schemas.microsoft.com/office/drawing/2014/main" id="{89A3528F-6A54-C1C1-2C8D-65DB2F9259CC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6" name="Google Shape;1235;p70">
              <a:extLst>
                <a:ext uri="{FF2B5EF4-FFF2-40B4-BE49-F238E27FC236}">
                  <a16:creationId xmlns:a16="http://schemas.microsoft.com/office/drawing/2014/main" id="{A7DA8BC0-C3CA-1B73-56BF-08E91350A627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7" name="Google Shape;1236;p70">
              <a:extLst>
                <a:ext uri="{FF2B5EF4-FFF2-40B4-BE49-F238E27FC236}">
                  <a16:creationId xmlns:a16="http://schemas.microsoft.com/office/drawing/2014/main" id="{96AC772B-0105-4D53-8A81-A967F343BBE6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78" name="Google Shape;1237;p70">
            <a:extLst>
              <a:ext uri="{FF2B5EF4-FFF2-40B4-BE49-F238E27FC236}">
                <a16:creationId xmlns:a16="http://schemas.microsoft.com/office/drawing/2014/main" id="{5563531B-D09F-1DFF-9700-E31751697F4F}"/>
              </a:ext>
            </a:extLst>
          </p:cNvPr>
          <p:cNvGrpSpPr/>
          <p:nvPr/>
        </p:nvGrpSpPr>
        <p:grpSpPr>
          <a:xfrm>
            <a:off x="7381528" y="4290573"/>
            <a:ext cx="1173972" cy="1035480"/>
            <a:chOff x="3161917" y="2170682"/>
            <a:chExt cx="458870" cy="404737"/>
          </a:xfrm>
        </p:grpSpPr>
        <p:sp>
          <p:nvSpPr>
            <p:cNvPr id="379" name="Google Shape;1238;p70">
              <a:extLst>
                <a:ext uri="{FF2B5EF4-FFF2-40B4-BE49-F238E27FC236}">
                  <a16:creationId xmlns:a16="http://schemas.microsoft.com/office/drawing/2014/main" id="{568B1935-F9A3-E401-24D7-2B7BC7916481}"/>
                </a:ext>
              </a:extLst>
            </p:cNvPr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0" name="Google Shape;1239;p70">
              <a:extLst>
                <a:ext uri="{FF2B5EF4-FFF2-40B4-BE49-F238E27FC236}">
                  <a16:creationId xmlns:a16="http://schemas.microsoft.com/office/drawing/2014/main" id="{3482143A-6A1F-01DD-2713-0EF7DFD97FF5}"/>
                </a:ext>
              </a:extLst>
            </p:cNvPr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1" name="Google Shape;1240;p70">
              <a:extLst>
                <a:ext uri="{FF2B5EF4-FFF2-40B4-BE49-F238E27FC236}">
                  <a16:creationId xmlns:a16="http://schemas.microsoft.com/office/drawing/2014/main" id="{0C6F42A8-1DE3-DC2A-59DD-FF0D9A4A923F}"/>
                </a:ext>
              </a:extLst>
            </p:cNvPr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82" name="Google Shape;1241;p70">
            <a:extLst>
              <a:ext uri="{FF2B5EF4-FFF2-40B4-BE49-F238E27FC236}">
                <a16:creationId xmlns:a16="http://schemas.microsoft.com/office/drawing/2014/main" id="{1BE56D0B-A8B6-1086-50F3-FFABF1464960}"/>
              </a:ext>
            </a:extLst>
          </p:cNvPr>
          <p:cNvGrpSpPr/>
          <p:nvPr/>
        </p:nvGrpSpPr>
        <p:grpSpPr>
          <a:xfrm>
            <a:off x="7427571" y="5813252"/>
            <a:ext cx="1081886" cy="1035926"/>
            <a:chOff x="3179914" y="2889488"/>
            <a:chExt cx="422876" cy="404911"/>
          </a:xfrm>
        </p:grpSpPr>
        <p:sp>
          <p:nvSpPr>
            <p:cNvPr id="383" name="Google Shape;1242;p70">
              <a:extLst>
                <a:ext uri="{FF2B5EF4-FFF2-40B4-BE49-F238E27FC236}">
                  <a16:creationId xmlns:a16="http://schemas.microsoft.com/office/drawing/2014/main" id="{F7DF594C-4382-1F3C-330E-2B5EE19023E5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4" name="Google Shape;1243;p70">
              <a:extLst>
                <a:ext uri="{FF2B5EF4-FFF2-40B4-BE49-F238E27FC236}">
                  <a16:creationId xmlns:a16="http://schemas.microsoft.com/office/drawing/2014/main" id="{F5570857-478D-5088-08C9-073E5CC2F8A9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5" name="Google Shape;1244;p70">
              <a:extLst>
                <a:ext uri="{FF2B5EF4-FFF2-40B4-BE49-F238E27FC236}">
                  <a16:creationId xmlns:a16="http://schemas.microsoft.com/office/drawing/2014/main" id="{9473F78D-5C8A-373B-2BF8-9594CE8D1E05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6" name="Google Shape;1245;p70">
              <a:extLst>
                <a:ext uri="{FF2B5EF4-FFF2-40B4-BE49-F238E27FC236}">
                  <a16:creationId xmlns:a16="http://schemas.microsoft.com/office/drawing/2014/main" id="{46E1CBD3-13BD-0A56-4BED-D601F42631FD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7" name="Google Shape;1246;p70">
              <a:extLst>
                <a:ext uri="{FF2B5EF4-FFF2-40B4-BE49-F238E27FC236}">
                  <a16:creationId xmlns:a16="http://schemas.microsoft.com/office/drawing/2014/main" id="{642A4D7F-BD9A-1C1C-5DC1-AFB1A12051EA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8" name="Google Shape;1247;p70">
              <a:extLst>
                <a:ext uri="{FF2B5EF4-FFF2-40B4-BE49-F238E27FC236}">
                  <a16:creationId xmlns:a16="http://schemas.microsoft.com/office/drawing/2014/main" id="{CEAA21C3-CE6B-7F32-30A7-3CC79697BE8D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89" name="Google Shape;1248;p70">
            <a:extLst>
              <a:ext uri="{FF2B5EF4-FFF2-40B4-BE49-F238E27FC236}">
                <a16:creationId xmlns:a16="http://schemas.microsoft.com/office/drawing/2014/main" id="{A8288C14-69E3-CF1A-0C72-21841207D059}"/>
              </a:ext>
            </a:extLst>
          </p:cNvPr>
          <p:cNvGrpSpPr/>
          <p:nvPr/>
        </p:nvGrpSpPr>
        <p:grpSpPr>
          <a:xfrm>
            <a:off x="8829158" y="5813168"/>
            <a:ext cx="1072360" cy="1036094"/>
            <a:chOff x="3729467" y="2889422"/>
            <a:chExt cx="419153" cy="404977"/>
          </a:xfrm>
        </p:grpSpPr>
        <p:sp>
          <p:nvSpPr>
            <p:cNvPr id="390" name="Google Shape;1249;p70">
              <a:extLst>
                <a:ext uri="{FF2B5EF4-FFF2-40B4-BE49-F238E27FC236}">
                  <a16:creationId xmlns:a16="http://schemas.microsoft.com/office/drawing/2014/main" id="{5FFBE2F5-F142-B1F4-787D-B8D8D846F63D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1" name="Google Shape;1250;p70">
              <a:extLst>
                <a:ext uri="{FF2B5EF4-FFF2-40B4-BE49-F238E27FC236}">
                  <a16:creationId xmlns:a16="http://schemas.microsoft.com/office/drawing/2014/main" id="{1C6AC751-E5FD-23E1-8155-C5995703C2BD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2" name="Google Shape;1251;p70">
              <a:extLst>
                <a:ext uri="{FF2B5EF4-FFF2-40B4-BE49-F238E27FC236}">
                  <a16:creationId xmlns:a16="http://schemas.microsoft.com/office/drawing/2014/main" id="{E984DB9C-BCD6-0B38-F98C-E33277DCB025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3" name="Google Shape;1252;p70">
              <a:extLst>
                <a:ext uri="{FF2B5EF4-FFF2-40B4-BE49-F238E27FC236}">
                  <a16:creationId xmlns:a16="http://schemas.microsoft.com/office/drawing/2014/main" id="{758DAA92-49C7-F9FE-61EA-1626CEE1D4D9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4" name="Google Shape;1253;p70">
              <a:extLst>
                <a:ext uri="{FF2B5EF4-FFF2-40B4-BE49-F238E27FC236}">
                  <a16:creationId xmlns:a16="http://schemas.microsoft.com/office/drawing/2014/main" id="{DF495572-6A3E-9061-919C-7DDC34D6A6C2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5" name="Google Shape;1254;p70">
              <a:extLst>
                <a:ext uri="{FF2B5EF4-FFF2-40B4-BE49-F238E27FC236}">
                  <a16:creationId xmlns:a16="http://schemas.microsoft.com/office/drawing/2014/main" id="{517B2002-D928-4560-F1B1-98F904D6C5D1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6" name="Google Shape;1255;p70">
              <a:extLst>
                <a:ext uri="{FF2B5EF4-FFF2-40B4-BE49-F238E27FC236}">
                  <a16:creationId xmlns:a16="http://schemas.microsoft.com/office/drawing/2014/main" id="{AC2083F8-A0F0-7AE1-D5FD-2237CF456B52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97" name="Google Shape;1256;p70">
            <a:extLst>
              <a:ext uri="{FF2B5EF4-FFF2-40B4-BE49-F238E27FC236}">
                <a16:creationId xmlns:a16="http://schemas.microsoft.com/office/drawing/2014/main" id="{12DDC698-BAFF-7AB6-2FDD-2BC2AFBFED90}"/>
              </a:ext>
            </a:extLst>
          </p:cNvPr>
          <p:cNvGrpSpPr/>
          <p:nvPr/>
        </p:nvGrpSpPr>
        <p:grpSpPr>
          <a:xfrm>
            <a:off x="3903227" y="6500026"/>
            <a:ext cx="1930702" cy="269222"/>
            <a:chOff x="4411970" y="2962952"/>
            <a:chExt cx="706544" cy="104212"/>
          </a:xfrm>
        </p:grpSpPr>
        <p:sp>
          <p:nvSpPr>
            <p:cNvPr id="398" name="Google Shape;1257;p70">
              <a:extLst>
                <a:ext uri="{FF2B5EF4-FFF2-40B4-BE49-F238E27FC236}">
                  <a16:creationId xmlns:a16="http://schemas.microsoft.com/office/drawing/2014/main" id="{1B27CE57-6DF7-1E0D-AF59-64542A0E786A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9" name="Google Shape;1258;p70">
              <a:extLst>
                <a:ext uri="{FF2B5EF4-FFF2-40B4-BE49-F238E27FC236}">
                  <a16:creationId xmlns:a16="http://schemas.microsoft.com/office/drawing/2014/main" id="{1CA343FB-3D21-256F-11C2-8A8BEF404DF8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0" name="Google Shape;1259;p70">
              <a:extLst>
                <a:ext uri="{FF2B5EF4-FFF2-40B4-BE49-F238E27FC236}">
                  <a16:creationId xmlns:a16="http://schemas.microsoft.com/office/drawing/2014/main" id="{E1657685-2D0F-9175-568D-381571B899B8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1" name="Google Shape;1260;p70">
              <a:extLst>
                <a:ext uri="{FF2B5EF4-FFF2-40B4-BE49-F238E27FC236}">
                  <a16:creationId xmlns:a16="http://schemas.microsoft.com/office/drawing/2014/main" id="{6B6358FC-9F80-CE14-61E4-C5D6EBE71F02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02" name="Google Shape;1261;p70">
            <a:extLst>
              <a:ext uri="{FF2B5EF4-FFF2-40B4-BE49-F238E27FC236}">
                <a16:creationId xmlns:a16="http://schemas.microsoft.com/office/drawing/2014/main" id="{5E67F1B6-DC65-BA07-F6A4-48C85B9B88F6}"/>
              </a:ext>
            </a:extLst>
          </p:cNvPr>
          <p:cNvGrpSpPr/>
          <p:nvPr/>
        </p:nvGrpSpPr>
        <p:grpSpPr>
          <a:xfrm>
            <a:off x="3903226" y="5690605"/>
            <a:ext cx="1920316" cy="578344"/>
            <a:chOff x="4411970" y="2726085"/>
            <a:chExt cx="643107" cy="193659"/>
          </a:xfrm>
        </p:grpSpPr>
        <p:sp>
          <p:nvSpPr>
            <p:cNvPr id="403" name="Google Shape;1262;p70">
              <a:extLst>
                <a:ext uri="{FF2B5EF4-FFF2-40B4-BE49-F238E27FC236}">
                  <a16:creationId xmlns:a16="http://schemas.microsoft.com/office/drawing/2014/main" id="{77FE6731-E27D-A047-24FE-8D01D06C2536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4" name="Google Shape;1263;p70">
              <a:extLst>
                <a:ext uri="{FF2B5EF4-FFF2-40B4-BE49-F238E27FC236}">
                  <a16:creationId xmlns:a16="http://schemas.microsoft.com/office/drawing/2014/main" id="{09FCB132-AE97-D4A2-F54D-087C4C2D97E3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5" name="Google Shape;1264;p70">
              <a:extLst>
                <a:ext uri="{FF2B5EF4-FFF2-40B4-BE49-F238E27FC236}">
                  <a16:creationId xmlns:a16="http://schemas.microsoft.com/office/drawing/2014/main" id="{E9A3932D-1438-65A3-ABF2-5E960E658BA7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06" name="Google Shape;1265;p70">
            <a:extLst>
              <a:ext uri="{FF2B5EF4-FFF2-40B4-BE49-F238E27FC236}">
                <a16:creationId xmlns:a16="http://schemas.microsoft.com/office/drawing/2014/main" id="{563F6B6B-2349-DE8C-EF64-78EABBE123A2}"/>
              </a:ext>
            </a:extLst>
          </p:cNvPr>
          <p:cNvGrpSpPr/>
          <p:nvPr/>
        </p:nvGrpSpPr>
        <p:grpSpPr>
          <a:xfrm>
            <a:off x="1920221" y="6199251"/>
            <a:ext cx="1623006" cy="505168"/>
            <a:chOff x="4411970" y="4340222"/>
            <a:chExt cx="779467" cy="242683"/>
          </a:xfrm>
        </p:grpSpPr>
        <p:sp>
          <p:nvSpPr>
            <p:cNvPr id="407" name="Google Shape;1266;p70">
              <a:extLst>
                <a:ext uri="{FF2B5EF4-FFF2-40B4-BE49-F238E27FC236}">
                  <a16:creationId xmlns:a16="http://schemas.microsoft.com/office/drawing/2014/main" id="{089FA48F-01B0-21B2-6728-02D198A156C0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8" name="Google Shape;1267;p70">
              <a:extLst>
                <a:ext uri="{FF2B5EF4-FFF2-40B4-BE49-F238E27FC236}">
                  <a16:creationId xmlns:a16="http://schemas.microsoft.com/office/drawing/2014/main" id="{ABB618C0-263F-CAE5-8A28-247B5C56F44A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9" name="Google Shape;1268;p70">
              <a:extLst>
                <a:ext uri="{FF2B5EF4-FFF2-40B4-BE49-F238E27FC236}">
                  <a16:creationId xmlns:a16="http://schemas.microsoft.com/office/drawing/2014/main" id="{B865BACB-A42C-E450-EDE6-92841EAAEDE7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10" name="Google Shape;1269;p70">
            <a:extLst>
              <a:ext uri="{FF2B5EF4-FFF2-40B4-BE49-F238E27FC236}">
                <a16:creationId xmlns:a16="http://schemas.microsoft.com/office/drawing/2014/main" id="{7276C322-26B0-0CE4-F55D-3038BD7CA7DB}"/>
              </a:ext>
            </a:extLst>
          </p:cNvPr>
          <p:cNvGrpSpPr/>
          <p:nvPr/>
        </p:nvGrpSpPr>
        <p:grpSpPr>
          <a:xfrm>
            <a:off x="3903226" y="5027067"/>
            <a:ext cx="1930320" cy="432460"/>
            <a:chOff x="4411970" y="2468674"/>
            <a:chExt cx="747317" cy="167425"/>
          </a:xfrm>
        </p:grpSpPr>
        <p:sp>
          <p:nvSpPr>
            <p:cNvPr id="411" name="Google Shape;1270;p70">
              <a:extLst>
                <a:ext uri="{FF2B5EF4-FFF2-40B4-BE49-F238E27FC236}">
                  <a16:creationId xmlns:a16="http://schemas.microsoft.com/office/drawing/2014/main" id="{F7FABE76-FF44-3AA0-B8A9-B2F8CB6A4B09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2" name="Google Shape;1271;p70">
              <a:extLst>
                <a:ext uri="{FF2B5EF4-FFF2-40B4-BE49-F238E27FC236}">
                  <a16:creationId xmlns:a16="http://schemas.microsoft.com/office/drawing/2014/main" id="{703139CD-EAA8-1264-E16D-1B0D7C709952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413" name="Google Shape;1272;p70">
            <a:extLst>
              <a:ext uri="{FF2B5EF4-FFF2-40B4-BE49-F238E27FC236}">
                <a16:creationId xmlns:a16="http://schemas.microsoft.com/office/drawing/2014/main" id="{9B81EFAB-742A-F72C-BCD2-B21CE19C86E2}"/>
              </a:ext>
            </a:extLst>
          </p:cNvPr>
          <p:cNvSpPr/>
          <p:nvPr/>
        </p:nvSpPr>
        <p:spPr>
          <a:xfrm>
            <a:off x="1916720" y="5636630"/>
            <a:ext cx="1621236" cy="385966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414" name="Google Shape;1273;p70">
            <a:extLst>
              <a:ext uri="{FF2B5EF4-FFF2-40B4-BE49-F238E27FC236}">
                <a16:creationId xmlns:a16="http://schemas.microsoft.com/office/drawing/2014/main" id="{9DD571CA-E948-AECE-3942-93DD75C3A6E3}"/>
              </a:ext>
            </a:extLst>
          </p:cNvPr>
          <p:cNvGrpSpPr/>
          <p:nvPr/>
        </p:nvGrpSpPr>
        <p:grpSpPr>
          <a:xfrm>
            <a:off x="1918359" y="4277825"/>
            <a:ext cx="3918082" cy="417568"/>
            <a:chOff x="6336019" y="3733725"/>
            <a:chExt cx="2566206" cy="351310"/>
          </a:xfrm>
        </p:grpSpPr>
        <p:sp>
          <p:nvSpPr>
            <p:cNvPr id="415" name="Google Shape;1274;p70">
              <a:extLst>
                <a:ext uri="{FF2B5EF4-FFF2-40B4-BE49-F238E27FC236}">
                  <a16:creationId xmlns:a16="http://schemas.microsoft.com/office/drawing/2014/main" id="{F35FD4D5-9BCF-CDD7-A238-39A36AA3B8FD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6" name="Google Shape;1275;p70">
              <a:extLst>
                <a:ext uri="{FF2B5EF4-FFF2-40B4-BE49-F238E27FC236}">
                  <a16:creationId xmlns:a16="http://schemas.microsoft.com/office/drawing/2014/main" id="{A0C76A5B-D123-BCB5-8F01-0029920FA75A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7" name="Google Shape;1276;p70">
              <a:extLst>
                <a:ext uri="{FF2B5EF4-FFF2-40B4-BE49-F238E27FC236}">
                  <a16:creationId xmlns:a16="http://schemas.microsoft.com/office/drawing/2014/main" id="{4BFCF41C-BAA6-1379-BB7A-2F2668975265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18" name="Google Shape;1277;p70">
              <a:extLst>
                <a:ext uri="{FF2B5EF4-FFF2-40B4-BE49-F238E27FC236}">
                  <a16:creationId xmlns:a16="http://schemas.microsoft.com/office/drawing/2014/main" id="{DA4D3663-EE6B-BC66-7062-B6AB638CEF6B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19" name="Google Shape;1278;p70">
            <a:extLst>
              <a:ext uri="{FF2B5EF4-FFF2-40B4-BE49-F238E27FC236}">
                <a16:creationId xmlns:a16="http://schemas.microsoft.com/office/drawing/2014/main" id="{A8496C47-52BE-DC2B-0FBE-CFE7EBF7CF26}"/>
              </a:ext>
            </a:extLst>
          </p:cNvPr>
          <p:cNvGrpSpPr/>
          <p:nvPr/>
        </p:nvGrpSpPr>
        <p:grpSpPr>
          <a:xfrm>
            <a:off x="3903227" y="7509655"/>
            <a:ext cx="1893102" cy="306400"/>
            <a:chOff x="4404545" y="3301592"/>
            <a:chExt cx="782403" cy="129272"/>
          </a:xfrm>
        </p:grpSpPr>
        <p:sp>
          <p:nvSpPr>
            <p:cNvPr id="420" name="Google Shape;1279;p70">
              <a:extLst>
                <a:ext uri="{FF2B5EF4-FFF2-40B4-BE49-F238E27FC236}">
                  <a16:creationId xmlns:a16="http://schemas.microsoft.com/office/drawing/2014/main" id="{1FC1C208-DF06-F2FA-019C-A76A4EC3947E}"/>
                </a:ext>
              </a:extLst>
            </p:cNvPr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21" name="Google Shape;1280;p70">
              <a:extLst>
                <a:ext uri="{FF2B5EF4-FFF2-40B4-BE49-F238E27FC236}">
                  <a16:creationId xmlns:a16="http://schemas.microsoft.com/office/drawing/2014/main" id="{62CF8B22-228C-510C-C75E-2ECA3F509EB1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22" name="Google Shape;1281;p70">
            <a:extLst>
              <a:ext uri="{FF2B5EF4-FFF2-40B4-BE49-F238E27FC236}">
                <a16:creationId xmlns:a16="http://schemas.microsoft.com/office/drawing/2014/main" id="{694B1FB2-E140-8F9F-4C85-A1AFC9BFBC9B}"/>
              </a:ext>
            </a:extLst>
          </p:cNvPr>
          <p:cNvGrpSpPr/>
          <p:nvPr/>
        </p:nvGrpSpPr>
        <p:grpSpPr>
          <a:xfrm>
            <a:off x="3903227" y="7000326"/>
            <a:ext cx="1924514" cy="278254"/>
            <a:chOff x="4411970" y="3131459"/>
            <a:chExt cx="710520" cy="117397"/>
          </a:xfrm>
        </p:grpSpPr>
        <p:sp>
          <p:nvSpPr>
            <p:cNvPr id="423" name="Google Shape;1282;p70">
              <a:extLst>
                <a:ext uri="{FF2B5EF4-FFF2-40B4-BE49-F238E27FC236}">
                  <a16:creationId xmlns:a16="http://schemas.microsoft.com/office/drawing/2014/main" id="{0934C03E-3B7B-9D9E-EFB6-EF6EE13837CD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24" name="Google Shape;1283;p70">
              <a:extLst>
                <a:ext uri="{FF2B5EF4-FFF2-40B4-BE49-F238E27FC236}">
                  <a16:creationId xmlns:a16="http://schemas.microsoft.com/office/drawing/2014/main" id="{D6DDDE1D-D99B-1855-E802-52FD0C2D4C88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425" name="Google Shape;1284;p70" descr="Timeline background shape">
            <a:extLst>
              <a:ext uri="{FF2B5EF4-FFF2-40B4-BE49-F238E27FC236}">
                <a16:creationId xmlns:a16="http://schemas.microsoft.com/office/drawing/2014/main" id="{F29FD445-29D5-6415-29AD-43B7121B14A3}"/>
              </a:ext>
            </a:extLst>
          </p:cNvPr>
          <p:cNvSpPr/>
          <p:nvPr/>
        </p:nvSpPr>
        <p:spPr>
          <a:xfrm>
            <a:off x="3903226" y="8047133"/>
            <a:ext cx="1920600" cy="306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426" name="Google Shape;1285;p70">
            <a:extLst>
              <a:ext uri="{FF2B5EF4-FFF2-40B4-BE49-F238E27FC236}">
                <a16:creationId xmlns:a16="http://schemas.microsoft.com/office/drawing/2014/main" id="{0E2DD9D8-282D-285F-2A1D-70E387824CC8}"/>
              </a:ext>
            </a:extLst>
          </p:cNvPr>
          <p:cNvGrpSpPr/>
          <p:nvPr/>
        </p:nvGrpSpPr>
        <p:grpSpPr>
          <a:xfrm>
            <a:off x="1903516" y="6851657"/>
            <a:ext cx="1647676" cy="917976"/>
            <a:chOff x="4411970" y="1801825"/>
            <a:chExt cx="734586" cy="409262"/>
          </a:xfrm>
        </p:grpSpPr>
        <p:sp>
          <p:nvSpPr>
            <p:cNvPr id="427" name="Google Shape;1286;p70">
              <a:extLst>
                <a:ext uri="{FF2B5EF4-FFF2-40B4-BE49-F238E27FC236}">
                  <a16:creationId xmlns:a16="http://schemas.microsoft.com/office/drawing/2014/main" id="{AF558F00-DA1B-7427-FF3B-805B818A1101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28" name="Google Shape;1287;p70">
              <a:extLst>
                <a:ext uri="{FF2B5EF4-FFF2-40B4-BE49-F238E27FC236}">
                  <a16:creationId xmlns:a16="http://schemas.microsoft.com/office/drawing/2014/main" id="{38284BAF-450D-83B5-AB3F-03973F74B5B1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29" name="Google Shape;1288;p70">
            <a:extLst>
              <a:ext uri="{FF2B5EF4-FFF2-40B4-BE49-F238E27FC236}">
                <a16:creationId xmlns:a16="http://schemas.microsoft.com/office/drawing/2014/main" id="{EAE44C07-BD1A-D2D4-1F5B-0EFA1F02B400}"/>
              </a:ext>
            </a:extLst>
          </p:cNvPr>
          <p:cNvGrpSpPr/>
          <p:nvPr/>
        </p:nvGrpSpPr>
        <p:grpSpPr>
          <a:xfrm>
            <a:off x="6113458" y="4286797"/>
            <a:ext cx="1043028" cy="1043028"/>
            <a:chOff x="5681300" y="2527788"/>
            <a:chExt cx="805800" cy="805800"/>
          </a:xfrm>
        </p:grpSpPr>
        <p:sp>
          <p:nvSpPr>
            <p:cNvPr id="430" name="Google Shape;1289;p70">
              <a:extLst>
                <a:ext uri="{FF2B5EF4-FFF2-40B4-BE49-F238E27FC236}">
                  <a16:creationId xmlns:a16="http://schemas.microsoft.com/office/drawing/2014/main" id="{A051570B-2222-B9A6-747B-1F5138554588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1" name="Google Shape;1290;p70">
              <a:extLst>
                <a:ext uri="{FF2B5EF4-FFF2-40B4-BE49-F238E27FC236}">
                  <a16:creationId xmlns:a16="http://schemas.microsoft.com/office/drawing/2014/main" id="{DCF6A7C4-3CCE-A511-A9B5-56F8B2FB458D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32" name="Google Shape;1291;p70">
            <a:extLst>
              <a:ext uri="{FF2B5EF4-FFF2-40B4-BE49-F238E27FC236}">
                <a16:creationId xmlns:a16="http://schemas.microsoft.com/office/drawing/2014/main" id="{F7D9DFDD-85FF-09F9-99BA-3DAEECFE1693}"/>
              </a:ext>
            </a:extLst>
          </p:cNvPr>
          <p:cNvGrpSpPr/>
          <p:nvPr/>
        </p:nvGrpSpPr>
        <p:grpSpPr>
          <a:xfrm>
            <a:off x="6101939" y="5798182"/>
            <a:ext cx="1066066" cy="1066066"/>
            <a:chOff x="4049800" y="640400"/>
            <a:chExt cx="858900" cy="858900"/>
          </a:xfrm>
        </p:grpSpPr>
        <p:sp>
          <p:nvSpPr>
            <p:cNvPr id="433" name="Google Shape;1292;p70">
              <a:extLst>
                <a:ext uri="{FF2B5EF4-FFF2-40B4-BE49-F238E27FC236}">
                  <a16:creationId xmlns:a16="http://schemas.microsoft.com/office/drawing/2014/main" id="{E85253B3-8F64-0FBF-11BA-C4A8B2DE575B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4" name="Google Shape;1293;p70">
              <a:extLst>
                <a:ext uri="{FF2B5EF4-FFF2-40B4-BE49-F238E27FC236}">
                  <a16:creationId xmlns:a16="http://schemas.microsoft.com/office/drawing/2014/main" id="{641D05EF-78F9-8BB9-D99B-96344C3CFE87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35" name="Google Shape;1294;p70">
            <a:extLst>
              <a:ext uri="{FF2B5EF4-FFF2-40B4-BE49-F238E27FC236}">
                <a16:creationId xmlns:a16="http://schemas.microsoft.com/office/drawing/2014/main" id="{674C3D8C-7092-EAA1-C157-67576EFF175A}"/>
              </a:ext>
            </a:extLst>
          </p:cNvPr>
          <p:cNvGrpSpPr/>
          <p:nvPr/>
        </p:nvGrpSpPr>
        <p:grpSpPr>
          <a:xfrm>
            <a:off x="5952904" y="7153537"/>
            <a:ext cx="1364136" cy="1364136"/>
            <a:chOff x="5080188" y="927900"/>
            <a:chExt cx="961200" cy="961200"/>
          </a:xfrm>
        </p:grpSpPr>
        <p:sp>
          <p:nvSpPr>
            <p:cNvPr id="436" name="Google Shape;1295;p70">
              <a:extLst>
                <a:ext uri="{FF2B5EF4-FFF2-40B4-BE49-F238E27FC236}">
                  <a16:creationId xmlns:a16="http://schemas.microsoft.com/office/drawing/2014/main" id="{D49043CF-FBD3-10DD-0A1A-C8C7D0794A53}"/>
                </a:ext>
              </a:extLst>
            </p:cNvPr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7" name="Google Shape;1296;p70">
              <a:extLst>
                <a:ext uri="{FF2B5EF4-FFF2-40B4-BE49-F238E27FC236}">
                  <a16:creationId xmlns:a16="http://schemas.microsoft.com/office/drawing/2014/main" id="{659E125A-51AD-3387-5F6C-5DBFFBA0B3A8}"/>
                </a:ext>
              </a:extLst>
            </p:cNvPr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8" name="Google Shape;1297;p70">
              <a:extLst>
                <a:ext uri="{FF2B5EF4-FFF2-40B4-BE49-F238E27FC236}">
                  <a16:creationId xmlns:a16="http://schemas.microsoft.com/office/drawing/2014/main" id="{AA565813-7916-6372-A10E-63AA82A22D80}"/>
                </a:ext>
              </a:extLst>
            </p:cNvPr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9" name="Google Shape;1298;p70">
              <a:extLst>
                <a:ext uri="{FF2B5EF4-FFF2-40B4-BE49-F238E27FC236}">
                  <a16:creationId xmlns:a16="http://schemas.microsoft.com/office/drawing/2014/main" id="{A5C2BAA3-EA1A-CD39-1EDF-8BB46265F9A8}"/>
                </a:ext>
              </a:extLst>
            </p:cNvPr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0" name="Google Shape;1299;p70">
              <a:extLst>
                <a:ext uri="{FF2B5EF4-FFF2-40B4-BE49-F238E27FC236}">
                  <a16:creationId xmlns:a16="http://schemas.microsoft.com/office/drawing/2014/main" id="{F0B3E88C-947D-ABC3-7C2B-D3997F40E26C}"/>
                </a:ext>
              </a:extLst>
            </p:cNvPr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1" name="Google Shape;1300;p70">
              <a:extLst>
                <a:ext uri="{FF2B5EF4-FFF2-40B4-BE49-F238E27FC236}">
                  <a16:creationId xmlns:a16="http://schemas.microsoft.com/office/drawing/2014/main" id="{93A36C58-738D-0A8D-0FDB-2ECEDD0B0734}"/>
                </a:ext>
              </a:extLst>
            </p:cNvPr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2" name="Google Shape;1301;p70">
              <a:extLst>
                <a:ext uri="{FF2B5EF4-FFF2-40B4-BE49-F238E27FC236}">
                  <a16:creationId xmlns:a16="http://schemas.microsoft.com/office/drawing/2014/main" id="{71DC37AF-DA9D-E5A6-56C7-6B39FA256F5D}"/>
                </a:ext>
              </a:extLst>
            </p:cNvPr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3" name="Google Shape;1302;p70">
              <a:extLst>
                <a:ext uri="{FF2B5EF4-FFF2-40B4-BE49-F238E27FC236}">
                  <a16:creationId xmlns:a16="http://schemas.microsoft.com/office/drawing/2014/main" id="{1F785E65-8E7F-4C19-F4AE-5B89A6D2CAB0}"/>
                </a:ext>
              </a:extLst>
            </p:cNvPr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44" name="Google Shape;1303;p70">
            <a:extLst>
              <a:ext uri="{FF2B5EF4-FFF2-40B4-BE49-F238E27FC236}">
                <a16:creationId xmlns:a16="http://schemas.microsoft.com/office/drawing/2014/main" id="{4978B0A2-6737-3E8B-15D6-15109E66B6E8}"/>
              </a:ext>
            </a:extLst>
          </p:cNvPr>
          <p:cNvGrpSpPr/>
          <p:nvPr/>
        </p:nvGrpSpPr>
        <p:grpSpPr>
          <a:xfrm>
            <a:off x="8879902" y="7346919"/>
            <a:ext cx="1011300" cy="1008012"/>
            <a:chOff x="6039282" y="1042577"/>
            <a:chExt cx="734315" cy="731929"/>
          </a:xfrm>
        </p:grpSpPr>
        <p:sp>
          <p:nvSpPr>
            <p:cNvPr id="445" name="Google Shape;1304;p70">
              <a:extLst>
                <a:ext uri="{FF2B5EF4-FFF2-40B4-BE49-F238E27FC236}">
                  <a16:creationId xmlns:a16="http://schemas.microsoft.com/office/drawing/2014/main" id="{A85E7611-6054-DC8E-422C-9265E6CC850F}"/>
                </a:ext>
              </a:extLst>
            </p:cNvPr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6" name="Google Shape;1305;p70">
              <a:extLst>
                <a:ext uri="{FF2B5EF4-FFF2-40B4-BE49-F238E27FC236}">
                  <a16:creationId xmlns:a16="http://schemas.microsoft.com/office/drawing/2014/main" id="{BE9DF53D-DA0C-ED50-B615-651C595667BA}"/>
                </a:ext>
              </a:extLst>
            </p:cNvPr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7" name="Google Shape;1306;p70">
              <a:extLst>
                <a:ext uri="{FF2B5EF4-FFF2-40B4-BE49-F238E27FC236}">
                  <a16:creationId xmlns:a16="http://schemas.microsoft.com/office/drawing/2014/main" id="{6742E2B3-6B80-37B0-2F3A-9CD91466D1A4}"/>
                </a:ext>
              </a:extLst>
            </p:cNvPr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8" name="Google Shape;1307;p70">
              <a:extLst>
                <a:ext uri="{FF2B5EF4-FFF2-40B4-BE49-F238E27FC236}">
                  <a16:creationId xmlns:a16="http://schemas.microsoft.com/office/drawing/2014/main" id="{A36EC6EF-90C4-EEF8-0D57-1AAA801663E4}"/>
                </a:ext>
              </a:extLst>
            </p:cNvPr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9" name="Google Shape;1308;p70">
              <a:extLst>
                <a:ext uri="{FF2B5EF4-FFF2-40B4-BE49-F238E27FC236}">
                  <a16:creationId xmlns:a16="http://schemas.microsoft.com/office/drawing/2014/main" id="{966DE641-C7A8-50D4-9512-AE6A752D48F0}"/>
                </a:ext>
              </a:extLst>
            </p:cNvPr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0" name="Google Shape;1309;p70">
              <a:extLst>
                <a:ext uri="{FF2B5EF4-FFF2-40B4-BE49-F238E27FC236}">
                  <a16:creationId xmlns:a16="http://schemas.microsoft.com/office/drawing/2014/main" id="{7F209D97-68F7-6F2C-9653-C27A0FE4C7B2}"/>
                </a:ext>
              </a:extLst>
            </p:cNvPr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1" name="Google Shape;1310;p70">
              <a:extLst>
                <a:ext uri="{FF2B5EF4-FFF2-40B4-BE49-F238E27FC236}">
                  <a16:creationId xmlns:a16="http://schemas.microsoft.com/office/drawing/2014/main" id="{D046C401-186D-5A03-E5C7-B5B2B7CBB0FE}"/>
                </a:ext>
              </a:extLst>
            </p:cNvPr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2" name="Google Shape;1311;p70">
              <a:extLst>
                <a:ext uri="{FF2B5EF4-FFF2-40B4-BE49-F238E27FC236}">
                  <a16:creationId xmlns:a16="http://schemas.microsoft.com/office/drawing/2014/main" id="{AF20C489-3874-AD2B-0161-D3704D025AB8}"/>
                </a:ext>
              </a:extLst>
            </p:cNvPr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3" name="Google Shape;1312;p70">
              <a:extLst>
                <a:ext uri="{FF2B5EF4-FFF2-40B4-BE49-F238E27FC236}">
                  <a16:creationId xmlns:a16="http://schemas.microsoft.com/office/drawing/2014/main" id="{79E77B59-21DE-244C-9776-623F7DE5216F}"/>
                </a:ext>
              </a:extLst>
            </p:cNvPr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4" name="Google Shape;1313;p70">
              <a:extLst>
                <a:ext uri="{FF2B5EF4-FFF2-40B4-BE49-F238E27FC236}">
                  <a16:creationId xmlns:a16="http://schemas.microsoft.com/office/drawing/2014/main" id="{C0B2FFBA-74F7-7586-FABA-5EAD82874E74}"/>
                </a:ext>
              </a:extLst>
            </p:cNvPr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5" name="Google Shape;1314;p70">
              <a:extLst>
                <a:ext uri="{FF2B5EF4-FFF2-40B4-BE49-F238E27FC236}">
                  <a16:creationId xmlns:a16="http://schemas.microsoft.com/office/drawing/2014/main" id="{8708FE6F-B21C-F861-D591-D2A21916243C}"/>
                </a:ext>
              </a:extLst>
            </p:cNvPr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6" name="Google Shape;1315;p70">
              <a:extLst>
                <a:ext uri="{FF2B5EF4-FFF2-40B4-BE49-F238E27FC236}">
                  <a16:creationId xmlns:a16="http://schemas.microsoft.com/office/drawing/2014/main" id="{B9A82114-6137-0F69-7BA9-0FA6EA0BCEA1}"/>
                </a:ext>
              </a:extLst>
            </p:cNvPr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7" name="Google Shape;1316;p70">
              <a:extLst>
                <a:ext uri="{FF2B5EF4-FFF2-40B4-BE49-F238E27FC236}">
                  <a16:creationId xmlns:a16="http://schemas.microsoft.com/office/drawing/2014/main" id="{7EFD892D-B209-C5DF-4AC9-4A9D667086E6}"/>
                </a:ext>
              </a:extLst>
            </p:cNvPr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8" name="Google Shape;1317;p70">
              <a:extLst>
                <a:ext uri="{FF2B5EF4-FFF2-40B4-BE49-F238E27FC236}">
                  <a16:creationId xmlns:a16="http://schemas.microsoft.com/office/drawing/2014/main" id="{8EA7B8FD-934E-9FD9-5CBA-536209B8E0F4}"/>
                </a:ext>
              </a:extLst>
            </p:cNvPr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9" name="Google Shape;1318;p70">
              <a:extLst>
                <a:ext uri="{FF2B5EF4-FFF2-40B4-BE49-F238E27FC236}">
                  <a16:creationId xmlns:a16="http://schemas.microsoft.com/office/drawing/2014/main" id="{DF09F9A2-BE33-D89C-33A9-2ADE1409DFFE}"/>
                </a:ext>
              </a:extLst>
            </p:cNvPr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0" name="Google Shape;1319;p70">
              <a:extLst>
                <a:ext uri="{FF2B5EF4-FFF2-40B4-BE49-F238E27FC236}">
                  <a16:creationId xmlns:a16="http://schemas.microsoft.com/office/drawing/2014/main" id="{1200F88C-4BED-6DE4-8563-F679FE33DC08}"/>
                </a:ext>
              </a:extLst>
            </p:cNvPr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1" name="Google Shape;1320;p70">
              <a:extLst>
                <a:ext uri="{FF2B5EF4-FFF2-40B4-BE49-F238E27FC236}">
                  <a16:creationId xmlns:a16="http://schemas.microsoft.com/office/drawing/2014/main" id="{838045A1-3494-25A3-A992-3C8785982A93}"/>
                </a:ext>
              </a:extLst>
            </p:cNvPr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2" name="Google Shape;1321;p70">
              <a:extLst>
                <a:ext uri="{FF2B5EF4-FFF2-40B4-BE49-F238E27FC236}">
                  <a16:creationId xmlns:a16="http://schemas.microsoft.com/office/drawing/2014/main" id="{AC7A5B03-88FB-E98E-7F31-2F973B9D723F}"/>
                </a:ext>
              </a:extLst>
            </p:cNvPr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3" name="Google Shape;1322;p70">
              <a:extLst>
                <a:ext uri="{FF2B5EF4-FFF2-40B4-BE49-F238E27FC236}">
                  <a16:creationId xmlns:a16="http://schemas.microsoft.com/office/drawing/2014/main" id="{9C792FCA-E7F6-E93D-F2C2-22C4B78F41F1}"/>
                </a:ext>
              </a:extLst>
            </p:cNvPr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4" name="Google Shape;1323;p70">
              <a:extLst>
                <a:ext uri="{FF2B5EF4-FFF2-40B4-BE49-F238E27FC236}">
                  <a16:creationId xmlns:a16="http://schemas.microsoft.com/office/drawing/2014/main" id="{D9A3D8D5-97F1-61E2-61D0-005FA0990146}"/>
                </a:ext>
              </a:extLst>
            </p:cNvPr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5" name="Google Shape;1324;p70">
              <a:extLst>
                <a:ext uri="{FF2B5EF4-FFF2-40B4-BE49-F238E27FC236}">
                  <a16:creationId xmlns:a16="http://schemas.microsoft.com/office/drawing/2014/main" id="{FD6DCB51-1F5C-8A88-C299-1B338058E658}"/>
                </a:ext>
              </a:extLst>
            </p:cNvPr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66" name="Google Shape;1325;p70">
            <a:extLst>
              <a:ext uri="{FF2B5EF4-FFF2-40B4-BE49-F238E27FC236}">
                <a16:creationId xmlns:a16="http://schemas.microsoft.com/office/drawing/2014/main" id="{4E6FA02B-ED9C-C4FB-9967-64B0646838E2}"/>
              </a:ext>
            </a:extLst>
          </p:cNvPr>
          <p:cNvGrpSpPr/>
          <p:nvPr/>
        </p:nvGrpSpPr>
        <p:grpSpPr>
          <a:xfrm>
            <a:off x="10105106" y="4206175"/>
            <a:ext cx="1135488" cy="1204272"/>
            <a:chOff x="1825800" y="1651625"/>
            <a:chExt cx="539989" cy="571775"/>
          </a:xfrm>
        </p:grpSpPr>
        <p:sp>
          <p:nvSpPr>
            <p:cNvPr id="467" name="Google Shape;1326;p70">
              <a:extLst>
                <a:ext uri="{FF2B5EF4-FFF2-40B4-BE49-F238E27FC236}">
                  <a16:creationId xmlns:a16="http://schemas.microsoft.com/office/drawing/2014/main" id="{E660DF55-4BB7-4D99-5603-9599898D6FCB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8" name="Google Shape;1327;p70">
              <a:extLst>
                <a:ext uri="{FF2B5EF4-FFF2-40B4-BE49-F238E27FC236}">
                  <a16:creationId xmlns:a16="http://schemas.microsoft.com/office/drawing/2014/main" id="{1F82BDB0-9570-24F0-D60D-29330C5C86B4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9" name="Google Shape;1328;p70">
              <a:extLst>
                <a:ext uri="{FF2B5EF4-FFF2-40B4-BE49-F238E27FC236}">
                  <a16:creationId xmlns:a16="http://schemas.microsoft.com/office/drawing/2014/main" id="{A9A98743-8602-5BB0-CABC-1CFC00FE63B9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0" name="Google Shape;1329;p70">
              <a:extLst>
                <a:ext uri="{FF2B5EF4-FFF2-40B4-BE49-F238E27FC236}">
                  <a16:creationId xmlns:a16="http://schemas.microsoft.com/office/drawing/2014/main" id="{582AF94D-966A-258A-06AE-EF0B56B84289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71" name="Google Shape;1330;p70">
            <a:extLst>
              <a:ext uri="{FF2B5EF4-FFF2-40B4-BE49-F238E27FC236}">
                <a16:creationId xmlns:a16="http://schemas.microsoft.com/office/drawing/2014/main" id="{D5FA1D4D-F0BD-D77F-E395-C8AFA2604B82}"/>
              </a:ext>
            </a:extLst>
          </p:cNvPr>
          <p:cNvGrpSpPr/>
          <p:nvPr/>
        </p:nvGrpSpPr>
        <p:grpSpPr>
          <a:xfrm>
            <a:off x="7454965" y="7319610"/>
            <a:ext cx="1016246" cy="1015910"/>
            <a:chOff x="1897577" y="2802432"/>
            <a:chExt cx="492176" cy="492014"/>
          </a:xfrm>
        </p:grpSpPr>
        <p:sp>
          <p:nvSpPr>
            <p:cNvPr id="472" name="Google Shape;1331;p70">
              <a:extLst>
                <a:ext uri="{FF2B5EF4-FFF2-40B4-BE49-F238E27FC236}">
                  <a16:creationId xmlns:a16="http://schemas.microsoft.com/office/drawing/2014/main" id="{267AD282-5174-1111-AFF3-7BF16589F936}"/>
                </a:ext>
              </a:extLst>
            </p:cNvPr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3" name="Google Shape;1332;p70">
              <a:extLst>
                <a:ext uri="{FF2B5EF4-FFF2-40B4-BE49-F238E27FC236}">
                  <a16:creationId xmlns:a16="http://schemas.microsoft.com/office/drawing/2014/main" id="{F1FA19B8-5E0C-D278-5ED0-4C6CA3A46EB6}"/>
                </a:ext>
              </a:extLst>
            </p:cNvPr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4" name="Google Shape;1333;p70">
              <a:extLst>
                <a:ext uri="{FF2B5EF4-FFF2-40B4-BE49-F238E27FC236}">
                  <a16:creationId xmlns:a16="http://schemas.microsoft.com/office/drawing/2014/main" id="{0D4D08CB-11B9-7DF8-085D-07CC6D45F91A}"/>
                </a:ext>
              </a:extLst>
            </p:cNvPr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5" name="Google Shape;1334;p70">
              <a:extLst>
                <a:ext uri="{FF2B5EF4-FFF2-40B4-BE49-F238E27FC236}">
                  <a16:creationId xmlns:a16="http://schemas.microsoft.com/office/drawing/2014/main" id="{9136D7EB-8CCF-A322-6300-39C5D83A53CB}"/>
                </a:ext>
              </a:extLst>
            </p:cNvPr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6" name="Google Shape;1335;p70">
              <a:extLst>
                <a:ext uri="{FF2B5EF4-FFF2-40B4-BE49-F238E27FC236}">
                  <a16:creationId xmlns:a16="http://schemas.microsoft.com/office/drawing/2014/main" id="{B2D3EF63-496E-2384-531B-96E6374CB8DD}"/>
                </a:ext>
              </a:extLst>
            </p:cNvPr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7" name="Google Shape;1336;p70">
              <a:extLst>
                <a:ext uri="{FF2B5EF4-FFF2-40B4-BE49-F238E27FC236}">
                  <a16:creationId xmlns:a16="http://schemas.microsoft.com/office/drawing/2014/main" id="{EA593E29-6C50-D755-5467-3449CFEB9525}"/>
                </a:ext>
              </a:extLst>
            </p:cNvPr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8" name="Google Shape;1337;p70">
              <a:extLst>
                <a:ext uri="{FF2B5EF4-FFF2-40B4-BE49-F238E27FC236}">
                  <a16:creationId xmlns:a16="http://schemas.microsoft.com/office/drawing/2014/main" id="{AB34C6AA-EBC3-509B-7AA8-B8CFA600E5DC}"/>
                </a:ext>
              </a:extLst>
            </p:cNvPr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9" name="Google Shape;1338;p70">
              <a:extLst>
                <a:ext uri="{FF2B5EF4-FFF2-40B4-BE49-F238E27FC236}">
                  <a16:creationId xmlns:a16="http://schemas.microsoft.com/office/drawing/2014/main" id="{B368FB86-F7F5-6337-AA86-84C6D28C2013}"/>
                </a:ext>
              </a:extLst>
            </p:cNvPr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0" name="Google Shape;1339;p70">
              <a:extLst>
                <a:ext uri="{FF2B5EF4-FFF2-40B4-BE49-F238E27FC236}">
                  <a16:creationId xmlns:a16="http://schemas.microsoft.com/office/drawing/2014/main" id="{1644DA8D-F91C-506A-D128-545C1EE229A0}"/>
                </a:ext>
              </a:extLst>
            </p:cNvPr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1" name="Google Shape;1340;p70">
              <a:extLst>
                <a:ext uri="{FF2B5EF4-FFF2-40B4-BE49-F238E27FC236}">
                  <a16:creationId xmlns:a16="http://schemas.microsoft.com/office/drawing/2014/main" id="{8DE98063-BA70-DAE0-6209-0B6F5160BD6F}"/>
                </a:ext>
              </a:extLst>
            </p:cNvPr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2" name="Google Shape;1341;p70">
              <a:extLst>
                <a:ext uri="{FF2B5EF4-FFF2-40B4-BE49-F238E27FC236}">
                  <a16:creationId xmlns:a16="http://schemas.microsoft.com/office/drawing/2014/main" id="{5B6BD505-3449-8C1F-94A0-F6D5458BB67F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3" name="Google Shape;1342;p70">
              <a:extLst>
                <a:ext uri="{FF2B5EF4-FFF2-40B4-BE49-F238E27FC236}">
                  <a16:creationId xmlns:a16="http://schemas.microsoft.com/office/drawing/2014/main" id="{B4DC042D-8F1E-30CC-8126-9BE4C9B2F18A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84" name="Google Shape;1343;p70">
            <a:extLst>
              <a:ext uri="{FF2B5EF4-FFF2-40B4-BE49-F238E27FC236}">
                <a16:creationId xmlns:a16="http://schemas.microsoft.com/office/drawing/2014/main" id="{F85868E7-C4E2-8910-ECF7-B7768A4321B6}"/>
              </a:ext>
            </a:extLst>
          </p:cNvPr>
          <p:cNvGrpSpPr/>
          <p:nvPr/>
        </p:nvGrpSpPr>
        <p:grpSpPr>
          <a:xfrm>
            <a:off x="1918025" y="7946697"/>
            <a:ext cx="1618454" cy="401684"/>
            <a:chOff x="2013045" y="4813233"/>
            <a:chExt cx="921986" cy="228854"/>
          </a:xfrm>
        </p:grpSpPr>
        <p:sp>
          <p:nvSpPr>
            <p:cNvPr id="485" name="Google Shape;1344;p70">
              <a:extLst>
                <a:ext uri="{FF2B5EF4-FFF2-40B4-BE49-F238E27FC236}">
                  <a16:creationId xmlns:a16="http://schemas.microsoft.com/office/drawing/2014/main" id="{AFD1C7D3-ABA8-4386-B8BD-B6013BA658C8}"/>
                </a:ext>
              </a:extLst>
            </p:cNvPr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6" name="Google Shape;1345;p70">
              <a:extLst>
                <a:ext uri="{FF2B5EF4-FFF2-40B4-BE49-F238E27FC236}">
                  <a16:creationId xmlns:a16="http://schemas.microsoft.com/office/drawing/2014/main" id="{A3A8E6C1-C613-77D0-214F-FB73A8F81EE0}"/>
                </a:ext>
              </a:extLst>
            </p:cNvPr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87" name="Google Shape;1346;p70">
            <a:extLst>
              <a:ext uri="{FF2B5EF4-FFF2-40B4-BE49-F238E27FC236}">
                <a16:creationId xmlns:a16="http://schemas.microsoft.com/office/drawing/2014/main" id="{953F1611-9BBC-84EE-2F85-F35014106AC0}"/>
              </a:ext>
            </a:extLst>
          </p:cNvPr>
          <p:cNvGrpSpPr/>
          <p:nvPr/>
        </p:nvGrpSpPr>
        <p:grpSpPr>
          <a:xfrm>
            <a:off x="1934945" y="4920460"/>
            <a:ext cx="1584842" cy="539882"/>
            <a:chOff x="1046767" y="4756633"/>
            <a:chExt cx="859646" cy="292841"/>
          </a:xfrm>
        </p:grpSpPr>
        <p:sp>
          <p:nvSpPr>
            <p:cNvPr id="488" name="Google Shape;1347;p70">
              <a:extLst>
                <a:ext uri="{FF2B5EF4-FFF2-40B4-BE49-F238E27FC236}">
                  <a16:creationId xmlns:a16="http://schemas.microsoft.com/office/drawing/2014/main" id="{A620D24C-51C7-291E-A612-5BC200B70978}"/>
                </a:ext>
              </a:extLst>
            </p:cNvPr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89" name="Google Shape;1348;p70">
              <a:extLst>
                <a:ext uri="{FF2B5EF4-FFF2-40B4-BE49-F238E27FC236}">
                  <a16:creationId xmlns:a16="http://schemas.microsoft.com/office/drawing/2014/main" id="{2A53A1CE-40A9-68CA-5423-38960A73D668}"/>
                </a:ext>
              </a:extLst>
            </p:cNvPr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90" name="Google Shape;1349;p70">
              <a:extLst>
                <a:ext uri="{FF2B5EF4-FFF2-40B4-BE49-F238E27FC236}">
                  <a16:creationId xmlns:a16="http://schemas.microsoft.com/office/drawing/2014/main" id="{58E61892-DE47-7EB8-5583-76F91D289E6B}"/>
                </a:ext>
              </a:extLst>
            </p:cNvPr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491" name="Google Shape;1350;p70">
            <a:extLst>
              <a:ext uri="{FF2B5EF4-FFF2-40B4-BE49-F238E27FC236}">
                <a16:creationId xmlns:a16="http://schemas.microsoft.com/office/drawing/2014/main" id="{5A8142AA-9996-DF11-1E2B-40680123F3DE}"/>
              </a:ext>
            </a:extLst>
          </p:cNvPr>
          <p:cNvSpPr/>
          <p:nvPr/>
        </p:nvSpPr>
        <p:spPr>
          <a:xfrm>
            <a:off x="14802450" y="4309795"/>
            <a:ext cx="370820" cy="188012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492" name="Google Shape;1351;p70">
            <a:extLst>
              <a:ext uri="{FF2B5EF4-FFF2-40B4-BE49-F238E27FC236}">
                <a16:creationId xmlns:a16="http://schemas.microsoft.com/office/drawing/2014/main" id="{2E09BD38-02E5-60E8-5988-7E322D4C27D3}"/>
              </a:ext>
            </a:extLst>
          </p:cNvPr>
          <p:cNvSpPr/>
          <p:nvPr/>
        </p:nvSpPr>
        <p:spPr>
          <a:xfrm>
            <a:off x="14201359" y="4274601"/>
            <a:ext cx="343542" cy="258396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493" name="Google Shape;1352;p70">
            <a:extLst>
              <a:ext uri="{FF2B5EF4-FFF2-40B4-BE49-F238E27FC236}">
                <a16:creationId xmlns:a16="http://schemas.microsoft.com/office/drawing/2014/main" id="{DCDF7B30-CAAE-4C5F-CAFC-2CC4B9B2309E}"/>
              </a:ext>
            </a:extLst>
          </p:cNvPr>
          <p:cNvSpPr/>
          <p:nvPr/>
        </p:nvSpPr>
        <p:spPr>
          <a:xfrm>
            <a:off x="15445937" y="4287510"/>
            <a:ext cx="335626" cy="233554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494" name="Google Shape;1353;p70">
            <a:extLst>
              <a:ext uri="{FF2B5EF4-FFF2-40B4-BE49-F238E27FC236}">
                <a16:creationId xmlns:a16="http://schemas.microsoft.com/office/drawing/2014/main" id="{5FA77408-6197-469B-F231-3B28E95FD3D8}"/>
              </a:ext>
            </a:extLst>
          </p:cNvPr>
          <p:cNvSpPr/>
          <p:nvPr/>
        </p:nvSpPr>
        <p:spPr>
          <a:xfrm>
            <a:off x="16035347" y="4274601"/>
            <a:ext cx="327710" cy="258396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495" name="Google Shape;1354;p70">
            <a:extLst>
              <a:ext uri="{FF2B5EF4-FFF2-40B4-BE49-F238E27FC236}">
                <a16:creationId xmlns:a16="http://schemas.microsoft.com/office/drawing/2014/main" id="{DCC33597-3001-E1DA-9E89-9EC4A479F9F8}"/>
              </a:ext>
            </a:extLst>
          </p:cNvPr>
          <p:cNvGrpSpPr/>
          <p:nvPr/>
        </p:nvGrpSpPr>
        <p:grpSpPr>
          <a:xfrm>
            <a:off x="14206657" y="4709576"/>
            <a:ext cx="332946" cy="282994"/>
            <a:chOff x="4660325" y="1866850"/>
            <a:chExt cx="68350" cy="58100"/>
          </a:xfrm>
        </p:grpSpPr>
        <p:sp>
          <p:nvSpPr>
            <p:cNvPr id="496" name="Google Shape;1355;p70">
              <a:extLst>
                <a:ext uri="{FF2B5EF4-FFF2-40B4-BE49-F238E27FC236}">
                  <a16:creationId xmlns:a16="http://schemas.microsoft.com/office/drawing/2014/main" id="{CC377AEE-3BFC-C04B-F81B-5DE42EDB4027}"/>
                </a:ext>
              </a:extLst>
            </p:cNvPr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97" name="Google Shape;1356;p70">
              <a:extLst>
                <a:ext uri="{FF2B5EF4-FFF2-40B4-BE49-F238E27FC236}">
                  <a16:creationId xmlns:a16="http://schemas.microsoft.com/office/drawing/2014/main" id="{0BC854F6-DB56-2D51-E8AB-C6D7B4BB3434}"/>
                </a:ext>
              </a:extLst>
            </p:cNvPr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98" name="Google Shape;1357;p70">
            <a:extLst>
              <a:ext uri="{FF2B5EF4-FFF2-40B4-BE49-F238E27FC236}">
                <a16:creationId xmlns:a16="http://schemas.microsoft.com/office/drawing/2014/main" id="{6935018E-168F-56CA-D794-7F01D3604317}"/>
              </a:ext>
            </a:extLst>
          </p:cNvPr>
          <p:cNvGrpSpPr/>
          <p:nvPr/>
        </p:nvGrpSpPr>
        <p:grpSpPr>
          <a:xfrm>
            <a:off x="14825345" y="4761024"/>
            <a:ext cx="325030" cy="180098"/>
            <a:chOff x="4791775" y="1877500"/>
            <a:chExt cx="66725" cy="36975"/>
          </a:xfrm>
        </p:grpSpPr>
        <p:sp>
          <p:nvSpPr>
            <p:cNvPr id="499" name="Google Shape;1358;p70">
              <a:extLst>
                <a:ext uri="{FF2B5EF4-FFF2-40B4-BE49-F238E27FC236}">
                  <a16:creationId xmlns:a16="http://schemas.microsoft.com/office/drawing/2014/main" id="{5C649092-97C4-2322-463E-5A558A9F4000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0" name="Google Shape;1359;p70">
              <a:extLst>
                <a:ext uri="{FF2B5EF4-FFF2-40B4-BE49-F238E27FC236}">
                  <a16:creationId xmlns:a16="http://schemas.microsoft.com/office/drawing/2014/main" id="{B163B3AE-ACC6-5378-1948-E3270D5343E9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01" name="Google Shape;1360;p70">
            <a:extLst>
              <a:ext uri="{FF2B5EF4-FFF2-40B4-BE49-F238E27FC236}">
                <a16:creationId xmlns:a16="http://schemas.microsoft.com/office/drawing/2014/main" id="{F87F73FE-14AD-AC73-2831-64B0617020FE}"/>
              </a:ext>
            </a:extLst>
          </p:cNvPr>
          <p:cNvGrpSpPr/>
          <p:nvPr/>
        </p:nvGrpSpPr>
        <p:grpSpPr>
          <a:xfrm>
            <a:off x="15468771" y="4761024"/>
            <a:ext cx="289958" cy="180098"/>
            <a:chOff x="4923925" y="1877500"/>
            <a:chExt cx="59525" cy="36975"/>
          </a:xfrm>
        </p:grpSpPr>
        <p:sp>
          <p:nvSpPr>
            <p:cNvPr id="502" name="Google Shape;1361;p70">
              <a:extLst>
                <a:ext uri="{FF2B5EF4-FFF2-40B4-BE49-F238E27FC236}">
                  <a16:creationId xmlns:a16="http://schemas.microsoft.com/office/drawing/2014/main" id="{73D7638B-8F90-9D96-005F-4CAB3A2FC07E}"/>
                </a:ext>
              </a:extLst>
            </p:cNvPr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3" name="Google Shape;1362;p70">
              <a:extLst>
                <a:ext uri="{FF2B5EF4-FFF2-40B4-BE49-F238E27FC236}">
                  <a16:creationId xmlns:a16="http://schemas.microsoft.com/office/drawing/2014/main" id="{A1341B89-CBDD-AE33-62CB-703849DAE589}"/>
                </a:ext>
              </a:extLst>
            </p:cNvPr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04" name="Google Shape;1363;p70">
            <a:extLst>
              <a:ext uri="{FF2B5EF4-FFF2-40B4-BE49-F238E27FC236}">
                <a16:creationId xmlns:a16="http://schemas.microsoft.com/office/drawing/2014/main" id="{5245796A-67BA-2DB6-1A4E-EE0E68428E3F}"/>
              </a:ext>
            </a:extLst>
          </p:cNvPr>
          <p:cNvGrpSpPr/>
          <p:nvPr/>
        </p:nvGrpSpPr>
        <p:grpSpPr>
          <a:xfrm>
            <a:off x="16057755" y="4725406"/>
            <a:ext cx="282894" cy="251334"/>
            <a:chOff x="5058450" y="1870100"/>
            <a:chExt cx="58075" cy="51600"/>
          </a:xfrm>
        </p:grpSpPr>
        <p:sp>
          <p:nvSpPr>
            <p:cNvPr id="505" name="Google Shape;1364;p70">
              <a:extLst>
                <a:ext uri="{FF2B5EF4-FFF2-40B4-BE49-F238E27FC236}">
                  <a16:creationId xmlns:a16="http://schemas.microsoft.com/office/drawing/2014/main" id="{4AA2F9B2-AF63-F83A-A2C9-26CC2C73F7AF}"/>
                </a:ext>
              </a:extLst>
            </p:cNvPr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6" name="Google Shape;1365;p70">
              <a:extLst>
                <a:ext uri="{FF2B5EF4-FFF2-40B4-BE49-F238E27FC236}">
                  <a16:creationId xmlns:a16="http://schemas.microsoft.com/office/drawing/2014/main" id="{98961033-29C7-C866-6ED4-290D919497D2}"/>
                </a:ext>
              </a:extLst>
            </p:cNvPr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07" name="Google Shape;1366;p70">
            <a:extLst>
              <a:ext uri="{FF2B5EF4-FFF2-40B4-BE49-F238E27FC236}">
                <a16:creationId xmlns:a16="http://schemas.microsoft.com/office/drawing/2014/main" id="{C2A10FBF-F7C9-698E-7BA8-F24D5250B395}"/>
              </a:ext>
            </a:extLst>
          </p:cNvPr>
          <p:cNvGrpSpPr/>
          <p:nvPr/>
        </p:nvGrpSpPr>
        <p:grpSpPr>
          <a:xfrm>
            <a:off x="14886783" y="5570222"/>
            <a:ext cx="202154" cy="215290"/>
            <a:chOff x="4811425" y="2065025"/>
            <a:chExt cx="41500" cy="44200"/>
          </a:xfrm>
        </p:grpSpPr>
        <p:sp>
          <p:nvSpPr>
            <p:cNvPr id="508" name="Google Shape;1367;p70">
              <a:extLst>
                <a:ext uri="{FF2B5EF4-FFF2-40B4-BE49-F238E27FC236}">
                  <a16:creationId xmlns:a16="http://schemas.microsoft.com/office/drawing/2014/main" id="{D0FE325D-32B4-C3DD-B02F-7835847927E6}"/>
                </a:ext>
              </a:extLst>
            </p:cNvPr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9" name="Google Shape;1368;p70">
              <a:extLst>
                <a:ext uri="{FF2B5EF4-FFF2-40B4-BE49-F238E27FC236}">
                  <a16:creationId xmlns:a16="http://schemas.microsoft.com/office/drawing/2014/main" id="{23928795-A67D-2C73-3C37-2D68D699D866}"/>
                </a:ext>
              </a:extLst>
            </p:cNvPr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10" name="Google Shape;1369;p70">
            <a:extLst>
              <a:ext uri="{FF2B5EF4-FFF2-40B4-BE49-F238E27FC236}">
                <a16:creationId xmlns:a16="http://schemas.microsoft.com/office/drawing/2014/main" id="{130D98ED-1555-114F-2EE8-89F6ECD80A8F}"/>
              </a:ext>
            </a:extLst>
          </p:cNvPr>
          <p:cNvGrpSpPr/>
          <p:nvPr/>
        </p:nvGrpSpPr>
        <p:grpSpPr>
          <a:xfrm>
            <a:off x="15471659" y="5570647"/>
            <a:ext cx="241734" cy="214436"/>
            <a:chOff x="4929875" y="2065025"/>
            <a:chExt cx="49625" cy="44025"/>
          </a:xfrm>
        </p:grpSpPr>
        <p:sp>
          <p:nvSpPr>
            <p:cNvPr id="511" name="Google Shape;1370;p70">
              <a:extLst>
                <a:ext uri="{FF2B5EF4-FFF2-40B4-BE49-F238E27FC236}">
                  <a16:creationId xmlns:a16="http://schemas.microsoft.com/office/drawing/2014/main" id="{EB406C7B-32DD-1002-C93D-FB13DF31CA98}"/>
                </a:ext>
              </a:extLst>
            </p:cNvPr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2" name="Google Shape;1371;p70">
              <a:extLst>
                <a:ext uri="{FF2B5EF4-FFF2-40B4-BE49-F238E27FC236}">
                  <a16:creationId xmlns:a16="http://schemas.microsoft.com/office/drawing/2014/main" id="{483720B2-08D1-4FF0-C4E8-6204AC18CBE5}"/>
                </a:ext>
              </a:extLst>
            </p:cNvPr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13" name="Google Shape;1372;p70">
            <a:extLst>
              <a:ext uri="{FF2B5EF4-FFF2-40B4-BE49-F238E27FC236}">
                <a16:creationId xmlns:a16="http://schemas.microsoft.com/office/drawing/2014/main" id="{8D6E0B81-EF46-C70A-8794-521D627F9CFE}"/>
              </a:ext>
            </a:extLst>
          </p:cNvPr>
          <p:cNvGrpSpPr/>
          <p:nvPr/>
        </p:nvGrpSpPr>
        <p:grpSpPr>
          <a:xfrm>
            <a:off x="16128994" y="5576676"/>
            <a:ext cx="140412" cy="202382"/>
            <a:chOff x="5083925" y="2066350"/>
            <a:chExt cx="28825" cy="41550"/>
          </a:xfrm>
        </p:grpSpPr>
        <p:sp>
          <p:nvSpPr>
            <p:cNvPr id="514" name="Google Shape;1373;p70">
              <a:extLst>
                <a:ext uri="{FF2B5EF4-FFF2-40B4-BE49-F238E27FC236}">
                  <a16:creationId xmlns:a16="http://schemas.microsoft.com/office/drawing/2014/main" id="{28DB39C4-0342-702C-1BD9-20525F8B3094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5" name="Google Shape;1374;p70">
              <a:extLst>
                <a:ext uri="{FF2B5EF4-FFF2-40B4-BE49-F238E27FC236}">
                  <a16:creationId xmlns:a16="http://schemas.microsoft.com/office/drawing/2014/main" id="{C39631F6-390B-21C5-F95B-57F429F8E54D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16" name="Google Shape;1375;p70">
            <a:extLst>
              <a:ext uri="{FF2B5EF4-FFF2-40B4-BE49-F238E27FC236}">
                <a16:creationId xmlns:a16="http://schemas.microsoft.com/office/drawing/2014/main" id="{D3CAFC69-BC1C-C2B8-7440-37334049F75C}"/>
              </a:ext>
            </a:extLst>
          </p:cNvPr>
          <p:cNvGrpSpPr/>
          <p:nvPr/>
        </p:nvGrpSpPr>
        <p:grpSpPr>
          <a:xfrm>
            <a:off x="14192102" y="5607969"/>
            <a:ext cx="362052" cy="139792"/>
            <a:chOff x="4659775" y="2072775"/>
            <a:chExt cx="74325" cy="28700"/>
          </a:xfrm>
        </p:grpSpPr>
        <p:sp>
          <p:nvSpPr>
            <p:cNvPr id="517" name="Google Shape;1376;p70">
              <a:extLst>
                <a:ext uri="{FF2B5EF4-FFF2-40B4-BE49-F238E27FC236}">
                  <a16:creationId xmlns:a16="http://schemas.microsoft.com/office/drawing/2014/main" id="{DCEF3993-A3AF-0225-7175-07FE7CEDB12A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8" name="Google Shape;1377;p70">
              <a:extLst>
                <a:ext uri="{FF2B5EF4-FFF2-40B4-BE49-F238E27FC236}">
                  <a16:creationId xmlns:a16="http://schemas.microsoft.com/office/drawing/2014/main" id="{20947339-A338-2FB7-FBE3-8512E8AD55B6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9" name="Google Shape;1378;p70">
              <a:extLst>
                <a:ext uri="{FF2B5EF4-FFF2-40B4-BE49-F238E27FC236}">
                  <a16:creationId xmlns:a16="http://schemas.microsoft.com/office/drawing/2014/main" id="{81C689D7-D41E-862D-0FBC-9511323A47B9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0" name="Google Shape;1379;p70">
            <a:extLst>
              <a:ext uri="{FF2B5EF4-FFF2-40B4-BE49-F238E27FC236}">
                <a16:creationId xmlns:a16="http://schemas.microsoft.com/office/drawing/2014/main" id="{7B0EB31A-BF6F-A3AD-6329-8BE570826C45}"/>
              </a:ext>
            </a:extLst>
          </p:cNvPr>
          <p:cNvGrpSpPr/>
          <p:nvPr/>
        </p:nvGrpSpPr>
        <p:grpSpPr>
          <a:xfrm>
            <a:off x="16031815" y="5189100"/>
            <a:ext cx="334774" cy="178394"/>
            <a:chOff x="4662475" y="1976500"/>
            <a:chExt cx="68725" cy="36625"/>
          </a:xfrm>
        </p:grpSpPr>
        <p:sp>
          <p:nvSpPr>
            <p:cNvPr id="521" name="Google Shape;1380;p70">
              <a:extLst>
                <a:ext uri="{FF2B5EF4-FFF2-40B4-BE49-F238E27FC236}">
                  <a16:creationId xmlns:a16="http://schemas.microsoft.com/office/drawing/2014/main" id="{F6C3322D-8259-4ED8-20F1-AFB0F871698F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2" name="Google Shape;1381;p70">
              <a:extLst>
                <a:ext uri="{FF2B5EF4-FFF2-40B4-BE49-F238E27FC236}">
                  <a16:creationId xmlns:a16="http://schemas.microsoft.com/office/drawing/2014/main" id="{5E19872E-5702-C6CB-F71E-DE1AE91F3692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3" name="Google Shape;1382;p70">
              <a:extLst>
                <a:ext uri="{FF2B5EF4-FFF2-40B4-BE49-F238E27FC236}">
                  <a16:creationId xmlns:a16="http://schemas.microsoft.com/office/drawing/2014/main" id="{148DFD26-F1A4-5C77-DDDD-BE2C15C32DE7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4" name="Google Shape;1383;p70">
            <a:extLst>
              <a:ext uri="{FF2B5EF4-FFF2-40B4-BE49-F238E27FC236}">
                <a16:creationId xmlns:a16="http://schemas.microsoft.com/office/drawing/2014/main" id="{78AFC356-E142-68F0-36F2-F08E7DD115B0}"/>
              </a:ext>
            </a:extLst>
          </p:cNvPr>
          <p:cNvGrpSpPr/>
          <p:nvPr/>
        </p:nvGrpSpPr>
        <p:grpSpPr>
          <a:xfrm>
            <a:off x="15425625" y="5195980"/>
            <a:ext cx="333798" cy="164634"/>
            <a:chOff x="4920150" y="1977875"/>
            <a:chExt cx="68525" cy="33800"/>
          </a:xfrm>
        </p:grpSpPr>
        <p:sp>
          <p:nvSpPr>
            <p:cNvPr id="525" name="Google Shape;1384;p70">
              <a:extLst>
                <a:ext uri="{FF2B5EF4-FFF2-40B4-BE49-F238E27FC236}">
                  <a16:creationId xmlns:a16="http://schemas.microsoft.com/office/drawing/2014/main" id="{345B49F3-52A9-5102-09BE-02582C090C29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6" name="Google Shape;1385;p70">
              <a:extLst>
                <a:ext uri="{FF2B5EF4-FFF2-40B4-BE49-F238E27FC236}">
                  <a16:creationId xmlns:a16="http://schemas.microsoft.com/office/drawing/2014/main" id="{2658F8B1-5386-CC9C-0AD8-852F1E216789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27" name="Google Shape;1386;p70">
              <a:extLst>
                <a:ext uri="{FF2B5EF4-FFF2-40B4-BE49-F238E27FC236}">
                  <a16:creationId xmlns:a16="http://schemas.microsoft.com/office/drawing/2014/main" id="{31870245-D80F-96C4-EB76-06465602DEC7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8" name="Google Shape;1387;p70">
            <a:extLst>
              <a:ext uri="{FF2B5EF4-FFF2-40B4-BE49-F238E27FC236}">
                <a16:creationId xmlns:a16="http://schemas.microsoft.com/office/drawing/2014/main" id="{DE6BF589-11DC-375C-BCAD-BEBFEE8F30C9}"/>
              </a:ext>
            </a:extLst>
          </p:cNvPr>
          <p:cNvGrpSpPr/>
          <p:nvPr/>
        </p:nvGrpSpPr>
        <p:grpSpPr>
          <a:xfrm>
            <a:off x="14247938" y="6003816"/>
            <a:ext cx="250380" cy="255718"/>
            <a:chOff x="4676550" y="2160575"/>
            <a:chExt cx="51400" cy="52500"/>
          </a:xfrm>
        </p:grpSpPr>
        <p:sp>
          <p:nvSpPr>
            <p:cNvPr id="529" name="Google Shape;1388;p70">
              <a:extLst>
                <a:ext uri="{FF2B5EF4-FFF2-40B4-BE49-F238E27FC236}">
                  <a16:creationId xmlns:a16="http://schemas.microsoft.com/office/drawing/2014/main" id="{28D6A6C3-2382-D7BC-9C9A-3E64C29344A4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30" name="Google Shape;1389;p70">
              <a:extLst>
                <a:ext uri="{FF2B5EF4-FFF2-40B4-BE49-F238E27FC236}">
                  <a16:creationId xmlns:a16="http://schemas.microsoft.com/office/drawing/2014/main" id="{04D8D08F-8B10-F82E-3207-4D7A5F463505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31" name="Google Shape;1390;p70">
              <a:extLst>
                <a:ext uri="{FF2B5EF4-FFF2-40B4-BE49-F238E27FC236}">
                  <a16:creationId xmlns:a16="http://schemas.microsoft.com/office/drawing/2014/main" id="{C07111B0-D732-B086-366A-4237C0E0644F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32" name="Google Shape;1391;p70">
            <a:extLst>
              <a:ext uri="{FF2B5EF4-FFF2-40B4-BE49-F238E27FC236}">
                <a16:creationId xmlns:a16="http://schemas.microsoft.com/office/drawing/2014/main" id="{16DF3512-9949-9069-C82E-07EC4FFC7E02}"/>
              </a:ext>
            </a:extLst>
          </p:cNvPr>
          <p:cNvGrpSpPr/>
          <p:nvPr/>
        </p:nvGrpSpPr>
        <p:grpSpPr>
          <a:xfrm>
            <a:off x="14842455" y="6017879"/>
            <a:ext cx="290810" cy="227588"/>
            <a:chOff x="4768325" y="2163475"/>
            <a:chExt cx="59700" cy="46725"/>
          </a:xfrm>
        </p:grpSpPr>
        <p:sp>
          <p:nvSpPr>
            <p:cNvPr id="533" name="Google Shape;1392;p70">
              <a:extLst>
                <a:ext uri="{FF2B5EF4-FFF2-40B4-BE49-F238E27FC236}">
                  <a16:creationId xmlns:a16="http://schemas.microsoft.com/office/drawing/2014/main" id="{89EC8CC2-7C56-A616-9C13-AB5FE0785F8B}"/>
                </a:ext>
              </a:extLst>
            </p:cNvPr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34" name="Google Shape;1393;p70">
              <a:extLst>
                <a:ext uri="{FF2B5EF4-FFF2-40B4-BE49-F238E27FC236}">
                  <a16:creationId xmlns:a16="http://schemas.microsoft.com/office/drawing/2014/main" id="{7753832B-1D32-5D56-C75A-1785C0E3285A}"/>
                </a:ext>
              </a:extLst>
            </p:cNvPr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535" name="Google Shape;1394;p70">
            <a:extLst>
              <a:ext uri="{FF2B5EF4-FFF2-40B4-BE49-F238E27FC236}">
                <a16:creationId xmlns:a16="http://schemas.microsoft.com/office/drawing/2014/main" id="{FF8E1C42-BF39-BA6E-1AC3-D6AC9733DAD4}"/>
              </a:ext>
            </a:extLst>
          </p:cNvPr>
          <p:cNvSpPr/>
          <p:nvPr/>
        </p:nvSpPr>
        <p:spPr>
          <a:xfrm>
            <a:off x="15506365" y="6000894"/>
            <a:ext cx="172318" cy="26156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6" name="Google Shape;1395;p70">
            <a:extLst>
              <a:ext uri="{FF2B5EF4-FFF2-40B4-BE49-F238E27FC236}">
                <a16:creationId xmlns:a16="http://schemas.microsoft.com/office/drawing/2014/main" id="{295B3052-79A4-FF6D-45A7-5B600CA3705C}"/>
              </a:ext>
            </a:extLst>
          </p:cNvPr>
          <p:cNvSpPr/>
          <p:nvPr/>
        </p:nvSpPr>
        <p:spPr>
          <a:xfrm>
            <a:off x="16051116" y="8015064"/>
            <a:ext cx="296168" cy="325978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7" name="Google Shape;1396;p70">
            <a:extLst>
              <a:ext uri="{FF2B5EF4-FFF2-40B4-BE49-F238E27FC236}">
                <a16:creationId xmlns:a16="http://schemas.microsoft.com/office/drawing/2014/main" id="{7AC8EE97-7A22-3FF1-E43A-6DE0BEB58974}"/>
              </a:ext>
            </a:extLst>
          </p:cNvPr>
          <p:cNvSpPr/>
          <p:nvPr/>
        </p:nvSpPr>
        <p:spPr>
          <a:xfrm>
            <a:off x="14254029" y="6471506"/>
            <a:ext cx="238202" cy="326830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8" name="Google Shape;1397;p70">
            <a:extLst>
              <a:ext uri="{FF2B5EF4-FFF2-40B4-BE49-F238E27FC236}">
                <a16:creationId xmlns:a16="http://schemas.microsoft.com/office/drawing/2014/main" id="{BFF11A7B-1116-64BF-7932-494B3FC353D8}"/>
              </a:ext>
            </a:extLst>
          </p:cNvPr>
          <p:cNvSpPr/>
          <p:nvPr/>
        </p:nvSpPr>
        <p:spPr>
          <a:xfrm>
            <a:off x="14189973" y="8046724"/>
            <a:ext cx="366314" cy="262658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39" name="Google Shape;1398;p70">
            <a:extLst>
              <a:ext uri="{FF2B5EF4-FFF2-40B4-BE49-F238E27FC236}">
                <a16:creationId xmlns:a16="http://schemas.microsoft.com/office/drawing/2014/main" id="{A2664E81-EC69-0139-5FE0-F4C45859E537}"/>
              </a:ext>
            </a:extLst>
          </p:cNvPr>
          <p:cNvSpPr/>
          <p:nvPr/>
        </p:nvSpPr>
        <p:spPr>
          <a:xfrm>
            <a:off x="14224619" y="7010012"/>
            <a:ext cx="297022" cy="225030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40" name="Google Shape;1399;p70">
            <a:extLst>
              <a:ext uri="{FF2B5EF4-FFF2-40B4-BE49-F238E27FC236}">
                <a16:creationId xmlns:a16="http://schemas.microsoft.com/office/drawing/2014/main" id="{CFD71D4E-DA54-A038-1202-48E014AFCB8F}"/>
              </a:ext>
            </a:extLst>
          </p:cNvPr>
          <p:cNvSpPr/>
          <p:nvPr/>
        </p:nvSpPr>
        <p:spPr>
          <a:xfrm>
            <a:off x="15492116" y="6973846"/>
            <a:ext cx="200816" cy="297362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541" name="Google Shape;1400;p70">
            <a:extLst>
              <a:ext uri="{FF2B5EF4-FFF2-40B4-BE49-F238E27FC236}">
                <a16:creationId xmlns:a16="http://schemas.microsoft.com/office/drawing/2014/main" id="{78AFD7DF-0BF4-783E-A15F-B1D64E58027E}"/>
              </a:ext>
            </a:extLst>
          </p:cNvPr>
          <p:cNvGrpSpPr/>
          <p:nvPr/>
        </p:nvGrpSpPr>
        <p:grpSpPr>
          <a:xfrm>
            <a:off x="14875092" y="6528068"/>
            <a:ext cx="225536" cy="213706"/>
            <a:chOff x="4768575" y="2253950"/>
            <a:chExt cx="46300" cy="43875"/>
          </a:xfrm>
        </p:grpSpPr>
        <p:sp>
          <p:nvSpPr>
            <p:cNvPr id="542" name="Google Shape;1401;p70">
              <a:extLst>
                <a:ext uri="{FF2B5EF4-FFF2-40B4-BE49-F238E27FC236}">
                  <a16:creationId xmlns:a16="http://schemas.microsoft.com/office/drawing/2014/main" id="{03AFCEE7-FF07-E8D0-BE19-4BBB31BCCA88}"/>
                </a:ext>
              </a:extLst>
            </p:cNvPr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3" name="Google Shape;1402;p70">
              <a:extLst>
                <a:ext uri="{FF2B5EF4-FFF2-40B4-BE49-F238E27FC236}">
                  <a16:creationId xmlns:a16="http://schemas.microsoft.com/office/drawing/2014/main" id="{A13295C0-5008-EA8E-2E9C-329E33C24C48}"/>
                </a:ext>
              </a:extLst>
            </p:cNvPr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44" name="Google Shape;1403;p70">
            <a:extLst>
              <a:ext uri="{FF2B5EF4-FFF2-40B4-BE49-F238E27FC236}">
                <a16:creationId xmlns:a16="http://schemas.microsoft.com/office/drawing/2014/main" id="{8486838B-435D-865E-1689-5AD07F5F8B55}"/>
              </a:ext>
            </a:extLst>
          </p:cNvPr>
          <p:cNvGrpSpPr/>
          <p:nvPr/>
        </p:nvGrpSpPr>
        <p:grpSpPr>
          <a:xfrm>
            <a:off x="15474337" y="7506119"/>
            <a:ext cx="236374" cy="292492"/>
            <a:chOff x="4960900" y="2433225"/>
            <a:chExt cx="48525" cy="60050"/>
          </a:xfrm>
        </p:grpSpPr>
        <p:sp>
          <p:nvSpPr>
            <p:cNvPr id="545" name="Google Shape;1404;p70">
              <a:extLst>
                <a:ext uri="{FF2B5EF4-FFF2-40B4-BE49-F238E27FC236}">
                  <a16:creationId xmlns:a16="http://schemas.microsoft.com/office/drawing/2014/main" id="{52EE8450-7A92-511E-B0EB-A9A5C4232727}"/>
                </a:ext>
              </a:extLst>
            </p:cNvPr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6" name="Google Shape;1405;p70">
              <a:extLst>
                <a:ext uri="{FF2B5EF4-FFF2-40B4-BE49-F238E27FC236}">
                  <a16:creationId xmlns:a16="http://schemas.microsoft.com/office/drawing/2014/main" id="{A8EAE174-960E-25C2-A5FC-8E3C00E100CD}"/>
                </a:ext>
              </a:extLst>
            </p:cNvPr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47" name="Google Shape;1406;p70">
            <a:extLst>
              <a:ext uri="{FF2B5EF4-FFF2-40B4-BE49-F238E27FC236}">
                <a16:creationId xmlns:a16="http://schemas.microsoft.com/office/drawing/2014/main" id="{A1089F2A-3D61-9809-2621-6B24D2A8F98C}"/>
              </a:ext>
            </a:extLst>
          </p:cNvPr>
          <p:cNvGrpSpPr/>
          <p:nvPr/>
        </p:nvGrpSpPr>
        <p:grpSpPr>
          <a:xfrm>
            <a:off x="14851466" y="8034241"/>
            <a:ext cx="272788" cy="287620"/>
            <a:chOff x="4854075" y="2527625"/>
            <a:chExt cx="56000" cy="59050"/>
          </a:xfrm>
        </p:grpSpPr>
        <p:sp>
          <p:nvSpPr>
            <p:cNvPr id="548" name="Google Shape;1407;p70">
              <a:extLst>
                <a:ext uri="{FF2B5EF4-FFF2-40B4-BE49-F238E27FC236}">
                  <a16:creationId xmlns:a16="http://schemas.microsoft.com/office/drawing/2014/main" id="{87B20712-40E4-61DE-ED53-E7AE14B5C449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9" name="Google Shape;1408;p70">
              <a:extLst>
                <a:ext uri="{FF2B5EF4-FFF2-40B4-BE49-F238E27FC236}">
                  <a16:creationId xmlns:a16="http://schemas.microsoft.com/office/drawing/2014/main" id="{B8259615-ED40-1198-AB83-F73ECEE92EDD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550" name="Google Shape;1409;p70">
            <a:extLst>
              <a:ext uri="{FF2B5EF4-FFF2-40B4-BE49-F238E27FC236}">
                <a16:creationId xmlns:a16="http://schemas.microsoft.com/office/drawing/2014/main" id="{6B4F0C9A-B862-4E25-6159-9B90F7DB162E}"/>
              </a:ext>
            </a:extLst>
          </p:cNvPr>
          <p:cNvSpPr/>
          <p:nvPr/>
        </p:nvSpPr>
        <p:spPr>
          <a:xfrm>
            <a:off x="14881972" y="7519697"/>
            <a:ext cx="211776" cy="265336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51" name="Google Shape;1410;p70">
            <a:extLst>
              <a:ext uri="{FF2B5EF4-FFF2-40B4-BE49-F238E27FC236}">
                <a16:creationId xmlns:a16="http://schemas.microsoft.com/office/drawing/2014/main" id="{564C81D6-8449-DE94-8B39-92C26F2A4BA5}"/>
              </a:ext>
            </a:extLst>
          </p:cNvPr>
          <p:cNvSpPr/>
          <p:nvPr/>
        </p:nvSpPr>
        <p:spPr>
          <a:xfrm>
            <a:off x="16039305" y="5999005"/>
            <a:ext cx="319794" cy="265336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52" name="Google Shape;1411;p70">
            <a:extLst>
              <a:ext uri="{FF2B5EF4-FFF2-40B4-BE49-F238E27FC236}">
                <a16:creationId xmlns:a16="http://schemas.microsoft.com/office/drawing/2014/main" id="{C4225D1B-32AE-182F-0047-5DF3CCE36F42}"/>
              </a:ext>
            </a:extLst>
          </p:cNvPr>
          <p:cNvSpPr/>
          <p:nvPr/>
        </p:nvSpPr>
        <p:spPr>
          <a:xfrm>
            <a:off x="14237832" y="7519697"/>
            <a:ext cx="270596" cy="265336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553" name="Google Shape;1412;p70">
            <a:extLst>
              <a:ext uri="{FF2B5EF4-FFF2-40B4-BE49-F238E27FC236}">
                <a16:creationId xmlns:a16="http://schemas.microsoft.com/office/drawing/2014/main" id="{AE3FE4EB-3207-BD92-AC7C-C7E96533F658}"/>
              </a:ext>
            </a:extLst>
          </p:cNvPr>
          <p:cNvGrpSpPr/>
          <p:nvPr/>
        </p:nvGrpSpPr>
        <p:grpSpPr>
          <a:xfrm>
            <a:off x="16099890" y="6961730"/>
            <a:ext cx="198624" cy="321594"/>
            <a:chOff x="5059700" y="2334775"/>
            <a:chExt cx="40775" cy="66025"/>
          </a:xfrm>
        </p:grpSpPr>
        <p:sp>
          <p:nvSpPr>
            <p:cNvPr id="554" name="Google Shape;1413;p70">
              <a:extLst>
                <a:ext uri="{FF2B5EF4-FFF2-40B4-BE49-F238E27FC236}">
                  <a16:creationId xmlns:a16="http://schemas.microsoft.com/office/drawing/2014/main" id="{54B0B7A2-AA8D-4379-E5D0-464E7FDC7164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5" name="Google Shape;1414;p70">
              <a:extLst>
                <a:ext uri="{FF2B5EF4-FFF2-40B4-BE49-F238E27FC236}">
                  <a16:creationId xmlns:a16="http://schemas.microsoft.com/office/drawing/2014/main" id="{CB506426-6601-9C11-2387-297AB75205BF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6" name="Google Shape;1415;p70">
              <a:extLst>
                <a:ext uri="{FF2B5EF4-FFF2-40B4-BE49-F238E27FC236}">
                  <a16:creationId xmlns:a16="http://schemas.microsoft.com/office/drawing/2014/main" id="{B9C14240-0051-BB8E-EA57-844B4DD7B374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7" name="Google Shape;1416;p70">
              <a:extLst>
                <a:ext uri="{FF2B5EF4-FFF2-40B4-BE49-F238E27FC236}">
                  <a16:creationId xmlns:a16="http://schemas.microsoft.com/office/drawing/2014/main" id="{A92C9CEE-12E7-4559-CAA7-FF20729DAAD0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8" name="Google Shape;1417;p70">
              <a:extLst>
                <a:ext uri="{FF2B5EF4-FFF2-40B4-BE49-F238E27FC236}">
                  <a16:creationId xmlns:a16="http://schemas.microsoft.com/office/drawing/2014/main" id="{15F87DFC-AA86-F682-0155-AA2B7DFE72EB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59" name="Google Shape;1418;p70">
              <a:extLst>
                <a:ext uri="{FF2B5EF4-FFF2-40B4-BE49-F238E27FC236}">
                  <a16:creationId xmlns:a16="http://schemas.microsoft.com/office/drawing/2014/main" id="{FA1CAC54-260F-E141-F941-FFF4C1827C9C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0" name="Google Shape;1419;p70">
              <a:extLst>
                <a:ext uri="{FF2B5EF4-FFF2-40B4-BE49-F238E27FC236}">
                  <a16:creationId xmlns:a16="http://schemas.microsoft.com/office/drawing/2014/main" id="{0956D712-8E08-670E-56C6-3F8D439902C3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1" name="Google Shape;1420;p70">
              <a:extLst>
                <a:ext uri="{FF2B5EF4-FFF2-40B4-BE49-F238E27FC236}">
                  <a16:creationId xmlns:a16="http://schemas.microsoft.com/office/drawing/2014/main" id="{AEF0A1DD-1200-799C-04B9-37E5FF8DE369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2" name="Google Shape;1421;p70">
              <a:extLst>
                <a:ext uri="{FF2B5EF4-FFF2-40B4-BE49-F238E27FC236}">
                  <a16:creationId xmlns:a16="http://schemas.microsoft.com/office/drawing/2014/main" id="{B9315365-6F37-6FE3-A89B-0DE48DBCAE20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63" name="Google Shape;1422;p70">
            <a:extLst>
              <a:ext uri="{FF2B5EF4-FFF2-40B4-BE49-F238E27FC236}">
                <a16:creationId xmlns:a16="http://schemas.microsoft.com/office/drawing/2014/main" id="{954761F6-6425-E5A8-96BF-C1C38D481442}"/>
              </a:ext>
            </a:extLst>
          </p:cNvPr>
          <p:cNvGrpSpPr/>
          <p:nvPr/>
        </p:nvGrpSpPr>
        <p:grpSpPr>
          <a:xfrm>
            <a:off x="16014218" y="7491994"/>
            <a:ext cx="369968" cy="320742"/>
            <a:chOff x="5037700" y="2430325"/>
            <a:chExt cx="75950" cy="65850"/>
          </a:xfrm>
        </p:grpSpPr>
        <p:sp>
          <p:nvSpPr>
            <p:cNvPr id="564" name="Google Shape;1423;p70">
              <a:extLst>
                <a:ext uri="{FF2B5EF4-FFF2-40B4-BE49-F238E27FC236}">
                  <a16:creationId xmlns:a16="http://schemas.microsoft.com/office/drawing/2014/main" id="{D1BB1575-8420-3648-203E-128562F9FBDA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5" name="Google Shape;1424;p70">
              <a:extLst>
                <a:ext uri="{FF2B5EF4-FFF2-40B4-BE49-F238E27FC236}">
                  <a16:creationId xmlns:a16="http://schemas.microsoft.com/office/drawing/2014/main" id="{45996E3D-32DF-F4FA-A717-83C75F006673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66" name="Google Shape;1425;p70">
            <a:extLst>
              <a:ext uri="{FF2B5EF4-FFF2-40B4-BE49-F238E27FC236}">
                <a16:creationId xmlns:a16="http://schemas.microsoft.com/office/drawing/2014/main" id="{63EB2806-9A38-9398-0C2A-50117B9F89A2}"/>
              </a:ext>
            </a:extLst>
          </p:cNvPr>
          <p:cNvGrpSpPr/>
          <p:nvPr/>
        </p:nvGrpSpPr>
        <p:grpSpPr>
          <a:xfrm>
            <a:off x="14853228" y="7024898"/>
            <a:ext cx="346028" cy="195258"/>
            <a:chOff x="4756975" y="2341800"/>
            <a:chExt cx="91975" cy="51925"/>
          </a:xfrm>
        </p:grpSpPr>
        <p:sp>
          <p:nvSpPr>
            <p:cNvPr id="567" name="Google Shape;1426;p70">
              <a:extLst>
                <a:ext uri="{FF2B5EF4-FFF2-40B4-BE49-F238E27FC236}">
                  <a16:creationId xmlns:a16="http://schemas.microsoft.com/office/drawing/2014/main" id="{D3E23685-00EE-076F-4DC2-CBBF0355868E}"/>
                </a:ext>
              </a:extLst>
            </p:cNvPr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8" name="Google Shape;1427;p70">
              <a:extLst>
                <a:ext uri="{FF2B5EF4-FFF2-40B4-BE49-F238E27FC236}">
                  <a16:creationId xmlns:a16="http://schemas.microsoft.com/office/drawing/2014/main" id="{3A646D22-E542-50E5-EFB8-A3DAADF15794}"/>
                </a:ext>
              </a:extLst>
            </p:cNvPr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69" name="Google Shape;1428;p70">
              <a:extLst>
                <a:ext uri="{FF2B5EF4-FFF2-40B4-BE49-F238E27FC236}">
                  <a16:creationId xmlns:a16="http://schemas.microsoft.com/office/drawing/2014/main" id="{095525D5-5C7E-6C5C-3598-1A5DC262150E}"/>
                </a:ext>
              </a:extLst>
            </p:cNvPr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0" name="Google Shape;1429;p70">
              <a:extLst>
                <a:ext uri="{FF2B5EF4-FFF2-40B4-BE49-F238E27FC236}">
                  <a16:creationId xmlns:a16="http://schemas.microsoft.com/office/drawing/2014/main" id="{19387FFC-A752-5370-C799-D21E1A74F747}"/>
                </a:ext>
              </a:extLst>
            </p:cNvPr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1" name="Google Shape;1430;p70">
              <a:extLst>
                <a:ext uri="{FF2B5EF4-FFF2-40B4-BE49-F238E27FC236}">
                  <a16:creationId xmlns:a16="http://schemas.microsoft.com/office/drawing/2014/main" id="{CEF8C922-C651-B536-7FDC-85348F359024}"/>
                </a:ext>
              </a:extLst>
            </p:cNvPr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2" name="Google Shape;1431;p70">
              <a:extLst>
                <a:ext uri="{FF2B5EF4-FFF2-40B4-BE49-F238E27FC236}">
                  <a16:creationId xmlns:a16="http://schemas.microsoft.com/office/drawing/2014/main" id="{A217E57B-DD66-A17E-BED1-81E1D883C6F7}"/>
                </a:ext>
              </a:extLst>
            </p:cNvPr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3" name="Google Shape;1432;p70">
              <a:extLst>
                <a:ext uri="{FF2B5EF4-FFF2-40B4-BE49-F238E27FC236}">
                  <a16:creationId xmlns:a16="http://schemas.microsoft.com/office/drawing/2014/main" id="{710F6E67-1331-63F9-FDF0-69AB479B8216}"/>
                </a:ext>
              </a:extLst>
            </p:cNvPr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4" name="Google Shape;1433;p70">
              <a:extLst>
                <a:ext uri="{FF2B5EF4-FFF2-40B4-BE49-F238E27FC236}">
                  <a16:creationId xmlns:a16="http://schemas.microsoft.com/office/drawing/2014/main" id="{10B9948D-35C4-90A7-A5CD-3ADFFE3B325B}"/>
                </a:ext>
              </a:extLst>
            </p:cNvPr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5" name="Google Shape;1434;p70">
              <a:extLst>
                <a:ext uri="{FF2B5EF4-FFF2-40B4-BE49-F238E27FC236}">
                  <a16:creationId xmlns:a16="http://schemas.microsoft.com/office/drawing/2014/main" id="{FD0A593D-D687-18ED-F84A-1D5808C1163D}"/>
                </a:ext>
              </a:extLst>
            </p:cNvPr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6" name="Google Shape;1435;p70">
              <a:extLst>
                <a:ext uri="{FF2B5EF4-FFF2-40B4-BE49-F238E27FC236}">
                  <a16:creationId xmlns:a16="http://schemas.microsoft.com/office/drawing/2014/main" id="{21D1D753-E2A1-CA0B-2FA4-8808978DCE6C}"/>
                </a:ext>
              </a:extLst>
            </p:cNvPr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7" name="Google Shape;1436;p70">
              <a:extLst>
                <a:ext uri="{FF2B5EF4-FFF2-40B4-BE49-F238E27FC236}">
                  <a16:creationId xmlns:a16="http://schemas.microsoft.com/office/drawing/2014/main" id="{C1C04AC8-868F-EE28-B836-C67CA0F2604F}"/>
                </a:ext>
              </a:extLst>
            </p:cNvPr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8" name="Google Shape;1437;p70">
              <a:extLst>
                <a:ext uri="{FF2B5EF4-FFF2-40B4-BE49-F238E27FC236}">
                  <a16:creationId xmlns:a16="http://schemas.microsoft.com/office/drawing/2014/main" id="{845E7843-729C-4233-8963-6237E881CFC6}"/>
                </a:ext>
              </a:extLst>
            </p:cNvPr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79" name="Google Shape;1438;p70">
              <a:extLst>
                <a:ext uri="{FF2B5EF4-FFF2-40B4-BE49-F238E27FC236}">
                  <a16:creationId xmlns:a16="http://schemas.microsoft.com/office/drawing/2014/main" id="{7D092342-0817-7D65-7980-C8FD9B756F9F}"/>
                </a:ext>
              </a:extLst>
            </p:cNvPr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0" name="Google Shape;1439;p70">
              <a:extLst>
                <a:ext uri="{FF2B5EF4-FFF2-40B4-BE49-F238E27FC236}">
                  <a16:creationId xmlns:a16="http://schemas.microsoft.com/office/drawing/2014/main" id="{54314ED0-BCDA-9732-B260-479973A9485E}"/>
                </a:ext>
              </a:extLst>
            </p:cNvPr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1" name="Google Shape;1440;p70">
              <a:extLst>
                <a:ext uri="{FF2B5EF4-FFF2-40B4-BE49-F238E27FC236}">
                  <a16:creationId xmlns:a16="http://schemas.microsoft.com/office/drawing/2014/main" id="{D8A6391B-AF8F-4E88-969B-84E8F496E7D9}"/>
                </a:ext>
              </a:extLst>
            </p:cNvPr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2" name="Google Shape;1441;p70">
              <a:extLst>
                <a:ext uri="{FF2B5EF4-FFF2-40B4-BE49-F238E27FC236}">
                  <a16:creationId xmlns:a16="http://schemas.microsoft.com/office/drawing/2014/main" id="{3321C9F3-DABC-5EBC-595F-32BEE78967E8}"/>
                </a:ext>
              </a:extLst>
            </p:cNvPr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3" name="Google Shape;1442;p70">
              <a:extLst>
                <a:ext uri="{FF2B5EF4-FFF2-40B4-BE49-F238E27FC236}">
                  <a16:creationId xmlns:a16="http://schemas.microsoft.com/office/drawing/2014/main" id="{2E25D296-02B4-53A8-71DB-877E8FD525E4}"/>
                </a:ext>
              </a:extLst>
            </p:cNvPr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4" name="Google Shape;1443;p70">
              <a:extLst>
                <a:ext uri="{FF2B5EF4-FFF2-40B4-BE49-F238E27FC236}">
                  <a16:creationId xmlns:a16="http://schemas.microsoft.com/office/drawing/2014/main" id="{274F5A23-E04B-262F-28C4-FBD8269AAECD}"/>
                </a:ext>
              </a:extLst>
            </p:cNvPr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5" name="Google Shape;1444;p70">
              <a:extLst>
                <a:ext uri="{FF2B5EF4-FFF2-40B4-BE49-F238E27FC236}">
                  <a16:creationId xmlns:a16="http://schemas.microsoft.com/office/drawing/2014/main" id="{82A0DBEB-896A-ABCC-67DD-F7454F30ADA2}"/>
                </a:ext>
              </a:extLst>
            </p:cNvPr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6" name="Google Shape;1445;p70">
              <a:extLst>
                <a:ext uri="{FF2B5EF4-FFF2-40B4-BE49-F238E27FC236}">
                  <a16:creationId xmlns:a16="http://schemas.microsoft.com/office/drawing/2014/main" id="{67FACC22-F327-C52A-CC59-86E54023A363}"/>
                </a:ext>
              </a:extLst>
            </p:cNvPr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87" name="Google Shape;1446;p70">
            <a:extLst>
              <a:ext uri="{FF2B5EF4-FFF2-40B4-BE49-F238E27FC236}">
                <a16:creationId xmlns:a16="http://schemas.microsoft.com/office/drawing/2014/main" id="{BE581DCF-2C52-0427-1555-4E478FC81F58}"/>
              </a:ext>
            </a:extLst>
          </p:cNvPr>
          <p:cNvGrpSpPr/>
          <p:nvPr/>
        </p:nvGrpSpPr>
        <p:grpSpPr>
          <a:xfrm>
            <a:off x="15387103" y="8002292"/>
            <a:ext cx="424994" cy="351522"/>
            <a:chOff x="4943575" y="2516350"/>
            <a:chExt cx="98675" cy="81700"/>
          </a:xfrm>
        </p:grpSpPr>
        <p:sp>
          <p:nvSpPr>
            <p:cNvPr id="588" name="Google Shape;1447;p70">
              <a:extLst>
                <a:ext uri="{FF2B5EF4-FFF2-40B4-BE49-F238E27FC236}">
                  <a16:creationId xmlns:a16="http://schemas.microsoft.com/office/drawing/2014/main" id="{72BF226F-E5C6-2A43-911E-94B338EE3EF0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89" name="Google Shape;1448;p70">
              <a:extLst>
                <a:ext uri="{FF2B5EF4-FFF2-40B4-BE49-F238E27FC236}">
                  <a16:creationId xmlns:a16="http://schemas.microsoft.com/office/drawing/2014/main" id="{BE729695-71C2-6A6A-0C4C-A92C85B58228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0" name="Google Shape;1449;p70">
              <a:extLst>
                <a:ext uri="{FF2B5EF4-FFF2-40B4-BE49-F238E27FC236}">
                  <a16:creationId xmlns:a16="http://schemas.microsoft.com/office/drawing/2014/main" id="{6EAF0CE3-16D7-3F66-FD76-4800B2C52D46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1" name="Google Shape;1450;p70">
              <a:extLst>
                <a:ext uri="{FF2B5EF4-FFF2-40B4-BE49-F238E27FC236}">
                  <a16:creationId xmlns:a16="http://schemas.microsoft.com/office/drawing/2014/main" id="{FA1C4E61-7482-7037-417B-E404CE02972F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2" name="Google Shape;1451;p70">
              <a:extLst>
                <a:ext uri="{FF2B5EF4-FFF2-40B4-BE49-F238E27FC236}">
                  <a16:creationId xmlns:a16="http://schemas.microsoft.com/office/drawing/2014/main" id="{09FF054F-D61F-7106-306B-AF275FA5B1DA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3" name="Google Shape;1452;p70">
              <a:extLst>
                <a:ext uri="{FF2B5EF4-FFF2-40B4-BE49-F238E27FC236}">
                  <a16:creationId xmlns:a16="http://schemas.microsoft.com/office/drawing/2014/main" id="{9CD72AE2-294C-73AF-FB92-49382A84135C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4" name="Google Shape;1453;p70">
              <a:extLst>
                <a:ext uri="{FF2B5EF4-FFF2-40B4-BE49-F238E27FC236}">
                  <a16:creationId xmlns:a16="http://schemas.microsoft.com/office/drawing/2014/main" id="{FEF1ED16-10FB-718B-94DA-0C7CB7D8619A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5" name="Google Shape;1454;p70">
              <a:extLst>
                <a:ext uri="{FF2B5EF4-FFF2-40B4-BE49-F238E27FC236}">
                  <a16:creationId xmlns:a16="http://schemas.microsoft.com/office/drawing/2014/main" id="{BE245E94-105C-2434-2D96-03C62AB8B697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6" name="Google Shape;1455;p70">
              <a:extLst>
                <a:ext uri="{FF2B5EF4-FFF2-40B4-BE49-F238E27FC236}">
                  <a16:creationId xmlns:a16="http://schemas.microsoft.com/office/drawing/2014/main" id="{5F065F37-B0A6-2941-8F7B-442DDAE7CEB0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7" name="Google Shape;1456;p70">
              <a:extLst>
                <a:ext uri="{FF2B5EF4-FFF2-40B4-BE49-F238E27FC236}">
                  <a16:creationId xmlns:a16="http://schemas.microsoft.com/office/drawing/2014/main" id="{10CAA586-78B6-7D65-05B9-C89EAD4D4E2D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8" name="Google Shape;1457;p70">
              <a:extLst>
                <a:ext uri="{FF2B5EF4-FFF2-40B4-BE49-F238E27FC236}">
                  <a16:creationId xmlns:a16="http://schemas.microsoft.com/office/drawing/2014/main" id="{0A45888C-3F4B-9D32-430E-690D19DE90BE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9" name="Google Shape;1458;p70">
              <a:extLst>
                <a:ext uri="{FF2B5EF4-FFF2-40B4-BE49-F238E27FC236}">
                  <a16:creationId xmlns:a16="http://schemas.microsoft.com/office/drawing/2014/main" id="{F7478D3A-1B64-22E9-350D-4F56E14D6793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0" name="Google Shape;1459;p70">
              <a:extLst>
                <a:ext uri="{FF2B5EF4-FFF2-40B4-BE49-F238E27FC236}">
                  <a16:creationId xmlns:a16="http://schemas.microsoft.com/office/drawing/2014/main" id="{83C993A2-9BD1-B8CC-2C69-413FCE62F261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1" name="Google Shape;1460;p70">
              <a:extLst>
                <a:ext uri="{FF2B5EF4-FFF2-40B4-BE49-F238E27FC236}">
                  <a16:creationId xmlns:a16="http://schemas.microsoft.com/office/drawing/2014/main" id="{55799CD7-A89E-B6AD-4703-0BDCE1C51BBF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2" name="Google Shape;1461;p70">
              <a:extLst>
                <a:ext uri="{FF2B5EF4-FFF2-40B4-BE49-F238E27FC236}">
                  <a16:creationId xmlns:a16="http://schemas.microsoft.com/office/drawing/2014/main" id="{569FCDE6-B8AB-674F-0A1A-E4095944C417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3" name="Google Shape;1462;p70">
              <a:extLst>
                <a:ext uri="{FF2B5EF4-FFF2-40B4-BE49-F238E27FC236}">
                  <a16:creationId xmlns:a16="http://schemas.microsoft.com/office/drawing/2014/main" id="{3AF15B87-A33B-A899-22D4-1584D52F2F20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4" name="Google Shape;1463;p70">
              <a:extLst>
                <a:ext uri="{FF2B5EF4-FFF2-40B4-BE49-F238E27FC236}">
                  <a16:creationId xmlns:a16="http://schemas.microsoft.com/office/drawing/2014/main" id="{B2C9B792-0A6B-1FE8-0696-214D8AC14E43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5" name="Google Shape;1464;p70">
              <a:extLst>
                <a:ext uri="{FF2B5EF4-FFF2-40B4-BE49-F238E27FC236}">
                  <a16:creationId xmlns:a16="http://schemas.microsoft.com/office/drawing/2014/main" id="{B99645E1-C653-C11D-1BC7-A45134B3AA69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6" name="Google Shape;1465;p70">
              <a:extLst>
                <a:ext uri="{FF2B5EF4-FFF2-40B4-BE49-F238E27FC236}">
                  <a16:creationId xmlns:a16="http://schemas.microsoft.com/office/drawing/2014/main" id="{6DD45138-3611-E7CA-4BA0-BFEC98BC53B3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7" name="Google Shape;1466;p70">
              <a:extLst>
                <a:ext uri="{FF2B5EF4-FFF2-40B4-BE49-F238E27FC236}">
                  <a16:creationId xmlns:a16="http://schemas.microsoft.com/office/drawing/2014/main" id="{84E1AA0B-852F-AEAD-69B8-138A4FEC533A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8" name="Google Shape;1467;p70">
              <a:extLst>
                <a:ext uri="{FF2B5EF4-FFF2-40B4-BE49-F238E27FC236}">
                  <a16:creationId xmlns:a16="http://schemas.microsoft.com/office/drawing/2014/main" id="{F8117A4A-10A9-DCBC-138F-01A774555A6A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9" name="Google Shape;1468;p70">
              <a:extLst>
                <a:ext uri="{FF2B5EF4-FFF2-40B4-BE49-F238E27FC236}">
                  <a16:creationId xmlns:a16="http://schemas.microsoft.com/office/drawing/2014/main" id="{0A4D5B1B-0616-972E-E143-BBC0F4EA9DAE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0" name="Google Shape;1469;p70">
              <a:extLst>
                <a:ext uri="{FF2B5EF4-FFF2-40B4-BE49-F238E27FC236}">
                  <a16:creationId xmlns:a16="http://schemas.microsoft.com/office/drawing/2014/main" id="{195950FC-262E-9AAE-8998-2229370E0491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1" name="Google Shape;1470;p70">
              <a:extLst>
                <a:ext uri="{FF2B5EF4-FFF2-40B4-BE49-F238E27FC236}">
                  <a16:creationId xmlns:a16="http://schemas.microsoft.com/office/drawing/2014/main" id="{2811783E-BE3A-6753-5BA8-996ABE129476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2" name="Google Shape;1471;p70">
              <a:extLst>
                <a:ext uri="{FF2B5EF4-FFF2-40B4-BE49-F238E27FC236}">
                  <a16:creationId xmlns:a16="http://schemas.microsoft.com/office/drawing/2014/main" id="{209C07FF-15CC-3A05-4D04-0F3270EC51A4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3" name="Google Shape;1472;p70">
              <a:extLst>
                <a:ext uri="{FF2B5EF4-FFF2-40B4-BE49-F238E27FC236}">
                  <a16:creationId xmlns:a16="http://schemas.microsoft.com/office/drawing/2014/main" id="{96222456-5E3F-8822-1F01-3807623AE7AC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4" name="Google Shape;1473;p70">
              <a:extLst>
                <a:ext uri="{FF2B5EF4-FFF2-40B4-BE49-F238E27FC236}">
                  <a16:creationId xmlns:a16="http://schemas.microsoft.com/office/drawing/2014/main" id="{952AF363-72DE-2615-7869-9DF1F749C025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5" name="Google Shape;1474;p70">
              <a:extLst>
                <a:ext uri="{FF2B5EF4-FFF2-40B4-BE49-F238E27FC236}">
                  <a16:creationId xmlns:a16="http://schemas.microsoft.com/office/drawing/2014/main" id="{BD3719FA-C00B-48EE-A050-1488B7A81248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6" name="Google Shape;1475;p70">
              <a:extLst>
                <a:ext uri="{FF2B5EF4-FFF2-40B4-BE49-F238E27FC236}">
                  <a16:creationId xmlns:a16="http://schemas.microsoft.com/office/drawing/2014/main" id="{FC9EF368-B06E-5408-A222-2CBF142EC9DF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7" name="Google Shape;1476;p70">
              <a:extLst>
                <a:ext uri="{FF2B5EF4-FFF2-40B4-BE49-F238E27FC236}">
                  <a16:creationId xmlns:a16="http://schemas.microsoft.com/office/drawing/2014/main" id="{E05DEBA1-D50C-372D-2AD8-4B4565386682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8" name="Google Shape;1477;p70">
              <a:extLst>
                <a:ext uri="{FF2B5EF4-FFF2-40B4-BE49-F238E27FC236}">
                  <a16:creationId xmlns:a16="http://schemas.microsoft.com/office/drawing/2014/main" id="{AB389578-3E7F-9535-8B33-0D2501023D90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19" name="Google Shape;1478;p70">
              <a:extLst>
                <a:ext uri="{FF2B5EF4-FFF2-40B4-BE49-F238E27FC236}">
                  <a16:creationId xmlns:a16="http://schemas.microsoft.com/office/drawing/2014/main" id="{AC9AAE44-E94A-91CB-F352-2A6F0E22B06D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0" name="Google Shape;1479;p70">
              <a:extLst>
                <a:ext uri="{FF2B5EF4-FFF2-40B4-BE49-F238E27FC236}">
                  <a16:creationId xmlns:a16="http://schemas.microsoft.com/office/drawing/2014/main" id="{6229E0BB-56C2-946B-90BB-A7441181481D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1" name="Google Shape;1480;p70">
              <a:extLst>
                <a:ext uri="{FF2B5EF4-FFF2-40B4-BE49-F238E27FC236}">
                  <a16:creationId xmlns:a16="http://schemas.microsoft.com/office/drawing/2014/main" id="{4A053DB0-E25D-1799-AFB0-DC37C8F49216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2" name="Google Shape;1481;p70">
              <a:extLst>
                <a:ext uri="{FF2B5EF4-FFF2-40B4-BE49-F238E27FC236}">
                  <a16:creationId xmlns:a16="http://schemas.microsoft.com/office/drawing/2014/main" id="{85067925-65D0-0578-B1A3-CBD962E1DE9B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3" name="Google Shape;1482;p70">
              <a:extLst>
                <a:ext uri="{FF2B5EF4-FFF2-40B4-BE49-F238E27FC236}">
                  <a16:creationId xmlns:a16="http://schemas.microsoft.com/office/drawing/2014/main" id="{72A2B868-F2E3-F371-FEC2-DBF8EE3BC704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4" name="Google Shape;1483;p70">
              <a:extLst>
                <a:ext uri="{FF2B5EF4-FFF2-40B4-BE49-F238E27FC236}">
                  <a16:creationId xmlns:a16="http://schemas.microsoft.com/office/drawing/2014/main" id="{C868A43D-ACBC-25C1-EF0B-DE225B77BB43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5" name="Google Shape;1484;p70">
              <a:extLst>
                <a:ext uri="{FF2B5EF4-FFF2-40B4-BE49-F238E27FC236}">
                  <a16:creationId xmlns:a16="http://schemas.microsoft.com/office/drawing/2014/main" id="{C3B486CC-42B5-8683-B95F-BFF3EC2C5B77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6" name="Google Shape;1485;p70">
              <a:extLst>
                <a:ext uri="{FF2B5EF4-FFF2-40B4-BE49-F238E27FC236}">
                  <a16:creationId xmlns:a16="http://schemas.microsoft.com/office/drawing/2014/main" id="{E079F492-A278-21F1-C852-C1FD39A72290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7" name="Google Shape;1486;p70">
              <a:extLst>
                <a:ext uri="{FF2B5EF4-FFF2-40B4-BE49-F238E27FC236}">
                  <a16:creationId xmlns:a16="http://schemas.microsoft.com/office/drawing/2014/main" id="{C33E540A-D6D4-9471-C484-D09CE8C31833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8" name="Google Shape;1487;p70">
              <a:extLst>
                <a:ext uri="{FF2B5EF4-FFF2-40B4-BE49-F238E27FC236}">
                  <a16:creationId xmlns:a16="http://schemas.microsoft.com/office/drawing/2014/main" id="{88ED3000-0320-71E0-88BF-D1D7F5F7661A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29" name="Google Shape;1488;p70">
              <a:extLst>
                <a:ext uri="{FF2B5EF4-FFF2-40B4-BE49-F238E27FC236}">
                  <a16:creationId xmlns:a16="http://schemas.microsoft.com/office/drawing/2014/main" id="{79E86DF8-55A4-A661-2AC1-C6378FAEDD7C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0" name="Google Shape;1489;p70">
              <a:extLst>
                <a:ext uri="{FF2B5EF4-FFF2-40B4-BE49-F238E27FC236}">
                  <a16:creationId xmlns:a16="http://schemas.microsoft.com/office/drawing/2014/main" id="{0D2875BF-BFD9-904B-6D05-3A879863A49E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1" name="Google Shape;1490;p70">
              <a:extLst>
                <a:ext uri="{FF2B5EF4-FFF2-40B4-BE49-F238E27FC236}">
                  <a16:creationId xmlns:a16="http://schemas.microsoft.com/office/drawing/2014/main" id="{22992B10-051C-C17D-84AC-AC27E45E7678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2" name="Google Shape;1491;p70">
              <a:extLst>
                <a:ext uri="{FF2B5EF4-FFF2-40B4-BE49-F238E27FC236}">
                  <a16:creationId xmlns:a16="http://schemas.microsoft.com/office/drawing/2014/main" id="{6A49146C-A3DB-B1EA-5508-EC769FD2A73A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3" name="Google Shape;1492;p70">
              <a:extLst>
                <a:ext uri="{FF2B5EF4-FFF2-40B4-BE49-F238E27FC236}">
                  <a16:creationId xmlns:a16="http://schemas.microsoft.com/office/drawing/2014/main" id="{B4A3C066-BB83-DB0F-E936-CB3754249121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4" name="Google Shape;1493;p70">
              <a:extLst>
                <a:ext uri="{FF2B5EF4-FFF2-40B4-BE49-F238E27FC236}">
                  <a16:creationId xmlns:a16="http://schemas.microsoft.com/office/drawing/2014/main" id="{FD394A05-3CDE-6F85-13FD-13CB5BA62723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5" name="Google Shape;1494;p70">
              <a:extLst>
                <a:ext uri="{FF2B5EF4-FFF2-40B4-BE49-F238E27FC236}">
                  <a16:creationId xmlns:a16="http://schemas.microsoft.com/office/drawing/2014/main" id="{8563AC5F-3935-C1B8-DC65-B36B92BD8E39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6" name="Google Shape;1495;p70">
              <a:extLst>
                <a:ext uri="{FF2B5EF4-FFF2-40B4-BE49-F238E27FC236}">
                  <a16:creationId xmlns:a16="http://schemas.microsoft.com/office/drawing/2014/main" id="{DDC639F9-06BB-10E1-07A2-A1AF051BE324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7" name="Google Shape;1496;p70">
              <a:extLst>
                <a:ext uri="{FF2B5EF4-FFF2-40B4-BE49-F238E27FC236}">
                  <a16:creationId xmlns:a16="http://schemas.microsoft.com/office/drawing/2014/main" id="{ABBBE33F-4F39-A6E6-35F8-84E807BA98D1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8" name="Google Shape;1497;p70">
              <a:extLst>
                <a:ext uri="{FF2B5EF4-FFF2-40B4-BE49-F238E27FC236}">
                  <a16:creationId xmlns:a16="http://schemas.microsoft.com/office/drawing/2014/main" id="{A400F0EE-9FCC-99E4-3CAC-C0CD5C84BF7D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9" name="Google Shape;1498;p70">
              <a:extLst>
                <a:ext uri="{FF2B5EF4-FFF2-40B4-BE49-F238E27FC236}">
                  <a16:creationId xmlns:a16="http://schemas.microsoft.com/office/drawing/2014/main" id="{84C81BB6-C595-4A3A-2D19-9D41BDD17C4C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0" name="Google Shape;1499;p70">
              <a:extLst>
                <a:ext uri="{FF2B5EF4-FFF2-40B4-BE49-F238E27FC236}">
                  <a16:creationId xmlns:a16="http://schemas.microsoft.com/office/drawing/2014/main" id="{E02DB754-DC7B-F792-F6D0-E3E4CD2E84A3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1" name="Google Shape;1500;p70">
              <a:extLst>
                <a:ext uri="{FF2B5EF4-FFF2-40B4-BE49-F238E27FC236}">
                  <a16:creationId xmlns:a16="http://schemas.microsoft.com/office/drawing/2014/main" id="{AD79DCB9-9F4F-CF05-2371-84263F429383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2" name="Google Shape;1501;p70">
              <a:extLst>
                <a:ext uri="{FF2B5EF4-FFF2-40B4-BE49-F238E27FC236}">
                  <a16:creationId xmlns:a16="http://schemas.microsoft.com/office/drawing/2014/main" id="{7818D9BD-49C8-64E6-0394-5AEF07F6F0E6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3" name="Google Shape;1502;p70">
              <a:extLst>
                <a:ext uri="{FF2B5EF4-FFF2-40B4-BE49-F238E27FC236}">
                  <a16:creationId xmlns:a16="http://schemas.microsoft.com/office/drawing/2014/main" id="{6621EDC7-9183-ED4D-6B64-62E1B0790255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4" name="Google Shape;1503;p70">
              <a:extLst>
                <a:ext uri="{FF2B5EF4-FFF2-40B4-BE49-F238E27FC236}">
                  <a16:creationId xmlns:a16="http://schemas.microsoft.com/office/drawing/2014/main" id="{8F4EEA3C-3717-A0FF-991A-FA0C8E9F8E3A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5" name="Google Shape;1504;p70">
              <a:extLst>
                <a:ext uri="{FF2B5EF4-FFF2-40B4-BE49-F238E27FC236}">
                  <a16:creationId xmlns:a16="http://schemas.microsoft.com/office/drawing/2014/main" id="{C141908F-B858-F145-CA1E-D3D242FD6723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6" name="Google Shape;1505;p70">
              <a:extLst>
                <a:ext uri="{FF2B5EF4-FFF2-40B4-BE49-F238E27FC236}">
                  <a16:creationId xmlns:a16="http://schemas.microsoft.com/office/drawing/2014/main" id="{2A438C50-4A44-0BA6-E541-C5DD446A030A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7" name="Google Shape;1506;p70">
              <a:extLst>
                <a:ext uri="{FF2B5EF4-FFF2-40B4-BE49-F238E27FC236}">
                  <a16:creationId xmlns:a16="http://schemas.microsoft.com/office/drawing/2014/main" id="{74AE6F5A-E499-A881-B12F-1ED3CC51D824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8" name="Google Shape;1507;p70">
              <a:extLst>
                <a:ext uri="{FF2B5EF4-FFF2-40B4-BE49-F238E27FC236}">
                  <a16:creationId xmlns:a16="http://schemas.microsoft.com/office/drawing/2014/main" id="{CA10995B-E2A0-F5EF-F4DB-05BD72B4A92B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9" name="Google Shape;1508;p70">
              <a:extLst>
                <a:ext uri="{FF2B5EF4-FFF2-40B4-BE49-F238E27FC236}">
                  <a16:creationId xmlns:a16="http://schemas.microsoft.com/office/drawing/2014/main" id="{B9FB23B3-012B-08B3-EF14-5D9112CE31D9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0" name="Google Shape;1509;p70">
              <a:extLst>
                <a:ext uri="{FF2B5EF4-FFF2-40B4-BE49-F238E27FC236}">
                  <a16:creationId xmlns:a16="http://schemas.microsoft.com/office/drawing/2014/main" id="{D07F48CF-F0E6-1947-2325-9DC9A0B7DF53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1" name="Google Shape;1510;p70">
              <a:extLst>
                <a:ext uri="{FF2B5EF4-FFF2-40B4-BE49-F238E27FC236}">
                  <a16:creationId xmlns:a16="http://schemas.microsoft.com/office/drawing/2014/main" id="{C52A954F-C68B-32C3-BE53-F85233BB489E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2" name="Google Shape;1511;p70">
              <a:extLst>
                <a:ext uri="{FF2B5EF4-FFF2-40B4-BE49-F238E27FC236}">
                  <a16:creationId xmlns:a16="http://schemas.microsoft.com/office/drawing/2014/main" id="{AB9625BB-8412-FBB9-2B07-AEEA119A502F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3" name="Google Shape;1512;p70">
              <a:extLst>
                <a:ext uri="{FF2B5EF4-FFF2-40B4-BE49-F238E27FC236}">
                  <a16:creationId xmlns:a16="http://schemas.microsoft.com/office/drawing/2014/main" id="{10768775-65D4-A514-B1CD-E3AECEC384EC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4" name="Google Shape;1513;p70">
              <a:extLst>
                <a:ext uri="{FF2B5EF4-FFF2-40B4-BE49-F238E27FC236}">
                  <a16:creationId xmlns:a16="http://schemas.microsoft.com/office/drawing/2014/main" id="{29D615AA-E217-327F-64D6-4FC93744C718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5" name="Google Shape;1514;p70">
              <a:extLst>
                <a:ext uri="{FF2B5EF4-FFF2-40B4-BE49-F238E27FC236}">
                  <a16:creationId xmlns:a16="http://schemas.microsoft.com/office/drawing/2014/main" id="{617CCE9F-0703-EAB6-F55B-8BC23A02F3AE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6" name="Google Shape;1515;p70">
              <a:extLst>
                <a:ext uri="{FF2B5EF4-FFF2-40B4-BE49-F238E27FC236}">
                  <a16:creationId xmlns:a16="http://schemas.microsoft.com/office/drawing/2014/main" id="{F917CEEB-B473-2390-8015-AB0FFF6C0E63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7" name="Google Shape;1516;p70">
              <a:extLst>
                <a:ext uri="{FF2B5EF4-FFF2-40B4-BE49-F238E27FC236}">
                  <a16:creationId xmlns:a16="http://schemas.microsoft.com/office/drawing/2014/main" id="{8208F673-768B-F9B1-71DF-3E527B51D57F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8" name="Google Shape;1517;p70">
              <a:extLst>
                <a:ext uri="{FF2B5EF4-FFF2-40B4-BE49-F238E27FC236}">
                  <a16:creationId xmlns:a16="http://schemas.microsoft.com/office/drawing/2014/main" id="{1E7A23EA-C9B7-5994-1850-67FBE18AC99C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59" name="Google Shape;1518;p70">
              <a:extLst>
                <a:ext uri="{FF2B5EF4-FFF2-40B4-BE49-F238E27FC236}">
                  <a16:creationId xmlns:a16="http://schemas.microsoft.com/office/drawing/2014/main" id="{6DE47216-B802-74FF-D97A-FB9E5E16669C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0" name="Google Shape;1519;p70">
              <a:extLst>
                <a:ext uri="{FF2B5EF4-FFF2-40B4-BE49-F238E27FC236}">
                  <a16:creationId xmlns:a16="http://schemas.microsoft.com/office/drawing/2014/main" id="{034944A4-C60E-8F8F-7EDE-4E9E35150610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1" name="Google Shape;1520;p70">
              <a:extLst>
                <a:ext uri="{FF2B5EF4-FFF2-40B4-BE49-F238E27FC236}">
                  <a16:creationId xmlns:a16="http://schemas.microsoft.com/office/drawing/2014/main" id="{28E3F846-4A8A-5DEC-0792-42B74498A3C9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2" name="Google Shape;1521;p70">
              <a:extLst>
                <a:ext uri="{FF2B5EF4-FFF2-40B4-BE49-F238E27FC236}">
                  <a16:creationId xmlns:a16="http://schemas.microsoft.com/office/drawing/2014/main" id="{47CD75AB-6A3A-3DA8-AB90-C390E58D7D40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3" name="Google Shape;1522;p70">
              <a:extLst>
                <a:ext uri="{FF2B5EF4-FFF2-40B4-BE49-F238E27FC236}">
                  <a16:creationId xmlns:a16="http://schemas.microsoft.com/office/drawing/2014/main" id="{B17D2457-4F0A-FA5D-1EAE-ACB36F9BDEE1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4" name="Google Shape;1523;p70">
              <a:extLst>
                <a:ext uri="{FF2B5EF4-FFF2-40B4-BE49-F238E27FC236}">
                  <a16:creationId xmlns:a16="http://schemas.microsoft.com/office/drawing/2014/main" id="{5BD6ED14-451C-D371-80A6-AE1B1EE76C5B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65" name="Google Shape;1524;p70">
              <a:extLst>
                <a:ext uri="{FF2B5EF4-FFF2-40B4-BE49-F238E27FC236}">
                  <a16:creationId xmlns:a16="http://schemas.microsoft.com/office/drawing/2014/main" id="{15751B19-48D9-E1FF-341C-F33047E3E866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666" name="Google Shape;1525;p70">
            <a:extLst>
              <a:ext uri="{FF2B5EF4-FFF2-40B4-BE49-F238E27FC236}">
                <a16:creationId xmlns:a16="http://schemas.microsoft.com/office/drawing/2014/main" id="{DB1CCD91-D066-333F-9900-77C9C33CFC3D}"/>
              </a:ext>
            </a:extLst>
          </p:cNvPr>
          <p:cNvSpPr/>
          <p:nvPr/>
        </p:nvSpPr>
        <p:spPr>
          <a:xfrm>
            <a:off x="15418189" y="6460584"/>
            <a:ext cx="348674" cy="348674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67" name="Google Shape;1526;p70">
            <a:extLst>
              <a:ext uri="{FF2B5EF4-FFF2-40B4-BE49-F238E27FC236}">
                <a16:creationId xmlns:a16="http://schemas.microsoft.com/office/drawing/2014/main" id="{8EB6759B-C393-946F-71A6-1419A571CFC1}"/>
              </a:ext>
            </a:extLst>
          </p:cNvPr>
          <p:cNvSpPr/>
          <p:nvPr/>
        </p:nvSpPr>
        <p:spPr>
          <a:xfrm>
            <a:off x="16050702" y="6518221"/>
            <a:ext cx="297000" cy="2334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68" name="Google Shape;1527;p70">
            <a:extLst>
              <a:ext uri="{FF2B5EF4-FFF2-40B4-BE49-F238E27FC236}">
                <a16:creationId xmlns:a16="http://schemas.microsoft.com/office/drawing/2014/main" id="{3629A86E-9014-C1F8-8085-C8813C671B56}"/>
              </a:ext>
            </a:extLst>
          </p:cNvPr>
          <p:cNvSpPr/>
          <p:nvPr/>
        </p:nvSpPr>
        <p:spPr>
          <a:xfrm>
            <a:off x="14254928" y="5160095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69" name="Google Shape;1528;p70">
            <a:extLst>
              <a:ext uri="{FF2B5EF4-FFF2-40B4-BE49-F238E27FC236}">
                <a16:creationId xmlns:a16="http://schemas.microsoft.com/office/drawing/2014/main" id="{14C3A7F7-8EB8-7A0C-5737-79FBBE58B31A}"/>
              </a:ext>
            </a:extLst>
          </p:cNvPr>
          <p:cNvSpPr/>
          <p:nvPr/>
        </p:nvSpPr>
        <p:spPr>
          <a:xfrm flipH="1">
            <a:off x="14869660" y="5160095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670" name="Google Shape;1529;p70">
            <a:extLst>
              <a:ext uri="{FF2B5EF4-FFF2-40B4-BE49-F238E27FC236}">
                <a16:creationId xmlns:a16="http://schemas.microsoft.com/office/drawing/2014/main" id="{91E73973-A39C-4C17-DA93-07316444E854}"/>
              </a:ext>
            </a:extLst>
          </p:cNvPr>
          <p:cNvSpPr txBox="1">
            <a:spLocks/>
          </p:cNvSpPr>
          <p:nvPr/>
        </p:nvSpPr>
        <p:spPr>
          <a:xfrm>
            <a:off x="1433400" y="630251"/>
            <a:ext cx="154212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از منابع گرافیکی قابل ویرایش ما استفاده کنید...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5482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Google Shape;12249;p21">
            <a:extLst>
              <a:ext uri="{FF2B5EF4-FFF2-40B4-BE49-F238E27FC236}">
                <a16:creationId xmlns:a16="http://schemas.microsoft.com/office/drawing/2014/main" id="{A49DC7E8-8F3E-5E46-5F40-E28464CF66AF}"/>
              </a:ext>
            </a:extLst>
          </p:cNvPr>
          <p:cNvSpPr/>
          <p:nvPr/>
        </p:nvSpPr>
        <p:spPr>
          <a:xfrm>
            <a:off x="3008571" y="5172336"/>
            <a:ext cx="3426374" cy="1069952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2250;p21">
            <a:extLst>
              <a:ext uri="{FF2B5EF4-FFF2-40B4-BE49-F238E27FC236}">
                <a16:creationId xmlns:a16="http://schemas.microsoft.com/office/drawing/2014/main" id="{E626E729-1A8C-BC3D-2D27-3CF162C612EB}"/>
              </a:ext>
            </a:extLst>
          </p:cNvPr>
          <p:cNvSpPr/>
          <p:nvPr/>
        </p:nvSpPr>
        <p:spPr>
          <a:xfrm>
            <a:off x="5307645" y="4965660"/>
            <a:ext cx="1375878" cy="1483284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2251;p21">
            <a:extLst>
              <a:ext uri="{FF2B5EF4-FFF2-40B4-BE49-F238E27FC236}">
                <a16:creationId xmlns:a16="http://schemas.microsoft.com/office/drawing/2014/main" id="{AD9A7E70-F838-D904-4A7C-EA8EF2329542}"/>
              </a:ext>
            </a:extLst>
          </p:cNvPr>
          <p:cNvSpPr/>
          <p:nvPr/>
        </p:nvSpPr>
        <p:spPr>
          <a:xfrm>
            <a:off x="2760568" y="4965660"/>
            <a:ext cx="1375100" cy="1483284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2252;p21">
            <a:extLst>
              <a:ext uri="{FF2B5EF4-FFF2-40B4-BE49-F238E27FC236}">
                <a16:creationId xmlns:a16="http://schemas.microsoft.com/office/drawing/2014/main" id="{9BFC7415-F742-5ABF-D4D6-F49CCF2C28E3}"/>
              </a:ext>
            </a:extLst>
          </p:cNvPr>
          <p:cNvSpPr/>
          <p:nvPr/>
        </p:nvSpPr>
        <p:spPr>
          <a:xfrm>
            <a:off x="399746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2253;p21">
            <a:extLst>
              <a:ext uri="{FF2B5EF4-FFF2-40B4-BE49-F238E27FC236}">
                <a16:creationId xmlns:a16="http://schemas.microsoft.com/office/drawing/2014/main" id="{CDA0E0ED-7C32-E10E-3706-DE53C58E0E13}"/>
              </a:ext>
            </a:extLst>
          </p:cNvPr>
          <p:cNvSpPr/>
          <p:nvPr/>
        </p:nvSpPr>
        <p:spPr>
          <a:xfrm>
            <a:off x="5898026" y="7119677"/>
            <a:ext cx="1449196" cy="1176022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2254;p21">
            <a:extLst>
              <a:ext uri="{FF2B5EF4-FFF2-40B4-BE49-F238E27FC236}">
                <a16:creationId xmlns:a16="http://schemas.microsoft.com/office/drawing/2014/main" id="{9F259D41-8A8B-2AB5-922C-6BEF5182A927}"/>
              </a:ext>
            </a:extLst>
          </p:cNvPr>
          <p:cNvSpPr/>
          <p:nvPr/>
        </p:nvSpPr>
        <p:spPr>
          <a:xfrm>
            <a:off x="2096906" y="7119677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2255;p21">
            <a:extLst>
              <a:ext uri="{FF2B5EF4-FFF2-40B4-BE49-F238E27FC236}">
                <a16:creationId xmlns:a16="http://schemas.microsoft.com/office/drawing/2014/main" id="{DF74A911-CC8D-0345-6E8D-16BBD43D0C8F}"/>
              </a:ext>
            </a:extLst>
          </p:cNvPr>
          <p:cNvSpPr/>
          <p:nvPr/>
        </p:nvSpPr>
        <p:spPr>
          <a:xfrm>
            <a:off x="399746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2256;p21">
            <a:extLst>
              <a:ext uri="{FF2B5EF4-FFF2-40B4-BE49-F238E27FC236}">
                <a16:creationId xmlns:a16="http://schemas.microsoft.com/office/drawing/2014/main" id="{85A6EF11-D627-DC6D-8705-45FF81328BD8}"/>
              </a:ext>
            </a:extLst>
          </p:cNvPr>
          <p:cNvSpPr/>
          <p:nvPr/>
        </p:nvSpPr>
        <p:spPr>
          <a:xfrm>
            <a:off x="5898026" y="3118950"/>
            <a:ext cx="1449196" cy="1175992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2257;p21">
            <a:extLst>
              <a:ext uri="{FF2B5EF4-FFF2-40B4-BE49-F238E27FC236}">
                <a16:creationId xmlns:a16="http://schemas.microsoft.com/office/drawing/2014/main" id="{7A9048EC-086F-CBEA-77BC-4ECDCD2A3AEA}"/>
              </a:ext>
            </a:extLst>
          </p:cNvPr>
          <p:cNvSpPr/>
          <p:nvPr/>
        </p:nvSpPr>
        <p:spPr>
          <a:xfrm>
            <a:off x="2096906" y="3118950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2258;p21">
            <a:extLst>
              <a:ext uri="{FF2B5EF4-FFF2-40B4-BE49-F238E27FC236}">
                <a16:creationId xmlns:a16="http://schemas.microsoft.com/office/drawing/2014/main" id="{CEDBB20D-98E9-E046-8CDF-A89EF29B0B2A}"/>
              </a:ext>
            </a:extLst>
          </p:cNvPr>
          <p:cNvSpPr/>
          <p:nvPr/>
        </p:nvSpPr>
        <p:spPr>
          <a:xfrm>
            <a:off x="236049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259;p21">
            <a:extLst>
              <a:ext uri="{FF2B5EF4-FFF2-40B4-BE49-F238E27FC236}">
                <a16:creationId xmlns:a16="http://schemas.microsoft.com/office/drawing/2014/main" id="{2EDA8F66-325F-793C-CF61-7BE57846A003}"/>
              </a:ext>
            </a:extLst>
          </p:cNvPr>
          <p:cNvSpPr/>
          <p:nvPr/>
        </p:nvSpPr>
        <p:spPr>
          <a:xfrm>
            <a:off x="4264169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2260;p21">
            <a:extLst>
              <a:ext uri="{FF2B5EF4-FFF2-40B4-BE49-F238E27FC236}">
                <a16:creationId xmlns:a16="http://schemas.microsoft.com/office/drawing/2014/main" id="{66E11725-6AD3-66FC-5626-F73075047F0F}"/>
              </a:ext>
            </a:extLst>
          </p:cNvPr>
          <p:cNvSpPr/>
          <p:nvPr/>
        </p:nvSpPr>
        <p:spPr>
          <a:xfrm>
            <a:off x="6174095" y="3703073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2261;p21">
            <a:extLst>
              <a:ext uri="{FF2B5EF4-FFF2-40B4-BE49-F238E27FC236}">
                <a16:creationId xmlns:a16="http://schemas.microsoft.com/office/drawing/2014/main" id="{CFE698D0-1779-5F67-D0E3-487D9E32E3A8}"/>
              </a:ext>
            </a:extLst>
          </p:cNvPr>
          <p:cNvSpPr/>
          <p:nvPr/>
        </p:nvSpPr>
        <p:spPr>
          <a:xfrm>
            <a:off x="6174095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2262;p21">
            <a:extLst>
              <a:ext uri="{FF2B5EF4-FFF2-40B4-BE49-F238E27FC236}">
                <a16:creationId xmlns:a16="http://schemas.microsoft.com/office/drawing/2014/main" id="{56D04819-095D-CB5B-03B6-741E09E4A795}"/>
              </a:ext>
            </a:extLst>
          </p:cNvPr>
          <p:cNvSpPr/>
          <p:nvPr/>
        </p:nvSpPr>
        <p:spPr>
          <a:xfrm>
            <a:off x="4264169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2263;p21">
            <a:extLst>
              <a:ext uri="{FF2B5EF4-FFF2-40B4-BE49-F238E27FC236}">
                <a16:creationId xmlns:a16="http://schemas.microsoft.com/office/drawing/2014/main" id="{1F3DC884-D785-123E-A9C5-81E0CA2EF8DB}"/>
              </a:ext>
            </a:extLst>
          </p:cNvPr>
          <p:cNvSpPr/>
          <p:nvPr/>
        </p:nvSpPr>
        <p:spPr>
          <a:xfrm>
            <a:off x="2362833" y="7703796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2264;p21">
            <a:extLst>
              <a:ext uri="{FF2B5EF4-FFF2-40B4-BE49-F238E27FC236}">
                <a16:creationId xmlns:a16="http://schemas.microsoft.com/office/drawing/2014/main" id="{02E1E73A-DA0F-D333-BF2F-E3F0D7BD6816}"/>
              </a:ext>
            </a:extLst>
          </p:cNvPr>
          <p:cNvSpPr txBox="1"/>
          <p:nvPr/>
        </p:nvSpPr>
        <p:spPr>
          <a:xfrm>
            <a:off x="3288626" y="5434474"/>
            <a:ext cx="2857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عنوان را اینجا اضافه کنید</a:t>
            </a:r>
            <a:endParaRPr sz="2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12265;p21">
            <a:extLst>
              <a:ext uri="{FF2B5EF4-FFF2-40B4-BE49-F238E27FC236}">
                <a16:creationId xmlns:a16="http://schemas.microsoft.com/office/drawing/2014/main" id="{F1044B67-06CC-25BA-610B-0B386D1A92DB}"/>
              </a:ext>
            </a:extLst>
          </p:cNvPr>
          <p:cNvGrpSpPr/>
          <p:nvPr/>
        </p:nvGrpSpPr>
        <p:grpSpPr>
          <a:xfrm>
            <a:off x="2623297" y="3241263"/>
            <a:ext cx="395486" cy="395486"/>
            <a:chOff x="2676100" y="832575"/>
            <a:chExt cx="483125" cy="483125"/>
          </a:xfrm>
        </p:grpSpPr>
        <p:sp>
          <p:nvSpPr>
            <p:cNvPr id="22" name="Google Shape;12266;p21">
              <a:extLst>
                <a:ext uri="{FF2B5EF4-FFF2-40B4-BE49-F238E27FC236}">
                  <a16:creationId xmlns:a16="http://schemas.microsoft.com/office/drawing/2014/main" id="{EB9FE587-347A-0AAB-1705-95694CB67861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267;p21">
              <a:extLst>
                <a:ext uri="{FF2B5EF4-FFF2-40B4-BE49-F238E27FC236}">
                  <a16:creationId xmlns:a16="http://schemas.microsoft.com/office/drawing/2014/main" id="{ECB0AEB8-ADB8-AB37-2E79-E6AF248DAC0D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268;p21">
              <a:extLst>
                <a:ext uri="{FF2B5EF4-FFF2-40B4-BE49-F238E27FC236}">
                  <a16:creationId xmlns:a16="http://schemas.microsoft.com/office/drawing/2014/main" id="{E28AC56D-7EDA-6BD9-91C2-495E9359AA93}"/>
                </a:ext>
              </a:extLst>
            </p:cNvPr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12269;p21">
            <a:extLst>
              <a:ext uri="{FF2B5EF4-FFF2-40B4-BE49-F238E27FC236}">
                <a16:creationId xmlns:a16="http://schemas.microsoft.com/office/drawing/2014/main" id="{D647D8B9-E5C2-889C-34D6-31AAECD8E071}"/>
              </a:ext>
            </a:extLst>
          </p:cNvPr>
          <p:cNvGrpSpPr/>
          <p:nvPr/>
        </p:nvGrpSpPr>
        <p:grpSpPr>
          <a:xfrm>
            <a:off x="4517242" y="3227213"/>
            <a:ext cx="408788" cy="395486"/>
            <a:chOff x="3270550" y="832575"/>
            <a:chExt cx="499375" cy="483125"/>
          </a:xfrm>
        </p:grpSpPr>
        <p:sp>
          <p:nvSpPr>
            <p:cNvPr id="26" name="Google Shape;12270;p21">
              <a:extLst>
                <a:ext uri="{FF2B5EF4-FFF2-40B4-BE49-F238E27FC236}">
                  <a16:creationId xmlns:a16="http://schemas.microsoft.com/office/drawing/2014/main" id="{80DB059C-3C13-88D2-3476-D6B54026E7B4}"/>
                </a:ext>
              </a:extLst>
            </p:cNvPr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271;p21">
              <a:extLst>
                <a:ext uri="{FF2B5EF4-FFF2-40B4-BE49-F238E27FC236}">
                  <a16:creationId xmlns:a16="http://schemas.microsoft.com/office/drawing/2014/main" id="{DB2BFB5D-A23E-56EF-E1E7-F9C7091068B6}"/>
                </a:ext>
              </a:extLst>
            </p:cNvPr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272;p21">
              <a:extLst>
                <a:ext uri="{FF2B5EF4-FFF2-40B4-BE49-F238E27FC236}">
                  <a16:creationId xmlns:a16="http://schemas.microsoft.com/office/drawing/2014/main" id="{ECC61951-08DC-9F1F-2CBD-3090D9365F22}"/>
                </a:ext>
              </a:extLst>
            </p:cNvPr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2273;p21">
            <a:extLst>
              <a:ext uri="{FF2B5EF4-FFF2-40B4-BE49-F238E27FC236}">
                <a16:creationId xmlns:a16="http://schemas.microsoft.com/office/drawing/2014/main" id="{702E862A-364B-8E3C-CA34-CC4634C7CEA7}"/>
              </a:ext>
            </a:extLst>
          </p:cNvPr>
          <p:cNvGrpSpPr/>
          <p:nvPr/>
        </p:nvGrpSpPr>
        <p:grpSpPr>
          <a:xfrm>
            <a:off x="6424428" y="3241315"/>
            <a:ext cx="395548" cy="395486"/>
            <a:chOff x="3270475" y="1427025"/>
            <a:chExt cx="483200" cy="483125"/>
          </a:xfrm>
        </p:grpSpPr>
        <p:sp>
          <p:nvSpPr>
            <p:cNvPr id="30" name="Google Shape;12274;p21">
              <a:extLst>
                <a:ext uri="{FF2B5EF4-FFF2-40B4-BE49-F238E27FC236}">
                  <a16:creationId xmlns:a16="http://schemas.microsoft.com/office/drawing/2014/main" id="{03EDF0EB-4D59-3E7B-BE60-2236F6177DA3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275;p21">
              <a:extLst>
                <a:ext uri="{FF2B5EF4-FFF2-40B4-BE49-F238E27FC236}">
                  <a16:creationId xmlns:a16="http://schemas.microsoft.com/office/drawing/2014/main" id="{2842061B-A31F-7F0F-A1D8-D2C572DF93D7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276;p21">
              <a:extLst>
                <a:ext uri="{FF2B5EF4-FFF2-40B4-BE49-F238E27FC236}">
                  <a16:creationId xmlns:a16="http://schemas.microsoft.com/office/drawing/2014/main" id="{ACBF8087-7A26-50CC-D97B-C843CFF34B3E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12277;p21">
            <a:extLst>
              <a:ext uri="{FF2B5EF4-FFF2-40B4-BE49-F238E27FC236}">
                <a16:creationId xmlns:a16="http://schemas.microsoft.com/office/drawing/2014/main" id="{FA19E4BA-0459-103B-997D-CEA2E393FBF5}"/>
              </a:ext>
            </a:extLst>
          </p:cNvPr>
          <p:cNvSpPr/>
          <p:nvPr/>
        </p:nvSpPr>
        <p:spPr>
          <a:xfrm>
            <a:off x="6424366" y="7231859"/>
            <a:ext cx="395568" cy="395486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435D7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2278;p21">
            <a:extLst>
              <a:ext uri="{FF2B5EF4-FFF2-40B4-BE49-F238E27FC236}">
                <a16:creationId xmlns:a16="http://schemas.microsoft.com/office/drawing/2014/main" id="{FA9BC77F-6C30-5B15-F90D-46FC92562C4C}"/>
              </a:ext>
            </a:extLst>
          </p:cNvPr>
          <p:cNvSpPr/>
          <p:nvPr/>
        </p:nvSpPr>
        <p:spPr>
          <a:xfrm>
            <a:off x="2619435" y="7231849"/>
            <a:ext cx="399394" cy="39550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435D7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5" name="Google Shape;12279;p21">
            <a:extLst>
              <a:ext uri="{FF2B5EF4-FFF2-40B4-BE49-F238E27FC236}">
                <a16:creationId xmlns:a16="http://schemas.microsoft.com/office/drawing/2014/main" id="{6F822F65-4B8F-5EEB-E4F4-9A0155D4DA31}"/>
              </a:ext>
            </a:extLst>
          </p:cNvPr>
          <p:cNvGrpSpPr/>
          <p:nvPr/>
        </p:nvGrpSpPr>
        <p:grpSpPr>
          <a:xfrm>
            <a:off x="4517215" y="7235555"/>
            <a:ext cx="408850" cy="388118"/>
            <a:chOff x="6222125" y="2025975"/>
            <a:chExt cx="499450" cy="474125"/>
          </a:xfrm>
        </p:grpSpPr>
        <p:sp>
          <p:nvSpPr>
            <p:cNvPr id="36" name="Google Shape;12280;p21">
              <a:extLst>
                <a:ext uri="{FF2B5EF4-FFF2-40B4-BE49-F238E27FC236}">
                  <a16:creationId xmlns:a16="http://schemas.microsoft.com/office/drawing/2014/main" id="{6CF58ED8-A3B3-AB89-A636-383820668D18}"/>
                </a:ext>
              </a:extLst>
            </p:cNvPr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281;p21">
              <a:extLst>
                <a:ext uri="{FF2B5EF4-FFF2-40B4-BE49-F238E27FC236}">
                  <a16:creationId xmlns:a16="http://schemas.microsoft.com/office/drawing/2014/main" id="{A58B5229-92A7-CA40-A5EE-0F5AFF51F144}"/>
                </a:ext>
              </a:extLst>
            </p:cNvPr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282;p21">
              <a:extLst>
                <a:ext uri="{FF2B5EF4-FFF2-40B4-BE49-F238E27FC236}">
                  <a16:creationId xmlns:a16="http://schemas.microsoft.com/office/drawing/2014/main" id="{1747C241-D609-68E4-F09C-481302E89D87}"/>
                </a:ext>
              </a:extLst>
            </p:cNvPr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2283;p21">
            <a:extLst>
              <a:ext uri="{FF2B5EF4-FFF2-40B4-BE49-F238E27FC236}">
                <a16:creationId xmlns:a16="http://schemas.microsoft.com/office/drawing/2014/main" id="{A06F10DC-5516-FD53-4180-945E75D49DC4}"/>
              </a:ext>
            </a:extLst>
          </p:cNvPr>
          <p:cNvSpPr txBox="1"/>
          <p:nvPr/>
        </p:nvSpPr>
        <p:spPr>
          <a:xfrm>
            <a:off x="2096906" y="3821578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1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2284;p21">
            <a:extLst>
              <a:ext uri="{FF2B5EF4-FFF2-40B4-BE49-F238E27FC236}">
                <a16:creationId xmlns:a16="http://schemas.microsoft.com/office/drawing/2014/main" id="{808023E7-2E00-1992-54A5-64C4CEB8235C}"/>
              </a:ext>
            </a:extLst>
          </p:cNvPr>
          <p:cNvSpPr txBox="1"/>
          <p:nvPr/>
        </p:nvSpPr>
        <p:spPr>
          <a:xfrm>
            <a:off x="3997472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2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12285;p21">
            <a:extLst>
              <a:ext uri="{FF2B5EF4-FFF2-40B4-BE49-F238E27FC236}">
                <a16:creationId xmlns:a16="http://schemas.microsoft.com/office/drawing/2014/main" id="{F3C6C115-E372-99D2-2ADB-FA5FCD2B9944}"/>
              </a:ext>
            </a:extLst>
          </p:cNvPr>
          <p:cNvSpPr txBox="1"/>
          <p:nvPr/>
        </p:nvSpPr>
        <p:spPr>
          <a:xfrm>
            <a:off x="5898038" y="3819670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3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2286;p21">
            <a:extLst>
              <a:ext uri="{FF2B5EF4-FFF2-40B4-BE49-F238E27FC236}">
                <a16:creationId xmlns:a16="http://schemas.microsoft.com/office/drawing/2014/main" id="{1F038E54-140C-F309-4ECF-6380ACE8EF63}"/>
              </a:ext>
            </a:extLst>
          </p:cNvPr>
          <p:cNvSpPr txBox="1"/>
          <p:nvPr/>
        </p:nvSpPr>
        <p:spPr>
          <a:xfrm>
            <a:off x="2096700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4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2287;p21">
            <a:extLst>
              <a:ext uri="{FF2B5EF4-FFF2-40B4-BE49-F238E27FC236}">
                <a16:creationId xmlns:a16="http://schemas.microsoft.com/office/drawing/2014/main" id="{F0D790DB-EA7C-6011-2907-C0B83C44C50B}"/>
              </a:ext>
            </a:extLst>
          </p:cNvPr>
          <p:cNvSpPr txBox="1"/>
          <p:nvPr/>
        </p:nvSpPr>
        <p:spPr>
          <a:xfrm>
            <a:off x="399736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5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2288;p21">
            <a:extLst>
              <a:ext uri="{FF2B5EF4-FFF2-40B4-BE49-F238E27FC236}">
                <a16:creationId xmlns:a16="http://schemas.microsoft.com/office/drawing/2014/main" id="{D03186C5-D5E6-5E89-D6AE-857E2E734EA3}"/>
              </a:ext>
            </a:extLst>
          </p:cNvPr>
          <p:cNvSpPr txBox="1"/>
          <p:nvPr/>
        </p:nvSpPr>
        <p:spPr>
          <a:xfrm>
            <a:off x="5898038" y="784631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متن</a:t>
            </a:r>
            <a:r>
              <a:rPr lang="es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6</a:t>
            </a: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2289;p21">
            <a:extLst>
              <a:ext uri="{FF2B5EF4-FFF2-40B4-BE49-F238E27FC236}">
                <a16:creationId xmlns:a16="http://schemas.microsoft.com/office/drawing/2014/main" id="{30A083BB-5580-0C8E-A1CD-4F958FE6D36C}"/>
              </a:ext>
            </a:extLst>
          </p:cNvPr>
          <p:cNvSpPr/>
          <p:nvPr/>
        </p:nvSpPr>
        <p:spPr>
          <a:xfrm>
            <a:off x="2749574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2290;p21">
            <a:extLst>
              <a:ext uri="{FF2B5EF4-FFF2-40B4-BE49-F238E27FC236}">
                <a16:creationId xmlns:a16="http://schemas.microsoft.com/office/drawing/2014/main" id="{322B7984-77FE-3CFF-3A3A-6DB838E676DB}"/>
              </a:ext>
            </a:extLst>
          </p:cNvPr>
          <p:cNvSpPr/>
          <p:nvPr/>
        </p:nvSpPr>
        <p:spPr>
          <a:xfrm>
            <a:off x="465326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2291;p21">
            <a:extLst>
              <a:ext uri="{FF2B5EF4-FFF2-40B4-BE49-F238E27FC236}">
                <a16:creationId xmlns:a16="http://schemas.microsoft.com/office/drawing/2014/main" id="{04C11369-72A3-967D-88F1-6A8F1C871020}"/>
              </a:ext>
            </a:extLst>
          </p:cNvPr>
          <p:cNvSpPr/>
          <p:nvPr/>
        </p:nvSpPr>
        <p:spPr>
          <a:xfrm>
            <a:off x="6556970" y="4384852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2292;p21">
            <a:extLst>
              <a:ext uri="{FF2B5EF4-FFF2-40B4-BE49-F238E27FC236}">
                <a16:creationId xmlns:a16="http://schemas.microsoft.com/office/drawing/2014/main" id="{DB6DD382-33A1-AE65-ED5E-2D1FF996A5C1}"/>
              </a:ext>
            </a:extLst>
          </p:cNvPr>
          <p:cNvSpPr/>
          <p:nvPr/>
        </p:nvSpPr>
        <p:spPr>
          <a:xfrm>
            <a:off x="2749548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2293;p21">
            <a:extLst>
              <a:ext uri="{FF2B5EF4-FFF2-40B4-BE49-F238E27FC236}">
                <a16:creationId xmlns:a16="http://schemas.microsoft.com/office/drawing/2014/main" id="{E1520D26-7115-49EC-469B-1B1F29A5107F}"/>
              </a:ext>
            </a:extLst>
          </p:cNvPr>
          <p:cNvSpPr/>
          <p:nvPr/>
        </p:nvSpPr>
        <p:spPr>
          <a:xfrm>
            <a:off x="465323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2294;p21">
            <a:extLst>
              <a:ext uri="{FF2B5EF4-FFF2-40B4-BE49-F238E27FC236}">
                <a16:creationId xmlns:a16="http://schemas.microsoft.com/office/drawing/2014/main" id="{7B7C8718-D7F1-D1FF-B780-72367AEC62FA}"/>
              </a:ext>
            </a:extLst>
          </p:cNvPr>
          <p:cNvSpPr/>
          <p:nvPr/>
        </p:nvSpPr>
        <p:spPr>
          <a:xfrm>
            <a:off x="6556944" y="690907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2295;p21">
            <a:extLst>
              <a:ext uri="{FF2B5EF4-FFF2-40B4-BE49-F238E27FC236}">
                <a16:creationId xmlns:a16="http://schemas.microsoft.com/office/drawing/2014/main" id="{9E68C1ED-2432-D9C1-A357-AFDAF4D7AD17}"/>
              </a:ext>
            </a:extLst>
          </p:cNvPr>
          <p:cNvSpPr/>
          <p:nvPr/>
        </p:nvSpPr>
        <p:spPr>
          <a:xfrm>
            <a:off x="4401458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2296;p21">
            <a:extLst>
              <a:ext uri="{FF2B5EF4-FFF2-40B4-BE49-F238E27FC236}">
                <a16:creationId xmlns:a16="http://schemas.microsoft.com/office/drawing/2014/main" id="{5914DB92-4C0B-B6CE-8D90-3F2E9E025CAE}"/>
              </a:ext>
            </a:extLst>
          </p:cNvPr>
          <p:cNvSpPr/>
          <p:nvPr/>
        </p:nvSpPr>
        <p:spPr>
          <a:xfrm>
            <a:off x="4657564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2297;p21">
            <a:extLst>
              <a:ext uri="{FF2B5EF4-FFF2-40B4-BE49-F238E27FC236}">
                <a16:creationId xmlns:a16="http://schemas.microsoft.com/office/drawing/2014/main" id="{3381F722-F547-DBBE-E288-19FC9044D631}"/>
              </a:ext>
            </a:extLst>
          </p:cNvPr>
          <p:cNvSpPr/>
          <p:nvPr/>
        </p:nvSpPr>
        <p:spPr>
          <a:xfrm>
            <a:off x="4913672" y="491641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2298;p21">
            <a:extLst>
              <a:ext uri="{FF2B5EF4-FFF2-40B4-BE49-F238E27FC236}">
                <a16:creationId xmlns:a16="http://schemas.microsoft.com/office/drawing/2014/main" id="{0788CCBC-251A-C15B-328B-1462B56456E4}"/>
              </a:ext>
            </a:extLst>
          </p:cNvPr>
          <p:cNvSpPr/>
          <p:nvPr/>
        </p:nvSpPr>
        <p:spPr>
          <a:xfrm>
            <a:off x="4401458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2299;p21">
            <a:extLst>
              <a:ext uri="{FF2B5EF4-FFF2-40B4-BE49-F238E27FC236}">
                <a16:creationId xmlns:a16="http://schemas.microsoft.com/office/drawing/2014/main" id="{9D9D0116-7734-26D5-7488-355FF945B85F}"/>
              </a:ext>
            </a:extLst>
          </p:cNvPr>
          <p:cNvSpPr/>
          <p:nvPr/>
        </p:nvSpPr>
        <p:spPr>
          <a:xfrm>
            <a:off x="4657564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2300;p21">
            <a:extLst>
              <a:ext uri="{FF2B5EF4-FFF2-40B4-BE49-F238E27FC236}">
                <a16:creationId xmlns:a16="http://schemas.microsoft.com/office/drawing/2014/main" id="{FAC42D06-C784-3ADE-260D-9CE3AC070F5D}"/>
              </a:ext>
            </a:extLst>
          </p:cNvPr>
          <p:cNvSpPr/>
          <p:nvPr/>
        </p:nvSpPr>
        <p:spPr>
          <a:xfrm>
            <a:off x="4913672" y="6373836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7" name="Google Shape;12301;p21">
            <a:extLst>
              <a:ext uri="{FF2B5EF4-FFF2-40B4-BE49-F238E27FC236}">
                <a16:creationId xmlns:a16="http://schemas.microsoft.com/office/drawing/2014/main" id="{6B14566B-E3AB-5FD4-8075-439136F18C16}"/>
              </a:ext>
            </a:extLst>
          </p:cNvPr>
          <p:cNvCxnSpPr>
            <a:stCxn id="45" idx="4"/>
            <a:endCxn id="51" idx="0"/>
          </p:cNvCxnSpPr>
          <p:nvPr/>
        </p:nvCxnSpPr>
        <p:spPr>
          <a:xfrm rot="-5400000" flipH="1">
            <a:off x="3437474" y="3888652"/>
            <a:ext cx="403800" cy="16518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12302;p21">
            <a:extLst>
              <a:ext uri="{FF2B5EF4-FFF2-40B4-BE49-F238E27FC236}">
                <a16:creationId xmlns:a16="http://schemas.microsoft.com/office/drawing/2014/main" id="{7B222DA2-286E-BFDE-5D2E-DC7105D35335}"/>
              </a:ext>
            </a:extLst>
          </p:cNvPr>
          <p:cNvCxnSpPr>
            <a:stCxn id="47" idx="4"/>
            <a:endCxn id="53" idx="0"/>
          </p:cNvCxnSpPr>
          <p:nvPr/>
        </p:nvCxnSpPr>
        <p:spPr>
          <a:xfrm rot="5400000">
            <a:off x="5597270" y="3892852"/>
            <a:ext cx="403800" cy="16434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12303;p21">
            <a:extLst>
              <a:ext uri="{FF2B5EF4-FFF2-40B4-BE49-F238E27FC236}">
                <a16:creationId xmlns:a16="http://schemas.microsoft.com/office/drawing/2014/main" id="{A345F061-E57C-2381-35C2-DEA80A1D3120}"/>
              </a:ext>
            </a:extLst>
          </p:cNvPr>
          <p:cNvCxnSpPr>
            <a:stCxn id="46" idx="4"/>
            <a:endCxn id="52" idx="0"/>
          </p:cNvCxnSpPr>
          <p:nvPr/>
        </p:nvCxnSpPr>
        <p:spPr>
          <a:xfrm rot="-5400000" flipH="1">
            <a:off x="4517360" y="4712452"/>
            <a:ext cx="403800" cy="42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12304;p21">
            <a:extLst>
              <a:ext uri="{FF2B5EF4-FFF2-40B4-BE49-F238E27FC236}">
                <a16:creationId xmlns:a16="http://schemas.microsoft.com/office/drawing/2014/main" id="{1FB3033C-AFE5-7BA5-005F-5D15B54CA284}"/>
              </a:ext>
            </a:extLst>
          </p:cNvPr>
          <p:cNvCxnSpPr>
            <a:stCxn id="48" idx="0"/>
            <a:endCxn id="54" idx="4"/>
          </p:cNvCxnSpPr>
          <p:nvPr/>
        </p:nvCxnSpPr>
        <p:spPr>
          <a:xfrm rot="-5400000">
            <a:off x="3435648" y="5879470"/>
            <a:ext cx="407400" cy="16518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12305;p21">
            <a:extLst>
              <a:ext uri="{FF2B5EF4-FFF2-40B4-BE49-F238E27FC236}">
                <a16:creationId xmlns:a16="http://schemas.microsoft.com/office/drawing/2014/main" id="{F4D5A431-8771-4CD6-4A2C-99D11D11FF29}"/>
              </a:ext>
            </a:extLst>
          </p:cNvPr>
          <p:cNvCxnSpPr>
            <a:stCxn id="50" idx="0"/>
            <a:endCxn id="56" idx="4"/>
          </p:cNvCxnSpPr>
          <p:nvPr/>
        </p:nvCxnSpPr>
        <p:spPr>
          <a:xfrm rot="5400000" flipH="1">
            <a:off x="5595444" y="5883670"/>
            <a:ext cx="407400" cy="16434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12306;p21">
            <a:extLst>
              <a:ext uri="{FF2B5EF4-FFF2-40B4-BE49-F238E27FC236}">
                <a16:creationId xmlns:a16="http://schemas.microsoft.com/office/drawing/2014/main" id="{79053DE1-0683-40E7-1BEC-E30922552FF0}"/>
              </a:ext>
            </a:extLst>
          </p:cNvPr>
          <p:cNvCxnSpPr>
            <a:stCxn id="49" idx="0"/>
            <a:endCxn id="55" idx="4"/>
          </p:cNvCxnSpPr>
          <p:nvPr/>
        </p:nvCxnSpPr>
        <p:spPr>
          <a:xfrm rot="-5400000">
            <a:off x="4515534" y="6703270"/>
            <a:ext cx="407400" cy="42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12307;p21">
            <a:extLst>
              <a:ext uri="{FF2B5EF4-FFF2-40B4-BE49-F238E27FC236}">
                <a16:creationId xmlns:a16="http://schemas.microsoft.com/office/drawing/2014/main" id="{A61E049B-6B93-4667-3B42-24E1BFABBF1F}"/>
              </a:ext>
            </a:extLst>
          </p:cNvPr>
          <p:cNvSpPr/>
          <p:nvPr/>
        </p:nvSpPr>
        <p:spPr>
          <a:xfrm>
            <a:off x="8479448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308;p21">
            <a:extLst>
              <a:ext uri="{FF2B5EF4-FFF2-40B4-BE49-F238E27FC236}">
                <a16:creationId xmlns:a16="http://schemas.microsoft.com/office/drawing/2014/main" id="{644EDE8E-4E10-FE8F-4314-412E543E6BDC}"/>
              </a:ext>
            </a:extLst>
          </p:cNvPr>
          <p:cNvSpPr/>
          <p:nvPr/>
        </p:nvSpPr>
        <p:spPr>
          <a:xfrm>
            <a:off x="10037685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309;p21">
            <a:extLst>
              <a:ext uri="{FF2B5EF4-FFF2-40B4-BE49-F238E27FC236}">
                <a16:creationId xmlns:a16="http://schemas.microsoft.com/office/drawing/2014/main" id="{7235DEC8-6A13-265B-DE87-6B2AFCE474AF}"/>
              </a:ext>
            </a:extLst>
          </p:cNvPr>
          <p:cNvSpPr/>
          <p:nvPr/>
        </p:nvSpPr>
        <p:spPr>
          <a:xfrm>
            <a:off x="11595886" y="5416638"/>
            <a:ext cx="1557464" cy="504468"/>
          </a:xfrm>
          <a:custGeom>
            <a:avLst/>
            <a:gdLst/>
            <a:ahLst/>
            <a:cxnLst/>
            <a:rect l="l" t="t" r="r" b="b"/>
            <a:pathLst>
              <a:path w="44328" h="14358" extrusionOk="0">
                <a:moveTo>
                  <a:pt x="42844" y="5706"/>
                </a:moveTo>
                <a:lnTo>
                  <a:pt x="42844" y="1598"/>
                </a:lnTo>
                <a:cubicBezTo>
                  <a:pt x="42844" y="708"/>
                  <a:pt x="42136" y="0"/>
                  <a:pt x="41246" y="0"/>
                </a:cubicBezTo>
                <a:lnTo>
                  <a:pt x="1599" y="0"/>
                </a:ln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5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46" y="14357"/>
                </a:lnTo>
                <a:cubicBezTo>
                  <a:pt x="42136" y="14357"/>
                  <a:pt x="42844" y="13650"/>
                  <a:pt x="42844" y="12759"/>
                </a:cubicBezTo>
                <a:lnTo>
                  <a:pt x="42844" y="8674"/>
                </a:lnTo>
                <a:lnTo>
                  <a:pt x="44328" y="7190"/>
                </a:lnTo>
                <a:lnTo>
                  <a:pt x="42844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310;p21">
            <a:extLst>
              <a:ext uri="{FF2B5EF4-FFF2-40B4-BE49-F238E27FC236}">
                <a16:creationId xmlns:a16="http://schemas.microsoft.com/office/drawing/2014/main" id="{544A6BCF-F5CE-6832-7E1C-F9BF9B447EA8}"/>
              </a:ext>
            </a:extLst>
          </p:cNvPr>
          <p:cNvSpPr/>
          <p:nvPr/>
        </p:nvSpPr>
        <p:spPr>
          <a:xfrm>
            <a:off x="13153316" y="5416638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42867" y="5706"/>
                </a:moveTo>
                <a:lnTo>
                  <a:pt x="42867" y="1598"/>
                </a:lnTo>
                <a:cubicBezTo>
                  <a:pt x="42867" y="708"/>
                  <a:pt x="42159" y="0"/>
                  <a:pt x="41269" y="0"/>
                </a:cubicBezTo>
                <a:lnTo>
                  <a:pt x="1598" y="0"/>
                </a:lnTo>
                <a:cubicBezTo>
                  <a:pt x="731" y="0"/>
                  <a:pt x="1" y="708"/>
                  <a:pt x="1" y="1598"/>
                </a:cubicBezTo>
                <a:lnTo>
                  <a:pt x="1" y="5706"/>
                </a:lnTo>
                <a:lnTo>
                  <a:pt x="1507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31" y="14357"/>
                  <a:pt x="1598" y="14357"/>
                </a:cubicBezTo>
                <a:lnTo>
                  <a:pt x="41269" y="14357"/>
                </a:lnTo>
                <a:cubicBezTo>
                  <a:pt x="42159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311;p21">
            <a:extLst>
              <a:ext uri="{FF2B5EF4-FFF2-40B4-BE49-F238E27FC236}">
                <a16:creationId xmlns:a16="http://schemas.microsoft.com/office/drawing/2014/main" id="{B10CA9B3-A670-0018-15DB-329E950CA6CC}"/>
              </a:ext>
            </a:extLst>
          </p:cNvPr>
          <p:cNvSpPr/>
          <p:nvPr/>
        </p:nvSpPr>
        <p:spPr>
          <a:xfrm>
            <a:off x="14711553" y="5416638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59" y="0"/>
                  <a:pt x="41268" y="0"/>
                </a:cubicBezTo>
                <a:lnTo>
                  <a:pt x="1598" y="0"/>
                </a:lnTo>
                <a:cubicBezTo>
                  <a:pt x="731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31" y="14357"/>
                  <a:pt x="1598" y="14357"/>
                </a:cubicBezTo>
                <a:lnTo>
                  <a:pt x="41268" y="14357"/>
                </a:lnTo>
                <a:cubicBezTo>
                  <a:pt x="42159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312;p21">
            <a:extLst>
              <a:ext uri="{FF2B5EF4-FFF2-40B4-BE49-F238E27FC236}">
                <a16:creationId xmlns:a16="http://schemas.microsoft.com/office/drawing/2014/main" id="{EF72F69B-1C6B-A6F2-CE39-778FCF1F8E29}"/>
              </a:ext>
            </a:extLst>
          </p:cNvPr>
          <p:cNvSpPr/>
          <p:nvPr/>
        </p:nvSpPr>
        <p:spPr>
          <a:xfrm>
            <a:off x="8858801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313;p21">
            <a:extLst>
              <a:ext uri="{FF2B5EF4-FFF2-40B4-BE49-F238E27FC236}">
                <a16:creationId xmlns:a16="http://schemas.microsoft.com/office/drawing/2014/main" id="{CA6026C6-B205-BA9A-2126-B8F0BDDDE976}"/>
              </a:ext>
            </a:extLst>
          </p:cNvPr>
          <p:cNvSpPr/>
          <p:nvPr/>
        </p:nvSpPr>
        <p:spPr>
          <a:xfrm>
            <a:off x="10488397" y="7316668"/>
            <a:ext cx="685694" cy="773356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314;p21">
            <a:extLst>
              <a:ext uri="{FF2B5EF4-FFF2-40B4-BE49-F238E27FC236}">
                <a16:creationId xmlns:a16="http://schemas.microsoft.com/office/drawing/2014/main" id="{EFE8DD3F-7866-7BDE-A7CB-8E10550F0D38}"/>
              </a:ext>
            </a:extLst>
          </p:cNvPr>
          <p:cNvSpPr/>
          <p:nvPr/>
        </p:nvSpPr>
        <p:spPr>
          <a:xfrm>
            <a:off x="12014521" y="3324701"/>
            <a:ext cx="685730" cy="773110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315;p21">
            <a:extLst>
              <a:ext uri="{FF2B5EF4-FFF2-40B4-BE49-F238E27FC236}">
                <a16:creationId xmlns:a16="http://schemas.microsoft.com/office/drawing/2014/main" id="{840A42CB-79F2-ABC4-41BD-ABFE9B4C2E38}"/>
              </a:ext>
            </a:extLst>
          </p:cNvPr>
          <p:cNvSpPr/>
          <p:nvPr/>
        </p:nvSpPr>
        <p:spPr>
          <a:xfrm>
            <a:off x="13592011" y="7316879"/>
            <a:ext cx="686502" cy="773322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316;p21">
            <a:extLst>
              <a:ext uri="{FF2B5EF4-FFF2-40B4-BE49-F238E27FC236}">
                <a16:creationId xmlns:a16="http://schemas.microsoft.com/office/drawing/2014/main" id="{219A751E-1B3D-E5DA-980F-2526C770B432}"/>
              </a:ext>
            </a:extLst>
          </p:cNvPr>
          <p:cNvSpPr/>
          <p:nvPr/>
        </p:nvSpPr>
        <p:spPr>
          <a:xfrm>
            <a:off x="15170275" y="3324701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317;p21">
            <a:extLst>
              <a:ext uri="{FF2B5EF4-FFF2-40B4-BE49-F238E27FC236}">
                <a16:creationId xmlns:a16="http://schemas.microsoft.com/office/drawing/2014/main" id="{7974ACB5-4F88-6949-3DB5-797ABEEB53EE}"/>
              </a:ext>
            </a:extLst>
          </p:cNvPr>
          <p:cNvSpPr/>
          <p:nvPr/>
        </p:nvSpPr>
        <p:spPr>
          <a:xfrm>
            <a:off x="9139526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318;p21">
            <a:extLst>
              <a:ext uri="{FF2B5EF4-FFF2-40B4-BE49-F238E27FC236}">
                <a16:creationId xmlns:a16="http://schemas.microsoft.com/office/drawing/2014/main" id="{4288B414-8B8E-A562-8E6C-B117FEDD7DF2}"/>
              </a:ext>
            </a:extLst>
          </p:cNvPr>
          <p:cNvSpPr/>
          <p:nvPr/>
        </p:nvSpPr>
        <p:spPr>
          <a:xfrm>
            <a:off x="122952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319;p21">
            <a:extLst>
              <a:ext uri="{FF2B5EF4-FFF2-40B4-BE49-F238E27FC236}">
                <a16:creationId xmlns:a16="http://schemas.microsoft.com/office/drawing/2014/main" id="{677ED5B1-67FD-1B57-8783-42F9E06E9C74}"/>
              </a:ext>
            </a:extLst>
          </p:cNvPr>
          <p:cNvSpPr/>
          <p:nvPr/>
        </p:nvSpPr>
        <p:spPr>
          <a:xfrm>
            <a:off x="15450950" y="515876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320;p21">
            <a:extLst>
              <a:ext uri="{FF2B5EF4-FFF2-40B4-BE49-F238E27FC236}">
                <a16:creationId xmlns:a16="http://schemas.microsoft.com/office/drawing/2014/main" id="{CAD61CAB-8FD9-DF82-9A3D-6691E83E82A9}"/>
              </a:ext>
            </a:extLst>
          </p:cNvPr>
          <p:cNvSpPr/>
          <p:nvPr/>
        </p:nvSpPr>
        <p:spPr>
          <a:xfrm>
            <a:off x="10769126" y="59994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321;p21">
            <a:extLst>
              <a:ext uri="{FF2B5EF4-FFF2-40B4-BE49-F238E27FC236}">
                <a16:creationId xmlns:a16="http://schemas.microsoft.com/office/drawing/2014/main" id="{479DC436-161D-3F75-0A99-FBD5D565BCD2}"/>
              </a:ext>
            </a:extLst>
          </p:cNvPr>
          <p:cNvSpPr/>
          <p:nvPr/>
        </p:nvSpPr>
        <p:spPr>
          <a:xfrm>
            <a:off x="13873126" y="5999540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12322;p21">
            <a:extLst>
              <a:ext uri="{FF2B5EF4-FFF2-40B4-BE49-F238E27FC236}">
                <a16:creationId xmlns:a16="http://schemas.microsoft.com/office/drawing/2014/main" id="{197A2540-821F-B25F-EB24-DA9FC803D5F6}"/>
              </a:ext>
            </a:extLst>
          </p:cNvPr>
          <p:cNvSpPr txBox="1"/>
          <p:nvPr/>
        </p:nvSpPr>
        <p:spPr>
          <a:xfrm>
            <a:off x="86628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2016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12323;p21">
            <a:extLst>
              <a:ext uri="{FF2B5EF4-FFF2-40B4-BE49-F238E27FC236}">
                <a16:creationId xmlns:a16="http://schemas.microsoft.com/office/drawing/2014/main" id="{417E8153-4306-3493-171B-D6EFA4345E82}"/>
              </a:ext>
            </a:extLst>
          </p:cNvPr>
          <p:cNvSpPr/>
          <p:nvPr/>
        </p:nvSpPr>
        <p:spPr>
          <a:xfrm>
            <a:off x="9139526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12324;p21">
            <a:extLst>
              <a:ext uri="{FF2B5EF4-FFF2-40B4-BE49-F238E27FC236}">
                <a16:creationId xmlns:a16="http://schemas.microsoft.com/office/drawing/2014/main" id="{6A3BCB4A-F4F7-FE1D-F20E-4006A458ECD9}"/>
              </a:ext>
            </a:extLst>
          </p:cNvPr>
          <p:cNvSpPr/>
          <p:nvPr/>
        </p:nvSpPr>
        <p:spPr>
          <a:xfrm>
            <a:off x="1230610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12325;p21">
            <a:extLst>
              <a:ext uri="{FF2B5EF4-FFF2-40B4-BE49-F238E27FC236}">
                <a16:creationId xmlns:a16="http://schemas.microsoft.com/office/drawing/2014/main" id="{B290544A-87EB-9133-A473-26A6C1CCA93E}"/>
              </a:ext>
            </a:extLst>
          </p:cNvPr>
          <p:cNvSpPr/>
          <p:nvPr/>
        </p:nvSpPr>
        <p:spPr>
          <a:xfrm>
            <a:off x="15450950" y="415051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12326;p21">
            <a:extLst>
              <a:ext uri="{FF2B5EF4-FFF2-40B4-BE49-F238E27FC236}">
                <a16:creationId xmlns:a16="http://schemas.microsoft.com/office/drawing/2014/main" id="{4B16FA17-0B37-8FCB-CC26-B46F195D094C}"/>
              </a:ext>
            </a:extLst>
          </p:cNvPr>
          <p:cNvSpPr/>
          <p:nvPr/>
        </p:nvSpPr>
        <p:spPr>
          <a:xfrm>
            <a:off x="107683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12327;p21">
            <a:extLst>
              <a:ext uri="{FF2B5EF4-FFF2-40B4-BE49-F238E27FC236}">
                <a16:creationId xmlns:a16="http://schemas.microsoft.com/office/drawing/2014/main" id="{5B110F2A-E418-CB9C-82E0-65A2A53BFF70}"/>
              </a:ext>
            </a:extLst>
          </p:cNvPr>
          <p:cNvSpPr/>
          <p:nvPr/>
        </p:nvSpPr>
        <p:spPr>
          <a:xfrm>
            <a:off x="13873132" y="7139194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4" name="Google Shape;12328;p21">
            <a:extLst>
              <a:ext uri="{FF2B5EF4-FFF2-40B4-BE49-F238E27FC236}">
                <a16:creationId xmlns:a16="http://schemas.microsoft.com/office/drawing/2014/main" id="{7A2A5E80-32E5-F090-2A31-39D531490D87}"/>
              </a:ext>
            </a:extLst>
          </p:cNvPr>
          <p:cNvCxnSpPr>
            <a:stCxn id="73" idx="0"/>
            <a:endCxn id="79" idx="4"/>
          </p:cNvCxnSpPr>
          <p:nvPr/>
        </p:nvCxnSpPr>
        <p:spPr>
          <a:xfrm rot="10800000">
            <a:off x="9201626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5" name="Google Shape;12329;p21">
            <a:extLst>
              <a:ext uri="{FF2B5EF4-FFF2-40B4-BE49-F238E27FC236}">
                <a16:creationId xmlns:a16="http://schemas.microsoft.com/office/drawing/2014/main" id="{20A51354-754A-34AD-FA60-CB4ABBAD6F41}"/>
              </a:ext>
            </a:extLst>
          </p:cNvPr>
          <p:cNvCxnSpPr>
            <a:stCxn id="74" idx="0"/>
            <a:endCxn id="80" idx="4"/>
          </p:cNvCxnSpPr>
          <p:nvPr/>
        </p:nvCxnSpPr>
        <p:spPr>
          <a:xfrm rot="10800000" flipH="1">
            <a:off x="12357350" y="4274964"/>
            <a:ext cx="1080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6" name="Google Shape;12330;p21">
            <a:extLst>
              <a:ext uri="{FF2B5EF4-FFF2-40B4-BE49-F238E27FC236}">
                <a16:creationId xmlns:a16="http://schemas.microsoft.com/office/drawing/2014/main" id="{A1BDC4B5-6431-00F1-522E-55E3528C1305}"/>
              </a:ext>
            </a:extLst>
          </p:cNvPr>
          <p:cNvCxnSpPr>
            <a:stCxn id="75" idx="0"/>
            <a:endCxn id="81" idx="4"/>
          </p:cNvCxnSpPr>
          <p:nvPr/>
        </p:nvCxnSpPr>
        <p:spPr>
          <a:xfrm rot="10800000">
            <a:off x="15513050" y="4274964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7" name="Google Shape;12331;p21">
            <a:extLst>
              <a:ext uri="{FF2B5EF4-FFF2-40B4-BE49-F238E27FC236}">
                <a16:creationId xmlns:a16="http://schemas.microsoft.com/office/drawing/2014/main" id="{C3F7062B-F206-0B2B-1E8A-B74D3C5126FB}"/>
              </a:ext>
            </a:extLst>
          </p:cNvPr>
          <p:cNvCxnSpPr>
            <a:stCxn id="76" idx="4"/>
            <a:endCxn id="82" idx="0"/>
          </p:cNvCxnSpPr>
          <p:nvPr/>
        </p:nvCxnSpPr>
        <p:spPr>
          <a:xfrm flipH="1">
            <a:off x="10830626" y="6123640"/>
            <a:ext cx="600" cy="1015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8" name="Google Shape;12332;p21">
            <a:extLst>
              <a:ext uri="{FF2B5EF4-FFF2-40B4-BE49-F238E27FC236}">
                <a16:creationId xmlns:a16="http://schemas.microsoft.com/office/drawing/2014/main" id="{8222389D-D8CC-64BE-7A2D-EB0ADA087DCB}"/>
              </a:ext>
            </a:extLst>
          </p:cNvPr>
          <p:cNvCxnSpPr>
            <a:stCxn id="77" idx="4"/>
            <a:endCxn id="83" idx="0"/>
          </p:cNvCxnSpPr>
          <p:nvPr/>
        </p:nvCxnSpPr>
        <p:spPr>
          <a:xfrm>
            <a:off x="13935226" y="6123740"/>
            <a:ext cx="0" cy="10152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9" name="Google Shape;12333;p21">
            <a:extLst>
              <a:ext uri="{FF2B5EF4-FFF2-40B4-BE49-F238E27FC236}">
                <a16:creationId xmlns:a16="http://schemas.microsoft.com/office/drawing/2014/main" id="{A97FD357-B333-BB30-6157-24313CA42EF1}"/>
              </a:ext>
            </a:extLst>
          </p:cNvPr>
          <p:cNvSpPr txBox="1"/>
          <p:nvPr/>
        </p:nvSpPr>
        <p:spPr>
          <a:xfrm>
            <a:off x="1027799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2017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12334;p21">
            <a:extLst>
              <a:ext uri="{FF2B5EF4-FFF2-40B4-BE49-F238E27FC236}">
                <a16:creationId xmlns:a16="http://schemas.microsoft.com/office/drawing/2014/main" id="{97C2541A-43D5-DEDD-A42F-C1DD9ABE7B93}"/>
              </a:ext>
            </a:extLst>
          </p:cNvPr>
          <p:cNvSpPr txBox="1"/>
          <p:nvPr/>
        </p:nvSpPr>
        <p:spPr>
          <a:xfrm>
            <a:off x="118093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2018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12335;p21">
            <a:extLst>
              <a:ext uri="{FF2B5EF4-FFF2-40B4-BE49-F238E27FC236}">
                <a16:creationId xmlns:a16="http://schemas.microsoft.com/office/drawing/2014/main" id="{9D613AB4-E403-D3B7-A1F4-1B6C83B8DEA7}"/>
              </a:ext>
            </a:extLst>
          </p:cNvPr>
          <p:cNvSpPr txBox="1"/>
          <p:nvPr/>
        </p:nvSpPr>
        <p:spPr>
          <a:xfrm>
            <a:off x="133936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2019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12336;p21">
            <a:extLst>
              <a:ext uri="{FF2B5EF4-FFF2-40B4-BE49-F238E27FC236}">
                <a16:creationId xmlns:a16="http://schemas.microsoft.com/office/drawing/2014/main" id="{10286931-9C03-4B61-1C2D-5FF43DA6F0EE}"/>
              </a:ext>
            </a:extLst>
          </p:cNvPr>
          <p:cNvSpPr txBox="1"/>
          <p:nvPr/>
        </p:nvSpPr>
        <p:spPr>
          <a:xfrm>
            <a:off x="14977944" y="5439818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2020</a:t>
            </a:r>
            <a:endParaRPr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2337;p21">
            <a:extLst>
              <a:ext uri="{FF2B5EF4-FFF2-40B4-BE49-F238E27FC236}">
                <a16:creationId xmlns:a16="http://schemas.microsoft.com/office/drawing/2014/main" id="{9D5B5A31-7CF2-0FF3-4B47-C231774018B9}"/>
              </a:ext>
            </a:extLst>
          </p:cNvPr>
          <p:cNvSpPr/>
          <p:nvPr/>
        </p:nvSpPr>
        <p:spPr>
          <a:xfrm>
            <a:off x="13731954" y="7458845"/>
            <a:ext cx="408976" cy="410050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4" name="Google Shape;12338;p21">
            <a:extLst>
              <a:ext uri="{FF2B5EF4-FFF2-40B4-BE49-F238E27FC236}">
                <a16:creationId xmlns:a16="http://schemas.microsoft.com/office/drawing/2014/main" id="{557B8227-5F8C-F380-45F4-E710C51E3BDD}"/>
              </a:ext>
            </a:extLst>
          </p:cNvPr>
          <p:cNvGrpSpPr/>
          <p:nvPr/>
        </p:nvGrpSpPr>
        <p:grpSpPr>
          <a:xfrm>
            <a:off x="10614713" y="7496939"/>
            <a:ext cx="412230" cy="412230"/>
            <a:chOff x="1049375" y="2680675"/>
            <a:chExt cx="297725" cy="297725"/>
          </a:xfrm>
        </p:grpSpPr>
        <p:sp>
          <p:nvSpPr>
            <p:cNvPr id="95" name="Google Shape;12339;p21">
              <a:extLst>
                <a:ext uri="{FF2B5EF4-FFF2-40B4-BE49-F238E27FC236}">
                  <a16:creationId xmlns:a16="http://schemas.microsoft.com/office/drawing/2014/main" id="{C0433C81-E6BA-E840-88C0-EE8836B57F40}"/>
                </a:ext>
              </a:extLst>
            </p:cNvPr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340;p21">
              <a:extLst>
                <a:ext uri="{FF2B5EF4-FFF2-40B4-BE49-F238E27FC236}">
                  <a16:creationId xmlns:a16="http://schemas.microsoft.com/office/drawing/2014/main" id="{777FC368-20E6-6D39-83A3-594D2527164F}"/>
                </a:ext>
              </a:extLst>
            </p:cNvPr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2341;p21">
            <a:extLst>
              <a:ext uri="{FF2B5EF4-FFF2-40B4-BE49-F238E27FC236}">
                <a16:creationId xmlns:a16="http://schemas.microsoft.com/office/drawing/2014/main" id="{B400D797-4F72-5104-E88A-73D34B32DBB4}"/>
              </a:ext>
            </a:extLst>
          </p:cNvPr>
          <p:cNvGrpSpPr/>
          <p:nvPr/>
        </p:nvGrpSpPr>
        <p:grpSpPr>
          <a:xfrm>
            <a:off x="15306598" y="3517704"/>
            <a:ext cx="411156" cy="408664"/>
            <a:chOff x="5045775" y="1946400"/>
            <a:chExt cx="296950" cy="295150"/>
          </a:xfrm>
        </p:grpSpPr>
        <p:sp>
          <p:nvSpPr>
            <p:cNvPr id="98" name="Google Shape;12342;p21">
              <a:extLst>
                <a:ext uri="{FF2B5EF4-FFF2-40B4-BE49-F238E27FC236}">
                  <a16:creationId xmlns:a16="http://schemas.microsoft.com/office/drawing/2014/main" id="{A4B3EB3C-AD99-3BD1-FA72-61F34139A232}"/>
                </a:ext>
              </a:extLst>
            </p:cNvPr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343;p21">
              <a:extLst>
                <a:ext uri="{FF2B5EF4-FFF2-40B4-BE49-F238E27FC236}">
                  <a16:creationId xmlns:a16="http://schemas.microsoft.com/office/drawing/2014/main" id="{0C89935F-203B-FC78-D32C-2D801A9F36B6}"/>
                </a:ext>
              </a:extLst>
            </p:cNvPr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2344;p21">
            <a:extLst>
              <a:ext uri="{FF2B5EF4-FFF2-40B4-BE49-F238E27FC236}">
                <a16:creationId xmlns:a16="http://schemas.microsoft.com/office/drawing/2014/main" id="{FA0E78E9-1C30-4973-EE63-B034BAAA93D4}"/>
              </a:ext>
            </a:extLst>
          </p:cNvPr>
          <p:cNvGrpSpPr/>
          <p:nvPr/>
        </p:nvGrpSpPr>
        <p:grpSpPr>
          <a:xfrm>
            <a:off x="12152326" y="3529083"/>
            <a:ext cx="410084" cy="409010"/>
            <a:chOff x="3599700" y="1954475"/>
            <a:chExt cx="296175" cy="295400"/>
          </a:xfrm>
        </p:grpSpPr>
        <p:sp>
          <p:nvSpPr>
            <p:cNvPr id="101" name="Google Shape;12345;p21">
              <a:extLst>
                <a:ext uri="{FF2B5EF4-FFF2-40B4-BE49-F238E27FC236}">
                  <a16:creationId xmlns:a16="http://schemas.microsoft.com/office/drawing/2014/main" id="{0A6E367C-146D-F88B-577A-256B46BC07E5}"/>
                </a:ext>
              </a:extLst>
            </p:cNvPr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346;p21">
              <a:extLst>
                <a:ext uri="{FF2B5EF4-FFF2-40B4-BE49-F238E27FC236}">
                  <a16:creationId xmlns:a16="http://schemas.microsoft.com/office/drawing/2014/main" id="{08B1C2E1-3918-F986-9935-951F96646156}"/>
                </a:ext>
              </a:extLst>
            </p:cNvPr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2347;p21">
              <a:extLst>
                <a:ext uri="{FF2B5EF4-FFF2-40B4-BE49-F238E27FC236}">
                  <a16:creationId xmlns:a16="http://schemas.microsoft.com/office/drawing/2014/main" id="{CFC5B8B0-0517-FB72-2796-5F8725608217}"/>
                </a:ext>
              </a:extLst>
            </p:cNvPr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2348;p21">
            <a:extLst>
              <a:ext uri="{FF2B5EF4-FFF2-40B4-BE49-F238E27FC236}">
                <a16:creationId xmlns:a16="http://schemas.microsoft.com/office/drawing/2014/main" id="{ACA7581F-F5B1-D96D-8232-BE353F08C073}"/>
              </a:ext>
            </a:extLst>
          </p:cNvPr>
          <p:cNvGrpSpPr/>
          <p:nvPr/>
        </p:nvGrpSpPr>
        <p:grpSpPr>
          <a:xfrm>
            <a:off x="8970798" y="3566617"/>
            <a:ext cx="411192" cy="310842"/>
            <a:chOff x="3962775" y="1990700"/>
            <a:chExt cx="296975" cy="224500"/>
          </a:xfrm>
        </p:grpSpPr>
        <p:sp>
          <p:nvSpPr>
            <p:cNvPr id="105" name="Google Shape;12349;p21">
              <a:extLst>
                <a:ext uri="{FF2B5EF4-FFF2-40B4-BE49-F238E27FC236}">
                  <a16:creationId xmlns:a16="http://schemas.microsoft.com/office/drawing/2014/main" id="{51199D6F-806F-3823-568E-86D748FD3E07}"/>
                </a:ext>
              </a:extLst>
            </p:cNvPr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2350;p21">
              <a:extLst>
                <a:ext uri="{FF2B5EF4-FFF2-40B4-BE49-F238E27FC236}">
                  <a16:creationId xmlns:a16="http://schemas.microsoft.com/office/drawing/2014/main" id="{A16363BC-BC1E-56CA-58A5-5E49B5E438A5}"/>
                </a:ext>
              </a:extLst>
            </p:cNvPr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2351;p21">
              <a:extLst>
                <a:ext uri="{FF2B5EF4-FFF2-40B4-BE49-F238E27FC236}">
                  <a16:creationId xmlns:a16="http://schemas.microsoft.com/office/drawing/2014/main" id="{A770766A-657F-D1B5-B804-0CC7726FDF48}"/>
                </a:ext>
              </a:extLst>
            </p:cNvPr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2352;p21">
              <a:extLst>
                <a:ext uri="{FF2B5EF4-FFF2-40B4-BE49-F238E27FC236}">
                  <a16:creationId xmlns:a16="http://schemas.microsoft.com/office/drawing/2014/main" id="{1EBC6198-DC6A-09C6-56D9-8399AFCFF5DC}"/>
                </a:ext>
              </a:extLst>
            </p:cNvPr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2353;p21">
            <a:extLst>
              <a:ext uri="{FF2B5EF4-FFF2-40B4-BE49-F238E27FC236}">
                <a16:creationId xmlns:a16="http://schemas.microsoft.com/office/drawing/2014/main" id="{3E10A3EC-59E4-0380-82F1-8BDF146310FA}"/>
              </a:ext>
            </a:extLst>
          </p:cNvPr>
          <p:cNvSpPr txBox="1"/>
          <p:nvPr/>
        </p:nvSpPr>
        <p:spPr>
          <a:xfrm>
            <a:off x="12810526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0" name="Google Shape;12354;p21">
            <a:extLst>
              <a:ext uri="{FF2B5EF4-FFF2-40B4-BE49-F238E27FC236}">
                <a16:creationId xmlns:a16="http://schemas.microsoft.com/office/drawing/2014/main" id="{F9683D98-FCE7-E332-4BA2-BF870EDE4E99}"/>
              </a:ext>
            </a:extLst>
          </p:cNvPr>
          <p:cNvSpPr txBox="1"/>
          <p:nvPr/>
        </p:nvSpPr>
        <p:spPr>
          <a:xfrm>
            <a:off x="9654822" y="4180618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1" name="Google Shape;12355;p21">
            <a:extLst>
              <a:ext uri="{FF2B5EF4-FFF2-40B4-BE49-F238E27FC236}">
                <a16:creationId xmlns:a16="http://schemas.microsoft.com/office/drawing/2014/main" id="{045A5B60-762D-9124-289A-B8CC09E6C19B}"/>
              </a:ext>
            </a:extLst>
          </p:cNvPr>
          <p:cNvSpPr txBox="1"/>
          <p:nvPr/>
        </p:nvSpPr>
        <p:spPr>
          <a:xfrm>
            <a:off x="11252754" y="6299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2" name="Google Shape;12356;p21">
            <a:extLst>
              <a:ext uri="{FF2B5EF4-FFF2-40B4-BE49-F238E27FC236}">
                <a16:creationId xmlns:a16="http://schemas.microsoft.com/office/drawing/2014/main" id="{9CB22356-13A3-30F8-7EDA-964ADF33C51B}"/>
              </a:ext>
            </a:extLst>
          </p:cNvPr>
          <p:cNvSpPr txBox="1"/>
          <p:nvPr/>
        </p:nvSpPr>
        <p:spPr>
          <a:xfrm>
            <a:off x="143575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3" name="Google Shape;12357;p21">
            <a:extLst>
              <a:ext uri="{FF2B5EF4-FFF2-40B4-BE49-F238E27FC236}">
                <a16:creationId xmlns:a16="http://schemas.microsoft.com/office/drawing/2014/main" id="{C29BC2AD-1958-60E0-FE9D-3CAD663C6A01}"/>
              </a:ext>
            </a:extLst>
          </p:cNvPr>
          <p:cNvSpPr txBox="1"/>
          <p:nvPr/>
        </p:nvSpPr>
        <p:spPr>
          <a:xfrm>
            <a:off x="8074754" y="627334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Arial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4" name="Google Shape;12358;p21">
            <a:extLst>
              <a:ext uri="{FF2B5EF4-FFF2-40B4-BE49-F238E27FC236}">
                <a16:creationId xmlns:a16="http://schemas.microsoft.com/office/drawing/2014/main" id="{DDC7D413-4E48-B2BB-2434-02AC91CF1EA8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اینفوگرافیک ممتاز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9913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Google Shape;12363;p22">
            <a:extLst>
              <a:ext uri="{FF2B5EF4-FFF2-40B4-BE49-F238E27FC236}">
                <a16:creationId xmlns:a16="http://schemas.microsoft.com/office/drawing/2014/main" id="{2E8D2804-18DC-DEEB-1DB2-9C00F5099CB9}"/>
              </a:ext>
            </a:extLst>
          </p:cNvPr>
          <p:cNvSpPr/>
          <p:nvPr/>
        </p:nvSpPr>
        <p:spPr>
          <a:xfrm>
            <a:off x="2096700" y="8004292"/>
            <a:ext cx="3311400" cy="147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4" name="Google Shape;12364;p22">
            <a:extLst>
              <a:ext uri="{FF2B5EF4-FFF2-40B4-BE49-F238E27FC236}">
                <a16:creationId xmlns:a16="http://schemas.microsoft.com/office/drawing/2014/main" id="{826A5F90-9F97-45BA-AE08-17C0DF9E81F2}"/>
              </a:ext>
            </a:extLst>
          </p:cNvPr>
          <p:cNvGrpSpPr/>
          <p:nvPr/>
        </p:nvGrpSpPr>
        <p:grpSpPr>
          <a:xfrm>
            <a:off x="2989185" y="3171059"/>
            <a:ext cx="1526438" cy="1526438"/>
            <a:chOff x="4049800" y="640400"/>
            <a:chExt cx="858900" cy="858900"/>
          </a:xfrm>
        </p:grpSpPr>
        <p:sp>
          <p:nvSpPr>
            <p:cNvPr id="5" name="Google Shape;12365;p22">
              <a:extLst>
                <a:ext uri="{FF2B5EF4-FFF2-40B4-BE49-F238E27FC236}">
                  <a16:creationId xmlns:a16="http://schemas.microsoft.com/office/drawing/2014/main" id="{0E138E97-06CB-30C2-27D0-56C2322B0431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1951"/>
              </a:avLst>
            </a:prstGeom>
            <a:noFill/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6" name="Google Shape;12366;p22">
              <a:extLst>
                <a:ext uri="{FF2B5EF4-FFF2-40B4-BE49-F238E27FC236}">
                  <a16:creationId xmlns:a16="http://schemas.microsoft.com/office/drawing/2014/main" id="{DA3C077B-7D09-E04E-BD3C-59E50FD136E4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926007"/>
                <a:gd name="adj3" fmla="val 12032"/>
              </a:avLst>
            </a:prstGeom>
            <a:solidFill>
              <a:srgbClr val="A5B7C6"/>
            </a:solidFill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7" name="Google Shape;12367;p22">
            <a:extLst>
              <a:ext uri="{FF2B5EF4-FFF2-40B4-BE49-F238E27FC236}">
                <a16:creationId xmlns:a16="http://schemas.microsoft.com/office/drawing/2014/main" id="{6694D20D-8853-E92B-7C4C-9F6E221D61DF}"/>
              </a:ext>
            </a:extLst>
          </p:cNvPr>
          <p:cNvSpPr/>
          <p:nvPr/>
        </p:nvSpPr>
        <p:spPr>
          <a:xfrm>
            <a:off x="2420204" y="5139230"/>
            <a:ext cx="2664000" cy="2263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8" name="Google Shape;12368;p22">
            <a:extLst>
              <a:ext uri="{FF2B5EF4-FFF2-40B4-BE49-F238E27FC236}">
                <a16:creationId xmlns:a16="http://schemas.microsoft.com/office/drawing/2014/main" id="{2D997B8D-F070-599E-0767-70FF4F467FAE}"/>
              </a:ext>
            </a:extLst>
          </p:cNvPr>
          <p:cNvSpPr/>
          <p:nvPr/>
        </p:nvSpPr>
        <p:spPr>
          <a:xfrm>
            <a:off x="3518170" y="7843884"/>
            <a:ext cx="468600" cy="468600"/>
          </a:xfrm>
          <a:prstGeom prst="ellipse">
            <a:avLst/>
          </a:prstGeom>
          <a:solidFill>
            <a:srgbClr val="0E2A47"/>
          </a:solidFill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9" name="Google Shape;12369;p22">
            <a:extLst>
              <a:ext uri="{FF2B5EF4-FFF2-40B4-BE49-F238E27FC236}">
                <a16:creationId xmlns:a16="http://schemas.microsoft.com/office/drawing/2014/main" id="{1352AECD-A4E3-92DF-5FB1-646BD0AEC854}"/>
              </a:ext>
            </a:extLst>
          </p:cNvPr>
          <p:cNvCxnSpPr>
            <a:stCxn id="5" idx="4"/>
            <a:endCxn id="7" idx="0"/>
          </p:cNvCxnSpPr>
          <p:nvPr/>
        </p:nvCxnSpPr>
        <p:spPr>
          <a:xfrm>
            <a:off x="3752402" y="4697496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2370;p22">
            <a:extLst>
              <a:ext uri="{FF2B5EF4-FFF2-40B4-BE49-F238E27FC236}">
                <a16:creationId xmlns:a16="http://schemas.microsoft.com/office/drawing/2014/main" id="{C52F8415-1A1C-4C48-A8D3-0A65697845A0}"/>
              </a:ext>
            </a:extLst>
          </p:cNvPr>
          <p:cNvCxnSpPr/>
          <p:nvPr/>
        </p:nvCxnSpPr>
        <p:spPr>
          <a:xfrm>
            <a:off x="3752358" y="7402130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2371;p22">
            <a:extLst>
              <a:ext uri="{FF2B5EF4-FFF2-40B4-BE49-F238E27FC236}">
                <a16:creationId xmlns:a16="http://schemas.microsoft.com/office/drawing/2014/main" id="{5C8F20BB-F208-943B-2967-CD314D16D1CB}"/>
              </a:ext>
            </a:extLst>
          </p:cNvPr>
          <p:cNvSpPr txBox="1"/>
          <p:nvPr/>
        </p:nvSpPr>
        <p:spPr>
          <a:xfrm>
            <a:off x="2594796" y="6235368"/>
            <a:ext cx="23154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lang="en-US" sz="1600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14" name="Google Shape;12372;p22">
            <a:extLst>
              <a:ext uri="{FF2B5EF4-FFF2-40B4-BE49-F238E27FC236}">
                <a16:creationId xmlns:a16="http://schemas.microsoft.com/office/drawing/2014/main" id="{671D411F-B09B-DF18-2FA0-54AB5CB1D354}"/>
              </a:ext>
            </a:extLst>
          </p:cNvPr>
          <p:cNvCxnSpPr/>
          <p:nvPr/>
        </p:nvCxnSpPr>
        <p:spPr>
          <a:xfrm>
            <a:off x="3243474" y="5973842"/>
            <a:ext cx="1017600" cy="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2373;p22">
            <a:extLst>
              <a:ext uri="{FF2B5EF4-FFF2-40B4-BE49-F238E27FC236}">
                <a16:creationId xmlns:a16="http://schemas.microsoft.com/office/drawing/2014/main" id="{48C13150-FC9B-0565-EFE0-26A704A07107}"/>
              </a:ext>
            </a:extLst>
          </p:cNvPr>
          <p:cNvSpPr txBox="1"/>
          <p:nvPr/>
        </p:nvSpPr>
        <p:spPr>
          <a:xfrm>
            <a:off x="2908272" y="5466432"/>
            <a:ext cx="1688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b="1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عنوان</a:t>
            </a:r>
            <a:r>
              <a:rPr lang="es" sz="1600" b="1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 1</a:t>
            </a:r>
            <a:endParaRPr sz="1600" b="1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6" name="Google Shape;12374;p22">
            <a:extLst>
              <a:ext uri="{FF2B5EF4-FFF2-40B4-BE49-F238E27FC236}">
                <a16:creationId xmlns:a16="http://schemas.microsoft.com/office/drawing/2014/main" id="{95D8C279-F554-46F2-5AD4-09A515A68EF3}"/>
              </a:ext>
            </a:extLst>
          </p:cNvPr>
          <p:cNvSpPr txBox="1"/>
          <p:nvPr/>
        </p:nvSpPr>
        <p:spPr>
          <a:xfrm>
            <a:off x="3171928" y="3568914"/>
            <a:ext cx="11610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2600" b="1" kern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2600" b="1" kern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7" name="Google Shape;12375;p22">
            <a:extLst>
              <a:ext uri="{FF2B5EF4-FFF2-40B4-BE49-F238E27FC236}">
                <a16:creationId xmlns:a16="http://schemas.microsoft.com/office/drawing/2014/main" id="{1FD67E6E-425A-FC01-0DBD-1F9FBB5504D7}"/>
              </a:ext>
            </a:extLst>
          </p:cNvPr>
          <p:cNvSpPr/>
          <p:nvPr/>
        </p:nvSpPr>
        <p:spPr>
          <a:xfrm>
            <a:off x="6878710" y="3990300"/>
            <a:ext cx="3576600" cy="3576600"/>
          </a:xfrm>
          <a:prstGeom prst="arc">
            <a:avLst>
              <a:gd name="adj1" fmla="val 16200000"/>
              <a:gd name="adj2" fmla="val 5298411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18" name="Google Shape;12376;p22">
            <a:extLst>
              <a:ext uri="{FF2B5EF4-FFF2-40B4-BE49-F238E27FC236}">
                <a16:creationId xmlns:a16="http://schemas.microsoft.com/office/drawing/2014/main" id="{28D2D296-5274-A2E3-59C6-E9C987EF6862}"/>
              </a:ext>
            </a:extLst>
          </p:cNvPr>
          <p:cNvSpPr/>
          <p:nvPr/>
        </p:nvSpPr>
        <p:spPr>
          <a:xfrm>
            <a:off x="13098808" y="34924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19" name="Google Shape;12377;p22">
            <a:extLst>
              <a:ext uri="{FF2B5EF4-FFF2-40B4-BE49-F238E27FC236}">
                <a16:creationId xmlns:a16="http://schemas.microsoft.com/office/drawing/2014/main" id="{04DE063A-EDAF-F067-5B3C-2AABB0F4C95A}"/>
              </a:ext>
            </a:extLst>
          </p:cNvPr>
          <p:cNvGrpSpPr/>
          <p:nvPr/>
        </p:nvGrpSpPr>
        <p:grpSpPr>
          <a:xfrm>
            <a:off x="7152972" y="4336232"/>
            <a:ext cx="2887664" cy="2887664"/>
            <a:chOff x="5681300" y="2527788"/>
            <a:chExt cx="805800" cy="805800"/>
          </a:xfrm>
        </p:grpSpPr>
        <p:sp>
          <p:nvSpPr>
            <p:cNvPr id="20" name="Google Shape;12378;p22">
              <a:extLst>
                <a:ext uri="{FF2B5EF4-FFF2-40B4-BE49-F238E27FC236}">
                  <a16:creationId xmlns:a16="http://schemas.microsoft.com/office/drawing/2014/main" id="{77D0D393-556C-DFBF-B3E9-99DB58DA5DC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" name="Google Shape;12379;p22">
              <a:extLst>
                <a:ext uri="{FF2B5EF4-FFF2-40B4-BE49-F238E27FC236}">
                  <a16:creationId xmlns:a16="http://schemas.microsoft.com/office/drawing/2014/main" id="{53ED3819-09A5-719C-127F-C17AA1117D7B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" name="Google Shape;12380;p22">
            <a:extLst>
              <a:ext uri="{FF2B5EF4-FFF2-40B4-BE49-F238E27FC236}">
                <a16:creationId xmlns:a16="http://schemas.microsoft.com/office/drawing/2014/main" id="{75799542-571F-28D6-2B29-F3CC143F76D0}"/>
              </a:ext>
            </a:extLst>
          </p:cNvPr>
          <p:cNvGrpSpPr/>
          <p:nvPr/>
        </p:nvGrpSpPr>
        <p:grpSpPr>
          <a:xfrm>
            <a:off x="12481774" y="3567776"/>
            <a:ext cx="1253180" cy="1253180"/>
            <a:chOff x="5681300" y="2527788"/>
            <a:chExt cx="805800" cy="805800"/>
          </a:xfrm>
        </p:grpSpPr>
        <p:sp>
          <p:nvSpPr>
            <p:cNvPr id="23" name="Google Shape;12381;p22">
              <a:extLst>
                <a:ext uri="{FF2B5EF4-FFF2-40B4-BE49-F238E27FC236}">
                  <a16:creationId xmlns:a16="http://schemas.microsoft.com/office/drawing/2014/main" id="{BDA4C73F-2050-0346-321E-9E401C252F3E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" name="Google Shape;12382;p22">
              <a:extLst>
                <a:ext uri="{FF2B5EF4-FFF2-40B4-BE49-F238E27FC236}">
                  <a16:creationId xmlns:a16="http://schemas.microsoft.com/office/drawing/2014/main" id="{9C23CABD-A455-5D30-4269-D295C86A723B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12271918"/>
                <a:gd name="adj2" fmla="val 1620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25" name="Google Shape;12383;p22">
            <a:extLst>
              <a:ext uri="{FF2B5EF4-FFF2-40B4-BE49-F238E27FC236}">
                <a16:creationId xmlns:a16="http://schemas.microsoft.com/office/drawing/2014/main" id="{472EB379-770F-EE63-BD23-5F0AE448E985}"/>
              </a:ext>
            </a:extLst>
          </p:cNvPr>
          <p:cNvSpPr txBox="1"/>
          <p:nvPr/>
        </p:nvSpPr>
        <p:spPr>
          <a:xfrm>
            <a:off x="13986230" y="37524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  <a:endParaRPr sz="1600" kern="0" dirty="0">
              <a:solidFill>
                <a:srgbClr val="A5B7C6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26" name="Google Shape;12384;p22">
            <a:extLst>
              <a:ext uri="{FF2B5EF4-FFF2-40B4-BE49-F238E27FC236}">
                <a16:creationId xmlns:a16="http://schemas.microsoft.com/office/drawing/2014/main" id="{D1A26931-4C54-D6AF-C632-B5986CCE59A8}"/>
              </a:ext>
            </a:extLst>
          </p:cNvPr>
          <p:cNvSpPr/>
          <p:nvPr/>
        </p:nvSpPr>
        <p:spPr>
          <a:xfrm>
            <a:off x="13098808" y="50766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27" name="Google Shape;12385;p22">
            <a:extLst>
              <a:ext uri="{FF2B5EF4-FFF2-40B4-BE49-F238E27FC236}">
                <a16:creationId xmlns:a16="http://schemas.microsoft.com/office/drawing/2014/main" id="{7122DD77-0D4B-FE91-23E5-8E1A536DE676}"/>
              </a:ext>
            </a:extLst>
          </p:cNvPr>
          <p:cNvGrpSpPr/>
          <p:nvPr/>
        </p:nvGrpSpPr>
        <p:grpSpPr>
          <a:xfrm>
            <a:off x="12481774" y="5151976"/>
            <a:ext cx="1253180" cy="1253180"/>
            <a:chOff x="5681300" y="2527788"/>
            <a:chExt cx="805800" cy="805800"/>
          </a:xfrm>
        </p:grpSpPr>
        <p:sp>
          <p:nvSpPr>
            <p:cNvPr id="28" name="Google Shape;12386;p22">
              <a:extLst>
                <a:ext uri="{FF2B5EF4-FFF2-40B4-BE49-F238E27FC236}">
                  <a16:creationId xmlns:a16="http://schemas.microsoft.com/office/drawing/2014/main" id="{FF4B6DA6-F3D2-AE1D-B10C-991A4DAE53D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" name="Google Shape;12387;p22">
              <a:extLst>
                <a:ext uri="{FF2B5EF4-FFF2-40B4-BE49-F238E27FC236}">
                  <a16:creationId xmlns:a16="http://schemas.microsoft.com/office/drawing/2014/main" id="{CFB65710-207F-51BD-9CA3-69A77736CC51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9253407"/>
                <a:gd name="adj2" fmla="val 16200000"/>
              </a:avLst>
            </a:prstGeom>
            <a:solidFill>
              <a:srgbClr val="4056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0" name="Google Shape;12388;p22">
            <a:extLst>
              <a:ext uri="{FF2B5EF4-FFF2-40B4-BE49-F238E27FC236}">
                <a16:creationId xmlns:a16="http://schemas.microsoft.com/office/drawing/2014/main" id="{DC036EC6-8E8D-5E41-3A9B-B47F09534114}"/>
              </a:ext>
            </a:extLst>
          </p:cNvPr>
          <p:cNvSpPr txBox="1"/>
          <p:nvPr/>
        </p:nvSpPr>
        <p:spPr>
          <a:xfrm>
            <a:off x="13986230" y="53366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1" name="Google Shape;12389;p22">
            <a:extLst>
              <a:ext uri="{FF2B5EF4-FFF2-40B4-BE49-F238E27FC236}">
                <a16:creationId xmlns:a16="http://schemas.microsoft.com/office/drawing/2014/main" id="{32391334-BBF1-27BD-3F51-43BC765C38CD}"/>
              </a:ext>
            </a:extLst>
          </p:cNvPr>
          <p:cNvSpPr/>
          <p:nvPr/>
        </p:nvSpPr>
        <p:spPr>
          <a:xfrm>
            <a:off x="13098808" y="6660800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grpSp>
        <p:nvGrpSpPr>
          <p:cNvPr id="32" name="Google Shape;12390;p22">
            <a:extLst>
              <a:ext uri="{FF2B5EF4-FFF2-40B4-BE49-F238E27FC236}">
                <a16:creationId xmlns:a16="http://schemas.microsoft.com/office/drawing/2014/main" id="{71553B5B-B6C0-3CE3-0423-3971C28EFD70}"/>
              </a:ext>
            </a:extLst>
          </p:cNvPr>
          <p:cNvGrpSpPr/>
          <p:nvPr/>
        </p:nvGrpSpPr>
        <p:grpSpPr>
          <a:xfrm>
            <a:off x="12481774" y="6736176"/>
            <a:ext cx="1253180" cy="1253180"/>
            <a:chOff x="5681300" y="2527788"/>
            <a:chExt cx="805800" cy="805800"/>
          </a:xfrm>
        </p:grpSpPr>
        <p:sp>
          <p:nvSpPr>
            <p:cNvPr id="33" name="Google Shape;12391;p22">
              <a:extLst>
                <a:ext uri="{FF2B5EF4-FFF2-40B4-BE49-F238E27FC236}">
                  <a16:creationId xmlns:a16="http://schemas.microsoft.com/office/drawing/2014/main" id="{F445139F-FBC1-DBC1-AD2A-39BDF75B7CE4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" name="Google Shape;12392;p22">
              <a:extLst>
                <a:ext uri="{FF2B5EF4-FFF2-40B4-BE49-F238E27FC236}">
                  <a16:creationId xmlns:a16="http://schemas.microsoft.com/office/drawing/2014/main" id="{03A31E36-90D3-6E21-AA54-C703684D87E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5544305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35" name="Google Shape;12393;p22">
            <a:extLst>
              <a:ext uri="{FF2B5EF4-FFF2-40B4-BE49-F238E27FC236}">
                <a16:creationId xmlns:a16="http://schemas.microsoft.com/office/drawing/2014/main" id="{7AD88F42-9C43-79B4-0129-FAE632E4A089}"/>
              </a:ext>
            </a:extLst>
          </p:cNvPr>
          <p:cNvSpPr txBox="1"/>
          <p:nvPr/>
        </p:nvSpPr>
        <p:spPr>
          <a:xfrm>
            <a:off x="13986230" y="6920892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rgbClr val="A5B7C6"/>
                </a:solidFill>
                <a:latin typeface="Arial"/>
                <a:cs typeface="B Nazanin" panose="000007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6" name="Google Shape;12394;p22">
            <a:extLst>
              <a:ext uri="{FF2B5EF4-FFF2-40B4-BE49-F238E27FC236}">
                <a16:creationId xmlns:a16="http://schemas.microsoft.com/office/drawing/2014/main" id="{6200F59A-BE5A-88CB-7198-03180FAE3F0D}"/>
              </a:ext>
            </a:extLst>
          </p:cNvPr>
          <p:cNvSpPr/>
          <p:nvPr/>
        </p:nvSpPr>
        <p:spPr>
          <a:xfrm>
            <a:off x="8459708" y="385945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37" name="Google Shape;12395;p22">
            <a:extLst>
              <a:ext uri="{FF2B5EF4-FFF2-40B4-BE49-F238E27FC236}">
                <a16:creationId xmlns:a16="http://schemas.microsoft.com/office/drawing/2014/main" id="{8C15151F-811E-8C37-8A14-FB8ABEE62152}"/>
              </a:ext>
            </a:extLst>
          </p:cNvPr>
          <p:cNvSpPr/>
          <p:nvPr/>
        </p:nvSpPr>
        <p:spPr>
          <a:xfrm>
            <a:off x="8459708" y="7426500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38" name="Google Shape;12396;p22">
            <a:extLst>
              <a:ext uri="{FF2B5EF4-FFF2-40B4-BE49-F238E27FC236}">
                <a16:creationId xmlns:a16="http://schemas.microsoft.com/office/drawing/2014/main" id="{D3137A06-EC4E-EE52-50CD-6C4CD189C126}"/>
              </a:ext>
            </a:extLst>
          </p:cNvPr>
          <p:cNvSpPr/>
          <p:nvPr/>
        </p:nvSpPr>
        <p:spPr>
          <a:xfrm>
            <a:off x="10315808" y="5642976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cxnSp>
        <p:nvCxnSpPr>
          <p:cNvPr id="39" name="Google Shape;12397;p22">
            <a:extLst>
              <a:ext uri="{FF2B5EF4-FFF2-40B4-BE49-F238E27FC236}">
                <a16:creationId xmlns:a16="http://schemas.microsoft.com/office/drawing/2014/main" id="{B253B86C-C4A9-06C5-34E9-863C1D79225F}"/>
              </a:ext>
            </a:extLst>
          </p:cNvPr>
          <p:cNvCxnSpPr>
            <a:stCxn id="38" idx="6"/>
            <a:endCxn id="24" idx="2"/>
          </p:cNvCxnSpPr>
          <p:nvPr/>
        </p:nvCxnSpPr>
        <p:spPr>
          <a:xfrm rot="10800000" flipH="1">
            <a:off x="10590008" y="4194276"/>
            <a:ext cx="1891800" cy="1585800"/>
          </a:xfrm>
          <a:prstGeom prst="bentConnector3">
            <a:avLst>
              <a:gd name="adj1" fmla="val 51494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12398;p22">
            <a:extLst>
              <a:ext uri="{FF2B5EF4-FFF2-40B4-BE49-F238E27FC236}">
                <a16:creationId xmlns:a16="http://schemas.microsoft.com/office/drawing/2014/main" id="{7306988D-7E0C-453B-AC30-702033C17F4C}"/>
              </a:ext>
            </a:extLst>
          </p:cNvPr>
          <p:cNvCxnSpPr>
            <a:stCxn id="38" idx="6"/>
            <a:endCxn id="34" idx="2"/>
          </p:cNvCxnSpPr>
          <p:nvPr/>
        </p:nvCxnSpPr>
        <p:spPr>
          <a:xfrm>
            <a:off x="10590008" y="5780076"/>
            <a:ext cx="1891800" cy="1582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12399;p22">
            <a:extLst>
              <a:ext uri="{FF2B5EF4-FFF2-40B4-BE49-F238E27FC236}">
                <a16:creationId xmlns:a16="http://schemas.microsoft.com/office/drawing/2014/main" id="{48D309D2-9632-109F-FCFA-67311BD62C17}"/>
              </a:ext>
            </a:extLst>
          </p:cNvPr>
          <p:cNvCxnSpPr>
            <a:stCxn id="38" idx="6"/>
            <a:endCxn id="29" idx="2"/>
          </p:cNvCxnSpPr>
          <p:nvPr/>
        </p:nvCxnSpPr>
        <p:spPr>
          <a:xfrm rot="10800000" flipH="1">
            <a:off x="10590008" y="5778276"/>
            <a:ext cx="1891800" cy="1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12400;p22">
            <a:extLst>
              <a:ext uri="{FF2B5EF4-FFF2-40B4-BE49-F238E27FC236}">
                <a16:creationId xmlns:a16="http://schemas.microsoft.com/office/drawing/2014/main" id="{9E8671CB-2DDE-325D-9A3C-BB1640BF4B43}"/>
              </a:ext>
            </a:extLst>
          </p:cNvPr>
          <p:cNvSpPr txBox="1"/>
          <p:nvPr/>
        </p:nvSpPr>
        <p:spPr>
          <a:xfrm>
            <a:off x="7601426" y="5153386"/>
            <a:ext cx="19908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6000" b="1" kern="0">
                <a:solidFill>
                  <a:srgbClr val="213B55"/>
                </a:solidFill>
                <a:latin typeface="Arial"/>
                <a:cs typeface="B Nazanin" panose="00000700000000000000" pitchFamily="2" charset="-78"/>
                <a:sym typeface="Arial"/>
              </a:rPr>
              <a:t>75%</a:t>
            </a:r>
            <a:endParaRPr sz="6000" b="1" kern="0">
              <a:solidFill>
                <a:srgbClr val="213B55"/>
              </a:solidFill>
              <a:latin typeface="Arial"/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3" name="Google Shape;12401;p22">
            <a:extLst>
              <a:ext uri="{FF2B5EF4-FFF2-40B4-BE49-F238E27FC236}">
                <a16:creationId xmlns:a16="http://schemas.microsoft.com/office/drawing/2014/main" id="{5369D611-AF60-3903-4C64-F72CEB9ADD7E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اینفوگرافیک ممتاز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288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0" name="Google Shape;13550;p26">
            <a:extLst>
              <a:ext uri="{FF2B5EF4-FFF2-40B4-BE49-F238E27FC236}">
                <a16:creationId xmlns:a16="http://schemas.microsoft.com/office/drawing/2014/main" id="{BB0D4BE1-3919-DC38-D80A-DC209B57D116}"/>
              </a:ext>
            </a:extLst>
          </p:cNvPr>
          <p:cNvGrpSpPr/>
          <p:nvPr/>
        </p:nvGrpSpPr>
        <p:grpSpPr>
          <a:xfrm>
            <a:off x="2105151" y="3531827"/>
            <a:ext cx="726850" cy="726850"/>
            <a:chOff x="6243125" y="3052825"/>
            <a:chExt cx="363425" cy="363425"/>
          </a:xfrm>
        </p:grpSpPr>
        <p:sp>
          <p:nvSpPr>
            <p:cNvPr id="111" name="Google Shape;13551;p26">
              <a:extLst>
                <a:ext uri="{FF2B5EF4-FFF2-40B4-BE49-F238E27FC236}">
                  <a16:creationId xmlns:a16="http://schemas.microsoft.com/office/drawing/2014/main" id="{AA5B2E88-28B7-B0A4-A7CB-E909DEC6C780}"/>
                </a:ext>
              </a:extLst>
            </p:cNvPr>
            <p:cNvSpPr/>
            <p:nvPr/>
          </p:nvSpPr>
          <p:spPr>
            <a:xfrm>
              <a:off x="6243125" y="305282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3673" y="556"/>
                  </a:moveTo>
                  <a:cubicBezTo>
                    <a:pt x="13827" y="556"/>
                    <a:pt x="13951" y="711"/>
                    <a:pt x="13951" y="865"/>
                  </a:cubicBezTo>
                  <a:lnTo>
                    <a:pt x="13951" y="10401"/>
                  </a:lnTo>
                  <a:lnTo>
                    <a:pt x="8550" y="10401"/>
                  </a:lnTo>
                  <a:cubicBezTo>
                    <a:pt x="8531" y="10399"/>
                    <a:pt x="8513" y="10397"/>
                    <a:pt x="8496" y="10397"/>
                  </a:cubicBezTo>
                  <a:cubicBezTo>
                    <a:pt x="8136" y="10397"/>
                    <a:pt x="8136" y="10961"/>
                    <a:pt x="8496" y="10961"/>
                  </a:cubicBezTo>
                  <a:cubicBezTo>
                    <a:pt x="8513" y="10961"/>
                    <a:pt x="8531" y="10960"/>
                    <a:pt x="8550" y="10957"/>
                  </a:cubicBezTo>
                  <a:lnTo>
                    <a:pt x="13951" y="10957"/>
                  </a:lnTo>
                  <a:lnTo>
                    <a:pt x="13951" y="11790"/>
                  </a:lnTo>
                  <a:cubicBezTo>
                    <a:pt x="13951" y="11975"/>
                    <a:pt x="13827" y="12099"/>
                    <a:pt x="13673" y="12099"/>
                  </a:cubicBezTo>
                  <a:lnTo>
                    <a:pt x="834" y="12099"/>
                  </a:lnTo>
                  <a:cubicBezTo>
                    <a:pt x="680" y="12099"/>
                    <a:pt x="556" y="11975"/>
                    <a:pt x="556" y="11821"/>
                  </a:cubicBezTo>
                  <a:lnTo>
                    <a:pt x="556" y="10957"/>
                  </a:lnTo>
                  <a:lnTo>
                    <a:pt x="5957" y="10957"/>
                  </a:lnTo>
                  <a:cubicBezTo>
                    <a:pt x="6297" y="10926"/>
                    <a:pt x="6297" y="10432"/>
                    <a:pt x="5957" y="10401"/>
                  </a:cubicBezTo>
                  <a:lnTo>
                    <a:pt x="556" y="10401"/>
                  </a:lnTo>
                  <a:lnTo>
                    <a:pt x="556" y="865"/>
                  </a:lnTo>
                  <a:cubicBezTo>
                    <a:pt x="556" y="711"/>
                    <a:pt x="680" y="556"/>
                    <a:pt x="834" y="556"/>
                  </a:cubicBezTo>
                  <a:close/>
                  <a:moveTo>
                    <a:pt x="8673" y="12685"/>
                  </a:moveTo>
                  <a:lnTo>
                    <a:pt x="8673" y="13981"/>
                  </a:lnTo>
                  <a:lnTo>
                    <a:pt x="5834" y="13981"/>
                  </a:lnTo>
                  <a:lnTo>
                    <a:pt x="5834" y="12685"/>
                  </a:lnTo>
                  <a:close/>
                  <a:moveTo>
                    <a:pt x="13673" y="1"/>
                  </a:moveTo>
                  <a:lnTo>
                    <a:pt x="13673" y="32"/>
                  </a:lnTo>
                  <a:lnTo>
                    <a:pt x="834" y="32"/>
                  </a:lnTo>
                  <a:cubicBezTo>
                    <a:pt x="371" y="32"/>
                    <a:pt x="1" y="402"/>
                    <a:pt x="1" y="865"/>
                  </a:cubicBezTo>
                  <a:lnTo>
                    <a:pt x="1" y="11821"/>
                  </a:lnTo>
                  <a:cubicBezTo>
                    <a:pt x="1" y="12284"/>
                    <a:pt x="371" y="12685"/>
                    <a:pt x="834" y="12685"/>
                  </a:cubicBezTo>
                  <a:lnTo>
                    <a:pt x="5278" y="12685"/>
                  </a:lnTo>
                  <a:lnTo>
                    <a:pt x="5278" y="13981"/>
                  </a:lnTo>
                  <a:lnTo>
                    <a:pt x="3859" y="13981"/>
                  </a:lnTo>
                  <a:cubicBezTo>
                    <a:pt x="3704" y="13981"/>
                    <a:pt x="3550" y="14105"/>
                    <a:pt x="3581" y="14259"/>
                  </a:cubicBezTo>
                  <a:cubicBezTo>
                    <a:pt x="3581" y="14413"/>
                    <a:pt x="3704" y="14537"/>
                    <a:pt x="3859" y="14537"/>
                  </a:cubicBezTo>
                  <a:lnTo>
                    <a:pt x="10648" y="14537"/>
                  </a:lnTo>
                  <a:cubicBezTo>
                    <a:pt x="10833" y="14537"/>
                    <a:pt x="10957" y="14413"/>
                    <a:pt x="10957" y="14259"/>
                  </a:cubicBezTo>
                  <a:cubicBezTo>
                    <a:pt x="10957" y="14105"/>
                    <a:pt x="10833" y="13981"/>
                    <a:pt x="10648" y="13981"/>
                  </a:cubicBezTo>
                  <a:lnTo>
                    <a:pt x="9260" y="13981"/>
                  </a:lnTo>
                  <a:lnTo>
                    <a:pt x="9260" y="12685"/>
                  </a:lnTo>
                  <a:lnTo>
                    <a:pt x="13673" y="12685"/>
                  </a:lnTo>
                  <a:cubicBezTo>
                    <a:pt x="14136" y="12685"/>
                    <a:pt x="14537" y="12284"/>
                    <a:pt x="14537" y="11821"/>
                  </a:cubicBezTo>
                  <a:lnTo>
                    <a:pt x="14537" y="865"/>
                  </a:lnTo>
                  <a:cubicBezTo>
                    <a:pt x="14537" y="371"/>
                    <a:pt x="14136" y="1"/>
                    <a:pt x="136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2" name="Google Shape;13552;p26">
              <a:extLst>
                <a:ext uri="{FF2B5EF4-FFF2-40B4-BE49-F238E27FC236}">
                  <a16:creationId xmlns:a16="http://schemas.microsoft.com/office/drawing/2014/main" id="{921B58DE-B0EB-4822-4604-7386F5B4E0FD}"/>
                </a:ext>
              </a:extLst>
            </p:cNvPr>
            <p:cNvSpPr/>
            <p:nvPr/>
          </p:nvSpPr>
          <p:spPr>
            <a:xfrm>
              <a:off x="6285575" y="3097575"/>
              <a:ext cx="277775" cy="78725"/>
            </a:xfrm>
            <a:custGeom>
              <a:avLst/>
              <a:gdLst/>
              <a:ahLst/>
              <a:cxnLst/>
              <a:rect l="l" t="t" r="r" b="b"/>
              <a:pathLst>
                <a:path w="11111" h="3149" extrusionOk="0">
                  <a:moveTo>
                    <a:pt x="10555" y="556"/>
                  </a:moveTo>
                  <a:lnTo>
                    <a:pt x="10555" y="2562"/>
                  </a:lnTo>
                  <a:lnTo>
                    <a:pt x="556" y="2562"/>
                  </a:lnTo>
                  <a:lnTo>
                    <a:pt x="556" y="556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2871"/>
                  </a:lnTo>
                  <a:cubicBezTo>
                    <a:pt x="0" y="3025"/>
                    <a:pt x="124" y="3149"/>
                    <a:pt x="278" y="3149"/>
                  </a:cubicBezTo>
                  <a:lnTo>
                    <a:pt x="278" y="3118"/>
                  </a:lnTo>
                  <a:lnTo>
                    <a:pt x="10833" y="3118"/>
                  </a:lnTo>
                  <a:cubicBezTo>
                    <a:pt x="10987" y="3118"/>
                    <a:pt x="11111" y="2995"/>
                    <a:pt x="11111" y="2840"/>
                  </a:cubicBezTo>
                  <a:lnTo>
                    <a:pt x="11111" y="279"/>
                  </a:lnTo>
                  <a:cubicBezTo>
                    <a:pt x="11111" y="124"/>
                    <a:pt x="10987" y="1"/>
                    <a:pt x="1083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3" name="Google Shape;13553;p26">
              <a:extLst>
                <a:ext uri="{FF2B5EF4-FFF2-40B4-BE49-F238E27FC236}">
                  <a16:creationId xmlns:a16="http://schemas.microsoft.com/office/drawing/2014/main" id="{75CE2A57-0468-1F4B-FD9D-996C1671A56F}"/>
                </a:ext>
              </a:extLst>
            </p:cNvPr>
            <p:cNvSpPr/>
            <p:nvPr/>
          </p:nvSpPr>
          <p:spPr>
            <a:xfrm>
              <a:off x="6285575" y="3204050"/>
              <a:ext cx="125000" cy="77950"/>
            </a:xfrm>
            <a:custGeom>
              <a:avLst/>
              <a:gdLst/>
              <a:ahLst/>
              <a:cxnLst/>
              <a:rect l="l" t="t" r="r" b="b"/>
              <a:pathLst>
                <a:path w="5000" h="3118" extrusionOk="0">
                  <a:moveTo>
                    <a:pt x="4414" y="556"/>
                  </a:moveTo>
                  <a:lnTo>
                    <a:pt x="4414" y="2562"/>
                  </a:lnTo>
                  <a:lnTo>
                    <a:pt x="556" y="2562"/>
                  </a:lnTo>
                  <a:lnTo>
                    <a:pt x="556" y="556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2840"/>
                  </a:lnTo>
                  <a:cubicBezTo>
                    <a:pt x="0" y="2994"/>
                    <a:pt x="124" y="3118"/>
                    <a:pt x="278" y="3118"/>
                  </a:cubicBezTo>
                  <a:lnTo>
                    <a:pt x="4722" y="3118"/>
                  </a:lnTo>
                  <a:cubicBezTo>
                    <a:pt x="4877" y="3118"/>
                    <a:pt x="5000" y="2994"/>
                    <a:pt x="5000" y="2840"/>
                  </a:cubicBezTo>
                  <a:lnTo>
                    <a:pt x="5000" y="279"/>
                  </a:lnTo>
                  <a:cubicBezTo>
                    <a:pt x="5000" y="124"/>
                    <a:pt x="4877" y="1"/>
                    <a:pt x="47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4" name="Google Shape;13554;p26">
              <a:extLst>
                <a:ext uri="{FF2B5EF4-FFF2-40B4-BE49-F238E27FC236}">
                  <a16:creationId xmlns:a16="http://schemas.microsoft.com/office/drawing/2014/main" id="{B7702E0F-F41C-1DA0-A6ED-662DFE24D882}"/>
                </a:ext>
              </a:extLst>
            </p:cNvPr>
            <p:cNvSpPr/>
            <p:nvPr/>
          </p:nvSpPr>
          <p:spPr>
            <a:xfrm>
              <a:off x="6438350" y="3204050"/>
              <a:ext cx="125000" cy="77950"/>
            </a:xfrm>
            <a:custGeom>
              <a:avLst/>
              <a:gdLst/>
              <a:ahLst/>
              <a:cxnLst/>
              <a:rect l="l" t="t" r="r" b="b"/>
              <a:pathLst>
                <a:path w="5000" h="3118" extrusionOk="0">
                  <a:moveTo>
                    <a:pt x="4444" y="556"/>
                  </a:moveTo>
                  <a:lnTo>
                    <a:pt x="4444" y="2562"/>
                  </a:lnTo>
                  <a:lnTo>
                    <a:pt x="586" y="2562"/>
                  </a:lnTo>
                  <a:lnTo>
                    <a:pt x="586" y="556"/>
                  </a:lnTo>
                  <a:close/>
                  <a:moveTo>
                    <a:pt x="309" y="1"/>
                  </a:moveTo>
                  <a:cubicBezTo>
                    <a:pt x="154" y="1"/>
                    <a:pt x="0" y="124"/>
                    <a:pt x="0" y="279"/>
                  </a:cubicBezTo>
                  <a:lnTo>
                    <a:pt x="0" y="2840"/>
                  </a:lnTo>
                  <a:cubicBezTo>
                    <a:pt x="0" y="2994"/>
                    <a:pt x="154" y="3118"/>
                    <a:pt x="309" y="3118"/>
                  </a:cubicBezTo>
                  <a:lnTo>
                    <a:pt x="4722" y="3118"/>
                  </a:lnTo>
                  <a:cubicBezTo>
                    <a:pt x="4876" y="3118"/>
                    <a:pt x="5000" y="2994"/>
                    <a:pt x="5000" y="2840"/>
                  </a:cubicBezTo>
                  <a:lnTo>
                    <a:pt x="5000" y="279"/>
                  </a:lnTo>
                  <a:cubicBezTo>
                    <a:pt x="5000" y="124"/>
                    <a:pt x="4876" y="1"/>
                    <a:pt x="47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5" name="Google Shape;13555;p26">
              <a:extLst>
                <a:ext uri="{FF2B5EF4-FFF2-40B4-BE49-F238E27FC236}">
                  <a16:creationId xmlns:a16="http://schemas.microsoft.com/office/drawing/2014/main" id="{39A2F6C0-59CB-29F0-146C-FA27EA335E93}"/>
                </a:ext>
              </a:extLst>
            </p:cNvPr>
            <p:cNvSpPr/>
            <p:nvPr/>
          </p:nvSpPr>
          <p:spPr>
            <a:xfrm>
              <a:off x="6416650" y="3312350"/>
              <a:ext cx="15625" cy="14125"/>
            </a:xfrm>
            <a:custGeom>
              <a:avLst/>
              <a:gdLst/>
              <a:ahLst/>
              <a:cxnLst/>
              <a:rect l="l" t="t" r="r" b="b"/>
              <a:pathLst>
                <a:path w="625" h="565" extrusionOk="0">
                  <a:moveTo>
                    <a:pt x="318" y="1"/>
                  </a:moveTo>
                  <a:cubicBezTo>
                    <a:pt x="160" y="1"/>
                    <a:pt x="0" y="121"/>
                    <a:pt x="35" y="329"/>
                  </a:cubicBezTo>
                  <a:cubicBezTo>
                    <a:pt x="62" y="491"/>
                    <a:pt x="184" y="565"/>
                    <a:pt x="307" y="565"/>
                  </a:cubicBezTo>
                  <a:cubicBezTo>
                    <a:pt x="465" y="565"/>
                    <a:pt x="625" y="444"/>
                    <a:pt x="590" y="236"/>
                  </a:cubicBezTo>
                  <a:cubicBezTo>
                    <a:pt x="563" y="74"/>
                    <a:pt x="441" y="1"/>
                    <a:pt x="3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16" name="Google Shape;13556;p26">
            <a:extLst>
              <a:ext uri="{FF2B5EF4-FFF2-40B4-BE49-F238E27FC236}">
                <a16:creationId xmlns:a16="http://schemas.microsoft.com/office/drawing/2014/main" id="{250AC3C5-8532-D626-CCAD-4AE8C9CD464D}"/>
              </a:ext>
            </a:extLst>
          </p:cNvPr>
          <p:cNvGrpSpPr/>
          <p:nvPr/>
        </p:nvGrpSpPr>
        <p:grpSpPr>
          <a:xfrm>
            <a:off x="3406727" y="3531827"/>
            <a:ext cx="774650" cy="726850"/>
            <a:chOff x="5481625" y="3052825"/>
            <a:chExt cx="387325" cy="363425"/>
          </a:xfrm>
        </p:grpSpPr>
        <p:sp>
          <p:nvSpPr>
            <p:cNvPr id="117" name="Google Shape;13557;p26">
              <a:extLst>
                <a:ext uri="{FF2B5EF4-FFF2-40B4-BE49-F238E27FC236}">
                  <a16:creationId xmlns:a16="http://schemas.microsoft.com/office/drawing/2014/main" id="{556888AE-ACB5-694A-9418-D14EC3945A1F}"/>
                </a:ext>
              </a:extLst>
            </p:cNvPr>
            <p:cNvSpPr/>
            <p:nvPr/>
          </p:nvSpPr>
          <p:spPr>
            <a:xfrm>
              <a:off x="5650600" y="3095400"/>
              <a:ext cx="66375" cy="57000"/>
            </a:xfrm>
            <a:custGeom>
              <a:avLst/>
              <a:gdLst/>
              <a:ahLst/>
              <a:cxnLst/>
              <a:rect l="l" t="t" r="r" b="b"/>
              <a:pathLst>
                <a:path w="2655" h="2280" extrusionOk="0">
                  <a:moveTo>
                    <a:pt x="1142" y="582"/>
                  </a:moveTo>
                  <a:cubicBezTo>
                    <a:pt x="1636" y="582"/>
                    <a:pt x="1883" y="1168"/>
                    <a:pt x="1512" y="1538"/>
                  </a:cubicBezTo>
                  <a:cubicBezTo>
                    <a:pt x="1404" y="1657"/>
                    <a:pt x="1267" y="1709"/>
                    <a:pt x="1131" y="1709"/>
                  </a:cubicBezTo>
                  <a:cubicBezTo>
                    <a:pt x="841" y="1709"/>
                    <a:pt x="556" y="1473"/>
                    <a:pt x="556" y="1137"/>
                  </a:cubicBezTo>
                  <a:cubicBezTo>
                    <a:pt x="556" y="829"/>
                    <a:pt x="802" y="582"/>
                    <a:pt x="1142" y="582"/>
                  </a:cubicBezTo>
                  <a:close/>
                  <a:moveTo>
                    <a:pt x="1134" y="1"/>
                  </a:moveTo>
                  <a:cubicBezTo>
                    <a:pt x="549" y="1"/>
                    <a:pt x="0" y="449"/>
                    <a:pt x="0" y="1137"/>
                  </a:cubicBezTo>
                  <a:cubicBezTo>
                    <a:pt x="0" y="1754"/>
                    <a:pt x="494" y="2279"/>
                    <a:pt x="1142" y="2279"/>
                  </a:cubicBezTo>
                  <a:cubicBezTo>
                    <a:pt x="2130" y="2279"/>
                    <a:pt x="2654" y="1045"/>
                    <a:pt x="1944" y="335"/>
                  </a:cubicBezTo>
                  <a:cubicBezTo>
                    <a:pt x="1704" y="104"/>
                    <a:pt x="1415" y="1"/>
                    <a:pt x="11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8" name="Google Shape;13558;p26">
              <a:extLst>
                <a:ext uri="{FF2B5EF4-FFF2-40B4-BE49-F238E27FC236}">
                  <a16:creationId xmlns:a16="http://schemas.microsoft.com/office/drawing/2014/main" id="{A43BC7FA-EB50-6665-E2F3-9C4A187A8F8F}"/>
                </a:ext>
              </a:extLst>
            </p:cNvPr>
            <p:cNvSpPr/>
            <p:nvPr/>
          </p:nvSpPr>
          <p:spPr>
            <a:xfrm>
              <a:off x="5550300" y="3295250"/>
              <a:ext cx="66375" cy="56975"/>
            </a:xfrm>
            <a:custGeom>
              <a:avLst/>
              <a:gdLst/>
              <a:ahLst/>
              <a:cxnLst/>
              <a:rect l="l" t="t" r="r" b="b"/>
              <a:pathLst>
                <a:path w="2655" h="2279" extrusionOk="0">
                  <a:moveTo>
                    <a:pt x="1142" y="581"/>
                  </a:moveTo>
                  <a:cubicBezTo>
                    <a:pt x="1636" y="581"/>
                    <a:pt x="1913" y="1198"/>
                    <a:pt x="1543" y="1538"/>
                  </a:cubicBezTo>
                  <a:cubicBezTo>
                    <a:pt x="1421" y="1660"/>
                    <a:pt x="1272" y="1715"/>
                    <a:pt x="1127" y="1715"/>
                  </a:cubicBezTo>
                  <a:cubicBezTo>
                    <a:pt x="833" y="1715"/>
                    <a:pt x="556" y="1488"/>
                    <a:pt x="556" y="1136"/>
                  </a:cubicBezTo>
                  <a:cubicBezTo>
                    <a:pt x="556" y="828"/>
                    <a:pt x="833" y="581"/>
                    <a:pt x="1142" y="581"/>
                  </a:cubicBezTo>
                  <a:close/>
                  <a:moveTo>
                    <a:pt x="1147" y="0"/>
                  </a:moveTo>
                  <a:cubicBezTo>
                    <a:pt x="563" y="0"/>
                    <a:pt x="0" y="449"/>
                    <a:pt x="0" y="1136"/>
                  </a:cubicBezTo>
                  <a:cubicBezTo>
                    <a:pt x="0" y="1754"/>
                    <a:pt x="525" y="2278"/>
                    <a:pt x="1142" y="2278"/>
                  </a:cubicBezTo>
                  <a:cubicBezTo>
                    <a:pt x="2160" y="2278"/>
                    <a:pt x="2654" y="1044"/>
                    <a:pt x="1944" y="334"/>
                  </a:cubicBezTo>
                  <a:cubicBezTo>
                    <a:pt x="1714" y="104"/>
                    <a:pt x="1428" y="0"/>
                    <a:pt x="11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19" name="Google Shape;13559;p26">
              <a:extLst>
                <a:ext uri="{FF2B5EF4-FFF2-40B4-BE49-F238E27FC236}">
                  <a16:creationId xmlns:a16="http://schemas.microsoft.com/office/drawing/2014/main" id="{F852A3CD-C452-81D0-5280-760F181072D9}"/>
                </a:ext>
              </a:extLst>
            </p:cNvPr>
            <p:cNvSpPr/>
            <p:nvPr/>
          </p:nvSpPr>
          <p:spPr>
            <a:xfrm>
              <a:off x="5481625" y="3059950"/>
              <a:ext cx="387325" cy="356300"/>
            </a:xfrm>
            <a:custGeom>
              <a:avLst/>
              <a:gdLst/>
              <a:ahLst/>
              <a:cxnLst/>
              <a:rect l="l" t="t" r="r" b="b"/>
              <a:pathLst>
                <a:path w="15493" h="14252" extrusionOk="0">
                  <a:moveTo>
                    <a:pt x="7901" y="4530"/>
                  </a:moveTo>
                  <a:cubicBezTo>
                    <a:pt x="8426" y="4530"/>
                    <a:pt x="8919" y="4870"/>
                    <a:pt x="9166" y="5364"/>
                  </a:cubicBezTo>
                  <a:cubicBezTo>
                    <a:pt x="8765" y="5580"/>
                    <a:pt x="8325" y="5688"/>
                    <a:pt x="7886" y="5688"/>
                  </a:cubicBezTo>
                  <a:cubicBezTo>
                    <a:pt x="7446" y="5688"/>
                    <a:pt x="7006" y="5580"/>
                    <a:pt x="6605" y="5364"/>
                  </a:cubicBezTo>
                  <a:cubicBezTo>
                    <a:pt x="6852" y="4870"/>
                    <a:pt x="7345" y="4530"/>
                    <a:pt x="7901" y="4530"/>
                  </a:cubicBezTo>
                  <a:close/>
                  <a:moveTo>
                    <a:pt x="3889" y="8296"/>
                  </a:moveTo>
                  <a:cubicBezTo>
                    <a:pt x="4630" y="8296"/>
                    <a:pt x="5339" y="8573"/>
                    <a:pt x="5833" y="9129"/>
                  </a:cubicBezTo>
                  <a:cubicBezTo>
                    <a:pt x="6882" y="10240"/>
                    <a:pt x="6790" y="12030"/>
                    <a:pt x="5648" y="13017"/>
                  </a:cubicBezTo>
                  <a:cubicBezTo>
                    <a:pt x="5262" y="12323"/>
                    <a:pt x="4568" y="11976"/>
                    <a:pt x="3877" y="11976"/>
                  </a:cubicBezTo>
                  <a:cubicBezTo>
                    <a:pt x="3187" y="11976"/>
                    <a:pt x="2500" y="12323"/>
                    <a:pt x="2130" y="13017"/>
                  </a:cubicBezTo>
                  <a:cubicBezTo>
                    <a:pt x="247" y="11382"/>
                    <a:pt x="1389" y="8296"/>
                    <a:pt x="3889" y="8296"/>
                  </a:cubicBezTo>
                  <a:close/>
                  <a:moveTo>
                    <a:pt x="11859" y="8306"/>
                  </a:moveTo>
                  <a:cubicBezTo>
                    <a:pt x="13233" y="8306"/>
                    <a:pt x="14546" y="9365"/>
                    <a:pt x="14567" y="10981"/>
                  </a:cubicBezTo>
                  <a:lnTo>
                    <a:pt x="14598" y="10981"/>
                  </a:lnTo>
                  <a:cubicBezTo>
                    <a:pt x="14567" y="11783"/>
                    <a:pt x="14228" y="12524"/>
                    <a:pt x="13641" y="13017"/>
                  </a:cubicBezTo>
                  <a:cubicBezTo>
                    <a:pt x="13271" y="12323"/>
                    <a:pt x="12584" y="11976"/>
                    <a:pt x="11894" y="11976"/>
                  </a:cubicBezTo>
                  <a:cubicBezTo>
                    <a:pt x="11203" y="11976"/>
                    <a:pt x="10509" y="12323"/>
                    <a:pt x="10123" y="13017"/>
                  </a:cubicBezTo>
                  <a:cubicBezTo>
                    <a:pt x="8950" y="12030"/>
                    <a:pt x="8889" y="10240"/>
                    <a:pt x="9938" y="9129"/>
                  </a:cubicBezTo>
                  <a:cubicBezTo>
                    <a:pt x="10496" y="8560"/>
                    <a:pt x="11185" y="8306"/>
                    <a:pt x="11859" y="8306"/>
                  </a:cubicBezTo>
                  <a:close/>
                  <a:moveTo>
                    <a:pt x="3904" y="12547"/>
                  </a:moveTo>
                  <a:cubicBezTo>
                    <a:pt x="4414" y="12547"/>
                    <a:pt x="4923" y="12817"/>
                    <a:pt x="5185" y="13357"/>
                  </a:cubicBezTo>
                  <a:cubicBezTo>
                    <a:pt x="4784" y="13573"/>
                    <a:pt x="4344" y="13681"/>
                    <a:pt x="3904" y="13681"/>
                  </a:cubicBezTo>
                  <a:cubicBezTo>
                    <a:pt x="3465" y="13681"/>
                    <a:pt x="3025" y="13573"/>
                    <a:pt x="2624" y="13357"/>
                  </a:cubicBezTo>
                  <a:cubicBezTo>
                    <a:pt x="2886" y="12817"/>
                    <a:pt x="3395" y="12547"/>
                    <a:pt x="3904" y="12547"/>
                  </a:cubicBezTo>
                  <a:close/>
                  <a:moveTo>
                    <a:pt x="11909" y="12547"/>
                  </a:moveTo>
                  <a:cubicBezTo>
                    <a:pt x="12422" y="12547"/>
                    <a:pt x="12931" y="12817"/>
                    <a:pt x="13178" y="13357"/>
                  </a:cubicBezTo>
                  <a:cubicBezTo>
                    <a:pt x="12777" y="13573"/>
                    <a:pt x="12337" y="13681"/>
                    <a:pt x="11898" y="13681"/>
                  </a:cubicBezTo>
                  <a:cubicBezTo>
                    <a:pt x="11458" y="13681"/>
                    <a:pt x="11018" y="13573"/>
                    <a:pt x="10617" y="13357"/>
                  </a:cubicBezTo>
                  <a:cubicBezTo>
                    <a:pt x="10879" y="12817"/>
                    <a:pt x="11396" y="12547"/>
                    <a:pt x="11909" y="12547"/>
                  </a:cubicBezTo>
                  <a:close/>
                  <a:moveTo>
                    <a:pt x="6621" y="0"/>
                  </a:moveTo>
                  <a:cubicBezTo>
                    <a:pt x="6583" y="0"/>
                    <a:pt x="6545" y="8"/>
                    <a:pt x="6512" y="25"/>
                  </a:cubicBezTo>
                  <a:cubicBezTo>
                    <a:pt x="3457" y="1413"/>
                    <a:pt x="4259" y="5950"/>
                    <a:pt x="7592" y="6228"/>
                  </a:cubicBezTo>
                  <a:lnTo>
                    <a:pt x="7592" y="7833"/>
                  </a:lnTo>
                  <a:lnTo>
                    <a:pt x="6111" y="8573"/>
                  </a:lnTo>
                  <a:cubicBezTo>
                    <a:pt x="5470" y="7991"/>
                    <a:pt x="4680" y="7716"/>
                    <a:pt x="3899" y="7716"/>
                  </a:cubicBezTo>
                  <a:cubicBezTo>
                    <a:pt x="2612" y="7716"/>
                    <a:pt x="1352" y="8463"/>
                    <a:pt x="834" y="9808"/>
                  </a:cubicBezTo>
                  <a:cubicBezTo>
                    <a:pt x="0" y="11937"/>
                    <a:pt x="1574" y="14252"/>
                    <a:pt x="3889" y="14252"/>
                  </a:cubicBezTo>
                  <a:cubicBezTo>
                    <a:pt x="5679" y="14252"/>
                    <a:pt x="7160" y="12801"/>
                    <a:pt x="7160" y="10981"/>
                  </a:cubicBezTo>
                  <a:cubicBezTo>
                    <a:pt x="7160" y="10271"/>
                    <a:pt x="6913" y="9592"/>
                    <a:pt x="6481" y="9005"/>
                  </a:cubicBezTo>
                  <a:lnTo>
                    <a:pt x="7901" y="8326"/>
                  </a:lnTo>
                  <a:lnTo>
                    <a:pt x="9290" y="9005"/>
                  </a:lnTo>
                  <a:cubicBezTo>
                    <a:pt x="8271" y="10425"/>
                    <a:pt x="8518" y="12400"/>
                    <a:pt x="9876" y="13480"/>
                  </a:cubicBezTo>
                  <a:cubicBezTo>
                    <a:pt x="10472" y="13954"/>
                    <a:pt x="11186" y="14184"/>
                    <a:pt x="11896" y="14184"/>
                  </a:cubicBezTo>
                  <a:cubicBezTo>
                    <a:pt x="12806" y="14184"/>
                    <a:pt x="13710" y="13807"/>
                    <a:pt x="14351" y="13079"/>
                  </a:cubicBezTo>
                  <a:cubicBezTo>
                    <a:pt x="15493" y="11783"/>
                    <a:pt x="15400" y="9808"/>
                    <a:pt x="14166" y="8604"/>
                  </a:cubicBezTo>
                  <a:cubicBezTo>
                    <a:pt x="13525" y="7995"/>
                    <a:pt x="12702" y="7686"/>
                    <a:pt x="11882" y="7686"/>
                  </a:cubicBezTo>
                  <a:cubicBezTo>
                    <a:pt x="11082" y="7686"/>
                    <a:pt x="10285" y="7979"/>
                    <a:pt x="9660" y="8573"/>
                  </a:cubicBezTo>
                  <a:lnTo>
                    <a:pt x="8179" y="7833"/>
                  </a:lnTo>
                  <a:lnTo>
                    <a:pt x="8179" y="6228"/>
                  </a:lnTo>
                  <a:cubicBezTo>
                    <a:pt x="11512" y="5950"/>
                    <a:pt x="12283" y="1413"/>
                    <a:pt x="9259" y="25"/>
                  </a:cubicBezTo>
                  <a:cubicBezTo>
                    <a:pt x="9218" y="8"/>
                    <a:pt x="9176" y="0"/>
                    <a:pt x="9136" y="0"/>
                  </a:cubicBezTo>
                  <a:cubicBezTo>
                    <a:pt x="9026" y="0"/>
                    <a:pt x="8925" y="58"/>
                    <a:pt x="8858" y="148"/>
                  </a:cubicBezTo>
                  <a:cubicBezTo>
                    <a:pt x="8796" y="302"/>
                    <a:pt x="8858" y="488"/>
                    <a:pt x="9012" y="549"/>
                  </a:cubicBezTo>
                  <a:cubicBezTo>
                    <a:pt x="10802" y="1383"/>
                    <a:pt x="11111" y="3759"/>
                    <a:pt x="9629" y="5055"/>
                  </a:cubicBezTo>
                  <a:cubicBezTo>
                    <a:pt x="9259" y="4345"/>
                    <a:pt x="8572" y="3990"/>
                    <a:pt x="7886" y="3990"/>
                  </a:cubicBezTo>
                  <a:cubicBezTo>
                    <a:pt x="7199" y="3990"/>
                    <a:pt x="6512" y="4345"/>
                    <a:pt x="6142" y="5055"/>
                  </a:cubicBezTo>
                  <a:cubicBezTo>
                    <a:pt x="4630" y="3759"/>
                    <a:pt x="4969" y="1383"/>
                    <a:pt x="6759" y="549"/>
                  </a:cubicBezTo>
                  <a:cubicBezTo>
                    <a:pt x="6913" y="488"/>
                    <a:pt x="6975" y="302"/>
                    <a:pt x="6882" y="148"/>
                  </a:cubicBezTo>
                  <a:cubicBezTo>
                    <a:pt x="6837" y="58"/>
                    <a:pt x="6726" y="0"/>
                    <a:pt x="662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0" name="Google Shape;13560;p26">
              <a:extLst>
                <a:ext uri="{FF2B5EF4-FFF2-40B4-BE49-F238E27FC236}">
                  <a16:creationId xmlns:a16="http://schemas.microsoft.com/office/drawing/2014/main" id="{CAC53C19-0931-071D-8BC7-24A3F577FA82}"/>
                </a:ext>
              </a:extLst>
            </p:cNvPr>
            <p:cNvSpPr/>
            <p:nvPr/>
          </p:nvSpPr>
          <p:spPr>
            <a:xfrm>
              <a:off x="5750125" y="3295250"/>
              <a:ext cx="66375" cy="56975"/>
            </a:xfrm>
            <a:custGeom>
              <a:avLst/>
              <a:gdLst/>
              <a:ahLst/>
              <a:cxnLst/>
              <a:rect l="l" t="t" r="r" b="b"/>
              <a:pathLst>
                <a:path w="2655" h="2279" extrusionOk="0">
                  <a:moveTo>
                    <a:pt x="1142" y="581"/>
                  </a:moveTo>
                  <a:cubicBezTo>
                    <a:pt x="1667" y="581"/>
                    <a:pt x="1914" y="1198"/>
                    <a:pt x="1543" y="1538"/>
                  </a:cubicBezTo>
                  <a:cubicBezTo>
                    <a:pt x="1431" y="1660"/>
                    <a:pt x="1289" y="1715"/>
                    <a:pt x="1149" y="1715"/>
                  </a:cubicBezTo>
                  <a:cubicBezTo>
                    <a:pt x="864" y="1715"/>
                    <a:pt x="587" y="1488"/>
                    <a:pt x="587" y="1136"/>
                  </a:cubicBezTo>
                  <a:cubicBezTo>
                    <a:pt x="587" y="828"/>
                    <a:pt x="833" y="581"/>
                    <a:pt x="1142" y="581"/>
                  </a:cubicBezTo>
                  <a:close/>
                  <a:moveTo>
                    <a:pt x="1148" y="0"/>
                  </a:moveTo>
                  <a:cubicBezTo>
                    <a:pt x="563" y="0"/>
                    <a:pt x="0" y="449"/>
                    <a:pt x="0" y="1136"/>
                  </a:cubicBezTo>
                  <a:cubicBezTo>
                    <a:pt x="0" y="1754"/>
                    <a:pt x="525" y="2278"/>
                    <a:pt x="1142" y="2278"/>
                  </a:cubicBezTo>
                  <a:cubicBezTo>
                    <a:pt x="2161" y="2278"/>
                    <a:pt x="2654" y="1044"/>
                    <a:pt x="1945" y="334"/>
                  </a:cubicBezTo>
                  <a:cubicBezTo>
                    <a:pt x="1714" y="104"/>
                    <a:pt x="1428" y="0"/>
                    <a:pt x="11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1" name="Google Shape;13561;p26">
              <a:extLst>
                <a:ext uri="{FF2B5EF4-FFF2-40B4-BE49-F238E27FC236}">
                  <a16:creationId xmlns:a16="http://schemas.microsoft.com/office/drawing/2014/main" id="{359F2608-EEB9-B220-87B0-7AB5F90FEB80}"/>
                </a:ext>
              </a:extLst>
            </p:cNvPr>
            <p:cNvSpPr/>
            <p:nvPr/>
          </p:nvSpPr>
          <p:spPr>
            <a:xfrm>
              <a:off x="5669100" y="3052825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402" y="1"/>
                  </a:moveTo>
                  <a:cubicBezTo>
                    <a:pt x="124" y="1"/>
                    <a:pt x="1" y="310"/>
                    <a:pt x="186" y="495"/>
                  </a:cubicBezTo>
                  <a:cubicBezTo>
                    <a:pt x="243" y="552"/>
                    <a:pt x="311" y="576"/>
                    <a:pt x="379" y="576"/>
                  </a:cubicBezTo>
                  <a:cubicBezTo>
                    <a:pt x="531" y="576"/>
                    <a:pt x="680" y="450"/>
                    <a:pt x="680" y="27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2" name="Google Shape;13562;p26">
            <a:extLst>
              <a:ext uri="{FF2B5EF4-FFF2-40B4-BE49-F238E27FC236}">
                <a16:creationId xmlns:a16="http://schemas.microsoft.com/office/drawing/2014/main" id="{85B5FA8B-240B-45FB-D067-12EDA7A4C060}"/>
              </a:ext>
            </a:extLst>
          </p:cNvPr>
          <p:cNvGrpSpPr/>
          <p:nvPr/>
        </p:nvGrpSpPr>
        <p:grpSpPr>
          <a:xfrm>
            <a:off x="4965500" y="3531150"/>
            <a:ext cx="625800" cy="728200"/>
            <a:chOff x="2518100" y="3601800"/>
            <a:chExt cx="312900" cy="364100"/>
          </a:xfrm>
        </p:grpSpPr>
        <p:sp>
          <p:nvSpPr>
            <p:cNvPr id="123" name="Google Shape;13563;p26">
              <a:extLst>
                <a:ext uri="{FF2B5EF4-FFF2-40B4-BE49-F238E27FC236}">
                  <a16:creationId xmlns:a16="http://schemas.microsoft.com/office/drawing/2014/main" id="{1039D5B5-1054-A2FA-3859-FB30BC55BC05}"/>
                </a:ext>
              </a:extLst>
            </p:cNvPr>
            <p:cNvSpPr/>
            <p:nvPr/>
          </p:nvSpPr>
          <p:spPr>
            <a:xfrm>
              <a:off x="2560550" y="3734875"/>
              <a:ext cx="156650" cy="141725"/>
            </a:xfrm>
            <a:custGeom>
              <a:avLst/>
              <a:gdLst/>
              <a:ahLst/>
              <a:cxnLst/>
              <a:rect l="l" t="t" r="r" b="b"/>
              <a:pathLst>
                <a:path w="6266" h="5669" extrusionOk="0">
                  <a:moveTo>
                    <a:pt x="3426" y="556"/>
                  </a:moveTo>
                  <a:lnTo>
                    <a:pt x="3426" y="1698"/>
                  </a:lnTo>
                  <a:cubicBezTo>
                    <a:pt x="2531" y="1822"/>
                    <a:pt x="1852" y="2531"/>
                    <a:pt x="1729" y="3396"/>
                  </a:cubicBezTo>
                  <a:lnTo>
                    <a:pt x="587" y="3396"/>
                  </a:lnTo>
                  <a:lnTo>
                    <a:pt x="587" y="556"/>
                  </a:lnTo>
                  <a:close/>
                  <a:moveTo>
                    <a:pt x="3426" y="2285"/>
                  </a:moveTo>
                  <a:lnTo>
                    <a:pt x="3426" y="3396"/>
                  </a:lnTo>
                  <a:lnTo>
                    <a:pt x="2315" y="3396"/>
                  </a:lnTo>
                  <a:cubicBezTo>
                    <a:pt x="2407" y="2840"/>
                    <a:pt x="2870" y="2408"/>
                    <a:pt x="3426" y="2285"/>
                  </a:cubicBezTo>
                  <a:close/>
                  <a:moveTo>
                    <a:pt x="3981" y="2285"/>
                  </a:moveTo>
                  <a:cubicBezTo>
                    <a:pt x="4630" y="2408"/>
                    <a:pt x="5123" y="2994"/>
                    <a:pt x="5123" y="3673"/>
                  </a:cubicBezTo>
                  <a:cubicBezTo>
                    <a:pt x="5107" y="4588"/>
                    <a:pt x="4391" y="5081"/>
                    <a:pt x="3682" y="5081"/>
                  </a:cubicBezTo>
                  <a:cubicBezTo>
                    <a:pt x="3074" y="5081"/>
                    <a:pt x="2471" y="4720"/>
                    <a:pt x="2315" y="3951"/>
                  </a:cubicBezTo>
                  <a:lnTo>
                    <a:pt x="3704" y="3951"/>
                  </a:lnTo>
                  <a:cubicBezTo>
                    <a:pt x="3858" y="3951"/>
                    <a:pt x="3981" y="3828"/>
                    <a:pt x="3981" y="3673"/>
                  </a:cubicBezTo>
                  <a:lnTo>
                    <a:pt x="3981" y="2285"/>
                  </a:lnTo>
                  <a:close/>
                  <a:moveTo>
                    <a:pt x="309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3673"/>
                  </a:lnTo>
                  <a:cubicBezTo>
                    <a:pt x="0" y="3828"/>
                    <a:pt x="124" y="3951"/>
                    <a:pt x="309" y="3951"/>
                  </a:cubicBezTo>
                  <a:lnTo>
                    <a:pt x="1729" y="3951"/>
                  </a:lnTo>
                  <a:cubicBezTo>
                    <a:pt x="1890" y="5021"/>
                    <a:pt x="2791" y="5669"/>
                    <a:pt x="3715" y="5669"/>
                  </a:cubicBezTo>
                  <a:cubicBezTo>
                    <a:pt x="4203" y="5669"/>
                    <a:pt x="4698" y="5488"/>
                    <a:pt x="5092" y="5093"/>
                  </a:cubicBezTo>
                  <a:cubicBezTo>
                    <a:pt x="6265" y="3920"/>
                    <a:pt x="5586" y="1945"/>
                    <a:pt x="3981" y="1698"/>
                  </a:cubicBezTo>
                  <a:lnTo>
                    <a:pt x="3981" y="279"/>
                  </a:lnTo>
                  <a:cubicBezTo>
                    <a:pt x="3981" y="124"/>
                    <a:pt x="3858" y="1"/>
                    <a:pt x="37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4" name="Google Shape;13564;p26">
              <a:extLst>
                <a:ext uri="{FF2B5EF4-FFF2-40B4-BE49-F238E27FC236}">
                  <a16:creationId xmlns:a16="http://schemas.microsoft.com/office/drawing/2014/main" id="{27A48644-CB79-D62E-0753-D3C79E4427A1}"/>
                </a:ext>
              </a:extLst>
            </p:cNvPr>
            <p:cNvSpPr/>
            <p:nvPr/>
          </p:nvSpPr>
          <p:spPr>
            <a:xfrm>
              <a:off x="2557900" y="3904525"/>
              <a:ext cx="144625" cy="14100"/>
            </a:xfrm>
            <a:custGeom>
              <a:avLst/>
              <a:gdLst/>
              <a:ahLst/>
              <a:cxnLst/>
              <a:rect l="l" t="t" r="r" b="b"/>
              <a:pathLst>
                <a:path w="5785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5507" y="560"/>
                  </a:lnTo>
                  <a:cubicBezTo>
                    <a:pt x="5661" y="560"/>
                    <a:pt x="5785" y="436"/>
                    <a:pt x="5785" y="282"/>
                  </a:cubicBezTo>
                  <a:cubicBezTo>
                    <a:pt x="5785" y="128"/>
                    <a:pt x="5661" y="4"/>
                    <a:pt x="5507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5" name="Google Shape;13565;p26">
              <a:extLst>
                <a:ext uri="{FF2B5EF4-FFF2-40B4-BE49-F238E27FC236}">
                  <a16:creationId xmlns:a16="http://schemas.microsoft.com/office/drawing/2014/main" id="{4D296D19-444F-3F42-CB39-AF4B09F1271B}"/>
                </a:ext>
              </a:extLst>
            </p:cNvPr>
            <p:cNvSpPr/>
            <p:nvPr/>
          </p:nvSpPr>
          <p:spPr>
            <a:xfrm>
              <a:off x="2772325" y="3669300"/>
              <a:ext cx="58675" cy="250000"/>
            </a:xfrm>
            <a:custGeom>
              <a:avLst/>
              <a:gdLst/>
              <a:ahLst/>
              <a:cxnLst/>
              <a:rect l="l" t="t" r="r" b="b"/>
              <a:pathLst>
                <a:path w="2347" h="10000" extrusionOk="0">
                  <a:moveTo>
                    <a:pt x="1189" y="587"/>
                  </a:moveTo>
                  <a:cubicBezTo>
                    <a:pt x="1498" y="587"/>
                    <a:pt x="1745" y="865"/>
                    <a:pt x="1745" y="1173"/>
                  </a:cubicBezTo>
                  <a:lnTo>
                    <a:pt x="1745" y="1729"/>
                  </a:lnTo>
                  <a:lnTo>
                    <a:pt x="634" y="1729"/>
                  </a:lnTo>
                  <a:lnTo>
                    <a:pt x="634" y="1204"/>
                  </a:lnTo>
                  <a:cubicBezTo>
                    <a:pt x="604" y="911"/>
                    <a:pt x="853" y="646"/>
                    <a:pt x="1142" y="646"/>
                  </a:cubicBezTo>
                  <a:cubicBezTo>
                    <a:pt x="1158" y="646"/>
                    <a:pt x="1173" y="647"/>
                    <a:pt x="1189" y="649"/>
                  </a:cubicBezTo>
                  <a:lnTo>
                    <a:pt x="1189" y="587"/>
                  </a:lnTo>
                  <a:close/>
                  <a:moveTo>
                    <a:pt x="1745" y="2315"/>
                  </a:moveTo>
                  <a:lnTo>
                    <a:pt x="1745" y="6852"/>
                  </a:lnTo>
                  <a:lnTo>
                    <a:pt x="634" y="6852"/>
                  </a:lnTo>
                  <a:lnTo>
                    <a:pt x="634" y="2315"/>
                  </a:lnTo>
                  <a:close/>
                  <a:moveTo>
                    <a:pt x="1652" y="7407"/>
                  </a:moveTo>
                  <a:lnTo>
                    <a:pt x="1189" y="8796"/>
                  </a:lnTo>
                  <a:lnTo>
                    <a:pt x="726" y="7407"/>
                  </a:lnTo>
                  <a:close/>
                  <a:moveTo>
                    <a:pt x="1174" y="1"/>
                  </a:moveTo>
                  <a:cubicBezTo>
                    <a:pt x="587" y="1"/>
                    <a:pt x="1" y="402"/>
                    <a:pt x="47" y="1204"/>
                  </a:cubicBezTo>
                  <a:lnTo>
                    <a:pt x="47" y="7160"/>
                  </a:lnTo>
                  <a:cubicBezTo>
                    <a:pt x="16" y="7191"/>
                    <a:pt x="16" y="7222"/>
                    <a:pt x="47" y="7253"/>
                  </a:cubicBezTo>
                  <a:lnTo>
                    <a:pt x="78" y="7253"/>
                  </a:lnTo>
                  <a:lnTo>
                    <a:pt x="911" y="9784"/>
                  </a:lnTo>
                  <a:cubicBezTo>
                    <a:pt x="942" y="9907"/>
                    <a:pt x="1066" y="10000"/>
                    <a:pt x="1189" y="10000"/>
                  </a:cubicBezTo>
                  <a:cubicBezTo>
                    <a:pt x="1312" y="10000"/>
                    <a:pt x="1405" y="9907"/>
                    <a:pt x="1467" y="9784"/>
                  </a:cubicBezTo>
                  <a:lnTo>
                    <a:pt x="2300" y="7253"/>
                  </a:lnTo>
                  <a:cubicBezTo>
                    <a:pt x="2300" y="7222"/>
                    <a:pt x="2300" y="7191"/>
                    <a:pt x="2300" y="7160"/>
                  </a:cubicBezTo>
                  <a:lnTo>
                    <a:pt x="2300" y="1204"/>
                  </a:lnTo>
                  <a:cubicBezTo>
                    <a:pt x="2346" y="402"/>
                    <a:pt x="1760" y="1"/>
                    <a:pt x="117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6" name="Google Shape;13566;p26">
              <a:extLst>
                <a:ext uri="{FF2B5EF4-FFF2-40B4-BE49-F238E27FC236}">
                  <a16:creationId xmlns:a16="http://schemas.microsoft.com/office/drawing/2014/main" id="{A6890D9E-7F4A-FA5B-B732-D1A0F9C05FA1}"/>
                </a:ext>
              </a:extLst>
            </p:cNvPr>
            <p:cNvSpPr/>
            <p:nvPr/>
          </p:nvSpPr>
          <p:spPr>
            <a:xfrm>
              <a:off x="2621325" y="3951675"/>
              <a:ext cx="18725" cy="14225"/>
            </a:xfrm>
            <a:custGeom>
              <a:avLst/>
              <a:gdLst/>
              <a:ahLst/>
              <a:cxnLst/>
              <a:rect l="l" t="t" r="r" b="b"/>
              <a:pathLst>
                <a:path w="749" h="569" extrusionOk="0">
                  <a:moveTo>
                    <a:pt x="415" y="1"/>
                  </a:moveTo>
                  <a:cubicBezTo>
                    <a:pt x="371" y="1"/>
                    <a:pt x="326" y="11"/>
                    <a:pt x="285" y="32"/>
                  </a:cubicBezTo>
                  <a:cubicBezTo>
                    <a:pt x="0" y="213"/>
                    <a:pt x="172" y="568"/>
                    <a:pt x="417" y="568"/>
                  </a:cubicBezTo>
                  <a:cubicBezTo>
                    <a:pt x="464" y="568"/>
                    <a:pt x="513" y="555"/>
                    <a:pt x="563" y="526"/>
                  </a:cubicBezTo>
                  <a:cubicBezTo>
                    <a:pt x="686" y="433"/>
                    <a:pt x="748" y="279"/>
                    <a:pt x="655" y="124"/>
                  </a:cubicBezTo>
                  <a:cubicBezTo>
                    <a:pt x="594" y="42"/>
                    <a:pt x="505" y="1"/>
                    <a:pt x="4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27" name="Google Shape;13567;p26">
              <a:extLst>
                <a:ext uri="{FF2B5EF4-FFF2-40B4-BE49-F238E27FC236}">
                  <a16:creationId xmlns:a16="http://schemas.microsoft.com/office/drawing/2014/main" id="{BC5AE456-4303-FE5D-26F0-B35D54320152}"/>
                </a:ext>
              </a:extLst>
            </p:cNvPr>
            <p:cNvSpPr/>
            <p:nvPr/>
          </p:nvSpPr>
          <p:spPr>
            <a:xfrm>
              <a:off x="2518100" y="3601800"/>
              <a:ext cx="226875" cy="363800"/>
            </a:xfrm>
            <a:custGeom>
              <a:avLst/>
              <a:gdLst/>
              <a:ahLst/>
              <a:cxnLst/>
              <a:rect l="l" t="t" r="r" b="b"/>
              <a:pathLst>
                <a:path w="9075" h="14552" extrusionOk="0">
                  <a:moveTo>
                    <a:pt x="8241" y="1435"/>
                  </a:moveTo>
                  <a:cubicBezTo>
                    <a:pt x="8395" y="1435"/>
                    <a:pt x="8519" y="1559"/>
                    <a:pt x="8519" y="1744"/>
                  </a:cubicBezTo>
                  <a:lnTo>
                    <a:pt x="8519" y="3441"/>
                  </a:lnTo>
                  <a:lnTo>
                    <a:pt x="587" y="3441"/>
                  </a:lnTo>
                  <a:lnTo>
                    <a:pt x="587" y="1744"/>
                  </a:lnTo>
                  <a:cubicBezTo>
                    <a:pt x="587" y="1559"/>
                    <a:pt x="711" y="1435"/>
                    <a:pt x="865" y="1435"/>
                  </a:cubicBezTo>
                  <a:lnTo>
                    <a:pt x="1698" y="1435"/>
                  </a:lnTo>
                  <a:lnTo>
                    <a:pt x="1698" y="2022"/>
                  </a:lnTo>
                  <a:cubicBezTo>
                    <a:pt x="1683" y="2238"/>
                    <a:pt x="1837" y="2346"/>
                    <a:pt x="1991" y="2346"/>
                  </a:cubicBezTo>
                  <a:cubicBezTo>
                    <a:pt x="2146" y="2346"/>
                    <a:pt x="2300" y="2238"/>
                    <a:pt x="2285" y="2022"/>
                  </a:cubicBezTo>
                  <a:lnTo>
                    <a:pt x="2285" y="1435"/>
                  </a:lnTo>
                  <a:lnTo>
                    <a:pt x="3396" y="1435"/>
                  </a:lnTo>
                  <a:lnTo>
                    <a:pt x="3396" y="2022"/>
                  </a:lnTo>
                  <a:cubicBezTo>
                    <a:pt x="3396" y="2176"/>
                    <a:pt x="3550" y="2299"/>
                    <a:pt x="3704" y="2299"/>
                  </a:cubicBezTo>
                  <a:cubicBezTo>
                    <a:pt x="3859" y="2299"/>
                    <a:pt x="3982" y="2176"/>
                    <a:pt x="3982" y="2022"/>
                  </a:cubicBezTo>
                  <a:lnTo>
                    <a:pt x="3982" y="1435"/>
                  </a:lnTo>
                  <a:lnTo>
                    <a:pt x="5124" y="1435"/>
                  </a:lnTo>
                  <a:lnTo>
                    <a:pt x="5124" y="2022"/>
                  </a:lnTo>
                  <a:cubicBezTo>
                    <a:pt x="5093" y="2238"/>
                    <a:pt x="5247" y="2346"/>
                    <a:pt x="5402" y="2346"/>
                  </a:cubicBezTo>
                  <a:cubicBezTo>
                    <a:pt x="5556" y="2346"/>
                    <a:pt x="5710" y="2238"/>
                    <a:pt x="5679" y="2022"/>
                  </a:cubicBezTo>
                  <a:lnTo>
                    <a:pt x="5679" y="1435"/>
                  </a:lnTo>
                  <a:lnTo>
                    <a:pt x="6821" y="1435"/>
                  </a:lnTo>
                  <a:lnTo>
                    <a:pt x="6821" y="2022"/>
                  </a:lnTo>
                  <a:cubicBezTo>
                    <a:pt x="6790" y="2238"/>
                    <a:pt x="6945" y="2346"/>
                    <a:pt x="7099" y="2346"/>
                  </a:cubicBezTo>
                  <a:cubicBezTo>
                    <a:pt x="7253" y="2346"/>
                    <a:pt x="7408" y="2238"/>
                    <a:pt x="7377" y="2022"/>
                  </a:cubicBezTo>
                  <a:lnTo>
                    <a:pt x="7377" y="1435"/>
                  </a:lnTo>
                  <a:close/>
                  <a:moveTo>
                    <a:pt x="1991" y="0"/>
                  </a:moveTo>
                  <a:cubicBezTo>
                    <a:pt x="1837" y="0"/>
                    <a:pt x="1683" y="108"/>
                    <a:pt x="1698" y="324"/>
                  </a:cubicBezTo>
                  <a:lnTo>
                    <a:pt x="1698" y="880"/>
                  </a:lnTo>
                  <a:lnTo>
                    <a:pt x="865" y="880"/>
                  </a:lnTo>
                  <a:cubicBezTo>
                    <a:pt x="371" y="880"/>
                    <a:pt x="1" y="1250"/>
                    <a:pt x="1" y="1744"/>
                  </a:cubicBezTo>
                  <a:lnTo>
                    <a:pt x="1" y="14274"/>
                  </a:lnTo>
                  <a:cubicBezTo>
                    <a:pt x="1" y="14428"/>
                    <a:pt x="124" y="14551"/>
                    <a:pt x="279" y="14551"/>
                  </a:cubicBezTo>
                  <a:lnTo>
                    <a:pt x="3272" y="14551"/>
                  </a:lnTo>
                  <a:cubicBezTo>
                    <a:pt x="3427" y="14551"/>
                    <a:pt x="3550" y="14428"/>
                    <a:pt x="3550" y="14274"/>
                  </a:cubicBezTo>
                  <a:cubicBezTo>
                    <a:pt x="3550" y="14119"/>
                    <a:pt x="3427" y="13996"/>
                    <a:pt x="3272" y="13996"/>
                  </a:cubicBezTo>
                  <a:lnTo>
                    <a:pt x="556" y="13996"/>
                  </a:lnTo>
                  <a:lnTo>
                    <a:pt x="556" y="3997"/>
                  </a:lnTo>
                  <a:lnTo>
                    <a:pt x="8519" y="3997"/>
                  </a:lnTo>
                  <a:lnTo>
                    <a:pt x="8519" y="13996"/>
                  </a:lnTo>
                  <a:lnTo>
                    <a:pt x="5834" y="13996"/>
                  </a:lnTo>
                  <a:cubicBezTo>
                    <a:pt x="5649" y="13996"/>
                    <a:pt x="5525" y="14119"/>
                    <a:pt x="5525" y="14274"/>
                  </a:cubicBezTo>
                  <a:cubicBezTo>
                    <a:pt x="5525" y="14428"/>
                    <a:pt x="5649" y="14551"/>
                    <a:pt x="5834" y="14551"/>
                  </a:cubicBezTo>
                  <a:lnTo>
                    <a:pt x="8797" y="14551"/>
                  </a:lnTo>
                  <a:cubicBezTo>
                    <a:pt x="8951" y="14551"/>
                    <a:pt x="9074" y="14428"/>
                    <a:pt x="9074" y="14274"/>
                  </a:cubicBezTo>
                  <a:lnTo>
                    <a:pt x="9074" y="1744"/>
                  </a:lnTo>
                  <a:cubicBezTo>
                    <a:pt x="9074" y="1250"/>
                    <a:pt x="8704" y="880"/>
                    <a:pt x="8241" y="880"/>
                  </a:cubicBezTo>
                  <a:lnTo>
                    <a:pt x="7377" y="880"/>
                  </a:lnTo>
                  <a:lnTo>
                    <a:pt x="7377" y="324"/>
                  </a:lnTo>
                  <a:cubicBezTo>
                    <a:pt x="7408" y="108"/>
                    <a:pt x="7253" y="0"/>
                    <a:pt x="7099" y="0"/>
                  </a:cubicBezTo>
                  <a:cubicBezTo>
                    <a:pt x="6945" y="0"/>
                    <a:pt x="6790" y="108"/>
                    <a:pt x="6821" y="324"/>
                  </a:cubicBezTo>
                  <a:lnTo>
                    <a:pt x="6821" y="880"/>
                  </a:lnTo>
                  <a:lnTo>
                    <a:pt x="5679" y="880"/>
                  </a:lnTo>
                  <a:lnTo>
                    <a:pt x="5679" y="324"/>
                  </a:lnTo>
                  <a:cubicBezTo>
                    <a:pt x="5695" y="108"/>
                    <a:pt x="5541" y="0"/>
                    <a:pt x="5390" y="0"/>
                  </a:cubicBezTo>
                  <a:cubicBezTo>
                    <a:pt x="5240" y="0"/>
                    <a:pt x="5093" y="108"/>
                    <a:pt x="5124" y="324"/>
                  </a:cubicBezTo>
                  <a:lnTo>
                    <a:pt x="5124" y="880"/>
                  </a:lnTo>
                  <a:lnTo>
                    <a:pt x="3982" y="880"/>
                  </a:lnTo>
                  <a:lnTo>
                    <a:pt x="3982" y="324"/>
                  </a:lnTo>
                  <a:cubicBezTo>
                    <a:pt x="3982" y="170"/>
                    <a:pt x="3859" y="16"/>
                    <a:pt x="3704" y="16"/>
                  </a:cubicBezTo>
                  <a:cubicBezTo>
                    <a:pt x="3519" y="16"/>
                    <a:pt x="3396" y="170"/>
                    <a:pt x="3396" y="324"/>
                  </a:cubicBezTo>
                  <a:lnTo>
                    <a:pt x="3396" y="880"/>
                  </a:lnTo>
                  <a:lnTo>
                    <a:pt x="2285" y="880"/>
                  </a:lnTo>
                  <a:lnTo>
                    <a:pt x="2285" y="324"/>
                  </a:lnTo>
                  <a:cubicBezTo>
                    <a:pt x="2300" y="108"/>
                    <a:pt x="2146" y="0"/>
                    <a:pt x="19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28" name="Google Shape;13568;p26">
            <a:extLst>
              <a:ext uri="{FF2B5EF4-FFF2-40B4-BE49-F238E27FC236}">
                <a16:creationId xmlns:a16="http://schemas.microsoft.com/office/drawing/2014/main" id="{BDC21748-CF24-AA02-A17F-C8D9F0B32CED}"/>
              </a:ext>
            </a:extLst>
          </p:cNvPr>
          <p:cNvGrpSpPr/>
          <p:nvPr/>
        </p:nvGrpSpPr>
        <p:grpSpPr>
          <a:xfrm>
            <a:off x="6468701" y="3531827"/>
            <a:ext cx="740750" cy="726850"/>
            <a:chOff x="4747100" y="3052825"/>
            <a:chExt cx="370375" cy="363425"/>
          </a:xfrm>
        </p:grpSpPr>
        <p:sp>
          <p:nvSpPr>
            <p:cNvPr id="129" name="Google Shape;13569;p26">
              <a:extLst>
                <a:ext uri="{FF2B5EF4-FFF2-40B4-BE49-F238E27FC236}">
                  <a16:creationId xmlns:a16="http://schemas.microsoft.com/office/drawing/2014/main" id="{F0A33DCF-6668-F09D-35F4-54A1A154BC22}"/>
                </a:ext>
              </a:extLst>
            </p:cNvPr>
            <p:cNvSpPr/>
            <p:nvPr/>
          </p:nvSpPr>
          <p:spPr>
            <a:xfrm>
              <a:off x="4983200" y="3354500"/>
              <a:ext cx="16225" cy="14600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71" y="1"/>
                  </a:moveTo>
                  <a:cubicBezTo>
                    <a:pt x="124" y="1"/>
                    <a:pt x="1" y="310"/>
                    <a:pt x="155" y="495"/>
                  </a:cubicBezTo>
                  <a:cubicBezTo>
                    <a:pt x="217" y="556"/>
                    <a:pt x="292" y="584"/>
                    <a:pt x="365" y="584"/>
                  </a:cubicBezTo>
                  <a:cubicBezTo>
                    <a:pt x="511" y="584"/>
                    <a:pt x="649" y="474"/>
                    <a:pt x="649" y="310"/>
                  </a:cubicBezTo>
                  <a:cubicBezTo>
                    <a:pt x="64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0" name="Google Shape;13570;p26">
              <a:extLst>
                <a:ext uri="{FF2B5EF4-FFF2-40B4-BE49-F238E27FC236}">
                  <a16:creationId xmlns:a16="http://schemas.microsoft.com/office/drawing/2014/main" id="{3C893409-4031-0FFE-1F0B-58B1C966E7F9}"/>
                </a:ext>
              </a:extLst>
            </p:cNvPr>
            <p:cNvSpPr/>
            <p:nvPr/>
          </p:nvSpPr>
          <p:spPr>
            <a:xfrm>
              <a:off x="4747100" y="3052825"/>
              <a:ext cx="370375" cy="363425"/>
            </a:xfrm>
            <a:custGeom>
              <a:avLst/>
              <a:gdLst/>
              <a:ahLst/>
              <a:cxnLst/>
              <a:rect l="l" t="t" r="r" b="b"/>
              <a:pathLst>
                <a:path w="14815" h="14537" extrusionOk="0">
                  <a:moveTo>
                    <a:pt x="13395" y="5865"/>
                  </a:moveTo>
                  <a:cubicBezTo>
                    <a:pt x="14105" y="5896"/>
                    <a:pt x="14105" y="6945"/>
                    <a:pt x="13395" y="7007"/>
                  </a:cubicBezTo>
                  <a:lnTo>
                    <a:pt x="12562" y="7007"/>
                  </a:lnTo>
                  <a:cubicBezTo>
                    <a:pt x="11852" y="6945"/>
                    <a:pt x="11852" y="5896"/>
                    <a:pt x="12562" y="5865"/>
                  </a:cubicBezTo>
                  <a:close/>
                  <a:moveTo>
                    <a:pt x="13395" y="7562"/>
                  </a:moveTo>
                  <a:cubicBezTo>
                    <a:pt x="13703" y="7562"/>
                    <a:pt x="13981" y="7809"/>
                    <a:pt x="13981" y="8118"/>
                  </a:cubicBezTo>
                  <a:cubicBezTo>
                    <a:pt x="13981" y="8426"/>
                    <a:pt x="13703" y="8704"/>
                    <a:pt x="13395" y="8704"/>
                  </a:cubicBezTo>
                  <a:lnTo>
                    <a:pt x="12562" y="8704"/>
                  </a:lnTo>
                  <a:cubicBezTo>
                    <a:pt x="11790" y="8704"/>
                    <a:pt x="11790" y="7562"/>
                    <a:pt x="12562" y="7562"/>
                  </a:cubicBezTo>
                  <a:close/>
                  <a:moveTo>
                    <a:pt x="13395" y="9260"/>
                  </a:moveTo>
                  <a:cubicBezTo>
                    <a:pt x="13703" y="9260"/>
                    <a:pt x="13981" y="9506"/>
                    <a:pt x="13981" y="9815"/>
                  </a:cubicBezTo>
                  <a:cubicBezTo>
                    <a:pt x="13981" y="10154"/>
                    <a:pt x="13703" y="10401"/>
                    <a:pt x="13395" y="10401"/>
                  </a:cubicBezTo>
                  <a:lnTo>
                    <a:pt x="12562" y="10401"/>
                  </a:lnTo>
                  <a:cubicBezTo>
                    <a:pt x="11852" y="10340"/>
                    <a:pt x="11852" y="9321"/>
                    <a:pt x="12562" y="9260"/>
                  </a:cubicBezTo>
                  <a:close/>
                  <a:moveTo>
                    <a:pt x="1698" y="6698"/>
                  </a:moveTo>
                  <a:lnTo>
                    <a:pt x="1698" y="12099"/>
                  </a:lnTo>
                  <a:lnTo>
                    <a:pt x="556" y="12099"/>
                  </a:lnTo>
                  <a:lnTo>
                    <a:pt x="556" y="6698"/>
                  </a:lnTo>
                  <a:close/>
                  <a:moveTo>
                    <a:pt x="8488" y="5001"/>
                  </a:moveTo>
                  <a:cubicBezTo>
                    <a:pt x="8334" y="5649"/>
                    <a:pt x="7747" y="6142"/>
                    <a:pt x="7099" y="6142"/>
                  </a:cubicBezTo>
                  <a:lnTo>
                    <a:pt x="6266" y="6142"/>
                  </a:lnTo>
                  <a:cubicBezTo>
                    <a:pt x="6081" y="6142"/>
                    <a:pt x="5957" y="6266"/>
                    <a:pt x="5957" y="6420"/>
                  </a:cubicBezTo>
                  <a:lnTo>
                    <a:pt x="5957" y="7253"/>
                  </a:lnTo>
                  <a:cubicBezTo>
                    <a:pt x="5957" y="8056"/>
                    <a:pt x="5340" y="8673"/>
                    <a:pt x="4537" y="8673"/>
                  </a:cubicBezTo>
                  <a:cubicBezTo>
                    <a:pt x="4528" y="8672"/>
                    <a:pt x="4519" y="8672"/>
                    <a:pt x="4510" y="8672"/>
                  </a:cubicBezTo>
                  <a:cubicBezTo>
                    <a:pt x="4145" y="8672"/>
                    <a:pt x="4145" y="9261"/>
                    <a:pt x="4510" y="9261"/>
                  </a:cubicBezTo>
                  <a:cubicBezTo>
                    <a:pt x="4519" y="9261"/>
                    <a:pt x="4528" y="9260"/>
                    <a:pt x="4537" y="9260"/>
                  </a:cubicBezTo>
                  <a:cubicBezTo>
                    <a:pt x="5093" y="9260"/>
                    <a:pt x="5587" y="9043"/>
                    <a:pt x="5957" y="8642"/>
                  </a:cubicBezTo>
                  <a:lnTo>
                    <a:pt x="5957" y="12099"/>
                  </a:lnTo>
                  <a:lnTo>
                    <a:pt x="5155" y="12099"/>
                  </a:lnTo>
                  <a:cubicBezTo>
                    <a:pt x="4846" y="12099"/>
                    <a:pt x="4537" y="11975"/>
                    <a:pt x="4321" y="11759"/>
                  </a:cubicBezTo>
                  <a:cubicBezTo>
                    <a:pt x="3982" y="11420"/>
                    <a:pt x="3550" y="11235"/>
                    <a:pt x="3087" y="11235"/>
                  </a:cubicBezTo>
                  <a:lnTo>
                    <a:pt x="2285" y="11235"/>
                  </a:lnTo>
                  <a:lnTo>
                    <a:pt x="2285" y="7531"/>
                  </a:lnTo>
                  <a:cubicBezTo>
                    <a:pt x="3303" y="7439"/>
                    <a:pt x="4167" y="6729"/>
                    <a:pt x="4507" y="5741"/>
                  </a:cubicBezTo>
                  <a:cubicBezTo>
                    <a:pt x="4661" y="5309"/>
                    <a:pt x="5062" y="5001"/>
                    <a:pt x="5525" y="5001"/>
                  </a:cubicBezTo>
                  <a:close/>
                  <a:moveTo>
                    <a:pt x="13395" y="10957"/>
                  </a:moveTo>
                  <a:cubicBezTo>
                    <a:pt x="13703" y="10957"/>
                    <a:pt x="13981" y="11204"/>
                    <a:pt x="13981" y="11543"/>
                  </a:cubicBezTo>
                  <a:cubicBezTo>
                    <a:pt x="13981" y="11852"/>
                    <a:pt x="13703" y="12099"/>
                    <a:pt x="13395" y="12099"/>
                  </a:cubicBezTo>
                  <a:lnTo>
                    <a:pt x="12562" y="12099"/>
                  </a:lnTo>
                  <a:cubicBezTo>
                    <a:pt x="11790" y="12099"/>
                    <a:pt x="11790" y="10957"/>
                    <a:pt x="12562" y="10957"/>
                  </a:cubicBezTo>
                  <a:close/>
                  <a:moveTo>
                    <a:pt x="7099" y="1"/>
                  </a:moveTo>
                  <a:cubicBezTo>
                    <a:pt x="6482" y="1"/>
                    <a:pt x="5957" y="526"/>
                    <a:pt x="5957" y="1143"/>
                  </a:cubicBezTo>
                  <a:lnTo>
                    <a:pt x="5957" y="4445"/>
                  </a:lnTo>
                  <a:lnTo>
                    <a:pt x="5525" y="4445"/>
                  </a:lnTo>
                  <a:cubicBezTo>
                    <a:pt x="5503" y="4444"/>
                    <a:pt x="5480" y="4444"/>
                    <a:pt x="5458" y="4444"/>
                  </a:cubicBezTo>
                  <a:cubicBezTo>
                    <a:pt x="4777" y="4444"/>
                    <a:pt x="4190" y="4899"/>
                    <a:pt x="3951" y="5556"/>
                  </a:cubicBezTo>
                  <a:cubicBezTo>
                    <a:pt x="3704" y="6297"/>
                    <a:pt x="3056" y="6852"/>
                    <a:pt x="2285" y="6976"/>
                  </a:cubicBezTo>
                  <a:lnTo>
                    <a:pt x="2285" y="6420"/>
                  </a:lnTo>
                  <a:cubicBezTo>
                    <a:pt x="2285" y="6266"/>
                    <a:pt x="2130" y="6142"/>
                    <a:pt x="1976" y="6142"/>
                  </a:cubicBezTo>
                  <a:lnTo>
                    <a:pt x="279" y="6142"/>
                  </a:lnTo>
                  <a:cubicBezTo>
                    <a:pt x="124" y="6142"/>
                    <a:pt x="1" y="6266"/>
                    <a:pt x="1" y="6420"/>
                  </a:cubicBezTo>
                  <a:lnTo>
                    <a:pt x="1" y="12377"/>
                  </a:lnTo>
                  <a:cubicBezTo>
                    <a:pt x="1" y="12531"/>
                    <a:pt x="124" y="12654"/>
                    <a:pt x="279" y="12654"/>
                  </a:cubicBezTo>
                  <a:lnTo>
                    <a:pt x="1976" y="12654"/>
                  </a:lnTo>
                  <a:cubicBezTo>
                    <a:pt x="2130" y="12654"/>
                    <a:pt x="2254" y="12531"/>
                    <a:pt x="2285" y="12377"/>
                  </a:cubicBezTo>
                  <a:lnTo>
                    <a:pt x="2285" y="11790"/>
                  </a:lnTo>
                  <a:lnTo>
                    <a:pt x="3087" y="11790"/>
                  </a:lnTo>
                  <a:cubicBezTo>
                    <a:pt x="3396" y="11790"/>
                    <a:pt x="3673" y="11914"/>
                    <a:pt x="3889" y="12130"/>
                  </a:cubicBezTo>
                  <a:cubicBezTo>
                    <a:pt x="4229" y="12469"/>
                    <a:pt x="4661" y="12654"/>
                    <a:pt x="5124" y="12654"/>
                  </a:cubicBezTo>
                  <a:lnTo>
                    <a:pt x="5957" y="12654"/>
                  </a:lnTo>
                  <a:lnTo>
                    <a:pt x="5957" y="13364"/>
                  </a:lnTo>
                  <a:cubicBezTo>
                    <a:pt x="5957" y="14012"/>
                    <a:pt x="6451" y="14506"/>
                    <a:pt x="7068" y="14506"/>
                  </a:cubicBezTo>
                  <a:lnTo>
                    <a:pt x="8519" y="14506"/>
                  </a:lnTo>
                  <a:cubicBezTo>
                    <a:pt x="8673" y="14506"/>
                    <a:pt x="8796" y="14383"/>
                    <a:pt x="8796" y="14228"/>
                  </a:cubicBezTo>
                  <a:cubicBezTo>
                    <a:pt x="8796" y="14074"/>
                    <a:pt x="8673" y="13950"/>
                    <a:pt x="8519" y="13950"/>
                  </a:cubicBezTo>
                  <a:lnTo>
                    <a:pt x="7068" y="13950"/>
                  </a:lnTo>
                  <a:cubicBezTo>
                    <a:pt x="6760" y="13950"/>
                    <a:pt x="6513" y="13704"/>
                    <a:pt x="6513" y="13364"/>
                  </a:cubicBezTo>
                  <a:lnTo>
                    <a:pt x="6513" y="6698"/>
                  </a:lnTo>
                  <a:lnTo>
                    <a:pt x="7068" y="6698"/>
                  </a:lnTo>
                  <a:cubicBezTo>
                    <a:pt x="8179" y="6698"/>
                    <a:pt x="9074" y="5803"/>
                    <a:pt x="9074" y="4723"/>
                  </a:cubicBezTo>
                  <a:cubicBezTo>
                    <a:pt x="9074" y="4582"/>
                    <a:pt x="8971" y="4441"/>
                    <a:pt x="8813" y="4441"/>
                  </a:cubicBezTo>
                  <a:cubicBezTo>
                    <a:pt x="8797" y="4441"/>
                    <a:pt x="8782" y="4442"/>
                    <a:pt x="8766" y="4445"/>
                  </a:cubicBezTo>
                  <a:lnTo>
                    <a:pt x="6544" y="4445"/>
                  </a:lnTo>
                  <a:lnTo>
                    <a:pt x="6544" y="1143"/>
                  </a:lnTo>
                  <a:cubicBezTo>
                    <a:pt x="6544" y="834"/>
                    <a:pt x="6790" y="556"/>
                    <a:pt x="7130" y="556"/>
                  </a:cubicBezTo>
                  <a:lnTo>
                    <a:pt x="12562" y="556"/>
                  </a:lnTo>
                  <a:cubicBezTo>
                    <a:pt x="12870" y="587"/>
                    <a:pt x="13117" y="834"/>
                    <a:pt x="13117" y="1143"/>
                  </a:cubicBezTo>
                  <a:lnTo>
                    <a:pt x="13117" y="5278"/>
                  </a:lnTo>
                  <a:lnTo>
                    <a:pt x="12531" y="5278"/>
                  </a:lnTo>
                  <a:cubicBezTo>
                    <a:pt x="11481" y="5278"/>
                    <a:pt x="10988" y="6575"/>
                    <a:pt x="11790" y="7253"/>
                  </a:cubicBezTo>
                  <a:cubicBezTo>
                    <a:pt x="11265" y="7716"/>
                    <a:pt x="11265" y="8519"/>
                    <a:pt x="11790" y="8982"/>
                  </a:cubicBezTo>
                  <a:cubicBezTo>
                    <a:pt x="11265" y="9414"/>
                    <a:pt x="11265" y="10216"/>
                    <a:pt x="11790" y="10679"/>
                  </a:cubicBezTo>
                  <a:cubicBezTo>
                    <a:pt x="10988" y="11358"/>
                    <a:pt x="11481" y="12654"/>
                    <a:pt x="12531" y="12654"/>
                  </a:cubicBezTo>
                  <a:lnTo>
                    <a:pt x="13117" y="12654"/>
                  </a:lnTo>
                  <a:lnTo>
                    <a:pt x="13117" y="13395"/>
                  </a:lnTo>
                  <a:cubicBezTo>
                    <a:pt x="13117" y="13704"/>
                    <a:pt x="12839" y="13981"/>
                    <a:pt x="12531" y="13981"/>
                  </a:cubicBezTo>
                  <a:lnTo>
                    <a:pt x="11111" y="13981"/>
                  </a:lnTo>
                  <a:cubicBezTo>
                    <a:pt x="11095" y="13979"/>
                    <a:pt x="11079" y="13977"/>
                    <a:pt x="11064" y="13977"/>
                  </a:cubicBezTo>
                  <a:cubicBezTo>
                    <a:pt x="10905" y="13977"/>
                    <a:pt x="10802" y="14118"/>
                    <a:pt x="10802" y="14259"/>
                  </a:cubicBezTo>
                  <a:cubicBezTo>
                    <a:pt x="10802" y="14413"/>
                    <a:pt x="10926" y="14537"/>
                    <a:pt x="11111" y="14537"/>
                  </a:cubicBezTo>
                  <a:lnTo>
                    <a:pt x="12531" y="14537"/>
                  </a:lnTo>
                  <a:cubicBezTo>
                    <a:pt x="13179" y="14506"/>
                    <a:pt x="13673" y="14012"/>
                    <a:pt x="13673" y="13395"/>
                  </a:cubicBezTo>
                  <a:lnTo>
                    <a:pt x="13673" y="12623"/>
                  </a:lnTo>
                  <a:cubicBezTo>
                    <a:pt x="14568" y="12407"/>
                    <a:pt x="14814" y="11266"/>
                    <a:pt x="14136" y="10679"/>
                  </a:cubicBezTo>
                  <a:cubicBezTo>
                    <a:pt x="14660" y="10216"/>
                    <a:pt x="14660" y="9414"/>
                    <a:pt x="14136" y="8982"/>
                  </a:cubicBezTo>
                  <a:cubicBezTo>
                    <a:pt x="14660" y="8519"/>
                    <a:pt x="14660" y="7716"/>
                    <a:pt x="14136" y="7253"/>
                  </a:cubicBezTo>
                  <a:cubicBezTo>
                    <a:pt x="14382" y="7037"/>
                    <a:pt x="14537" y="6729"/>
                    <a:pt x="14537" y="6420"/>
                  </a:cubicBezTo>
                  <a:cubicBezTo>
                    <a:pt x="14537" y="5896"/>
                    <a:pt x="14166" y="5433"/>
                    <a:pt x="13673" y="5309"/>
                  </a:cubicBezTo>
                  <a:lnTo>
                    <a:pt x="13673" y="1143"/>
                  </a:lnTo>
                  <a:cubicBezTo>
                    <a:pt x="13673" y="495"/>
                    <a:pt x="13179" y="1"/>
                    <a:pt x="1253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1" name="Google Shape;13571;p26">
              <a:extLst>
                <a:ext uri="{FF2B5EF4-FFF2-40B4-BE49-F238E27FC236}">
                  <a16:creationId xmlns:a16="http://schemas.microsoft.com/office/drawing/2014/main" id="{91B2CDAA-15E7-3454-23BA-317917CAB74D}"/>
                </a:ext>
              </a:extLst>
            </p:cNvPr>
            <p:cNvSpPr/>
            <p:nvPr/>
          </p:nvSpPr>
          <p:spPr>
            <a:xfrm>
              <a:off x="4961600" y="3095275"/>
              <a:ext cx="59425" cy="14675"/>
            </a:xfrm>
            <a:custGeom>
              <a:avLst/>
              <a:gdLst/>
              <a:ahLst/>
              <a:cxnLst/>
              <a:rect l="l" t="t" r="r" b="b"/>
              <a:pathLst>
                <a:path w="2377" h="587" extrusionOk="0">
                  <a:moveTo>
                    <a:pt x="402" y="0"/>
                  </a:moveTo>
                  <a:cubicBezTo>
                    <a:pt x="0" y="0"/>
                    <a:pt x="0" y="587"/>
                    <a:pt x="402" y="587"/>
                  </a:cubicBezTo>
                  <a:lnTo>
                    <a:pt x="2099" y="587"/>
                  </a:lnTo>
                  <a:cubicBezTo>
                    <a:pt x="2253" y="587"/>
                    <a:pt x="2377" y="432"/>
                    <a:pt x="2377" y="278"/>
                  </a:cubicBezTo>
                  <a:cubicBezTo>
                    <a:pt x="2377" y="124"/>
                    <a:pt x="2253" y="0"/>
                    <a:pt x="20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2" name="Google Shape;13572;p26">
              <a:extLst>
                <a:ext uri="{FF2B5EF4-FFF2-40B4-BE49-F238E27FC236}">
                  <a16:creationId xmlns:a16="http://schemas.microsoft.com/office/drawing/2014/main" id="{E6FB9714-66AC-E1CB-3C5B-80E3E2367F4B}"/>
                </a:ext>
              </a:extLst>
            </p:cNvPr>
            <p:cNvSpPr/>
            <p:nvPr/>
          </p:nvSpPr>
          <p:spPr>
            <a:xfrm>
              <a:off x="4983200" y="3402150"/>
              <a:ext cx="19325" cy="14100"/>
            </a:xfrm>
            <a:custGeom>
              <a:avLst/>
              <a:gdLst/>
              <a:ahLst/>
              <a:cxnLst/>
              <a:rect l="l" t="t" r="r" b="b"/>
              <a:pathLst>
                <a:path w="773" h="564" extrusionOk="0">
                  <a:moveTo>
                    <a:pt x="386" y="1"/>
                  </a:moveTo>
                  <a:cubicBezTo>
                    <a:pt x="317" y="1"/>
                    <a:pt x="247" y="24"/>
                    <a:pt x="186" y="70"/>
                  </a:cubicBezTo>
                  <a:cubicBezTo>
                    <a:pt x="1" y="255"/>
                    <a:pt x="124" y="564"/>
                    <a:pt x="371" y="564"/>
                  </a:cubicBezTo>
                  <a:cubicBezTo>
                    <a:pt x="649" y="564"/>
                    <a:pt x="772" y="255"/>
                    <a:pt x="587" y="70"/>
                  </a:cubicBezTo>
                  <a:cubicBezTo>
                    <a:pt x="525" y="24"/>
                    <a:pt x="456" y="1"/>
                    <a:pt x="3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3" name="Google Shape;13573;p26">
            <a:extLst>
              <a:ext uri="{FF2B5EF4-FFF2-40B4-BE49-F238E27FC236}">
                <a16:creationId xmlns:a16="http://schemas.microsoft.com/office/drawing/2014/main" id="{3C0CBB02-CA27-7CF4-D811-4BA0DEE0CB62}"/>
              </a:ext>
            </a:extLst>
          </p:cNvPr>
          <p:cNvGrpSpPr/>
          <p:nvPr/>
        </p:nvGrpSpPr>
        <p:grpSpPr>
          <a:xfrm>
            <a:off x="8031201" y="3531827"/>
            <a:ext cx="626550" cy="726850"/>
            <a:chOff x="1758900" y="3602950"/>
            <a:chExt cx="313275" cy="363425"/>
          </a:xfrm>
        </p:grpSpPr>
        <p:sp>
          <p:nvSpPr>
            <p:cNvPr id="134" name="Google Shape;13574;p26">
              <a:extLst>
                <a:ext uri="{FF2B5EF4-FFF2-40B4-BE49-F238E27FC236}">
                  <a16:creationId xmlns:a16="http://schemas.microsoft.com/office/drawing/2014/main" id="{175DC366-82D1-3ADC-D9D8-86B0FC477331}"/>
                </a:ext>
              </a:extLst>
            </p:cNvPr>
            <p:cNvSpPr/>
            <p:nvPr/>
          </p:nvSpPr>
          <p:spPr>
            <a:xfrm>
              <a:off x="1926575" y="3817400"/>
              <a:ext cx="103950" cy="14750"/>
            </a:xfrm>
            <a:custGeom>
              <a:avLst/>
              <a:gdLst/>
              <a:ahLst/>
              <a:cxnLst/>
              <a:rect l="l" t="t" r="r" b="b"/>
              <a:pathLst>
                <a:path w="4158" h="590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3818" y="588"/>
                  </a:lnTo>
                  <a:cubicBezTo>
                    <a:pt x="4157" y="527"/>
                    <a:pt x="4157" y="33"/>
                    <a:pt x="3818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5" name="Google Shape;13575;p26">
              <a:extLst>
                <a:ext uri="{FF2B5EF4-FFF2-40B4-BE49-F238E27FC236}">
                  <a16:creationId xmlns:a16="http://schemas.microsoft.com/office/drawing/2014/main" id="{D94E65C8-7651-83BD-2854-86BF1EFDEA91}"/>
                </a:ext>
              </a:extLst>
            </p:cNvPr>
            <p:cNvSpPr/>
            <p:nvPr/>
          </p:nvSpPr>
          <p:spPr>
            <a:xfrm>
              <a:off x="1926775" y="3774900"/>
              <a:ext cx="63175" cy="14125"/>
            </a:xfrm>
            <a:custGeom>
              <a:avLst/>
              <a:gdLst/>
              <a:ahLst/>
              <a:cxnLst/>
              <a:rect l="l" t="t" r="r" b="b"/>
              <a:pathLst>
                <a:path w="2527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2112" y="560"/>
                  </a:lnTo>
                  <a:cubicBezTo>
                    <a:pt x="2131" y="563"/>
                    <a:pt x="2149" y="564"/>
                    <a:pt x="2166" y="564"/>
                  </a:cubicBezTo>
                  <a:cubicBezTo>
                    <a:pt x="2526" y="564"/>
                    <a:pt x="2526" y="1"/>
                    <a:pt x="2166" y="1"/>
                  </a:cubicBezTo>
                  <a:cubicBezTo>
                    <a:pt x="2149" y="1"/>
                    <a:pt x="2131" y="2"/>
                    <a:pt x="2112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6" name="Google Shape;13576;p26">
              <a:extLst>
                <a:ext uri="{FF2B5EF4-FFF2-40B4-BE49-F238E27FC236}">
                  <a16:creationId xmlns:a16="http://schemas.microsoft.com/office/drawing/2014/main" id="{FE5C4F37-172B-EF2E-3700-55130CB171CF}"/>
                </a:ext>
              </a:extLst>
            </p:cNvPr>
            <p:cNvSpPr/>
            <p:nvPr/>
          </p:nvSpPr>
          <p:spPr>
            <a:xfrm>
              <a:off x="1758900" y="3602950"/>
              <a:ext cx="313275" cy="363425"/>
            </a:xfrm>
            <a:custGeom>
              <a:avLst/>
              <a:gdLst/>
              <a:ahLst/>
              <a:cxnLst/>
              <a:rect l="l" t="t" r="r" b="b"/>
              <a:pathLst>
                <a:path w="12531" h="14537" extrusionOk="0">
                  <a:moveTo>
                    <a:pt x="4352" y="556"/>
                  </a:moveTo>
                  <a:cubicBezTo>
                    <a:pt x="4414" y="556"/>
                    <a:pt x="4476" y="587"/>
                    <a:pt x="4537" y="649"/>
                  </a:cubicBezTo>
                  <a:lnTo>
                    <a:pt x="5587" y="1698"/>
                  </a:lnTo>
                  <a:lnTo>
                    <a:pt x="2038" y="1698"/>
                  </a:lnTo>
                  <a:cubicBezTo>
                    <a:pt x="1853" y="1698"/>
                    <a:pt x="1729" y="1821"/>
                    <a:pt x="1729" y="1976"/>
                  </a:cubicBezTo>
                  <a:lnTo>
                    <a:pt x="1729" y="4259"/>
                  </a:lnTo>
                  <a:lnTo>
                    <a:pt x="618" y="4259"/>
                  </a:lnTo>
                  <a:lnTo>
                    <a:pt x="618" y="834"/>
                  </a:lnTo>
                  <a:cubicBezTo>
                    <a:pt x="587" y="679"/>
                    <a:pt x="741" y="556"/>
                    <a:pt x="896" y="556"/>
                  </a:cubicBezTo>
                  <a:close/>
                  <a:moveTo>
                    <a:pt x="11667" y="3117"/>
                  </a:moveTo>
                  <a:cubicBezTo>
                    <a:pt x="11821" y="3117"/>
                    <a:pt x="11944" y="3241"/>
                    <a:pt x="11944" y="3395"/>
                  </a:cubicBezTo>
                  <a:lnTo>
                    <a:pt x="11944" y="4259"/>
                  </a:lnTo>
                  <a:lnTo>
                    <a:pt x="10802" y="4259"/>
                  </a:lnTo>
                  <a:lnTo>
                    <a:pt x="10802" y="3117"/>
                  </a:lnTo>
                  <a:close/>
                  <a:moveTo>
                    <a:pt x="10247" y="2253"/>
                  </a:moveTo>
                  <a:lnTo>
                    <a:pt x="10247" y="4259"/>
                  </a:lnTo>
                  <a:lnTo>
                    <a:pt x="7531" y="4259"/>
                  </a:lnTo>
                  <a:cubicBezTo>
                    <a:pt x="7518" y="4257"/>
                    <a:pt x="7504" y="4255"/>
                    <a:pt x="7492" y="4255"/>
                  </a:cubicBezTo>
                  <a:cubicBezTo>
                    <a:pt x="7356" y="4255"/>
                    <a:pt x="7253" y="4396"/>
                    <a:pt x="7253" y="4537"/>
                  </a:cubicBezTo>
                  <a:cubicBezTo>
                    <a:pt x="7253" y="4691"/>
                    <a:pt x="7377" y="4815"/>
                    <a:pt x="7531" y="4815"/>
                  </a:cubicBezTo>
                  <a:lnTo>
                    <a:pt x="11944" y="4815"/>
                  </a:lnTo>
                  <a:lnTo>
                    <a:pt x="11944" y="10370"/>
                  </a:lnTo>
                  <a:lnTo>
                    <a:pt x="618" y="10370"/>
                  </a:lnTo>
                  <a:lnTo>
                    <a:pt x="587" y="4784"/>
                  </a:lnTo>
                  <a:lnTo>
                    <a:pt x="5000" y="4784"/>
                  </a:lnTo>
                  <a:cubicBezTo>
                    <a:pt x="5155" y="4784"/>
                    <a:pt x="5278" y="4661"/>
                    <a:pt x="5278" y="4506"/>
                  </a:cubicBezTo>
                  <a:cubicBezTo>
                    <a:pt x="5278" y="4352"/>
                    <a:pt x="5155" y="4229"/>
                    <a:pt x="5000" y="4229"/>
                  </a:cubicBezTo>
                  <a:lnTo>
                    <a:pt x="2285" y="4229"/>
                  </a:lnTo>
                  <a:lnTo>
                    <a:pt x="2285" y="2253"/>
                  </a:lnTo>
                  <a:close/>
                  <a:moveTo>
                    <a:pt x="1149" y="12806"/>
                  </a:moveTo>
                  <a:cubicBezTo>
                    <a:pt x="1440" y="12806"/>
                    <a:pt x="1729" y="13035"/>
                    <a:pt x="1729" y="13394"/>
                  </a:cubicBezTo>
                  <a:cubicBezTo>
                    <a:pt x="1729" y="13703"/>
                    <a:pt x="1482" y="13950"/>
                    <a:pt x="1174" y="13950"/>
                  </a:cubicBezTo>
                  <a:cubicBezTo>
                    <a:pt x="649" y="13950"/>
                    <a:pt x="402" y="13333"/>
                    <a:pt x="772" y="12962"/>
                  </a:cubicBezTo>
                  <a:cubicBezTo>
                    <a:pt x="880" y="12855"/>
                    <a:pt x="1014" y="12806"/>
                    <a:pt x="1149" y="12806"/>
                  </a:cubicBezTo>
                  <a:close/>
                  <a:moveTo>
                    <a:pt x="7685" y="12808"/>
                  </a:moveTo>
                  <a:lnTo>
                    <a:pt x="7685" y="13950"/>
                  </a:lnTo>
                  <a:lnTo>
                    <a:pt x="4846" y="13950"/>
                  </a:lnTo>
                  <a:lnTo>
                    <a:pt x="4846" y="12808"/>
                  </a:lnTo>
                  <a:close/>
                  <a:moveTo>
                    <a:pt x="11389" y="12808"/>
                  </a:moveTo>
                  <a:cubicBezTo>
                    <a:pt x="11883" y="12808"/>
                    <a:pt x="12160" y="13425"/>
                    <a:pt x="11790" y="13796"/>
                  </a:cubicBezTo>
                  <a:cubicBezTo>
                    <a:pt x="11672" y="13904"/>
                    <a:pt x="11529" y="13953"/>
                    <a:pt x="11389" y="13953"/>
                  </a:cubicBezTo>
                  <a:cubicBezTo>
                    <a:pt x="11092" y="13953"/>
                    <a:pt x="10812" y="13731"/>
                    <a:pt x="10833" y="13394"/>
                  </a:cubicBezTo>
                  <a:cubicBezTo>
                    <a:pt x="10802" y="13055"/>
                    <a:pt x="11080" y="12808"/>
                    <a:pt x="11389" y="12808"/>
                  </a:cubicBezTo>
                  <a:close/>
                  <a:moveTo>
                    <a:pt x="865" y="0"/>
                  </a:moveTo>
                  <a:cubicBezTo>
                    <a:pt x="402" y="0"/>
                    <a:pt x="1" y="371"/>
                    <a:pt x="1" y="834"/>
                  </a:cubicBezTo>
                  <a:lnTo>
                    <a:pt x="1" y="10648"/>
                  </a:lnTo>
                  <a:cubicBezTo>
                    <a:pt x="1" y="10802"/>
                    <a:pt x="155" y="10926"/>
                    <a:pt x="309" y="10956"/>
                  </a:cubicBezTo>
                  <a:lnTo>
                    <a:pt x="5988" y="10956"/>
                  </a:lnTo>
                  <a:lnTo>
                    <a:pt x="5988" y="12253"/>
                  </a:lnTo>
                  <a:lnTo>
                    <a:pt x="4568" y="12253"/>
                  </a:lnTo>
                  <a:cubicBezTo>
                    <a:pt x="4414" y="12253"/>
                    <a:pt x="4291" y="12376"/>
                    <a:pt x="4291" y="12530"/>
                  </a:cubicBezTo>
                  <a:lnTo>
                    <a:pt x="4291" y="13117"/>
                  </a:lnTo>
                  <a:lnTo>
                    <a:pt x="2285" y="13117"/>
                  </a:lnTo>
                  <a:cubicBezTo>
                    <a:pt x="2132" y="12533"/>
                    <a:pt x="1659" y="12262"/>
                    <a:pt x="1187" y="12262"/>
                  </a:cubicBezTo>
                  <a:cubicBezTo>
                    <a:pt x="610" y="12262"/>
                    <a:pt x="32" y="12665"/>
                    <a:pt x="32" y="13394"/>
                  </a:cubicBezTo>
                  <a:cubicBezTo>
                    <a:pt x="32" y="14124"/>
                    <a:pt x="610" y="14527"/>
                    <a:pt x="1187" y="14527"/>
                  </a:cubicBezTo>
                  <a:cubicBezTo>
                    <a:pt x="1659" y="14527"/>
                    <a:pt x="2132" y="14256"/>
                    <a:pt x="2285" y="13672"/>
                  </a:cubicBezTo>
                  <a:lnTo>
                    <a:pt x="4291" y="13672"/>
                  </a:lnTo>
                  <a:lnTo>
                    <a:pt x="4291" y="14259"/>
                  </a:lnTo>
                  <a:cubicBezTo>
                    <a:pt x="4291" y="14413"/>
                    <a:pt x="4414" y="14536"/>
                    <a:pt x="4568" y="14536"/>
                  </a:cubicBezTo>
                  <a:lnTo>
                    <a:pt x="7994" y="14536"/>
                  </a:lnTo>
                  <a:cubicBezTo>
                    <a:pt x="8148" y="14536"/>
                    <a:pt x="8272" y="14413"/>
                    <a:pt x="8272" y="14259"/>
                  </a:cubicBezTo>
                  <a:lnTo>
                    <a:pt x="8272" y="13672"/>
                  </a:lnTo>
                  <a:lnTo>
                    <a:pt x="10278" y="13672"/>
                  </a:lnTo>
                  <a:cubicBezTo>
                    <a:pt x="10431" y="14256"/>
                    <a:pt x="10903" y="14527"/>
                    <a:pt x="11376" y="14527"/>
                  </a:cubicBezTo>
                  <a:cubicBezTo>
                    <a:pt x="11953" y="14527"/>
                    <a:pt x="12531" y="14124"/>
                    <a:pt x="12531" y="13394"/>
                  </a:cubicBezTo>
                  <a:cubicBezTo>
                    <a:pt x="12531" y="12665"/>
                    <a:pt x="11953" y="12262"/>
                    <a:pt x="11376" y="12262"/>
                  </a:cubicBezTo>
                  <a:cubicBezTo>
                    <a:pt x="10903" y="12262"/>
                    <a:pt x="10431" y="12533"/>
                    <a:pt x="10278" y="13117"/>
                  </a:cubicBezTo>
                  <a:lnTo>
                    <a:pt x="8272" y="13117"/>
                  </a:lnTo>
                  <a:lnTo>
                    <a:pt x="8272" y="12561"/>
                  </a:lnTo>
                  <a:cubicBezTo>
                    <a:pt x="8272" y="12407"/>
                    <a:pt x="8148" y="12253"/>
                    <a:pt x="7994" y="12253"/>
                  </a:cubicBezTo>
                  <a:lnTo>
                    <a:pt x="6574" y="12253"/>
                  </a:lnTo>
                  <a:lnTo>
                    <a:pt x="6574" y="10956"/>
                  </a:lnTo>
                  <a:lnTo>
                    <a:pt x="12222" y="10956"/>
                  </a:lnTo>
                  <a:cubicBezTo>
                    <a:pt x="12407" y="10956"/>
                    <a:pt x="12531" y="10833"/>
                    <a:pt x="12531" y="10679"/>
                  </a:cubicBezTo>
                  <a:lnTo>
                    <a:pt x="12531" y="3395"/>
                  </a:lnTo>
                  <a:cubicBezTo>
                    <a:pt x="12531" y="2932"/>
                    <a:pt x="12130" y="2531"/>
                    <a:pt x="11667" y="2531"/>
                  </a:cubicBezTo>
                  <a:lnTo>
                    <a:pt x="10833" y="2531"/>
                  </a:lnTo>
                  <a:lnTo>
                    <a:pt x="10833" y="1976"/>
                  </a:lnTo>
                  <a:cubicBezTo>
                    <a:pt x="10833" y="1821"/>
                    <a:pt x="10679" y="1698"/>
                    <a:pt x="10525" y="1698"/>
                  </a:cubicBezTo>
                  <a:lnTo>
                    <a:pt x="6389" y="1698"/>
                  </a:lnTo>
                  <a:lnTo>
                    <a:pt x="4939" y="247"/>
                  </a:lnTo>
                  <a:cubicBezTo>
                    <a:pt x="4784" y="62"/>
                    <a:pt x="4568" y="0"/>
                    <a:pt x="435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37" name="Google Shape;13577;p26">
              <a:extLst>
                <a:ext uri="{FF2B5EF4-FFF2-40B4-BE49-F238E27FC236}">
                  <a16:creationId xmlns:a16="http://schemas.microsoft.com/office/drawing/2014/main" id="{C4F451B0-E8BA-FAB5-8E7A-76D649B34468}"/>
                </a:ext>
              </a:extLst>
            </p:cNvPr>
            <p:cNvSpPr/>
            <p:nvPr/>
          </p:nvSpPr>
          <p:spPr>
            <a:xfrm>
              <a:off x="1907050" y="3708950"/>
              <a:ext cx="16675" cy="14500"/>
            </a:xfrm>
            <a:custGeom>
              <a:avLst/>
              <a:gdLst/>
              <a:ahLst/>
              <a:cxnLst/>
              <a:rect l="l" t="t" r="r" b="b"/>
              <a:pathLst>
                <a:path w="667" h="580" extrusionOk="0">
                  <a:moveTo>
                    <a:pt x="376" y="0"/>
                  </a:moveTo>
                  <a:cubicBezTo>
                    <a:pt x="344" y="0"/>
                    <a:pt x="311" y="6"/>
                    <a:pt x="278" y="19"/>
                  </a:cubicBezTo>
                  <a:cubicBezTo>
                    <a:pt x="31" y="81"/>
                    <a:pt x="0" y="390"/>
                    <a:pt x="216" y="544"/>
                  </a:cubicBezTo>
                  <a:cubicBezTo>
                    <a:pt x="260" y="569"/>
                    <a:pt x="304" y="580"/>
                    <a:pt x="347" y="580"/>
                  </a:cubicBezTo>
                  <a:cubicBezTo>
                    <a:pt x="519" y="580"/>
                    <a:pt x="667" y="402"/>
                    <a:pt x="618" y="205"/>
                  </a:cubicBezTo>
                  <a:cubicBezTo>
                    <a:pt x="593" y="83"/>
                    <a:pt x="493" y="0"/>
                    <a:pt x="3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38" name="Google Shape;13578;p26">
            <a:extLst>
              <a:ext uri="{FF2B5EF4-FFF2-40B4-BE49-F238E27FC236}">
                <a16:creationId xmlns:a16="http://schemas.microsoft.com/office/drawing/2014/main" id="{17B952C8-1ED7-BE3E-4F52-9F9960F37504}"/>
              </a:ext>
            </a:extLst>
          </p:cNvPr>
          <p:cNvGrpSpPr/>
          <p:nvPr/>
        </p:nvGrpSpPr>
        <p:grpSpPr>
          <a:xfrm>
            <a:off x="9502826" y="3581877"/>
            <a:ext cx="726800" cy="626750"/>
            <a:chOff x="3997175" y="3077525"/>
            <a:chExt cx="363400" cy="313375"/>
          </a:xfrm>
        </p:grpSpPr>
        <p:sp>
          <p:nvSpPr>
            <p:cNvPr id="139" name="Google Shape;13579;p26">
              <a:extLst>
                <a:ext uri="{FF2B5EF4-FFF2-40B4-BE49-F238E27FC236}">
                  <a16:creationId xmlns:a16="http://schemas.microsoft.com/office/drawing/2014/main" id="{56FF9BF9-D533-AE8E-FCE3-32523E725B8E}"/>
                </a:ext>
              </a:extLst>
            </p:cNvPr>
            <p:cNvSpPr/>
            <p:nvPr/>
          </p:nvSpPr>
          <p:spPr>
            <a:xfrm>
              <a:off x="4233250" y="3333675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1"/>
                  </a:moveTo>
                  <a:cubicBezTo>
                    <a:pt x="124" y="1"/>
                    <a:pt x="1" y="309"/>
                    <a:pt x="155" y="494"/>
                  </a:cubicBezTo>
                  <a:cubicBezTo>
                    <a:pt x="216" y="555"/>
                    <a:pt x="289" y="582"/>
                    <a:pt x="361" y="582"/>
                  </a:cubicBezTo>
                  <a:cubicBezTo>
                    <a:pt x="509" y="582"/>
                    <a:pt x="649" y="465"/>
                    <a:pt x="649" y="278"/>
                  </a:cubicBezTo>
                  <a:cubicBezTo>
                    <a:pt x="64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0" name="Google Shape;13580;p26">
              <a:extLst>
                <a:ext uri="{FF2B5EF4-FFF2-40B4-BE49-F238E27FC236}">
                  <a16:creationId xmlns:a16="http://schemas.microsoft.com/office/drawing/2014/main" id="{D13F48B2-5845-BC23-B5DE-27CAC1860E8A}"/>
                </a:ext>
              </a:extLst>
            </p:cNvPr>
            <p:cNvSpPr/>
            <p:nvPr/>
          </p:nvSpPr>
          <p:spPr>
            <a:xfrm>
              <a:off x="4211650" y="3248800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371" y="1"/>
                  </a:moveTo>
                  <a:cubicBezTo>
                    <a:pt x="124" y="1"/>
                    <a:pt x="1" y="309"/>
                    <a:pt x="186" y="495"/>
                  </a:cubicBezTo>
                  <a:cubicBezTo>
                    <a:pt x="243" y="551"/>
                    <a:pt x="311" y="576"/>
                    <a:pt x="379" y="576"/>
                  </a:cubicBezTo>
                  <a:cubicBezTo>
                    <a:pt x="531" y="576"/>
                    <a:pt x="680" y="450"/>
                    <a:pt x="680" y="279"/>
                  </a:cubicBezTo>
                  <a:cubicBezTo>
                    <a:pt x="680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1" name="Google Shape;13581;p26">
              <a:extLst>
                <a:ext uri="{FF2B5EF4-FFF2-40B4-BE49-F238E27FC236}">
                  <a16:creationId xmlns:a16="http://schemas.microsoft.com/office/drawing/2014/main" id="{5E5FEA4D-2308-9255-F612-4D25F5ECA8E9}"/>
                </a:ext>
              </a:extLst>
            </p:cNvPr>
            <p:cNvSpPr/>
            <p:nvPr/>
          </p:nvSpPr>
          <p:spPr>
            <a:xfrm>
              <a:off x="4191975" y="3333100"/>
              <a:ext cx="15450" cy="13925"/>
            </a:xfrm>
            <a:custGeom>
              <a:avLst/>
              <a:gdLst/>
              <a:ahLst/>
              <a:cxnLst/>
              <a:rect l="l" t="t" r="r" b="b"/>
              <a:pathLst>
                <a:path w="618" h="557" extrusionOk="0">
                  <a:moveTo>
                    <a:pt x="309" y="1"/>
                  </a:moveTo>
                  <a:cubicBezTo>
                    <a:pt x="155" y="1"/>
                    <a:pt x="1" y="101"/>
                    <a:pt x="16" y="301"/>
                  </a:cubicBezTo>
                  <a:cubicBezTo>
                    <a:pt x="32" y="471"/>
                    <a:pt x="163" y="556"/>
                    <a:pt x="298" y="556"/>
                  </a:cubicBezTo>
                  <a:cubicBezTo>
                    <a:pt x="433" y="556"/>
                    <a:pt x="572" y="471"/>
                    <a:pt x="602" y="301"/>
                  </a:cubicBezTo>
                  <a:cubicBezTo>
                    <a:pt x="618" y="101"/>
                    <a:pt x="464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2" name="Google Shape;13582;p26">
              <a:extLst>
                <a:ext uri="{FF2B5EF4-FFF2-40B4-BE49-F238E27FC236}">
                  <a16:creationId xmlns:a16="http://schemas.microsoft.com/office/drawing/2014/main" id="{8540D1FE-D6C9-A4C0-0AF9-B5809BBEE23B}"/>
                </a:ext>
              </a:extLst>
            </p:cNvPr>
            <p:cNvSpPr/>
            <p:nvPr/>
          </p:nvSpPr>
          <p:spPr>
            <a:xfrm>
              <a:off x="4147625" y="3333675"/>
              <a:ext cx="17000" cy="14575"/>
            </a:xfrm>
            <a:custGeom>
              <a:avLst/>
              <a:gdLst/>
              <a:ahLst/>
              <a:cxnLst/>
              <a:rect l="l" t="t" r="r" b="b"/>
              <a:pathLst>
                <a:path w="680" h="583" extrusionOk="0">
                  <a:moveTo>
                    <a:pt x="40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6" y="555"/>
                    <a:pt x="319" y="582"/>
                    <a:pt x="391" y="582"/>
                  </a:cubicBezTo>
                  <a:cubicBezTo>
                    <a:pt x="539" y="582"/>
                    <a:pt x="679" y="465"/>
                    <a:pt x="679" y="278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3" name="Google Shape;13583;p26">
              <a:extLst>
                <a:ext uri="{FF2B5EF4-FFF2-40B4-BE49-F238E27FC236}">
                  <a16:creationId xmlns:a16="http://schemas.microsoft.com/office/drawing/2014/main" id="{0D8F2CCE-7010-4E7F-3869-0057C30F7524}"/>
                </a:ext>
              </a:extLst>
            </p:cNvPr>
            <p:cNvSpPr/>
            <p:nvPr/>
          </p:nvSpPr>
          <p:spPr>
            <a:xfrm>
              <a:off x="4037475" y="3163875"/>
              <a:ext cx="16025" cy="13900"/>
            </a:xfrm>
            <a:custGeom>
              <a:avLst/>
              <a:gdLst/>
              <a:ahLst/>
              <a:cxnLst/>
              <a:rect l="l" t="t" r="r" b="b"/>
              <a:pathLst>
                <a:path w="641" h="556" extrusionOk="0">
                  <a:moveTo>
                    <a:pt x="329" y="1"/>
                  </a:moveTo>
                  <a:cubicBezTo>
                    <a:pt x="105" y="1"/>
                    <a:pt x="0" y="290"/>
                    <a:pt x="147" y="466"/>
                  </a:cubicBezTo>
                  <a:cubicBezTo>
                    <a:pt x="209" y="528"/>
                    <a:pt x="284" y="555"/>
                    <a:pt x="358" y="555"/>
                  </a:cubicBezTo>
                  <a:cubicBezTo>
                    <a:pt x="504" y="555"/>
                    <a:pt x="641" y="445"/>
                    <a:pt x="641" y="281"/>
                  </a:cubicBezTo>
                  <a:cubicBezTo>
                    <a:pt x="641" y="127"/>
                    <a:pt x="518" y="3"/>
                    <a:pt x="363" y="3"/>
                  </a:cubicBezTo>
                  <a:cubicBezTo>
                    <a:pt x="352" y="2"/>
                    <a:pt x="340" y="1"/>
                    <a:pt x="3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4" name="Google Shape;13584;p26">
              <a:extLst>
                <a:ext uri="{FF2B5EF4-FFF2-40B4-BE49-F238E27FC236}">
                  <a16:creationId xmlns:a16="http://schemas.microsoft.com/office/drawing/2014/main" id="{A9FC0124-4737-B036-3E73-12DC17B0CB25}"/>
                </a:ext>
              </a:extLst>
            </p:cNvPr>
            <p:cNvSpPr/>
            <p:nvPr/>
          </p:nvSpPr>
          <p:spPr>
            <a:xfrm>
              <a:off x="4037275" y="3206375"/>
              <a:ext cx="16225" cy="13825"/>
            </a:xfrm>
            <a:custGeom>
              <a:avLst/>
              <a:gdLst/>
              <a:ahLst/>
              <a:cxnLst/>
              <a:rect l="l" t="t" r="r" b="b"/>
              <a:pathLst>
                <a:path w="649" h="553" extrusionOk="0">
                  <a:moveTo>
                    <a:pt x="371" y="0"/>
                  </a:moveTo>
                  <a:cubicBezTo>
                    <a:pt x="124" y="0"/>
                    <a:pt x="1" y="278"/>
                    <a:pt x="155" y="463"/>
                  </a:cubicBezTo>
                  <a:cubicBezTo>
                    <a:pt x="217" y="525"/>
                    <a:pt x="292" y="553"/>
                    <a:pt x="366" y="553"/>
                  </a:cubicBezTo>
                  <a:cubicBezTo>
                    <a:pt x="512" y="553"/>
                    <a:pt x="649" y="443"/>
                    <a:pt x="649" y="278"/>
                  </a:cubicBezTo>
                  <a:cubicBezTo>
                    <a:pt x="649" y="124"/>
                    <a:pt x="526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5" name="Google Shape;13585;p26">
              <a:extLst>
                <a:ext uri="{FF2B5EF4-FFF2-40B4-BE49-F238E27FC236}">
                  <a16:creationId xmlns:a16="http://schemas.microsoft.com/office/drawing/2014/main" id="{7B5A25B3-5BF8-666B-85EF-E00E2F8EE609}"/>
                </a:ext>
              </a:extLst>
            </p:cNvPr>
            <p:cNvSpPr/>
            <p:nvPr/>
          </p:nvSpPr>
          <p:spPr>
            <a:xfrm>
              <a:off x="4037275" y="3248800"/>
              <a:ext cx="16225" cy="14425"/>
            </a:xfrm>
            <a:custGeom>
              <a:avLst/>
              <a:gdLst/>
              <a:ahLst/>
              <a:cxnLst/>
              <a:rect l="l" t="t" r="r" b="b"/>
              <a:pathLst>
                <a:path w="649" h="577" extrusionOk="0">
                  <a:moveTo>
                    <a:pt x="371" y="1"/>
                  </a:moveTo>
                  <a:cubicBezTo>
                    <a:pt x="124" y="1"/>
                    <a:pt x="1" y="309"/>
                    <a:pt x="155" y="495"/>
                  </a:cubicBezTo>
                  <a:cubicBezTo>
                    <a:pt x="212" y="551"/>
                    <a:pt x="281" y="576"/>
                    <a:pt x="348" y="576"/>
                  </a:cubicBezTo>
                  <a:cubicBezTo>
                    <a:pt x="501" y="576"/>
                    <a:pt x="649" y="450"/>
                    <a:pt x="649" y="279"/>
                  </a:cubicBezTo>
                  <a:cubicBezTo>
                    <a:pt x="649" y="124"/>
                    <a:pt x="526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6" name="Google Shape;13586;p26">
              <a:extLst>
                <a:ext uri="{FF2B5EF4-FFF2-40B4-BE49-F238E27FC236}">
                  <a16:creationId xmlns:a16="http://schemas.microsoft.com/office/drawing/2014/main" id="{2457F5F3-058F-7827-64DA-C9A0BA580D3B}"/>
                </a:ext>
              </a:extLst>
            </p:cNvPr>
            <p:cNvSpPr/>
            <p:nvPr/>
          </p:nvSpPr>
          <p:spPr>
            <a:xfrm>
              <a:off x="4037275" y="3291250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0"/>
                  </a:moveTo>
                  <a:cubicBezTo>
                    <a:pt x="124" y="0"/>
                    <a:pt x="1" y="309"/>
                    <a:pt x="155" y="494"/>
                  </a:cubicBezTo>
                  <a:cubicBezTo>
                    <a:pt x="216" y="555"/>
                    <a:pt x="289" y="582"/>
                    <a:pt x="361" y="582"/>
                  </a:cubicBezTo>
                  <a:cubicBezTo>
                    <a:pt x="509" y="582"/>
                    <a:pt x="649" y="465"/>
                    <a:pt x="649" y="278"/>
                  </a:cubicBezTo>
                  <a:cubicBezTo>
                    <a:pt x="649" y="124"/>
                    <a:pt x="526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7" name="Google Shape;13587;p26">
              <a:extLst>
                <a:ext uri="{FF2B5EF4-FFF2-40B4-BE49-F238E27FC236}">
                  <a16:creationId xmlns:a16="http://schemas.microsoft.com/office/drawing/2014/main" id="{C540D454-86C3-15E1-E86A-957177F16078}"/>
                </a:ext>
              </a:extLst>
            </p:cNvPr>
            <p:cNvSpPr/>
            <p:nvPr/>
          </p:nvSpPr>
          <p:spPr>
            <a:xfrm>
              <a:off x="4038825" y="3333100"/>
              <a:ext cx="15450" cy="13925"/>
            </a:xfrm>
            <a:custGeom>
              <a:avLst/>
              <a:gdLst/>
              <a:ahLst/>
              <a:cxnLst/>
              <a:rect l="l" t="t" r="r" b="b"/>
              <a:pathLst>
                <a:path w="618" h="557" extrusionOk="0">
                  <a:moveTo>
                    <a:pt x="309" y="1"/>
                  </a:moveTo>
                  <a:cubicBezTo>
                    <a:pt x="155" y="1"/>
                    <a:pt x="1" y="101"/>
                    <a:pt x="31" y="301"/>
                  </a:cubicBezTo>
                  <a:cubicBezTo>
                    <a:pt x="47" y="471"/>
                    <a:pt x="178" y="556"/>
                    <a:pt x="309" y="556"/>
                  </a:cubicBezTo>
                  <a:cubicBezTo>
                    <a:pt x="440" y="556"/>
                    <a:pt x="572" y="471"/>
                    <a:pt x="587" y="301"/>
                  </a:cubicBezTo>
                  <a:cubicBezTo>
                    <a:pt x="618" y="101"/>
                    <a:pt x="464" y="1"/>
                    <a:pt x="3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8" name="Google Shape;13588;p26">
              <a:extLst>
                <a:ext uri="{FF2B5EF4-FFF2-40B4-BE49-F238E27FC236}">
                  <a16:creationId xmlns:a16="http://schemas.microsoft.com/office/drawing/2014/main" id="{AFCBBE11-2FC7-3F64-90F4-B2A1BF838F33}"/>
                </a:ext>
              </a:extLst>
            </p:cNvPr>
            <p:cNvSpPr/>
            <p:nvPr/>
          </p:nvSpPr>
          <p:spPr>
            <a:xfrm>
              <a:off x="4080500" y="3291250"/>
              <a:ext cx="84125" cy="13900"/>
            </a:xfrm>
            <a:custGeom>
              <a:avLst/>
              <a:gdLst/>
              <a:ahLst/>
              <a:cxnLst/>
              <a:rect l="l" t="t" r="r" b="b"/>
              <a:pathLst>
                <a:path w="3365" h="556" extrusionOk="0">
                  <a:moveTo>
                    <a:pt x="340" y="0"/>
                  </a:moveTo>
                  <a:cubicBezTo>
                    <a:pt x="0" y="31"/>
                    <a:pt x="0" y="525"/>
                    <a:pt x="340" y="556"/>
                  </a:cubicBezTo>
                  <a:lnTo>
                    <a:pt x="3086" y="556"/>
                  </a:lnTo>
                  <a:cubicBezTo>
                    <a:pt x="3241" y="556"/>
                    <a:pt x="3364" y="432"/>
                    <a:pt x="3364" y="278"/>
                  </a:cubicBezTo>
                  <a:cubicBezTo>
                    <a:pt x="3364" y="124"/>
                    <a:pt x="3241" y="0"/>
                    <a:pt x="30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49" name="Google Shape;13589;p26">
              <a:extLst>
                <a:ext uri="{FF2B5EF4-FFF2-40B4-BE49-F238E27FC236}">
                  <a16:creationId xmlns:a16="http://schemas.microsoft.com/office/drawing/2014/main" id="{AD08DE42-D7D4-EC12-E1FB-952E60FABDF4}"/>
                </a:ext>
              </a:extLst>
            </p:cNvPr>
            <p:cNvSpPr/>
            <p:nvPr/>
          </p:nvSpPr>
          <p:spPr>
            <a:xfrm>
              <a:off x="4079725" y="3248800"/>
              <a:ext cx="108025" cy="13925"/>
            </a:xfrm>
            <a:custGeom>
              <a:avLst/>
              <a:gdLst/>
              <a:ahLst/>
              <a:cxnLst/>
              <a:rect l="l" t="t" r="r" b="b"/>
              <a:pathLst>
                <a:path w="4321" h="557" extrusionOk="0">
                  <a:moveTo>
                    <a:pt x="371" y="1"/>
                  </a:moveTo>
                  <a:cubicBezTo>
                    <a:pt x="0" y="1"/>
                    <a:pt x="0" y="556"/>
                    <a:pt x="371" y="556"/>
                  </a:cubicBezTo>
                  <a:lnTo>
                    <a:pt x="3951" y="556"/>
                  </a:lnTo>
                  <a:cubicBezTo>
                    <a:pt x="4321" y="556"/>
                    <a:pt x="4321" y="1"/>
                    <a:pt x="39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0" name="Google Shape;13590;p26">
              <a:extLst>
                <a:ext uri="{FF2B5EF4-FFF2-40B4-BE49-F238E27FC236}">
                  <a16:creationId xmlns:a16="http://schemas.microsoft.com/office/drawing/2014/main" id="{B52D4591-8DF1-B015-CF8C-DAEDCCFBA917}"/>
                </a:ext>
              </a:extLst>
            </p:cNvPr>
            <p:cNvSpPr/>
            <p:nvPr/>
          </p:nvSpPr>
          <p:spPr>
            <a:xfrm>
              <a:off x="4254100" y="3248800"/>
              <a:ext cx="66375" cy="13925"/>
            </a:xfrm>
            <a:custGeom>
              <a:avLst/>
              <a:gdLst/>
              <a:ahLst/>
              <a:cxnLst/>
              <a:rect l="l" t="t" r="r" b="b"/>
              <a:pathLst>
                <a:path w="2655" h="557" extrusionOk="0">
                  <a:moveTo>
                    <a:pt x="370" y="1"/>
                  </a:moveTo>
                  <a:cubicBezTo>
                    <a:pt x="0" y="1"/>
                    <a:pt x="0" y="556"/>
                    <a:pt x="370" y="556"/>
                  </a:cubicBezTo>
                  <a:lnTo>
                    <a:pt x="2253" y="556"/>
                  </a:lnTo>
                  <a:cubicBezTo>
                    <a:pt x="2654" y="556"/>
                    <a:pt x="2654" y="1"/>
                    <a:pt x="2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1" name="Google Shape;13591;p26">
              <a:extLst>
                <a:ext uri="{FF2B5EF4-FFF2-40B4-BE49-F238E27FC236}">
                  <a16:creationId xmlns:a16="http://schemas.microsoft.com/office/drawing/2014/main" id="{5B9AEFEF-AE1C-9CD9-8990-303FFB5F4194}"/>
                </a:ext>
              </a:extLst>
            </p:cNvPr>
            <p:cNvSpPr/>
            <p:nvPr/>
          </p:nvSpPr>
          <p:spPr>
            <a:xfrm>
              <a:off x="4147100" y="3163825"/>
              <a:ext cx="63550" cy="14050"/>
            </a:xfrm>
            <a:custGeom>
              <a:avLst/>
              <a:gdLst/>
              <a:ahLst/>
              <a:cxnLst/>
              <a:rect l="l" t="t" r="r" b="b"/>
              <a:pathLst>
                <a:path w="2542" h="562" extrusionOk="0">
                  <a:moveTo>
                    <a:pt x="366" y="1"/>
                  </a:moveTo>
                  <a:cubicBezTo>
                    <a:pt x="0" y="1"/>
                    <a:pt x="9" y="562"/>
                    <a:pt x="393" y="562"/>
                  </a:cubicBezTo>
                  <a:cubicBezTo>
                    <a:pt x="402" y="562"/>
                    <a:pt x="412" y="561"/>
                    <a:pt x="422" y="561"/>
                  </a:cubicBezTo>
                  <a:lnTo>
                    <a:pt x="2120" y="561"/>
                  </a:lnTo>
                  <a:cubicBezTo>
                    <a:pt x="2130" y="561"/>
                    <a:pt x="2140" y="562"/>
                    <a:pt x="2149" y="562"/>
                  </a:cubicBezTo>
                  <a:cubicBezTo>
                    <a:pt x="2533" y="562"/>
                    <a:pt x="2542" y="1"/>
                    <a:pt x="2176" y="1"/>
                  </a:cubicBezTo>
                  <a:cubicBezTo>
                    <a:pt x="2158" y="1"/>
                    <a:pt x="2139" y="2"/>
                    <a:pt x="2120" y="5"/>
                  </a:cubicBezTo>
                  <a:lnTo>
                    <a:pt x="422" y="5"/>
                  </a:lnTo>
                  <a:cubicBezTo>
                    <a:pt x="403" y="2"/>
                    <a:pt x="384" y="1"/>
                    <a:pt x="3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2" name="Google Shape;13592;p26">
              <a:extLst>
                <a:ext uri="{FF2B5EF4-FFF2-40B4-BE49-F238E27FC236}">
                  <a16:creationId xmlns:a16="http://schemas.microsoft.com/office/drawing/2014/main" id="{E72561AE-17EB-51E9-1387-D0F8E687BF51}"/>
                </a:ext>
              </a:extLst>
            </p:cNvPr>
            <p:cNvSpPr/>
            <p:nvPr/>
          </p:nvSpPr>
          <p:spPr>
            <a:xfrm>
              <a:off x="4189725" y="3291150"/>
              <a:ext cx="127650" cy="14100"/>
            </a:xfrm>
            <a:custGeom>
              <a:avLst/>
              <a:gdLst/>
              <a:ahLst/>
              <a:cxnLst/>
              <a:rect l="l" t="t" r="r" b="b"/>
              <a:pathLst>
                <a:path w="5106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2"/>
                    <a:pt x="415" y="560"/>
                  </a:cubicBezTo>
                  <a:lnTo>
                    <a:pt x="4828" y="560"/>
                  </a:lnTo>
                  <a:cubicBezTo>
                    <a:pt x="4982" y="560"/>
                    <a:pt x="5106" y="436"/>
                    <a:pt x="5106" y="282"/>
                  </a:cubicBezTo>
                  <a:cubicBezTo>
                    <a:pt x="5106" y="128"/>
                    <a:pt x="4982" y="4"/>
                    <a:pt x="4828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3" name="Google Shape;13593;p26">
              <a:extLst>
                <a:ext uri="{FF2B5EF4-FFF2-40B4-BE49-F238E27FC236}">
                  <a16:creationId xmlns:a16="http://schemas.microsoft.com/office/drawing/2014/main" id="{9D26558A-9335-5941-C00A-5D23FF8A4BFC}"/>
                </a:ext>
              </a:extLst>
            </p:cNvPr>
            <p:cNvSpPr/>
            <p:nvPr/>
          </p:nvSpPr>
          <p:spPr>
            <a:xfrm>
              <a:off x="4080500" y="3206375"/>
              <a:ext cx="239200" cy="13900"/>
            </a:xfrm>
            <a:custGeom>
              <a:avLst/>
              <a:gdLst/>
              <a:ahLst/>
              <a:cxnLst/>
              <a:rect l="l" t="t" r="r" b="b"/>
              <a:pathLst>
                <a:path w="9568" h="556" extrusionOk="0">
                  <a:moveTo>
                    <a:pt x="340" y="0"/>
                  </a:moveTo>
                  <a:cubicBezTo>
                    <a:pt x="0" y="31"/>
                    <a:pt x="0" y="525"/>
                    <a:pt x="340" y="556"/>
                  </a:cubicBezTo>
                  <a:lnTo>
                    <a:pt x="9228" y="556"/>
                  </a:lnTo>
                  <a:cubicBezTo>
                    <a:pt x="9567" y="525"/>
                    <a:pt x="9567" y="31"/>
                    <a:pt x="922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4" name="Google Shape;13594;p26">
              <a:extLst>
                <a:ext uri="{FF2B5EF4-FFF2-40B4-BE49-F238E27FC236}">
                  <a16:creationId xmlns:a16="http://schemas.microsoft.com/office/drawing/2014/main" id="{8965ED4A-55C2-4C63-4595-A618ACE060A4}"/>
                </a:ext>
              </a:extLst>
            </p:cNvPr>
            <p:cNvSpPr/>
            <p:nvPr/>
          </p:nvSpPr>
          <p:spPr>
            <a:xfrm>
              <a:off x="4080500" y="3163825"/>
              <a:ext cx="44525" cy="14050"/>
            </a:xfrm>
            <a:custGeom>
              <a:avLst/>
              <a:gdLst/>
              <a:ahLst/>
              <a:cxnLst/>
              <a:rect l="l" t="t" r="r" b="b"/>
              <a:pathLst>
                <a:path w="1781" h="562" extrusionOk="0">
                  <a:moveTo>
                    <a:pt x="1414" y="1"/>
                  </a:moveTo>
                  <a:cubicBezTo>
                    <a:pt x="1396" y="1"/>
                    <a:pt x="1378" y="2"/>
                    <a:pt x="1358" y="5"/>
                  </a:cubicBezTo>
                  <a:lnTo>
                    <a:pt x="340" y="5"/>
                  </a:lnTo>
                  <a:cubicBezTo>
                    <a:pt x="0" y="36"/>
                    <a:pt x="0" y="530"/>
                    <a:pt x="340" y="561"/>
                  </a:cubicBezTo>
                  <a:lnTo>
                    <a:pt x="1358" y="561"/>
                  </a:lnTo>
                  <a:cubicBezTo>
                    <a:pt x="1368" y="561"/>
                    <a:pt x="1378" y="562"/>
                    <a:pt x="1388" y="562"/>
                  </a:cubicBezTo>
                  <a:cubicBezTo>
                    <a:pt x="1771" y="562"/>
                    <a:pt x="1780" y="1"/>
                    <a:pt x="141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5" name="Google Shape;13595;p26">
              <a:extLst>
                <a:ext uri="{FF2B5EF4-FFF2-40B4-BE49-F238E27FC236}">
                  <a16:creationId xmlns:a16="http://schemas.microsoft.com/office/drawing/2014/main" id="{E1B479BF-178C-F288-B2B5-FF7EFFBB4F0C}"/>
                </a:ext>
              </a:extLst>
            </p:cNvPr>
            <p:cNvSpPr/>
            <p:nvPr/>
          </p:nvSpPr>
          <p:spPr>
            <a:xfrm>
              <a:off x="4234025" y="3163950"/>
              <a:ext cx="84900" cy="13900"/>
            </a:xfrm>
            <a:custGeom>
              <a:avLst/>
              <a:gdLst/>
              <a:ahLst/>
              <a:cxnLst/>
              <a:rect l="l" t="t" r="r" b="b"/>
              <a:pathLst>
                <a:path w="3396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3056" y="556"/>
                  </a:lnTo>
                  <a:cubicBezTo>
                    <a:pt x="3395" y="525"/>
                    <a:pt x="3395" y="31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6" name="Google Shape;13596;p26">
              <a:extLst>
                <a:ext uri="{FF2B5EF4-FFF2-40B4-BE49-F238E27FC236}">
                  <a16:creationId xmlns:a16="http://schemas.microsoft.com/office/drawing/2014/main" id="{BFB3D71E-0AAF-2FC6-BF9C-603127E77EDA}"/>
                </a:ext>
              </a:extLst>
            </p:cNvPr>
            <p:cNvSpPr/>
            <p:nvPr/>
          </p:nvSpPr>
          <p:spPr>
            <a:xfrm>
              <a:off x="4080500" y="3333650"/>
              <a:ext cx="44525" cy="14750"/>
            </a:xfrm>
            <a:custGeom>
              <a:avLst/>
              <a:gdLst/>
              <a:ahLst/>
              <a:cxnLst/>
              <a:rect l="l" t="t" r="r" b="b"/>
              <a:pathLst>
                <a:path w="1781" h="590" extrusionOk="0">
                  <a:moveTo>
                    <a:pt x="1388" y="1"/>
                  </a:moveTo>
                  <a:cubicBezTo>
                    <a:pt x="1378" y="1"/>
                    <a:pt x="1368" y="1"/>
                    <a:pt x="1358" y="2"/>
                  </a:cubicBezTo>
                  <a:lnTo>
                    <a:pt x="340" y="2"/>
                  </a:lnTo>
                  <a:cubicBezTo>
                    <a:pt x="0" y="33"/>
                    <a:pt x="0" y="526"/>
                    <a:pt x="340" y="588"/>
                  </a:cubicBezTo>
                  <a:lnTo>
                    <a:pt x="1358" y="588"/>
                  </a:lnTo>
                  <a:cubicBezTo>
                    <a:pt x="1368" y="589"/>
                    <a:pt x="1378" y="589"/>
                    <a:pt x="1388" y="589"/>
                  </a:cubicBezTo>
                  <a:cubicBezTo>
                    <a:pt x="1780" y="589"/>
                    <a:pt x="1780" y="1"/>
                    <a:pt x="13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7" name="Google Shape;13597;p26">
              <a:extLst>
                <a:ext uri="{FF2B5EF4-FFF2-40B4-BE49-F238E27FC236}">
                  <a16:creationId xmlns:a16="http://schemas.microsoft.com/office/drawing/2014/main" id="{4FCEB144-F8DF-4136-0DEE-855B7347257D}"/>
                </a:ext>
              </a:extLst>
            </p:cNvPr>
            <p:cNvSpPr/>
            <p:nvPr/>
          </p:nvSpPr>
          <p:spPr>
            <a:xfrm>
              <a:off x="4169225" y="3376125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0"/>
                  </a:moveTo>
                  <a:cubicBezTo>
                    <a:pt x="124" y="0"/>
                    <a:pt x="0" y="309"/>
                    <a:pt x="185" y="494"/>
                  </a:cubicBezTo>
                  <a:cubicBezTo>
                    <a:pt x="247" y="556"/>
                    <a:pt x="319" y="583"/>
                    <a:pt x="388" y="583"/>
                  </a:cubicBezTo>
                  <a:cubicBezTo>
                    <a:pt x="525" y="583"/>
                    <a:pt x="648" y="473"/>
                    <a:pt x="648" y="309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58" name="Google Shape;13598;p26">
              <a:extLst>
                <a:ext uri="{FF2B5EF4-FFF2-40B4-BE49-F238E27FC236}">
                  <a16:creationId xmlns:a16="http://schemas.microsoft.com/office/drawing/2014/main" id="{6C79419B-DBC6-5211-F0F1-893ED084E1F7}"/>
                </a:ext>
              </a:extLst>
            </p:cNvPr>
            <p:cNvSpPr/>
            <p:nvPr/>
          </p:nvSpPr>
          <p:spPr>
            <a:xfrm>
              <a:off x="3997175" y="3077525"/>
              <a:ext cx="363400" cy="313375"/>
            </a:xfrm>
            <a:custGeom>
              <a:avLst/>
              <a:gdLst/>
              <a:ahLst/>
              <a:cxnLst/>
              <a:rect l="l" t="t" r="r" b="b"/>
              <a:pathLst>
                <a:path w="14536" h="12535" extrusionOk="0">
                  <a:moveTo>
                    <a:pt x="794" y="614"/>
                  </a:moveTo>
                  <a:cubicBezTo>
                    <a:pt x="807" y="614"/>
                    <a:pt x="820" y="615"/>
                    <a:pt x="833" y="618"/>
                  </a:cubicBezTo>
                  <a:lnTo>
                    <a:pt x="10370" y="618"/>
                  </a:lnTo>
                  <a:lnTo>
                    <a:pt x="10370" y="1729"/>
                  </a:lnTo>
                  <a:lnTo>
                    <a:pt x="556" y="1729"/>
                  </a:lnTo>
                  <a:lnTo>
                    <a:pt x="556" y="896"/>
                  </a:lnTo>
                  <a:cubicBezTo>
                    <a:pt x="556" y="755"/>
                    <a:pt x="658" y="614"/>
                    <a:pt x="794" y="614"/>
                  </a:cubicBezTo>
                  <a:close/>
                  <a:moveTo>
                    <a:pt x="13672" y="618"/>
                  </a:moveTo>
                  <a:cubicBezTo>
                    <a:pt x="13826" y="618"/>
                    <a:pt x="13950" y="741"/>
                    <a:pt x="13950" y="896"/>
                  </a:cubicBezTo>
                  <a:lnTo>
                    <a:pt x="13950" y="1729"/>
                  </a:lnTo>
                  <a:lnTo>
                    <a:pt x="10956" y="1729"/>
                  </a:lnTo>
                  <a:lnTo>
                    <a:pt x="10956" y="618"/>
                  </a:lnTo>
                  <a:close/>
                  <a:moveTo>
                    <a:pt x="13672" y="1"/>
                  </a:moveTo>
                  <a:lnTo>
                    <a:pt x="13672" y="31"/>
                  </a:lnTo>
                  <a:lnTo>
                    <a:pt x="833" y="31"/>
                  </a:lnTo>
                  <a:cubicBezTo>
                    <a:pt x="370" y="31"/>
                    <a:pt x="0" y="402"/>
                    <a:pt x="0" y="896"/>
                  </a:cubicBezTo>
                  <a:lnTo>
                    <a:pt x="0" y="11697"/>
                  </a:lnTo>
                  <a:cubicBezTo>
                    <a:pt x="0" y="12160"/>
                    <a:pt x="370" y="12530"/>
                    <a:pt x="833" y="12530"/>
                  </a:cubicBezTo>
                  <a:lnTo>
                    <a:pt x="5987" y="12530"/>
                  </a:lnTo>
                  <a:cubicBezTo>
                    <a:pt x="6006" y="12533"/>
                    <a:pt x="6024" y="12534"/>
                    <a:pt x="6041" y="12534"/>
                  </a:cubicBezTo>
                  <a:cubicBezTo>
                    <a:pt x="6401" y="12534"/>
                    <a:pt x="6401" y="11971"/>
                    <a:pt x="6041" y="11971"/>
                  </a:cubicBezTo>
                  <a:cubicBezTo>
                    <a:pt x="6024" y="11971"/>
                    <a:pt x="6006" y="11972"/>
                    <a:pt x="5987" y="11975"/>
                  </a:cubicBezTo>
                  <a:lnTo>
                    <a:pt x="833" y="11975"/>
                  </a:lnTo>
                  <a:cubicBezTo>
                    <a:pt x="679" y="11975"/>
                    <a:pt x="556" y="11851"/>
                    <a:pt x="556" y="11697"/>
                  </a:cubicBezTo>
                  <a:lnTo>
                    <a:pt x="556" y="2315"/>
                  </a:lnTo>
                  <a:lnTo>
                    <a:pt x="13950" y="2315"/>
                  </a:lnTo>
                  <a:lnTo>
                    <a:pt x="13950" y="11666"/>
                  </a:lnTo>
                  <a:cubicBezTo>
                    <a:pt x="13950" y="11821"/>
                    <a:pt x="13826" y="11944"/>
                    <a:pt x="13672" y="11944"/>
                  </a:cubicBezTo>
                  <a:lnTo>
                    <a:pt x="8549" y="11944"/>
                  </a:lnTo>
                  <a:cubicBezTo>
                    <a:pt x="8209" y="12006"/>
                    <a:pt x="8209" y="12469"/>
                    <a:pt x="8549" y="12530"/>
                  </a:cubicBezTo>
                  <a:lnTo>
                    <a:pt x="13672" y="12530"/>
                  </a:lnTo>
                  <a:cubicBezTo>
                    <a:pt x="14135" y="12530"/>
                    <a:pt x="14536" y="12129"/>
                    <a:pt x="14536" y="11666"/>
                  </a:cubicBezTo>
                  <a:lnTo>
                    <a:pt x="14536" y="865"/>
                  </a:lnTo>
                  <a:cubicBezTo>
                    <a:pt x="14536" y="402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59" name="Google Shape;13599;p26">
            <a:extLst>
              <a:ext uri="{FF2B5EF4-FFF2-40B4-BE49-F238E27FC236}">
                <a16:creationId xmlns:a16="http://schemas.microsoft.com/office/drawing/2014/main" id="{A627C92D-A2F5-80D2-B47B-143B336CBC86}"/>
              </a:ext>
            </a:extLst>
          </p:cNvPr>
          <p:cNvGrpSpPr/>
          <p:nvPr/>
        </p:nvGrpSpPr>
        <p:grpSpPr>
          <a:xfrm>
            <a:off x="10929951" y="3531827"/>
            <a:ext cx="726850" cy="726850"/>
            <a:chOff x="3246450" y="3052825"/>
            <a:chExt cx="363425" cy="363425"/>
          </a:xfrm>
        </p:grpSpPr>
        <p:sp>
          <p:nvSpPr>
            <p:cNvPr id="160" name="Google Shape;13600;p26">
              <a:extLst>
                <a:ext uri="{FF2B5EF4-FFF2-40B4-BE49-F238E27FC236}">
                  <a16:creationId xmlns:a16="http://schemas.microsoft.com/office/drawing/2014/main" id="{363F32D8-A849-6BC6-91E8-144DF3D49409}"/>
                </a:ext>
              </a:extLst>
            </p:cNvPr>
            <p:cNvSpPr/>
            <p:nvPr/>
          </p:nvSpPr>
          <p:spPr>
            <a:xfrm>
              <a:off x="3246450" y="305282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8704" y="556"/>
                  </a:moveTo>
                  <a:lnTo>
                    <a:pt x="8704" y="3025"/>
                  </a:lnTo>
                  <a:lnTo>
                    <a:pt x="5864" y="3025"/>
                  </a:lnTo>
                  <a:lnTo>
                    <a:pt x="5864" y="556"/>
                  </a:lnTo>
                  <a:close/>
                  <a:moveTo>
                    <a:pt x="9568" y="5834"/>
                  </a:moveTo>
                  <a:lnTo>
                    <a:pt x="9568" y="8673"/>
                  </a:lnTo>
                  <a:lnTo>
                    <a:pt x="5000" y="8673"/>
                  </a:lnTo>
                  <a:lnTo>
                    <a:pt x="5000" y="5834"/>
                  </a:lnTo>
                  <a:close/>
                  <a:moveTo>
                    <a:pt x="2593" y="11512"/>
                  </a:moveTo>
                  <a:lnTo>
                    <a:pt x="2562" y="13981"/>
                  </a:lnTo>
                  <a:lnTo>
                    <a:pt x="618" y="13981"/>
                  </a:lnTo>
                  <a:lnTo>
                    <a:pt x="618" y="11512"/>
                  </a:lnTo>
                  <a:close/>
                  <a:moveTo>
                    <a:pt x="13981" y="11512"/>
                  </a:moveTo>
                  <a:lnTo>
                    <a:pt x="13981" y="13981"/>
                  </a:lnTo>
                  <a:lnTo>
                    <a:pt x="12006" y="13981"/>
                  </a:lnTo>
                  <a:lnTo>
                    <a:pt x="12006" y="11512"/>
                  </a:lnTo>
                  <a:close/>
                  <a:moveTo>
                    <a:pt x="5586" y="1"/>
                  </a:moveTo>
                  <a:cubicBezTo>
                    <a:pt x="5432" y="1"/>
                    <a:pt x="5309" y="124"/>
                    <a:pt x="5309" y="279"/>
                  </a:cubicBezTo>
                  <a:lnTo>
                    <a:pt x="5309" y="3303"/>
                  </a:lnTo>
                  <a:cubicBezTo>
                    <a:pt x="5309" y="3457"/>
                    <a:pt x="5432" y="3581"/>
                    <a:pt x="5586" y="3581"/>
                  </a:cubicBezTo>
                  <a:lnTo>
                    <a:pt x="7006" y="3581"/>
                  </a:lnTo>
                  <a:lnTo>
                    <a:pt x="7006" y="5278"/>
                  </a:lnTo>
                  <a:lnTo>
                    <a:pt x="4722" y="5278"/>
                  </a:lnTo>
                  <a:cubicBezTo>
                    <a:pt x="4568" y="5278"/>
                    <a:pt x="4445" y="5402"/>
                    <a:pt x="4445" y="5556"/>
                  </a:cubicBezTo>
                  <a:lnTo>
                    <a:pt x="4445" y="6976"/>
                  </a:lnTo>
                  <a:lnTo>
                    <a:pt x="1574" y="6976"/>
                  </a:lnTo>
                  <a:cubicBezTo>
                    <a:pt x="1420" y="6976"/>
                    <a:pt x="1297" y="7099"/>
                    <a:pt x="1297" y="7253"/>
                  </a:cubicBezTo>
                  <a:lnTo>
                    <a:pt x="1297" y="10957"/>
                  </a:lnTo>
                  <a:lnTo>
                    <a:pt x="309" y="10957"/>
                  </a:lnTo>
                  <a:cubicBezTo>
                    <a:pt x="155" y="10957"/>
                    <a:pt x="31" y="11080"/>
                    <a:pt x="0" y="11235"/>
                  </a:cubicBezTo>
                  <a:lnTo>
                    <a:pt x="0" y="14259"/>
                  </a:lnTo>
                  <a:cubicBezTo>
                    <a:pt x="0" y="14413"/>
                    <a:pt x="155" y="14537"/>
                    <a:pt x="309" y="14537"/>
                  </a:cubicBezTo>
                  <a:lnTo>
                    <a:pt x="2840" y="14537"/>
                  </a:lnTo>
                  <a:cubicBezTo>
                    <a:pt x="3025" y="14537"/>
                    <a:pt x="3148" y="14413"/>
                    <a:pt x="3148" y="14259"/>
                  </a:cubicBezTo>
                  <a:lnTo>
                    <a:pt x="3148" y="11235"/>
                  </a:lnTo>
                  <a:cubicBezTo>
                    <a:pt x="3148" y="11080"/>
                    <a:pt x="3025" y="10957"/>
                    <a:pt x="2840" y="10957"/>
                  </a:cubicBezTo>
                  <a:lnTo>
                    <a:pt x="1852" y="10957"/>
                  </a:lnTo>
                  <a:lnTo>
                    <a:pt x="1852" y="7562"/>
                  </a:lnTo>
                  <a:lnTo>
                    <a:pt x="4475" y="7562"/>
                  </a:lnTo>
                  <a:lnTo>
                    <a:pt x="4475" y="8982"/>
                  </a:lnTo>
                  <a:cubicBezTo>
                    <a:pt x="4475" y="9136"/>
                    <a:pt x="4599" y="9260"/>
                    <a:pt x="4753" y="9260"/>
                  </a:cubicBezTo>
                  <a:lnTo>
                    <a:pt x="7006" y="9260"/>
                  </a:lnTo>
                  <a:lnTo>
                    <a:pt x="7006" y="10957"/>
                  </a:lnTo>
                  <a:lnTo>
                    <a:pt x="4722" y="10957"/>
                  </a:lnTo>
                  <a:cubicBezTo>
                    <a:pt x="4568" y="10957"/>
                    <a:pt x="4445" y="11080"/>
                    <a:pt x="4445" y="11235"/>
                  </a:cubicBezTo>
                  <a:lnTo>
                    <a:pt x="4445" y="14259"/>
                  </a:lnTo>
                  <a:cubicBezTo>
                    <a:pt x="4445" y="14413"/>
                    <a:pt x="4568" y="14537"/>
                    <a:pt x="4722" y="14537"/>
                  </a:cubicBezTo>
                  <a:lnTo>
                    <a:pt x="6019" y="14537"/>
                  </a:lnTo>
                  <a:cubicBezTo>
                    <a:pt x="6173" y="14537"/>
                    <a:pt x="6296" y="14413"/>
                    <a:pt x="6296" y="14259"/>
                  </a:cubicBezTo>
                  <a:cubicBezTo>
                    <a:pt x="6296" y="14118"/>
                    <a:pt x="6193" y="13977"/>
                    <a:pt x="6058" y="13977"/>
                  </a:cubicBezTo>
                  <a:cubicBezTo>
                    <a:pt x="6045" y="13977"/>
                    <a:pt x="6032" y="13979"/>
                    <a:pt x="6019" y="13981"/>
                  </a:cubicBezTo>
                  <a:lnTo>
                    <a:pt x="5000" y="13981"/>
                  </a:lnTo>
                  <a:lnTo>
                    <a:pt x="5000" y="11512"/>
                  </a:lnTo>
                  <a:lnTo>
                    <a:pt x="9568" y="11512"/>
                  </a:lnTo>
                  <a:lnTo>
                    <a:pt x="9568" y="13981"/>
                  </a:lnTo>
                  <a:lnTo>
                    <a:pt x="8549" y="13981"/>
                  </a:lnTo>
                  <a:cubicBezTo>
                    <a:pt x="8536" y="13979"/>
                    <a:pt x="8523" y="13977"/>
                    <a:pt x="8510" y="13977"/>
                  </a:cubicBezTo>
                  <a:cubicBezTo>
                    <a:pt x="8374" y="13977"/>
                    <a:pt x="8271" y="14118"/>
                    <a:pt x="8271" y="14259"/>
                  </a:cubicBezTo>
                  <a:cubicBezTo>
                    <a:pt x="8271" y="14413"/>
                    <a:pt x="8395" y="14537"/>
                    <a:pt x="8549" y="14537"/>
                  </a:cubicBezTo>
                  <a:lnTo>
                    <a:pt x="9845" y="14537"/>
                  </a:lnTo>
                  <a:cubicBezTo>
                    <a:pt x="10000" y="14537"/>
                    <a:pt x="10123" y="14413"/>
                    <a:pt x="10123" y="14259"/>
                  </a:cubicBezTo>
                  <a:lnTo>
                    <a:pt x="10123" y="11235"/>
                  </a:lnTo>
                  <a:cubicBezTo>
                    <a:pt x="10123" y="11080"/>
                    <a:pt x="10000" y="10957"/>
                    <a:pt x="9845" y="10957"/>
                  </a:cubicBezTo>
                  <a:lnTo>
                    <a:pt x="7562" y="10957"/>
                  </a:lnTo>
                  <a:lnTo>
                    <a:pt x="7562" y="9260"/>
                  </a:lnTo>
                  <a:lnTo>
                    <a:pt x="9845" y="9260"/>
                  </a:lnTo>
                  <a:cubicBezTo>
                    <a:pt x="10000" y="9260"/>
                    <a:pt x="10123" y="9136"/>
                    <a:pt x="10123" y="8982"/>
                  </a:cubicBezTo>
                  <a:lnTo>
                    <a:pt x="10123" y="7562"/>
                  </a:lnTo>
                  <a:lnTo>
                    <a:pt x="12716" y="7562"/>
                  </a:lnTo>
                  <a:lnTo>
                    <a:pt x="12716" y="10957"/>
                  </a:lnTo>
                  <a:lnTo>
                    <a:pt x="11697" y="10957"/>
                  </a:lnTo>
                  <a:cubicBezTo>
                    <a:pt x="11543" y="10957"/>
                    <a:pt x="11419" y="11080"/>
                    <a:pt x="11419" y="11235"/>
                  </a:cubicBezTo>
                  <a:lnTo>
                    <a:pt x="11419" y="14259"/>
                  </a:lnTo>
                  <a:cubicBezTo>
                    <a:pt x="11419" y="14413"/>
                    <a:pt x="11543" y="14537"/>
                    <a:pt x="11697" y="14537"/>
                  </a:cubicBezTo>
                  <a:lnTo>
                    <a:pt x="14259" y="14537"/>
                  </a:lnTo>
                  <a:cubicBezTo>
                    <a:pt x="14413" y="14537"/>
                    <a:pt x="14536" y="14413"/>
                    <a:pt x="14536" y="14259"/>
                  </a:cubicBezTo>
                  <a:lnTo>
                    <a:pt x="14536" y="11235"/>
                  </a:lnTo>
                  <a:cubicBezTo>
                    <a:pt x="14536" y="11080"/>
                    <a:pt x="14413" y="10957"/>
                    <a:pt x="14259" y="10957"/>
                  </a:cubicBezTo>
                  <a:lnTo>
                    <a:pt x="13271" y="10957"/>
                  </a:lnTo>
                  <a:lnTo>
                    <a:pt x="13271" y="7253"/>
                  </a:lnTo>
                  <a:cubicBezTo>
                    <a:pt x="13271" y="7099"/>
                    <a:pt x="13148" y="6976"/>
                    <a:pt x="12993" y="6976"/>
                  </a:cubicBezTo>
                  <a:lnTo>
                    <a:pt x="10123" y="6976"/>
                  </a:lnTo>
                  <a:lnTo>
                    <a:pt x="10123" y="5556"/>
                  </a:lnTo>
                  <a:cubicBezTo>
                    <a:pt x="10123" y="5402"/>
                    <a:pt x="10000" y="5278"/>
                    <a:pt x="9845" y="5278"/>
                  </a:cubicBezTo>
                  <a:lnTo>
                    <a:pt x="7562" y="5278"/>
                  </a:lnTo>
                  <a:lnTo>
                    <a:pt x="7562" y="3581"/>
                  </a:lnTo>
                  <a:lnTo>
                    <a:pt x="8981" y="3581"/>
                  </a:lnTo>
                  <a:cubicBezTo>
                    <a:pt x="9136" y="3581"/>
                    <a:pt x="9259" y="3457"/>
                    <a:pt x="9259" y="3303"/>
                  </a:cubicBezTo>
                  <a:lnTo>
                    <a:pt x="9259" y="279"/>
                  </a:lnTo>
                  <a:cubicBezTo>
                    <a:pt x="9259" y="124"/>
                    <a:pt x="9136" y="1"/>
                    <a:pt x="89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1" name="Google Shape;13601;p26">
              <a:extLst>
                <a:ext uri="{FF2B5EF4-FFF2-40B4-BE49-F238E27FC236}">
                  <a16:creationId xmlns:a16="http://schemas.microsoft.com/office/drawing/2014/main" id="{1AF8BB71-C844-A9F6-1887-B1C43F0B2395}"/>
                </a:ext>
              </a:extLst>
            </p:cNvPr>
            <p:cNvSpPr/>
            <p:nvPr/>
          </p:nvSpPr>
          <p:spPr>
            <a:xfrm>
              <a:off x="3418725" y="3402300"/>
              <a:ext cx="16775" cy="13875"/>
            </a:xfrm>
            <a:custGeom>
              <a:avLst/>
              <a:gdLst/>
              <a:ahLst/>
              <a:cxnLst/>
              <a:rect l="l" t="t" r="r" b="b"/>
              <a:pathLst>
                <a:path w="671" h="555" extrusionOk="0">
                  <a:moveTo>
                    <a:pt x="359" y="0"/>
                  </a:moveTo>
                  <a:cubicBezTo>
                    <a:pt x="132" y="0"/>
                    <a:pt x="0" y="289"/>
                    <a:pt x="177" y="465"/>
                  </a:cubicBezTo>
                  <a:cubicBezTo>
                    <a:pt x="239" y="527"/>
                    <a:pt x="314" y="554"/>
                    <a:pt x="387" y="554"/>
                  </a:cubicBezTo>
                  <a:cubicBezTo>
                    <a:pt x="533" y="554"/>
                    <a:pt x="671" y="445"/>
                    <a:pt x="671" y="280"/>
                  </a:cubicBezTo>
                  <a:cubicBezTo>
                    <a:pt x="671" y="126"/>
                    <a:pt x="547" y="2"/>
                    <a:pt x="393" y="2"/>
                  </a:cubicBezTo>
                  <a:cubicBezTo>
                    <a:pt x="381" y="1"/>
                    <a:pt x="370" y="0"/>
                    <a:pt x="35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62" name="Google Shape;13602;p26">
            <a:extLst>
              <a:ext uri="{FF2B5EF4-FFF2-40B4-BE49-F238E27FC236}">
                <a16:creationId xmlns:a16="http://schemas.microsoft.com/office/drawing/2014/main" id="{B8885566-241C-5B67-292C-15B2B820B81F}"/>
              </a:ext>
            </a:extLst>
          </p:cNvPr>
          <p:cNvGrpSpPr/>
          <p:nvPr/>
        </p:nvGrpSpPr>
        <p:grpSpPr>
          <a:xfrm>
            <a:off x="12459912" y="3532600"/>
            <a:ext cx="725300" cy="725300"/>
            <a:chOff x="2492650" y="3053600"/>
            <a:chExt cx="362650" cy="362650"/>
          </a:xfrm>
        </p:grpSpPr>
        <p:sp>
          <p:nvSpPr>
            <p:cNvPr id="163" name="Google Shape;13603;p26">
              <a:extLst>
                <a:ext uri="{FF2B5EF4-FFF2-40B4-BE49-F238E27FC236}">
                  <a16:creationId xmlns:a16="http://schemas.microsoft.com/office/drawing/2014/main" id="{C5A6A0A1-D543-F6C1-C990-1F77942B8138}"/>
                </a:ext>
              </a:extLst>
            </p:cNvPr>
            <p:cNvSpPr/>
            <p:nvPr/>
          </p:nvSpPr>
          <p:spPr>
            <a:xfrm>
              <a:off x="2798950" y="3120725"/>
              <a:ext cx="56350" cy="248475"/>
            </a:xfrm>
            <a:custGeom>
              <a:avLst/>
              <a:gdLst/>
              <a:ahLst/>
              <a:cxnLst/>
              <a:rect l="l" t="t" r="r" b="b"/>
              <a:pathLst>
                <a:path w="2254" h="9939" extrusionOk="0">
                  <a:moveTo>
                    <a:pt x="1112" y="1"/>
                  </a:moveTo>
                  <a:cubicBezTo>
                    <a:pt x="1117" y="1"/>
                    <a:pt x="1122" y="1"/>
                    <a:pt x="1127" y="1"/>
                  </a:cubicBezTo>
                  <a:lnTo>
                    <a:pt x="1127" y="1"/>
                  </a:lnTo>
                  <a:cubicBezTo>
                    <a:pt x="1132" y="1"/>
                    <a:pt x="1137" y="1"/>
                    <a:pt x="1142" y="1"/>
                  </a:cubicBezTo>
                  <a:close/>
                  <a:moveTo>
                    <a:pt x="1142" y="587"/>
                  </a:moveTo>
                  <a:cubicBezTo>
                    <a:pt x="1451" y="587"/>
                    <a:pt x="1698" y="834"/>
                    <a:pt x="1698" y="1143"/>
                  </a:cubicBezTo>
                  <a:lnTo>
                    <a:pt x="1698" y="1729"/>
                  </a:lnTo>
                  <a:lnTo>
                    <a:pt x="587" y="1729"/>
                  </a:lnTo>
                  <a:lnTo>
                    <a:pt x="587" y="1174"/>
                  </a:lnTo>
                  <a:cubicBezTo>
                    <a:pt x="587" y="834"/>
                    <a:pt x="834" y="587"/>
                    <a:pt x="1142" y="587"/>
                  </a:cubicBezTo>
                  <a:close/>
                  <a:moveTo>
                    <a:pt x="1698" y="2285"/>
                  </a:moveTo>
                  <a:lnTo>
                    <a:pt x="1698" y="6821"/>
                  </a:lnTo>
                  <a:lnTo>
                    <a:pt x="587" y="6821"/>
                  </a:lnTo>
                  <a:lnTo>
                    <a:pt x="587" y="2285"/>
                  </a:lnTo>
                  <a:close/>
                  <a:moveTo>
                    <a:pt x="1605" y="7377"/>
                  </a:moveTo>
                  <a:lnTo>
                    <a:pt x="1142" y="8766"/>
                  </a:lnTo>
                  <a:lnTo>
                    <a:pt x="680" y="7377"/>
                  </a:lnTo>
                  <a:close/>
                  <a:moveTo>
                    <a:pt x="1127" y="1"/>
                  </a:moveTo>
                  <a:lnTo>
                    <a:pt x="1127" y="1"/>
                  </a:lnTo>
                  <a:cubicBezTo>
                    <a:pt x="517" y="9"/>
                    <a:pt x="1" y="531"/>
                    <a:pt x="1" y="1174"/>
                  </a:cubicBezTo>
                  <a:lnTo>
                    <a:pt x="1" y="7130"/>
                  </a:lnTo>
                  <a:cubicBezTo>
                    <a:pt x="1" y="7130"/>
                    <a:pt x="1" y="7161"/>
                    <a:pt x="1" y="7192"/>
                  </a:cubicBezTo>
                  <a:lnTo>
                    <a:pt x="865" y="9753"/>
                  </a:lnTo>
                  <a:cubicBezTo>
                    <a:pt x="911" y="9877"/>
                    <a:pt x="1019" y="9938"/>
                    <a:pt x="1127" y="9938"/>
                  </a:cubicBezTo>
                  <a:cubicBezTo>
                    <a:pt x="1235" y="9938"/>
                    <a:pt x="1343" y="9877"/>
                    <a:pt x="1389" y="9753"/>
                  </a:cubicBezTo>
                  <a:lnTo>
                    <a:pt x="2254" y="7192"/>
                  </a:lnTo>
                  <a:cubicBezTo>
                    <a:pt x="2254" y="7161"/>
                    <a:pt x="2254" y="7130"/>
                    <a:pt x="2254" y="7130"/>
                  </a:cubicBezTo>
                  <a:lnTo>
                    <a:pt x="2254" y="1174"/>
                  </a:lnTo>
                  <a:cubicBezTo>
                    <a:pt x="2254" y="531"/>
                    <a:pt x="1768" y="9"/>
                    <a:pt x="11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4" name="Google Shape;13604;p26">
              <a:extLst>
                <a:ext uri="{FF2B5EF4-FFF2-40B4-BE49-F238E27FC236}">
                  <a16:creationId xmlns:a16="http://schemas.microsoft.com/office/drawing/2014/main" id="{06EACF48-8EDC-A22A-5FE9-82A617C81B8B}"/>
                </a:ext>
              </a:extLst>
            </p:cNvPr>
            <p:cNvSpPr/>
            <p:nvPr/>
          </p:nvSpPr>
          <p:spPr>
            <a:xfrm>
              <a:off x="2538950" y="3142325"/>
              <a:ext cx="57100" cy="57125"/>
            </a:xfrm>
            <a:custGeom>
              <a:avLst/>
              <a:gdLst/>
              <a:ahLst/>
              <a:cxnLst/>
              <a:rect l="l" t="t" r="r" b="b"/>
              <a:pathLst>
                <a:path w="2284" h="2285" extrusionOk="0">
                  <a:moveTo>
                    <a:pt x="1728" y="556"/>
                  </a:moveTo>
                  <a:lnTo>
                    <a:pt x="1728" y="1698"/>
                  </a:lnTo>
                  <a:lnTo>
                    <a:pt x="556" y="1698"/>
                  </a:lnTo>
                  <a:lnTo>
                    <a:pt x="556" y="556"/>
                  </a:lnTo>
                  <a:close/>
                  <a:moveTo>
                    <a:pt x="309" y="1"/>
                  </a:moveTo>
                  <a:cubicBezTo>
                    <a:pt x="154" y="1"/>
                    <a:pt x="0" y="124"/>
                    <a:pt x="0" y="310"/>
                  </a:cubicBezTo>
                  <a:lnTo>
                    <a:pt x="0" y="2007"/>
                  </a:lnTo>
                  <a:cubicBezTo>
                    <a:pt x="0" y="2161"/>
                    <a:pt x="154" y="2285"/>
                    <a:pt x="309" y="2285"/>
                  </a:cubicBezTo>
                  <a:lnTo>
                    <a:pt x="2006" y="2285"/>
                  </a:lnTo>
                  <a:cubicBezTo>
                    <a:pt x="2160" y="2285"/>
                    <a:pt x="2284" y="2161"/>
                    <a:pt x="2284" y="2007"/>
                  </a:cubicBezTo>
                  <a:lnTo>
                    <a:pt x="2284" y="310"/>
                  </a:lnTo>
                  <a:cubicBezTo>
                    <a:pt x="2284" y="124"/>
                    <a:pt x="2160" y="1"/>
                    <a:pt x="20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5" name="Google Shape;13605;p26">
              <a:extLst>
                <a:ext uri="{FF2B5EF4-FFF2-40B4-BE49-F238E27FC236}">
                  <a16:creationId xmlns:a16="http://schemas.microsoft.com/office/drawing/2014/main" id="{30A999B3-3ACE-256D-4AED-6355A797E245}"/>
                </a:ext>
              </a:extLst>
            </p:cNvPr>
            <p:cNvSpPr/>
            <p:nvPr/>
          </p:nvSpPr>
          <p:spPr>
            <a:xfrm>
              <a:off x="2621175" y="3142225"/>
              <a:ext cx="108375" cy="14125"/>
            </a:xfrm>
            <a:custGeom>
              <a:avLst/>
              <a:gdLst/>
              <a:ahLst/>
              <a:cxnLst/>
              <a:rect l="l" t="t" r="r" b="b"/>
              <a:pathLst>
                <a:path w="4335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4025" y="560"/>
                  </a:lnTo>
                  <a:cubicBezTo>
                    <a:pt x="4334" y="530"/>
                    <a:pt x="4334" y="36"/>
                    <a:pt x="4025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6" name="Google Shape;13606;p26">
              <a:extLst>
                <a:ext uri="{FF2B5EF4-FFF2-40B4-BE49-F238E27FC236}">
                  <a16:creationId xmlns:a16="http://schemas.microsoft.com/office/drawing/2014/main" id="{CF210166-0302-9814-EA02-DD4F4EFFA3BE}"/>
                </a:ext>
              </a:extLst>
            </p:cNvPr>
            <p:cNvSpPr/>
            <p:nvPr/>
          </p:nvSpPr>
          <p:spPr>
            <a:xfrm>
              <a:off x="2624575" y="3184775"/>
              <a:ext cx="82600" cy="13900"/>
            </a:xfrm>
            <a:custGeom>
              <a:avLst/>
              <a:gdLst/>
              <a:ahLst/>
              <a:cxnLst/>
              <a:rect l="l" t="t" r="r" b="b"/>
              <a:pathLst>
                <a:path w="3304" h="556" extrusionOk="0">
                  <a:moveTo>
                    <a:pt x="279" y="0"/>
                  </a:moveTo>
                  <a:cubicBezTo>
                    <a:pt x="124" y="0"/>
                    <a:pt x="1" y="124"/>
                    <a:pt x="1" y="278"/>
                  </a:cubicBezTo>
                  <a:cubicBezTo>
                    <a:pt x="1" y="432"/>
                    <a:pt x="124" y="556"/>
                    <a:pt x="279" y="556"/>
                  </a:cubicBezTo>
                  <a:lnTo>
                    <a:pt x="3025" y="556"/>
                  </a:lnTo>
                  <a:cubicBezTo>
                    <a:pt x="3180" y="556"/>
                    <a:pt x="3303" y="432"/>
                    <a:pt x="3303" y="278"/>
                  </a:cubicBezTo>
                  <a:cubicBezTo>
                    <a:pt x="3303" y="124"/>
                    <a:pt x="3180" y="0"/>
                    <a:pt x="3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7" name="Google Shape;13607;p26">
              <a:extLst>
                <a:ext uri="{FF2B5EF4-FFF2-40B4-BE49-F238E27FC236}">
                  <a16:creationId xmlns:a16="http://schemas.microsoft.com/office/drawing/2014/main" id="{A523515B-9183-BADE-C41A-6FA1860A58AF}"/>
                </a:ext>
              </a:extLst>
            </p:cNvPr>
            <p:cNvSpPr/>
            <p:nvPr/>
          </p:nvSpPr>
          <p:spPr>
            <a:xfrm>
              <a:off x="2538950" y="3227200"/>
              <a:ext cx="57100" cy="57125"/>
            </a:xfrm>
            <a:custGeom>
              <a:avLst/>
              <a:gdLst/>
              <a:ahLst/>
              <a:cxnLst/>
              <a:rect l="l" t="t" r="r" b="b"/>
              <a:pathLst>
                <a:path w="2284" h="2285" extrusionOk="0">
                  <a:moveTo>
                    <a:pt x="1728" y="587"/>
                  </a:moveTo>
                  <a:lnTo>
                    <a:pt x="1728" y="1698"/>
                  </a:lnTo>
                  <a:lnTo>
                    <a:pt x="556" y="1698"/>
                  </a:lnTo>
                  <a:lnTo>
                    <a:pt x="556" y="587"/>
                  </a:lnTo>
                  <a:close/>
                  <a:moveTo>
                    <a:pt x="309" y="1"/>
                  </a:moveTo>
                  <a:cubicBezTo>
                    <a:pt x="154" y="1"/>
                    <a:pt x="0" y="124"/>
                    <a:pt x="0" y="278"/>
                  </a:cubicBezTo>
                  <a:lnTo>
                    <a:pt x="0" y="2007"/>
                  </a:lnTo>
                  <a:cubicBezTo>
                    <a:pt x="0" y="2161"/>
                    <a:pt x="154" y="2285"/>
                    <a:pt x="309" y="2285"/>
                  </a:cubicBezTo>
                  <a:lnTo>
                    <a:pt x="2006" y="2285"/>
                  </a:lnTo>
                  <a:cubicBezTo>
                    <a:pt x="2160" y="2285"/>
                    <a:pt x="2284" y="2161"/>
                    <a:pt x="2284" y="2007"/>
                  </a:cubicBezTo>
                  <a:lnTo>
                    <a:pt x="2284" y="278"/>
                  </a:lnTo>
                  <a:cubicBezTo>
                    <a:pt x="2284" y="124"/>
                    <a:pt x="2160" y="1"/>
                    <a:pt x="20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8" name="Google Shape;13608;p26">
              <a:extLst>
                <a:ext uri="{FF2B5EF4-FFF2-40B4-BE49-F238E27FC236}">
                  <a16:creationId xmlns:a16="http://schemas.microsoft.com/office/drawing/2014/main" id="{340148A6-10CB-9760-6DC2-35C8CD796233}"/>
                </a:ext>
              </a:extLst>
            </p:cNvPr>
            <p:cNvSpPr/>
            <p:nvPr/>
          </p:nvSpPr>
          <p:spPr>
            <a:xfrm>
              <a:off x="2620975" y="3227175"/>
              <a:ext cx="108575" cy="14750"/>
            </a:xfrm>
            <a:custGeom>
              <a:avLst/>
              <a:gdLst/>
              <a:ahLst/>
              <a:cxnLst/>
              <a:rect l="l" t="t" r="r" b="b"/>
              <a:pathLst>
                <a:path w="4343" h="59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4033" y="588"/>
                  </a:lnTo>
                  <a:cubicBezTo>
                    <a:pt x="4342" y="526"/>
                    <a:pt x="4342" y="63"/>
                    <a:pt x="4033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69" name="Google Shape;13609;p26">
              <a:extLst>
                <a:ext uri="{FF2B5EF4-FFF2-40B4-BE49-F238E27FC236}">
                  <a16:creationId xmlns:a16="http://schemas.microsoft.com/office/drawing/2014/main" id="{901A31F2-AD66-6938-5044-51862E936FD0}"/>
                </a:ext>
              </a:extLst>
            </p:cNvPr>
            <p:cNvSpPr/>
            <p:nvPr/>
          </p:nvSpPr>
          <p:spPr>
            <a:xfrm>
              <a:off x="2620975" y="3269625"/>
              <a:ext cx="86950" cy="14725"/>
            </a:xfrm>
            <a:custGeom>
              <a:avLst/>
              <a:gdLst/>
              <a:ahLst/>
              <a:cxnLst/>
              <a:rect l="l" t="t" r="r" b="b"/>
              <a:pathLst>
                <a:path w="3478" h="589" extrusionOk="0">
                  <a:moveTo>
                    <a:pt x="393" y="0"/>
                  </a:moveTo>
                  <a:cubicBezTo>
                    <a:pt x="0" y="0"/>
                    <a:pt x="0" y="589"/>
                    <a:pt x="393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3169" y="588"/>
                  </a:lnTo>
                  <a:cubicBezTo>
                    <a:pt x="3478" y="526"/>
                    <a:pt x="3478" y="63"/>
                    <a:pt x="3169" y="1"/>
                  </a:cubicBezTo>
                  <a:lnTo>
                    <a:pt x="423" y="1"/>
                  </a:lnTo>
                  <a:cubicBezTo>
                    <a:pt x="413" y="0"/>
                    <a:pt x="403" y="0"/>
                    <a:pt x="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0" name="Google Shape;13610;p26">
              <a:extLst>
                <a:ext uri="{FF2B5EF4-FFF2-40B4-BE49-F238E27FC236}">
                  <a16:creationId xmlns:a16="http://schemas.microsoft.com/office/drawing/2014/main" id="{9B85BB56-4CB0-A628-F0F9-22A12EDA4327}"/>
                </a:ext>
              </a:extLst>
            </p:cNvPr>
            <p:cNvSpPr/>
            <p:nvPr/>
          </p:nvSpPr>
          <p:spPr>
            <a:xfrm>
              <a:off x="2539725" y="3312075"/>
              <a:ext cx="56325" cy="57125"/>
            </a:xfrm>
            <a:custGeom>
              <a:avLst/>
              <a:gdLst/>
              <a:ahLst/>
              <a:cxnLst/>
              <a:rect l="l" t="t" r="r" b="b"/>
              <a:pathLst>
                <a:path w="2253" h="2285" extrusionOk="0">
                  <a:moveTo>
                    <a:pt x="1697" y="587"/>
                  </a:moveTo>
                  <a:lnTo>
                    <a:pt x="1697" y="1729"/>
                  </a:lnTo>
                  <a:lnTo>
                    <a:pt x="525" y="1729"/>
                  </a:lnTo>
                  <a:lnTo>
                    <a:pt x="525" y="587"/>
                  </a:lnTo>
                  <a:close/>
                  <a:moveTo>
                    <a:pt x="1975" y="1"/>
                  </a:moveTo>
                  <a:lnTo>
                    <a:pt x="1975" y="31"/>
                  </a:lnTo>
                  <a:lnTo>
                    <a:pt x="278" y="31"/>
                  </a:lnTo>
                  <a:cubicBezTo>
                    <a:pt x="123" y="31"/>
                    <a:pt x="0" y="155"/>
                    <a:pt x="0" y="309"/>
                  </a:cubicBezTo>
                  <a:lnTo>
                    <a:pt x="0" y="2007"/>
                  </a:lnTo>
                  <a:cubicBezTo>
                    <a:pt x="0" y="2161"/>
                    <a:pt x="123" y="2284"/>
                    <a:pt x="278" y="2284"/>
                  </a:cubicBezTo>
                  <a:lnTo>
                    <a:pt x="1975" y="2284"/>
                  </a:lnTo>
                  <a:cubicBezTo>
                    <a:pt x="2129" y="2253"/>
                    <a:pt x="2253" y="2130"/>
                    <a:pt x="2253" y="2007"/>
                  </a:cubicBezTo>
                  <a:lnTo>
                    <a:pt x="2253" y="278"/>
                  </a:lnTo>
                  <a:cubicBezTo>
                    <a:pt x="2253" y="124"/>
                    <a:pt x="2129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1" name="Google Shape;13611;p26">
              <a:extLst>
                <a:ext uri="{FF2B5EF4-FFF2-40B4-BE49-F238E27FC236}">
                  <a16:creationId xmlns:a16="http://schemas.microsoft.com/office/drawing/2014/main" id="{DFA278BD-19A2-8E14-3E27-6323E77CB58C}"/>
                </a:ext>
              </a:extLst>
            </p:cNvPr>
            <p:cNvSpPr/>
            <p:nvPr/>
          </p:nvSpPr>
          <p:spPr>
            <a:xfrm>
              <a:off x="2621175" y="3312750"/>
              <a:ext cx="108375" cy="14100"/>
            </a:xfrm>
            <a:custGeom>
              <a:avLst/>
              <a:gdLst/>
              <a:ahLst/>
              <a:cxnLst/>
              <a:rect l="l" t="t" r="r" b="b"/>
              <a:pathLst>
                <a:path w="4335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4025" y="560"/>
                  </a:lnTo>
                  <a:cubicBezTo>
                    <a:pt x="4334" y="529"/>
                    <a:pt x="4334" y="35"/>
                    <a:pt x="4025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2" name="Google Shape;13612;p26">
              <a:extLst>
                <a:ext uri="{FF2B5EF4-FFF2-40B4-BE49-F238E27FC236}">
                  <a16:creationId xmlns:a16="http://schemas.microsoft.com/office/drawing/2014/main" id="{833DAA56-1BD0-1327-F81F-BE205E7D747D}"/>
                </a:ext>
              </a:extLst>
            </p:cNvPr>
            <p:cNvSpPr/>
            <p:nvPr/>
          </p:nvSpPr>
          <p:spPr>
            <a:xfrm>
              <a:off x="2621175" y="3355175"/>
              <a:ext cx="86750" cy="14125"/>
            </a:xfrm>
            <a:custGeom>
              <a:avLst/>
              <a:gdLst/>
              <a:ahLst/>
              <a:cxnLst/>
              <a:rect l="l" t="t" r="r" b="b"/>
              <a:pathLst>
                <a:path w="3470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3161" y="560"/>
                  </a:lnTo>
                  <a:cubicBezTo>
                    <a:pt x="3470" y="529"/>
                    <a:pt x="3470" y="36"/>
                    <a:pt x="3161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3" name="Google Shape;13613;p26">
              <a:extLst>
                <a:ext uri="{FF2B5EF4-FFF2-40B4-BE49-F238E27FC236}">
                  <a16:creationId xmlns:a16="http://schemas.microsoft.com/office/drawing/2014/main" id="{40338234-4555-F258-F5D3-E772B61A5642}"/>
                </a:ext>
              </a:extLst>
            </p:cNvPr>
            <p:cNvSpPr/>
            <p:nvPr/>
          </p:nvSpPr>
          <p:spPr>
            <a:xfrm>
              <a:off x="2623800" y="3402200"/>
              <a:ext cx="15475" cy="14050"/>
            </a:xfrm>
            <a:custGeom>
              <a:avLst/>
              <a:gdLst/>
              <a:ahLst/>
              <a:cxnLst/>
              <a:rect l="l" t="t" r="r" b="b"/>
              <a:pathLst>
                <a:path w="619" h="562" extrusionOk="0">
                  <a:moveTo>
                    <a:pt x="312" y="0"/>
                  </a:moveTo>
                  <a:cubicBezTo>
                    <a:pt x="179" y="0"/>
                    <a:pt x="59" y="88"/>
                    <a:pt x="32" y="222"/>
                  </a:cubicBezTo>
                  <a:cubicBezTo>
                    <a:pt x="1" y="377"/>
                    <a:pt x="124" y="531"/>
                    <a:pt x="279" y="562"/>
                  </a:cubicBezTo>
                  <a:cubicBezTo>
                    <a:pt x="433" y="562"/>
                    <a:pt x="556" y="469"/>
                    <a:pt x="587" y="315"/>
                  </a:cubicBezTo>
                  <a:cubicBezTo>
                    <a:pt x="618" y="161"/>
                    <a:pt x="526" y="6"/>
                    <a:pt x="371" y="6"/>
                  </a:cubicBezTo>
                  <a:cubicBezTo>
                    <a:pt x="351" y="2"/>
                    <a:pt x="331" y="0"/>
                    <a:pt x="3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4" name="Google Shape;13614;p26">
              <a:extLst>
                <a:ext uri="{FF2B5EF4-FFF2-40B4-BE49-F238E27FC236}">
                  <a16:creationId xmlns:a16="http://schemas.microsoft.com/office/drawing/2014/main" id="{2452B9EF-BDF2-34E3-706B-4CE61F0B6E91}"/>
                </a:ext>
              </a:extLst>
            </p:cNvPr>
            <p:cNvSpPr/>
            <p:nvPr/>
          </p:nvSpPr>
          <p:spPr>
            <a:xfrm>
              <a:off x="2492650" y="3053600"/>
              <a:ext cx="277775" cy="362650"/>
            </a:xfrm>
            <a:custGeom>
              <a:avLst/>
              <a:gdLst/>
              <a:ahLst/>
              <a:cxnLst/>
              <a:rect l="l" t="t" r="r" b="b"/>
              <a:pathLst>
                <a:path w="11111" h="14506" extrusionOk="0">
                  <a:moveTo>
                    <a:pt x="6697" y="525"/>
                  </a:moveTo>
                  <a:cubicBezTo>
                    <a:pt x="6852" y="525"/>
                    <a:pt x="6975" y="680"/>
                    <a:pt x="6975" y="834"/>
                  </a:cubicBezTo>
                  <a:lnTo>
                    <a:pt x="6975" y="1390"/>
                  </a:lnTo>
                  <a:cubicBezTo>
                    <a:pt x="6975" y="1544"/>
                    <a:pt x="6852" y="1667"/>
                    <a:pt x="6697" y="1667"/>
                  </a:cubicBezTo>
                  <a:lnTo>
                    <a:pt x="4414" y="1667"/>
                  </a:lnTo>
                  <a:cubicBezTo>
                    <a:pt x="4259" y="1667"/>
                    <a:pt x="4136" y="1544"/>
                    <a:pt x="4136" y="1390"/>
                  </a:cubicBezTo>
                  <a:lnTo>
                    <a:pt x="4136" y="834"/>
                  </a:lnTo>
                  <a:cubicBezTo>
                    <a:pt x="4136" y="680"/>
                    <a:pt x="4259" y="525"/>
                    <a:pt x="4414" y="525"/>
                  </a:cubicBezTo>
                  <a:close/>
                  <a:moveTo>
                    <a:pt x="4414" y="1"/>
                  </a:moveTo>
                  <a:cubicBezTo>
                    <a:pt x="3951" y="1"/>
                    <a:pt x="3580" y="371"/>
                    <a:pt x="3580" y="834"/>
                  </a:cubicBezTo>
                  <a:lnTo>
                    <a:pt x="834" y="834"/>
                  </a:lnTo>
                  <a:cubicBezTo>
                    <a:pt x="371" y="834"/>
                    <a:pt x="0" y="1235"/>
                    <a:pt x="0" y="1698"/>
                  </a:cubicBezTo>
                  <a:lnTo>
                    <a:pt x="0" y="13642"/>
                  </a:lnTo>
                  <a:cubicBezTo>
                    <a:pt x="0" y="14105"/>
                    <a:pt x="371" y="14506"/>
                    <a:pt x="834" y="14506"/>
                  </a:cubicBezTo>
                  <a:lnTo>
                    <a:pt x="4290" y="14506"/>
                  </a:lnTo>
                  <a:cubicBezTo>
                    <a:pt x="4445" y="14506"/>
                    <a:pt x="4568" y="14382"/>
                    <a:pt x="4568" y="14228"/>
                  </a:cubicBezTo>
                  <a:cubicBezTo>
                    <a:pt x="4568" y="14087"/>
                    <a:pt x="4465" y="13946"/>
                    <a:pt x="4330" y="13946"/>
                  </a:cubicBezTo>
                  <a:cubicBezTo>
                    <a:pt x="4317" y="13946"/>
                    <a:pt x="4304" y="13948"/>
                    <a:pt x="4290" y="13950"/>
                  </a:cubicBezTo>
                  <a:lnTo>
                    <a:pt x="834" y="13950"/>
                  </a:lnTo>
                  <a:cubicBezTo>
                    <a:pt x="679" y="13919"/>
                    <a:pt x="556" y="13796"/>
                    <a:pt x="556" y="13642"/>
                  </a:cubicBezTo>
                  <a:lnTo>
                    <a:pt x="556" y="1698"/>
                  </a:lnTo>
                  <a:cubicBezTo>
                    <a:pt x="556" y="1544"/>
                    <a:pt x="679" y="1420"/>
                    <a:pt x="834" y="1420"/>
                  </a:cubicBezTo>
                  <a:lnTo>
                    <a:pt x="3580" y="1420"/>
                  </a:lnTo>
                  <a:cubicBezTo>
                    <a:pt x="3580" y="1883"/>
                    <a:pt x="3951" y="2254"/>
                    <a:pt x="4414" y="2254"/>
                  </a:cubicBezTo>
                  <a:lnTo>
                    <a:pt x="6697" y="2254"/>
                  </a:lnTo>
                  <a:cubicBezTo>
                    <a:pt x="7160" y="2254"/>
                    <a:pt x="7562" y="1883"/>
                    <a:pt x="7562" y="1420"/>
                  </a:cubicBezTo>
                  <a:lnTo>
                    <a:pt x="10277" y="1420"/>
                  </a:lnTo>
                  <a:cubicBezTo>
                    <a:pt x="10432" y="1420"/>
                    <a:pt x="10555" y="1544"/>
                    <a:pt x="10555" y="1698"/>
                  </a:cubicBezTo>
                  <a:lnTo>
                    <a:pt x="10555" y="13642"/>
                  </a:lnTo>
                  <a:cubicBezTo>
                    <a:pt x="10555" y="13796"/>
                    <a:pt x="10432" y="13919"/>
                    <a:pt x="10277" y="13950"/>
                  </a:cubicBezTo>
                  <a:lnTo>
                    <a:pt x="6852" y="13950"/>
                  </a:lnTo>
                  <a:cubicBezTo>
                    <a:pt x="6836" y="13948"/>
                    <a:pt x="6820" y="13946"/>
                    <a:pt x="6805" y="13946"/>
                  </a:cubicBezTo>
                  <a:cubicBezTo>
                    <a:pt x="6646" y="13946"/>
                    <a:pt x="6543" y="14087"/>
                    <a:pt x="6543" y="14228"/>
                  </a:cubicBezTo>
                  <a:cubicBezTo>
                    <a:pt x="6543" y="14382"/>
                    <a:pt x="6667" y="14506"/>
                    <a:pt x="6852" y="14506"/>
                  </a:cubicBezTo>
                  <a:lnTo>
                    <a:pt x="10277" y="14506"/>
                  </a:lnTo>
                  <a:cubicBezTo>
                    <a:pt x="10740" y="14506"/>
                    <a:pt x="11111" y="14136"/>
                    <a:pt x="11111" y="13642"/>
                  </a:cubicBezTo>
                  <a:lnTo>
                    <a:pt x="11111" y="1698"/>
                  </a:lnTo>
                  <a:cubicBezTo>
                    <a:pt x="11111" y="1235"/>
                    <a:pt x="10740" y="834"/>
                    <a:pt x="10277" y="834"/>
                  </a:cubicBezTo>
                  <a:lnTo>
                    <a:pt x="7562" y="834"/>
                  </a:lnTo>
                  <a:cubicBezTo>
                    <a:pt x="7562" y="371"/>
                    <a:pt x="7160" y="1"/>
                    <a:pt x="66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75" name="Google Shape;13615;p26">
            <a:extLst>
              <a:ext uri="{FF2B5EF4-FFF2-40B4-BE49-F238E27FC236}">
                <a16:creationId xmlns:a16="http://schemas.microsoft.com/office/drawing/2014/main" id="{62A2A864-D7A9-DE8D-4E36-5212C4D3920C}"/>
              </a:ext>
            </a:extLst>
          </p:cNvPr>
          <p:cNvGrpSpPr/>
          <p:nvPr/>
        </p:nvGrpSpPr>
        <p:grpSpPr>
          <a:xfrm>
            <a:off x="13914027" y="3532577"/>
            <a:ext cx="726850" cy="725350"/>
            <a:chOff x="1734225" y="3053575"/>
            <a:chExt cx="363425" cy="362675"/>
          </a:xfrm>
        </p:grpSpPr>
        <p:sp>
          <p:nvSpPr>
            <p:cNvPr id="176" name="Google Shape;13616;p26">
              <a:extLst>
                <a:ext uri="{FF2B5EF4-FFF2-40B4-BE49-F238E27FC236}">
                  <a16:creationId xmlns:a16="http://schemas.microsoft.com/office/drawing/2014/main" id="{8C0CC8A0-7FEA-197E-11BD-70AE6150BD81}"/>
                </a:ext>
              </a:extLst>
            </p:cNvPr>
            <p:cNvSpPr/>
            <p:nvPr/>
          </p:nvSpPr>
          <p:spPr>
            <a:xfrm>
              <a:off x="1734225" y="3053575"/>
              <a:ext cx="363425" cy="362675"/>
            </a:xfrm>
            <a:custGeom>
              <a:avLst/>
              <a:gdLst/>
              <a:ahLst/>
              <a:cxnLst/>
              <a:rect l="l" t="t" r="r" b="b"/>
              <a:pathLst>
                <a:path w="14537" h="14507" extrusionOk="0">
                  <a:moveTo>
                    <a:pt x="13672" y="526"/>
                  </a:moveTo>
                  <a:cubicBezTo>
                    <a:pt x="13826" y="526"/>
                    <a:pt x="13950" y="681"/>
                    <a:pt x="13950" y="835"/>
                  </a:cubicBezTo>
                  <a:lnTo>
                    <a:pt x="13950" y="10371"/>
                  </a:lnTo>
                  <a:lnTo>
                    <a:pt x="8549" y="10371"/>
                  </a:lnTo>
                  <a:cubicBezTo>
                    <a:pt x="8209" y="10402"/>
                    <a:pt x="8209" y="10896"/>
                    <a:pt x="8549" y="10927"/>
                  </a:cubicBezTo>
                  <a:lnTo>
                    <a:pt x="13950" y="10927"/>
                  </a:lnTo>
                  <a:lnTo>
                    <a:pt x="13950" y="11760"/>
                  </a:lnTo>
                  <a:cubicBezTo>
                    <a:pt x="13950" y="11945"/>
                    <a:pt x="13826" y="12069"/>
                    <a:pt x="13672" y="12069"/>
                  </a:cubicBezTo>
                  <a:lnTo>
                    <a:pt x="864" y="12069"/>
                  </a:lnTo>
                  <a:cubicBezTo>
                    <a:pt x="710" y="12069"/>
                    <a:pt x="556" y="11945"/>
                    <a:pt x="556" y="11791"/>
                  </a:cubicBezTo>
                  <a:lnTo>
                    <a:pt x="556" y="10927"/>
                  </a:lnTo>
                  <a:lnTo>
                    <a:pt x="5957" y="10927"/>
                  </a:lnTo>
                  <a:cubicBezTo>
                    <a:pt x="5976" y="10930"/>
                    <a:pt x="5995" y="10931"/>
                    <a:pt x="6013" y="10931"/>
                  </a:cubicBezTo>
                  <a:cubicBezTo>
                    <a:pt x="6379" y="10931"/>
                    <a:pt x="6370" y="10370"/>
                    <a:pt x="5986" y="10370"/>
                  </a:cubicBezTo>
                  <a:cubicBezTo>
                    <a:pt x="5976" y="10370"/>
                    <a:pt x="5967" y="10371"/>
                    <a:pt x="5957" y="10371"/>
                  </a:cubicBezTo>
                  <a:lnTo>
                    <a:pt x="556" y="10371"/>
                  </a:lnTo>
                  <a:lnTo>
                    <a:pt x="556" y="835"/>
                  </a:lnTo>
                  <a:cubicBezTo>
                    <a:pt x="556" y="681"/>
                    <a:pt x="710" y="526"/>
                    <a:pt x="864" y="526"/>
                  </a:cubicBezTo>
                  <a:close/>
                  <a:moveTo>
                    <a:pt x="8672" y="12655"/>
                  </a:moveTo>
                  <a:lnTo>
                    <a:pt x="8672" y="13951"/>
                  </a:lnTo>
                  <a:lnTo>
                    <a:pt x="5833" y="13951"/>
                  </a:lnTo>
                  <a:lnTo>
                    <a:pt x="5833" y="12655"/>
                  </a:lnTo>
                  <a:close/>
                  <a:moveTo>
                    <a:pt x="13722" y="0"/>
                  </a:moveTo>
                  <a:cubicBezTo>
                    <a:pt x="13706" y="0"/>
                    <a:pt x="13689" y="1"/>
                    <a:pt x="13672" y="2"/>
                  </a:cubicBezTo>
                  <a:lnTo>
                    <a:pt x="864" y="2"/>
                  </a:lnTo>
                  <a:cubicBezTo>
                    <a:pt x="371" y="2"/>
                    <a:pt x="0" y="372"/>
                    <a:pt x="0" y="835"/>
                  </a:cubicBezTo>
                  <a:lnTo>
                    <a:pt x="0" y="11791"/>
                  </a:lnTo>
                  <a:cubicBezTo>
                    <a:pt x="0" y="12254"/>
                    <a:pt x="371" y="12655"/>
                    <a:pt x="864" y="12655"/>
                  </a:cubicBezTo>
                  <a:lnTo>
                    <a:pt x="5278" y="12655"/>
                  </a:lnTo>
                  <a:lnTo>
                    <a:pt x="5278" y="13951"/>
                  </a:lnTo>
                  <a:lnTo>
                    <a:pt x="3858" y="13951"/>
                  </a:lnTo>
                  <a:cubicBezTo>
                    <a:pt x="3704" y="13951"/>
                    <a:pt x="3580" y="14075"/>
                    <a:pt x="3580" y="14229"/>
                  </a:cubicBezTo>
                  <a:cubicBezTo>
                    <a:pt x="3580" y="14383"/>
                    <a:pt x="3704" y="14507"/>
                    <a:pt x="3858" y="14507"/>
                  </a:cubicBezTo>
                  <a:lnTo>
                    <a:pt x="10678" y="14507"/>
                  </a:lnTo>
                  <a:cubicBezTo>
                    <a:pt x="10833" y="14507"/>
                    <a:pt x="10956" y="14383"/>
                    <a:pt x="10956" y="14229"/>
                  </a:cubicBezTo>
                  <a:cubicBezTo>
                    <a:pt x="10956" y="14075"/>
                    <a:pt x="10833" y="13951"/>
                    <a:pt x="10678" y="13951"/>
                  </a:cubicBezTo>
                  <a:lnTo>
                    <a:pt x="9259" y="13951"/>
                  </a:lnTo>
                  <a:lnTo>
                    <a:pt x="9259" y="12655"/>
                  </a:lnTo>
                  <a:lnTo>
                    <a:pt x="13672" y="12655"/>
                  </a:lnTo>
                  <a:cubicBezTo>
                    <a:pt x="14166" y="12655"/>
                    <a:pt x="14536" y="12254"/>
                    <a:pt x="14536" y="11791"/>
                  </a:cubicBezTo>
                  <a:lnTo>
                    <a:pt x="14536" y="835"/>
                  </a:lnTo>
                  <a:cubicBezTo>
                    <a:pt x="14536" y="389"/>
                    <a:pt x="14164" y="0"/>
                    <a:pt x="137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7" name="Google Shape;13617;p26">
              <a:extLst>
                <a:ext uri="{FF2B5EF4-FFF2-40B4-BE49-F238E27FC236}">
                  <a16:creationId xmlns:a16="http://schemas.microsoft.com/office/drawing/2014/main" id="{F1527901-2659-C64B-4D46-6C0DB88DF3F2}"/>
                </a:ext>
              </a:extLst>
            </p:cNvPr>
            <p:cNvSpPr/>
            <p:nvPr/>
          </p:nvSpPr>
          <p:spPr>
            <a:xfrm>
              <a:off x="1789000" y="3097575"/>
              <a:ext cx="253100" cy="77950"/>
            </a:xfrm>
            <a:custGeom>
              <a:avLst/>
              <a:gdLst/>
              <a:ahLst/>
              <a:cxnLst/>
              <a:rect l="l" t="t" r="r" b="b"/>
              <a:pathLst>
                <a:path w="10124" h="3118" extrusionOk="0">
                  <a:moveTo>
                    <a:pt x="8055" y="587"/>
                  </a:moveTo>
                  <a:cubicBezTo>
                    <a:pt x="8611" y="587"/>
                    <a:pt x="9043" y="1019"/>
                    <a:pt x="9043" y="1575"/>
                  </a:cubicBezTo>
                  <a:cubicBezTo>
                    <a:pt x="9043" y="2130"/>
                    <a:pt x="8611" y="2562"/>
                    <a:pt x="8055" y="2562"/>
                  </a:cubicBezTo>
                  <a:lnTo>
                    <a:pt x="3303" y="2562"/>
                  </a:lnTo>
                  <a:cubicBezTo>
                    <a:pt x="3766" y="2007"/>
                    <a:pt x="3766" y="1174"/>
                    <a:pt x="3303" y="587"/>
                  </a:cubicBezTo>
                  <a:close/>
                  <a:moveTo>
                    <a:pt x="2099" y="587"/>
                  </a:moveTo>
                  <a:cubicBezTo>
                    <a:pt x="2994" y="587"/>
                    <a:pt x="3426" y="1667"/>
                    <a:pt x="2809" y="2285"/>
                  </a:cubicBezTo>
                  <a:cubicBezTo>
                    <a:pt x="2599" y="2484"/>
                    <a:pt x="2348" y="2574"/>
                    <a:pt x="2103" y="2574"/>
                  </a:cubicBezTo>
                  <a:cubicBezTo>
                    <a:pt x="1592" y="2574"/>
                    <a:pt x="1111" y="2181"/>
                    <a:pt x="1111" y="1575"/>
                  </a:cubicBezTo>
                  <a:cubicBezTo>
                    <a:pt x="1111" y="1019"/>
                    <a:pt x="1543" y="587"/>
                    <a:pt x="2099" y="587"/>
                  </a:cubicBezTo>
                  <a:close/>
                  <a:moveTo>
                    <a:pt x="2099" y="1"/>
                  </a:moveTo>
                  <a:cubicBezTo>
                    <a:pt x="0" y="1"/>
                    <a:pt x="0" y="3118"/>
                    <a:pt x="2099" y="3118"/>
                  </a:cubicBezTo>
                  <a:lnTo>
                    <a:pt x="8055" y="3118"/>
                  </a:lnTo>
                  <a:cubicBezTo>
                    <a:pt x="10123" y="3118"/>
                    <a:pt x="10123" y="1"/>
                    <a:pt x="80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8" name="Google Shape;13618;p26">
              <a:extLst>
                <a:ext uri="{FF2B5EF4-FFF2-40B4-BE49-F238E27FC236}">
                  <a16:creationId xmlns:a16="http://schemas.microsoft.com/office/drawing/2014/main" id="{DBBED0B8-F3D3-B281-B7E3-56212C4A1D90}"/>
                </a:ext>
              </a:extLst>
            </p:cNvPr>
            <p:cNvSpPr/>
            <p:nvPr/>
          </p:nvSpPr>
          <p:spPr>
            <a:xfrm>
              <a:off x="1789000" y="3204050"/>
              <a:ext cx="240750" cy="77950"/>
            </a:xfrm>
            <a:custGeom>
              <a:avLst/>
              <a:gdLst/>
              <a:ahLst/>
              <a:cxnLst/>
              <a:rect l="l" t="t" r="r" b="b"/>
              <a:pathLst>
                <a:path w="9630" h="3118" extrusionOk="0">
                  <a:moveTo>
                    <a:pt x="8055" y="556"/>
                  </a:moveTo>
                  <a:cubicBezTo>
                    <a:pt x="8611" y="556"/>
                    <a:pt x="9043" y="1019"/>
                    <a:pt x="9043" y="1575"/>
                  </a:cubicBezTo>
                  <a:cubicBezTo>
                    <a:pt x="9043" y="2158"/>
                    <a:pt x="8552" y="2558"/>
                    <a:pt x="8042" y="2558"/>
                  </a:cubicBezTo>
                  <a:cubicBezTo>
                    <a:pt x="7796" y="2558"/>
                    <a:pt x="7546" y="2465"/>
                    <a:pt x="7346" y="2254"/>
                  </a:cubicBezTo>
                  <a:cubicBezTo>
                    <a:pt x="6728" y="1637"/>
                    <a:pt x="7160" y="556"/>
                    <a:pt x="8055" y="556"/>
                  </a:cubicBezTo>
                  <a:close/>
                  <a:moveTo>
                    <a:pt x="6852" y="556"/>
                  </a:moveTo>
                  <a:cubicBezTo>
                    <a:pt x="6358" y="1143"/>
                    <a:pt x="6358" y="1976"/>
                    <a:pt x="6852" y="2562"/>
                  </a:cubicBezTo>
                  <a:lnTo>
                    <a:pt x="2099" y="2562"/>
                  </a:lnTo>
                  <a:cubicBezTo>
                    <a:pt x="1543" y="2562"/>
                    <a:pt x="1111" y="2099"/>
                    <a:pt x="1111" y="1575"/>
                  </a:cubicBezTo>
                  <a:cubicBezTo>
                    <a:pt x="1111" y="1019"/>
                    <a:pt x="1543" y="556"/>
                    <a:pt x="2099" y="556"/>
                  </a:cubicBezTo>
                  <a:close/>
                  <a:moveTo>
                    <a:pt x="2099" y="1"/>
                  </a:moveTo>
                  <a:cubicBezTo>
                    <a:pt x="0" y="1"/>
                    <a:pt x="0" y="3118"/>
                    <a:pt x="2099" y="3118"/>
                  </a:cubicBezTo>
                  <a:lnTo>
                    <a:pt x="8055" y="3118"/>
                  </a:lnTo>
                  <a:cubicBezTo>
                    <a:pt x="8919" y="3118"/>
                    <a:pt x="9598" y="2439"/>
                    <a:pt x="9598" y="1575"/>
                  </a:cubicBezTo>
                  <a:lnTo>
                    <a:pt x="9629" y="1575"/>
                  </a:lnTo>
                  <a:cubicBezTo>
                    <a:pt x="9629" y="711"/>
                    <a:pt x="8919" y="1"/>
                    <a:pt x="80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79" name="Google Shape;13619;p26">
              <a:extLst>
                <a:ext uri="{FF2B5EF4-FFF2-40B4-BE49-F238E27FC236}">
                  <a16:creationId xmlns:a16="http://schemas.microsoft.com/office/drawing/2014/main" id="{9198C21E-8BD9-ACAF-8284-880A87705C8B}"/>
                </a:ext>
              </a:extLst>
            </p:cNvPr>
            <p:cNvSpPr/>
            <p:nvPr/>
          </p:nvSpPr>
          <p:spPr>
            <a:xfrm>
              <a:off x="1908575" y="3312200"/>
              <a:ext cx="14700" cy="14475"/>
            </a:xfrm>
            <a:custGeom>
              <a:avLst/>
              <a:gdLst/>
              <a:ahLst/>
              <a:cxnLst/>
              <a:rect l="l" t="t" r="r" b="b"/>
              <a:pathLst>
                <a:path w="588" h="579" extrusionOk="0">
                  <a:moveTo>
                    <a:pt x="289" y="0"/>
                  </a:moveTo>
                  <a:cubicBezTo>
                    <a:pt x="141" y="0"/>
                    <a:pt x="1" y="117"/>
                    <a:pt x="1" y="304"/>
                  </a:cubicBezTo>
                  <a:cubicBezTo>
                    <a:pt x="1" y="469"/>
                    <a:pt x="138" y="578"/>
                    <a:pt x="284" y="578"/>
                  </a:cubicBezTo>
                  <a:cubicBezTo>
                    <a:pt x="358" y="578"/>
                    <a:pt x="433" y="551"/>
                    <a:pt x="495" y="489"/>
                  </a:cubicBezTo>
                  <a:cubicBezTo>
                    <a:pt x="587" y="366"/>
                    <a:pt x="587" y="212"/>
                    <a:pt x="495" y="88"/>
                  </a:cubicBezTo>
                  <a:cubicBezTo>
                    <a:pt x="434" y="28"/>
                    <a:pt x="361" y="0"/>
                    <a:pt x="2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80" name="Google Shape;13620;p26">
            <a:extLst>
              <a:ext uri="{FF2B5EF4-FFF2-40B4-BE49-F238E27FC236}">
                <a16:creationId xmlns:a16="http://schemas.microsoft.com/office/drawing/2014/main" id="{7EA48D89-C111-55AA-5131-D4020B86C365}"/>
              </a:ext>
            </a:extLst>
          </p:cNvPr>
          <p:cNvGrpSpPr/>
          <p:nvPr/>
        </p:nvGrpSpPr>
        <p:grpSpPr>
          <a:xfrm>
            <a:off x="15457938" y="3532027"/>
            <a:ext cx="726800" cy="726450"/>
            <a:chOff x="975800" y="3053025"/>
            <a:chExt cx="363400" cy="363225"/>
          </a:xfrm>
        </p:grpSpPr>
        <p:sp>
          <p:nvSpPr>
            <p:cNvPr id="181" name="Google Shape;13621;p26">
              <a:extLst>
                <a:ext uri="{FF2B5EF4-FFF2-40B4-BE49-F238E27FC236}">
                  <a16:creationId xmlns:a16="http://schemas.microsoft.com/office/drawing/2014/main" id="{1B14B3FB-1F1B-A8F1-CCCF-BE1869F596C9}"/>
                </a:ext>
              </a:extLst>
            </p:cNvPr>
            <p:cNvSpPr/>
            <p:nvPr/>
          </p:nvSpPr>
          <p:spPr>
            <a:xfrm>
              <a:off x="1198775" y="3169350"/>
              <a:ext cx="47150" cy="42975"/>
            </a:xfrm>
            <a:custGeom>
              <a:avLst/>
              <a:gdLst/>
              <a:ahLst/>
              <a:cxnLst/>
              <a:rect l="l" t="t" r="r" b="b"/>
              <a:pathLst>
                <a:path w="1886" h="1719" extrusionOk="0">
                  <a:moveTo>
                    <a:pt x="293" y="0"/>
                  </a:moveTo>
                  <a:cubicBezTo>
                    <a:pt x="224" y="0"/>
                    <a:pt x="154" y="31"/>
                    <a:pt x="93" y="93"/>
                  </a:cubicBezTo>
                  <a:cubicBezTo>
                    <a:pt x="0" y="185"/>
                    <a:pt x="0" y="340"/>
                    <a:pt x="93" y="463"/>
                  </a:cubicBezTo>
                  <a:lnTo>
                    <a:pt x="494" y="864"/>
                  </a:lnTo>
                  <a:lnTo>
                    <a:pt x="93" y="1235"/>
                  </a:lnTo>
                  <a:cubicBezTo>
                    <a:pt x="0" y="1358"/>
                    <a:pt x="0" y="1512"/>
                    <a:pt x="93" y="1636"/>
                  </a:cubicBezTo>
                  <a:cubicBezTo>
                    <a:pt x="154" y="1682"/>
                    <a:pt x="224" y="1705"/>
                    <a:pt x="293" y="1705"/>
                  </a:cubicBezTo>
                  <a:cubicBezTo>
                    <a:pt x="363" y="1705"/>
                    <a:pt x="432" y="1682"/>
                    <a:pt x="494" y="1636"/>
                  </a:cubicBezTo>
                  <a:lnTo>
                    <a:pt x="864" y="1235"/>
                  </a:lnTo>
                  <a:lnTo>
                    <a:pt x="1265" y="1636"/>
                  </a:lnTo>
                  <a:cubicBezTo>
                    <a:pt x="1298" y="1694"/>
                    <a:pt x="1347" y="1719"/>
                    <a:pt x="1402" y="1719"/>
                  </a:cubicBezTo>
                  <a:cubicBezTo>
                    <a:pt x="1606" y="1719"/>
                    <a:pt x="1886" y="1381"/>
                    <a:pt x="1667" y="1235"/>
                  </a:cubicBezTo>
                  <a:lnTo>
                    <a:pt x="1265" y="864"/>
                  </a:lnTo>
                  <a:lnTo>
                    <a:pt x="1667" y="463"/>
                  </a:lnTo>
                  <a:cubicBezTo>
                    <a:pt x="1786" y="248"/>
                    <a:pt x="1628" y="33"/>
                    <a:pt x="1436" y="33"/>
                  </a:cubicBezTo>
                  <a:cubicBezTo>
                    <a:pt x="1380" y="33"/>
                    <a:pt x="1321" y="51"/>
                    <a:pt x="1265" y="93"/>
                  </a:cubicBezTo>
                  <a:lnTo>
                    <a:pt x="864" y="463"/>
                  </a:lnTo>
                  <a:lnTo>
                    <a:pt x="494" y="93"/>
                  </a:lnTo>
                  <a:cubicBezTo>
                    <a:pt x="432" y="31"/>
                    <a:pt x="363" y="0"/>
                    <a:pt x="2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2" name="Google Shape;13622;p26">
              <a:extLst>
                <a:ext uri="{FF2B5EF4-FFF2-40B4-BE49-F238E27FC236}">
                  <a16:creationId xmlns:a16="http://schemas.microsoft.com/office/drawing/2014/main" id="{ACCAC640-4C73-046D-690B-AA8B8FE72991}"/>
                </a:ext>
              </a:extLst>
            </p:cNvPr>
            <p:cNvSpPr/>
            <p:nvPr/>
          </p:nvSpPr>
          <p:spPr>
            <a:xfrm>
              <a:off x="1072175" y="3253250"/>
              <a:ext cx="44050" cy="42075"/>
            </a:xfrm>
            <a:custGeom>
              <a:avLst/>
              <a:gdLst/>
              <a:ahLst/>
              <a:cxnLst/>
              <a:rect l="l" t="t" r="r" b="b"/>
              <a:pathLst>
                <a:path w="1762" h="1683" extrusionOk="0">
                  <a:moveTo>
                    <a:pt x="1469" y="0"/>
                  </a:moveTo>
                  <a:cubicBezTo>
                    <a:pt x="1399" y="0"/>
                    <a:pt x="1330" y="23"/>
                    <a:pt x="1268" y="70"/>
                  </a:cubicBezTo>
                  <a:lnTo>
                    <a:pt x="898" y="440"/>
                  </a:lnTo>
                  <a:lnTo>
                    <a:pt x="497" y="70"/>
                  </a:lnTo>
                  <a:cubicBezTo>
                    <a:pt x="451" y="47"/>
                    <a:pt x="405" y="37"/>
                    <a:pt x="360" y="37"/>
                  </a:cubicBezTo>
                  <a:cubicBezTo>
                    <a:pt x="162" y="37"/>
                    <a:pt x="0" y="239"/>
                    <a:pt x="126" y="440"/>
                  </a:cubicBezTo>
                  <a:lnTo>
                    <a:pt x="497" y="841"/>
                  </a:lnTo>
                  <a:lnTo>
                    <a:pt x="126" y="1212"/>
                  </a:lnTo>
                  <a:cubicBezTo>
                    <a:pt x="3" y="1335"/>
                    <a:pt x="3" y="1489"/>
                    <a:pt x="126" y="1613"/>
                  </a:cubicBezTo>
                  <a:cubicBezTo>
                    <a:pt x="172" y="1659"/>
                    <a:pt x="242" y="1682"/>
                    <a:pt x="311" y="1682"/>
                  </a:cubicBezTo>
                  <a:cubicBezTo>
                    <a:pt x="381" y="1682"/>
                    <a:pt x="450" y="1659"/>
                    <a:pt x="497" y="1613"/>
                  </a:cubicBezTo>
                  <a:lnTo>
                    <a:pt x="898" y="1212"/>
                  </a:lnTo>
                  <a:lnTo>
                    <a:pt x="1268" y="1613"/>
                  </a:lnTo>
                  <a:cubicBezTo>
                    <a:pt x="1330" y="1659"/>
                    <a:pt x="1399" y="1682"/>
                    <a:pt x="1469" y="1682"/>
                  </a:cubicBezTo>
                  <a:cubicBezTo>
                    <a:pt x="1538" y="1682"/>
                    <a:pt x="1608" y="1659"/>
                    <a:pt x="1669" y="1613"/>
                  </a:cubicBezTo>
                  <a:cubicBezTo>
                    <a:pt x="1762" y="1489"/>
                    <a:pt x="1762" y="1335"/>
                    <a:pt x="1669" y="1212"/>
                  </a:cubicBezTo>
                  <a:lnTo>
                    <a:pt x="1268" y="841"/>
                  </a:lnTo>
                  <a:lnTo>
                    <a:pt x="1669" y="440"/>
                  </a:lnTo>
                  <a:cubicBezTo>
                    <a:pt x="1762" y="348"/>
                    <a:pt x="1762" y="162"/>
                    <a:pt x="1669" y="70"/>
                  </a:cubicBezTo>
                  <a:cubicBezTo>
                    <a:pt x="1608" y="23"/>
                    <a:pt x="1538" y="0"/>
                    <a:pt x="146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3" name="Google Shape;13623;p26">
              <a:extLst>
                <a:ext uri="{FF2B5EF4-FFF2-40B4-BE49-F238E27FC236}">
                  <a16:creationId xmlns:a16="http://schemas.microsoft.com/office/drawing/2014/main" id="{AD51F0D7-B8BE-66DC-1A4C-0622DBFF604F}"/>
                </a:ext>
              </a:extLst>
            </p:cNvPr>
            <p:cNvSpPr/>
            <p:nvPr/>
          </p:nvSpPr>
          <p:spPr>
            <a:xfrm>
              <a:off x="1043675" y="3161100"/>
              <a:ext cx="227650" cy="142275"/>
            </a:xfrm>
            <a:custGeom>
              <a:avLst/>
              <a:gdLst/>
              <a:ahLst/>
              <a:cxnLst/>
              <a:rect l="l" t="t" r="r" b="b"/>
              <a:pathLst>
                <a:path w="9106" h="5691" extrusionOk="0">
                  <a:moveTo>
                    <a:pt x="1150" y="585"/>
                  </a:moveTo>
                  <a:cubicBezTo>
                    <a:pt x="1435" y="585"/>
                    <a:pt x="1698" y="812"/>
                    <a:pt x="1698" y="1163"/>
                  </a:cubicBezTo>
                  <a:cubicBezTo>
                    <a:pt x="1698" y="1472"/>
                    <a:pt x="1451" y="1719"/>
                    <a:pt x="1143" y="1719"/>
                  </a:cubicBezTo>
                  <a:cubicBezTo>
                    <a:pt x="649" y="1719"/>
                    <a:pt x="371" y="1102"/>
                    <a:pt x="742" y="762"/>
                  </a:cubicBezTo>
                  <a:cubicBezTo>
                    <a:pt x="864" y="640"/>
                    <a:pt x="1009" y="585"/>
                    <a:pt x="1150" y="585"/>
                  </a:cubicBezTo>
                  <a:close/>
                  <a:moveTo>
                    <a:pt x="7963" y="3972"/>
                  </a:moveTo>
                  <a:cubicBezTo>
                    <a:pt x="8457" y="3972"/>
                    <a:pt x="8704" y="4589"/>
                    <a:pt x="8364" y="4959"/>
                  </a:cubicBezTo>
                  <a:cubicBezTo>
                    <a:pt x="8246" y="5068"/>
                    <a:pt x="8103" y="5116"/>
                    <a:pt x="7963" y="5116"/>
                  </a:cubicBezTo>
                  <a:cubicBezTo>
                    <a:pt x="7663" y="5116"/>
                    <a:pt x="7377" y="4894"/>
                    <a:pt x="7377" y="4558"/>
                  </a:cubicBezTo>
                  <a:cubicBezTo>
                    <a:pt x="7377" y="4250"/>
                    <a:pt x="7655" y="4003"/>
                    <a:pt x="7963" y="4003"/>
                  </a:cubicBezTo>
                  <a:lnTo>
                    <a:pt x="7963" y="3972"/>
                  </a:lnTo>
                  <a:close/>
                  <a:moveTo>
                    <a:pt x="1156" y="0"/>
                  </a:moveTo>
                  <a:cubicBezTo>
                    <a:pt x="579" y="0"/>
                    <a:pt x="1" y="403"/>
                    <a:pt x="1" y="1133"/>
                  </a:cubicBezTo>
                  <a:cubicBezTo>
                    <a:pt x="1" y="1882"/>
                    <a:pt x="584" y="2293"/>
                    <a:pt x="1163" y="2293"/>
                  </a:cubicBezTo>
                  <a:cubicBezTo>
                    <a:pt x="1633" y="2293"/>
                    <a:pt x="2102" y="2022"/>
                    <a:pt x="2254" y="1441"/>
                  </a:cubicBezTo>
                  <a:lnTo>
                    <a:pt x="2840" y="1441"/>
                  </a:lnTo>
                  <a:cubicBezTo>
                    <a:pt x="3643" y="1441"/>
                    <a:pt x="4260" y="2058"/>
                    <a:pt x="4260" y="2861"/>
                  </a:cubicBezTo>
                  <a:cubicBezTo>
                    <a:pt x="4260" y="3941"/>
                    <a:pt x="5155" y="4836"/>
                    <a:pt x="6266" y="4836"/>
                  </a:cubicBezTo>
                  <a:lnTo>
                    <a:pt x="6852" y="4836"/>
                  </a:lnTo>
                  <a:cubicBezTo>
                    <a:pt x="7005" y="5420"/>
                    <a:pt x="7477" y="5691"/>
                    <a:pt x="7950" y="5691"/>
                  </a:cubicBezTo>
                  <a:cubicBezTo>
                    <a:pt x="8527" y="5691"/>
                    <a:pt x="9105" y="5287"/>
                    <a:pt x="9105" y="4558"/>
                  </a:cubicBezTo>
                  <a:cubicBezTo>
                    <a:pt x="9105" y="3829"/>
                    <a:pt x="8527" y="3426"/>
                    <a:pt x="7950" y="3426"/>
                  </a:cubicBezTo>
                  <a:cubicBezTo>
                    <a:pt x="7477" y="3426"/>
                    <a:pt x="7005" y="3697"/>
                    <a:pt x="6852" y="4280"/>
                  </a:cubicBezTo>
                  <a:lnTo>
                    <a:pt x="6266" y="4280"/>
                  </a:lnTo>
                  <a:cubicBezTo>
                    <a:pt x="5463" y="4280"/>
                    <a:pt x="4846" y="3632"/>
                    <a:pt x="4846" y="2861"/>
                  </a:cubicBezTo>
                  <a:cubicBezTo>
                    <a:pt x="4846" y="1750"/>
                    <a:pt x="3951" y="855"/>
                    <a:pt x="2840" y="855"/>
                  </a:cubicBezTo>
                  <a:lnTo>
                    <a:pt x="2254" y="855"/>
                  </a:lnTo>
                  <a:cubicBezTo>
                    <a:pt x="2101" y="271"/>
                    <a:pt x="1629" y="0"/>
                    <a:pt x="11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4" name="Google Shape;13624;p26">
              <a:extLst>
                <a:ext uri="{FF2B5EF4-FFF2-40B4-BE49-F238E27FC236}">
                  <a16:creationId xmlns:a16="http://schemas.microsoft.com/office/drawing/2014/main" id="{CB734755-17F9-BCE7-CB00-45289ADA51F2}"/>
                </a:ext>
              </a:extLst>
            </p:cNvPr>
            <p:cNvSpPr/>
            <p:nvPr/>
          </p:nvSpPr>
          <p:spPr>
            <a:xfrm>
              <a:off x="1150150" y="3116375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302" y="1"/>
                  </a:moveTo>
                  <a:cubicBezTo>
                    <a:pt x="149" y="1"/>
                    <a:pt x="1" y="127"/>
                    <a:pt x="1" y="298"/>
                  </a:cubicBezTo>
                  <a:cubicBezTo>
                    <a:pt x="1" y="453"/>
                    <a:pt x="124" y="576"/>
                    <a:pt x="279" y="576"/>
                  </a:cubicBezTo>
                  <a:cubicBezTo>
                    <a:pt x="556" y="576"/>
                    <a:pt x="680" y="267"/>
                    <a:pt x="495" y="82"/>
                  </a:cubicBezTo>
                  <a:cubicBezTo>
                    <a:pt x="438" y="25"/>
                    <a:pt x="369" y="1"/>
                    <a:pt x="3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5" name="Google Shape;13625;p26">
              <a:extLst>
                <a:ext uri="{FF2B5EF4-FFF2-40B4-BE49-F238E27FC236}">
                  <a16:creationId xmlns:a16="http://schemas.microsoft.com/office/drawing/2014/main" id="{7351159E-C5D0-9604-336E-618141D30AD4}"/>
                </a:ext>
              </a:extLst>
            </p:cNvPr>
            <p:cNvSpPr/>
            <p:nvPr/>
          </p:nvSpPr>
          <p:spPr>
            <a:xfrm>
              <a:off x="975800" y="3053025"/>
              <a:ext cx="363400" cy="363225"/>
            </a:xfrm>
            <a:custGeom>
              <a:avLst/>
              <a:gdLst/>
              <a:ahLst/>
              <a:cxnLst/>
              <a:rect l="l" t="t" r="r" b="b"/>
              <a:pathLst>
                <a:path w="14536" h="14529" extrusionOk="0">
                  <a:moveTo>
                    <a:pt x="11697" y="556"/>
                  </a:moveTo>
                  <a:cubicBezTo>
                    <a:pt x="11974" y="556"/>
                    <a:pt x="12252" y="749"/>
                    <a:pt x="12252" y="1135"/>
                  </a:cubicBezTo>
                  <a:cubicBezTo>
                    <a:pt x="12252" y="1289"/>
                    <a:pt x="12376" y="1413"/>
                    <a:pt x="12561" y="1413"/>
                  </a:cubicBezTo>
                  <a:lnTo>
                    <a:pt x="13672" y="1413"/>
                  </a:lnTo>
                  <a:cubicBezTo>
                    <a:pt x="13826" y="1413"/>
                    <a:pt x="13950" y="1536"/>
                    <a:pt x="13980" y="1690"/>
                  </a:cubicBezTo>
                  <a:lnTo>
                    <a:pt x="13980" y="2277"/>
                  </a:lnTo>
                  <a:cubicBezTo>
                    <a:pt x="13950" y="2431"/>
                    <a:pt x="13826" y="2554"/>
                    <a:pt x="13672" y="2554"/>
                  </a:cubicBezTo>
                  <a:lnTo>
                    <a:pt x="8549" y="2554"/>
                  </a:lnTo>
                  <a:cubicBezTo>
                    <a:pt x="8209" y="2585"/>
                    <a:pt x="8209" y="3079"/>
                    <a:pt x="8549" y="3110"/>
                  </a:cubicBezTo>
                  <a:lnTo>
                    <a:pt x="13116" y="3110"/>
                  </a:lnTo>
                  <a:lnTo>
                    <a:pt x="13116" y="10949"/>
                  </a:lnTo>
                  <a:cubicBezTo>
                    <a:pt x="13116" y="11103"/>
                    <a:pt x="12993" y="11227"/>
                    <a:pt x="12839" y="11227"/>
                  </a:cubicBezTo>
                  <a:lnTo>
                    <a:pt x="1697" y="11227"/>
                  </a:lnTo>
                  <a:cubicBezTo>
                    <a:pt x="1543" y="11227"/>
                    <a:pt x="1420" y="11103"/>
                    <a:pt x="1420" y="10949"/>
                  </a:cubicBezTo>
                  <a:lnTo>
                    <a:pt x="1420" y="3110"/>
                  </a:lnTo>
                  <a:lnTo>
                    <a:pt x="5987" y="3110"/>
                  </a:lnTo>
                  <a:cubicBezTo>
                    <a:pt x="6006" y="3113"/>
                    <a:pt x="6024" y="3114"/>
                    <a:pt x="6041" y="3114"/>
                  </a:cubicBezTo>
                  <a:cubicBezTo>
                    <a:pt x="6401" y="3114"/>
                    <a:pt x="6401" y="2551"/>
                    <a:pt x="6041" y="2551"/>
                  </a:cubicBezTo>
                  <a:cubicBezTo>
                    <a:pt x="6024" y="2551"/>
                    <a:pt x="6006" y="2552"/>
                    <a:pt x="5987" y="2554"/>
                  </a:cubicBezTo>
                  <a:lnTo>
                    <a:pt x="864" y="2554"/>
                  </a:lnTo>
                  <a:cubicBezTo>
                    <a:pt x="710" y="2554"/>
                    <a:pt x="556" y="2431"/>
                    <a:pt x="556" y="2277"/>
                  </a:cubicBezTo>
                  <a:lnTo>
                    <a:pt x="556" y="1690"/>
                  </a:lnTo>
                  <a:cubicBezTo>
                    <a:pt x="556" y="1536"/>
                    <a:pt x="710" y="1413"/>
                    <a:pt x="864" y="1413"/>
                  </a:cubicBezTo>
                  <a:lnTo>
                    <a:pt x="1975" y="1413"/>
                  </a:lnTo>
                  <a:cubicBezTo>
                    <a:pt x="2129" y="1413"/>
                    <a:pt x="2284" y="1289"/>
                    <a:pt x="2284" y="1135"/>
                  </a:cubicBezTo>
                  <a:cubicBezTo>
                    <a:pt x="2284" y="749"/>
                    <a:pt x="2562" y="556"/>
                    <a:pt x="2839" y="556"/>
                  </a:cubicBezTo>
                  <a:cubicBezTo>
                    <a:pt x="3117" y="556"/>
                    <a:pt x="3395" y="749"/>
                    <a:pt x="3395" y="1135"/>
                  </a:cubicBezTo>
                  <a:cubicBezTo>
                    <a:pt x="3395" y="1289"/>
                    <a:pt x="3518" y="1413"/>
                    <a:pt x="3703" y="1413"/>
                  </a:cubicBezTo>
                  <a:lnTo>
                    <a:pt x="10833" y="1413"/>
                  </a:lnTo>
                  <a:cubicBezTo>
                    <a:pt x="10987" y="1413"/>
                    <a:pt x="11141" y="1289"/>
                    <a:pt x="11141" y="1135"/>
                  </a:cubicBezTo>
                  <a:cubicBezTo>
                    <a:pt x="11141" y="749"/>
                    <a:pt x="11419" y="556"/>
                    <a:pt x="11697" y="556"/>
                  </a:cubicBezTo>
                  <a:close/>
                  <a:moveTo>
                    <a:pt x="2839" y="1"/>
                  </a:moveTo>
                  <a:cubicBezTo>
                    <a:pt x="2361" y="1"/>
                    <a:pt x="1883" y="286"/>
                    <a:pt x="1728" y="857"/>
                  </a:cubicBezTo>
                  <a:lnTo>
                    <a:pt x="864" y="857"/>
                  </a:lnTo>
                  <a:cubicBezTo>
                    <a:pt x="370" y="857"/>
                    <a:pt x="0" y="1227"/>
                    <a:pt x="0" y="1690"/>
                  </a:cubicBezTo>
                  <a:lnTo>
                    <a:pt x="0" y="2277"/>
                  </a:lnTo>
                  <a:cubicBezTo>
                    <a:pt x="0" y="2740"/>
                    <a:pt x="370" y="3110"/>
                    <a:pt x="864" y="3110"/>
                  </a:cubicBezTo>
                  <a:lnTo>
                    <a:pt x="864" y="10949"/>
                  </a:lnTo>
                  <a:cubicBezTo>
                    <a:pt x="864" y="11412"/>
                    <a:pt x="1234" y="11782"/>
                    <a:pt x="1697" y="11813"/>
                  </a:cubicBezTo>
                  <a:lnTo>
                    <a:pt x="6975" y="11813"/>
                  </a:lnTo>
                  <a:lnTo>
                    <a:pt x="6975" y="13973"/>
                  </a:lnTo>
                  <a:lnTo>
                    <a:pt x="6419" y="13973"/>
                  </a:lnTo>
                  <a:cubicBezTo>
                    <a:pt x="6406" y="13971"/>
                    <a:pt x="6393" y="13969"/>
                    <a:pt x="6380" y="13969"/>
                  </a:cubicBezTo>
                  <a:cubicBezTo>
                    <a:pt x="6244" y="13969"/>
                    <a:pt x="6142" y="14110"/>
                    <a:pt x="6142" y="14251"/>
                  </a:cubicBezTo>
                  <a:cubicBezTo>
                    <a:pt x="6142" y="14405"/>
                    <a:pt x="6265" y="14529"/>
                    <a:pt x="6419" y="14529"/>
                  </a:cubicBezTo>
                  <a:lnTo>
                    <a:pt x="8117" y="14529"/>
                  </a:lnTo>
                  <a:cubicBezTo>
                    <a:pt x="8271" y="14529"/>
                    <a:pt x="8394" y="14405"/>
                    <a:pt x="8394" y="14251"/>
                  </a:cubicBezTo>
                  <a:cubicBezTo>
                    <a:pt x="8394" y="14110"/>
                    <a:pt x="8292" y="13969"/>
                    <a:pt x="8156" y="13969"/>
                  </a:cubicBezTo>
                  <a:cubicBezTo>
                    <a:pt x="8143" y="13969"/>
                    <a:pt x="8130" y="13971"/>
                    <a:pt x="8117" y="13973"/>
                  </a:cubicBezTo>
                  <a:lnTo>
                    <a:pt x="7561" y="13973"/>
                  </a:lnTo>
                  <a:lnTo>
                    <a:pt x="7561" y="11813"/>
                  </a:lnTo>
                  <a:lnTo>
                    <a:pt x="12839" y="11813"/>
                  </a:lnTo>
                  <a:cubicBezTo>
                    <a:pt x="13301" y="11813"/>
                    <a:pt x="13672" y="11412"/>
                    <a:pt x="13672" y="10949"/>
                  </a:cubicBezTo>
                  <a:lnTo>
                    <a:pt x="13672" y="3110"/>
                  </a:lnTo>
                  <a:cubicBezTo>
                    <a:pt x="14135" y="3110"/>
                    <a:pt x="14536" y="2740"/>
                    <a:pt x="14536" y="2277"/>
                  </a:cubicBezTo>
                  <a:lnTo>
                    <a:pt x="14536" y="1690"/>
                  </a:lnTo>
                  <a:cubicBezTo>
                    <a:pt x="14536" y="1227"/>
                    <a:pt x="14135" y="857"/>
                    <a:pt x="13672" y="857"/>
                  </a:cubicBezTo>
                  <a:lnTo>
                    <a:pt x="12808" y="857"/>
                  </a:lnTo>
                  <a:cubicBezTo>
                    <a:pt x="12653" y="286"/>
                    <a:pt x="12175" y="1"/>
                    <a:pt x="11697" y="1"/>
                  </a:cubicBezTo>
                  <a:cubicBezTo>
                    <a:pt x="11218" y="1"/>
                    <a:pt x="10740" y="286"/>
                    <a:pt x="10586" y="857"/>
                  </a:cubicBezTo>
                  <a:lnTo>
                    <a:pt x="3950" y="857"/>
                  </a:lnTo>
                  <a:cubicBezTo>
                    <a:pt x="3796" y="286"/>
                    <a:pt x="3318" y="1"/>
                    <a:pt x="28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86" name="Google Shape;13626;p26">
            <a:extLst>
              <a:ext uri="{FF2B5EF4-FFF2-40B4-BE49-F238E27FC236}">
                <a16:creationId xmlns:a16="http://schemas.microsoft.com/office/drawing/2014/main" id="{614D5F90-94C6-B4E8-022E-A50058E85786}"/>
              </a:ext>
            </a:extLst>
          </p:cNvPr>
          <p:cNvGrpSpPr/>
          <p:nvPr/>
        </p:nvGrpSpPr>
        <p:grpSpPr>
          <a:xfrm>
            <a:off x="15457913" y="4657038"/>
            <a:ext cx="726850" cy="729400"/>
            <a:chOff x="7724500" y="2485750"/>
            <a:chExt cx="363425" cy="364700"/>
          </a:xfrm>
        </p:grpSpPr>
        <p:sp>
          <p:nvSpPr>
            <p:cNvPr id="187" name="Google Shape;13627;p26">
              <a:extLst>
                <a:ext uri="{FF2B5EF4-FFF2-40B4-BE49-F238E27FC236}">
                  <a16:creationId xmlns:a16="http://schemas.microsoft.com/office/drawing/2014/main" id="{3A90E8B2-8CF2-8A9A-5A43-10DAFB2B15EB}"/>
                </a:ext>
              </a:extLst>
            </p:cNvPr>
            <p:cNvSpPr/>
            <p:nvPr/>
          </p:nvSpPr>
          <p:spPr>
            <a:xfrm>
              <a:off x="7724500" y="2485750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0401" y="556"/>
                  </a:moveTo>
                  <a:lnTo>
                    <a:pt x="10401" y="1698"/>
                  </a:lnTo>
                  <a:lnTo>
                    <a:pt x="2439" y="1698"/>
                  </a:lnTo>
                  <a:lnTo>
                    <a:pt x="2439" y="865"/>
                  </a:lnTo>
                  <a:cubicBezTo>
                    <a:pt x="2439" y="710"/>
                    <a:pt x="2562" y="556"/>
                    <a:pt x="2717" y="556"/>
                  </a:cubicBezTo>
                  <a:close/>
                  <a:moveTo>
                    <a:pt x="11821" y="556"/>
                  </a:moveTo>
                  <a:cubicBezTo>
                    <a:pt x="11975" y="556"/>
                    <a:pt x="12099" y="710"/>
                    <a:pt x="12099" y="865"/>
                  </a:cubicBezTo>
                  <a:lnTo>
                    <a:pt x="12099" y="1698"/>
                  </a:lnTo>
                  <a:lnTo>
                    <a:pt x="10957" y="1698"/>
                  </a:lnTo>
                  <a:lnTo>
                    <a:pt x="10957" y="556"/>
                  </a:lnTo>
                  <a:close/>
                  <a:moveTo>
                    <a:pt x="12654" y="5648"/>
                  </a:moveTo>
                  <a:lnTo>
                    <a:pt x="13734" y="6265"/>
                  </a:lnTo>
                  <a:lnTo>
                    <a:pt x="12654" y="7037"/>
                  </a:lnTo>
                  <a:lnTo>
                    <a:pt x="12654" y="5648"/>
                  </a:lnTo>
                  <a:close/>
                  <a:moveTo>
                    <a:pt x="1883" y="5679"/>
                  </a:moveTo>
                  <a:lnTo>
                    <a:pt x="1883" y="7068"/>
                  </a:lnTo>
                  <a:lnTo>
                    <a:pt x="803" y="6296"/>
                  </a:lnTo>
                  <a:lnTo>
                    <a:pt x="1883" y="5679"/>
                  </a:lnTo>
                  <a:close/>
                  <a:moveTo>
                    <a:pt x="12099" y="2284"/>
                  </a:moveTo>
                  <a:lnTo>
                    <a:pt x="12099" y="7469"/>
                  </a:lnTo>
                  <a:lnTo>
                    <a:pt x="7284" y="11018"/>
                  </a:lnTo>
                  <a:lnTo>
                    <a:pt x="2470" y="7469"/>
                  </a:lnTo>
                  <a:lnTo>
                    <a:pt x="2470" y="2284"/>
                  </a:lnTo>
                  <a:close/>
                  <a:moveTo>
                    <a:pt x="2717" y="1"/>
                  </a:moveTo>
                  <a:cubicBezTo>
                    <a:pt x="2254" y="1"/>
                    <a:pt x="1883" y="371"/>
                    <a:pt x="1883" y="865"/>
                  </a:cubicBezTo>
                  <a:lnTo>
                    <a:pt x="1883" y="5031"/>
                  </a:lnTo>
                  <a:lnTo>
                    <a:pt x="155" y="5988"/>
                  </a:lnTo>
                  <a:cubicBezTo>
                    <a:pt x="62" y="6049"/>
                    <a:pt x="1" y="6142"/>
                    <a:pt x="1" y="6235"/>
                  </a:cubicBezTo>
                  <a:lnTo>
                    <a:pt x="1" y="14259"/>
                  </a:lnTo>
                  <a:cubicBezTo>
                    <a:pt x="1" y="14413"/>
                    <a:pt x="124" y="14536"/>
                    <a:pt x="278" y="14536"/>
                  </a:cubicBezTo>
                  <a:lnTo>
                    <a:pt x="5988" y="14536"/>
                  </a:lnTo>
                  <a:cubicBezTo>
                    <a:pt x="6142" y="14536"/>
                    <a:pt x="6266" y="14413"/>
                    <a:pt x="6266" y="14259"/>
                  </a:cubicBezTo>
                  <a:cubicBezTo>
                    <a:pt x="6266" y="14118"/>
                    <a:pt x="6163" y="13977"/>
                    <a:pt x="6028" y="13977"/>
                  </a:cubicBezTo>
                  <a:cubicBezTo>
                    <a:pt x="6015" y="13977"/>
                    <a:pt x="6001" y="13978"/>
                    <a:pt x="5988" y="13981"/>
                  </a:cubicBezTo>
                  <a:lnTo>
                    <a:pt x="587" y="13981"/>
                  </a:lnTo>
                  <a:lnTo>
                    <a:pt x="587" y="6790"/>
                  </a:lnTo>
                  <a:lnTo>
                    <a:pt x="5093" y="10092"/>
                  </a:lnTo>
                  <a:lnTo>
                    <a:pt x="2562" y="11975"/>
                  </a:lnTo>
                  <a:cubicBezTo>
                    <a:pt x="2356" y="12181"/>
                    <a:pt x="2538" y="12474"/>
                    <a:pt x="2784" y="12474"/>
                  </a:cubicBezTo>
                  <a:cubicBezTo>
                    <a:pt x="2832" y="12474"/>
                    <a:pt x="2882" y="12463"/>
                    <a:pt x="2933" y="12438"/>
                  </a:cubicBezTo>
                  <a:lnTo>
                    <a:pt x="5556" y="10432"/>
                  </a:lnTo>
                  <a:lnTo>
                    <a:pt x="7099" y="11605"/>
                  </a:lnTo>
                  <a:cubicBezTo>
                    <a:pt x="7161" y="11635"/>
                    <a:pt x="7222" y="11666"/>
                    <a:pt x="7284" y="11666"/>
                  </a:cubicBezTo>
                  <a:cubicBezTo>
                    <a:pt x="7346" y="11666"/>
                    <a:pt x="7408" y="11635"/>
                    <a:pt x="7438" y="11605"/>
                  </a:cubicBezTo>
                  <a:lnTo>
                    <a:pt x="8982" y="10432"/>
                  </a:lnTo>
                  <a:lnTo>
                    <a:pt x="11636" y="12438"/>
                  </a:lnTo>
                  <a:cubicBezTo>
                    <a:pt x="11698" y="12494"/>
                    <a:pt x="11764" y="12517"/>
                    <a:pt x="11826" y="12517"/>
                  </a:cubicBezTo>
                  <a:cubicBezTo>
                    <a:pt x="12074" y="12517"/>
                    <a:pt x="12271" y="12148"/>
                    <a:pt x="11975" y="11975"/>
                  </a:cubicBezTo>
                  <a:lnTo>
                    <a:pt x="9475" y="10092"/>
                  </a:lnTo>
                  <a:lnTo>
                    <a:pt x="13981" y="6790"/>
                  </a:lnTo>
                  <a:lnTo>
                    <a:pt x="13981" y="13981"/>
                  </a:lnTo>
                  <a:lnTo>
                    <a:pt x="8549" y="13981"/>
                  </a:lnTo>
                  <a:cubicBezTo>
                    <a:pt x="8536" y="13978"/>
                    <a:pt x="8523" y="13977"/>
                    <a:pt x="8510" y="13977"/>
                  </a:cubicBezTo>
                  <a:cubicBezTo>
                    <a:pt x="8375" y="13977"/>
                    <a:pt x="8272" y="14118"/>
                    <a:pt x="8272" y="14259"/>
                  </a:cubicBezTo>
                  <a:cubicBezTo>
                    <a:pt x="8272" y="14413"/>
                    <a:pt x="8395" y="14536"/>
                    <a:pt x="8549" y="14536"/>
                  </a:cubicBezTo>
                  <a:lnTo>
                    <a:pt x="14259" y="14536"/>
                  </a:lnTo>
                  <a:cubicBezTo>
                    <a:pt x="14413" y="14536"/>
                    <a:pt x="14537" y="14413"/>
                    <a:pt x="14537" y="14259"/>
                  </a:cubicBezTo>
                  <a:lnTo>
                    <a:pt x="14537" y="6235"/>
                  </a:lnTo>
                  <a:cubicBezTo>
                    <a:pt x="14537" y="6142"/>
                    <a:pt x="14475" y="6049"/>
                    <a:pt x="14382" y="5988"/>
                  </a:cubicBezTo>
                  <a:lnTo>
                    <a:pt x="12654" y="5031"/>
                  </a:lnTo>
                  <a:lnTo>
                    <a:pt x="12654" y="865"/>
                  </a:lnTo>
                  <a:cubicBezTo>
                    <a:pt x="12654" y="371"/>
                    <a:pt x="12284" y="1"/>
                    <a:pt x="1182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8" name="Google Shape;13628;p26">
              <a:extLst>
                <a:ext uri="{FF2B5EF4-FFF2-40B4-BE49-F238E27FC236}">
                  <a16:creationId xmlns:a16="http://schemas.microsoft.com/office/drawing/2014/main" id="{784ACB49-61AC-029A-6A43-1681822F1EF2}"/>
                </a:ext>
              </a:extLst>
            </p:cNvPr>
            <p:cNvSpPr/>
            <p:nvPr/>
          </p:nvSpPr>
          <p:spPr>
            <a:xfrm>
              <a:off x="7834075" y="2656250"/>
              <a:ext cx="145075" cy="13925"/>
            </a:xfrm>
            <a:custGeom>
              <a:avLst/>
              <a:gdLst/>
              <a:ahLst/>
              <a:cxnLst/>
              <a:rect l="l" t="t" r="r" b="b"/>
              <a:pathLst>
                <a:path w="5803" h="557" extrusionOk="0">
                  <a:moveTo>
                    <a:pt x="340" y="1"/>
                  </a:moveTo>
                  <a:cubicBezTo>
                    <a:pt x="0" y="32"/>
                    <a:pt x="0" y="526"/>
                    <a:pt x="340" y="557"/>
                  </a:cubicBezTo>
                  <a:lnTo>
                    <a:pt x="5463" y="557"/>
                  </a:lnTo>
                  <a:cubicBezTo>
                    <a:pt x="5802" y="526"/>
                    <a:pt x="5802" y="32"/>
                    <a:pt x="54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89" name="Google Shape;13629;p26">
              <a:extLst>
                <a:ext uri="{FF2B5EF4-FFF2-40B4-BE49-F238E27FC236}">
                  <a16:creationId xmlns:a16="http://schemas.microsoft.com/office/drawing/2014/main" id="{CB0F562E-9BED-C3A2-69B3-4F6CF63FA4B9}"/>
                </a:ext>
              </a:extLst>
            </p:cNvPr>
            <p:cNvSpPr/>
            <p:nvPr/>
          </p:nvSpPr>
          <p:spPr>
            <a:xfrm>
              <a:off x="7810400" y="2613725"/>
              <a:ext cx="191625" cy="14050"/>
            </a:xfrm>
            <a:custGeom>
              <a:avLst/>
              <a:gdLst/>
              <a:ahLst/>
              <a:cxnLst/>
              <a:rect l="l" t="t" r="r" b="b"/>
              <a:pathLst>
                <a:path w="7665" h="562" extrusionOk="0">
                  <a:moveTo>
                    <a:pt x="366" y="0"/>
                  </a:moveTo>
                  <a:cubicBezTo>
                    <a:pt x="0" y="0"/>
                    <a:pt x="9" y="561"/>
                    <a:pt x="393" y="561"/>
                  </a:cubicBezTo>
                  <a:cubicBezTo>
                    <a:pt x="403" y="561"/>
                    <a:pt x="412" y="561"/>
                    <a:pt x="422" y="560"/>
                  </a:cubicBezTo>
                  <a:lnTo>
                    <a:pt x="7243" y="560"/>
                  </a:lnTo>
                  <a:cubicBezTo>
                    <a:pt x="7253" y="561"/>
                    <a:pt x="7263" y="561"/>
                    <a:pt x="7272" y="561"/>
                  </a:cubicBezTo>
                  <a:cubicBezTo>
                    <a:pt x="7656" y="561"/>
                    <a:pt x="7665" y="0"/>
                    <a:pt x="7299" y="0"/>
                  </a:cubicBezTo>
                  <a:cubicBezTo>
                    <a:pt x="7281" y="0"/>
                    <a:pt x="7263" y="2"/>
                    <a:pt x="7243" y="5"/>
                  </a:cubicBezTo>
                  <a:lnTo>
                    <a:pt x="422" y="5"/>
                  </a:lnTo>
                  <a:cubicBezTo>
                    <a:pt x="403" y="2"/>
                    <a:pt x="384" y="0"/>
                    <a:pt x="3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0" name="Google Shape;13630;p26">
              <a:extLst>
                <a:ext uri="{FF2B5EF4-FFF2-40B4-BE49-F238E27FC236}">
                  <a16:creationId xmlns:a16="http://schemas.microsoft.com/office/drawing/2014/main" id="{0C8888C8-9E71-3A40-A4A5-01F973C245F3}"/>
                </a:ext>
              </a:extLst>
            </p:cNvPr>
            <p:cNvSpPr/>
            <p:nvPr/>
          </p:nvSpPr>
          <p:spPr>
            <a:xfrm>
              <a:off x="7810400" y="2570600"/>
              <a:ext cx="191650" cy="14725"/>
            </a:xfrm>
            <a:custGeom>
              <a:avLst/>
              <a:gdLst/>
              <a:ahLst/>
              <a:cxnLst/>
              <a:rect l="l" t="t" r="r" b="b"/>
              <a:pathLst>
                <a:path w="7666" h="589" extrusionOk="0">
                  <a:moveTo>
                    <a:pt x="393" y="0"/>
                  </a:moveTo>
                  <a:cubicBezTo>
                    <a:pt x="0" y="0"/>
                    <a:pt x="0" y="589"/>
                    <a:pt x="393" y="589"/>
                  </a:cubicBezTo>
                  <a:cubicBezTo>
                    <a:pt x="403" y="589"/>
                    <a:pt x="412" y="588"/>
                    <a:pt x="422" y="588"/>
                  </a:cubicBezTo>
                  <a:lnTo>
                    <a:pt x="7243" y="588"/>
                  </a:lnTo>
                  <a:cubicBezTo>
                    <a:pt x="7253" y="588"/>
                    <a:pt x="7263" y="589"/>
                    <a:pt x="7272" y="589"/>
                  </a:cubicBezTo>
                  <a:cubicBezTo>
                    <a:pt x="7665" y="589"/>
                    <a:pt x="7665" y="0"/>
                    <a:pt x="7272" y="0"/>
                  </a:cubicBezTo>
                  <a:cubicBezTo>
                    <a:pt x="7263" y="0"/>
                    <a:pt x="7253" y="1"/>
                    <a:pt x="7243" y="1"/>
                  </a:cubicBezTo>
                  <a:lnTo>
                    <a:pt x="422" y="1"/>
                  </a:lnTo>
                  <a:cubicBezTo>
                    <a:pt x="412" y="1"/>
                    <a:pt x="403" y="0"/>
                    <a:pt x="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1" name="Google Shape;13631;p26">
              <a:extLst>
                <a:ext uri="{FF2B5EF4-FFF2-40B4-BE49-F238E27FC236}">
                  <a16:creationId xmlns:a16="http://schemas.microsoft.com/office/drawing/2014/main" id="{3F3453F6-B8D4-4B7F-9ED4-4C7D439B1765}"/>
                </a:ext>
              </a:extLst>
            </p:cNvPr>
            <p:cNvSpPr/>
            <p:nvPr/>
          </p:nvSpPr>
          <p:spPr>
            <a:xfrm>
              <a:off x="7874625" y="2698600"/>
              <a:ext cx="63175" cy="14100"/>
            </a:xfrm>
            <a:custGeom>
              <a:avLst/>
              <a:gdLst/>
              <a:ahLst/>
              <a:cxnLst/>
              <a:rect l="l" t="t" r="r" b="b"/>
              <a:pathLst>
                <a:path w="2527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2112" y="560"/>
                  </a:lnTo>
                  <a:cubicBezTo>
                    <a:pt x="2131" y="563"/>
                    <a:pt x="2149" y="564"/>
                    <a:pt x="2166" y="564"/>
                  </a:cubicBezTo>
                  <a:cubicBezTo>
                    <a:pt x="2526" y="564"/>
                    <a:pt x="2526" y="0"/>
                    <a:pt x="2166" y="0"/>
                  </a:cubicBezTo>
                  <a:cubicBezTo>
                    <a:pt x="2149" y="0"/>
                    <a:pt x="2131" y="2"/>
                    <a:pt x="2112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2" name="Google Shape;13632;p26">
              <a:extLst>
                <a:ext uri="{FF2B5EF4-FFF2-40B4-BE49-F238E27FC236}">
                  <a16:creationId xmlns:a16="http://schemas.microsoft.com/office/drawing/2014/main" id="{7EEB19F9-3B54-6CC2-3BC4-7AC400ED8ADD}"/>
                </a:ext>
              </a:extLst>
            </p:cNvPr>
            <p:cNvSpPr/>
            <p:nvPr/>
          </p:nvSpPr>
          <p:spPr>
            <a:xfrm>
              <a:off x="7896200" y="2835100"/>
              <a:ext cx="18125" cy="15350"/>
            </a:xfrm>
            <a:custGeom>
              <a:avLst/>
              <a:gdLst/>
              <a:ahLst/>
              <a:cxnLst/>
              <a:rect l="l" t="t" r="r" b="b"/>
              <a:pathLst>
                <a:path w="725" h="614" extrusionOk="0">
                  <a:moveTo>
                    <a:pt x="408" y="1"/>
                  </a:moveTo>
                  <a:cubicBezTo>
                    <a:pt x="293" y="1"/>
                    <a:pt x="183" y="80"/>
                    <a:pt x="138" y="192"/>
                  </a:cubicBezTo>
                  <a:cubicBezTo>
                    <a:pt x="1" y="428"/>
                    <a:pt x="201" y="614"/>
                    <a:pt x="397" y="614"/>
                  </a:cubicBezTo>
                  <a:cubicBezTo>
                    <a:pt x="508" y="614"/>
                    <a:pt x="618" y="554"/>
                    <a:pt x="663" y="408"/>
                  </a:cubicBezTo>
                  <a:cubicBezTo>
                    <a:pt x="725" y="254"/>
                    <a:pt x="663" y="69"/>
                    <a:pt x="509" y="7"/>
                  </a:cubicBezTo>
                  <a:lnTo>
                    <a:pt x="509" y="7"/>
                  </a:lnTo>
                  <a:lnTo>
                    <a:pt x="540" y="38"/>
                  </a:lnTo>
                  <a:cubicBezTo>
                    <a:pt x="497" y="12"/>
                    <a:pt x="452" y="1"/>
                    <a:pt x="4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93" name="Google Shape;13633;p26">
            <a:extLst>
              <a:ext uri="{FF2B5EF4-FFF2-40B4-BE49-F238E27FC236}">
                <a16:creationId xmlns:a16="http://schemas.microsoft.com/office/drawing/2014/main" id="{0F94D91D-40CF-6F2E-6184-139F3E6D872B}"/>
              </a:ext>
            </a:extLst>
          </p:cNvPr>
          <p:cNvGrpSpPr/>
          <p:nvPr/>
        </p:nvGrpSpPr>
        <p:grpSpPr>
          <a:xfrm>
            <a:off x="13914027" y="4657738"/>
            <a:ext cx="726850" cy="728000"/>
            <a:chOff x="6979200" y="2485750"/>
            <a:chExt cx="363425" cy="364000"/>
          </a:xfrm>
        </p:grpSpPr>
        <p:sp>
          <p:nvSpPr>
            <p:cNvPr id="194" name="Google Shape;13634;p26">
              <a:extLst>
                <a:ext uri="{FF2B5EF4-FFF2-40B4-BE49-F238E27FC236}">
                  <a16:creationId xmlns:a16="http://schemas.microsoft.com/office/drawing/2014/main" id="{04995E2E-C2A7-76CA-1146-BD48CB6D4158}"/>
                </a:ext>
              </a:extLst>
            </p:cNvPr>
            <p:cNvSpPr/>
            <p:nvPr/>
          </p:nvSpPr>
          <p:spPr>
            <a:xfrm>
              <a:off x="7221450" y="2835850"/>
              <a:ext cx="15475" cy="13900"/>
            </a:xfrm>
            <a:custGeom>
              <a:avLst/>
              <a:gdLst/>
              <a:ahLst/>
              <a:cxnLst/>
              <a:rect l="l" t="t" r="r" b="b"/>
              <a:pathLst>
                <a:path w="619" h="556" extrusionOk="0">
                  <a:moveTo>
                    <a:pt x="309" y="0"/>
                  </a:moveTo>
                  <a:cubicBezTo>
                    <a:pt x="178" y="0"/>
                    <a:pt x="47" y="85"/>
                    <a:pt x="32" y="255"/>
                  </a:cubicBezTo>
                  <a:cubicBezTo>
                    <a:pt x="1" y="455"/>
                    <a:pt x="155" y="556"/>
                    <a:pt x="309" y="556"/>
                  </a:cubicBezTo>
                  <a:cubicBezTo>
                    <a:pt x="464" y="556"/>
                    <a:pt x="618" y="455"/>
                    <a:pt x="587" y="255"/>
                  </a:cubicBezTo>
                  <a:cubicBezTo>
                    <a:pt x="572" y="85"/>
                    <a:pt x="441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5" name="Google Shape;13635;p26">
              <a:extLst>
                <a:ext uri="{FF2B5EF4-FFF2-40B4-BE49-F238E27FC236}">
                  <a16:creationId xmlns:a16="http://schemas.microsoft.com/office/drawing/2014/main" id="{89C93A9D-19DF-42BF-D9A3-901225715CED}"/>
                </a:ext>
              </a:extLst>
            </p:cNvPr>
            <p:cNvSpPr/>
            <p:nvPr/>
          </p:nvSpPr>
          <p:spPr>
            <a:xfrm>
              <a:off x="6979200" y="2485750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420" y="556"/>
                  </a:moveTo>
                  <a:cubicBezTo>
                    <a:pt x="1574" y="556"/>
                    <a:pt x="1698" y="710"/>
                    <a:pt x="1698" y="865"/>
                  </a:cubicBezTo>
                  <a:lnTo>
                    <a:pt x="1698" y="3118"/>
                  </a:lnTo>
                  <a:cubicBezTo>
                    <a:pt x="1698" y="3272"/>
                    <a:pt x="1574" y="3395"/>
                    <a:pt x="1420" y="3395"/>
                  </a:cubicBezTo>
                  <a:lnTo>
                    <a:pt x="864" y="3395"/>
                  </a:lnTo>
                  <a:cubicBezTo>
                    <a:pt x="710" y="3395"/>
                    <a:pt x="587" y="3272"/>
                    <a:pt x="587" y="3118"/>
                  </a:cubicBezTo>
                  <a:lnTo>
                    <a:pt x="587" y="865"/>
                  </a:lnTo>
                  <a:cubicBezTo>
                    <a:pt x="587" y="710"/>
                    <a:pt x="710" y="556"/>
                    <a:pt x="864" y="556"/>
                  </a:cubicBezTo>
                  <a:close/>
                  <a:moveTo>
                    <a:pt x="10277" y="556"/>
                  </a:moveTo>
                  <a:cubicBezTo>
                    <a:pt x="10431" y="556"/>
                    <a:pt x="10555" y="710"/>
                    <a:pt x="10555" y="865"/>
                  </a:cubicBezTo>
                  <a:lnTo>
                    <a:pt x="10555" y="3118"/>
                  </a:lnTo>
                  <a:cubicBezTo>
                    <a:pt x="10555" y="3272"/>
                    <a:pt x="10431" y="3395"/>
                    <a:pt x="10277" y="3395"/>
                  </a:cubicBezTo>
                  <a:lnTo>
                    <a:pt x="9413" y="3395"/>
                  </a:lnTo>
                  <a:lnTo>
                    <a:pt x="9413" y="2840"/>
                  </a:lnTo>
                  <a:cubicBezTo>
                    <a:pt x="9413" y="2223"/>
                    <a:pt x="8919" y="1729"/>
                    <a:pt x="8302" y="1698"/>
                  </a:cubicBezTo>
                  <a:cubicBezTo>
                    <a:pt x="7685" y="1698"/>
                    <a:pt x="7160" y="2223"/>
                    <a:pt x="7160" y="2840"/>
                  </a:cubicBezTo>
                  <a:lnTo>
                    <a:pt x="7160" y="3426"/>
                  </a:lnTo>
                  <a:lnTo>
                    <a:pt x="6296" y="3426"/>
                  </a:lnTo>
                  <a:cubicBezTo>
                    <a:pt x="6142" y="3426"/>
                    <a:pt x="6018" y="3272"/>
                    <a:pt x="6018" y="3118"/>
                  </a:cubicBezTo>
                  <a:lnTo>
                    <a:pt x="6018" y="865"/>
                  </a:lnTo>
                  <a:cubicBezTo>
                    <a:pt x="6018" y="710"/>
                    <a:pt x="6142" y="556"/>
                    <a:pt x="6296" y="556"/>
                  </a:cubicBezTo>
                  <a:close/>
                  <a:moveTo>
                    <a:pt x="1420" y="5833"/>
                  </a:moveTo>
                  <a:cubicBezTo>
                    <a:pt x="1574" y="5833"/>
                    <a:pt x="1698" y="5988"/>
                    <a:pt x="1698" y="6142"/>
                  </a:cubicBezTo>
                  <a:lnTo>
                    <a:pt x="1698" y="8395"/>
                  </a:lnTo>
                  <a:cubicBezTo>
                    <a:pt x="1698" y="8549"/>
                    <a:pt x="1574" y="8673"/>
                    <a:pt x="1420" y="8673"/>
                  </a:cubicBezTo>
                  <a:lnTo>
                    <a:pt x="864" y="8673"/>
                  </a:lnTo>
                  <a:cubicBezTo>
                    <a:pt x="710" y="8673"/>
                    <a:pt x="587" y="8549"/>
                    <a:pt x="587" y="8395"/>
                  </a:cubicBezTo>
                  <a:lnTo>
                    <a:pt x="587" y="6142"/>
                  </a:lnTo>
                  <a:cubicBezTo>
                    <a:pt x="587" y="5988"/>
                    <a:pt x="710" y="5833"/>
                    <a:pt x="864" y="5833"/>
                  </a:cubicBezTo>
                  <a:close/>
                  <a:moveTo>
                    <a:pt x="1459" y="11138"/>
                  </a:moveTo>
                  <a:cubicBezTo>
                    <a:pt x="1595" y="11138"/>
                    <a:pt x="1698" y="11279"/>
                    <a:pt x="1698" y="11419"/>
                  </a:cubicBezTo>
                  <a:lnTo>
                    <a:pt x="1698" y="13672"/>
                  </a:lnTo>
                  <a:cubicBezTo>
                    <a:pt x="1698" y="13827"/>
                    <a:pt x="1574" y="13981"/>
                    <a:pt x="1420" y="13981"/>
                  </a:cubicBezTo>
                  <a:lnTo>
                    <a:pt x="864" y="13981"/>
                  </a:lnTo>
                  <a:cubicBezTo>
                    <a:pt x="710" y="13950"/>
                    <a:pt x="587" y="13827"/>
                    <a:pt x="587" y="13672"/>
                  </a:cubicBezTo>
                  <a:lnTo>
                    <a:pt x="587" y="11419"/>
                  </a:lnTo>
                  <a:cubicBezTo>
                    <a:pt x="587" y="11265"/>
                    <a:pt x="710" y="11142"/>
                    <a:pt x="864" y="11142"/>
                  </a:cubicBezTo>
                  <a:lnTo>
                    <a:pt x="1420" y="11142"/>
                  </a:lnTo>
                  <a:cubicBezTo>
                    <a:pt x="1433" y="11139"/>
                    <a:pt x="1446" y="11138"/>
                    <a:pt x="1459" y="11138"/>
                  </a:cubicBezTo>
                  <a:close/>
                  <a:moveTo>
                    <a:pt x="864" y="1"/>
                  </a:moveTo>
                  <a:cubicBezTo>
                    <a:pt x="401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401" y="3982"/>
                    <a:pt x="864" y="3982"/>
                  </a:cubicBezTo>
                  <a:lnTo>
                    <a:pt x="1420" y="3982"/>
                  </a:lnTo>
                  <a:cubicBezTo>
                    <a:pt x="1883" y="3982"/>
                    <a:pt x="2284" y="3581"/>
                    <a:pt x="2284" y="3118"/>
                  </a:cubicBezTo>
                  <a:lnTo>
                    <a:pt x="2284" y="2284"/>
                  </a:lnTo>
                  <a:lnTo>
                    <a:pt x="3580" y="2284"/>
                  </a:lnTo>
                  <a:lnTo>
                    <a:pt x="3580" y="6975"/>
                  </a:lnTo>
                  <a:lnTo>
                    <a:pt x="2284" y="6975"/>
                  </a:lnTo>
                  <a:lnTo>
                    <a:pt x="2284" y="6142"/>
                  </a:lnTo>
                  <a:cubicBezTo>
                    <a:pt x="2284" y="5648"/>
                    <a:pt x="1883" y="5278"/>
                    <a:pt x="1420" y="5278"/>
                  </a:cubicBezTo>
                  <a:lnTo>
                    <a:pt x="864" y="5278"/>
                  </a:lnTo>
                  <a:cubicBezTo>
                    <a:pt x="401" y="5278"/>
                    <a:pt x="0" y="5648"/>
                    <a:pt x="0" y="6142"/>
                  </a:cubicBezTo>
                  <a:lnTo>
                    <a:pt x="0" y="8395"/>
                  </a:lnTo>
                  <a:cubicBezTo>
                    <a:pt x="0" y="8858"/>
                    <a:pt x="401" y="9259"/>
                    <a:pt x="864" y="9259"/>
                  </a:cubicBezTo>
                  <a:lnTo>
                    <a:pt x="1420" y="9259"/>
                  </a:lnTo>
                  <a:cubicBezTo>
                    <a:pt x="1883" y="9259"/>
                    <a:pt x="2284" y="8858"/>
                    <a:pt x="2284" y="8395"/>
                  </a:cubicBezTo>
                  <a:lnTo>
                    <a:pt x="2284" y="7562"/>
                  </a:lnTo>
                  <a:lnTo>
                    <a:pt x="3580" y="7562"/>
                  </a:lnTo>
                  <a:lnTo>
                    <a:pt x="3580" y="12253"/>
                  </a:lnTo>
                  <a:lnTo>
                    <a:pt x="2284" y="12253"/>
                  </a:lnTo>
                  <a:lnTo>
                    <a:pt x="2284" y="11419"/>
                  </a:lnTo>
                  <a:cubicBezTo>
                    <a:pt x="2284" y="10926"/>
                    <a:pt x="1883" y="10555"/>
                    <a:pt x="1420" y="10555"/>
                  </a:cubicBezTo>
                  <a:lnTo>
                    <a:pt x="864" y="10555"/>
                  </a:lnTo>
                  <a:cubicBezTo>
                    <a:pt x="401" y="10555"/>
                    <a:pt x="0" y="10926"/>
                    <a:pt x="0" y="11419"/>
                  </a:cubicBezTo>
                  <a:lnTo>
                    <a:pt x="0" y="13672"/>
                  </a:lnTo>
                  <a:cubicBezTo>
                    <a:pt x="0" y="14135"/>
                    <a:pt x="401" y="14536"/>
                    <a:pt x="864" y="14536"/>
                  </a:cubicBezTo>
                  <a:lnTo>
                    <a:pt x="1420" y="14536"/>
                  </a:lnTo>
                  <a:cubicBezTo>
                    <a:pt x="1883" y="14536"/>
                    <a:pt x="2284" y="14166"/>
                    <a:pt x="2284" y="13672"/>
                  </a:cubicBezTo>
                  <a:lnTo>
                    <a:pt x="2284" y="12839"/>
                  </a:lnTo>
                  <a:lnTo>
                    <a:pt x="3858" y="12839"/>
                  </a:lnTo>
                  <a:cubicBezTo>
                    <a:pt x="4012" y="12839"/>
                    <a:pt x="4136" y="12716"/>
                    <a:pt x="4167" y="12561"/>
                  </a:cubicBezTo>
                  <a:lnTo>
                    <a:pt x="4167" y="2284"/>
                  </a:lnTo>
                  <a:lnTo>
                    <a:pt x="5463" y="2284"/>
                  </a:lnTo>
                  <a:lnTo>
                    <a:pt x="5463" y="3118"/>
                  </a:lnTo>
                  <a:cubicBezTo>
                    <a:pt x="5463" y="3581"/>
                    <a:pt x="5833" y="3982"/>
                    <a:pt x="6296" y="3982"/>
                  </a:cubicBezTo>
                  <a:lnTo>
                    <a:pt x="7160" y="3982"/>
                  </a:lnTo>
                  <a:lnTo>
                    <a:pt x="7160" y="7839"/>
                  </a:lnTo>
                  <a:lnTo>
                    <a:pt x="6574" y="7839"/>
                  </a:lnTo>
                  <a:cubicBezTo>
                    <a:pt x="5957" y="7839"/>
                    <a:pt x="5432" y="8364"/>
                    <a:pt x="5432" y="8981"/>
                  </a:cubicBezTo>
                  <a:lnTo>
                    <a:pt x="5432" y="10000"/>
                  </a:lnTo>
                  <a:cubicBezTo>
                    <a:pt x="5463" y="12006"/>
                    <a:pt x="6759" y="13734"/>
                    <a:pt x="8641" y="14320"/>
                  </a:cubicBezTo>
                  <a:cubicBezTo>
                    <a:pt x="8674" y="14334"/>
                    <a:pt x="8707" y="14340"/>
                    <a:pt x="8740" y="14340"/>
                  </a:cubicBezTo>
                  <a:cubicBezTo>
                    <a:pt x="8858" y="14340"/>
                    <a:pt x="8963" y="14257"/>
                    <a:pt x="9012" y="14135"/>
                  </a:cubicBezTo>
                  <a:cubicBezTo>
                    <a:pt x="9043" y="13981"/>
                    <a:pt x="8981" y="13827"/>
                    <a:pt x="8827" y="13796"/>
                  </a:cubicBezTo>
                  <a:cubicBezTo>
                    <a:pt x="7160" y="13271"/>
                    <a:pt x="6018" y="11728"/>
                    <a:pt x="6018" y="10000"/>
                  </a:cubicBezTo>
                  <a:lnTo>
                    <a:pt x="6018" y="8981"/>
                  </a:lnTo>
                  <a:cubicBezTo>
                    <a:pt x="6018" y="8642"/>
                    <a:pt x="6265" y="8395"/>
                    <a:pt x="6574" y="8395"/>
                  </a:cubicBezTo>
                  <a:lnTo>
                    <a:pt x="7160" y="8395"/>
                  </a:lnTo>
                  <a:lnTo>
                    <a:pt x="7160" y="10000"/>
                  </a:lnTo>
                  <a:cubicBezTo>
                    <a:pt x="7160" y="10154"/>
                    <a:pt x="7284" y="10278"/>
                    <a:pt x="7438" y="10278"/>
                  </a:cubicBezTo>
                  <a:cubicBezTo>
                    <a:pt x="7592" y="10278"/>
                    <a:pt x="7716" y="10154"/>
                    <a:pt x="7716" y="10000"/>
                  </a:cubicBezTo>
                  <a:lnTo>
                    <a:pt x="7716" y="2840"/>
                  </a:lnTo>
                  <a:cubicBezTo>
                    <a:pt x="7716" y="2469"/>
                    <a:pt x="8001" y="2284"/>
                    <a:pt x="8287" y="2284"/>
                  </a:cubicBezTo>
                  <a:cubicBezTo>
                    <a:pt x="8572" y="2284"/>
                    <a:pt x="8858" y="2469"/>
                    <a:pt x="8858" y="2840"/>
                  </a:cubicBezTo>
                  <a:lnTo>
                    <a:pt x="8858" y="8117"/>
                  </a:lnTo>
                  <a:cubicBezTo>
                    <a:pt x="8827" y="8333"/>
                    <a:pt x="8981" y="8441"/>
                    <a:pt x="9135" y="8441"/>
                  </a:cubicBezTo>
                  <a:cubicBezTo>
                    <a:pt x="9290" y="8441"/>
                    <a:pt x="9444" y="8333"/>
                    <a:pt x="9413" y="8117"/>
                  </a:cubicBezTo>
                  <a:lnTo>
                    <a:pt x="9413" y="6698"/>
                  </a:lnTo>
                  <a:cubicBezTo>
                    <a:pt x="9413" y="6327"/>
                    <a:pt x="9699" y="6142"/>
                    <a:pt x="9984" y="6142"/>
                  </a:cubicBezTo>
                  <a:cubicBezTo>
                    <a:pt x="10269" y="6142"/>
                    <a:pt x="10555" y="6327"/>
                    <a:pt x="10555" y="6698"/>
                  </a:cubicBezTo>
                  <a:lnTo>
                    <a:pt x="10555" y="8117"/>
                  </a:lnTo>
                  <a:cubicBezTo>
                    <a:pt x="10555" y="8272"/>
                    <a:pt x="10678" y="8395"/>
                    <a:pt x="10833" y="8395"/>
                  </a:cubicBezTo>
                  <a:cubicBezTo>
                    <a:pt x="10987" y="8395"/>
                    <a:pt x="11110" y="8272"/>
                    <a:pt x="11110" y="8117"/>
                  </a:cubicBezTo>
                  <a:lnTo>
                    <a:pt x="11110" y="7284"/>
                  </a:lnTo>
                  <a:cubicBezTo>
                    <a:pt x="11141" y="6929"/>
                    <a:pt x="11411" y="6752"/>
                    <a:pt x="11681" y="6752"/>
                  </a:cubicBezTo>
                  <a:cubicBezTo>
                    <a:pt x="11951" y="6752"/>
                    <a:pt x="12221" y="6929"/>
                    <a:pt x="12252" y="7284"/>
                  </a:cubicBezTo>
                  <a:lnTo>
                    <a:pt x="12252" y="8117"/>
                  </a:lnTo>
                  <a:cubicBezTo>
                    <a:pt x="12221" y="8333"/>
                    <a:pt x="12376" y="8441"/>
                    <a:pt x="12530" y="8441"/>
                  </a:cubicBezTo>
                  <a:cubicBezTo>
                    <a:pt x="12684" y="8441"/>
                    <a:pt x="12839" y="8333"/>
                    <a:pt x="12808" y="8117"/>
                  </a:cubicBezTo>
                  <a:lnTo>
                    <a:pt x="12808" y="7839"/>
                  </a:lnTo>
                  <a:cubicBezTo>
                    <a:pt x="12808" y="7454"/>
                    <a:pt x="13093" y="7261"/>
                    <a:pt x="13379" y="7261"/>
                  </a:cubicBezTo>
                  <a:cubicBezTo>
                    <a:pt x="13664" y="7261"/>
                    <a:pt x="13950" y="7454"/>
                    <a:pt x="13950" y="7839"/>
                  </a:cubicBezTo>
                  <a:lnTo>
                    <a:pt x="13950" y="10000"/>
                  </a:lnTo>
                  <a:cubicBezTo>
                    <a:pt x="13950" y="11728"/>
                    <a:pt x="12808" y="13271"/>
                    <a:pt x="11172" y="13796"/>
                  </a:cubicBezTo>
                  <a:cubicBezTo>
                    <a:pt x="10788" y="13851"/>
                    <a:pt x="10916" y="14345"/>
                    <a:pt x="11210" y="14345"/>
                  </a:cubicBezTo>
                  <a:cubicBezTo>
                    <a:pt x="11247" y="14345"/>
                    <a:pt x="11286" y="14337"/>
                    <a:pt x="11326" y="14320"/>
                  </a:cubicBezTo>
                  <a:cubicBezTo>
                    <a:pt x="13240" y="13734"/>
                    <a:pt x="14536" y="11975"/>
                    <a:pt x="14536" y="10000"/>
                  </a:cubicBezTo>
                  <a:lnTo>
                    <a:pt x="14536" y="7839"/>
                  </a:lnTo>
                  <a:cubicBezTo>
                    <a:pt x="14536" y="7191"/>
                    <a:pt x="14011" y="6698"/>
                    <a:pt x="13394" y="6698"/>
                  </a:cubicBezTo>
                  <a:cubicBezTo>
                    <a:pt x="13178" y="6698"/>
                    <a:pt x="12962" y="6759"/>
                    <a:pt x="12777" y="6883"/>
                  </a:cubicBezTo>
                  <a:cubicBezTo>
                    <a:pt x="12623" y="6420"/>
                    <a:pt x="12191" y="6111"/>
                    <a:pt x="11697" y="6111"/>
                  </a:cubicBezTo>
                  <a:cubicBezTo>
                    <a:pt x="11481" y="6111"/>
                    <a:pt x="11265" y="6173"/>
                    <a:pt x="11080" y="6327"/>
                  </a:cubicBezTo>
                  <a:cubicBezTo>
                    <a:pt x="10894" y="5864"/>
                    <a:pt x="10493" y="5556"/>
                    <a:pt x="9999" y="5556"/>
                  </a:cubicBezTo>
                  <a:cubicBezTo>
                    <a:pt x="9962" y="5550"/>
                    <a:pt x="9926" y="5548"/>
                    <a:pt x="9891" y="5548"/>
                  </a:cubicBezTo>
                  <a:cubicBezTo>
                    <a:pt x="9721" y="5548"/>
                    <a:pt x="9572" y="5608"/>
                    <a:pt x="9444" y="5710"/>
                  </a:cubicBezTo>
                  <a:lnTo>
                    <a:pt x="9444" y="3982"/>
                  </a:lnTo>
                  <a:lnTo>
                    <a:pt x="10277" y="3982"/>
                  </a:lnTo>
                  <a:cubicBezTo>
                    <a:pt x="10740" y="3982"/>
                    <a:pt x="11141" y="3581"/>
                    <a:pt x="11141" y="3118"/>
                  </a:cubicBezTo>
                  <a:lnTo>
                    <a:pt x="11141" y="865"/>
                  </a:lnTo>
                  <a:cubicBezTo>
                    <a:pt x="11141" y="371"/>
                    <a:pt x="10740" y="1"/>
                    <a:pt x="10277" y="1"/>
                  </a:cubicBezTo>
                  <a:lnTo>
                    <a:pt x="6296" y="1"/>
                  </a:lnTo>
                  <a:cubicBezTo>
                    <a:pt x="5833" y="1"/>
                    <a:pt x="5463" y="371"/>
                    <a:pt x="5463" y="865"/>
                  </a:cubicBezTo>
                  <a:lnTo>
                    <a:pt x="5463" y="1698"/>
                  </a:lnTo>
                  <a:lnTo>
                    <a:pt x="2284" y="1698"/>
                  </a:lnTo>
                  <a:lnTo>
                    <a:pt x="2284" y="865"/>
                  </a:lnTo>
                  <a:cubicBezTo>
                    <a:pt x="2284" y="371"/>
                    <a:pt x="1883" y="1"/>
                    <a:pt x="14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196" name="Google Shape;13636;p26">
            <a:extLst>
              <a:ext uri="{FF2B5EF4-FFF2-40B4-BE49-F238E27FC236}">
                <a16:creationId xmlns:a16="http://schemas.microsoft.com/office/drawing/2014/main" id="{FDE6E08E-5F0C-1D4B-F964-EB7A2CDCEC3C}"/>
              </a:ext>
            </a:extLst>
          </p:cNvPr>
          <p:cNvGrpSpPr/>
          <p:nvPr/>
        </p:nvGrpSpPr>
        <p:grpSpPr>
          <a:xfrm>
            <a:off x="12459139" y="4658313"/>
            <a:ext cx="726850" cy="726850"/>
            <a:chOff x="6243125" y="2485750"/>
            <a:chExt cx="363425" cy="363425"/>
          </a:xfrm>
        </p:grpSpPr>
        <p:sp>
          <p:nvSpPr>
            <p:cNvPr id="197" name="Google Shape;13637;p26">
              <a:extLst>
                <a:ext uri="{FF2B5EF4-FFF2-40B4-BE49-F238E27FC236}">
                  <a16:creationId xmlns:a16="http://schemas.microsoft.com/office/drawing/2014/main" id="{760DC32D-135D-1F8B-0A88-710EDCA95963}"/>
                </a:ext>
              </a:extLst>
            </p:cNvPr>
            <p:cNvSpPr/>
            <p:nvPr/>
          </p:nvSpPr>
          <p:spPr>
            <a:xfrm>
              <a:off x="6243125" y="2681725"/>
              <a:ext cx="363425" cy="167450"/>
            </a:xfrm>
            <a:custGeom>
              <a:avLst/>
              <a:gdLst/>
              <a:ahLst/>
              <a:cxnLst/>
              <a:rect l="l" t="t" r="r" b="b"/>
              <a:pathLst>
                <a:path w="14537" h="6698" extrusionOk="0">
                  <a:moveTo>
                    <a:pt x="3550" y="988"/>
                  </a:moveTo>
                  <a:lnTo>
                    <a:pt x="4692" y="2130"/>
                  </a:lnTo>
                  <a:lnTo>
                    <a:pt x="3550" y="2130"/>
                  </a:lnTo>
                  <a:lnTo>
                    <a:pt x="3550" y="988"/>
                  </a:lnTo>
                  <a:close/>
                  <a:moveTo>
                    <a:pt x="12407" y="988"/>
                  </a:moveTo>
                  <a:lnTo>
                    <a:pt x="13549" y="2130"/>
                  </a:lnTo>
                  <a:lnTo>
                    <a:pt x="12407" y="2130"/>
                  </a:lnTo>
                  <a:lnTo>
                    <a:pt x="12407" y="988"/>
                  </a:lnTo>
                  <a:close/>
                  <a:moveTo>
                    <a:pt x="2964" y="556"/>
                  </a:moveTo>
                  <a:lnTo>
                    <a:pt x="2964" y="2408"/>
                  </a:lnTo>
                  <a:cubicBezTo>
                    <a:pt x="2964" y="2562"/>
                    <a:pt x="3087" y="2685"/>
                    <a:pt x="3241" y="2685"/>
                  </a:cubicBezTo>
                  <a:lnTo>
                    <a:pt x="5093" y="2685"/>
                  </a:lnTo>
                  <a:lnTo>
                    <a:pt x="5093" y="6142"/>
                  </a:lnTo>
                  <a:lnTo>
                    <a:pt x="556" y="6142"/>
                  </a:lnTo>
                  <a:lnTo>
                    <a:pt x="556" y="556"/>
                  </a:lnTo>
                  <a:close/>
                  <a:moveTo>
                    <a:pt x="11821" y="556"/>
                  </a:moveTo>
                  <a:lnTo>
                    <a:pt x="11821" y="2408"/>
                  </a:lnTo>
                  <a:cubicBezTo>
                    <a:pt x="11821" y="2562"/>
                    <a:pt x="11944" y="2685"/>
                    <a:pt x="12099" y="2685"/>
                  </a:cubicBezTo>
                  <a:lnTo>
                    <a:pt x="13951" y="2685"/>
                  </a:lnTo>
                  <a:lnTo>
                    <a:pt x="13951" y="6142"/>
                  </a:lnTo>
                  <a:lnTo>
                    <a:pt x="9414" y="6142"/>
                  </a:lnTo>
                  <a:lnTo>
                    <a:pt x="9414" y="556"/>
                  </a:lnTo>
                  <a:close/>
                  <a:moveTo>
                    <a:pt x="279" y="0"/>
                  </a:moveTo>
                  <a:cubicBezTo>
                    <a:pt x="124" y="0"/>
                    <a:pt x="1" y="124"/>
                    <a:pt x="1" y="278"/>
                  </a:cubicBezTo>
                  <a:lnTo>
                    <a:pt x="1" y="6420"/>
                  </a:lnTo>
                  <a:cubicBezTo>
                    <a:pt x="1" y="6574"/>
                    <a:pt x="124" y="6697"/>
                    <a:pt x="279" y="6697"/>
                  </a:cubicBezTo>
                  <a:lnTo>
                    <a:pt x="5371" y="6697"/>
                  </a:lnTo>
                  <a:cubicBezTo>
                    <a:pt x="5525" y="6697"/>
                    <a:pt x="5680" y="6574"/>
                    <a:pt x="5680" y="6420"/>
                  </a:cubicBezTo>
                  <a:lnTo>
                    <a:pt x="5680" y="4846"/>
                  </a:lnTo>
                  <a:lnTo>
                    <a:pt x="8858" y="4846"/>
                  </a:lnTo>
                  <a:lnTo>
                    <a:pt x="8858" y="6420"/>
                  </a:lnTo>
                  <a:cubicBezTo>
                    <a:pt x="8858" y="6574"/>
                    <a:pt x="8982" y="6697"/>
                    <a:pt x="9136" y="6697"/>
                  </a:cubicBezTo>
                  <a:lnTo>
                    <a:pt x="14228" y="6697"/>
                  </a:lnTo>
                  <a:cubicBezTo>
                    <a:pt x="14383" y="6697"/>
                    <a:pt x="14537" y="6574"/>
                    <a:pt x="14537" y="6420"/>
                  </a:cubicBezTo>
                  <a:lnTo>
                    <a:pt x="14537" y="2408"/>
                  </a:lnTo>
                  <a:cubicBezTo>
                    <a:pt x="14537" y="2346"/>
                    <a:pt x="14506" y="2253"/>
                    <a:pt x="14444" y="2222"/>
                  </a:cubicBezTo>
                  <a:lnTo>
                    <a:pt x="12315" y="93"/>
                  </a:lnTo>
                  <a:cubicBezTo>
                    <a:pt x="12253" y="31"/>
                    <a:pt x="12191" y="0"/>
                    <a:pt x="12099" y="0"/>
                  </a:cubicBezTo>
                  <a:lnTo>
                    <a:pt x="9136" y="0"/>
                  </a:lnTo>
                  <a:cubicBezTo>
                    <a:pt x="8982" y="0"/>
                    <a:pt x="8858" y="124"/>
                    <a:pt x="8858" y="278"/>
                  </a:cubicBezTo>
                  <a:lnTo>
                    <a:pt x="8858" y="4259"/>
                  </a:lnTo>
                  <a:lnTo>
                    <a:pt x="7531" y="4259"/>
                  </a:lnTo>
                  <a:lnTo>
                    <a:pt x="7531" y="2716"/>
                  </a:lnTo>
                  <a:cubicBezTo>
                    <a:pt x="7516" y="2547"/>
                    <a:pt x="7385" y="2462"/>
                    <a:pt x="7253" y="2462"/>
                  </a:cubicBezTo>
                  <a:cubicBezTo>
                    <a:pt x="7122" y="2462"/>
                    <a:pt x="6991" y="2547"/>
                    <a:pt x="6976" y="2716"/>
                  </a:cubicBezTo>
                  <a:lnTo>
                    <a:pt x="6976" y="4259"/>
                  </a:lnTo>
                  <a:lnTo>
                    <a:pt x="5680" y="4259"/>
                  </a:lnTo>
                  <a:lnTo>
                    <a:pt x="5680" y="2408"/>
                  </a:lnTo>
                  <a:cubicBezTo>
                    <a:pt x="5680" y="2346"/>
                    <a:pt x="5649" y="2253"/>
                    <a:pt x="5587" y="2222"/>
                  </a:cubicBezTo>
                  <a:lnTo>
                    <a:pt x="3457" y="93"/>
                  </a:lnTo>
                  <a:cubicBezTo>
                    <a:pt x="3396" y="31"/>
                    <a:pt x="3334" y="0"/>
                    <a:pt x="32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8" name="Google Shape;13638;p26">
              <a:extLst>
                <a:ext uri="{FF2B5EF4-FFF2-40B4-BE49-F238E27FC236}">
                  <a16:creationId xmlns:a16="http://schemas.microsoft.com/office/drawing/2014/main" id="{D36D898D-001A-ACAF-E41B-3743534363CC}"/>
                </a:ext>
              </a:extLst>
            </p:cNvPr>
            <p:cNvSpPr/>
            <p:nvPr/>
          </p:nvSpPr>
          <p:spPr>
            <a:xfrm>
              <a:off x="6417500" y="2710075"/>
              <a:ext cx="18400" cy="14175"/>
            </a:xfrm>
            <a:custGeom>
              <a:avLst/>
              <a:gdLst/>
              <a:ahLst/>
              <a:cxnLst/>
              <a:rect l="l" t="t" r="r" b="b"/>
              <a:pathLst>
                <a:path w="736" h="567" extrusionOk="0">
                  <a:moveTo>
                    <a:pt x="294" y="1"/>
                  </a:moveTo>
                  <a:cubicBezTo>
                    <a:pt x="224" y="1"/>
                    <a:pt x="155" y="24"/>
                    <a:pt x="93" y="70"/>
                  </a:cubicBezTo>
                  <a:cubicBezTo>
                    <a:pt x="1" y="193"/>
                    <a:pt x="1" y="348"/>
                    <a:pt x="93" y="471"/>
                  </a:cubicBezTo>
                  <a:cubicBezTo>
                    <a:pt x="127" y="539"/>
                    <a:pt x="180" y="566"/>
                    <a:pt x="239" y="566"/>
                  </a:cubicBezTo>
                  <a:cubicBezTo>
                    <a:pt x="449" y="566"/>
                    <a:pt x="736" y="215"/>
                    <a:pt x="495" y="70"/>
                  </a:cubicBezTo>
                  <a:cubicBezTo>
                    <a:pt x="433" y="24"/>
                    <a:pt x="363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199" name="Google Shape;13639;p26">
              <a:extLst>
                <a:ext uri="{FF2B5EF4-FFF2-40B4-BE49-F238E27FC236}">
                  <a16:creationId xmlns:a16="http://schemas.microsoft.com/office/drawing/2014/main" id="{D2C5A6BD-7106-50D4-0A35-F61F459C4FC9}"/>
                </a:ext>
              </a:extLst>
            </p:cNvPr>
            <p:cNvSpPr/>
            <p:nvPr/>
          </p:nvSpPr>
          <p:spPr>
            <a:xfrm>
              <a:off x="6353475" y="2485750"/>
              <a:ext cx="141975" cy="207175"/>
            </a:xfrm>
            <a:custGeom>
              <a:avLst/>
              <a:gdLst/>
              <a:ahLst/>
              <a:cxnLst/>
              <a:rect l="l" t="t" r="r" b="b"/>
              <a:pathLst>
                <a:path w="5679" h="8287" extrusionOk="0">
                  <a:moveTo>
                    <a:pt x="3549" y="957"/>
                  </a:moveTo>
                  <a:lnTo>
                    <a:pt x="4722" y="2130"/>
                  </a:lnTo>
                  <a:lnTo>
                    <a:pt x="3549" y="2130"/>
                  </a:lnTo>
                  <a:lnTo>
                    <a:pt x="3549" y="957"/>
                  </a:lnTo>
                  <a:close/>
                  <a:moveTo>
                    <a:pt x="2994" y="587"/>
                  </a:moveTo>
                  <a:lnTo>
                    <a:pt x="2994" y="2439"/>
                  </a:lnTo>
                  <a:cubicBezTo>
                    <a:pt x="2994" y="2593"/>
                    <a:pt x="3117" y="2716"/>
                    <a:pt x="3272" y="2716"/>
                  </a:cubicBezTo>
                  <a:lnTo>
                    <a:pt x="5123" y="2716"/>
                  </a:lnTo>
                  <a:lnTo>
                    <a:pt x="5123" y="6142"/>
                  </a:lnTo>
                  <a:lnTo>
                    <a:pt x="587" y="6142"/>
                  </a:lnTo>
                  <a:lnTo>
                    <a:pt x="587" y="587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8"/>
                  </a:cubicBezTo>
                  <a:lnTo>
                    <a:pt x="0" y="6420"/>
                  </a:lnTo>
                  <a:cubicBezTo>
                    <a:pt x="0" y="6574"/>
                    <a:pt x="124" y="6698"/>
                    <a:pt x="278" y="6698"/>
                  </a:cubicBezTo>
                  <a:lnTo>
                    <a:pt x="2562" y="6698"/>
                  </a:lnTo>
                  <a:lnTo>
                    <a:pt x="2562" y="7963"/>
                  </a:lnTo>
                  <a:cubicBezTo>
                    <a:pt x="2531" y="8179"/>
                    <a:pt x="2685" y="8287"/>
                    <a:pt x="2839" y="8287"/>
                  </a:cubicBezTo>
                  <a:cubicBezTo>
                    <a:pt x="2994" y="8287"/>
                    <a:pt x="3148" y="8179"/>
                    <a:pt x="3117" y="7963"/>
                  </a:cubicBezTo>
                  <a:lnTo>
                    <a:pt x="3117" y="6698"/>
                  </a:lnTo>
                  <a:lnTo>
                    <a:pt x="5401" y="6698"/>
                  </a:lnTo>
                  <a:cubicBezTo>
                    <a:pt x="5555" y="6698"/>
                    <a:pt x="5679" y="6574"/>
                    <a:pt x="5679" y="6420"/>
                  </a:cubicBezTo>
                  <a:lnTo>
                    <a:pt x="5679" y="2408"/>
                  </a:lnTo>
                  <a:cubicBezTo>
                    <a:pt x="5679" y="2346"/>
                    <a:pt x="5648" y="2253"/>
                    <a:pt x="5586" y="2223"/>
                  </a:cubicBezTo>
                  <a:lnTo>
                    <a:pt x="3457" y="93"/>
                  </a:lnTo>
                  <a:cubicBezTo>
                    <a:pt x="3426" y="31"/>
                    <a:pt x="3333" y="1"/>
                    <a:pt x="32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00" name="Google Shape;13640;p26">
            <a:extLst>
              <a:ext uri="{FF2B5EF4-FFF2-40B4-BE49-F238E27FC236}">
                <a16:creationId xmlns:a16="http://schemas.microsoft.com/office/drawing/2014/main" id="{29DDF8F8-E204-AA72-D07A-28836A649EEA}"/>
              </a:ext>
            </a:extLst>
          </p:cNvPr>
          <p:cNvGrpSpPr/>
          <p:nvPr/>
        </p:nvGrpSpPr>
        <p:grpSpPr>
          <a:xfrm>
            <a:off x="10928001" y="4658313"/>
            <a:ext cx="730750" cy="726850"/>
            <a:chOff x="5495100" y="2485750"/>
            <a:chExt cx="365375" cy="363425"/>
          </a:xfrm>
        </p:grpSpPr>
        <p:sp>
          <p:nvSpPr>
            <p:cNvPr id="201" name="Google Shape;13641;p26">
              <a:extLst>
                <a:ext uri="{FF2B5EF4-FFF2-40B4-BE49-F238E27FC236}">
                  <a16:creationId xmlns:a16="http://schemas.microsoft.com/office/drawing/2014/main" id="{677E09BC-C218-E753-061C-AF346CF9D863}"/>
                </a:ext>
              </a:extLst>
            </p:cNvPr>
            <p:cNvSpPr/>
            <p:nvPr/>
          </p:nvSpPr>
          <p:spPr>
            <a:xfrm>
              <a:off x="5579600" y="27920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402" y="1"/>
                  </a:moveTo>
                  <a:cubicBezTo>
                    <a:pt x="124" y="1"/>
                    <a:pt x="1" y="309"/>
                    <a:pt x="186" y="494"/>
                  </a:cubicBezTo>
                  <a:cubicBezTo>
                    <a:pt x="248" y="556"/>
                    <a:pt x="323" y="584"/>
                    <a:pt x="396" y="584"/>
                  </a:cubicBezTo>
                  <a:cubicBezTo>
                    <a:pt x="543" y="584"/>
                    <a:pt x="680" y="474"/>
                    <a:pt x="680" y="30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2" name="Google Shape;13642;p26">
              <a:extLst>
                <a:ext uri="{FF2B5EF4-FFF2-40B4-BE49-F238E27FC236}">
                  <a16:creationId xmlns:a16="http://schemas.microsoft.com/office/drawing/2014/main" id="{5B48EB3A-1755-DC52-32D8-387C327A64F6}"/>
                </a:ext>
              </a:extLst>
            </p:cNvPr>
            <p:cNvSpPr/>
            <p:nvPr/>
          </p:nvSpPr>
          <p:spPr>
            <a:xfrm>
              <a:off x="5496275" y="2485750"/>
              <a:ext cx="364200" cy="363425"/>
            </a:xfrm>
            <a:custGeom>
              <a:avLst/>
              <a:gdLst/>
              <a:ahLst/>
              <a:cxnLst/>
              <a:rect l="l" t="t" r="r" b="b"/>
              <a:pathLst>
                <a:path w="14568" h="14537" extrusionOk="0">
                  <a:moveTo>
                    <a:pt x="4028" y="5817"/>
                  </a:moveTo>
                  <a:cubicBezTo>
                    <a:pt x="4158" y="5817"/>
                    <a:pt x="4293" y="5867"/>
                    <a:pt x="4414" y="5988"/>
                  </a:cubicBezTo>
                  <a:lnTo>
                    <a:pt x="8025" y="9599"/>
                  </a:lnTo>
                  <a:cubicBezTo>
                    <a:pt x="8066" y="9667"/>
                    <a:pt x="8123" y="9694"/>
                    <a:pt x="8184" y="9694"/>
                  </a:cubicBezTo>
                  <a:cubicBezTo>
                    <a:pt x="8401" y="9694"/>
                    <a:pt x="8667" y="9349"/>
                    <a:pt x="8426" y="9228"/>
                  </a:cubicBezTo>
                  <a:lnTo>
                    <a:pt x="7840" y="8611"/>
                  </a:lnTo>
                  <a:cubicBezTo>
                    <a:pt x="7416" y="8188"/>
                    <a:pt x="7781" y="7621"/>
                    <a:pt x="8225" y="7621"/>
                  </a:cubicBezTo>
                  <a:cubicBezTo>
                    <a:pt x="8364" y="7621"/>
                    <a:pt x="8510" y="7676"/>
                    <a:pt x="8642" y="7809"/>
                  </a:cubicBezTo>
                  <a:lnTo>
                    <a:pt x="9228" y="8395"/>
                  </a:lnTo>
                  <a:cubicBezTo>
                    <a:pt x="9274" y="8418"/>
                    <a:pt x="9320" y="8428"/>
                    <a:pt x="9365" y="8428"/>
                  </a:cubicBezTo>
                  <a:cubicBezTo>
                    <a:pt x="9564" y="8428"/>
                    <a:pt x="9730" y="8226"/>
                    <a:pt x="9630" y="8025"/>
                  </a:cubicBezTo>
                  <a:lnTo>
                    <a:pt x="9012" y="7407"/>
                  </a:lnTo>
                  <a:cubicBezTo>
                    <a:pt x="8796" y="7191"/>
                    <a:pt x="8796" y="6821"/>
                    <a:pt x="9012" y="6605"/>
                  </a:cubicBezTo>
                  <a:cubicBezTo>
                    <a:pt x="9120" y="6497"/>
                    <a:pt x="9267" y="6443"/>
                    <a:pt x="9414" y="6443"/>
                  </a:cubicBezTo>
                  <a:cubicBezTo>
                    <a:pt x="9560" y="6443"/>
                    <a:pt x="9707" y="6497"/>
                    <a:pt x="9815" y="6605"/>
                  </a:cubicBezTo>
                  <a:lnTo>
                    <a:pt x="10432" y="7222"/>
                  </a:lnTo>
                  <a:cubicBezTo>
                    <a:pt x="10478" y="7268"/>
                    <a:pt x="10548" y="7292"/>
                    <a:pt x="10617" y="7292"/>
                  </a:cubicBezTo>
                  <a:cubicBezTo>
                    <a:pt x="10687" y="7292"/>
                    <a:pt x="10756" y="7268"/>
                    <a:pt x="10802" y="7222"/>
                  </a:cubicBezTo>
                  <a:cubicBezTo>
                    <a:pt x="10895" y="7099"/>
                    <a:pt x="10895" y="6944"/>
                    <a:pt x="10802" y="6821"/>
                  </a:cubicBezTo>
                  <a:cubicBezTo>
                    <a:pt x="10586" y="6605"/>
                    <a:pt x="10586" y="6235"/>
                    <a:pt x="10802" y="6019"/>
                  </a:cubicBezTo>
                  <a:cubicBezTo>
                    <a:pt x="10910" y="5911"/>
                    <a:pt x="11057" y="5857"/>
                    <a:pt x="11204" y="5857"/>
                  </a:cubicBezTo>
                  <a:cubicBezTo>
                    <a:pt x="11350" y="5857"/>
                    <a:pt x="11497" y="5911"/>
                    <a:pt x="11605" y="6019"/>
                  </a:cubicBezTo>
                  <a:lnTo>
                    <a:pt x="12839" y="7191"/>
                  </a:lnTo>
                  <a:cubicBezTo>
                    <a:pt x="13580" y="7932"/>
                    <a:pt x="14012" y="8950"/>
                    <a:pt x="14012" y="10000"/>
                  </a:cubicBezTo>
                  <a:cubicBezTo>
                    <a:pt x="14012" y="12191"/>
                    <a:pt x="12253" y="13981"/>
                    <a:pt x="10062" y="13981"/>
                  </a:cubicBezTo>
                  <a:cubicBezTo>
                    <a:pt x="9043" y="13981"/>
                    <a:pt x="8086" y="13580"/>
                    <a:pt x="7346" y="12901"/>
                  </a:cubicBezTo>
                  <a:lnTo>
                    <a:pt x="6667" y="12222"/>
                  </a:lnTo>
                  <a:cubicBezTo>
                    <a:pt x="6451" y="11975"/>
                    <a:pt x="6451" y="11635"/>
                    <a:pt x="6667" y="11419"/>
                  </a:cubicBezTo>
                  <a:lnTo>
                    <a:pt x="7037" y="11018"/>
                  </a:lnTo>
                  <a:lnTo>
                    <a:pt x="8056" y="12037"/>
                  </a:lnTo>
                  <a:cubicBezTo>
                    <a:pt x="8102" y="12083"/>
                    <a:pt x="8171" y="12106"/>
                    <a:pt x="8241" y="12106"/>
                  </a:cubicBezTo>
                  <a:cubicBezTo>
                    <a:pt x="8310" y="12106"/>
                    <a:pt x="8380" y="12083"/>
                    <a:pt x="8426" y="12037"/>
                  </a:cubicBezTo>
                  <a:cubicBezTo>
                    <a:pt x="8519" y="11913"/>
                    <a:pt x="8519" y="11759"/>
                    <a:pt x="8426" y="11635"/>
                  </a:cubicBezTo>
                  <a:lnTo>
                    <a:pt x="3612" y="6790"/>
                  </a:lnTo>
                  <a:cubicBezTo>
                    <a:pt x="3207" y="6386"/>
                    <a:pt x="3591" y="5817"/>
                    <a:pt x="4028" y="5817"/>
                  </a:cubicBezTo>
                  <a:close/>
                  <a:moveTo>
                    <a:pt x="896" y="1"/>
                  </a:moveTo>
                  <a:cubicBezTo>
                    <a:pt x="402" y="1"/>
                    <a:pt x="32" y="371"/>
                    <a:pt x="32" y="834"/>
                  </a:cubicBezTo>
                  <a:lnTo>
                    <a:pt x="32" y="5988"/>
                  </a:lnTo>
                  <a:cubicBezTo>
                    <a:pt x="1" y="6204"/>
                    <a:pt x="155" y="6312"/>
                    <a:pt x="309" y="6312"/>
                  </a:cubicBezTo>
                  <a:cubicBezTo>
                    <a:pt x="464" y="6312"/>
                    <a:pt x="618" y="6204"/>
                    <a:pt x="587" y="5988"/>
                  </a:cubicBezTo>
                  <a:lnTo>
                    <a:pt x="587" y="865"/>
                  </a:lnTo>
                  <a:cubicBezTo>
                    <a:pt x="587" y="710"/>
                    <a:pt x="710" y="556"/>
                    <a:pt x="896" y="556"/>
                  </a:cubicBezTo>
                  <a:lnTo>
                    <a:pt x="6543" y="556"/>
                  </a:lnTo>
                  <a:cubicBezTo>
                    <a:pt x="6698" y="556"/>
                    <a:pt x="6852" y="710"/>
                    <a:pt x="6852" y="865"/>
                  </a:cubicBezTo>
                  <a:lnTo>
                    <a:pt x="6852" y="7623"/>
                  </a:lnTo>
                  <a:lnTo>
                    <a:pt x="4815" y="5587"/>
                  </a:lnTo>
                  <a:cubicBezTo>
                    <a:pt x="4563" y="5334"/>
                    <a:pt x="4281" y="5228"/>
                    <a:pt x="4012" y="5228"/>
                  </a:cubicBezTo>
                  <a:cubicBezTo>
                    <a:pt x="3131" y="5228"/>
                    <a:pt x="2383" y="6364"/>
                    <a:pt x="3210" y="7191"/>
                  </a:cubicBezTo>
                  <a:lnTo>
                    <a:pt x="6605" y="10617"/>
                  </a:lnTo>
                  <a:lnTo>
                    <a:pt x="6235" y="10987"/>
                  </a:lnTo>
                  <a:cubicBezTo>
                    <a:pt x="5803" y="11419"/>
                    <a:pt x="5803" y="12160"/>
                    <a:pt x="6235" y="12592"/>
                  </a:cubicBezTo>
                  <a:lnTo>
                    <a:pt x="6852" y="13209"/>
                  </a:lnTo>
                  <a:lnTo>
                    <a:pt x="6852" y="13672"/>
                  </a:lnTo>
                  <a:cubicBezTo>
                    <a:pt x="6852" y="13827"/>
                    <a:pt x="6729" y="13950"/>
                    <a:pt x="6574" y="13950"/>
                  </a:cubicBezTo>
                  <a:lnTo>
                    <a:pt x="896" y="13950"/>
                  </a:lnTo>
                  <a:cubicBezTo>
                    <a:pt x="710" y="13950"/>
                    <a:pt x="587" y="13827"/>
                    <a:pt x="587" y="13672"/>
                  </a:cubicBezTo>
                  <a:lnTo>
                    <a:pt x="587" y="8549"/>
                  </a:lnTo>
                  <a:cubicBezTo>
                    <a:pt x="572" y="8380"/>
                    <a:pt x="440" y="8295"/>
                    <a:pt x="309" y="8295"/>
                  </a:cubicBezTo>
                  <a:cubicBezTo>
                    <a:pt x="178" y="8295"/>
                    <a:pt x="47" y="8380"/>
                    <a:pt x="32" y="8549"/>
                  </a:cubicBezTo>
                  <a:lnTo>
                    <a:pt x="32" y="13672"/>
                  </a:lnTo>
                  <a:cubicBezTo>
                    <a:pt x="32" y="14166"/>
                    <a:pt x="402" y="14536"/>
                    <a:pt x="896" y="14536"/>
                  </a:cubicBezTo>
                  <a:lnTo>
                    <a:pt x="6574" y="14536"/>
                  </a:lnTo>
                  <a:cubicBezTo>
                    <a:pt x="7006" y="14536"/>
                    <a:pt x="7408" y="14166"/>
                    <a:pt x="7408" y="13703"/>
                  </a:cubicBezTo>
                  <a:cubicBezTo>
                    <a:pt x="8179" y="14259"/>
                    <a:pt x="9105" y="14536"/>
                    <a:pt x="10031" y="14536"/>
                  </a:cubicBezTo>
                  <a:cubicBezTo>
                    <a:pt x="12531" y="14536"/>
                    <a:pt x="14567" y="12500"/>
                    <a:pt x="14537" y="10000"/>
                  </a:cubicBezTo>
                  <a:cubicBezTo>
                    <a:pt x="14537" y="8796"/>
                    <a:pt x="14074" y="7654"/>
                    <a:pt x="13240" y="6821"/>
                  </a:cubicBezTo>
                  <a:lnTo>
                    <a:pt x="12037" y="5587"/>
                  </a:lnTo>
                  <a:cubicBezTo>
                    <a:pt x="11810" y="5359"/>
                    <a:pt x="11524" y="5253"/>
                    <a:pt x="11242" y="5253"/>
                  </a:cubicBezTo>
                  <a:cubicBezTo>
                    <a:pt x="10760" y="5253"/>
                    <a:pt x="10291" y="5565"/>
                    <a:pt x="10154" y="6111"/>
                  </a:cubicBezTo>
                  <a:cubicBezTo>
                    <a:pt x="9936" y="5936"/>
                    <a:pt x="9688" y="5858"/>
                    <a:pt x="9446" y="5858"/>
                  </a:cubicBezTo>
                  <a:cubicBezTo>
                    <a:pt x="8833" y="5858"/>
                    <a:pt x="8258" y="6360"/>
                    <a:pt x="8303" y="7068"/>
                  </a:cubicBezTo>
                  <a:cubicBezTo>
                    <a:pt x="7963" y="7068"/>
                    <a:pt x="7654" y="7160"/>
                    <a:pt x="7438" y="7407"/>
                  </a:cubicBezTo>
                  <a:lnTo>
                    <a:pt x="7438" y="834"/>
                  </a:lnTo>
                  <a:cubicBezTo>
                    <a:pt x="7438" y="371"/>
                    <a:pt x="7037" y="1"/>
                    <a:pt x="657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3" name="Google Shape;13643;p26">
              <a:extLst>
                <a:ext uri="{FF2B5EF4-FFF2-40B4-BE49-F238E27FC236}">
                  <a16:creationId xmlns:a16="http://schemas.microsoft.com/office/drawing/2014/main" id="{1CFB6B9E-1F45-5640-4548-AF998E2FA7AD}"/>
                </a:ext>
              </a:extLst>
            </p:cNvPr>
            <p:cNvSpPr/>
            <p:nvPr/>
          </p:nvSpPr>
          <p:spPr>
            <a:xfrm>
              <a:off x="5558775" y="2528175"/>
              <a:ext cx="61750" cy="14700"/>
            </a:xfrm>
            <a:custGeom>
              <a:avLst/>
              <a:gdLst/>
              <a:ahLst/>
              <a:cxnLst/>
              <a:rect l="l" t="t" r="r" b="b"/>
              <a:pathLst>
                <a:path w="2470" h="588" extrusionOk="0">
                  <a:moveTo>
                    <a:pt x="371" y="1"/>
                  </a:moveTo>
                  <a:cubicBezTo>
                    <a:pt x="0" y="1"/>
                    <a:pt x="0" y="587"/>
                    <a:pt x="371" y="587"/>
                  </a:cubicBezTo>
                  <a:lnTo>
                    <a:pt x="2068" y="587"/>
                  </a:lnTo>
                  <a:cubicBezTo>
                    <a:pt x="2469" y="587"/>
                    <a:pt x="2469" y="1"/>
                    <a:pt x="20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4" name="Google Shape;13644;p26">
              <a:extLst>
                <a:ext uri="{FF2B5EF4-FFF2-40B4-BE49-F238E27FC236}">
                  <a16:creationId xmlns:a16="http://schemas.microsoft.com/office/drawing/2014/main" id="{44366956-E6A1-72DD-FA8A-5EEE4E42008C}"/>
                </a:ext>
              </a:extLst>
            </p:cNvPr>
            <p:cNvSpPr/>
            <p:nvPr/>
          </p:nvSpPr>
          <p:spPr>
            <a:xfrm>
              <a:off x="5495100" y="2660300"/>
              <a:ext cx="17400" cy="14275"/>
            </a:xfrm>
            <a:custGeom>
              <a:avLst/>
              <a:gdLst/>
              <a:ahLst/>
              <a:cxnLst/>
              <a:rect l="l" t="t" r="r" b="b"/>
              <a:pathLst>
                <a:path w="696" h="571" extrusionOk="0">
                  <a:moveTo>
                    <a:pt x="357" y="1"/>
                  </a:moveTo>
                  <a:cubicBezTo>
                    <a:pt x="238" y="1"/>
                    <a:pt x="124" y="64"/>
                    <a:pt x="79" y="178"/>
                  </a:cubicBezTo>
                  <a:cubicBezTo>
                    <a:pt x="1" y="385"/>
                    <a:pt x="162" y="571"/>
                    <a:pt x="343" y="571"/>
                  </a:cubicBezTo>
                  <a:cubicBezTo>
                    <a:pt x="378" y="571"/>
                    <a:pt x="414" y="564"/>
                    <a:pt x="449" y="549"/>
                  </a:cubicBezTo>
                  <a:cubicBezTo>
                    <a:pt x="696" y="456"/>
                    <a:pt x="696" y="117"/>
                    <a:pt x="480" y="24"/>
                  </a:cubicBezTo>
                  <a:cubicBezTo>
                    <a:pt x="440" y="8"/>
                    <a:pt x="398" y="1"/>
                    <a:pt x="3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05" name="Google Shape;13645;p26">
            <a:extLst>
              <a:ext uri="{FF2B5EF4-FFF2-40B4-BE49-F238E27FC236}">
                <a16:creationId xmlns:a16="http://schemas.microsoft.com/office/drawing/2014/main" id="{4178AE2D-C0B1-0DF3-CF21-29F24220BE59}"/>
              </a:ext>
            </a:extLst>
          </p:cNvPr>
          <p:cNvGrpSpPr/>
          <p:nvPr/>
        </p:nvGrpSpPr>
        <p:grpSpPr>
          <a:xfrm>
            <a:off x="9498626" y="4657313"/>
            <a:ext cx="735200" cy="728850"/>
            <a:chOff x="4744475" y="2485325"/>
            <a:chExt cx="367600" cy="364425"/>
          </a:xfrm>
        </p:grpSpPr>
        <p:sp>
          <p:nvSpPr>
            <p:cNvPr id="206" name="Google Shape;13646;p26">
              <a:extLst>
                <a:ext uri="{FF2B5EF4-FFF2-40B4-BE49-F238E27FC236}">
                  <a16:creationId xmlns:a16="http://schemas.microsoft.com/office/drawing/2014/main" id="{215CA6E9-3669-9B02-189F-D95A816510EF}"/>
                </a:ext>
              </a:extLst>
            </p:cNvPr>
            <p:cNvSpPr/>
            <p:nvPr/>
          </p:nvSpPr>
          <p:spPr>
            <a:xfrm>
              <a:off x="4744475" y="2813550"/>
              <a:ext cx="367600" cy="36200"/>
            </a:xfrm>
            <a:custGeom>
              <a:avLst/>
              <a:gdLst/>
              <a:ahLst/>
              <a:cxnLst/>
              <a:rect l="l" t="t" r="r" b="b"/>
              <a:pathLst>
                <a:path w="14704" h="1448" extrusionOk="0">
                  <a:moveTo>
                    <a:pt x="360" y="1"/>
                  </a:moveTo>
                  <a:cubicBezTo>
                    <a:pt x="0" y="1"/>
                    <a:pt x="0" y="564"/>
                    <a:pt x="360" y="564"/>
                  </a:cubicBezTo>
                  <a:cubicBezTo>
                    <a:pt x="378" y="564"/>
                    <a:pt x="396" y="563"/>
                    <a:pt x="414" y="560"/>
                  </a:cubicBezTo>
                  <a:lnTo>
                    <a:pt x="970" y="560"/>
                  </a:lnTo>
                  <a:lnTo>
                    <a:pt x="970" y="1147"/>
                  </a:lnTo>
                  <a:cubicBezTo>
                    <a:pt x="970" y="1332"/>
                    <a:pt x="1117" y="1424"/>
                    <a:pt x="1263" y="1424"/>
                  </a:cubicBezTo>
                  <a:cubicBezTo>
                    <a:pt x="1410" y="1424"/>
                    <a:pt x="1556" y="1332"/>
                    <a:pt x="1556" y="1147"/>
                  </a:cubicBezTo>
                  <a:lnTo>
                    <a:pt x="1556" y="560"/>
                  </a:lnTo>
                  <a:lnTo>
                    <a:pt x="2698" y="560"/>
                  </a:lnTo>
                  <a:lnTo>
                    <a:pt x="2698" y="1147"/>
                  </a:lnTo>
                  <a:cubicBezTo>
                    <a:pt x="2683" y="1347"/>
                    <a:pt x="2837" y="1448"/>
                    <a:pt x="2991" y="1448"/>
                  </a:cubicBezTo>
                  <a:cubicBezTo>
                    <a:pt x="3146" y="1448"/>
                    <a:pt x="3300" y="1347"/>
                    <a:pt x="3285" y="1147"/>
                  </a:cubicBezTo>
                  <a:lnTo>
                    <a:pt x="3285" y="560"/>
                  </a:lnTo>
                  <a:lnTo>
                    <a:pt x="4426" y="560"/>
                  </a:lnTo>
                  <a:lnTo>
                    <a:pt x="4426" y="1147"/>
                  </a:lnTo>
                  <a:cubicBezTo>
                    <a:pt x="4411" y="1347"/>
                    <a:pt x="4565" y="1448"/>
                    <a:pt x="4720" y="1448"/>
                  </a:cubicBezTo>
                  <a:cubicBezTo>
                    <a:pt x="4874" y="1448"/>
                    <a:pt x="5028" y="1347"/>
                    <a:pt x="5013" y="1147"/>
                  </a:cubicBezTo>
                  <a:lnTo>
                    <a:pt x="5013" y="560"/>
                  </a:lnTo>
                  <a:lnTo>
                    <a:pt x="6186" y="560"/>
                  </a:lnTo>
                  <a:lnTo>
                    <a:pt x="6186" y="1147"/>
                  </a:lnTo>
                  <a:cubicBezTo>
                    <a:pt x="6170" y="1347"/>
                    <a:pt x="6324" y="1448"/>
                    <a:pt x="6479" y="1448"/>
                  </a:cubicBezTo>
                  <a:cubicBezTo>
                    <a:pt x="6633" y="1448"/>
                    <a:pt x="6787" y="1347"/>
                    <a:pt x="6772" y="1147"/>
                  </a:cubicBezTo>
                  <a:lnTo>
                    <a:pt x="6772" y="560"/>
                  </a:lnTo>
                  <a:lnTo>
                    <a:pt x="7945" y="560"/>
                  </a:lnTo>
                  <a:lnTo>
                    <a:pt x="7945" y="1147"/>
                  </a:lnTo>
                  <a:cubicBezTo>
                    <a:pt x="7929" y="1347"/>
                    <a:pt x="8084" y="1448"/>
                    <a:pt x="8238" y="1448"/>
                  </a:cubicBezTo>
                  <a:cubicBezTo>
                    <a:pt x="8392" y="1448"/>
                    <a:pt x="8547" y="1347"/>
                    <a:pt x="8531" y="1147"/>
                  </a:cubicBezTo>
                  <a:lnTo>
                    <a:pt x="8531" y="560"/>
                  </a:lnTo>
                  <a:lnTo>
                    <a:pt x="9735" y="560"/>
                  </a:lnTo>
                  <a:lnTo>
                    <a:pt x="9735" y="1147"/>
                  </a:lnTo>
                  <a:cubicBezTo>
                    <a:pt x="9735" y="1332"/>
                    <a:pt x="9881" y="1424"/>
                    <a:pt x="10028" y="1424"/>
                  </a:cubicBezTo>
                  <a:cubicBezTo>
                    <a:pt x="10174" y="1424"/>
                    <a:pt x="10321" y="1332"/>
                    <a:pt x="10321" y="1147"/>
                  </a:cubicBezTo>
                  <a:lnTo>
                    <a:pt x="10321" y="560"/>
                  </a:lnTo>
                  <a:lnTo>
                    <a:pt x="11463" y="560"/>
                  </a:lnTo>
                  <a:lnTo>
                    <a:pt x="11463" y="1147"/>
                  </a:lnTo>
                  <a:cubicBezTo>
                    <a:pt x="11432" y="1347"/>
                    <a:pt x="11586" y="1448"/>
                    <a:pt x="11741" y="1448"/>
                  </a:cubicBezTo>
                  <a:cubicBezTo>
                    <a:pt x="11895" y="1448"/>
                    <a:pt x="12049" y="1347"/>
                    <a:pt x="12018" y="1147"/>
                  </a:cubicBezTo>
                  <a:lnTo>
                    <a:pt x="12018" y="560"/>
                  </a:lnTo>
                  <a:lnTo>
                    <a:pt x="13191" y="560"/>
                  </a:lnTo>
                  <a:lnTo>
                    <a:pt x="13191" y="1147"/>
                  </a:lnTo>
                  <a:cubicBezTo>
                    <a:pt x="13160" y="1347"/>
                    <a:pt x="13315" y="1448"/>
                    <a:pt x="13469" y="1448"/>
                  </a:cubicBezTo>
                  <a:cubicBezTo>
                    <a:pt x="13623" y="1448"/>
                    <a:pt x="13778" y="1347"/>
                    <a:pt x="13747" y="1147"/>
                  </a:cubicBezTo>
                  <a:lnTo>
                    <a:pt x="13747" y="560"/>
                  </a:lnTo>
                  <a:lnTo>
                    <a:pt x="14364" y="560"/>
                  </a:lnTo>
                  <a:cubicBezTo>
                    <a:pt x="14703" y="529"/>
                    <a:pt x="14703" y="36"/>
                    <a:pt x="14364" y="5"/>
                  </a:cubicBezTo>
                  <a:lnTo>
                    <a:pt x="414" y="5"/>
                  </a:lnTo>
                  <a:cubicBezTo>
                    <a:pt x="396" y="2"/>
                    <a:pt x="378" y="1"/>
                    <a:pt x="3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7" name="Google Shape;13647;p26">
              <a:extLst>
                <a:ext uri="{FF2B5EF4-FFF2-40B4-BE49-F238E27FC236}">
                  <a16:creationId xmlns:a16="http://schemas.microsoft.com/office/drawing/2014/main" id="{54CEEE9A-3264-5FD0-7304-B0AE9CEC0094}"/>
                </a:ext>
              </a:extLst>
            </p:cNvPr>
            <p:cNvSpPr/>
            <p:nvPr/>
          </p:nvSpPr>
          <p:spPr>
            <a:xfrm>
              <a:off x="4772575" y="2634650"/>
              <a:ext cx="57125" cy="150475"/>
            </a:xfrm>
            <a:custGeom>
              <a:avLst/>
              <a:gdLst/>
              <a:ahLst/>
              <a:cxnLst/>
              <a:rect l="l" t="t" r="r" b="b"/>
              <a:pathLst>
                <a:path w="2285" h="6019" extrusionOk="0">
                  <a:moveTo>
                    <a:pt x="1729" y="587"/>
                  </a:moveTo>
                  <a:lnTo>
                    <a:pt x="1729" y="5463"/>
                  </a:lnTo>
                  <a:lnTo>
                    <a:pt x="556" y="5463"/>
                  </a:lnTo>
                  <a:lnTo>
                    <a:pt x="556" y="587"/>
                  </a:lnTo>
                  <a:close/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lnTo>
                    <a:pt x="0" y="5741"/>
                  </a:lnTo>
                  <a:cubicBezTo>
                    <a:pt x="0" y="5895"/>
                    <a:pt x="124" y="6019"/>
                    <a:pt x="278" y="6019"/>
                  </a:cubicBezTo>
                  <a:lnTo>
                    <a:pt x="1975" y="6019"/>
                  </a:lnTo>
                  <a:cubicBezTo>
                    <a:pt x="2130" y="6019"/>
                    <a:pt x="2284" y="5895"/>
                    <a:pt x="2284" y="5741"/>
                  </a:cubicBezTo>
                  <a:lnTo>
                    <a:pt x="2284" y="279"/>
                  </a:lnTo>
                  <a:cubicBezTo>
                    <a:pt x="2284" y="124"/>
                    <a:pt x="2130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8" name="Google Shape;13648;p26">
              <a:extLst>
                <a:ext uri="{FF2B5EF4-FFF2-40B4-BE49-F238E27FC236}">
                  <a16:creationId xmlns:a16="http://schemas.microsoft.com/office/drawing/2014/main" id="{5E29ED99-38C2-25C6-D5D8-1128569ECF36}"/>
                </a:ext>
              </a:extLst>
            </p:cNvPr>
            <p:cNvSpPr/>
            <p:nvPr/>
          </p:nvSpPr>
          <p:spPr>
            <a:xfrm>
              <a:off x="4857450" y="2592225"/>
              <a:ext cx="57100" cy="192900"/>
            </a:xfrm>
            <a:custGeom>
              <a:avLst/>
              <a:gdLst/>
              <a:ahLst/>
              <a:cxnLst/>
              <a:rect l="l" t="t" r="r" b="b"/>
              <a:pathLst>
                <a:path w="2284" h="7716" extrusionOk="0">
                  <a:moveTo>
                    <a:pt x="1728" y="556"/>
                  </a:moveTo>
                  <a:lnTo>
                    <a:pt x="1728" y="7160"/>
                  </a:lnTo>
                  <a:lnTo>
                    <a:pt x="586" y="7160"/>
                  </a:lnTo>
                  <a:lnTo>
                    <a:pt x="586" y="556"/>
                  </a:lnTo>
                  <a:close/>
                  <a:moveTo>
                    <a:pt x="309" y="0"/>
                  </a:moveTo>
                  <a:cubicBezTo>
                    <a:pt x="154" y="0"/>
                    <a:pt x="0" y="124"/>
                    <a:pt x="0" y="278"/>
                  </a:cubicBezTo>
                  <a:lnTo>
                    <a:pt x="0" y="7438"/>
                  </a:lnTo>
                  <a:cubicBezTo>
                    <a:pt x="0" y="7592"/>
                    <a:pt x="154" y="7716"/>
                    <a:pt x="309" y="7716"/>
                  </a:cubicBezTo>
                  <a:lnTo>
                    <a:pt x="2006" y="7716"/>
                  </a:lnTo>
                  <a:cubicBezTo>
                    <a:pt x="2160" y="7716"/>
                    <a:pt x="2284" y="7592"/>
                    <a:pt x="2284" y="7438"/>
                  </a:cubicBezTo>
                  <a:lnTo>
                    <a:pt x="2284" y="278"/>
                  </a:lnTo>
                  <a:cubicBezTo>
                    <a:pt x="2284" y="124"/>
                    <a:pt x="2160" y="0"/>
                    <a:pt x="20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09" name="Google Shape;13649;p26">
              <a:extLst>
                <a:ext uri="{FF2B5EF4-FFF2-40B4-BE49-F238E27FC236}">
                  <a16:creationId xmlns:a16="http://schemas.microsoft.com/office/drawing/2014/main" id="{150C8724-ABC2-9B40-5A1F-7AA45FC1F168}"/>
                </a:ext>
              </a:extLst>
            </p:cNvPr>
            <p:cNvSpPr/>
            <p:nvPr/>
          </p:nvSpPr>
          <p:spPr>
            <a:xfrm>
              <a:off x="4943075" y="2613825"/>
              <a:ext cx="56350" cy="171300"/>
            </a:xfrm>
            <a:custGeom>
              <a:avLst/>
              <a:gdLst/>
              <a:ahLst/>
              <a:cxnLst/>
              <a:rect l="l" t="t" r="r" b="b"/>
              <a:pathLst>
                <a:path w="2254" h="6852" extrusionOk="0">
                  <a:moveTo>
                    <a:pt x="1698" y="556"/>
                  </a:moveTo>
                  <a:lnTo>
                    <a:pt x="1698" y="6296"/>
                  </a:lnTo>
                  <a:lnTo>
                    <a:pt x="556" y="6296"/>
                  </a:lnTo>
                  <a:lnTo>
                    <a:pt x="556" y="556"/>
                  </a:lnTo>
                  <a:close/>
                  <a:moveTo>
                    <a:pt x="278" y="1"/>
                  </a:moveTo>
                  <a:cubicBezTo>
                    <a:pt x="124" y="1"/>
                    <a:pt x="1" y="124"/>
                    <a:pt x="1" y="278"/>
                  </a:cubicBezTo>
                  <a:lnTo>
                    <a:pt x="1" y="6574"/>
                  </a:lnTo>
                  <a:cubicBezTo>
                    <a:pt x="1" y="6728"/>
                    <a:pt x="124" y="6852"/>
                    <a:pt x="278" y="6852"/>
                  </a:cubicBezTo>
                  <a:lnTo>
                    <a:pt x="1976" y="6852"/>
                  </a:lnTo>
                  <a:cubicBezTo>
                    <a:pt x="2130" y="6852"/>
                    <a:pt x="2254" y="6728"/>
                    <a:pt x="2254" y="6574"/>
                  </a:cubicBezTo>
                  <a:lnTo>
                    <a:pt x="2254" y="278"/>
                  </a:lnTo>
                  <a:cubicBezTo>
                    <a:pt x="2254" y="124"/>
                    <a:pt x="2130" y="1"/>
                    <a:pt x="19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0" name="Google Shape;13650;p26">
              <a:extLst>
                <a:ext uri="{FF2B5EF4-FFF2-40B4-BE49-F238E27FC236}">
                  <a16:creationId xmlns:a16="http://schemas.microsoft.com/office/drawing/2014/main" id="{08EA8043-C77A-42C0-801D-C2AC5044913A}"/>
                </a:ext>
              </a:extLst>
            </p:cNvPr>
            <p:cNvSpPr/>
            <p:nvPr/>
          </p:nvSpPr>
          <p:spPr>
            <a:xfrm>
              <a:off x="4766400" y="2485325"/>
              <a:ext cx="324575" cy="120800"/>
            </a:xfrm>
            <a:custGeom>
              <a:avLst/>
              <a:gdLst/>
              <a:ahLst/>
              <a:cxnLst/>
              <a:rect l="l" t="t" r="r" b="b"/>
              <a:pathLst>
                <a:path w="12983" h="4832" extrusionOk="0">
                  <a:moveTo>
                    <a:pt x="11604" y="604"/>
                  </a:moveTo>
                  <a:cubicBezTo>
                    <a:pt x="12098" y="604"/>
                    <a:pt x="12345" y="1221"/>
                    <a:pt x="12006" y="1561"/>
                  </a:cubicBezTo>
                  <a:cubicBezTo>
                    <a:pt x="11883" y="1683"/>
                    <a:pt x="11738" y="1738"/>
                    <a:pt x="11597" y="1738"/>
                  </a:cubicBezTo>
                  <a:cubicBezTo>
                    <a:pt x="11312" y="1738"/>
                    <a:pt x="11049" y="1511"/>
                    <a:pt x="11049" y="1159"/>
                  </a:cubicBezTo>
                  <a:cubicBezTo>
                    <a:pt x="11049" y="851"/>
                    <a:pt x="11296" y="604"/>
                    <a:pt x="11604" y="604"/>
                  </a:cubicBezTo>
                  <a:close/>
                  <a:moveTo>
                    <a:pt x="4784" y="1437"/>
                  </a:moveTo>
                  <a:lnTo>
                    <a:pt x="4784" y="1468"/>
                  </a:lnTo>
                  <a:cubicBezTo>
                    <a:pt x="4797" y="1467"/>
                    <a:pt x="4809" y="1467"/>
                    <a:pt x="4822" y="1467"/>
                  </a:cubicBezTo>
                  <a:cubicBezTo>
                    <a:pt x="5320" y="1467"/>
                    <a:pt x="5547" y="2063"/>
                    <a:pt x="5185" y="2425"/>
                  </a:cubicBezTo>
                  <a:cubicBezTo>
                    <a:pt x="5068" y="2542"/>
                    <a:pt x="4929" y="2594"/>
                    <a:pt x="4794" y="2594"/>
                  </a:cubicBezTo>
                  <a:cubicBezTo>
                    <a:pt x="4502" y="2594"/>
                    <a:pt x="4228" y="2351"/>
                    <a:pt x="4228" y="1993"/>
                  </a:cubicBezTo>
                  <a:cubicBezTo>
                    <a:pt x="4228" y="1684"/>
                    <a:pt x="4475" y="1437"/>
                    <a:pt x="4784" y="1437"/>
                  </a:cubicBezTo>
                  <a:close/>
                  <a:moveTo>
                    <a:pt x="8210" y="2301"/>
                  </a:moveTo>
                  <a:cubicBezTo>
                    <a:pt x="8703" y="2301"/>
                    <a:pt x="8950" y="2919"/>
                    <a:pt x="8580" y="3258"/>
                  </a:cubicBezTo>
                  <a:cubicBezTo>
                    <a:pt x="8467" y="3381"/>
                    <a:pt x="8323" y="3436"/>
                    <a:pt x="8181" y="3436"/>
                  </a:cubicBezTo>
                  <a:cubicBezTo>
                    <a:pt x="7898" y="3436"/>
                    <a:pt x="7623" y="3217"/>
                    <a:pt x="7623" y="2888"/>
                  </a:cubicBezTo>
                  <a:cubicBezTo>
                    <a:pt x="7623" y="2548"/>
                    <a:pt x="7870" y="2301"/>
                    <a:pt x="8210" y="2301"/>
                  </a:cubicBezTo>
                  <a:close/>
                  <a:moveTo>
                    <a:pt x="1389" y="3165"/>
                  </a:moveTo>
                  <a:cubicBezTo>
                    <a:pt x="1883" y="3165"/>
                    <a:pt x="2161" y="3783"/>
                    <a:pt x="1790" y="4122"/>
                  </a:cubicBezTo>
                  <a:cubicBezTo>
                    <a:pt x="1668" y="4244"/>
                    <a:pt x="1519" y="4299"/>
                    <a:pt x="1374" y="4299"/>
                  </a:cubicBezTo>
                  <a:cubicBezTo>
                    <a:pt x="1080" y="4299"/>
                    <a:pt x="803" y="4073"/>
                    <a:pt x="803" y="3721"/>
                  </a:cubicBezTo>
                  <a:cubicBezTo>
                    <a:pt x="803" y="3412"/>
                    <a:pt x="1081" y="3165"/>
                    <a:pt x="1389" y="3165"/>
                  </a:cubicBezTo>
                  <a:close/>
                  <a:moveTo>
                    <a:pt x="11599" y="0"/>
                  </a:moveTo>
                  <a:cubicBezTo>
                    <a:pt x="11029" y="0"/>
                    <a:pt x="10463" y="410"/>
                    <a:pt x="10463" y="1129"/>
                  </a:cubicBezTo>
                  <a:cubicBezTo>
                    <a:pt x="10463" y="1221"/>
                    <a:pt x="10463" y="1314"/>
                    <a:pt x="10493" y="1375"/>
                  </a:cubicBezTo>
                  <a:lnTo>
                    <a:pt x="9043" y="2085"/>
                  </a:lnTo>
                  <a:cubicBezTo>
                    <a:pt x="8825" y="1827"/>
                    <a:pt x="8512" y="1700"/>
                    <a:pt x="8198" y="1700"/>
                  </a:cubicBezTo>
                  <a:cubicBezTo>
                    <a:pt x="7799" y="1700"/>
                    <a:pt x="7398" y="1904"/>
                    <a:pt x="7191" y="2301"/>
                  </a:cubicBezTo>
                  <a:lnTo>
                    <a:pt x="5926" y="1993"/>
                  </a:lnTo>
                  <a:cubicBezTo>
                    <a:pt x="5880" y="1267"/>
                    <a:pt x="5332" y="905"/>
                    <a:pt x="4784" y="905"/>
                  </a:cubicBezTo>
                  <a:cubicBezTo>
                    <a:pt x="4236" y="905"/>
                    <a:pt x="3688" y="1267"/>
                    <a:pt x="3642" y="1993"/>
                  </a:cubicBezTo>
                  <a:cubicBezTo>
                    <a:pt x="3642" y="2054"/>
                    <a:pt x="3673" y="2147"/>
                    <a:pt x="3673" y="2240"/>
                  </a:cubicBezTo>
                  <a:lnTo>
                    <a:pt x="2222" y="2949"/>
                  </a:lnTo>
                  <a:cubicBezTo>
                    <a:pt x="2001" y="2689"/>
                    <a:pt x="1693" y="2566"/>
                    <a:pt x="1384" y="2566"/>
                  </a:cubicBezTo>
                  <a:cubicBezTo>
                    <a:pt x="960" y="2566"/>
                    <a:pt x="536" y="2799"/>
                    <a:pt x="340" y="3227"/>
                  </a:cubicBezTo>
                  <a:cubicBezTo>
                    <a:pt x="0" y="3968"/>
                    <a:pt x="556" y="4832"/>
                    <a:pt x="1389" y="4832"/>
                  </a:cubicBezTo>
                  <a:cubicBezTo>
                    <a:pt x="2006" y="4832"/>
                    <a:pt x="2531" y="4307"/>
                    <a:pt x="2531" y="3690"/>
                  </a:cubicBezTo>
                  <a:cubicBezTo>
                    <a:pt x="2531" y="3598"/>
                    <a:pt x="2500" y="3536"/>
                    <a:pt x="2500" y="3443"/>
                  </a:cubicBezTo>
                  <a:lnTo>
                    <a:pt x="3951" y="2733"/>
                  </a:lnTo>
                  <a:cubicBezTo>
                    <a:pt x="4168" y="2992"/>
                    <a:pt x="4476" y="3118"/>
                    <a:pt x="4786" y="3118"/>
                  </a:cubicBezTo>
                  <a:cubicBezTo>
                    <a:pt x="5180" y="3118"/>
                    <a:pt x="5578" y="2914"/>
                    <a:pt x="5802" y="2517"/>
                  </a:cubicBezTo>
                  <a:lnTo>
                    <a:pt x="7068" y="2857"/>
                  </a:lnTo>
                  <a:cubicBezTo>
                    <a:pt x="7068" y="3613"/>
                    <a:pt x="7631" y="3991"/>
                    <a:pt x="8194" y="3991"/>
                  </a:cubicBezTo>
                  <a:cubicBezTo>
                    <a:pt x="8757" y="3991"/>
                    <a:pt x="9321" y="3613"/>
                    <a:pt x="9321" y="2857"/>
                  </a:cubicBezTo>
                  <a:cubicBezTo>
                    <a:pt x="9321" y="2764"/>
                    <a:pt x="9321" y="2672"/>
                    <a:pt x="9321" y="2610"/>
                  </a:cubicBezTo>
                  <a:lnTo>
                    <a:pt x="10740" y="1900"/>
                  </a:lnTo>
                  <a:cubicBezTo>
                    <a:pt x="10982" y="2168"/>
                    <a:pt x="11283" y="2284"/>
                    <a:pt x="11578" y="2284"/>
                  </a:cubicBezTo>
                  <a:cubicBezTo>
                    <a:pt x="12300" y="2284"/>
                    <a:pt x="12982" y="1591"/>
                    <a:pt x="12654" y="758"/>
                  </a:cubicBezTo>
                  <a:cubicBezTo>
                    <a:pt x="12467" y="238"/>
                    <a:pt x="12032" y="0"/>
                    <a:pt x="115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1" name="Google Shape;13651;p26">
              <a:extLst>
                <a:ext uri="{FF2B5EF4-FFF2-40B4-BE49-F238E27FC236}">
                  <a16:creationId xmlns:a16="http://schemas.microsoft.com/office/drawing/2014/main" id="{25C95A07-5AB5-C3AB-BD81-FF8143B04F67}"/>
                </a:ext>
              </a:extLst>
            </p:cNvPr>
            <p:cNvSpPr/>
            <p:nvPr/>
          </p:nvSpPr>
          <p:spPr>
            <a:xfrm>
              <a:off x="5068075" y="2670925"/>
              <a:ext cx="17000" cy="14575"/>
            </a:xfrm>
            <a:custGeom>
              <a:avLst/>
              <a:gdLst/>
              <a:ahLst/>
              <a:cxnLst/>
              <a:rect l="l" t="t" r="r" b="b"/>
              <a:pathLst>
                <a:path w="680" h="583" extrusionOk="0">
                  <a:moveTo>
                    <a:pt x="402" y="0"/>
                  </a:moveTo>
                  <a:cubicBezTo>
                    <a:pt x="124" y="0"/>
                    <a:pt x="0" y="309"/>
                    <a:pt x="186" y="494"/>
                  </a:cubicBezTo>
                  <a:cubicBezTo>
                    <a:pt x="246" y="555"/>
                    <a:pt x="320" y="582"/>
                    <a:pt x="391" y="582"/>
                  </a:cubicBezTo>
                  <a:cubicBezTo>
                    <a:pt x="539" y="582"/>
                    <a:pt x="679" y="465"/>
                    <a:pt x="679" y="278"/>
                  </a:cubicBezTo>
                  <a:cubicBezTo>
                    <a:pt x="679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2" name="Google Shape;13652;p26">
              <a:extLst>
                <a:ext uri="{FF2B5EF4-FFF2-40B4-BE49-F238E27FC236}">
                  <a16:creationId xmlns:a16="http://schemas.microsoft.com/office/drawing/2014/main" id="{42E7086F-00DD-FF12-36C9-5BA0B80DDA8F}"/>
                </a:ext>
              </a:extLst>
            </p:cNvPr>
            <p:cNvSpPr/>
            <p:nvPr/>
          </p:nvSpPr>
          <p:spPr>
            <a:xfrm>
              <a:off x="5027950" y="2570625"/>
              <a:ext cx="57500" cy="214500"/>
            </a:xfrm>
            <a:custGeom>
              <a:avLst/>
              <a:gdLst/>
              <a:ahLst/>
              <a:cxnLst/>
              <a:rect l="l" t="t" r="r" b="b"/>
              <a:pathLst>
                <a:path w="2300" h="8580" extrusionOk="0">
                  <a:moveTo>
                    <a:pt x="278" y="0"/>
                  </a:moveTo>
                  <a:cubicBezTo>
                    <a:pt x="124" y="0"/>
                    <a:pt x="1" y="124"/>
                    <a:pt x="1" y="309"/>
                  </a:cubicBezTo>
                  <a:lnTo>
                    <a:pt x="1" y="8302"/>
                  </a:lnTo>
                  <a:cubicBezTo>
                    <a:pt x="1" y="8456"/>
                    <a:pt x="124" y="8580"/>
                    <a:pt x="278" y="8580"/>
                  </a:cubicBezTo>
                  <a:lnTo>
                    <a:pt x="2007" y="8580"/>
                  </a:lnTo>
                  <a:cubicBezTo>
                    <a:pt x="2161" y="8580"/>
                    <a:pt x="2284" y="8456"/>
                    <a:pt x="2284" y="8302"/>
                  </a:cubicBezTo>
                  <a:lnTo>
                    <a:pt x="2284" y="5586"/>
                  </a:lnTo>
                  <a:cubicBezTo>
                    <a:pt x="2300" y="5370"/>
                    <a:pt x="2145" y="5262"/>
                    <a:pt x="1991" y="5262"/>
                  </a:cubicBezTo>
                  <a:cubicBezTo>
                    <a:pt x="1837" y="5262"/>
                    <a:pt x="1682" y="5370"/>
                    <a:pt x="1698" y="5586"/>
                  </a:cubicBezTo>
                  <a:lnTo>
                    <a:pt x="1698" y="8024"/>
                  </a:lnTo>
                  <a:lnTo>
                    <a:pt x="587" y="8024"/>
                  </a:lnTo>
                  <a:lnTo>
                    <a:pt x="587" y="587"/>
                  </a:lnTo>
                  <a:lnTo>
                    <a:pt x="1698" y="587"/>
                  </a:lnTo>
                  <a:lnTo>
                    <a:pt x="1698" y="3025"/>
                  </a:lnTo>
                  <a:cubicBezTo>
                    <a:pt x="1698" y="3179"/>
                    <a:pt x="1821" y="3303"/>
                    <a:pt x="2007" y="3303"/>
                  </a:cubicBezTo>
                  <a:cubicBezTo>
                    <a:pt x="2161" y="3303"/>
                    <a:pt x="2284" y="3179"/>
                    <a:pt x="2284" y="3025"/>
                  </a:cubicBezTo>
                  <a:lnTo>
                    <a:pt x="2284" y="309"/>
                  </a:lnTo>
                  <a:cubicBezTo>
                    <a:pt x="2284" y="124"/>
                    <a:pt x="2161" y="0"/>
                    <a:pt x="20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13" name="Google Shape;13653;p26">
            <a:extLst>
              <a:ext uri="{FF2B5EF4-FFF2-40B4-BE49-F238E27FC236}">
                <a16:creationId xmlns:a16="http://schemas.microsoft.com/office/drawing/2014/main" id="{1ACCBD13-444C-02FB-DF93-AD7B7263D854}"/>
              </a:ext>
            </a:extLst>
          </p:cNvPr>
          <p:cNvGrpSpPr/>
          <p:nvPr/>
        </p:nvGrpSpPr>
        <p:grpSpPr>
          <a:xfrm>
            <a:off x="7981076" y="4658313"/>
            <a:ext cx="726800" cy="726850"/>
            <a:chOff x="3997175" y="2485750"/>
            <a:chExt cx="363400" cy="363425"/>
          </a:xfrm>
        </p:grpSpPr>
        <p:sp>
          <p:nvSpPr>
            <p:cNvPr id="214" name="Google Shape;13654;p26">
              <a:extLst>
                <a:ext uri="{FF2B5EF4-FFF2-40B4-BE49-F238E27FC236}">
                  <a16:creationId xmlns:a16="http://schemas.microsoft.com/office/drawing/2014/main" id="{C7AA9F07-89FA-95C9-340C-9671EAA46330}"/>
                </a:ext>
              </a:extLst>
            </p:cNvPr>
            <p:cNvSpPr/>
            <p:nvPr/>
          </p:nvSpPr>
          <p:spPr>
            <a:xfrm>
              <a:off x="4190050" y="27025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371" y="1"/>
                  </a:moveTo>
                  <a:cubicBezTo>
                    <a:pt x="124" y="1"/>
                    <a:pt x="1" y="309"/>
                    <a:pt x="186" y="494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55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5" name="Google Shape;13655;p26">
              <a:extLst>
                <a:ext uri="{FF2B5EF4-FFF2-40B4-BE49-F238E27FC236}">
                  <a16:creationId xmlns:a16="http://schemas.microsoft.com/office/drawing/2014/main" id="{61061B38-1302-BE65-C722-CE49DA67AB3B}"/>
                </a:ext>
              </a:extLst>
            </p:cNvPr>
            <p:cNvSpPr/>
            <p:nvPr/>
          </p:nvSpPr>
          <p:spPr>
            <a:xfrm>
              <a:off x="4041150" y="27025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40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55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6" name="Google Shape;13656;p26">
              <a:extLst>
                <a:ext uri="{FF2B5EF4-FFF2-40B4-BE49-F238E27FC236}">
                  <a16:creationId xmlns:a16="http://schemas.microsoft.com/office/drawing/2014/main" id="{71B62356-1BDA-10D7-E9F5-61474D5FB604}"/>
                </a:ext>
              </a:extLst>
            </p:cNvPr>
            <p:cNvSpPr/>
            <p:nvPr/>
          </p:nvSpPr>
          <p:spPr>
            <a:xfrm>
              <a:off x="3997175" y="2485750"/>
              <a:ext cx="363400" cy="363425"/>
            </a:xfrm>
            <a:custGeom>
              <a:avLst/>
              <a:gdLst/>
              <a:ahLst/>
              <a:cxnLst/>
              <a:rect l="l" t="t" r="r" b="b"/>
              <a:pathLst>
                <a:path w="14536" h="14537" extrusionOk="0">
                  <a:moveTo>
                    <a:pt x="13672" y="556"/>
                  </a:moveTo>
                  <a:cubicBezTo>
                    <a:pt x="13826" y="556"/>
                    <a:pt x="13950" y="710"/>
                    <a:pt x="13950" y="865"/>
                  </a:cubicBezTo>
                  <a:lnTo>
                    <a:pt x="13950" y="10401"/>
                  </a:lnTo>
                  <a:lnTo>
                    <a:pt x="8549" y="10401"/>
                  </a:lnTo>
                  <a:cubicBezTo>
                    <a:pt x="8209" y="10432"/>
                    <a:pt x="8209" y="10926"/>
                    <a:pt x="8549" y="10956"/>
                  </a:cubicBezTo>
                  <a:lnTo>
                    <a:pt x="13950" y="10956"/>
                  </a:lnTo>
                  <a:lnTo>
                    <a:pt x="13950" y="11821"/>
                  </a:lnTo>
                  <a:cubicBezTo>
                    <a:pt x="13950" y="11975"/>
                    <a:pt x="13826" y="12098"/>
                    <a:pt x="13672" y="12098"/>
                  </a:cubicBezTo>
                  <a:lnTo>
                    <a:pt x="833" y="12098"/>
                  </a:lnTo>
                  <a:cubicBezTo>
                    <a:pt x="679" y="12098"/>
                    <a:pt x="556" y="11975"/>
                    <a:pt x="556" y="11821"/>
                  </a:cubicBezTo>
                  <a:lnTo>
                    <a:pt x="556" y="10956"/>
                  </a:lnTo>
                  <a:lnTo>
                    <a:pt x="5956" y="10956"/>
                  </a:lnTo>
                  <a:cubicBezTo>
                    <a:pt x="5975" y="10959"/>
                    <a:pt x="5993" y="10960"/>
                    <a:pt x="6010" y="10960"/>
                  </a:cubicBezTo>
                  <a:cubicBezTo>
                    <a:pt x="6370" y="10960"/>
                    <a:pt x="6370" y="10397"/>
                    <a:pt x="6010" y="10397"/>
                  </a:cubicBezTo>
                  <a:cubicBezTo>
                    <a:pt x="5993" y="10397"/>
                    <a:pt x="5975" y="10398"/>
                    <a:pt x="5956" y="10401"/>
                  </a:cubicBezTo>
                  <a:lnTo>
                    <a:pt x="556" y="10401"/>
                  </a:lnTo>
                  <a:lnTo>
                    <a:pt x="556" y="865"/>
                  </a:lnTo>
                  <a:cubicBezTo>
                    <a:pt x="556" y="710"/>
                    <a:pt x="679" y="556"/>
                    <a:pt x="833" y="556"/>
                  </a:cubicBezTo>
                  <a:close/>
                  <a:moveTo>
                    <a:pt x="8672" y="12685"/>
                  </a:moveTo>
                  <a:lnTo>
                    <a:pt x="8672" y="13981"/>
                  </a:lnTo>
                  <a:lnTo>
                    <a:pt x="5833" y="13981"/>
                  </a:lnTo>
                  <a:lnTo>
                    <a:pt x="5833" y="12685"/>
                  </a:lnTo>
                  <a:close/>
                  <a:moveTo>
                    <a:pt x="833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11821"/>
                  </a:lnTo>
                  <a:cubicBezTo>
                    <a:pt x="0" y="12284"/>
                    <a:pt x="370" y="12685"/>
                    <a:pt x="833" y="12685"/>
                  </a:cubicBezTo>
                  <a:lnTo>
                    <a:pt x="5277" y="12685"/>
                  </a:lnTo>
                  <a:lnTo>
                    <a:pt x="5277" y="13981"/>
                  </a:lnTo>
                  <a:lnTo>
                    <a:pt x="3858" y="13981"/>
                  </a:lnTo>
                  <a:cubicBezTo>
                    <a:pt x="3703" y="13981"/>
                    <a:pt x="3580" y="14104"/>
                    <a:pt x="3580" y="14259"/>
                  </a:cubicBezTo>
                  <a:cubicBezTo>
                    <a:pt x="3580" y="14413"/>
                    <a:pt x="3703" y="14536"/>
                    <a:pt x="3858" y="14536"/>
                  </a:cubicBezTo>
                  <a:lnTo>
                    <a:pt x="10678" y="14536"/>
                  </a:lnTo>
                  <a:cubicBezTo>
                    <a:pt x="10833" y="14536"/>
                    <a:pt x="10956" y="14413"/>
                    <a:pt x="10956" y="14259"/>
                  </a:cubicBezTo>
                  <a:cubicBezTo>
                    <a:pt x="10956" y="14104"/>
                    <a:pt x="10833" y="13981"/>
                    <a:pt x="10678" y="13981"/>
                  </a:cubicBezTo>
                  <a:lnTo>
                    <a:pt x="9259" y="13981"/>
                  </a:lnTo>
                  <a:lnTo>
                    <a:pt x="9259" y="12685"/>
                  </a:lnTo>
                  <a:lnTo>
                    <a:pt x="13672" y="12685"/>
                  </a:lnTo>
                  <a:cubicBezTo>
                    <a:pt x="14135" y="12654"/>
                    <a:pt x="14536" y="12284"/>
                    <a:pt x="14536" y="11821"/>
                  </a:cubicBezTo>
                  <a:lnTo>
                    <a:pt x="14536" y="865"/>
                  </a:lnTo>
                  <a:cubicBezTo>
                    <a:pt x="14536" y="371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7" name="Google Shape;13657;p26">
              <a:extLst>
                <a:ext uri="{FF2B5EF4-FFF2-40B4-BE49-F238E27FC236}">
                  <a16:creationId xmlns:a16="http://schemas.microsoft.com/office/drawing/2014/main" id="{6953A143-874B-BF51-7C2F-3CEDF8FB6257}"/>
                </a:ext>
              </a:extLst>
            </p:cNvPr>
            <p:cNvSpPr/>
            <p:nvPr/>
          </p:nvSpPr>
          <p:spPr>
            <a:xfrm>
              <a:off x="4061450" y="2528175"/>
              <a:ext cx="232025" cy="146650"/>
            </a:xfrm>
            <a:custGeom>
              <a:avLst/>
              <a:gdLst/>
              <a:ahLst/>
              <a:cxnLst/>
              <a:rect l="l" t="t" r="r" b="b"/>
              <a:pathLst>
                <a:path w="9281" h="5866" extrusionOk="0">
                  <a:moveTo>
                    <a:pt x="2706" y="3118"/>
                  </a:moveTo>
                  <a:lnTo>
                    <a:pt x="2706" y="5278"/>
                  </a:lnTo>
                  <a:lnTo>
                    <a:pt x="1565" y="5278"/>
                  </a:lnTo>
                  <a:lnTo>
                    <a:pt x="1565" y="3118"/>
                  </a:lnTo>
                  <a:close/>
                  <a:moveTo>
                    <a:pt x="4404" y="587"/>
                  </a:moveTo>
                  <a:lnTo>
                    <a:pt x="4404" y="5278"/>
                  </a:lnTo>
                  <a:lnTo>
                    <a:pt x="3262" y="5278"/>
                  </a:lnTo>
                  <a:lnTo>
                    <a:pt x="3262" y="587"/>
                  </a:lnTo>
                  <a:close/>
                  <a:moveTo>
                    <a:pt x="6101" y="2285"/>
                  </a:moveTo>
                  <a:lnTo>
                    <a:pt x="6101" y="5278"/>
                  </a:lnTo>
                  <a:lnTo>
                    <a:pt x="4959" y="5278"/>
                  </a:lnTo>
                  <a:lnTo>
                    <a:pt x="4959" y="2285"/>
                  </a:lnTo>
                  <a:close/>
                  <a:moveTo>
                    <a:pt x="7799" y="3982"/>
                  </a:moveTo>
                  <a:lnTo>
                    <a:pt x="7799" y="5278"/>
                  </a:lnTo>
                  <a:lnTo>
                    <a:pt x="6688" y="5278"/>
                  </a:lnTo>
                  <a:lnTo>
                    <a:pt x="6688" y="3982"/>
                  </a:lnTo>
                  <a:close/>
                  <a:moveTo>
                    <a:pt x="2984" y="1"/>
                  </a:moveTo>
                  <a:cubicBezTo>
                    <a:pt x="2830" y="1"/>
                    <a:pt x="2706" y="124"/>
                    <a:pt x="2706" y="279"/>
                  </a:cubicBezTo>
                  <a:lnTo>
                    <a:pt x="2706" y="2562"/>
                  </a:lnTo>
                  <a:lnTo>
                    <a:pt x="1287" y="2562"/>
                  </a:lnTo>
                  <a:cubicBezTo>
                    <a:pt x="1132" y="2562"/>
                    <a:pt x="1009" y="2686"/>
                    <a:pt x="1009" y="2840"/>
                  </a:cubicBezTo>
                  <a:lnTo>
                    <a:pt x="1009" y="5278"/>
                  </a:lnTo>
                  <a:lnTo>
                    <a:pt x="423" y="5278"/>
                  </a:lnTo>
                  <a:cubicBezTo>
                    <a:pt x="413" y="5278"/>
                    <a:pt x="403" y="5277"/>
                    <a:pt x="393" y="5277"/>
                  </a:cubicBezTo>
                  <a:cubicBezTo>
                    <a:pt x="0" y="5277"/>
                    <a:pt x="0" y="5866"/>
                    <a:pt x="393" y="5866"/>
                  </a:cubicBezTo>
                  <a:cubicBezTo>
                    <a:pt x="403" y="5866"/>
                    <a:pt x="413" y="5865"/>
                    <a:pt x="423" y="5865"/>
                  </a:cubicBezTo>
                  <a:lnTo>
                    <a:pt x="8941" y="5865"/>
                  </a:lnTo>
                  <a:cubicBezTo>
                    <a:pt x="9280" y="5803"/>
                    <a:pt x="9280" y="5340"/>
                    <a:pt x="8941" y="5278"/>
                  </a:cubicBezTo>
                  <a:lnTo>
                    <a:pt x="8385" y="5278"/>
                  </a:lnTo>
                  <a:lnTo>
                    <a:pt x="8385" y="3704"/>
                  </a:lnTo>
                  <a:cubicBezTo>
                    <a:pt x="8385" y="3550"/>
                    <a:pt x="8262" y="3427"/>
                    <a:pt x="8076" y="3427"/>
                  </a:cubicBezTo>
                  <a:lnTo>
                    <a:pt x="6657" y="3427"/>
                  </a:lnTo>
                  <a:lnTo>
                    <a:pt x="6657" y="2007"/>
                  </a:lnTo>
                  <a:cubicBezTo>
                    <a:pt x="6657" y="1822"/>
                    <a:pt x="6533" y="1698"/>
                    <a:pt x="6379" y="1698"/>
                  </a:cubicBezTo>
                  <a:lnTo>
                    <a:pt x="4959" y="1698"/>
                  </a:lnTo>
                  <a:lnTo>
                    <a:pt x="4959" y="279"/>
                  </a:lnTo>
                  <a:cubicBezTo>
                    <a:pt x="4959" y="124"/>
                    <a:pt x="4836" y="1"/>
                    <a:pt x="46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8" name="Google Shape;13658;p26">
              <a:extLst>
                <a:ext uri="{FF2B5EF4-FFF2-40B4-BE49-F238E27FC236}">
                  <a16:creationId xmlns:a16="http://schemas.microsoft.com/office/drawing/2014/main" id="{4AD99CF5-7F8B-256F-973E-2178922D2475}"/>
                </a:ext>
              </a:extLst>
            </p:cNvPr>
            <p:cNvSpPr/>
            <p:nvPr/>
          </p:nvSpPr>
          <p:spPr>
            <a:xfrm>
              <a:off x="4085125" y="2702550"/>
              <a:ext cx="81025" cy="14700"/>
            </a:xfrm>
            <a:custGeom>
              <a:avLst/>
              <a:gdLst/>
              <a:ahLst/>
              <a:cxnLst/>
              <a:rect l="l" t="t" r="r" b="b"/>
              <a:pathLst>
                <a:path w="3241" h="588" extrusionOk="0">
                  <a:moveTo>
                    <a:pt x="340" y="1"/>
                  </a:moveTo>
                  <a:cubicBezTo>
                    <a:pt x="0" y="62"/>
                    <a:pt x="0" y="525"/>
                    <a:pt x="340" y="587"/>
                  </a:cubicBezTo>
                  <a:lnTo>
                    <a:pt x="2901" y="587"/>
                  </a:lnTo>
                  <a:cubicBezTo>
                    <a:pt x="3241" y="525"/>
                    <a:pt x="3241" y="62"/>
                    <a:pt x="29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19" name="Google Shape;13659;p26">
              <a:extLst>
                <a:ext uri="{FF2B5EF4-FFF2-40B4-BE49-F238E27FC236}">
                  <a16:creationId xmlns:a16="http://schemas.microsoft.com/office/drawing/2014/main" id="{E342C8B7-EE01-F1D2-FD4D-2DD1ADAAD314}"/>
                </a:ext>
              </a:extLst>
            </p:cNvPr>
            <p:cNvSpPr/>
            <p:nvPr/>
          </p:nvSpPr>
          <p:spPr>
            <a:xfrm>
              <a:off x="4235575" y="2702525"/>
              <a:ext cx="81550" cy="14750"/>
            </a:xfrm>
            <a:custGeom>
              <a:avLst/>
              <a:gdLst/>
              <a:ahLst/>
              <a:cxnLst/>
              <a:rect l="l" t="t" r="r" b="b"/>
              <a:pathLst>
                <a:path w="3262" h="590" extrusionOk="0">
                  <a:moveTo>
                    <a:pt x="2869" y="1"/>
                  </a:moveTo>
                  <a:cubicBezTo>
                    <a:pt x="2860" y="1"/>
                    <a:pt x="2850" y="1"/>
                    <a:pt x="2840" y="2"/>
                  </a:cubicBezTo>
                  <a:lnTo>
                    <a:pt x="278" y="2"/>
                  </a:lnTo>
                  <a:cubicBezTo>
                    <a:pt x="124" y="2"/>
                    <a:pt x="0" y="156"/>
                    <a:pt x="0" y="310"/>
                  </a:cubicBezTo>
                  <a:cubicBezTo>
                    <a:pt x="0" y="465"/>
                    <a:pt x="124" y="588"/>
                    <a:pt x="278" y="588"/>
                  </a:cubicBezTo>
                  <a:lnTo>
                    <a:pt x="2840" y="588"/>
                  </a:lnTo>
                  <a:cubicBezTo>
                    <a:pt x="2850" y="589"/>
                    <a:pt x="2860" y="589"/>
                    <a:pt x="2869" y="589"/>
                  </a:cubicBezTo>
                  <a:cubicBezTo>
                    <a:pt x="3262" y="589"/>
                    <a:pt x="3262" y="1"/>
                    <a:pt x="28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0" name="Google Shape;13660;p26">
              <a:extLst>
                <a:ext uri="{FF2B5EF4-FFF2-40B4-BE49-F238E27FC236}">
                  <a16:creationId xmlns:a16="http://schemas.microsoft.com/office/drawing/2014/main" id="{5DB487C0-0840-0D94-4C2D-31CFCA0C772D}"/>
                </a:ext>
              </a:extLst>
            </p:cNvPr>
            <p:cNvSpPr/>
            <p:nvPr/>
          </p:nvSpPr>
          <p:spPr>
            <a:xfrm>
              <a:off x="4169225" y="2745750"/>
              <a:ext cx="16225" cy="13850"/>
            </a:xfrm>
            <a:custGeom>
              <a:avLst/>
              <a:gdLst/>
              <a:ahLst/>
              <a:cxnLst/>
              <a:rect l="l" t="t" r="r" b="b"/>
              <a:pathLst>
                <a:path w="649" h="554" extrusionOk="0">
                  <a:moveTo>
                    <a:pt x="371" y="1"/>
                  </a:moveTo>
                  <a:cubicBezTo>
                    <a:pt x="124" y="1"/>
                    <a:pt x="0" y="310"/>
                    <a:pt x="185" y="464"/>
                  </a:cubicBezTo>
                  <a:cubicBezTo>
                    <a:pt x="247" y="526"/>
                    <a:pt x="319" y="553"/>
                    <a:pt x="388" y="553"/>
                  </a:cubicBezTo>
                  <a:cubicBezTo>
                    <a:pt x="525" y="553"/>
                    <a:pt x="648" y="443"/>
                    <a:pt x="648" y="279"/>
                  </a:cubicBezTo>
                  <a:cubicBezTo>
                    <a:pt x="648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1" name="Google Shape;13661;p26">
            <a:extLst>
              <a:ext uri="{FF2B5EF4-FFF2-40B4-BE49-F238E27FC236}">
                <a16:creationId xmlns:a16="http://schemas.microsoft.com/office/drawing/2014/main" id="{9B5C0F96-C142-93CC-E6E2-21E706E32D1C}"/>
              </a:ext>
            </a:extLst>
          </p:cNvPr>
          <p:cNvGrpSpPr/>
          <p:nvPr/>
        </p:nvGrpSpPr>
        <p:grpSpPr>
          <a:xfrm>
            <a:off x="6611426" y="4658288"/>
            <a:ext cx="455300" cy="726900"/>
            <a:chOff x="6311025" y="3602925"/>
            <a:chExt cx="227650" cy="363450"/>
          </a:xfrm>
        </p:grpSpPr>
        <p:sp>
          <p:nvSpPr>
            <p:cNvPr id="222" name="Google Shape;13662;p26">
              <a:extLst>
                <a:ext uri="{FF2B5EF4-FFF2-40B4-BE49-F238E27FC236}">
                  <a16:creationId xmlns:a16="http://schemas.microsoft.com/office/drawing/2014/main" id="{B335080D-DBA8-5990-019F-5B6E6802FA0C}"/>
                </a:ext>
              </a:extLst>
            </p:cNvPr>
            <p:cNvSpPr/>
            <p:nvPr/>
          </p:nvSpPr>
          <p:spPr>
            <a:xfrm>
              <a:off x="6415200" y="3906925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0" y="1"/>
                  </a:moveTo>
                  <a:cubicBezTo>
                    <a:pt x="124" y="1"/>
                    <a:pt x="0" y="310"/>
                    <a:pt x="154" y="495"/>
                  </a:cubicBezTo>
                  <a:cubicBezTo>
                    <a:pt x="215" y="555"/>
                    <a:pt x="289" y="583"/>
                    <a:pt x="360" y="583"/>
                  </a:cubicBezTo>
                  <a:cubicBezTo>
                    <a:pt x="508" y="583"/>
                    <a:pt x="648" y="466"/>
                    <a:pt x="648" y="279"/>
                  </a:cubicBezTo>
                  <a:cubicBezTo>
                    <a:pt x="648" y="124"/>
                    <a:pt x="525" y="1"/>
                    <a:pt x="3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3" name="Google Shape;13663;p26">
              <a:extLst>
                <a:ext uri="{FF2B5EF4-FFF2-40B4-BE49-F238E27FC236}">
                  <a16:creationId xmlns:a16="http://schemas.microsoft.com/office/drawing/2014/main" id="{D9E9C336-80C2-B387-46A8-35FE7B56828D}"/>
                </a:ext>
              </a:extLst>
            </p:cNvPr>
            <p:cNvSpPr/>
            <p:nvPr/>
          </p:nvSpPr>
          <p:spPr>
            <a:xfrm>
              <a:off x="6393600" y="3646925"/>
              <a:ext cx="61725" cy="14675"/>
            </a:xfrm>
            <a:custGeom>
              <a:avLst/>
              <a:gdLst/>
              <a:ahLst/>
              <a:cxnLst/>
              <a:rect l="l" t="t" r="r" b="b"/>
              <a:pathLst>
                <a:path w="2469" h="587" extrusionOk="0">
                  <a:moveTo>
                    <a:pt x="401" y="1"/>
                  </a:moveTo>
                  <a:cubicBezTo>
                    <a:pt x="0" y="1"/>
                    <a:pt x="0" y="587"/>
                    <a:pt x="401" y="587"/>
                  </a:cubicBezTo>
                  <a:lnTo>
                    <a:pt x="2099" y="587"/>
                  </a:lnTo>
                  <a:cubicBezTo>
                    <a:pt x="2469" y="587"/>
                    <a:pt x="2469" y="1"/>
                    <a:pt x="20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4" name="Google Shape;13664;p26">
              <a:extLst>
                <a:ext uri="{FF2B5EF4-FFF2-40B4-BE49-F238E27FC236}">
                  <a16:creationId xmlns:a16="http://schemas.microsoft.com/office/drawing/2014/main" id="{EC77D7B3-E749-34F2-E273-7A7F62F837E9}"/>
                </a:ext>
              </a:extLst>
            </p:cNvPr>
            <p:cNvSpPr/>
            <p:nvPr/>
          </p:nvSpPr>
          <p:spPr>
            <a:xfrm>
              <a:off x="6311025" y="3602925"/>
              <a:ext cx="227650" cy="362675"/>
            </a:xfrm>
            <a:custGeom>
              <a:avLst/>
              <a:gdLst/>
              <a:ahLst/>
              <a:cxnLst/>
              <a:rect l="l" t="t" r="r" b="b"/>
              <a:pathLst>
                <a:path w="9106" h="14507" extrusionOk="0">
                  <a:moveTo>
                    <a:pt x="7099" y="557"/>
                  </a:moveTo>
                  <a:cubicBezTo>
                    <a:pt x="7408" y="557"/>
                    <a:pt x="7655" y="804"/>
                    <a:pt x="7655" y="1112"/>
                  </a:cubicBezTo>
                  <a:lnTo>
                    <a:pt x="7655" y="3551"/>
                  </a:lnTo>
                  <a:lnTo>
                    <a:pt x="1420" y="3551"/>
                  </a:lnTo>
                  <a:lnTo>
                    <a:pt x="1420" y="1112"/>
                  </a:lnTo>
                  <a:cubicBezTo>
                    <a:pt x="1420" y="804"/>
                    <a:pt x="1667" y="557"/>
                    <a:pt x="1976" y="557"/>
                  </a:cubicBezTo>
                  <a:close/>
                  <a:moveTo>
                    <a:pt x="6821" y="4137"/>
                  </a:moveTo>
                  <a:lnTo>
                    <a:pt x="6821" y="5279"/>
                  </a:lnTo>
                  <a:lnTo>
                    <a:pt x="556" y="5279"/>
                  </a:lnTo>
                  <a:lnTo>
                    <a:pt x="556" y="4415"/>
                  </a:lnTo>
                  <a:cubicBezTo>
                    <a:pt x="556" y="4260"/>
                    <a:pt x="680" y="4137"/>
                    <a:pt x="865" y="4137"/>
                  </a:cubicBezTo>
                  <a:close/>
                  <a:moveTo>
                    <a:pt x="8241" y="4137"/>
                  </a:moveTo>
                  <a:cubicBezTo>
                    <a:pt x="8395" y="4137"/>
                    <a:pt x="8519" y="4260"/>
                    <a:pt x="8519" y="4415"/>
                  </a:cubicBezTo>
                  <a:lnTo>
                    <a:pt x="8519" y="5279"/>
                  </a:lnTo>
                  <a:lnTo>
                    <a:pt x="7377" y="5279"/>
                  </a:lnTo>
                  <a:lnTo>
                    <a:pt x="7377" y="4137"/>
                  </a:lnTo>
                  <a:close/>
                  <a:moveTo>
                    <a:pt x="8519" y="5834"/>
                  </a:moveTo>
                  <a:lnTo>
                    <a:pt x="8519" y="10093"/>
                  </a:lnTo>
                  <a:cubicBezTo>
                    <a:pt x="8519" y="10248"/>
                    <a:pt x="8395" y="10371"/>
                    <a:pt x="8241" y="10371"/>
                  </a:cubicBezTo>
                  <a:lnTo>
                    <a:pt x="865" y="10371"/>
                  </a:lnTo>
                  <a:cubicBezTo>
                    <a:pt x="680" y="10371"/>
                    <a:pt x="556" y="10248"/>
                    <a:pt x="556" y="10093"/>
                  </a:cubicBezTo>
                  <a:lnTo>
                    <a:pt x="556" y="5834"/>
                  </a:lnTo>
                  <a:close/>
                  <a:moveTo>
                    <a:pt x="1924" y="0"/>
                  </a:moveTo>
                  <a:cubicBezTo>
                    <a:pt x="1330" y="0"/>
                    <a:pt x="834" y="513"/>
                    <a:pt x="834" y="1112"/>
                  </a:cubicBezTo>
                  <a:lnTo>
                    <a:pt x="865" y="1112"/>
                  </a:lnTo>
                  <a:lnTo>
                    <a:pt x="865" y="3551"/>
                  </a:lnTo>
                  <a:cubicBezTo>
                    <a:pt x="371" y="3551"/>
                    <a:pt x="1" y="3952"/>
                    <a:pt x="1" y="4415"/>
                  </a:cubicBezTo>
                  <a:lnTo>
                    <a:pt x="1" y="10093"/>
                  </a:lnTo>
                  <a:cubicBezTo>
                    <a:pt x="1" y="10556"/>
                    <a:pt x="371" y="10927"/>
                    <a:pt x="865" y="10957"/>
                  </a:cubicBezTo>
                  <a:lnTo>
                    <a:pt x="865" y="13395"/>
                  </a:lnTo>
                  <a:cubicBezTo>
                    <a:pt x="865" y="14013"/>
                    <a:pt x="1390" y="14506"/>
                    <a:pt x="2007" y="14506"/>
                  </a:cubicBezTo>
                  <a:lnTo>
                    <a:pt x="3272" y="14506"/>
                  </a:lnTo>
                  <a:cubicBezTo>
                    <a:pt x="3426" y="14506"/>
                    <a:pt x="3581" y="14383"/>
                    <a:pt x="3550" y="14229"/>
                  </a:cubicBezTo>
                  <a:cubicBezTo>
                    <a:pt x="3550" y="14074"/>
                    <a:pt x="3426" y="13951"/>
                    <a:pt x="3272" y="13951"/>
                  </a:cubicBezTo>
                  <a:lnTo>
                    <a:pt x="2007" y="13951"/>
                  </a:lnTo>
                  <a:cubicBezTo>
                    <a:pt x="1698" y="13951"/>
                    <a:pt x="1420" y="13704"/>
                    <a:pt x="1420" y="13395"/>
                  </a:cubicBezTo>
                  <a:lnTo>
                    <a:pt x="1420" y="10957"/>
                  </a:lnTo>
                  <a:lnTo>
                    <a:pt x="7685" y="10957"/>
                  </a:lnTo>
                  <a:lnTo>
                    <a:pt x="7685" y="13395"/>
                  </a:lnTo>
                  <a:cubicBezTo>
                    <a:pt x="7685" y="13704"/>
                    <a:pt x="7439" y="13951"/>
                    <a:pt x="7130" y="13951"/>
                  </a:cubicBezTo>
                  <a:lnTo>
                    <a:pt x="5834" y="13951"/>
                  </a:lnTo>
                  <a:cubicBezTo>
                    <a:pt x="5679" y="13951"/>
                    <a:pt x="5556" y="14074"/>
                    <a:pt x="5556" y="14229"/>
                  </a:cubicBezTo>
                  <a:cubicBezTo>
                    <a:pt x="5556" y="14383"/>
                    <a:pt x="5679" y="14506"/>
                    <a:pt x="5834" y="14506"/>
                  </a:cubicBezTo>
                  <a:lnTo>
                    <a:pt x="7130" y="14506"/>
                  </a:lnTo>
                  <a:cubicBezTo>
                    <a:pt x="7747" y="14506"/>
                    <a:pt x="8241" y="14013"/>
                    <a:pt x="8241" y="13395"/>
                  </a:cubicBezTo>
                  <a:lnTo>
                    <a:pt x="8241" y="10957"/>
                  </a:lnTo>
                  <a:cubicBezTo>
                    <a:pt x="8735" y="10957"/>
                    <a:pt x="9105" y="10556"/>
                    <a:pt x="9105" y="10093"/>
                  </a:cubicBezTo>
                  <a:lnTo>
                    <a:pt x="9105" y="4415"/>
                  </a:lnTo>
                  <a:cubicBezTo>
                    <a:pt x="9105" y="3952"/>
                    <a:pt x="8735" y="3551"/>
                    <a:pt x="8241" y="3551"/>
                  </a:cubicBezTo>
                  <a:lnTo>
                    <a:pt x="8241" y="1112"/>
                  </a:lnTo>
                  <a:cubicBezTo>
                    <a:pt x="8241" y="495"/>
                    <a:pt x="7747" y="1"/>
                    <a:pt x="7130" y="1"/>
                  </a:cubicBezTo>
                  <a:lnTo>
                    <a:pt x="1976" y="1"/>
                  </a:lnTo>
                  <a:cubicBezTo>
                    <a:pt x="1959" y="1"/>
                    <a:pt x="1941" y="0"/>
                    <a:pt x="19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5" name="Google Shape;13665;p26">
              <a:extLst>
                <a:ext uri="{FF2B5EF4-FFF2-40B4-BE49-F238E27FC236}">
                  <a16:creationId xmlns:a16="http://schemas.microsoft.com/office/drawing/2014/main" id="{170626CE-E5BF-5990-1DEE-12F0A43D19B5}"/>
                </a:ext>
              </a:extLst>
            </p:cNvPr>
            <p:cNvSpPr/>
            <p:nvPr/>
          </p:nvSpPr>
          <p:spPr>
            <a:xfrm>
              <a:off x="6350800" y="3777225"/>
              <a:ext cx="146200" cy="14100"/>
            </a:xfrm>
            <a:custGeom>
              <a:avLst/>
              <a:gdLst/>
              <a:ahLst/>
              <a:cxnLst/>
              <a:rect l="l" t="t" r="r" b="b"/>
              <a:pathLst>
                <a:path w="5848" h="564" extrusionOk="0">
                  <a:moveTo>
                    <a:pt x="335" y="0"/>
                  </a:moveTo>
                  <a:cubicBezTo>
                    <a:pt x="0" y="0"/>
                    <a:pt x="0" y="564"/>
                    <a:pt x="335" y="564"/>
                  </a:cubicBezTo>
                  <a:cubicBezTo>
                    <a:pt x="351" y="564"/>
                    <a:pt x="367" y="562"/>
                    <a:pt x="385" y="560"/>
                  </a:cubicBezTo>
                  <a:lnTo>
                    <a:pt x="5508" y="560"/>
                  </a:lnTo>
                  <a:cubicBezTo>
                    <a:pt x="5848" y="529"/>
                    <a:pt x="5848" y="35"/>
                    <a:pt x="5508" y="4"/>
                  </a:cubicBezTo>
                  <a:lnTo>
                    <a:pt x="385" y="4"/>
                  </a:lnTo>
                  <a:cubicBezTo>
                    <a:pt x="367" y="2"/>
                    <a:pt x="351" y="0"/>
                    <a:pt x="3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6" name="Google Shape;13666;p26">
              <a:extLst>
                <a:ext uri="{FF2B5EF4-FFF2-40B4-BE49-F238E27FC236}">
                  <a16:creationId xmlns:a16="http://schemas.microsoft.com/office/drawing/2014/main" id="{4FF9FC88-AAB8-0E00-199C-3F327BB46D36}"/>
                </a:ext>
              </a:extLst>
            </p:cNvPr>
            <p:cNvSpPr/>
            <p:nvPr/>
          </p:nvSpPr>
          <p:spPr>
            <a:xfrm>
              <a:off x="6350800" y="3819650"/>
              <a:ext cx="146200" cy="14125"/>
            </a:xfrm>
            <a:custGeom>
              <a:avLst/>
              <a:gdLst/>
              <a:ahLst/>
              <a:cxnLst/>
              <a:rect l="l" t="t" r="r" b="b"/>
              <a:pathLst>
                <a:path w="5848" h="565" extrusionOk="0">
                  <a:moveTo>
                    <a:pt x="335" y="1"/>
                  </a:moveTo>
                  <a:cubicBezTo>
                    <a:pt x="0" y="1"/>
                    <a:pt x="0" y="564"/>
                    <a:pt x="335" y="564"/>
                  </a:cubicBezTo>
                  <a:cubicBezTo>
                    <a:pt x="351" y="564"/>
                    <a:pt x="367" y="563"/>
                    <a:pt x="385" y="560"/>
                  </a:cubicBezTo>
                  <a:lnTo>
                    <a:pt x="5508" y="560"/>
                  </a:lnTo>
                  <a:cubicBezTo>
                    <a:pt x="5848" y="529"/>
                    <a:pt x="5848" y="35"/>
                    <a:pt x="5508" y="5"/>
                  </a:cubicBezTo>
                  <a:lnTo>
                    <a:pt x="385" y="5"/>
                  </a:lnTo>
                  <a:cubicBezTo>
                    <a:pt x="367" y="2"/>
                    <a:pt x="351" y="1"/>
                    <a:pt x="3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27" name="Google Shape;13667;p26">
              <a:extLst>
                <a:ext uri="{FF2B5EF4-FFF2-40B4-BE49-F238E27FC236}">
                  <a16:creationId xmlns:a16="http://schemas.microsoft.com/office/drawing/2014/main" id="{927A0B4D-33FC-951D-00D4-3C84B50D0E1C}"/>
                </a:ext>
              </a:extLst>
            </p:cNvPr>
            <p:cNvSpPr/>
            <p:nvPr/>
          </p:nvSpPr>
          <p:spPr>
            <a:xfrm>
              <a:off x="6415200" y="3951675"/>
              <a:ext cx="19300" cy="14700"/>
            </a:xfrm>
            <a:custGeom>
              <a:avLst/>
              <a:gdLst/>
              <a:ahLst/>
              <a:cxnLst/>
              <a:rect l="l" t="t" r="r" b="b"/>
              <a:pathLst>
                <a:path w="772" h="588" extrusionOk="0">
                  <a:moveTo>
                    <a:pt x="386" y="1"/>
                  </a:moveTo>
                  <a:cubicBezTo>
                    <a:pt x="316" y="1"/>
                    <a:pt x="247" y="32"/>
                    <a:pt x="185" y="94"/>
                  </a:cubicBezTo>
                  <a:cubicBezTo>
                    <a:pt x="0" y="248"/>
                    <a:pt x="124" y="587"/>
                    <a:pt x="370" y="587"/>
                  </a:cubicBezTo>
                  <a:cubicBezTo>
                    <a:pt x="648" y="587"/>
                    <a:pt x="772" y="248"/>
                    <a:pt x="587" y="94"/>
                  </a:cubicBezTo>
                  <a:cubicBezTo>
                    <a:pt x="525" y="32"/>
                    <a:pt x="455" y="1"/>
                    <a:pt x="3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28" name="Google Shape;13668;p26">
            <a:extLst>
              <a:ext uri="{FF2B5EF4-FFF2-40B4-BE49-F238E27FC236}">
                <a16:creationId xmlns:a16="http://schemas.microsoft.com/office/drawing/2014/main" id="{DA198027-B74D-126E-E638-6FCA589E715C}"/>
              </a:ext>
            </a:extLst>
          </p:cNvPr>
          <p:cNvGrpSpPr/>
          <p:nvPr/>
        </p:nvGrpSpPr>
        <p:grpSpPr>
          <a:xfrm>
            <a:off x="4915750" y="4658313"/>
            <a:ext cx="725300" cy="726850"/>
            <a:chOff x="3247225" y="2485750"/>
            <a:chExt cx="362650" cy="363425"/>
          </a:xfrm>
        </p:grpSpPr>
        <p:sp>
          <p:nvSpPr>
            <p:cNvPr id="229" name="Google Shape;13669;p26">
              <a:extLst>
                <a:ext uri="{FF2B5EF4-FFF2-40B4-BE49-F238E27FC236}">
                  <a16:creationId xmlns:a16="http://schemas.microsoft.com/office/drawing/2014/main" id="{5CA3A63E-BEFE-D2BE-1283-BFB2F58014C0}"/>
                </a:ext>
              </a:extLst>
            </p:cNvPr>
            <p:cNvSpPr/>
            <p:nvPr/>
          </p:nvSpPr>
          <p:spPr>
            <a:xfrm>
              <a:off x="3247225" y="2485750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17" y="556"/>
                  </a:moveTo>
                  <a:cubicBezTo>
                    <a:pt x="3272" y="556"/>
                    <a:pt x="3395" y="710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2" y="3395"/>
                    <a:pt x="3117" y="3395"/>
                  </a:cubicBezTo>
                  <a:lnTo>
                    <a:pt x="864" y="3395"/>
                  </a:lnTo>
                  <a:cubicBezTo>
                    <a:pt x="710" y="3395"/>
                    <a:pt x="556" y="3272"/>
                    <a:pt x="587" y="3118"/>
                  </a:cubicBezTo>
                  <a:lnTo>
                    <a:pt x="587" y="865"/>
                  </a:lnTo>
                  <a:cubicBezTo>
                    <a:pt x="556" y="710"/>
                    <a:pt x="710" y="556"/>
                    <a:pt x="864" y="556"/>
                  </a:cubicBezTo>
                  <a:close/>
                  <a:moveTo>
                    <a:pt x="834" y="1"/>
                  </a:moveTo>
                  <a:cubicBezTo>
                    <a:pt x="371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1" y="3982"/>
                    <a:pt x="834" y="3982"/>
                  </a:cubicBezTo>
                  <a:lnTo>
                    <a:pt x="3117" y="3982"/>
                  </a:lnTo>
                  <a:cubicBezTo>
                    <a:pt x="3580" y="3982"/>
                    <a:pt x="3951" y="3581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0" name="Google Shape;13670;p26">
              <a:extLst>
                <a:ext uri="{FF2B5EF4-FFF2-40B4-BE49-F238E27FC236}">
                  <a16:creationId xmlns:a16="http://schemas.microsoft.com/office/drawing/2014/main" id="{D263A976-EDCA-0C20-019F-C113094C1B8D}"/>
                </a:ext>
              </a:extLst>
            </p:cNvPr>
            <p:cNvSpPr/>
            <p:nvPr/>
          </p:nvSpPr>
          <p:spPr>
            <a:xfrm>
              <a:off x="3379150" y="2485750"/>
              <a:ext cx="98800" cy="99550"/>
            </a:xfrm>
            <a:custGeom>
              <a:avLst/>
              <a:gdLst/>
              <a:ahLst/>
              <a:cxnLst/>
              <a:rect l="l" t="t" r="r" b="b"/>
              <a:pathLst>
                <a:path w="3952" h="3982" extrusionOk="0">
                  <a:moveTo>
                    <a:pt x="3118" y="556"/>
                  </a:moveTo>
                  <a:cubicBezTo>
                    <a:pt x="3272" y="556"/>
                    <a:pt x="3396" y="710"/>
                    <a:pt x="3396" y="865"/>
                  </a:cubicBezTo>
                  <a:lnTo>
                    <a:pt x="3396" y="3118"/>
                  </a:lnTo>
                  <a:cubicBezTo>
                    <a:pt x="3396" y="3272"/>
                    <a:pt x="3272" y="3395"/>
                    <a:pt x="3118" y="3395"/>
                  </a:cubicBezTo>
                  <a:lnTo>
                    <a:pt x="834" y="3395"/>
                  </a:lnTo>
                  <a:cubicBezTo>
                    <a:pt x="680" y="3395"/>
                    <a:pt x="556" y="3272"/>
                    <a:pt x="556" y="3118"/>
                  </a:cubicBezTo>
                  <a:lnTo>
                    <a:pt x="556" y="865"/>
                  </a:lnTo>
                  <a:cubicBezTo>
                    <a:pt x="556" y="710"/>
                    <a:pt x="680" y="556"/>
                    <a:pt x="834" y="556"/>
                  </a:cubicBezTo>
                  <a:close/>
                  <a:moveTo>
                    <a:pt x="834" y="1"/>
                  </a:moveTo>
                  <a:cubicBezTo>
                    <a:pt x="371" y="1"/>
                    <a:pt x="1" y="371"/>
                    <a:pt x="1" y="865"/>
                  </a:cubicBezTo>
                  <a:lnTo>
                    <a:pt x="1" y="3118"/>
                  </a:lnTo>
                  <a:cubicBezTo>
                    <a:pt x="1" y="3581"/>
                    <a:pt x="371" y="3982"/>
                    <a:pt x="834" y="3982"/>
                  </a:cubicBezTo>
                  <a:lnTo>
                    <a:pt x="3118" y="3982"/>
                  </a:lnTo>
                  <a:cubicBezTo>
                    <a:pt x="3581" y="3982"/>
                    <a:pt x="3951" y="3581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1" y="1"/>
                    <a:pt x="31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1" name="Google Shape;13671;p26">
              <a:extLst>
                <a:ext uri="{FF2B5EF4-FFF2-40B4-BE49-F238E27FC236}">
                  <a16:creationId xmlns:a16="http://schemas.microsoft.com/office/drawing/2014/main" id="{5ACCEB80-D854-35FB-651C-5168A08F5475}"/>
                </a:ext>
              </a:extLst>
            </p:cNvPr>
            <p:cNvSpPr/>
            <p:nvPr/>
          </p:nvSpPr>
          <p:spPr>
            <a:xfrm>
              <a:off x="3511100" y="2485750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17" y="556"/>
                  </a:moveTo>
                  <a:cubicBezTo>
                    <a:pt x="3271" y="556"/>
                    <a:pt x="3395" y="710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1" y="3395"/>
                    <a:pt x="3117" y="3395"/>
                  </a:cubicBezTo>
                  <a:lnTo>
                    <a:pt x="833" y="3395"/>
                  </a:lnTo>
                  <a:cubicBezTo>
                    <a:pt x="679" y="3395"/>
                    <a:pt x="556" y="3272"/>
                    <a:pt x="556" y="3118"/>
                  </a:cubicBezTo>
                  <a:lnTo>
                    <a:pt x="556" y="865"/>
                  </a:lnTo>
                  <a:cubicBezTo>
                    <a:pt x="556" y="710"/>
                    <a:pt x="679" y="556"/>
                    <a:pt x="833" y="556"/>
                  </a:cubicBezTo>
                  <a:close/>
                  <a:moveTo>
                    <a:pt x="833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0" y="3982"/>
                    <a:pt x="833" y="3982"/>
                  </a:cubicBezTo>
                  <a:lnTo>
                    <a:pt x="3117" y="3982"/>
                  </a:lnTo>
                  <a:cubicBezTo>
                    <a:pt x="3580" y="3982"/>
                    <a:pt x="3950" y="3581"/>
                    <a:pt x="3950" y="3118"/>
                  </a:cubicBezTo>
                  <a:lnTo>
                    <a:pt x="3950" y="865"/>
                  </a:lnTo>
                  <a:cubicBezTo>
                    <a:pt x="3950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2" name="Google Shape;13672;p26">
              <a:extLst>
                <a:ext uri="{FF2B5EF4-FFF2-40B4-BE49-F238E27FC236}">
                  <a16:creationId xmlns:a16="http://schemas.microsoft.com/office/drawing/2014/main" id="{F9AA891F-84F6-0977-3033-94A9A88A8DE9}"/>
                </a:ext>
              </a:extLst>
            </p:cNvPr>
            <p:cNvSpPr/>
            <p:nvPr/>
          </p:nvSpPr>
          <p:spPr>
            <a:xfrm>
              <a:off x="3511100" y="2617675"/>
              <a:ext cx="98775" cy="99575"/>
            </a:xfrm>
            <a:custGeom>
              <a:avLst/>
              <a:gdLst/>
              <a:ahLst/>
              <a:cxnLst/>
              <a:rect l="l" t="t" r="r" b="b"/>
              <a:pathLst>
                <a:path w="3951" h="3983" extrusionOk="0">
                  <a:moveTo>
                    <a:pt x="3117" y="556"/>
                  </a:moveTo>
                  <a:cubicBezTo>
                    <a:pt x="3271" y="556"/>
                    <a:pt x="3395" y="711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1" y="3396"/>
                    <a:pt x="3117" y="3396"/>
                  </a:cubicBezTo>
                  <a:lnTo>
                    <a:pt x="833" y="3396"/>
                  </a:lnTo>
                  <a:cubicBezTo>
                    <a:pt x="679" y="3396"/>
                    <a:pt x="556" y="3272"/>
                    <a:pt x="556" y="3118"/>
                  </a:cubicBezTo>
                  <a:lnTo>
                    <a:pt x="556" y="865"/>
                  </a:lnTo>
                  <a:cubicBezTo>
                    <a:pt x="556" y="711"/>
                    <a:pt x="679" y="556"/>
                    <a:pt x="833" y="556"/>
                  </a:cubicBezTo>
                  <a:close/>
                  <a:moveTo>
                    <a:pt x="833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0" y="3982"/>
                    <a:pt x="833" y="3982"/>
                  </a:cubicBezTo>
                  <a:lnTo>
                    <a:pt x="3117" y="3982"/>
                  </a:lnTo>
                  <a:cubicBezTo>
                    <a:pt x="3580" y="3982"/>
                    <a:pt x="3950" y="3581"/>
                    <a:pt x="3950" y="3118"/>
                  </a:cubicBezTo>
                  <a:lnTo>
                    <a:pt x="3950" y="865"/>
                  </a:lnTo>
                  <a:cubicBezTo>
                    <a:pt x="3950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3" name="Google Shape;13673;p26">
              <a:extLst>
                <a:ext uri="{FF2B5EF4-FFF2-40B4-BE49-F238E27FC236}">
                  <a16:creationId xmlns:a16="http://schemas.microsoft.com/office/drawing/2014/main" id="{FF54D522-5680-6BD4-68F2-38D553B39ED8}"/>
                </a:ext>
              </a:extLst>
            </p:cNvPr>
            <p:cNvSpPr/>
            <p:nvPr/>
          </p:nvSpPr>
          <p:spPr>
            <a:xfrm>
              <a:off x="3247225" y="2617675"/>
              <a:ext cx="98775" cy="99575"/>
            </a:xfrm>
            <a:custGeom>
              <a:avLst/>
              <a:gdLst/>
              <a:ahLst/>
              <a:cxnLst/>
              <a:rect l="l" t="t" r="r" b="b"/>
              <a:pathLst>
                <a:path w="3951" h="3983" extrusionOk="0">
                  <a:moveTo>
                    <a:pt x="3117" y="556"/>
                  </a:moveTo>
                  <a:cubicBezTo>
                    <a:pt x="3272" y="556"/>
                    <a:pt x="3395" y="711"/>
                    <a:pt x="3395" y="865"/>
                  </a:cubicBezTo>
                  <a:lnTo>
                    <a:pt x="3395" y="3118"/>
                  </a:lnTo>
                  <a:cubicBezTo>
                    <a:pt x="3395" y="3272"/>
                    <a:pt x="3272" y="3396"/>
                    <a:pt x="3117" y="3396"/>
                  </a:cubicBezTo>
                  <a:lnTo>
                    <a:pt x="864" y="3396"/>
                  </a:lnTo>
                  <a:cubicBezTo>
                    <a:pt x="710" y="3396"/>
                    <a:pt x="587" y="3272"/>
                    <a:pt x="587" y="3118"/>
                  </a:cubicBezTo>
                  <a:lnTo>
                    <a:pt x="587" y="865"/>
                  </a:lnTo>
                  <a:cubicBezTo>
                    <a:pt x="556" y="711"/>
                    <a:pt x="710" y="556"/>
                    <a:pt x="864" y="556"/>
                  </a:cubicBezTo>
                  <a:close/>
                  <a:moveTo>
                    <a:pt x="834" y="1"/>
                  </a:moveTo>
                  <a:cubicBezTo>
                    <a:pt x="371" y="1"/>
                    <a:pt x="0" y="371"/>
                    <a:pt x="0" y="865"/>
                  </a:cubicBezTo>
                  <a:lnTo>
                    <a:pt x="0" y="3118"/>
                  </a:lnTo>
                  <a:cubicBezTo>
                    <a:pt x="0" y="3581"/>
                    <a:pt x="371" y="3982"/>
                    <a:pt x="834" y="3982"/>
                  </a:cubicBezTo>
                  <a:lnTo>
                    <a:pt x="3117" y="3982"/>
                  </a:lnTo>
                  <a:cubicBezTo>
                    <a:pt x="3580" y="3982"/>
                    <a:pt x="3951" y="3581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0" y="1"/>
                    <a:pt x="31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4" name="Google Shape;13674;p26">
              <a:extLst>
                <a:ext uri="{FF2B5EF4-FFF2-40B4-BE49-F238E27FC236}">
                  <a16:creationId xmlns:a16="http://schemas.microsoft.com/office/drawing/2014/main" id="{217AC321-B2F4-54D9-7B9E-C584D077903F}"/>
                </a:ext>
              </a:extLst>
            </p:cNvPr>
            <p:cNvSpPr/>
            <p:nvPr/>
          </p:nvSpPr>
          <p:spPr>
            <a:xfrm>
              <a:off x="3247225" y="2749625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57" y="583"/>
                  </a:moveTo>
                  <a:cubicBezTo>
                    <a:pt x="3292" y="583"/>
                    <a:pt x="3395" y="724"/>
                    <a:pt x="3395" y="864"/>
                  </a:cubicBezTo>
                  <a:lnTo>
                    <a:pt x="3395" y="3117"/>
                  </a:lnTo>
                  <a:cubicBezTo>
                    <a:pt x="3395" y="3272"/>
                    <a:pt x="3272" y="3395"/>
                    <a:pt x="3117" y="3426"/>
                  </a:cubicBezTo>
                  <a:lnTo>
                    <a:pt x="834" y="3426"/>
                  </a:lnTo>
                  <a:cubicBezTo>
                    <a:pt x="679" y="3395"/>
                    <a:pt x="556" y="3272"/>
                    <a:pt x="556" y="3117"/>
                  </a:cubicBezTo>
                  <a:lnTo>
                    <a:pt x="556" y="864"/>
                  </a:lnTo>
                  <a:cubicBezTo>
                    <a:pt x="556" y="710"/>
                    <a:pt x="679" y="587"/>
                    <a:pt x="834" y="587"/>
                  </a:cubicBezTo>
                  <a:lnTo>
                    <a:pt x="3117" y="587"/>
                  </a:lnTo>
                  <a:cubicBezTo>
                    <a:pt x="3131" y="584"/>
                    <a:pt x="3144" y="583"/>
                    <a:pt x="3157" y="583"/>
                  </a:cubicBezTo>
                  <a:close/>
                  <a:moveTo>
                    <a:pt x="834" y="0"/>
                  </a:moveTo>
                  <a:cubicBezTo>
                    <a:pt x="371" y="0"/>
                    <a:pt x="0" y="371"/>
                    <a:pt x="0" y="864"/>
                  </a:cubicBezTo>
                  <a:lnTo>
                    <a:pt x="0" y="3117"/>
                  </a:lnTo>
                  <a:cubicBezTo>
                    <a:pt x="0" y="3611"/>
                    <a:pt x="371" y="3981"/>
                    <a:pt x="834" y="3981"/>
                  </a:cubicBezTo>
                  <a:lnTo>
                    <a:pt x="3117" y="3981"/>
                  </a:lnTo>
                  <a:cubicBezTo>
                    <a:pt x="3580" y="3981"/>
                    <a:pt x="3951" y="3580"/>
                    <a:pt x="3951" y="3117"/>
                  </a:cubicBezTo>
                  <a:lnTo>
                    <a:pt x="3951" y="864"/>
                  </a:lnTo>
                  <a:cubicBezTo>
                    <a:pt x="3951" y="371"/>
                    <a:pt x="3580" y="0"/>
                    <a:pt x="31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5" name="Google Shape;13675;p26">
              <a:extLst>
                <a:ext uri="{FF2B5EF4-FFF2-40B4-BE49-F238E27FC236}">
                  <a16:creationId xmlns:a16="http://schemas.microsoft.com/office/drawing/2014/main" id="{23A1444C-9C00-5810-99E9-129E222160A0}"/>
                </a:ext>
              </a:extLst>
            </p:cNvPr>
            <p:cNvSpPr/>
            <p:nvPr/>
          </p:nvSpPr>
          <p:spPr>
            <a:xfrm>
              <a:off x="3379150" y="2749625"/>
              <a:ext cx="98800" cy="99550"/>
            </a:xfrm>
            <a:custGeom>
              <a:avLst/>
              <a:gdLst/>
              <a:ahLst/>
              <a:cxnLst/>
              <a:rect l="l" t="t" r="r" b="b"/>
              <a:pathLst>
                <a:path w="3952" h="3982" extrusionOk="0">
                  <a:moveTo>
                    <a:pt x="3157" y="583"/>
                  </a:moveTo>
                  <a:cubicBezTo>
                    <a:pt x="3293" y="583"/>
                    <a:pt x="3396" y="724"/>
                    <a:pt x="3396" y="864"/>
                  </a:cubicBezTo>
                  <a:lnTo>
                    <a:pt x="3396" y="3117"/>
                  </a:lnTo>
                  <a:cubicBezTo>
                    <a:pt x="3396" y="3272"/>
                    <a:pt x="3272" y="3426"/>
                    <a:pt x="3118" y="3426"/>
                  </a:cubicBezTo>
                  <a:lnTo>
                    <a:pt x="834" y="3426"/>
                  </a:lnTo>
                  <a:cubicBezTo>
                    <a:pt x="680" y="3395"/>
                    <a:pt x="556" y="3272"/>
                    <a:pt x="556" y="3117"/>
                  </a:cubicBezTo>
                  <a:lnTo>
                    <a:pt x="556" y="864"/>
                  </a:lnTo>
                  <a:cubicBezTo>
                    <a:pt x="556" y="710"/>
                    <a:pt x="680" y="587"/>
                    <a:pt x="834" y="587"/>
                  </a:cubicBezTo>
                  <a:lnTo>
                    <a:pt x="3118" y="587"/>
                  </a:lnTo>
                  <a:cubicBezTo>
                    <a:pt x="3131" y="584"/>
                    <a:pt x="3144" y="583"/>
                    <a:pt x="3157" y="583"/>
                  </a:cubicBezTo>
                  <a:close/>
                  <a:moveTo>
                    <a:pt x="834" y="0"/>
                  </a:moveTo>
                  <a:cubicBezTo>
                    <a:pt x="371" y="0"/>
                    <a:pt x="1" y="371"/>
                    <a:pt x="1" y="864"/>
                  </a:cubicBezTo>
                  <a:lnTo>
                    <a:pt x="1" y="3117"/>
                  </a:lnTo>
                  <a:cubicBezTo>
                    <a:pt x="1" y="3580"/>
                    <a:pt x="371" y="3981"/>
                    <a:pt x="834" y="3981"/>
                  </a:cubicBezTo>
                  <a:lnTo>
                    <a:pt x="3118" y="3981"/>
                  </a:lnTo>
                  <a:cubicBezTo>
                    <a:pt x="3581" y="3981"/>
                    <a:pt x="3951" y="3611"/>
                    <a:pt x="3951" y="3117"/>
                  </a:cubicBezTo>
                  <a:lnTo>
                    <a:pt x="3951" y="864"/>
                  </a:lnTo>
                  <a:cubicBezTo>
                    <a:pt x="3951" y="371"/>
                    <a:pt x="3581" y="0"/>
                    <a:pt x="311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6" name="Google Shape;13676;p26">
              <a:extLst>
                <a:ext uri="{FF2B5EF4-FFF2-40B4-BE49-F238E27FC236}">
                  <a16:creationId xmlns:a16="http://schemas.microsoft.com/office/drawing/2014/main" id="{BD028581-4307-1D37-2460-79679AD8B530}"/>
                </a:ext>
              </a:extLst>
            </p:cNvPr>
            <p:cNvSpPr/>
            <p:nvPr/>
          </p:nvSpPr>
          <p:spPr>
            <a:xfrm>
              <a:off x="3511100" y="2749625"/>
              <a:ext cx="98775" cy="99550"/>
            </a:xfrm>
            <a:custGeom>
              <a:avLst/>
              <a:gdLst/>
              <a:ahLst/>
              <a:cxnLst/>
              <a:rect l="l" t="t" r="r" b="b"/>
              <a:pathLst>
                <a:path w="3951" h="3982" extrusionOk="0">
                  <a:moveTo>
                    <a:pt x="3157" y="583"/>
                  </a:moveTo>
                  <a:cubicBezTo>
                    <a:pt x="3292" y="583"/>
                    <a:pt x="3395" y="724"/>
                    <a:pt x="3395" y="864"/>
                  </a:cubicBezTo>
                  <a:lnTo>
                    <a:pt x="3395" y="3117"/>
                  </a:lnTo>
                  <a:cubicBezTo>
                    <a:pt x="3395" y="3272"/>
                    <a:pt x="3271" y="3426"/>
                    <a:pt x="3117" y="3426"/>
                  </a:cubicBezTo>
                  <a:lnTo>
                    <a:pt x="833" y="3426"/>
                  </a:lnTo>
                  <a:cubicBezTo>
                    <a:pt x="679" y="3426"/>
                    <a:pt x="556" y="3272"/>
                    <a:pt x="556" y="3117"/>
                  </a:cubicBezTo>
                  <a:lnTo>
                    <a:pt x="556" y="864"/>
                  </a:lnTo>
                  <a:cubicBezTo>
                    <a:pt x="556" y="724"/>
                    <a:pt x="658" y="583"/>
                    <a:pt x="794" y="583"/>
                  </a:cubicBezTo>
                  <a:cubicBezTo>
                    <a:pt x="807" y="583"/>
                    <a:pt x="820" y="584"/>
                    <a:pt x="833" y="587"/>
                  </a:cubicBezTo>
                  <a:lnTo>
                    <a:pt x="3117" y="587"/>
                  </a:lnTo>
                  <a:cubicBezTo>
                    <a:pt x="3131" y="584"/>
                    <a:pt x="3144" y="583"/>
                    <a:pt x="3157" y="583"/>
                  </a:cubicBezTo>
                  <a:close/>
                  <a:moveTo>
                    <a:pt x="833" y="0"/>
                  </a:moveTo>
                  <a:cubicBezTo>
                    <a:pt x="370" y="0"/>
                    <a:pt x="0" y="371"/>
                    <a:pt x="0" y="864"/>
                  </a:cubicBezTo>
                  <a:lnTo>
                    <a:pt x="0" y="3117"/>
                  </a:lnTo>
                  <a:cubicBezTo>
                    <a:pt x="0" y="3611"/>
                    <a:pt x="370" y="3981"/>
                    <a:pt x="833" y="3981"/>
                  </a:cubicBezTo>
                  <a:lnTo>
                    <a:pt x="3117" y="3981"/>
                  </a:lnTo>
                  <a:cubicBezTo>
                    <a:pt x="3580" y="3981"/>
                    <a:pt x="3950" y="3611"/>
                    <a:pt x="3950" y="3117"/>
                  </a:cubicBezTo>
                  <a:lnTo>
                    <a:pt x="3950" y="864"/>
                  </a:lnTo>
                  <a:cubicBezTo>
                    <a:pt x="3950" y="371"/>
                    <a:pt x="3580" y="0"/>
                    <a:pt x="31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7" name="Google Shape;13677;p26">
              <a:extLst>
                <a:ext uri="{FF2B5EF4-FFF2-40B4-BE49-F238E27FC236}">
                  <a16:creationId xmlns:a16="http://schemas.microsoft.com/office/drawing/2014/main" id="{6F3243F3-8FC1-BBF0-8352-C7204047273C}"/>
                </a:ext>
              </a:extLst>
            </p:cNvPr>
            <p:cNvSpPr/>
            <p:nvPr/>
          </p:nvSpPr>
          <p:spPr>
            <a:xfrm>
              <a:off x="3419600" y="2702800"/>
              <a:ext cx="16675" cy="13900"/>
            </a:xfrm>
            <a:custGeom>
              <a:avLst/>
              <a:gdLst/>
              <a:ahLst/>
              <a:cxnLst/>
              <a:rect l="l" t="t" r="r" b="b"/>
              <a:pathLst>
                <a:path w="667" h="556" extrusionOk="0">
                  <a:moveTo>
                    <a:pt x="364" y="1"/>
                  </a:moveTo>
                  <a:cubicBezTo>
                    <a:pt x="266" y="1"/>
                    <a:pt x="167" y="48"/>
                    <a:pt x="111" y="145"/>
                  </a:cubicBezTo>
                  <a:cubicBezTo>
                    <a:pt x="1" y="338"/>
                    <a:pt x="137" y="556"/>
                    <a:pt x="343" y="556"/>
                  </a:cubicBezTo>
                  <a:cubicBezTo>
                    <a:pt x="368" y="556"/>
                    <a:pt x="393" y="553"/>
                    <a:pt x="420" y="546"/>
                  </a:cubicBezTo>
                  <a:cubicBezTo>
                    <a:pt x="574" y="515"/>
                    <a:pt x="666" y="361"/>
                    <a:pt x="636" y="207"/>
                  </a:cubicBezTo>
                  <a:cubicBezTo>
                    <a:pt x="602" y="71"/>
                    <a:pt x="484" y="1"/>
                    <a:pt x="36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38" name="Google Shape;13678;p26">
              <a:extLst>
                <a:ext uri="{FF2B5EF4-FFF2-40B4-BE49-F238E27FC236}">
                  <a16:creationId xmlns:a16="http://schemas.microsoft.com/office/drawing/2014/main" id="{3A913CDE-B12C-4070-4642-A76270B4E65F}"/>
                </a:ext>
              </a:extLst>
            </p:cNvPr>
            <p:cNvSpPr/>
            <p:nvPr/>
          </p:nvSpPr>
          <p:spPr>
            <a:xfrm>
              <a:off x="3379150" y="2617675"/>
              <a:ext cx="98800" cy="99050"/>
            </a:xfrm>
            <a:custGeom>
              <a:avLst/>
              <a:gdLst/>
              <a:ahLst/>
              <a:cxnLst/>
              <a:rect l="l" t="t" r="r" b="b"/>
              <a:pathLst>
                <a:path w="3952" h="3962" extrusionOk="0">
                  <a:moveTo>
                    <a:pt x="834" y="1"/>
                  </a:moveTo>
                  <a:cubicBezTo>
                    <a:pt x="371" y="1"/>
                    <a:pt x="1" y="371"/>
                    <a:pt x="1" y="865"/>
                  </a:cubicBezTo>
                  <a:lnTo>
                    <a:pt x="1" y="3118"/>
                  </a:lnTo>
                  <a:cubicBezTo>
                    <a:pt x="1" y="3519"/>
                    <a:pt x="248" y="3859"/>
                    <a:pt x="618" y="3951"/>
                  </a:cubicBezTo>
                  <a:lnTo>
                    <a:pt x="711" y="3951"/>
                  </a:lnTo>
                  <a:cubicBezTo>
                    <a:pt x="1019" y="3920"/>
                    <a:pt x="1081" y="3488"/>
                    <a:pt x="772" y="3396"/>
                  </a:cubicBezTo>
                  <a:cubicBezTo>
                    <a:pt x="649" y="3365"/>
                    <a:pt x="556" y="3241"/>
                    <a:pt x="556" y="3118"/>
                  </a:cubicBezTo>
                  <a:lnTo>
                    <a:pt x="556" y="865"/>
                  </a:lnTo>
                  <a:cubicBezTo>
                    <a:pt x="556" y="711"/>
                    <a:pt x="680" y="556"/>
                    <a:pt x="834" y="556"/>
                  </a:cubicBezTo>
                  <a:lnTo>
                    <a:pt x="3118" y="556"/>
                  </a:lnTo>
                  <a:cubicBezTo>
                    <a:pt x="3272" y="556"/>
                    <a:pt x="3396" y="711"/>
                    <a:pt x="3396" y="865"/>
                  </a:cubicBezTo>
                  <a:lnTo>
                    <a:pt x="3396" y="3118"/>
                  </a:lnTo>
                  <a:cubicBezTo>
                    <a:pt x="3396" y="3241"/>
                    <a:pt x="3303" y="3365"/>
                    <a:pt x="3179" y="3396"/>
                  </a:cubicBezTo>
                  <a:cubicBezTo>
                    <a:pt x="2837" y="3481"/>
                    <a:pt x="2943" y="3962"/>
                    <a:pt x="3253" y="3962"/>
                  </a:cubicBezTo>
                  <a:cubicBezTo>
                    <a:pt x="3278" y="3962"/>
                    <a:pt x="3305" y="3958"/>
                    <a:pt x="3334" y="3951"/>
                  </a:cubicBezTo>
                  <a:cubicBezTo>
                    <a:pt x="3704" y="3859"/>
                    <a:pt x="3951" y="3519"/>
                    <a:pt x="3951" y="3118"/>
                  </a:cubicBezTo>
                  <a:lnTo>
                    <a:pt x="3951" y="865"/>
                  </a:lnTo>
                  <a:cubicBezTo>
                    <a:pt x="3951" y="371"/>
                    <a:pt x="3581" y="1"/>
                    <a:pt x="31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39" name="Google Shape;13679;p26">
            <a:extLst>
              <a:ext uri="{FF2B5EF4-FFF2-40B4-BE49-F238E27FC236}">
                <a16:creationId xmlns:a16="http://schemas.microsoft.com/office/drawing/2014/main" id="{36973C6D-6EFD-3A63-CFFF-9A5B3663CA7B}"/>
              </a:ext>
            </a:extLst>
          </p:cNvPr>
          <p:cNvGrpSpPr/>
          <p:nvPr/>
        </p:nvGrpSpPr>
        <p:grpSpPr>
          <a:xfrm>
            <a:off x="3430627" y="4658313"/>
            <a:ext cx="726850" cy="726850"/>
            <a:chOff x="2492650" y="2485750"/>
            <a:chExt cx="363425" cy="363425"/>
          </a:xfrm>
        </p:grpSpPr>
        <p:sp>
          <p:nvSpPr>
            <p:cNvPr id="240" name="Google Shape;13680;p26">
              <a:extLst>
                <a:ext uri="{FF2B5EF4-FFF2-40B4-BE49-F238E27FC236}">
                  <a16:creationId xmlns:a16="http://schemas.microsoft.com/office/drawing/2014/main" id="{58319CFC-4917-F906-D427-40ADDD10A62F}"/>
                </a:ext>
              </a:extLst>
            </p:cNvPr>
            <p:cNvSpPr/>
            <p:nvPr/>
          </p:nvSpPr>
          <p:spPr>
            <a:xfrm>
              <a:off x="2539725" y="2575250"/>
              <a:ext cx="121150" cy="114600"/>
            </a:xfrm>
            <a:custGeom>
              <a:avLst/>
              <a:gdLst/>
              <a:ahLst/>
              <a:cxnLst/>
              <a:rect l="l" t="t" r="r" b="b"/>
              <a:pathLst>
                <a:path w="4846" h="4584" extrusionOk="0">
                  <a:moveTo>
                    <a:pt x="2407" y="926"/>
                  </a:moveTo>
                  <a:lnTo>
                    <a:pt x="2778" y="1729"/>
                  </a:lnTo>
                  <a:cubicBezTo>
                    <a:pt x="2808" y="1821"/>
                    <a:pt x="2901" y="1883"/>
                    <a:pt x="2994" y="1883"/>
                  </a:cubicBezTo>
                  <a:lnTo>
                    <a:pt x="3889" y="2007"/>
                  </a:lnTo>
                  <a:lnTo>
                    <a:pt x="3240" y="2655"/>
                  </a:lnTo>
                  <a:cubicBezTo>
                    <a:pt x="3179" y="2716"/>
                    <a:pt x="3148" y="2809"/>
                    <a:pt x="3179" y="2902"/>
                  </a:cubicBezTo>
                  <a:lnTo>
                    <a:pt x="3333" y="3797"/>
                  </a:lnTo>
                  <a:lnTo>
                    <a:pt x="2500" y="3364"/>
                  </a:lnTo>
                  <a:cubicBezTo>
                    <a:pt x="2469" y="3364"/>
                    <a:pt x="2438" y="3334"/>
                    <a:pt x="2376" y="3334"/>
                  </a:cubicBezTo>
                  <a:cubicBezTo>
                    <a:pt x="2346" y="3334"/>
                    <a:pt x="2284" y="3364"/>
                    <a:pt x="2253" y="3364"/>
                  </a:cubicBezTo>
                  <a:lnTo>
                    <a:pt x="1481" y="3797"/>
                  </a:lnTo>
                  <a:lnTo>
                    <a:pt x="1636" y="2902"/>
                  </a:lnTo>
                  <a:cubicBezTo>
                    <a:pt x="1667" y="2809"/>
                    <a:pt x="1636" y="2716"/>
                    <a:pt x="1543" y="2655"/>
                  </a:cubicBezTo>
                  <a:lnTo>
                    <a:pt x="895" y="2007"/>
                  </a:lnTo>
                  <a:lnTo>
                    <a:pt x="1790" y="1883"/>
                  </a:lnTo>
                  <a:cubicBezTo>
                    <a:pt x="1883" y="1883"/>
                    <a:pt x="1975" y="1821"/>
                    <a:pt x="2006" y="1729"/>
                  </a:cubicBezTo>
                  <a:lnTo>
                    <a:pt x="2407" y="926"/>
                  </a:lnTo>
                  <a:close/>
                  <a:moveTo>
                    <a:pt x="2407" y="1"/>
                  </a:moveTo>
                  <a:cubicBezTo>
                    <a:pt x="2315" y="1"/>
                    <a:pt x="2191" y="62"/>
                    <a:pt x="2160" y="155"/>
                  </a:cubicBezTo>
                  <a:lnTo>
                    <a:pt x="1574" y="1358"/>
                  </a:lnTo>
                  <a:lnTo>
                    <a:pt x="247" y="1544"/>
                  </a:lnTo>
                  <a:cubicBezTo>
                    <a:pt x="154" y="1544"/>
                    <a:pt x="62" y="1636"/>
                    <a:pt x="31" y="1729"/>
                  </a:cubicBezTo>
                  <a:cubicBezTo>
                    <a:pt x="0" y="1821"/>
                    <a:pt x="0" y="1945"/>
                    <a:pt x="93" y="2037"/>
                  </a:cubicBezTo>
                  <a:lnTo>
                    <a:pt x="1049" y="2963"/>
                  </a:lnTo>
                  <a:lnTo>
                    <a:pt x="833" y="4259"/>
                  </a:lnTo>
                  <a:cubicBezTo>
                    <a:pt x="802" y="4383"/>
                    <a:pt x="833" y="4475"/>
                    <a:pt x="926" y="4537"/>
                  </a:cubicBezTo>
                  <a:cubicBezTo>
                    <a:pt x="972" y="4568"/>
                    <a:pt x="1026" y="4583"/>
                    <a:pt x="1080" y="4583"/>
                  </a:cubicBezTo>
                  <a:cubicBezTo>
                    <a:pt x="1134" y="4583"/>
                    <a:pt x="1188" y="4568"/>
                    <a:pt x="1234" y="4537"/>
                  </a:cubicBezTo>
                  <a:lnTo>
                    <a:pt x="2407" y="3920"/>
                  </a:lnTo>
                  <a:lnTo>
                    <a:pt x="3580" y="4537"/>
                  </a:lnTo>
                  <a:cubicBezTo>
                    <a:pt x="3626" y="4568"/>
                    <a:pt x="3680" y="4583"/>
                    <a:pt x="3734" y="4583"/>
                  </a:cubicBezTo>
                  <a:cubicBezTo>
                    <a:pt x="3788" y="4583"/>
                    <a:pt x="3842" y="4568"/>
                    <a:pt x="3889" y="4537"/>
                  </a:cubicBezTo>
                  <a:cubicBezTo>
                    <a:pt x="3981" y="4475"/>
                    <a:pt x="4012" y="4383"/>
                    <a:pt x="4012" y="4259"/>
                  </a:cubicBezTo>
                  <a:lnTo>
                    <a:pt x="3765" y="2963"/>
                  </a:lnTo>
                  <a:lnTo>
                    <a:pt x="4722" y="2037"/>
                  </a:lnTo>
                  <a:cubicBezTo>
                    <a:pt x="4814" y="1945"/>
                    <a:pt x="4845" y="1821"/>
                    <a:pt x="4814" y="1729"/>
                  </a:cubicBezTo>
                  <a:cubicBezTo>
                    <a:pt x="4753" y="1636"/>
                    <a:pt x="4691" y="1544"/>
                    <a:pt x="4568" y="1544"/>
                  </a:cubicBezTo>
                  <a:lnTo>
                    <a:pt x="3240" y="1358"/>
                  </a:lnTo>
                  <a:lnTo>
                    <a:pt x="2654" y="155"/>
                  </a:lnTo>
                  <a:cubicBezTo>
                    <a:pt x="2623" y="62"/>
                    <a:pt x="2531" y="1"/>
                    <a:pt x="240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1" name="Google Shape;13681;p26">
              <a:extLst>
                <a:ext uri="{FF2B5EF4-FFF2-40B4-BE49-F238E27FC236}">
                  <a16:creationId xmlns:a16="http://schemas.microsoft.com/office/drawing/2014/main" id="{4A294DE2-381C-E138-C01E-DC4A34470D3B}"/>
                </a:ext>
              </a:extLst>
            </p:cNvPr>
            <p:cNvSpPr/>
            <p:nvPr/>
          </p:nvSpPr>
          <p:spPr>
            <a:xfrm>
              <a:off x="2687850" y="2575250"/>
              <a:ext cx="121150" cy="114600"/>
            </a:xfrm>
            <a:custGeom>
              <a:avLst/>
              <a:gdLst/>
              <a:ahLst/>
              <a:cxnLst/>
              <a:rect l="l" t="t" r="r" b="b"/>
              <a:pathLst>
                <a:path w="4846" h="4584" extrusionOk="0">
                  <a:moveTo>
                    <a:pt x="2408" y="926"/>
                  </a:moveTo>
                  <a:lnTo>
                    <a:pt x="2809" y="1729"/>
                  </a:lnTo>
                  <a:cubicBezTo>
                    <a:pt x="2840" y="1821"/>
                    <a:pt x="2932" y="1883"/>
                    <a:pt x="3025" y="1883"/>
                  </a:cubicBezTo>
                  <a:lnTo>
                    <a:pt x="3920" y="2007"/>
                  </a:lnTo>
                  <a:lnTo>
                    <a:pt x="3303" y="2655"/>
                  </a:lnTo>
                  <a:cubicBezTo>
                    <a:pt x="3210" y="2716"/>
                    <a:pt x="3179" y="2809"/>
                    <a:pt x="3210" y="2902"/>
                  </a:cubicBezTo>
                  <a:lnTo>
                    <a:pt x="3364" y="3797"/>
                  </a:lnTo>
                  <a:lnTo>
                    <a:pt x="2562" y="3364"/>
                  </a:lnTo>
                  <a:cubicBezTo>
                    <a:pt x="2531" y="3364"/>
                    <a:pt x="2469" y="3334"/>
                    <a:pt x="2439" y="3334"/>
                  </a:cubicBezTo>
                  <a:cubicBezTo>
                    <a:pt x="2377" y="3334"/>
                    <a:pt x="2346" y="3364"/>
                    <a:pt x="2284" y="3364"/>
                  </a:cubicBezTo>
                  <a:lnTo>
                    <a:pt x="1482" y="3797"/>
                  </a:lnTo>
                  <a:lnTo>
                    <a:pt x="1482" y="3797"/>
                  </a:lnTo>
                  <a:lnTo>
                    <a:pt x="1636" y="2902"/>
                  </a:lnTo>
                  <a:cubicBezTo>
                    <a:pt x="1667" y="2809"/>
                    <a:pt x="1636" y="2716"/>
                    <a:pt x="1574" y="2655"/>
                  </a:cubicBezTo>
                  <a:lnTo>
                    <a:pt x="926" y="2007"/>
                  </a:lnTo>
                  <a:lnTo>
                    <a:pt x="1821" y="1883"/>
                  </a:lnTo>
                  <a:cubicBezTo>
                    <a:pt x="1914" y="1883"/>
                    <a:pt x="1976" y="1821"/>
                    <a:pt x="2037" y="1729"/>
                  </a:cubicBezTo>
                  <a:lnTo>
                    <a:pt x="2408" y="926"/>
                  </a:lnTo>
                  <a:close/>
                  <a:moveTo>
                    <a:pt x="2439" y="1"/>
                  </a:moveTo>
                  <a:cubicBezTo>
                    <a:pt x="2315" y="1"/>
                    <a:pt x="2223" y="62"/>
                    <a:pt x="2161" y="155"/>
                  </a:cubicBezTo>
                  <a:lnTo>
                    <a:pt x="1574" y="1358"/>
                  </a:lnTo>
                  <a:lnTo>
                    <a:pt x="278" y="1544"/>
                  </a:lnTo>
                  <a:cubicBezTo>
                    <a:pt x="155" y="1544"/>
                    <a:pt x="62" y="1636"/>
                    <a:pt x="31" y="1729"/>
                  </a:cubicBezTo>
                  <a:cubicBezTo>
                    <a:pt x="0" y="1821"/>
                    <a:pt x="31" y="1945"/>
                    <a:pt x="124" y="2037"/>
                  </a:cubicBezTo>
                  <a:lnTo>
                    <a:pt x="1081" y="2963"/>
                  </a:lnTo>
                  <a:lnTo>
                    <a:pt x="834" y="4259"/>
                  </a:lnTo>
                  <a:cubicBezTo>
                    <a:pt x="834" y="4383"/>
                    <a:pt x="865" y="4475"/>
                    <a:pt x="957" y="4537"/>
                  </a:cubicBezTo>
                  <a:cubicBezTo>
                    <a:pt x="1003" y="4568"/>
                    <a:pt x="1057" y="4583"/>
                    <a:pt x="1112" y="4583"/>
                  </a:cubicBezTo>
                  <a:cubicBezTo>
                    <a:pt x="1166" y="4583"/>
                    <a:pt x="1220" y="4568"/>
                    <a:pt x="1266" y="4537"/>
                  </a:cubicBezTo>
                  <a:lnTo>
                    <a:pt x="2408" y="3920"/>
                  </a:lnTo>
                  <a:lnTo>
                    <a:pt x="3580" y="4537"/>
                  </a:lnTo>
                  <a:cubicBezTo>
                    <a:pt x="3627" y="4568"/>
                    <a:pt x="3681" y="4583"/>
                    <a:pt x="3735" y="4583"/>
                  </a:cubicBezTo>
                  <a:cubicBezTo>
                    <a:pt x="3789" y="4583"/>
                    <a:pt x="3843" y="4568"/>
                    <a:pt x="3889" y="4537"/>
                  </a:cubicBezTo>
                  <a:cubicBezTo>
                    <a:pt x="3982" y="4475"/>
                    <a:pt x="4013" y="4383"/>
                    <a:pt x="4013" y="4259"/>
                  </a:cubicBezTo>
                  <a:lnTo>
                    <a:pt x="3766" y="2963"/>
                  </a:lnTo>
                  <a:lnTo>
                    <a:pt x="4722" y="2037"/>
                  </a:lnTo>
                  <a:cubicBezTo>
                    <a:pt x="4815" y="1945"/>
                    <a:pt x="4846" y="1821"/>
                    <a:pt x="4815" y="1729"/>
                  </a:cubicBezTo>
                  <a:lnTo>
                    <a:pt x="4846" y="1729"/>
                  </a:lnTo>
                  <a:cubicBezTo>
                    <a:pt x="4815" y="1636"/>
                    <a:pt x="4722" y="1544"/>
                    <a:pt x="4599" y="1544"/>
                  </a:cubicBezTo>
                  <a:lnTo>
                    <a:pt x="3272" y="1358"/>
                  </a:lnTo>
                  <a:lnTo>
                    <a:pt x="2685" y="155"/>
                  </a:lnTo>
                  <a:cubicBezTo>
                    <a:pt x="2624" y="62"/>
                    <a:pt x="2531" y="1"/>
                    <a:pt x="24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2" name="Google Shape;13682;p26">
              <a:extLst>
                <a:ext uri="{FF2B5EF4-FFF2-40B4-BE49-F238E27FC236}">
                  <a16:creationId xmlns:a16="http://schemas.microsoft.com/office/drawing/2014/main" id="{908EDA18-4D9D-1BCB-E07D-C754E494BEA2}"/>
                </a:ext>
              </a:extLst>
            </p:cNvPr>
            <p:cNvSpPr/>
            <p:nvPr/>
          </p:nvSpPr>
          <p:spPr>
            <a:xfrm>
              <a:off x="2613775" y="2681525"/>
              <a:ext cx="121175" cy="115250"/>
            </a:xfrm>
            <a:custGeom>
              <a:avLst/>
              <a:gdLst/>
              <a:ahLst/>
              <a:cxnLst/>
              <a:rect l="l" t="t" r="r" b="b"/>
              <a:pathLst>
                <a:path w="4847" h="4610" extrusionOk="0">
                  <a:moveTo>
                    <a:pt x="2408" y="934"/>
                  </a:moveTo>
                  <a:lnTo>
                    <a:pt x="2809" y="1737"/>
                  </a:lnTo>
                  <a:cubicBezTo>
                    <a:pt x="2840" y="1829"/>
                    <a:pt x="2933" y="1891"/>
                    <a:pt x="3025" y="1891"/>
                  </a:cubicBezTo>
                  <a:lnTo>
                    <a:pt x="3920" y="2014"/>
                  </a:lnTo>
                  <a:lnTo>
                    <a:pt x="3272" y="2663"/>
                  </a:lnTo>
                  <a:cubicBezTo>
                    <a:pt x="3180" y="2724"/>
                    <a:pt x="3149" y="2817"/>
                    <a:pt x="3180" y="2909"/>
                  </a:cubicBezTo>
                  <a:lnTo>
                    <a:pt x="3334" y="3804"/>
                  </a:lnTo>
                  <a:lnTo>
                    <a:pt x="2531" y="3372"/>
                  </a:lnTo>
                  <a:cubicBezTo>
                    <a:pt x="2501" y="3372"/>
                    <a:pt x="2439" y="3342"/>
                    <a:pt x="2408" y="3342"/>
                  </a:cubicBezTo>
                  <a:cubicBezTo>
                    <a:pt x="2346" y="3342"/>
                    <a:pt x="2315" y="3372"/>
                    <a:pt x="2254" y="3372"/>
                  </a:cubicBezTo>
                  <a:lnTo>
                    <a:pt x="1451" y="3804"/>
                  </a:lnTo>
                  <a:lnTo>
                    <a:pt x="1606" y="2909"/>
                  </a:lnTo>
                  <a:cubicBezTo>
                    <a:pt x="1636" y="2817"/>
                    <a:pt x="1606" y="2724"/>
                    <a:pt x="1544" y="2663"/>
                  </a:cubicBezTo>
                  <a:lnTo>
                    <a:pt x="927" y="2014"/>
                  </a:lnTo>
                  <a:lnTo>
                    <a:pt x="1822" y="1891"/>
                  </a:lnTo>
                  <a:cubicBezTo>
                    <a:pt x="1914" y="1891"/>
                    <a:pt x="1976" y="1829"/>
                    <a:pt x="2038" y="1737"/>
                  </a:cubicBezTo>
                  <a:lnTo>
                    <a:pt x="2408" y="934"/>
                  </a:lnTo>
                  <a:close/>
                  <a:moveTo>
                    <a:pt x="2423" y="1"/>
                  </a:moveTo>
                  <a:cubicBezTo>
                    <a:pt x="2323" y="1"/>
                    <a:pt x="2223" y="55"/>
                    <a:pt x="2161" y="163"/>
                  </a:cubicBezTo>
                  <a:lnTo>
                    <a:pt x="1575" y="1366"/>
                  </a:lnTo>
                  <a:lnTo>
                    <a:pt x="278" y="1552"/>
                  </a:lnTo>
                  <a:cubicBezTo>
                    <a:pt x="155" y="1582"/>
                    <a:pt x="62" y="1644"/>
                    <a:pt x="32" y="1768"/>
                  </a:cubicBezTo>
                  <a:cubicBezTo>
                    <a:pt x="1" y="1860"/>
                    <a:pt x="32" y="1953"/>
                    <a:pt x="124" y="2045"/>
                  </a:cubicBezTo>
                  <a:lnTo>
                    <a:pt x="1050" y="2971"/>
                  </a:lnTo>
                  <a:lnTo>
                    <a:pt x="834" y="4298"/>
                  </a:lnTo>
                  <a:cubicBezTo>
                    <a:pt x="803" y="4391"/>
                    <a:pt x="865" y="4483"/>
                    <a:pt x="957" y="4576"/>
                  </a:cubicBezTo>
                  <a:lnTo>
                    <a:pt x="957" y="4545"/>
                  </a:lnTo>
                  <a:cubicBezTo>
                    <a:pt x="1015" y="4583"/>
                    <a:pt x="1072" y="4610"/>
                    <a:pt x="1129" y="4610"/>
                  </a:cubicBezTo>
                  <a:cubicBezTo>
                    <a:pt x="1164" y="4610"/>
                    <a:pt x="1200" y="4600"/>
                    <a:pt x="1235" y="4576"/>
                  </a:cubicBezTo>
                  <a:lnTo>
                    <a:pt x="2439" y="3959"/>
                  </a:lnTo>
                  <a:lnTo>
                    <a:pt x="3612" y="4576"/>
                  </a:lnTo>
                  <a:cubicBezTo>
                    <a:pt x="3655" y="4594"/>
                    <a:pt x="3699" y="4603"/>
                    <a:pt x="3742" y="4603"/>
                  </a:cubicBezTo>
                  <a:cubicBezTo>
                    <a:pt x="3914" y="4603"/>
                    <a:pt x="4062" y="4465"/>
                    <a:pt x="4013" y="4267"/>
                  </a:cubicBezTo>
                  <a:lnTo>
                    <a:pt x="3797" y="2971"/>
                  </a:lnTo>
                  <a:lnTo>
                    <a:pt x="4753" y="2045"/>
                  </a:lnTo>
                  <a:cubicBezTo>
                    <a:pt x="4815" y="1953"/>
                    <a:pt x="4846" y="1829"/>
                    <a:pt x="4815" y="1737"/>
                  </a:cubicBezTo>
                  <a:cubicBezTo>
                    <a:pt x="4784" y="1644"/>
                    <a:pt x="4692" y="1552"/>
                    <a:pt x="4599" y="1552"/>
                  </a:cubicBezTo>
                  <a:lnTo>
                    <a:pt x="3272" y="1366"/>
                  </a:lnTo>
                  <a:lnTo>
                    <a:pt x="2686" y="163"/>
                  </a:lnTo>
                  <a:cubicBezTo>
                    <a:pt x="2624" y="55"/>
                    <a:pt x="2524" y="1"/>
                    <a:pt x="24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3" name="Google Shape;13683;p26">
              <a:extLst>
                <a:ext uri="{FF2B5EF4-FFF2-40B4-BE49-F238E27FC236}">
                  <a16:creationId xmlns:a16="http://schemas.microsoft.com/office/drawing/2014/main" id="{2F52F7AE-5562-0107-E172-64FE8524CBCE}"/>
                </a:ext>
              </a:extLst>
            </p:cNvPr>
            <p:cNvSpPr/>
            <p:nvPr/>
          </p:nvSpPr>
          <p:spPr>
            <a:xfrm>
              <a:off x="2667025" y="2834675"/>
              <a:ext cx="14675" cy="14500"/>
            </a:xfrm>
            <a:custGeom>
              <a:avLst/>
              <a:gdLst/>
              <a:ahLst/>
              <a:cxnLst/>
              <a:rect l="l" t="t" r="r" b="b"/>
              <a:pathLst>
                <a:path w="587" h="580" extrusionOk="0">
                  <a:moveTo>
                    <a:pt x="293" y="1"/>
                  </a:moveTo>
                  <a:cubicBezTo>
                    <a:pt x="147" y="1"/>
                    <a:pt x="0" y="101"/>
                    <a:pt x="0" y="302"/>
                  </a:cubicBezTo>
                  <a:cubicBezTo>
                    <a:pt x="0" y="487"/>
                    <a:pt x="147" y="579"/>
                    <a:pt x="293" y="579"/>
                  </a:cubicBezTo>
                  <a:cubicBezTo>
                    <a:pt x="440" y="579"/>
                    <a:pt x="587" y="487"/>
                    <a:pt x="587" y="302"/>
                  </a:cubicBezTo>
                  <a:cubicBezTo>
                    <a:pt x="587" y="101"/>
                    <a:pt x="440" y="1"/>
                    <a:pt x="2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4" name="Google Shape;13684;p26">
              <a:extLst>
                <a:ext uri="{FF2B5EF4-FFF2-40B4-BE49-F238E27FC236}">
                  <a16:creationId xmlns:a16="http://schemas.microsoft.com/office/drawing/2014/main" id="{2508F950-5421-700C-10EA-A0A0967E71A6}"/>
                </a:ext>
              </a:extLst>
            </p:cNvPr>
            <p:cNvSpPr/>
            <p:nvPr/>
          </p:nvSpPr>
          <p:spPr>
            <a:xfrm>
              <a:off x="2492650" y="2485750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1234" y="556"/>
                  </a:moveTo>
                  <a:lnTo>
                    <a:pt x="11234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679" y="556"/>
                    <a:pt x="834" y="556"/>
                  </a:cubicBezTo>
                  <a:close/>
                  <a:moveTo>
                    <a:pt x="13672" y="556"/>
                  </a:moveTo>
                  <a:cubicBezTo>
                    <a:pt x="13827" y="556"/>
                    <a:pt x="13950" y="710"/>
                    <a:pt x="13950" y="865"/>
                  </a:cubicBezTo>
                  <a:lnTo>
                    <a:pt x="13950" y="1698"/>
                  </a:lnTo>
                  <a:lnTo>
                    <a:pt x="11790" y="1698"/>
                  </a:lnTo>
                  <a:lnTo>
                    <a:pt x="11790" y="556"/>
                  </a:lnTo>
                  <a:close/>
                  <a:moveTo>
                    <a:pt x="834" y="1"/>
                  </a:moveTo>
                  <a:cubicBezTo>
                    <a:pt x="371" y="1"/>
                    <a:pt x="0" y="371"/>
                    <a:pt x="0" y="865"/>
                  </a:cubicBezTo>
                  <a:lnTo>
                    <a:pt x="0" y="13672"/>
                  </a:lnTo>
                  <a:cubicBezTo>
                    <a:pt x="0" y="14135"/>
                    <a:pt x="371" y="14536"/>
                    <a:pt x="834" y="14536"/>
                  </a:cubicBezTo>
                  <a:lnTo>
                    <a:pt x="5988" y="14536"/>
                  </a:lnTo>
                  <a:cubicBezTo>
                    <a:pt x="6142" y="14536"/>
                    <a:pt x="6265" y="14413"/>
                    <a:pt x="6265" y="14259"/>
                  </a:cubicBezTo>
                  <a:cubicBezTo>
                    <a:pt x="6265" y="14118"/>
                    <a:pt x="6163" y="13977"/>
                    <a:pt x="6027" y="13977"/>
                  </a:cubicBezTo>
                  <a:cubicBezTo>
                    <a:pt x="6014" y="13977"/>
                    <a:pt x="6001" y="13978"/>
                    <a:pt x="5988" y="13981"/>
                  </a:cubicBezTo>
                  <a:lnTo>
                    <a:pt x="834" y="13981"/>
                  </a:lnTo>
                  <a:cubicBezTo>
                    <a:pt x="679" y="13950"/>
                    <a:pt x="556" y="13827"/>
                    <a:pt x="556" y="13672"/>
                  </a:cubicBezTo>
                  <a:lnTo>
                    <a:pt x="556" y="2284"/>
                  </a:lnTo>
                  <a:lnTo>
                    <a:pt x="13950" y="2284"/>
                  </a:lnTo>
                  <a:lnTo>
                    <a:pt x="13950" y="13672"/>
                  </a:lnTo>
                  <a:cubicBezTo>
                    <a:pt x="13950" y="13827"/>
                    <a:pt x="13827" y="13950"/>
                    <a:pt x="13672" y="13981"/>
                  </a:cubicBezTo>
                  <a:lnTo>
                    <a:pt x="8549" y="13981"/>
                  </a:lnTo>
                  <a:cubicBezTo>
                    <a:pt x="8536" y="13978"/>
                    <a:pt x="8523" y="13977"/>
                    <a:pt x="8510" y="13977"/>
                  </a:cubicBezTo>
                  <a:cubicBezTo>
                    <a:pt x="8374" y="13977"/>
                    <a:pt x="8271" y="14118"/>
                    <a:pt x="8271" y="14259"/>
                  </a:cubicBezTo>
                  <a:cubicBezTo>
                    <a:pt x="8271" y="14413"/>
                    <a:pt x="8395" y="14536"/>
                    <a:pt x="8549" y="14536"/>
                  </a:cubicBezTo>
                  <a:lnTo>
                    <a:pt x="13672" y="14536"/>
                  </a:lnTo>
                  <a:cubicBezTo>
                    <a:pt x="14135" y="14536"/>
                    <a:pt x="14536" y="14135"/>
                    <a:pt x="14536" y="13672"/>
                  </a:cubicBezTo>
                  <a:lnTo>
                    <a:pt x="14536" y="865"/>
                  </a:lnTo>
                  <a:cubicBezTo>
                    <a:pt x="14536" y="371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45" name="Google Shape;13685;p26">
            <a:extLst>
              <a:ext uri="{FF2B5EF4-FFF2-40B4-BE49-F238E27FC236}">
                <a16:creationId xmlns:a16="http://schemas.microsoft.com/office/drawing/2014/main" id="{2E11AED8-7799-4E42-8FFB-BD2D5B3C184A}"/>
              </a:ext>
            </a:extLst>
          </p:cNvPr>
          <p:cNvGrpSpPr/>
          <p:nvPr/>
        </p:nvGrpSpPr>
        <p:grpSpPr>
          <a:xfrm>
            <a:off x="2096676" y="4659088"/>
            <a:ext cx="743800" cy="725300"/>
            <a:chOff x="1734225" y="2485750"/>
            <a:chExt cx="371900" cy="362650"/>
          </a:xfrm>
        </p:grpSpPr>
        <p:sp>
          <p:nvSpPr>
            <p:cNvPr id="246" name="Google Shape;13686;p26">
              <a:extLst>
                <a:ext uri="{FF2B5EF4-FFF2-40B4-BE49-F238E27FC236}">
                  <a16:creationId xmlns:a16="http://schemas.microsoft.com/office/drawing/2014/main" id="{A1512146-FE24-1CEF-E475-28960C16FAE8}"/>
                </a:ext>
              </a:extLst>
            </p:cNvPr>
            <p:cNvSpPr/>
            <p:nvPr/>
          </p:nvSpPr>
          <p:spPr>
            <a:xfrm>
              <a:off x="1868475" y="2603450"/>
              <a:ext cx="82575" cy="71350"/>
            </a:xfrm>
            <a:custGeom>
              <a:avLst/>
              <a:gdLst/>
              <a:ahLst/>
              <a:cxnLst/>
              <a:rect l="l" t="t" r="r" b="b"/>
              <a:pathLst>
                <a:path w="3303" h="2854" extrusionOk="0">
                  <a:moveTo>
                    <a:pt x="1883" y="572"/>
                  </a:moveTo>
                  <a:cubicBezTo>
                    <a:pt x="2321" y="572"/>
                    <a:pt x="2747" y="911"/>
                    <a:pt x="2747" y="1434"/>
                  </a:cubicBezTo>
                  <a:cubicBezTo>
                    <a:pt x="2747" y="1897"/>
                    <a:pt x="2377" y="2267"/>
                    <a:pt x="1883" y="2267"/>
                  </a:cubicBezTo>
                  <a:cubicBezTo>
                    <a:pt x="1142" y="2267"/>
                    <a:pt x="741" y="1341"/>
                    <a:pt x="1296" y="817"/>
                  </a:cubicBezTo>
                  <a:cubicBezTo>
                    <a:pt x="1465" y="648"/>
                    <a:pt x="1675" y="572"/>
                    <a:pt x="1883" y="572"/>
                  </a:cubicBezTo>
                  <a:close/>
                  <a:moveTo>
                    <a:pt x="1877" y="0"/>
                  </a:moveTo>
                  <a:cubicBezTo>
                    <a:pt x="1533" y="0"/>
                    <a:pt x="1182" y="128"/>
                    <a:pt x="895" y="416"/>
                  </a:cubicBezTo>
                  <a:cubicBezTo>
                    <a:pt x="0" y="1311"/>
                    <a:pt x="617" y="2854"/>
                    <a:pt x="1883" y="2854"/>
                  </a:cubicBezTo>
                  <a:cubicBezTo>
                    <a:pt x="2685" y="2854"/>
                    <a:pt x="3302" y="2206"/>
                    <a:pt x="3302" y="1434"/>
                  </a:cubicBezTo>
                  <a:cubicBezTo>
                    <a:pt x="3302" y="575"/>
                    <a:pt x="2605" y="0"/>
                    <a:pt x="18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7" name="Google Shape;13687;p26">
              <a:extLst>
                <a:ext uri="{FF2B5EF4-FFF2-40B4-BE49-F238E27FC236}">
                  <a16:creationId xmlns:a16="http://schemas.microsoft.com/office/drawing/2014/main" id="{69C15A06-8EF5-CE21-430C-9E56183665FB}"/>
                </a:ext>
              </a:extLst>
            </p:cNvPr>
            <p:cNvSpPr/>
            <p:nvPr/>
          </p:nvSpPr>
          <p:spPr>
            <a:xfrm>
              <a:off x="1734225" y="2485750"/>
              <a:ext cx="371900" cy="362650"/>
            </a:xfrm>
            <a:custGeom>
              <a:avLst/>
              <a:gdLst/>
              <a:ahLst/>
              <a:cxnLst/>
              <a:rect l="l" t="t" r="r" b="b"/>
              <a:pathLst>
                <a:path w="14876" h="14506" extrusionOk="0">
                  <a:moveTo>
                    <a:pt x="7259" y="564"/>
                  </a:moveTo>
                  <a:cubicBezTo>
                    <a:pt x="7400" y="564"/>
                    <a:pt x="7542" y="619"/>
                    <a:pt x="7654" y="741"/>
                  </a:cubicBezTo>
                  <a:cubicBezTo>
                    <a:pt x="8024" y="1081"/>
                    <a:pt x="7777" y="1698"/>
                    <a:pt x="7253" y="1698"/>
                  </a:cubicBezTo>
                  <a:cubicBezTo>
                    <a:pt x="6944" y="1698"/>
                    <a:pt x="6697" y="1451"/>
                    <a:pt x="6697" y="1142"/>
                  </a:cubicBezTo>
                  <a:cubicBezTo>
                    <a:pt x="6697" y="791"/>
                    <a:pt x="6974" y="564"/>
                    <a:pt x="7259" y="564"/>
                  </a:cubicBezTo>
                  <a:close/>
                  <a:moveTo>
                    <a:pt x="2978" y="2391"/>
                  </a:moveTo>
                  <a:cubicBezTo>
                    <a:pt x="3109" y="2391"/>
                    <a:pt x="3244" y="2442"/>
                    <a:pt x="3364" y="2562"/>
                  </a:cubicBezTo>
                  <a:cubicBezTo>
                    <a:pt x="3768" y="2966"/>
                    <a:pt x="3385" y="3535"/>
                    <a:pt x="2948" y="3535"/>
                  </a:cubicBezTo>
                  <a:cubicBezTo>
                    <a:pt x="2817" y="3535"/>
                    <a:pt x="2682" y="3485"/>
                    <a:pt x="2562" y="3364"/>
                  </a:cubicBezTo>
                  <a:cubicBezTo>
                    <a:pt x="2158" y="2960"/>
                    <a:pt x="2541" y="2391"/>
                    <a:pt x="2978" y="2391"/>
                  </a:cubicBezTo>
                  <a:close/>
                  <a:moveTo>
                    <a:pt x="11573" y="2400"/>
                  </a:moveTo>
                  <a:cubicBezTo>
                    <a:pt x="11720" y="2400"/>
                    <a:pt x="11867" y="2454"/>
                    <a:pt x="11975" y="2562"/>
                  </a:cubicBezTo>
                  <a:cubicBezTo>
                    <a:pt x="12379" y="2966"/>
                    <a:pt x="11995" y="3535"/>
                    <a:pt x="11558" y="3535"/>
                  </a:cubicBezTo>
                  <a:cubicBezTo>
                    <a:pt x="11428" y="3535"/>
                    <a:pt x="11293" y="3485"/>
                    <a:pt x="11172" y="3364"/>
                  </a:cubicBezTo>
                  <a:cubicBezTo>
                    <a:pt x="10925" y="3148"/>
                    <a:pt x="10925" y="2778"/>
                    <a:pt x="11172" y="2562"/>
                  </a:cubicBezTo>
                  <a:cubicBezTo>
                    <a:pt x="11280" y="2454"/>
                    <a:pt x="11427" y="2400"/>
                    <a:pt x="11573" y="2400"/>
                  </a:cubicBezTo>
                  <a:close/>
                  <a:moveTo>
                    <a:pt x="1117" y="6696"/>
                  </a:moveTo>
                  <a:cubicBezTo>
                    <a:pt x="1409" y="6696"/>
                    <a:pt x="1698" y="6925"/>
                    <a:pt x="1698" y="7284"/>
                  </a:cubicBezTo>
                  <a:cubicBezTo>
                    <a:pt x="1698" y="7593"/>
                    <a:pt x="1451" y="7839"/>
                    <a:pt x="1142" y="7839"/>
                  </a:cubicBezTo>
                  <a:cubicBezTo>
                    <a:pt x="617" y="7839"/>
                    <a:pt x="371" y="7222"/>
                    <a:pt x="741" y="6852"/>
                  </a:cubicBezTo>
                  <a:cubicBezTo>
                    <a:pt x="848" y="6745"/>
                    <a:pt x="983" y="6696"/>
                    <a:pt x="1117" y="6696"/>
                  </a:cubicBezTo>
                  <a:close/>
                  <a:moveTo>
                    <a:pt x="13383" y="6696"/>
                  </a:moveTo>
                  <a:cubicBezTo>
                    <a:pt x="13675" y="6696"/>
                    <a:pt x="13950" y="6925"/>
                    <a:pt x="13950" y="7284"/>
                  </a:cubicBezTo>
                  <a:cubicBezTo>
                    <a:pt x="13950" y="7593"/>
                    <a:pt x="13703" y="7839"/>
                    <a:pt x="13394" y="7839"/>
                  </a:cubicBezTo>
                  <a:cubicBezTo>
                    <a:pt x="12900" y="7839"/>
                    <a:pt x="12623" y="7222"/>
                    <a:pt x="12993" y="6852"/>
                  </a:cubicBezTo>
                  <a:cubicBezTo>
                    <a:pt x="13110" y="6745"/>
                    <a:pt x="13248" y="6696"/>
                    <a:pt x="13383" y="6696"/>
                  </a:cubicBezTo>
                  <a:close/>
                  <a:moveTo>
                    <a:pt x="7257" y="4128"/>
                  </a:moveTo>
                  <a:cubicBezTo>
                    <a:pt x="8055" y="4128"/>
                    <a:pt x="8858" y="4429"/>
                    <a:pt x="9475" y="5031"/>
                  </a:cubicBezTo>
                  <a:cubicBezTo>
                    <a:pt x="10678" y="6265"/>
                    <a:pt x="10678" y="8241"/>
                    <a:pt x="9475" y="9444"/>
                  </a:cubicBezTo>
                  <a:lnTo>
                    <a:pt x="9475" y="9475"/>
                  </a:lnTo>
                  <a:cubicBezTo>
                    <a:pt x="9413" y="9537"/>
                    <a:pt x="9320" y="9599"/>
                    <a:pt x="9259" y="9691"/>
                  </a:cubicBezTo>
                  <a:lnTo>
                    <a:pt x="9259" y="9599"/>
                  </a:lnTo>
                  <a:cubicBezTo>
                    <a:pt x="9274" y="9383"/>
                    <a:pt x="9120" y="9275"/>
                    <a:pt x="8966" y="9275"/>
                  </a:cubicBezTo>
                  <a:cubicBezTo>
                    <a:pt x="8811" y="9275"/>
                    <a:pt x="8657" y="9383"/>
                    <a:pt x="8672" y="9599"/>
                  </a:cubicBezTo>
                  <a:lnTo>
                    <a:pt x="8672" y="10061"/>
                  </a:lnTo>
                  <a:cubicBezTo>
                    <a:pt x="8240" y="10278"/>
                    <a:pt x="7754" y="10386"/>
                    <a:pt x="7264" y="10386"/>
                  </a:cubicBezTo>
                  <a:cubicBezTo>
                    <a:pt x="6774" y="10386"/>
                    <a:pt x="6281" y="10278"/>
                    <a:pt x="5833" y="10061"/>
                  </a:cubicBezTo>
                  <a:lnTo>
                    <a:pt x="5833" y="9537"/>
                  </a:lnTo>
                  <a:cubicBezTo>
                    <a:pt x="5833" y="8765"/>
                    <a:pt x="6481" y="8117"/>
                    <a:pt x="7253" y="8117"/>
                  </a:cubicBezTo>
                  <a:lnTo>
                    <a:pt x="7376" y="8117"/>
                  </a:lnTo>
                  <a:cubicBezTo>
                    <a:pt x="7716" y="8117"/>
                    <a:pt x="7777" y="7593"/>
                    <a:pt x="7407" y="7562"/>
                  </a:cubicBezTo>
                  <a:lnTo>
                    <a:pt x="7253" y="7562"/>
                  </a:lnTo>
                  <a:cubicBezTo>
                    <a:pt x="6173" y="7562"/>
                    <a:pt x="5278" y="8426"/>
                    <a:pt x="5278" y="9537"/>
                  </a:cubicBezTo>
                  <a:lnTo>
                    <a:pt x="5278" y="9691"/>
                  </a:lnTo>
                  <a:cubicBezTo>
                    <a:pt x="3858" y="8488"/>
                    <a:pt x="3734" y="6358"/>
                    <a:pt x="5062" y="5031"/>
                  </a:cubicBezTo>
                  <a:cubicBezTo>
                    <a:pt x="5663" y="4429"/>
                    <a:pt x="6458" y="4128"/>
                    <a:pt x="7257" y="4128"/>
                  </a:cubicBezTo>
                  <a:close/>
                  <a:moveTo>
                    <a:pt x="2964" y="10985"/>
                  </a:moveTo>
                  <a:cubicBezTo>
                    <a:pt x="3099" y="10985"/>
                    <a:pt x="3239" y="11040"/>
                    <a:pt x="3364" y="11173"/>
                  </a:cubicBezTo>
                  <a:cubicBezTo>
                    <a:pt x="3580" y="11389"/>
                    <a:pt x="3580" y="11759"/>
                    <a:pt x="3364" y="11975"/>
                  </a:cubicBezTo>
                  <a:cubicBezTo>
                    <a:pt x="3256" y="12083"/>
                    <a:pt x="3110" y="12137"/>
                    <a:pt x="2963" y="12137"/>
                  </a:cubicBezTo>
                  <a:cubicBezTo>
                    <a:pt x="2816" y="12137"/>
                    <a:pt x="2670" y="12083"/>
                    <a:pt x="2562" y="11975"/>
                  </a:cubicBezTo>
                  <a:cubicBezTo>
                    <a:pt x="2162" y="11552"/>
                    <a:pt x="2533" y="10985"/>
                    <a:pt x="2964" y="10985"/>
                  </a:cubicBezTo>
                  <a:close/>
                  <a:moveTo>
                    <a:pt x="11558" y="10985"/>
                  </a:moveTo>
                  <a:cubicBezTo>
                    <a:pt x="11696" y="10985"/>
                    <a:pt x="11842" y="11040"/>
                    <a:pt x="11975" y="11173"/>
                  </a:cubicBezTo>
                  <a:cubicBezTo>
                    <a:pt x="12379" y="11577"/>
                    <a:pt x="11995" y="12146"/>
                    <a:pt x="11558" y="12146"/>
                  </a:cubicBezTo>
                  <a:cubicBezTo>
                    <a:pt x="11428" y="12146"/>
                    <a:pt x="11293" y="12095"/>
                    <a:pt x="11172" y="11975"/>
                  </a:cubicBezTo>
                  <a:cubicBezTo>
                    <a:pt x="10749" y="11552"/>
                    <a:pt x="11114" y="10985"/>
                    <a:pt x="11558" y="10985"/>
                  </a:cubicBezTo>
                  <a:close/>
                  <a:moveTo>
                    <a:pt x="7253" y="12839"/>
                  </a:moveTo>
                  <a:cubicBezTo>
                    <a:pt x="7592" y="12839"/>
                    <a:pt x="7839" y="13086"/>
                    <a:pt x="7839" y="13395"/>
                  </a:cubicBezTo>
                  <a:cubicBezTo>
                    <a:pt x="7839" y="13730"/>
                    <a:pt x="7554" y="13966"/>
                    <a:pt x="7254" y="13966"/>
                  </a:cubicBezTo>
                  <a:cubicBezTo>
                    <a:pt x="7114" y="13966"/>
                    <a:pt x="6970" y="13914"/>
                    <a:pt x="6852" y="13796"/>
                  </a:cubicBezTo>
                  <a:cubicBezTo>
                    <a:pt x="6512" y="13425"/>
                    <a:pt x="6759" y="12839"/>
                    <a:pt x="7253" y="12839"/>
                  </a:cubicBezTo>
                  <a:close/>
                  <a:moveTo>
                    <a:pt x="7253" y="1"/>
                  </a:moveTo>
                  <a:cubicBezTo>
                    <a:pt x="5926" y="1"/>
                    <a:pt x="5679" y="1914"/>
                    <a:pt x="6975" y="2253"/>
                  </a:cubicBezTo>
                  <a:lnTo>
                    <a:pt x="6975" y="3611"/>
                  </a:lnTo>
                  <a:cubicBezTo>
                    <a:pt x="6203" y="3673"/>
                    <a:pt x="5463" y="3982"/>
                    <a:pt x="4876" y="4475"/>
                  </a:cubicBezTo>
                  <a:lnTo>
                    <a:pt x="3951" y="3550"/>
                  </a:lnTo>
                  <a:cubicBezTo>
                    <a:pt x="4458" y="2697"/>
                    <a:pt x="3742" y="1827"/>
                    <a:pt x="2949" y="1827"/>
                  </a:cubicBezTo>
                  <a:cubicBezTo>
                    <a:pt x="2680" y="1827"/>
                    <a:pt x="2403" y="1927"/>
                    <a:pt x="2161" y="2161"/>
                  </a:cubicBezTo>
                  <a:cubicBezTo>
                    <a:pt x="1396" y="2951"/>
                    <a:pt x="2063" y="4121"/>
                    <a:pt x="2962" y="4121"/>
                  </a:cubicBezTo>
                  <a:cubicBezTo>
                    <a:pt x="3151" y="4121"/>
                    <a:pt x="3351" y="4069"/>
                    <a:pt x="3549" y="3951"/>
                  </a:cubicBezTo>
                  <a:lnTo>
                    <a:pt x="4475" y="4877"/>
                  </a:lnTo>
                  <a:cubicBezTo>
                    <a:pt x="3951" y="5463"/>
                    <a:pt x="3642" y="6204"/>
                    <a:pt x="3611" y="6975"/>
                  </a:cubicBezTo>
                  <a:lnTo>
                    <a:pt x="2222" y="6975"/>
                  </a:lnTo>
                  <a:cubicBezTo>
                    <a:pt x="2084" y="6394"/>
                    <a:pt x="1623" y="6123"/>
                    <a:pt x="1157" y="6123"/>
                  </a:cubicBezTo>
                  <a:cubicBezTo>
                    <a:pt x="583" y="6123"/>
                    <a:pt x="0" y="6535"/>
                    <a:pt x="0" y="7284"/>
                  </a:cubicBezTo>
                  <a:cubicBezTo>
                    <a:pt x="0" y="8013"/>
                    <a:pt x="578" y="8416"/>
                    <a:pt x="1150" y="8416"/>
                  </a:cubicBezTo>
                  <a:cubicBezTo>
                    <a:pt x="1619" y="8416"/>
                    <a:pt x="2083" y="8146"/>
                    <a:pt x="2222" y="7562"/>
                  </a:cubicBezTo>
                  <a:lnTo>
                    <a:pt x="3580" y="7562"/>
                  </a:lnTo>
                  <a:cubicBezTo>
                    <a:pt x="3642" y="8333"/>
                    <a:pt x="3951" y="9074"/>
                    <a:pt x="4475" y="9660"/>
                  </a:cubicBezTo>
                  <a:lnTo>
                    <a:pt x="3549" y="10586"/>
                  </a:lnTo>
                  <a:cubicBezTo>
                    <a:pt x="3341" y="10460"/>
                    <a:pt x="3133" y="10405"/>
                    <a:pt x="2937" y="10405"/>
                  </a:cubicBezTo>
                  <a:cubicBezTo>
                    <a:pt x="2028" y="10405"/>
                    <a:pt x="1374" y="11589"/>
                    <a:pt x="2161" y="12376"/>
                  </a:cubicBezTo>
                  <a:cubicBezTo>
                    <a:pt x="2395" y="12610"/>
                    <a:pt x="2669" y="12710"/>
                    <a:pt x="2936" y="12710"/>
                  </a:cubicBezTo>
                  <a:cubicBezTo>
                    <a:pt x="3723" y="12710"/>
                    <a:pt x="4450" y="11840"/>
                    <a:pt x="3920" y="10987"/>
                  </a:cubicBezTo>
                  <a:lnTo>
                    <a:pt x="4846" y="10061"/>
                  </a:lnTo>
                  <a:cubicBezTo>
                    <a:pt x="5432" y="10555"/>
                    <a:pt x="6173" y="10864"/>
                    <a:pt x="6975" y="10926"/>
                  </a:cubicBezTo>
                  <a:lnTo>
                    <a:pt x="6975" y="12284"/>
                  </a:lnTo>
                  <a:cubicBezTo>
                    <a:pt x="5679" y="12623"/>
                    <a:pt x="5926" y="14506"/>
                    <a:pt x="7253" y="14506"/>
                  </a:cubicBezTo>
                  <a:cubicBezTo>
                    <a:pt x="8580" y="14506"/>
                    <a:pt x="8827" y="12623"/>
                    <a:pt x="7531" y="12284"/>
                  </a:cubicBezTo>
                  <a:lnTo>
                    <a:pt x="7531" y="10926"/>
                  </a:lnTo>
                  <a:cubicBezTo>
                    <a:pt x="8302" y="10864"/>
                    <a:pt x="9043" y="10555"/>
                    <a:pt x="9660" y="10061"/>
                  </a:cubicBezTo>
                  <a:lnTo>
                    <a:pt x="10586" y="10987"/>
                  </a:lnTo>
                  <a:cubicBezTo>
                    <a:pt x="10056" y="11840"/>
                    <a:pt x="10765" y="12710"/>
                    <a:pt x="11557" y="12710"/>
                  </a:cubicBezTo>
                  <a:cubicBezTo>
                    <a:pt x="11825" y="12710"/>
                    <a:pt x="12103" y="12610"/>
                    <a:pt x="12345" y="12376"/>
                  </a:cubicBezTo>
                  <a:cubicBezTo>
                    <a:pt x="13135" y="11586"/>
                    <a:pt x="12451" y="10416"/>
                    <a:pt x="11546" y="10416"/>
                  </a:cubicBezTo>
                  <a:cubicBezTo>
                    <a:pt x="11355" y="10416"/>
                    <a:pt x="11155" y="10468"/>
                    <a:pt x="10956" y="10586"/>
                  </a:cubicBezTo>
                  <a:lnTo>
                    <a:pt x="10030" y="9660"/>
                  </a:lnTo>
                  <a:cubicBezTo>
                    <a:pt x="10555" y="9074"/>
                    <a:pt x="10864" y="8333"/>
                    <a:pt x="10956" y="7562"/>
                  </a:cubicBezTo>
                  <a:lnTo>
                    <a:pt x="12283" y="7562"/>
                  </a:lnTo>
                  <a:cubicBezTo>
                    <a:pt x="12431" y="8096"/>
                    <a:pt x="12908" y="8399"/>
                    <a:pt x="13394" y="8399"/>
                  </a:cubicBezTo>
                  <a:cubicBezTo>
                    <a:pt x="13722" y="8399"/>
                    <a:pt x="14053" y="8261"/>
                    <a:pt x="14289" y="7963"/>
                  </a:cubicBezTo>
                  <a:cubicBezTo>
                    <a:pt x="14876" y="7222"/>
                    <a:pt x="14351" y="6142"/>
                    <a:pt x="13394" y="6142"/>
                  </a:cubicBezTo>
                  <a:cubicBezTo>
                    <a:pt x="12870" y="6142"/>
                    <a:pt x="12438" y="6482"/>
                    <a:pt x="12283" y="6975"/>
                  </a:cubicBezTo>
                  <a:lnTo>
                    <a:pt x="10956" y="6975"/>
                  </a:lnTo>
                  <a:cubicBezTo>
                    <a:pt x="10894" y="6204"/>
                    <a:pt x="10586" y="5463"/>
                    <a:pt x="10061" y="4877"/>
                  </a:cubicBezTo>
                  <a:lnTo>
                    <a:pt x="10987" y="3951"/>
                  </a:lnTo>
                  <a:cubicBezTo>
                    <a:pt x="11186" y="4069"/>
                    <a:pt x="11385" y="4121"/>
                    <a:pt x="11574" y="4121"/>
                  </a:cubicBezTo>
                  <a:cubicBezTo>
                    <a:pt x="12473" y="4121"/>
                    <a:pt x="13141" y="2951"/>
                    <a:pt x="12376" y="2161"/>
                  </a:cubicBezTo>
                  <a:cubicBezTo>
                    <a:pt x="12129" y="1914"/>
                    <a:pt x="11845" y="1809"/>
                    <a:pt x="11572" y="1809"/>
                  </a:cubicBezTo>
                  <a:cubicBezTo>
                    <a:pt x="10785" y="1809"/>
                    <a:pt x="10082" y="2679"/>
                    <a:pt x="10586" y="3550"/>
                  </a:cubicBezTo>
                  <a:lnTo>
                    <a:pt x="9660" y="4475"/>
                  </a:lnTo>
                  <a:cubicBezTo>
                    <a:pt x="9074" y="3951"/>
                    <a:pt x="8333" y="3642"/>
                    <a:pt x="7531" y="3581"/>
                  </a:cubicBezTo>
                  <a:lnTo>
                    <a:pt x="7531" y="2253"/>
                  </a:lnTo>
                  <a:cubicBezTo>
                    <a:pt x="8858" y="1914"/>
                    <a:pt x="8611" y="1"/>
                    <a:pt x="72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48" name="Google Shape;13688;p26">
              <a:extLst>
                <a:ext uri="{FF2B5EF4-FFF2-40B4-BE49-F238E27FC236}">
                  <a16:creationId xmlns:a16="http://schemas.microsoft.com/office/drawing/2014/main" id="{8B3D7C3F-49DE-D8BB-1CD3-A265D2F0C7F7}"/>
                </a:ext>
              </a:extLst>
            </p:cNvPr>
            <p:cNvSpPr/>
            <p:nvPr/>
          </p:nvSpPr>
          <p:spPr>
            <a:xfrm>
              <a:off x="1937900" y="2688675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402" y="0"/>
                  </a:moveTo>
                  <a:cubicBezTo>
                    <a:pt x="155" y="0"/>
                    <a:pt x="1" y="309"/>
                    <a:pt x="186" y="494"/>
                  </a:cubicBezTo>
                  <a:cubicBezTo>
                    <a:pt x="243" y="551"/>
                    <a:pt x="311" y="576"/>
                    <a:pt x="379" y="576"/>
                  </a:cubicBezTo>
                  <a:cubicBezTo>
                    <a:pt x="531" y="576"/>
                    <a:pt x="680" y="449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49" name="Google Shape;13689;p26">
            <a:extLst>
              <a:ext uri="{FF2B5EF4-FFF2-40B4-BE49-F238E27FC236}">
                <a16:creationId xmlns:a16="http://schemas.microsoft.com/office/drawing/2014/main" id="{D598BF30-2D93-96B7-60E1-19D1F2206A5C}"/>
              </a:ext>
            </a:extLst>
          </p:cNvPr>
          <p:cNvGrpSpPr/>
          <p:nvPr/>
        </p:nvGrpSpPr>
        <p:grpSpPr>
          <a:xfrm>
            <a:off x="2105176" y="5870442"/>
            <a:ext cx="726800" cy="728000"/>
            <a:chOff x="975800" y="2485750"/>
            <a:chExt cx="363400" cy="364000"/>
          </a:xfrm>
        </p:grpSpPr>
        <p:sp>
          <p:nvSpPr>
            <p:cNvPr id="250" name="Google Shape;13690;p26">
              <a:extLst>
                <a:ext uri="{FF2B5EF4-FFF2-40B4-BE49-F238E27FC236}">
                  <a16:creationId xmlns:a16="http://schemas.microsoft.com/office/drawing/2014/main" id="{421B5D10-B3F6-6F85-48D8-8281C9772CFB}"/>
                </a:ext>
              </a:extLst>
            </p:cNvPr>
            <p:cNvSpPr/>
            <p:nvPr/>
          </p:nvSpPr>
          <p:spPr>
            <a:xfrm>
              <a:off x="975800" y="2485750"/>
              <a:ext cx="363400" cy="363425"/>
            </a:xfrm>
            <a:custGeom>
              <a:avLst/>
              <a:gdLst/>
              <a:ahLst/>
              <a:cxnLst/>
              <a:rect l="l" t="t" r="r" b="b"/>
              <a:pathLst>
                <a:path w="14536" h="14537" extrusionOk="0">
                  <a:moveTo>
                    <a:pt x="10400" y="556"/>
                  </a:moveTo>
                  <a:lnTo>
                    <a:pt x="10400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710" y="556"/>
                    <a:pt x="864" y="556"/>
                  </a:cubicBezTo>
                  <a:close/>
                  <a:moveTo>
                    <a:pt x="13672" y="556"/>
                  </a:moveTo>
                  <a:cubicBezTo>
                    <a:pt x="13826" y="556"/>
                    <a:pt x="13980" y="710"/>
                    <a:pt x="13980" y="865"/>
                  </a:cubicBezTo>
                  <a:lnTo>
                    <a:pt x="13980" y="1698"/>
                  </a:lnTo>
                  <a:lnTo>
                    <a:pt x="10956" y="1698"/>
                  </a:lnTo>
                  <a:lnTo>
                    <a:pt x="10956" y="556"/>
                  </a:lnTo>
                  <a:close/>
                  <a:moveTo>
                    <a:pt x="13980" y="2284"/>
                  </a:moveTo>
                  <a:lnTo>
                    <a:pt x="13980" y="10278"/>
                  </a:lnTo>
                  <a:cubicBezTo>
                    <a:pt x="13950" y="10432"/>
                    <a:pt x="13826" y="10555"/>
                    <a:pt x="13672" y="10555"/>
                  </a:cubicBezTo>
                  <a:lnTo>
                    <a:pt x="12653" y="10555"/>
                  </a:lnTo>
                  <a:lnTo>
                    <a:pt x="12653" y="5741"/>
                  </a:lnTo>
                  <a:cubicBezTo>
                    <a:pt x="12653" y="5556"/>
                    <a:pt x="12530" y="5432"/>
                    <a:pt x="12376" y="5432"/>
                  </a:cubicBezTo>
                  <a:lnTo>
                    <a:pt x="2160" y="5432"/>
                  </a:lnTo>
                  <a:cubicBezTo>
                    <a:pt x="2006" y="5432"/>
                    <a:pt x="1883" y="5556"/>
                    <a:pt x="1883" y="5741"/>
                  </a:cubicBezTo>
                  <a:lnTo>
                    <a:pt x="1883" y="10555"/>
                  </a:lnTo>
                  <a:lnTo>
                    <a:pt x="864" y="10555"/>
                  </a:lnTo>
                  <a:cubicBezTo>
                    <a:pt x="710" y="10555"/>
                    <a:pt x="556" y="10432"/>
                    <a:pt x="556" y="10278"/>
                  </a:cubicBezTo>
                  <a:lnTo>
                    <a:pt x="556" y="2284"/>
                  </a:lnTo>
                  <a:close/>
                  <a:moveTo>
                    <a:pt x="864" y="1"/>
                  </a:moveTo>
                  <a:cubicBezTo>
                    <a:pt x="370" y="1"/>
                    <a:pt x="0" y="371"/>
                    <a:pt x="0" y="865"/>
                  </a:cubicBezTo>
                  <a:lnTo>
                    <a:pt x="0" y="10278"/>
                  </a:lnTo>
                  <a:cubicBezTo>
                    <a:pt x="0" y="10740"/>
                    <a:pt x="370" y="11142"/>
                    <a:pt x="864" y="11142"/>
                  </a:cubicBezTo>
                  <a:lnTo>
                    <a:pt x="1883" y="11142"/>
                  </a:lnTo>
                  <a:lnTo>
                    <a:pt x="1883" y="14259"/>
                  </a:lnTo>
                  <a:cubicBezTo>
                    <a:pt x="1883" y="14413"/>
                    <a:pt x="2006" y="14536"/>
                    <a:pt x="2160" y="14536"/>
                  </a:cubicBezTo>
                  <a:lnTo>
                    <a:pt x="5987" y="14536"/>
                  </a:lnTo>
                  <a:cubicBezTo>
                    <a:pt x="6142" y="14536"/>
                    <a:pt x="6265" y="14413"/>
                    <a:pt x="6265" y="14259"/>
                  </a:cubicBezTo>
                  <a:cubicBezTo>
                    <a:pt x="6265" y="14118"/>
                    <a:pt x="6162" y="13977"/>
                    <a:pt x="6027" y="13977"/>
                  </a:cubicBezTo>
                  <a:cubicBezTo>
                    <a:pt x="6014" y="13977"/>
                    <a:pt x="6001" y="13978"/>
                    <a:pt x="5987" y="13981"/>
                  </a:cubicBezTo>
                  <a:lnTo>
                    <a:pt x="2438" y="13981"/>
                  </a:lnTo>
                  <a:lnTo>
                    <a:pt x="2438" y="6019"/>
                  </a:lnTo>
                  <a:lnTo>
                    <a:pt x="12098" y="6019"/>
                  </a:lnTo>
                  <a:lnTo>
                    <a:pt x="12098" y="13981"/>
                  </a:lnTo>
                  <a:lnTo>
                    <a:pt x="8549" y="13981"/>
                  </a:lnTo>
                  <a:cubicBezTo>
                    <a:pt x="8394" y="13981"/>
                    <a:pt x="8271" y="14104"/>
                    <a:pt x="8271" y="14259"/>
                  </a:cubicBezTo>
                  <a:cubicBezTo>
                    <a:pt x="8240" y="14413"/>
                    <a:pt x="8394" y="14536"/>
                    <a:pt x="8549" y="14536"/>
                  </a:cubicBezTo>
                  <a:lnTo>
                    <a:pt x="12376" y="14536"/>
                  </a:lnTo>
                  <a:cubicBezTo>
                    <a:pt x="12530" y="14536"/>
                    <a:pt x="12653" y="14413"/>
                    <a:pt x="12653" y="14259"/>
                  </a:cubicBezTo>
                  <a:lnTo>
                    <a:pt x="12653" y="11142"/>
                  </a:lnTo>
                  <a:lnTo>
                    <a:pt x="13672" y="11142"/>
                  </a:lnTo>
                  <a:cubicBezTo>
                    <a:pt x="14135" y="11142"/>
                    <a:pt x="14536" y="10740"/>
                    <a:pt x="14536" y="10278"/>
                  </a:cubicBezTo>
                  <a:lnTo>
                    <a:pt x="14536" y="865"/>
                  </a:lnTo>
                  <a:cubicBezTo>
                    <a:pt x="14536" y="371"/>
                    <a:pt x="14135" y="1"/>
                    <a:pt x="136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1" name="Google Shape;13691;p26">
              <a:extLst>
                <a:ext uri="{FF2B5EF4-FFF2-40B4-BE49-F238E27FC236}">
                  <a16:creationId xmlns:a16="http://schemas.microsoft.com/office/drawing/2014/main" id="{6BA19294-6B5A-E9F5-ECA6-D0C1209B2A9A}"/>
                </a:ext>
              </a:extLst>
            </p:cNvPr>
            <p:cNvSpPr/>
            <p:nvPr/>
          </p:nvSpPr>
          <p:spPr>
            <a:xfrm>
              <a:off x="1061875" y="2664650"/>
              <a:ext cx="126475" cy="14100"/>
            </a:xfrm>
            <a:custGeom>
              <a:avLst/>
              <a:gdLst/>
              <a:ahLst/>
              <a:cxnLst/>
              <a:rect l="l" t="t" r="r" b="b"/>
              <a:pathLst>
                <a:path w="5059" h="564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4674" y="560"/>
                  </a:lnTo>
                  <a:cubicBezTo>
                    <a:pt x="4691" y="563"/>
                    <a:pt x="4708" y="564"/>
                    <a:pt x="4724" y="564"/>
                  </a:cubicBezTo>
                  <a:cubicBezTo>
                    <a:pt x="5058" y="564"/>
                    <a:pt x="5058" y="1"/>
                    <a:pt x="4724" y="1"/>
                  </a:cubicBezTo>
                  <a:cubicBezTo>
                    <a:pt x="4708" y="1"/>
                    <a:pt x="4691" y="2"/>
                    <a:pt x="4674" y="4"/>
                  </a:cubicBezTo>
                  <a:lnTo>
                    <a:pt x="415" y="4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2" name="Google Shape;13692;p26">
              <a:extLst>
                <a:ext uri="{FF2B5EF4-FFF2-40B4-BE49-F238E27FC236}">
                  <a16:creationId xmlns:a16="http://schemas.microsoft.com/office/drawing/2014/main" id="{C2FA3F1D-E181-4176-B452-B0AA19977188}"/>
                </a:ext>
              </a:extLst>
            </p:cNvPr>
            <p:cNvSpPr/>
            <p:nvPr/>
          </p:nvSpPr>
          <p:spPr>
            <a:xfrm>
              <a:off x="1061875" y="2707075"/>
              <a:ext cx="191250" cy="14125"/>
            </a:xfrm>
            <a:custGeom>
              <a:avLst/>
              <a:gdLst/>
              <a:ahLst/>
              <a:cxnLst/>
              <a:rect l="l" t="t" r="r" b="b"/>
              <a:pathLst>
                <a:path w="7650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7235" y="560"/>
                  </a:lnTo>
                  <a:cubicBezTo>
                    <a:pt x="7254" y="563"/>
                    <a:pt x="7272" y="564"/>
                    <a:pt x="7289" y="564"/>
                  </a:cubicBezTo>
                  <a:cubicBezTo>
                    <a:pt x="7649" y="564"/>
                    <a:pt x="7649" y="1"/>
                    <a:pt x="7289" y="1"/>
                  </a:cubicBezTo>
                  <a:cubicBezTo>
                    <a:pt x="7272" y="1"/>
                    <a:pt x="7254" y="2"/>
                    <a:pt x="7235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3" name="Google Shape;13693;p26">
              <a:extLst>
                <a:ext uri="{FF2B5EF4-FFF2-40B4-BE49-F238E27FC236}">
                  <a16:creationId xmlns:a16="http://schemas.microsoft.com/office/drawing/2014/main" id="{F708AD4D-BBD0-A956-A413-B3BA141896C5}"/>
                </a:ext>
              </a:extLst>
            </p:cNvPr>
            <p:cNvSpPr/>
            <p:nvPr/>
          </p:nvSpPr>
          <p:spPr>
            <a:xfrm>
              <a:off x="1061675" y="2749600"/>
              <a:ext cx="191650" cy="14725"/>
            </a:xfrm>
            <a:custGeom>
              <a:avLst/>
              <a:gdLst/>
              <a:ahLst/>
              <a:cxnLst/>
              <a:rect l="l" t="t" r="r" b="b"/>
              <a:pathLst>
                <a:path w="7666" h="589" extrusionOk="0">
                  <a:moveTo>
                    <a:pt x="393" y="0"/>
                  </a:moveTo>
                  <a:cubicBezTo>
                    <a:pt x="0" y="0"/>
                    <a:pt x="0" y="589"/>
                    <a:pt x="393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7243" y="588"/>
                  </a:lnTo>
                  <a:cubicBezTo>
                    <a:pt x="7253" y="588"/>
                    <a:pt x="7263" y="589"/>
                    <a:pt x="7273" y="589"/>
                  </a:cubicBezTo>
                  <a:cubicBezTo>
                    <a:pt x="7665" y="589"/>
                    <a:pt x="7665" y="0"/>
                    <a:pt x="7273" y="0"/>
                  </a:cubicBezTo>
                  <a:cubicBezTo>
                    <a:pt x="7263" y="0"/>
                    <a:pt x="7253" y="1"/>
                    <a:pt x="7243" y="1"/>
                  </a:cubicBezTo>
                  <a:lnTo>
                    <a:pt x="423" y="1"/>
                  </a:lnTo>
                  <a:cubicBezTo>
                    <a:pt x="413" y="1"/>
                    <a:pt x="403" y="0"/>
                    <a:pt x="39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4" name="Google Shape;13694;p26">
              <a:extLst>
                <a:ext uri="{FF2B5EF4-FFF2-40B4-BE49-F238E27FC236}">
                  <a16:creationId xmlns:a16="http://schemas.microsoft.com/office/drawing/2014/main" id="{0C3C17B1-2E5F-7755-0C76-6284613C559E}"/>
                </a:ext>
              </a:extLst>
            </p:cNvPr>
            <p:cNvSpPr/>
            <p:nvPr/>
          </p:nvSpPr>
          <p:spPr>
            <a:xfrm>
              <a:off x="1061675" y="2792025"/>
              <a:ext cx="191650" cy="14750"/>
            </a:xfrm>
            <a:custGeom>
              <a:avLst/>
              <a:gdLst/>
              <a:ahLst/>
              <a:cxnLst/>
              <a:rect l="l" t="t" r="r" b="b"/>
              <a:pathLst>
                <a:path w="7666" h="59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7243" y="588"/>
                  </a:lnTo>
                  <a:cubicBezTo>
                    <a:pt x="7253" y="589"/>
                    <a:pt x="7263" y="589"/>
                    <a:pt x="7273" y="589"/>
                  </a:cubicBezTo>
                  <a:cubicBezTo>
                    <a:pt x="7665" y="589"/>
                    <a:pt x="7665" y="1"/>
                    <a:pt x="7273" y="1"/>
                  </a:cubicBezTo>
                  <a:cubicBezTo>
                    <a:pt x="7263" y="1"/>
                    <a:pt x="7253" y="1"/>
                    <a:pt x="7243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5" name="Google Shape;13695;p26">
              <a:extLst>
                <a:ext uri="{FF2B5EF4-FFF2-40B4-BE49-F238E27FC236}">
                  <a16:creationId xmlns:a16="http://schemas.microsoft.com/office/drawing/2014/main" id="{14ADEB3C-908B-932B-0A33-7A762E4AAEC1}"/>
                </a:ext>
              </a:extLst>
            </p:cNvPr>
            <p:cNvSpPr/>
            <p:nvPr/>
          </p:nvSpPr>
          <p:spPr>
            <a:xfrm>
              <a:off x="1149775" y="2835850"/>
              <a:ext cx="15450" cy="13900"/>
            </a:xfrm>
            <a:custGeom>
              <a:avLst/>
              <a:gdLst/>
              <a:ahLst/>
              <a:cxnLst/>
              <a:rect l="l" t="t" r="r" b="b"/>
              <a:pathLst>
                <a:path w="618" h="556" extrusionOk="0">
                  <a:moveTo>
                    <a:pt x="309" y="0"/>
                  </a:moveTo>
                  <a:cubicBezTo>
                    <a:pt x="178" y="0"/>
                    <a:pt x="47" y="85"/>
                    <a:pt x="16" y="255"/>
                  </a:cubicBezTo>
                  <a:cubicBezTo>
                    <a:pt x="0" y="455"/>
                    <a:pt x="155" y="556"/>
                    <a:pt x="309" y="556"/>
                  </a:cubicBezTo>
                  <a:cubicBezTo>
                    <a:pt x="463" y="556"/>
                    <a:pt x="618" y="455"/>
                    <a:pt x="602" y="255"/>
                  </a:cubicBezTo>
                  <a:cubicBezTo>
                    <a:pt x="571" y="85"/>
                    <a:pt x="440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56" name="Google Shape;13696;p26">
            <a:extLst>
              <a:ext uri="{FF2B5EF4-FFF2-40B4-BE49-F238E27FC236}">
                <a16:creationId xmlns:a16="http://schemas.microsoft.com/office/drawing/2014/main" id="{471DA405-16E0-E179-DC8C-80FD277A2E2E}"/>
              </a:ext>
            </a:extLst>
          </p:cNvPr>
          <p:cNvGrpSpPr/>
          <p:nvPr/>
        </p:nvGrpSpPr>
        <p:grpSpPr>
          <a:xfrm>
            <a:off x="3429100" y="5870842"/>
            <a:ext cx="729900" cy="727200"/>
            <a:chOff x="7722975" y="4171400"/>
            <a:chExt cx="364950" cy="363600"/>
          </a:xfrm>
        </p:grpSpPr>
        <p:sp>
          <p:nvSpPr>
            <p:cNvPr id="257" name="Google Shape;13697;p26">
              <a:extLst>
                <a:ext uri="{FF2B5EF4-FFF2-40B4-BE49-F238E27FC236}">
                  <a16:creationId xmlns:a16="http://schemas.microsoft.com/office/drawing/2014/main" id="{EB4AF258-20AE-B2BE-A343-3DEAD9C36B2A}"/>
                </a:ext>
              </a:extLst>
            </p:cNvPr>
            <p:cNvSpPr/>
            <p:nvPr/>
          </p:nvSpPr>
          <p:spPr>
            <a:xfrm>
              <a:off x="7746100" y="4372400"/>
              <a:ext cx="90300" cy="77725"/>
            </a:xfrm>
            <a:custGeom>
              <a:avLst/>
              <a:gdLst/>
              <a:ahLst/>
              <a:cxnLst/>
              <a:rect l="l" t="t" r="r" b="b"/>
              <a:pathLst>
                <a:path w="3612" h="3109" extrusionOk="0">
                  <a:moveTo>
                    <a:pt x="1544" y="547"/>
                  </a:moveTo>
                  <a:cubicBezTo>
                    <a:pt x="2439" y="547"/>
                    <a:pt x="2871" y="1596"/>
                    <a:pt x="2254" y="2245"/>
                  </a:cubicBezTo>
                  <a:cubicBezTo>
                    <a:pt x="2054" y="2444"/>
                    <a:pt x="1806" y="2534"/>
                    <a:pt x="1562" y="2534"/>
                  </a:cubicBezTo>
                  <a:cubicBezTo>
                    <a:pt x="1051" y="2534"/>
                    <a:pt x="556" y="2140"/>
                    <a:pt x="556" y="1535"/>
                  </a:cubicBezTo>
                  <a:cubicBezTo>
                    <a:pt x="556" y="979"/>
                    <a:pt x="988" y="547"/>
                    <a:pt x="1544" y="547"/>
                  </a:cubicBezTo>
                  <a:close/>
                  <a:moveTo>
                    <a:pt x="1558" y="1"/>
                  </a:moveTo>
                  <a:cubicBezTo>
                    <a:pt x="770" y="1"/>
                    <a:pt x="22" y="600"/>
                    <a:pt x="1" y="1535"/>
                  </a:cubicBezTo>
                  <a:cubicBezTo>
                    <a:pt x="1" y="2399"/>
                    <a:pt x="680" y="3078"/>
                    <a:pt x="1544" y="3109"/>
                  </a:cubicBezTo>
                  <a:cubicBezTo>
                    <a:pt x="2902" y="3078"/>
                    <a:pt x="3612" y="1442"/>
                    <a:pt x="2655" y="455"/>
                  </a:cubicBezTo>
                  <a:cubicBezTo>
                    <a:pt x="2332" y="142"/>
                    <a:pt x="1940" y="1"/>
                    <a:pt x="15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8" name="Google Shape;13698;p26">
              <a:extLst>
                <a:ext uri="{FF2B5EF4-FFF2-40B4-BE49-F238E27FC236}">
                  <a16:creationId xmlns:a16="http://schemas.microsoft.com/office/drawing/2014/main" id="{DF471EDA-4435-CFC3-0D75-F3775D30BC8D}"/>
                </a:ext>
              </a:extLst>
            </p:cNvPr>
            <p:cNvSpPr/>
            <p:nvPr/>
          </p:nvSpPr>
          <p:spPr>
            <a:xfrm>
              <a:off x="7722975" y="4453975"/>
              <a:ext cx="123450" cy="81025"/>
            </a:xfrm>
            <a:custGeom>
              <a:avLst/>
              <a:gdLst/>
              <a:ahLst/>
              <a:cxnLst/>
              <a:rect l="l" t="t" r="r" b="b"/>
              <a:pathLst>
                <a:path w="4938" h="3241" extrusionOk="0">
                  <a:moveTo>
                    <a:pt x="2481" y="772"/>
                  </a:moveTo>
                  <a:cubicBezTo>
                    <a:pt x="3379" y="772"/>
                    <a:pt x="4274" y="1358"/>
                    <a:pt x="4321" y="2531"/>
                  </a:cubicBezTo>
                  <a:lnTo>
                    <a:pt x="4321" y="2685"/>
                  </a:lnTo>
                  <a:lnTo>
                    <a:pt x="617" y="2685"/>
                  </a:lnTo>
                  <a:lnTo>
                    <a:pt x="617" y="2531"/>
                  </a:lnTo>
                  <a:cubicBezTo>
                    <a:pt x="679" y="1358"/>
                    <a:pt x="1582" y="772"/>
                    <a:pt x="2481" y="772"/>
                  </a:cubicBezTo>
                  <a:close/>
                  <a:moveTo>
                    <a:pt x="2469" y="0"/>
                  </a:moveTo>
                  <a:cubicBezTo>
                    <a:pt x="1080" y="0"/>
                    <a:pt x="0" y="1142"/>
                    <a:pt x="62" y="2531"/>
                  </a:cubicBezTo>
                  <a:lnTo>
                    <a:pt x="62" y="2963"/>
                  </a:lnTo>
                  <a:cubicBezTo>
                    <a:pt x="62" y="3117"/>
                    <a:pt x="185" y="3240"/>
                    <a:pt x="339" y="3240"/>
                  </a:cubicBezTo>
                  <a:lnTo>
                    <a:pt x="4598" y="3240"/>
                  </a:lnTo>
                  <a:cubicBezTo>
                    <a:pt x="4753" y="3240"/>
                    <a:pt x="4876" y="3117"/>
                    <a:pt x="4876" y="2963"/>
                  </a:cubicBezTo>
                  <a:lnTo>
                    <a:pt x="4876" y="2531"/>
                  </a:lnTo>
                  <a:cubicBezTo>
                    <a:pt x="4938" y="1142"/>
                    <a:pt x="3827" y="0"/>
                    <a:pt x="246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59" name="Google Shape;13699;p26">
              <a:extLst>
                <a:ext uri="{FF2B5EF4-FFF2-40B4-BE49-F238E27FC236}">
                  <a16:creationId xmlns:a16="http://schemas.microsoft.com/office/drawing/2014/main" id="{02E9EA09-8E45-BAED-6C47-2D55F8135286}"/>
                </a:ext>
              </a:extLst>
            </p:cNvPr>
            <p:cNvSpPr/>
            <p:nvPr/>
          </p:nvSpPr>
          <p:spPr>
            <a:xfrm>
              <a:off x="7976025" y="4371400"/>
              <a:ext cx="90300" cy="77550"/>
            </a:xfrm>
            <a:custGeom>
              <a:avLst/>
              <a:gdLst/>
              <a:ahLst/>
              <a:cxnLst/>
              <a:rect l="l" t="t" r="r" b="b"/>
              <a:pathLst>
                <a:path w="3612" h="3102" extrusionOk="0">
                  <a:moveTo>
                    <a:pt x="2050" y="575"/>
                  </a:moveTo>
                  <a:cubicBezTo>
                    <a:pt x="2561" y="575"/>
                    <a:pt x="3056" y="969"/>
                    <a:pt x="3056" y="1575"/>
                  </a:cubicBezTo>
                  <a:cubicBezTo>
                    <a:pt x="3056" y="2130"/>
                    <a:pt x="2593" y="2562"/>
                    <a:pt x="2068" y="2562"/>
                  </a:cubicBezTo>
                  <a:cubicBezTo>
                    <a:pt x="1173" y="2562"/>
                    <a:pt x="711" y="1482"/>
                    <a:pt x="1359" y="865"/>
                  </a:cubicBezTo>
                  <a:cubicBezTo>
                    <a:pt x="1558" y="665"/>
                    <a:pt x="1806" y="575"/>
                    <a:pt x="2050" y="575"/>
                  </a:cubicBezTo>
                  <a:close/>
                  <a:moveTo>
                    <a:pt x="2068" y="1"/>
                  </a:moveTo>
                  <a:cubicBezTo>
                    <a:pt x="680" y="1"/>
                    <a:pt x="1" y="1667"/>
                    <a:pt x="957" y="2655"/>
                  </a:cubicBezTo>
                  <a:cubicBezTo>
                    <a:pt x="1275" y="2963"/>
                    <a:pt x="1663" y="3101"/>
                    <a:pt x="2043" y="3101"/>
                  </a:cubicBezTo>
                  <a:cubicBezTo>
                    <a:pt x="2845" y="3101"/>
                    <a:pt x="3612" y="2486"/>
                    <a:pt x="3612" y="1544"/>
                  </a:cubicBezTo>
                  <a:cubicBezTo>
                    <a:pt x="3612" y="711"/>
                    <a:pt x="2902" y="1"/>
                    <a:pt x="20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0" name="Google Shape;13700;p26">
              <a:extLst>
                <a:ext uri="{FF2B5EF4-FFF2-40B4-BE49-F238E27FC236}">
                  <a16:creationId xmlns:a16="http://schemas.microsoft.com/office/drawing/2014/main" id="{A1923DBF-249A-CE47-C94E-0290286EBCC0}"/>
                </a:ext>
              </a:extLst>
            </p:cNvPr>
            <p:cNvSpPr/>
            <p:nvPr/>
          </p:nvSpPr>
          <p:spPr>
            <a:xfrm>
              <a:off x="7967550" y="4457050"/>
              <a:ext cx="120375" cy="77950"/>
            </a:xfrm>
            <a:custGeom>
              <a:avLst/>
              <a:gdLst/>
              <a:ahLst/>
              <a:cxnLst/>
              <a:rect l="l" t="t" r="r" b="b"/>
              <a:pathLst>
                <a:path w="4815" h="3118" extrusionOk="0">
                  <a:moveTo>
                    <a:pt x="2377" y="0"/>
                  </a:moveTo>
                  <a:cubicBezTo>
                    <a:pt x="2382" y="0"/>
                    <a:pt x="2387" y="0"/>
                    <a:pt x="2392" y="1"/>
                  </a:cubicBezTo>
                  <a:lnTo>
                    <a:pt x="2392" y="1"/>
                  </a:lnTo>
                  <a:cubicBezTo>
                    <a:pt x="2397" y="0"/>
                    <a:pt x="2402" y="0"/>
                    <a:pt x="2407" y="0"/>
                  </a:cubicBezTo>
                  <a:close/>
                  <a:moveTo>
                    <a:pt x="2392" y="649"/>
                  </a:moveTo>
                  <a:cubicBezTo>
                    <a:pt x="3287" y="649"/>
                    <a:pt x="4182" y="1235"/>
                    <a:pt x="4228" y="2408"/>
                  </a:cubicBezTo>
                  <a:lnTo>
                    <a:pt x="4228" y="2531"/>
                  </a:lnTo>
                  <a:lnTo>
                    <a:pt x="556" y="2531"/>
                  </a:lnTo>
                  <a:lnTo>
                    <a:pt x="556" y="2408"/>
                  </a:lnTo>
                  <a:cubicBezTo>
                    <a:pt x="602" y="1235"/>
                    <a:pt x="1497" y="649"/>
                    <a:pt x="2392" y="649"/>
                  </a:cubicBezTo>
                  <a:close/>
                  <a:moveTo>
                    <a:pt x="2392" y="1"/>
                  </a:moveTo>
                  <a:cubicBezTo>
                    <a:pt x="1072" y="9"/>
                    <a:pt x="0" y="1086"/>
                    <a:pt x="0" y="2408"/>
                  </a:cubicBezTo>
                  <a:lnTo>
                    <a:pt x="0" y="2840"/>
                  </a:lnTo>
                  <a:cubicBezTo>
                    <a:pt x="0" y="2994"/>
                    <a:pt x="124" y="3117"/>
                    <a:pt x="278" y="3117"/>
                  </a:cubicBezTo>
                  <a:lnTo>
                    <a:pt x="4506" y="3117"/>
                  </a:lnTo>
                  <a:cubicBezTo>
                    <a:pt x="4660" y="3117"/>
                    <a:pt x="4815" y="2994"/>
                    <a:pt x="4815" y="2840"/>
                  </a:cubicBezTo>
                  <a:lnTo>
                    <a:pt x="4815" y="2408"/>
                  </a:lnTo>
                  <a:cubicBezTo>
                    <a:pt x="4784" y="1086"/>
                    <a:pt x="3743" y="9"/>
                    <a:pt x="23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1" name="Google Shape;13701;p26">
              <a:extLst>
                <a:ext uri="{FF2B5EF4-FFF2-40B4-BE49-F238E27FC236}">
                  <a16:creationId xmlns:a16="http://schemas.microsoft.com/office/drawing/2014/main" id="{AF4BED56-37E6-0D54-8AF6-5A2FE4BB4810}"/>
                </a:ext>
              </a:extLst>
            </p:cNvPr>
            <p:cNvSpPr/>
            <p:nvPr/>
          </p:nvSpPr>
          <p:spPr>
            <a:xfrm>
              <a:off x="7792400" y="4214000"/>
              <a:ext cx="229950" cy="14700"/>
            </a:xfrm>
            <a:custGeom>
              <a:avLst/>
              <a:gdLst/>
              <a:ahLst/>
              <a:cxnLst/>
              <a:rect l="l" t="t" r="r" b="b"/>
              <a:pathLst>
                <a:path w="9198" h="588" extrusionOk="0">
                  <a:moveTo>
                    <a:pt x="309" y="1"/>
                  </a:moveTo>
                  <a:cubicBezTo>
                    <a:pt x="124" y="1"/>
                    <a:pt x="1" y="124"/>
                    <a:pt x="1" y="279"/>
                  </a:cubicBezTo>
                  <a:cubicBezTo>
                    <a:pt x="1" y="433"/>
                    <a:pt x="124" y="587"/>
                    <a:pt x="309" y="587"/>
                  </a:cubicBezTo>
                  <a:lnTo>
                    <a:pt x="8796" y="587"/>
                  </a:lnTo>
                  <a:cubicBezTo>
                    <a:pt x="9197" y="587"/>
                    <a:pt x="9197" y="1"/>
                    <a:pt x="87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2" name="Google Shape;13702;p26">
              <a:extLst>
                <a:ext uri="{FF2B5EF4-FFF2-40B4-BE49-F238E27FC236}">
                  <a16:creationId xmlns:a16="http://schemas.microsoft.com/office/drawing/2014/main" id="{06D16997-9AE9-1E5F-10E3-80B3EA89A9A4}"/>
                </a:ext>
              </a:extLst>
            </p:cNvPr>
            <p:cNvSpPr/>
            <p:nvPr/>
          </p:nvSpPr>
          <p:spPr>
            <a:xfrm>
              <a:off x="7789550" y="4256425"/>
              <a:ext cx="233325" cy="14725"/>
            </a:xfrm>
            <a:custGeom>
              <a:avLst/>
              <a:gdLst/>
              <a:ahLst/>
              <a:cxnLst/>
              <a:rect l="l" t="t" r="r" b="b"/>
              <a:pathLst>
                <a:path w="9333" h="589" extrusionOk="0">
                  <a:moveTo>
                    <a:pt x="394" y="0"/>
                  </a:moveTo>
                  <a:cubicBezTo>
                    <a:pt x="1" y="0"/>
                    <a:pt x="1" y="589"/>
                    <a:pt x="394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8910" y="588"/>
                  </a:lnTo>
                  <a:cubicBezTo>
                    <a:pt x="8920" y="588"/>
                    <a:pt x="8930" y="589"/>
                    <a:pt x="8940" y="589"/>
                  </a:cubicBezTo>
                  <a:cubicBezTo>
                    <a:pt x="9332" y="589"/>
                    <a:pt x="9332" y="0"/>
                    <a:pt x="8940" y="0"/>
                  </a:cubicBezTo>
                  <a:cubicBezTo>
                    <a:pt x="8930" y="0"/>
                    <a:pt x="8920" y="1"/>
                    <a:pt x="8910" y="1"/>
                  </a:cubicBezTo>
                  <a:lnTo>
                    <a:pt x="423" y="1"/>
                  </a:lnTo>
                  <a:cubicBezTo>
                    <a:pt x="413" y="1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3" name="Google Shape;13703;p26">
              <a:extLst>
                <a:ext uri="{FF2B5EF4-FFF2-40B4-BE49-F238E27FC236}">
                  <a16:creationId xmlns:a16="http://schemas.microsoft.com/office/drawing/2014/main" id="{52CCF215-02F3-AD5E-B968-6D045C8B4BFF}"/>
                </a:ext>
              </a:extLst>
            </p:cNvPr>
            <p:cNvSpPr/>
            <p:nvPr/>
          </p:nvSpPr>
          <p:spPr>
            <a:xfrm>
              <a:off x="7897975" y="4171400"/>
              <a:ext cx="16150" cy="14275"/>
            </a:xfrm>
            <a:custGeom>
              <a:avLst/>
              <a:gdLst/>
              <a:ahLst/>
              <a:cxnLst/>
              <a:rect l="l" t="t" r="r" b="b"/>
              <a:pathLst>
                <a:path w="646" h="571" extrusionOk="0">
                  <a:moveTo>
                    <a:pt x="323" y="0"/>
                  </a:moveTo>
                  <a:cubicBezTo>
                    <a:pt x="163" y="0"/>
                    <a:pt x="1" y="132"/>
                    <a:pt x="37" y="347"/>
                  </a:cubicBezTo>
                  <a:cubicBezTo>
                    <a:pt x="75" y="502"/>
                    <a:pt x="195" y="571"/>
                    <a:pt x="315" y="571"/>
                  </a:cubicBezTo>
                  <a:cubicBezTo>
                    <a:pt x="481" y="571"/>
                    <a:pt x="646" y="439"/>
                    <a:pt x="592" y="224"/>
                  </a:cubicBezTo>
                  <a:cubicBezTo>
                    <a:pt x="553" y="68"/>
                    <a:pt x="439" y="0"/>
                    <a:pt x="3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4" name="Google Shape;13704;p26">
              <a:extLst>
                <a:ext uri="{FF2B5EF4-FFF2-40B4-BE49-F238E27FC236}">
                  <a16:creationId xmlns:a16="http://schemas.microsoft.com/office/drawing/2014/main" id="{FC26AED9-8767-1980-2BE8-3F96368346D4}"/>
                </a:ext>
              </a:extLst>
            </p:cNvPr>
            <p:cNvSpPr/>
            <p:nvPr/>
          </p:nvSpPr>
          <p:spPr>
            <a:xfrm>
              <a:off x="7749975" y="4172250"/>
              <a:ext cx="311725" cy="184400"/>
            </a:xfrm>
            <a:custGeom>
              <a:avLst/>
              <a:gdLst/>
              <a:ahLst/>
              <a:cxnLst/>
              <a:rect l="l" t="t" r="r" b="b"/>
              <a:pathLst>
                <a:path w="12469" h="7376" extrusionOk="0">
                  <a:moveTo>
                    <a:pt x="5025" y="0"/>
                  </a:moveTo>
                  <a:cubicBezTo>
                    <a:pt x="5007" y="0"/>
                    <a:pt x="4989" y="2"/>
                    <a:pt x="4969" y="4"/>
                  </a:cubicBezTo>
                  <a:lnTo>
                    <a:pt x="864" y="4"/>
                  </a:lnTo>
                  <a:cubicBezTo>
                    <a:pt x="371" y="4"/>
                    <a:pt x="0" y="375"/>
                    <a:pt x="0" y="838"/>
                  </a:cubicBezTo>
                  <a:lnTo>
                    <a:pt x="0" y="4819"/>
                  </a:lnTo>
                  <a:cubicBezTo>
                    <a:pt x="0" y="5282"/>
                    <a:pt x="401" y="5652"/>
                    <a:pt x="864" y="5652"/>
                  </a:cubicBezTo>
                  <a:lnTo>
                    <a:pt x="2562" y="5652"/>
                  </a:lnTo>
                  <a:lnTo>
                    <a:pt x="2562" y="7072"/>
                  </a:lnTo>
                  <a:cubicBezTo>
                    <a:pt x="2562" y="7259"/>
                    <a:pt x="2688" y="7376"/>
                    <a:pt x="2826" y="7376"/>
                  </a:cubicBezTo>
                  <a:cubicBezTo>
                    <a:pt x="2894" y="7376"/>
                    <a:pt x="2964" y="7348"/>
                    <a:pt x="3025" y="7288"/>
                  </a:cubicBezTo>
                  <a:lnTo>
                    <a:pt x="4660" y="5652"/>
                  </a:lnTo>
                  <a:lnTo>
                    <a:pt x="7808" y="5652"/>
                  </a:lnTo>
                  <a:lnTo>
                    <a:pt x="9444" y="7288"/>
                  </a:lnTo>
                  <a:cubicBezTo>
                    <a:pt x="9504" y="7348"/>
                    <a:pt x="9578" y="7376"/>
                    <a:pt x="9650" y="7376"/>
                  </a:cubicBezTo>
                  <a:cubicBezTo>
                    <a:pt x="9798" y="7376"/>
                    <a:pt x="9938" y="7259"/>
                    <a:pt x="9938" y="7072"/>
                  </a:cubicBezTo>
                  <a:lnTo>
                    <a:pt x="9938" y="5652"/>
                  </a:lnTo>
                  <a:lnTo>
                    <a:pt x="11635" y="5652"/>
                  </a:lnTo>
                  <a:cubicBezTo>
                    <a:pt x="12098" y="5652"/>
                    <a:pt x="12468" y="5282"/>
                    <a:pt x="12468" y="4819"/>
                  </a:cubicBezTo>
                  <a:lnTo>
                    <a:pt x="12468" y="838"/>
                  </a:lnTo>
                  <a:cubicBezTo>
                    <a:pt x="12468" y="375"/>
                    <a:pt x="12098" y="4"/>
                    <a:pt x="11635" y="4"/>
                  </a:cubicBezTo>
                  <a:lnTo>
                    <a:pt x="7530" y="4"/>
                  </a:lnTo>
                  <a:cubicBezTo>
                    <a:pt x="7511" y="2"/>
                    <a:pt x="7492" y="0"/>
                    <a:pt x="7474" y="0"/>
                  </a:cubicBezTo>
                  <a:cubicBezTo>
                    <a:pt x="7108" y="0"/>
                    <a:pt x="7117" y="561"/>
                    <a:pt x="7501" y="561"/>
                  </a:cubicBezTo>
                  <a:cubicBezTo>
                    <a:pt x="7511" y="561"/>
                    <a:pt x="7520" y="561"/>
                    <a:pt x="7530" y="560"/>
                  </a:cubicBezTo>
                  <a:lnTo>
                    <a:pt x="11635" y="560"/>
                  </a:lnTo>
                  <a:cubicBezTo>
                    <a:pt x="11789" y="560"/>
                    <a:pt x="11913" y="683"/>
                    <a:pt x="11913" y="838"/>
                  </a:cubicBezTo>
                  <a:lnTo>
                    <a:pt x="11913" y="4819"/>
                  </a:lnTo>
                  <a:cubicBezTo>
                    <a:pt x="11913" y="4973"/>
                    <a:pt x="11789" y="5097"/>
                    <a:pt x="11635" y="5097"/>
                  </a:cubicBezTo>
                  <a:lnTo>
                    <a:pt x="9660" y="5097"/>
                  </a:lnTo>
                  <a:cubicBezTo>
                    <a:pt x="9506" y="5097"/>
                    <a:pt x="9382" y="5220"/>
                    <a:pt x="9382" y="5374"/>
                  </a:cubicBezTo>
                  <a:lnTo>
                    <a:pt x="9382" y="6393"/>
                  </a:lnTo>
                  <a:lnTo>
                    <a:pt x="8148" y="5189"/>
                  </a:lnTo>
                  <a:cubicBezTo>
                    <a:pt x="8086" y="5128"/>
                    <a:pt x="8024" y="5097"/>
                    <a:pt x="7963" y="5097"/>
                  </a:cubicBezTo>
                  <a:lnTo>
                    <a:pt x="4537" y="5097"/>
                  </a:lnTo>
                  <a:cubicBezTo>
                    <a:pt x="4475" y="5097"/>
                    <a:pt x="4383" y="5128"/>
                    <a:pt x="4352" y="5189"/>
                  </a:cubicBezTo>
                  <a:lnTo>
                    <a:pt x="3117" y="6393"/>
                  </a:lnTo>
                  <a:lnTo>
                    <a:pt x="3117" y="5374"/>
                  </a:lnTo>
                  <a:cubicBezTo>
                    <a:pt x="3117" y="5220"/>
                    <a:pt x="2994" y="5097"/>
                    <a:pt x="2839" y="5097"/>
                  </a:cubicBezTo>
                  <a:lnTo>
                    <a:pt x="864" y="5097"/>
                  </a:lnTo>
                  <a:cubicBezTo>
                    <a:pt x="710" y="5097"/>
                    <a:pt x="587" y="4973"/>
                    <a:pt x="587" y="4819"/>
                  </a:cubicBezTo>
                  <a:lnTo>
                    <a:pt x="587" y="838"/>
                  </a:lnTo>
                  <a:cubicBezTo>
                    <a:pt x="587" y="683"/>
                    <a:pt x="710" y="560"/>
                    <a:pt x="864" y="560"/>
                  </a:cubicBezTo>
                  <a:lnTo>
                    <a:pt x="4969" y="560"/>
                  </a:lnTo>
                  <a:cubicBezTo>
                    <a:pt x="4979" y="561"/>
                    <a:pt x="4989" y="561"/>
                    <a:pt x="4998" y="561"/>
                  </a:cubicBezTo>
                  <a:cubicBezTo>
                    <a:pt x="5382" y="561"/>
                    <a:pt x="5391" y="0"/>
                    <a:pt x="5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65" name="Google Shape;13705;p26">
            <a:extLst>
              <a:ext uri="{FF2B5EF4-FFF2-40B4-BE49-F238E27FC236}">
                <a16:creationId xmlns:a16="http://schemas.microsoft.com/office/drawing/2014/main" id="{13619149-B4BF-4DC6-5BDA-F0F199549272}"/>
              </a:ext>
            </a:extLst>
          </p:cNvPr>
          <p:cNvGrpSpPr/>
          <p:nvPr/>
        </p:nvGrpSpPr>
        <p:grpSpPr>
          <a:xfrm>
            <a:off x="4914977" y="5871017"/>
            <a:ext cx="726850" cy="726850"/>
            <a:chOff x="6979200" y="4171575"/>
            <a:chExt cx="363425" cy="363425"/>
          </a:xfrm>
        </p:grpSpPr>
        <p:sp>
          <p:nvSpPr>
            <p:cNvPr id="266" name="Google Shape;13706;p26">
              <a:extLst>
                <a:ext uri="{FF2B5EF4-FFF2-40B4-BE49-F238E27FC236}">
                  <a16:creationId xmlns:a16="http://schemas.microsoft.com/office/drawing/2014/main" id="{49492FCF-EC13-A607-CE0F-9CDA63C0814E}"/>
                </a:ext>
              </a:extLst>
            </p:cNvPr>
            <p:cNvSpPr/>
            <p:nvPr/>
          </p:nvSpPr>
          <p:spPr>
            <a:xfrm>
              <a:off x="7144300" y="4235625"/>
              <a:ext cx="66375" cy="56800"/>
            </a:xfrm>
            <a:custGeom>
              <a:avLst/>
              <a:gdLst/>
              <a:ahLst/>
              <a:cxnLst/>
              <a:rect l="l" t="t" r="r" b="b"/>
              <a:pathLst>
                <a:path w="2655" h="2272" extrusionOk="0">
                  <a:moveTo>
                    <a:pt x="1509" y="554"/>
                  </a:moveTo>
                  <a:cubicBezTo>
                    <a:pt x="1810" y="554"/>
                    <a:pt x="2099" y="783"/>
                    <a:pt x="2099" y="1142"/>
                  </a:cubicBezTo>
                  <a:cubicBezTo>
                    <a:pt x="2099" y="1451"/>
                    <a:pt x="1821" y="1698"/>
                    <a:pt x="1513" y="1698"/>
                  </a:cubicBezTo>
                  <a:cubicBezTo>
                    <a:pt x="1019" y="1698"/>
                    <a:pt x="741" y="1080"/>
                    <a:pt x="1112" y="710"/>
                  </a:cubicBezTo>
                  <a:cubicBezTo>
                    <a:pt x="1229" y="603"/>
                    <a:pt x="1370" y="554"/>
                    <a:pt x="1509" y="554"/>
                  </a:cubicBezTo>
                  <a:close/>
                  <a:moveTo>
                    <a:pt x="1513" y="0"/>
                  </a:moveTo>
                  <a:cubicBezTo>
                    <a:pt x="494" y="0"/>
                    <a:pt x="1" y="1204"/>
                    <a:pt x="710" y="1944"/>
                  </a:cubicBezTo>
                  <a:cubicBezTo>
                    <a:pt x="937" y="2171"/>
                    <a:pt x="1217" y="2272"/>
                    <a:pt x="1494" y="2272"/>
                  </a:cubicBezTo>
                  <a:cubicBezTo>
                    <a:pt x="2083" y="2272"/>
                    <a:pt x="2655" y="1814"/>
                    <a:pt x="2655" y="1142"/>
                  </a:cubicBezTo>
                  <a:cubicBezTo>
                    <a:pt x="2655" y="494"/>
                    <a:pt x="2161" y="0"/>
                    <a:pt x="15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7" name="Google Shape;13707;p26">
              <a:extLst>
                <a:ext uri="{FF2B5EF4-FFF2-40B4-BE49-F238E27FC236}">
                  <a16:creationId xmlns:a16="http://schemas.microsoft.com/office/drawing/2014/main" id="{34C68A3E-3A65-3AE2-FE1F-C9D4C14059CD}"/>
                </a:ext>
              </a:extLst>
            </p:cNvPr>
            <p:cNvSpPr/>
            <p:nvPr/>
          </p:nvSpPr>
          <p:spPr>
            <a:xfrm>
              <a:off x="7172850" y="4520900"/>
              <a:ext cx="19325" cy="14100"/>
            </a:xfrm>
            <a:custGeom>
              <a:avLst/>
              <a:gdLst/>
              <a:ahLst/>
              <a:cxnLst/>
              <a:rect l="l" t="t" r="r" b="b"/>
              <a:pathLst>
                <a:path w="773" h="564" extrusionOk="0">
                  <a:moveTo>
                    <a:pt x="386" y="0"/>
                  </a:moveTo>
                  <a:cubicBezTo>
                    <a:pt x="317" y="0"/>
                    <a:pt x="247" y="23"/>
                    <a:pt x="186" y="70"/>
                  </a:cubicBezTo>
                  <a:cubicBezTo>
                    <a:pt x="1" y="255"/>
                    <a:pt x="124" y="563"/>
                    <a:pt x="371" y="563"/>
                  </a:cubicBezTo>
                  <a:cubicBezTo>
                    <a:pt x="649" y="563"/>
                    <a:pt x="772" y="255"/>
                    <a:pt x="587" y="70"/>
                  </a:cubicBezTo>
                  <a:cubicBezTo>
                    <a:pt x="525" y="23"/>
                    <a:pt x="456" y="0"/>
                    <a:pt x="3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68" name="Google Shape;13708;p26">
              <a:extLst>
                <a:ext uri="{FF2B5EF4-FFF2-40B4-BE49-F238E27FC236}">
                  <a16:creationId xmlns:a16="http://schemas.microsoft.com/office/drawing/2014/main" id="{46F4CAD2-7AE4-1BDE-949B-92A9D3C49340}"/>
                </a:ext>
              </a:extLst>
            </p:cNvPr>
            <p:cNvSpPr/>
            <p:nvPr/>
          </p:nvSpPr>
          <p:spPr>
            <a:xfrm>
              <a:off x="6979200" y="4171575"/>
              <a:ext cx="363425" cy="361875"/>
            </a:xfrm>
            <a:custGeom>
              <a:avLst/>
              <a:gdLst/>
              <a:ahLst/>
              <a:cxnLst/>
              <a:rect l="l" t="t" r="r" b="b"/>
              <a:pathLst>
                <a:path w="14537" h="14475" extrusionOk="0">
                  <a:moveTo>
                    <a:pt x="8703" y="556"/>
                  </a:moveTo>
                  <a:lnTo>
                    <a:pt x="8703" y="1297"/>
                  </a:lnTo>
                  <a:cubicBezTo>
                    <a:pt x="8672" y="1420"/>
                    <a:pt x="8765" y="1513"/>
                    <a:pt x="8888" y="1544"/>
                  </a:cubicBezTo>
                  <a:cubicBezTo>
                    <a:pt x="9135" y="1667"/>
                    <a:pt x="9382" y="1791"/>
                    <a:pt x="9598" y="1976"/>
                  </a:cubicBezTo>
                  <a:cubicBezTo>
                    <a:pt x="9655" y="2014"/>
                    <a:pt x="9724" y="2040"/>
                    <a:pt x="9791" y="2040"/>
                  </a:cubicBezTo>
                  <a:cubicBezTo>
                    <a:pt x="9832" y="2040"/>
                    <a:pt x="9871" y="2030"/>
                    <a:pt x="9907" y="2007"/>
                  </a:cubicBezTo>
                  <a:lnTo>
                    <a:pt x="10555" y="1636"/>
                  </a:lnTo>
                  <a:lnTo>
                    <a:pt x="11110" y="2624"/>
                  </a:lnTo>
                  <a:lnTo>
                    <a:pt x="10493" y="2963"/>
                  </a:lnTo>
                  <a:cubicBezTo>
                    <a:pt x="10370" y="3025"/>
                    <a:pt x="10339" y="3148"/>
                    <a:pt x="10339" y="3272"/>
                  </a:cubicBezTo>
                  <a:cubicBezTo>
                    <a:pt x="10401" y="3550"/>
                    <a:pt x="10401" y="3827"/>
                    <a:pt x="10339" y="4105"/>
                  </a:cubicBezTo>
                  <a:cubicBezTo>
                    <a:pt x="10339" y="4229"/>
                    <a:pt x="10370" y="4352"/>
                    <a:pt x="10493" y="4414"/>
                  </a:cubicBezTo>
                  <a:lnTo>
                    <a:pt x="11110" y="4753"/>
                  </a:lnTo>
                  <a:lnTo>
                    <a:pt x="10555" y="5741"/>
                  </a:lnTo>
                  <a:lnTo>
                    <a:pt x="9938" y="5371"/>
                  </a:lnTo>
                  <a:cubicBezTo>
                    <a:pt x="9891" y="5347"/>
                    <a:pt x="9843" y="5337"/>
                    <a:pt x="9798" y="5337"/>
                  </a:cubicBezTo>
                  <a:cubicBezTo>
                    <a:pt x="9724" y="5337"/>
                    <a:pt x="9655" y="5363"/>
                    <a:pt x="9598" y="5401"/>
                  </a:cubicBezTo>
                  <a:cubicBezTo>
                    <a:pt x="9382" y="5587"/>
                    <a:pt x="9166" y="5741"/>
                    <a:pt x="8888" y="5833"/>
                  </a:cubicBezTo>
                  <a:cubicBezTo>
                    <a:pt x="8765" y="5864"/>
                    <a:pt x="8703" y="5957"/>
                    <a:pt x="8703" y="6080"/>
                  </a:cubicBezTo>
                  <a:lnTo>
                    <a:pt x="8703" y="6821"/>
                  </a:lnTo>
                  <a:lnTo>
                    <a:pt x="7561" y="6821"/>
                  </a:lnTo>
                  <a:lnTo>
                    <a:pt x="7561" y="6080"/>
                  </a:lnTo>
                  <a:cubicBezTo>
                    <a:pt x="7561" y="5957"/>
                    <a:pt x="7500" y="5864"/>
                    <a:pt x="7376" y="5833"/>
                  </a:cubicBezTo>
                  <a:cubicBezTo>
                    <a:pt x="7129" y="5741"/>
                    <a:pt x="6882" y="5587"/>
                    <a:pt x="6666" y="5401"/>
                  </a:cubicBezTo>
                  <a:cubicBezTo>
                    <a:pt x="6609" y="5363"/>
                    <a:pt x="6540" y="5337"/>
                    <a:pt x="6467" y="5337"/>
                  </a:cubicBezTo>
                  <a:cubicBezTo>
                    <a:pt x="6421" y="5337"/>
                    <a:pt x="6374" y="5347"/>
                    <a:pt x="6327" y="5371"/>
                  </a:cubicBezTo>
                  <a:lnTo>
                    <a:pt x="5710" y="5741"/>
                  </a:lnTo>
                  <a:lnTo>
                    <a:pt x="5154" y="4753"/>
                  </a:lnTo>
                  <a:lnTo>
                    <a:pt x="5771" y="4414"/>
                  </a:lnTo>
                  <a:cubicBezTo>
                    <a:pt x="5864" y="4352"/>
                    <a:pt x="5926" y="4229"/>
                    <a:pt x="5895" y="4105"/>
                  </a:cubicBezTo>
                  <a:cubicBezTo>
                    <a:pt x="5864" y="3827"/>
                    <a:pt x="5864" y="3550"/>
                    <a:pt x="5895" y="3272"/>
                  </a:cubicBezTo>
                  <a:cubicBezTo>
                    <a:pt x="5926" y="3148"/>
                    <a:pt x="5864" y="3025"/>
                    <a:pt x="5771" y="2963"/>
                  </a:cubicBezTo>
                  <a:lnTo>
                    <a:pt x="5154" y="2624"/>
                  </a:lnTo>
                  <a:lnTo>
                    <a:pt x="5710" y="1636"/>
                  </a:lnTo>
                  <a:lnTo>
                    <a:pt x="6327" y="2007"/>
                  </a:lnTo>
                  <a:cubicBezTo>
                    <a:pt x="6374" y="2030"/>
                    <a:pt x="6421" y="2040"/>
                    <a:pt x="6467" y="2040"/>
                  </a:cubicBezTo>
                  <a:cubicBezTo>
                    <a:pt x="6540" y="2040"/>
                    <a:pt x="6609" y="2014"/>
                    <a:pt x="6666" y="1976"/>
                  </a:cubicBezTo>
                  <a:cubicBezTo>
                    <a:pt x="6882" y="1791"/>
                    <a:pt x="7129" y="1667"/>
                    <a:pt x="7376" y="1544"/>
                  </a:cubicBezTo>
                  <a:cubicBezTo>
                    <a:pt x="7500" y="1513"/>
                    <a:pt x="7561" y="1420"/>
                    <a:pt x="7561" y="1297"/>
                  </a:cubicBezTo>
                  <a:lnTo>
                    <a:pt x="7561" y="556"/>
                  </a:lnTo>
                  <a:close/>
                  <a:moveTo>
                    <a:pt x="1698" y="3982"/>
                  </a:moveTo>
                  <a:lnTo>
                    <a:pt x="1698" y="11419"/>
                  </a:lnTo>
                  <a:lnTo>
                    <a:pt x="1574" y="11419"/>
                  </a:lnTo>
                  <a:cubicBezTo>
                    <a:pt x="1204" y="11419"/>
                    <a:pt x="864" y="11543"/>
                    <a:pt x="587" y="11759"/>
                  </a:cubicBezTo>
                  <a:lnTo>
                    <a:pt x="587" y="4969"/>
                  </a:lnTo>
                  <a:cubicBezTo>
                    <a:pt x="587" y="4414"/>
                    <a:pt x="1019" y="3982"/>
                    <a:pt x="1574" y="3982"/>
                  </a:cubicBezTo>
                  <a:close/>
                  <a:moveTo>
                    <a:pt x="6975" y="11142"/>
                  </a:moveTo>
                  <a:lnTo>
                    <a:pt x="6975" y="12253"/>
                  </a:lnTo>
                  <a:lnTo>
                    <a:pt x="4136" y="12253"/>
                  </a:lnTo>
                  <a:lnTo>
                    <a:pt x="4136" y="11142"/>
                  </a:lnTo>
                  <a:close/>
                  <a:moveTo>
                    <a:pt x="12098" y="11142"/>
                  </a:moveTo>
                  <a:lnTo>
                    <a:pt x="12098" y="12253"/>
                  </a:lnTo>
                  <a:lnTo>
                    <a:pt x="9259" y="12253"/>
                  </a:lnTo>
                  <a:lnTo>
                    <a:pt x="9259" y="11142"/>
                  </a:lnTo>
                  <a:close/>
                  <a:moveTo>
                    <a:pt x="7253" y="1"/>
                  </a:moveTo>
                  <a:cubicBezTo>
                    <a:pt x="7098" y="1"/>
                    <a:pt x="6975" y="124"/>
                    <a:pt x="6975" y="278"/>
                  </a:cubicBezTo>
                  <a:lnTo>
                    <a:pt x="6975" y="1112"/>
                  </a:lnTo>
                  <a:cubicBezTo>
                    <a:pt x="6790" y="1173"/>
                    <a:pt x="6605" y="1297"/>
                    <a:pt x="6450" y="1420"/>
                  </a:cubicBezTo>
                  <a:lnTo>
                    <a:pt x="5740" y="1019"/>
                  </a:lnTo>
                  <a:cubicBezTo>
                    <a:pt x="5683" y="984"/>
                    <a:pt x="5625" y="967"/>
                    <a:pt x="5570" y="967"/>
                  </a:cubicBezTo>
                  <a:cubicBezTo>
                    <a:pt x="5479" y="967"/>
                    <a:pt x="5397" y="1015"/>
                    <a:pt x="5339" y="1112"/>
                  </a:cubicBezTo>
                  <a:lnTo>
                    <a:pt x="4506" y="2593"/>
                  </a:lnTo>
                  <a:cubicBezTo>
                    <a:pt x="4413" y="2716"/>
                    <a:pt x="4475" y="2902"/>
                    <a:pt x="4599" y="2963"/>
                  </a:cubicBezTo>
                  <a:lnTo>
                    <a:pt x="5308" y="3365"/>
                  </a:lnTo>
                  <a:cubicBezTo>
                    <a:pt x="5278" y="3457"/>
                    <a:pt x="5278" y="3550"/>
                    <a:pt x="5278" y="3673"/>
                  </a:cubicBezTo>
                  <a:cubicBezTo>
                    <a:pt x="5278" y="3766"/>
                    <a:pt x="5278" y="3889"/>
                    <a:pt x="5308" y="3982"/>
                  </a:cubicBezTo>
                  <a:lnTo>
                    <a:pt x="4599" y="4383"/>
                  </a:lnTo>
                  <a:cubicBezTo>
                    <a:pt x="4537" y="4414"/>
                    <a:pt x="4475" y="4476"/>
                    <a:pt x="4475" y="4537"/>
                  </a:cubicBezTo>
                  <a:cubicBezTo>
                    <a:pt x="4444" y="4630"/>
                    <a:pt x="4444" y="4692"/>
                    <a:pt x="4506" y="4753"/>
                  </a:cubicBezTo>
                  <a:lnTo>
                    <a:pt x="4660" y="5062"/>
                  </a:lnTo>
                  <a:lnTo>
                    <a:pt x="2253" y="5062"/>
                  </a:lnTo>
                  <a:lnTo>
                    <a:pt x="2253" y="3642"/>
                  </a:lnTo>
                  <a:cubicBezTo>
                    <a:pt x="2253" y="3488"/>
                    <a:pt x="2130" y="3365"/>
                    <a:pt x="1975" y="3365"/>
                  </a:cubicBezTo>
                  <a:lnTo>
                    <a:pt x="1543" y="3365"/>
                  </a:lnTo>
                  <a:cubicBezTo>
                    <a:pt x="710" y="3365"/>
                    <a:pt x="0" y="4074"/>
                    <a:pt x="0" y="4908"/>
                  </a:cubicBezTo>
                  <a:lnTo>
                    <a:pt x="0" y="12932"/>
                  </a:lnTo>
                  <a:cubicBezTo>
                    <a:pt x="0" y="13765"/>
                    <a:pt x="710" y="14475"/>
                    <a:pt x="1543" y="14475"/>
                  </a:cubicBezTo>
                  <a:lnTo>
                    <a:pt x="6852" y="14475"/>
                  </a:lnTo>
                  <a:cubicBezTo>
                    <a:pt x="7006" y="14475"/>
                    <a:pt x="7129" y="14351"/>
                    <a:pt x="7129" y="14197"/>
                  </a:cubicBezTo>
                  <a:cubicBezTo>
                    <a:pt x="7129" y="14043"/>
                    <a:pt x="7006" y="13919"/>
                    <a:pt x="6852" y="13919"/>
                  </a:cubicBezTo>
                  <a:lnTo>
                    <a:pt x="1574" y="13919"/>
                  </a:lnTo>
                  <a:cubicBezTo>
                    <a:pt x="309" y="13827"/>
                    <a:pt x="309" y="12006"/>
                    <a:pt x="1574" y="11913"/>
                  </a:cubicBezTo>
                  <a:lnTo>
                    <a:pt x="2006" y="11913"/>
                  </a:lnTo>
                  <a:cubicBezTo>
                    <a:pt x="2161" y="11913"/>
                    <a:pt x="2284" y="11790"/>
                    <a:pt x="2284" y="11635"/>
                  </a:cubicBezTo>
                  <a:lnTo>
                    <a:pt x="2284" y="5617"/>
                  </a:lnTo>
                  <a:lnTo>
                    <a:pt x="5000" y="5617"/>
                  </a:lnTo>
                  <a:lnTo>
                    <a:pt x="5370" y="6235"/>
                  </a:lnTo>
                  <a:cubicBezTo>
                    <a:pt x="5411" y="6317"/>
                    <a:pt x="5507" y="6358"/>
                    <a:pt x="5603" y="6358"/>
                  </a:cubicBezTo>
                  <a:cubicBezTo>
                    <a:pt x="5651" y="6358"/>
                    <a:pt x="5699" y="6348"/>
                    <a:pt x="5740" y="6327"/>
                  </a:cubicBezTo>
                  <a:lnTo>
                    <a:pt x="6450" y="5926"/>
                  </a:lnTo>
                  <a:cubicBezTo>
                    <a:pt x="6605" y="6049"/>
                    <a:pt x="6790" y="6142"/>
                    <a:pt x="6975" y="6235"/>
                  </a:cubicBezTo>
                  <a:lnTo>
                    <a:pt x="6975" y="7037"/>
                  </a:lnTo>
                  <a:cubicBezTo>
                    <a:pt x="6975" y="7191"/>
                    <a:pt x="7129" y="7315"/>
                    <a:pt x="7284" y="7315"/>
                  </a:cubicBezTo>
                  <a:lnTo>
                    <a:pt x="7839" y="7315"/>
                  </a:lnTo>
                  <a:lnTo>
                    <a:pt x="7839" y="8642"/>
                  </a:lnTo>
                  <a:lnTo>
                    <a:pt x="5586" y="8642"/>
                  </a:lnTo>
                  <a:cubicBezTo>
                    <a:pt x="5401" y="8642"/>
                    <a:pt x="5278" y="8765"/>
                    <a:pt x="5278" y="8920"/>
                  </a:cubicBezTo>
                  <a:lnTo>
                    <a:pt x="5278" y="10494"/>
                  </a:lnTo>
                  <a:lnTo>
                    <a:pt x="3858" y="10494"/>
                  </a:lnTo>
                  <a:cubicBezTo>
                    <a:pt x="3704" y="10494"/>
                    <a:pt x="3580" y="10617"/>
                    <a:pt x="3580" y="10802"/>
                  </a:cubicBezTo>
                  <a:lnTo>
                    <a:pt x="3580" y="12500"/>
                  </a:lnTo>
                  <a:cubicBezTo>
                    <a:pt x="3580" y="12654"/>
                    <a:pt x="3704" y="12777"/>
                    <a:pt x="3858" y="12777"/>
                  </a:cubicBezTo>
                  <a:lnTo>
                    <a:pt x="7284" y="12777"/>
                  </a:lnTo>
                  <a:cubicBezTo>
                    <a:pt x="7438" y="12777"/>
                    <a:pt x="7561" y="12654"/>
                    <a:pt x="7561" y="12500"/>
                  </a:cubicBezTo>
                  <a:lnTo>
                    <a:pt x="7561" y="10802"/>
                  </a:lnTo>
                  <a:cubicBezTo>
                    <a:pt x="7561" y="10617"/>
                    <a:pt x="7438" y="10494"/>
                    <a:pt x="7284" y="10494"/>
                  </a:cubicBezTo>
                  <a:lnTo>
                    <a:pt x="5864" y="10494"/>
                  </a:lnTo>
                  <a:lnTo>
                    <a:pt x="5864" y="9197"/>
                  </a:lnTo>
                  <a:lnTo>
                    <a:pt x="10401" y="9197"/>
                  </a:lnTo>
                  <a:lnTo>
                    <a:pt x="10401" y="10494"/>
                  </a:lnTo>
                  <a:lnTo>
                    <a:pt x="8981" y="10494"/>
                  </a:lnTo>
                  <a:cubicBezTo>
                    <a:pt x="8827" y="10494"/>
                    <a:pt x="8703" y="10617"/>
                    <a:pt x="8703" y="10802"/>
                  </a:cubicBezTo>
                  <a:lnTo>
                    <a:pt x="8703" y="12500"/>
                  </a:lnTo>
                  <a:cubicBezTo>
                    <a:pt x="8703" y="12654"/>
                    <a:pt x="8827" y="12777"/>
                    <a:pt x="8981" y="12777"/>
                  </a:cubicBezTo>
                  <a:lnTo>
                    <a:pt x="12376" y="12777"/>
                  </a:lnTo>
                  <a:cubicBezTo>
                    <a:pt x="12530" y="12777"/>
                    <a:pt x="12654" y="12654"/>
                    <a:pt x="12654" y="12500"/>
                  </a:cubicBezTo>
                  <a:lnTo>
                    <a:pt x="12654" y="10802"/>
                  </a:lnTo>
                  <a:cubicBezTo>
                    <a:pt x="12654" y="10617"/>
                    <a:pt x="12530" y="10494"/>
                    <a:pt x="12376" y="10494"/>
                  </a:cubicBezTo>
                  <a:lnTo>
                    <a:pt x="10956" y="10494"/>
                  </a:lnTo>
                  <a:lnTo>
                    <a:pt x="10956" y="8920"/>
                  </a:lnTo>
                  <a:cubicBezTo>
                    <a:pt x="10956" y="8765"/>
                    <a:pt x="10833" y="8642"/>
                    <a:pt x="10678" y="8642"/>
                  </a:cubicBezTo>
                  <a:lnTo>
                    <a:pt x="8395" y="8642"/>
                  </a:lnTo>
                  <a:lnTo>
                    <a:pt x="8395" y="7315"/>
                  </a:lnTo>
                  <a:lnTo>
                    <a:pt x="8981" y="7315"/>
                  </a:lnTo>
                  <a:cubicBezTo>
                    <a:pt x="9135" y="7315"/>
                    <a:pt x="9259" y="7191"/>
                    <a:pt x="9259" y="7037"/>
                  </a:cubicBezTo>
                  <a:lnTo>
                    <a:pt x="9259" y="6235"/>
                  </a:lnTo>
                  <a:cubicBezTo>
                    <a:pt x="9444" y="6142"/>
                    <a:pt x="9629" y="6049"/>
                    <a:pt x="9814" y="5926"/>
                  </a:cubicBezTo>
                  <a:lnTo>
                    <a:pt x="10493" y="6327"/>
                  </a:lnTo>
                  <a:cubicBezTo>
                    <a:pt x="10545" y="6348"/>
                    <a:pt x="10596" y="6358"/>
                    <a:pt x="10645" y="6358"/>
                  </a:cubicBezTo>
                  <a:cubicBezTo>
                    <a:pt x="10744" y="6358"/>
                    <a:pt x="10833" y="6317"/>
                    <a:pt x="10894" y="6235"/>
                  </a:cubicBezTo>
                  <a:lnTo>
                    <a:pt x="11234" y="5617"/>
                  </a:lnTo>
                  <a:lnTo>
                    <a:pt x="13981" y="5617"/>
                  </a:lnTo>
                  <a:lnTo>
                    <a:pt x="13981" y="13919"/>
                  </a:lnTo>
                  <a:lnTo>
                    <a:pt x="9413" y="13919"/>
                  </a:lnTo>
                  <a:cubicBezTo>
                    <a:pt x="9259" y="13919"/>
                    <a:pt x="9104" y="14043"/>
                    <a:pt x="9104" y="14197"/>
                  </a:cubicBezTo>
                  <a:cubicBezTo>
                    <a:pt x="9104" y="14351"/>
                    <a:pt x="9259" y="14475"/>
                    <a:pt x="9413" y="14475"/>
                  </a:cubicBezTo>
                  <a:lnTo>
                    <a:pt x="14258" y="14475"/>
                  </a:lnTo>
                  <a:cubicBezTo>
                    <a:pt x="14413" y="14475"/>
                    <a:pt x="14536" y="14351"/>
                    <a:pt x="14536" y="14197"/>
                  </a:cubicBezTo>
                  <a:lnTo>
                    <a:pt x="14536" y="5401"/>
                  </a:lnTo>
                  <a:cubicBezTo>
                    <a:pt x="14536" y="5247"/>
                    <a:pt x="14413" y="5124"/>
                    <a:pt x="14258" y="5124"/>
                  </a:cubicBezTo>
                  <a:lnTo>
                    <a:pt x="11543" y="5124"/>
                  </a:lnTo>
                  <a:lnTo>
                    <a:pt x="11728" y="4784"/>
                  </a:lnTo>
                  <a:cubicBezTo>
                    <a:pt x="11759" y="4722"/>
                    <a:pt x="11789" y="4661"/>
                    <a:pt x="11759" y="4568"/>
                  </a:cubicBezTo>
                  <a:cubicBezTo>
                    <a:pt x="11728" y="4506"/>
                    <a:pt x="11697" y="4445"/>
                    <a:pt x="11635" y="4414"/>
                  </a:cubicBezTo>
                  <a:lnTo>
                    <a:pt x="10925" y="4013"/>
                  </a:lnTo>
                  <a:cubicBezTo>
                    <a:pt x="10925" y="3920"/>
                    <a:pt x="10925" y="3827"/>
                    <a:pt x="10925" y="3704"/>
                  </a:cubicBezTo>
                  <a:cubicBezTo>
                    <a:pt x="10925" y="3611"/>
                    <a:pt x="10925" y="3488"/>
                    <a:pt x="10925" y="3395"/>
                  </a:cubicBezTo>
                  <a:lnTo>
                    <a:pt x="11635" y="2994"/>
                  </a:lnTo>
                  <a:cubicBezTo>
                    <a:pt x="11697" y="2963"/>
                    <a:pt x="11728" y="2902"/>
                    <a:pt x="11759" y="2840"/>
                  </a:cubicBezTo>
                  <a:cubicBezTo>
                    <a:pt x="11789" y="2747"/>
                    <a:pt x="11759" y="2686"/>
                    <a:pt x="11728" y="2624"/>
                  </a:cubicBezTo>
                  <a:lnTo>
                    <a:pt x="10894" y="1142"/>
                  </a:lnTo>
                  <a:cubicBezTo>
                    <a:pt x="10833" y="1060"/>
                    <a:pt x="10744" y="1005"/>
                    <a:pt x="10645" y="1005"/>
                  </a:cubicBezTo>
                  <a:cubicBezTo>
                    <a:pt x="10596" y="1005"/>
                    <a:pt x="10545" y="1019"/>
                    <a:pt x="10493" y="1050"/>
                  </a:cubicBezTo>
                  <a:lnTo>
                    <a:pt x="9783" y="1451"/>
                  </a:lnTo>
                  <a:cubicBezTo>
                    <a:pt x="9629" y="1328"/>
                    <a:pt x="9444" y="1235"/>
                    <a:pt x="9259" y="1142"/>
                  </a:cubicBezTo>
                  <a:lnTo>
                    <a:pt x="9259" y="278"/>
                  </a:lnTo>
                  <a:cubicBezTo>
                    <a:pt x="9259" y="124"/>
                    <a:pt x="9135" y="1"/>
                    <a:pt x="89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69" name="Google Shape;13709;p26">
            <a:extLst>
              <a:ext uri="{FF2B5EF4-FFF2-40B4-BE49-F238E27FC236}">
                <a16:creationId xmlns:a16="http://schemas.microsoft.com/office/drawing/2014/main" id="{0E943172-DCCC-5D6F-54F3-B94F040EFB19}"/>
              </a:ext>
            </a:extLst>
          </p:cNvPr>
          <p:cNvGrpSpPr/>
          <p:nvPr/>
        </p:nvGrpSpPr>
        <p:grpSpPr>
          <a:xfrm>
            <a:off x="6633051" y="5870242"/>
            <a:ext cx="412050" cy="728400"/>
            <a:chOff x="7057900" y="3602175"/>
            <a:chExt cx="206025" cy="364200"/>
          </a:xfrm>
        </p:grpSpPr>
        <p:sp>
          <p:nvSpPr>
            <p:cNvPr id="270" name="Google Shape;13710;p26">
              <a:extLst>
                <a:ext uri="{FF2B5EF4-FFF2-40B4-BE49-F238E27FC236}">
                  <a16:creationId xmlns:a16="http://schemas.microsoft.com/office/drawing/2014/main" id="{CE08A751-831E-5306-1310-2009F5BF909C}"/>
                </a:ext>
              </a:extLst>
            </p:cNvPr>
            <p:cNvSpPr/>
            <p:nvPr/>
          </p:nvSpPr>
          <p:spPr>
            <a:xfrm>
              <a:off x="7151250" y="3909250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1"/>
                  </a:moveTo>
                  <a:cubicBezTo>
                    <a:pt x="124" y="1"/>
                    <a:pt x="0" y="309"/>
                    <a:pt x="186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30" y="562"/>
                    <a:pt x="679" y="450"/>
                    <a:pt x="679" y="278"/>
                  </a:cubicBezTo>
                  <a:cubicBezTo>
                    <a:pt x="679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1" name="Google Shape;13711;p26">
              <a:extLst>
                <a:ext uri="{FF2B5EF4-FFF2-40B4-BE49-F238E27FC236}">
                  <a16:creationId xmlns:a16="http://schemas.microsoft.com/office/drawing/2014/main" id="{E6694663-3C94-12E2-A73E-70C17796D13E}"/>
                </a:ext>
              </a:extLst>
            </p:cNvPr>
            <p:cNvSpPr/>
            <p:nvPr/>
          </p:nvSpPr>
          <p:spPr>
            <a:xfrm>
              <a:off x="7130425" y="3645375"/>
              <a:ext cx="61750" cy="13925"/>
            </a:xfrm>
            <a:custGeom>
              <a:avLst/>
              <a:gdLst/>
              <a:ahLst/>
              <a:cxnLst/>
              <a:rect l="l" t="t" r="r" b="b"/>
              <a:pathLst>
                <a:path w="2470" h="557" extrusionOk="0">
                  <a:moveTo>
                    <a:pt x="370" y="1"/>
                  </a:moveTo>
                  <a:cubicBezTo>
                    <a:pt x="0" y="1"/>
                    <a:pt x="0" y="556"/>
                    <a:pt x="370" y="556"/>
                  </a:cubicBezTo>
                  <a:lnTo>
                    <a:pt x="2068" y="556"/>
                  </a:lnTo>
                  <a:cubicBezTo>
                    <a:pt x="2469" y="556"/>
                    <a:pt x="2469" y="1"/>
                    <a:pt x="20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2" name="Google Shape;13712;p26">
              <a:extLst>
                <a:ext uri="{FF2B5EF4-FFF2-40B4-BE49-F238E27FC236}">
                  <a16:creationId xmlns:a16="http://schemas.microsoft.com/office/drawing/2014/main" id="{6A5A2C9A-49FC-95E2-F228-6C9BADA3BEC5}"/>
                </a:ext>
              </a:extLst>
            </p:cNvPr>
            <p:cNvSpPr/>
            <p:nvPr/>
          </p:nvSpPr>
          <p:spPr>
            <a:xfrm>
              <a:off x="7096475" y="3727175"/>
              <a:ext cx="130400" cy="114200"/>
            </a:xfrm>
            <a:custGeom>
              <a:avLst/>
              <a:gdLst/>
              <a:ahLst/>
              <a:cxnLst/>
              <a:rect l="l" t="t" r="r" b="b"/>
              <a:pathLst>
                <a:path w="5216" h="4568" extrusionOk="0">
                  <a:moveTo>
                    <a:pt x="3734" y="587"/>
                  </a:moveTo>
                  <a:cubicBezTo>
                    <a:pt x="4228" y="587"/>
                    <a:pt x="4629" y="1049"/>
                    <a:pt x="4599" y="1543"/>
                  </a:cubicBezTo>
                  <a:cubicBezTo>
                    <a:pt x="4599" y="2315"/>
                    <a:pt x="3734" y="2932"/>
                    <a:pt x="2593" y="3889"/>
                  </a:cubicBezTo>
                  <a:cubicBezTo>
                    <a:pt x="1389" y="2839"/>
                    <a:pt x="617" y="2284"/>
                    <a:pt x="617" y="1543"/>
                  </a:cubicBezTo>
                  <a:cubicBezTo>
                    <a:pt x="587" y="1049"/>
                    <a:pt x="957" y="587"/>
                    <a:pt x="1482" y="587"/>
                  </a:cubicBezTo>
                  <a:cubicBezTo>
                    <a:pt x="2099" y="587"/>
                    <a:pt x="2315" y="1358"/>
                    <a:pt x="2315" y="1358"/>
                  </a:cubicBezTo>
                  <a:cubicBezTo>
                    <a:pt x="2361" y="1497"/>
                    <a:pt x="2485" y="1566"/>
                    <a:pt x="2604" y="1566"/>
                  </a:cubicBezTo>
                  <a:cubicBezTo>
                    <a:pt x="2724" y="1566"/>
                    <a:pt x="2839" y="1497"/>
                    <a:pt x="2870" y="1358"/>
                  </a:cubicBezTo>
                  <a:cubicBezTo>
                    <a:pt x="2870" y="1358"/>
                    <a:pt x="3086" y="587"/>
                    <a:pt x="3734" y="587"/>
                  </a:cubicBezTo>
                  <a:close/>
                  <a:moveTo>
                    <a:pt x="1482" y="0"/>
                  </a:moveTo>
                  <a:cubicBezTo>
                    <a:pt x="648" y="0"/>
                    <a:pt x="0" y="710"/>
                    <a:pt x="62" y="1543"/>
                  </a:cubicBezTo>
                  <a:cubicBezTo>
                    <a:pt x="62" y="2623"/>
                    <a:pt x="1019" y="3272"/>
                    <a:pt x="2407" y="4475"/>
                  </a:cubicBezTo>
                  <a:cubicBezTo>
                    <a:pt x="2469" y="4537"/>
                    <a:pt x="2539" y="4568"/>
                    <a:pt x="2608" y="4568"/>
                  </a:cubicBezTo>
                  <a:cubicBezTo>
                    <a:pt x="2677" y="4568"/>
                    <a:pt x="2747" y="4537"/>
                    <a:pt x="2809" y="4475"/>
                  </a:cubicBezTo>
                  <a:cubicBezTo>
                    <a:pt x="4197" y="3272"/>
                    <a:pt x="5185" y="2623"/>
                    <a:pt x="5185" y="1543"/>
                  </a:cubicBezTo>
                  <a:lnTo>
                    <a:pt x="5154" y="1543"/>
                  </a:lnTo>
                  <a:cubicBezTo>
                    <a:pt x="5216" y="710"/>
                    <a:pt x="4568" y="0"/>
                    <a:pt x="3734" y="0"/>
                  </a:cubicBezTo>
                  <a:cubicBezTo>
                    <a:pt x="3472" y="417"/>
                    <a:pt x="3032" y="625"/>
                    <a:pt x="2596" y="625"/>
                  </a:cubicBezTo>
                  <a:cubicBezTo>
                    <a:pt x="2161" y="625"/>
                    <a:pt x="1728" y="417"/>
                    <a:pt x="14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3" name="Google Shape;13713;p26">
              <a:extLst>
                <a:ext uri="{FF2B5EF4-FFF2-40B4-BE49-F238E27FC236}">
                  <a16:creationId xmlns:a16="http://schemas.microsoft.com/office/drawing/2014/main" id="{EAA997F7-3D6F-7F71-0F14-2D1FFF5876C7}"/>
                </a:ext>
              </a:extLst>
            </p:cNvPr>
            <p:cNvSpPr/>
            <p:nvPr/>
          </p:nvSpPr>
          <p:spPr>
            <a:xfrm>
              <a:off x="7153550" y="3951675"/>
              <a:ext cx="14700" cy="13925"/>
            </a:xfrm>
            <a:custGeom>
              <a:avLst/>
              <a:gdLst/>
              <a:ahLst/>
              <a:cxnLst/>
              <a:rect l="l" t="t" r="r" b="b"/>
              <a:pathLst>
                <a:path w="588" h="557" extrusionOk="0">
                  <a:moveTo>
                    <a:pt x="294" y="1"/>
                  </a:moveTo>
                  <a:cubicBezTo>
                    <a:pt x="148" y="1"/>
                    <a:pt x="1" y="94"/>
                    <a:pt x="1" y="279"/>
                  </a:cubicBezTo>
                  <a:cubicBezTo>
                    <a:pt x="1" y="464"/>
                    <a:pt x="148" y="556"/>
                    <a:pt x="294" y="556"/>
                  </a:cubicBezTo>
                  <a:cubicBezTo>
                    <a:pt x="441" y="556"/>
                    <a:pt x="587" y="464"/>
                    <a:pt x="587" y="279"/>
                  </a:cubicBezTo>
                  <a:cubicBezTo>
                    <a:pt x="587" y="94"/>
                    <a:pt x="441" y="1"/>
                    <a:pt x="2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4" name="Google Shape;13714;p26">
              <a:extLst>
                <a:ext uri="{FF2B5EF4-FFF2-40B4-BE49-F238E27FC236}">
                  <a16:creationId xmlns:a16="http://schemas.microsoft.com/office/drawing/2014/main" id="{01CA3A24-6683-0E63-4D4B-87BA3B377098}"/>
                </a:ext>
              </a:extLst>
            </p:cNvPr>
            <p:cNvSpPr/>
            <p:nvPr/>
          </p:nvSpPr>
          <p:spPr>
            <a:xfrm>
              <a:off x="7057900" y="3602175"/>
              <a:ext cx="206025" cy="364200"/>
            </a:xfrm>
            <a:custGeom>
              <a:avLst/>
              <a:gdLst/>
              <a:ahLst/>
              <a:cxnLst/>
              <a:rect l="l" t="t" r="r" b="b"/>
              <a:pathLst>
                <a:path w="8241" h="14568" extrusionOk="0">
                  <a:moveTo>
                    <a:pt x="7376" y="1"/>
                  </a:moveTo>
                  <a:lnTo>
                    <a:pt x="7376" y="31"/>
                  </a:lnTo>
                  <a:lnTo>
                    <a:pt x="864" y="31"/>
                  </a:lnTo>
                  <a:cubicBezTo>
                    <a:pt x="401" y="31"/>
                    <a:pt x="0" y="402"/>
                    <a:pt x="0" y="896"/>
                  </a:cubicBezTo>
                  <a:lnTo>
                    <a:pt x="0" y="13703"/>
                  </a:lnTo>
                  <a:cubicBezTo>
                    <a:pt x="0" y="14197"/>
                    <a:pt x="401" y="14567"/>
                    <a:pt x="864" y="14567"/>
                  </a:cubicBezTo>
                  <a:lnTo>
                    <a:pt x="2839" y="14567"/>
                  </a:lnTo>
                  <a:cubicBezTo>
                    <a:pt x="2994" y="14567"/>
                    <a:pt x="3117" y="14444"/>
                    <a:pt x="3117" y="14290"/>
                  </a:cubicBezTo>
                  <a:cubicBezTo>
                    <a:pt x="3117" y="14149"/>
                    <a:pt x="3014" y="14008"/>
                    <a:pt x="2879" y="14008"/>
                  </a:cubicBezTo>
                  <a:cubicBezTo>
                    <a:pt x="2866" y="14008"/>
                    <a:pt x="2853" y="14009"/>
                    <a:pt x="2839" y="14012"/>
                  </a:cubicBezTo>
                  <a:lnTo>
                    <a:pt x="864" y="14012"/>
                  </a:lnTo>
                  <a:cubicBezTo>
                    <a:pt x="710" y="14012"/>
                    <a:pt x="556" y="13858"/>
                    <a:pt x="556" y="13703"/>
                  </a:cubicBezTo>
                  <a:lnTo>
                    <a:pt x="556" y="865"/>
                  </a:lnTo>
                  <a:cubicBezTo>
                    <a:pt x="556" y="710"/>
                    <a:pt x="710" y="587"/>
                    <a:pt x="864" y="587"/>
                  </a:cubicBezTo>
                  <a:lnTo>
                    <a:pt x="7376" y="587"/>
                  </a:lnTo>
                  <a:cubicBezTo>
                    <a:pt x="7530" y="587"/>
                    <a:pt x="7654" y="710"/>
                    <a:pt x="7654" y="865"/>
                  </a:cubicBezTo>
                  <a:lnTo>
                    <a:pt x="7654" y="13703"/>
                  </a:lnTo>
                  <a:cubicBezTo>
                    <a:pt x="7654" y="13858"/>
                    <a:pt x="7530" y="13981"/>
                    <a:pt x="7376" y="13981"/>
                  </a:cubicBezTo>
                  <a:lnTo>
                    <a:pt x="5401" y="13981"/>
                  </a:lnTo>
                  <a:cubicBezTo>
                    <a:pt x="5247" y="13981"/>
                    <a:pt x="5092" y="14104"/>
                    <a:pt x="5123" y="14259"/>
                  </a:cubicBezTo>
                  <a:cubicBezTo>
                    <a:pt x="5123" y="14413"/>
                    <a:pt x="5247" y="14536"/>
                    <a:pt x="5401" y="14536"/>
                  </a:cubicBezTo>
                  <a:lnTo>
                    <a:pt x="7376" y="14536"/>
                  </a:lnTo>
                  <a:cubicBezTo>
                    <a:pt x="7839" y="14536"/>
                    <a:pt x="8240" y="14166"/>
                    <a:pt x="8240" y="13703"/>
                  </a:cubicBezTo>
                  <a:lnTo>
                    <a:pt x="8240" y="865"/>
                  </a:lnTo>
                  <a:cubicBezTo>
                    <a:pt x="8240" y="402"/>
                    <a:pt x="7839" y="1"/>
                    <a:pt x="73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75" name="Google Shape;13715;p26">
            <a:extLst>
              <a:ext uri="{FF2B5EF4-FFF2-40B4-BE49-F238E27FC236}">
                <a16:creationId xmlns:a16="http://schemas.microsoft.com/office/drawing/2014/main" id="{9164E016-23D2-ACD9-955D-E32BE756E959}"/>
              </a:ext>
            </a:extLst>
          </p:cNvPr>
          <p:cNvGrpSpPr/>
          <p:nvPr/>
        </p:nvGrpSpPr>
        <p:grpSpPr>
          <a:xfrm>
            <a:off x="7981051" y="5871017"/>
            <a:ext cx="726850" cy="726850"/>
            <a:chOff x="6242375" y="4171575"/>
            <a:chExt cx="363425" cy="363425"/>
          </a:xfrm>
        </p:grpSpPr>
        <p:sp>
          <p:nvSpPr>
            <p:cNvPr id="276" name="Google Shape;13716;p26">
              <a:extLst>
                <a:ext uri="{FF2B5EF4-FFF2-40B4-BE49-F238E27FC236}">
                  <a16:creationId xmlns:a16="http://schemas.microsoft.com/office/drawing/2014/main" id="{0972A1C8-1FB9-4FF5-A901-0E3C7892D70C}"/>
                </a:ext>
              </a:extLst>
            </p:cNvPr>
            <p:cNvSpPr/>
            <p:nvPr/>
          </p:nvSpPr>
          <p:spPr>
            <a:xfrm>
              <a:off x="6479225" y="4367550"/>
              <a:ext cx="86450" cy="13900"/>
            </a:xfrm>
            <a:custGeom>
              <a:avLst/>
              <a:gdLst/>
              <a:ahLst/>
              <a:cxnLst/>
              <a:rect l="l" t="t" r="r" b="b"/>
              <a:pathLst>
                <a:path w="3458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3087" y="556"/>
                  </a:lnTo>
                  <a:cubicBezTo>
                    <a:pt x="3457" y="556"/>
                    <a:pt x="3457" y="0"/>
                    <a:pt x="30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7" name="Google Shape;13717;p26">
              <a:extLst>
                <a:ext uri="{FF2B5EF4-FFF2-40B4-BE49-F238E27FC236}">
                  <a16:creationId xmlns:a16="http://schemas.microsoft.com/office/drawing/2014/main" id="{7536D052-185B-1BA4-A044-642E2320AC67}"/>
                </a:ext>
              </a:extLst>
            </p:cNvPr>
            <p:cNvSpPr/>
            <p:nvPr/>
          </p:nvSpPr>
          <p:spPr>
            <a:xfrm>
              <a:off x="6499700" y="4409875"/>
              <a:ext cx="67050" cy="14125"/>
            </a:xfrm>
            <a:custGeom>
              <a:avLst/>
              <a:gdLst/>
              <a:ahLst/>
              <a:cxnLst/>
              <a:rect l="l" t="t" r="r" b="b"/>
              <a:pathLst>
                <a:path w="2682" h="565" extrusionOk="0">
                  <a:moveTo>
                    <a:pt x="335" y="1"/>
                  </a:moveTo>
                  <a:cubicBezTo>
                    <a:pt x="1" y="1"/>
                    <a:pt x="1" y="564"/>
                    <a:pt x="335" y="564"/>
                  </a:cubicBezTo>
                  <a:cubicBezTo>
                    <a:pt x="351" y="564"/>
                    <a:pt x="368" y="563"/>
                    <a:pt x="385" y="560"/>
                  </a:cubicBezTo>
                  <a:lnTo>
                    <a:pt x="2268" y="560"/>
                  </a:lnTo>
                  <a:cubicBezTo>
                    <a:pt x="2287" y="563"/>
                    <a:pt x="2305" y="564"/>
                    <a:pt x="2322" y="564"/>
                  </a:cubicBezTo>
                  <a:cubicBezTo>
                    <a:pt x="2682" y="564"/>
                    <a:pt x="2682" y="1"/>
                    <a:pt x="2322" y="1"/>
                  </a:cubicBezTo>
                  <a:cubicBezTo>
                    <a:pt x="2305" y="1"/>
                    <a:pt x="2287" y="2"/>
                    <a:pt x="2268" y="5"/>
                  </a:cubicBezTo>
                  <a:lnTo>
                    <a:pt x="385" y="5"/>
                  </a:lnTo>
                  <a:cubicBezTo>
                    <a:pt x="368" y="2"/>
                    <a:pt x="351" y="1"/>
                    <a:pt x="3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8" name="Google Shape;13718;p26">
              <a:extLst>
                <a:ext uri="{FF2B5EF4-FFF2-40B4-BE49-F238E27FC236}">
                  <a16:creationId xmlns:a16="http://schemas.microsoft.com/office/drawing/2014/main" id="{FF5ACE8A-F864-C314-7753-FF57883B1A61}"/>
                </a:ext>
              </a:extLst>
            </p:cNvPr>
            <p:cNvSpPr/>
            <p:nvPr/>
          </p:nvSpPr>
          <p:spPr>
            <a:xfrm>
              <a:off x="6477925" y="4452400"/>
              <a:ext cx="89050" cy="14725"/>
            </a:xfrm>
            <a:custGeom>
              <a:avLst/>
              <a:gdLst/>
              <a:ahLst/>
              <a:cxnLst/>
              <a:rect l="l" t="t" r="r" b="b"/>
              <a:pathLst>
                <a:path w="3562" h="589" extrusionOk="0">
                  <a:moveTo>
                    <a:pt x="394" y="0"/>
                  </a:moveTo>
                  <a:cubicBezTo>
                    <a:pt x="1" y="0"/>
                    <a:pt x="1" y="589"/>
                    <a:pt x="394" y="589"/>
                  </a:cubicBezTo>
                  <a:cubicBezTo>
                    <a:pt x="403" y="589"/>
                    <a:pt x="413" y="588"/>
                    <a:pt x="423" y="588"/>
                  </a:cubicBezTo>
                  <a:lnTo>
                    <a:pt x="3139" y="588"/>
                  </a:lnTo>
                  <a:cubicBezTo>
                    <a:pt x="3149" y="588"/>
                    <a:pt x="3159" y="589"/>
                    <a:pt x="3168" y="589"/>
                  </a:cubicBezTo>
                  <a:cubicBezTo>
                    <a:pt x="3561" y="589"/>
                    <a:pt x="3561" y="0"/>
                    <a:pt x="3168" y="0"/>
                  </a:cubicBezTo>
                  <a:cubicBezTo>
                    <a:pt x="3159" y="0"/>
                    <a:pt x="3149" y="1"/>
                    <a:pt x="3139" y="1"/>
                  </a:cubicBezTo>
                  <a:lnTo>
                    <a:pt x="423" y="1"/>
                  </a:lnTo>
                  <a:cubicBezTo>
                    <a:pt x="413" y="1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79" name="Google Shape;13719;p26">
              <a:extLst>
                <a:ext uri="{FF2B5EF4-FFF2-40B4-BE49-F238E27FC236}">
                  <a16:creationId xmlns:a16="http://schemas.microsoft.com/office/drawing/2014/main" id="{01C20F3F-E8CB-4E87-55B5-D5BB76F5D5C6}"/>
                </a:ext>
              </a:extLst>
            </p:cNvPr>
            <p:cNvSpPr/>
            <p:nvPr/>
          </p:nvSpPr>
          <p:spPr>
            <a:xfrm>
              <a:off x="6459950" y="4520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78" y="0"/>
                  </a:moveTo>
                  <a:cubicBezTo>
                    <a:pt x="124" y="0"/>
                    <a:pt x="0" y="154"/>
                    <a:pt x="0" y="309"/>
                  </a:cubicBezTo>
                  <a:cubicBezTo>
                    <a:pt x="0" y="463"/>
                    <a:pt x="124" y="586"/>
                    <a:pt x="278" y="586"/>
                  </a:cubicBezTo>
                  <a:cubicBezTo>
                    <a:pt x="432" y="586"/>
                    <a:pt x="587" y="463"/>
                    <a:pt x="587" y="309"/>
                  </a:cubicBezTo>
                  <a:cubicBezTo>
                    <a:pt x="587" y="154"/>
                    <a:pt x="432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0" name="Google Shape;13720;p26">
              <a:extLst>
                <a:ext uri="{FF2B5EF4-FFF2-40B4-BE49-F238E27FC236}">
                  <a16:creationId xmlns:a16="http://schemas.microsoft.com/office/drawing/2014/main" id="{D23AE603-D7A0-F6D2-F0A3-B98482BBD228}"/>
                </a:ext>
              </a:extLst>
            </p:cNvPr>
            <p:cNvSpPr/>
            <p:nvPr/>
          </p:nvSpPr>
          <p:spPr>
            <a:xfrm>
              <a:off x="6242375" y="417157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8703" y="556"/>
                  </a:moveTo>
                  <a:lnTo>
                    <a:pt x="8703" y="1698"/>
                  </a:lnTo>
                  <a:lnTo>
                    <a:pt x="617" y="1698"/>
                  </a:lnTo>
                  <a:lnTo>
                    <a:pt x="617" y="865"/>
                  </a:lnTo>
                  <a:cubicBezTo>
                    <a:pt x="617" y="710"/>
                    <a:pt x="741" y="556"/>
                    <a:pt x="895" y="556"/>
                  </a:cubicBezTo>
                  <a:close/>
                  <a:moveTo>
                    <a:pt x="10123" y="556"/>
                  </a:moveTo>
                  <a:cubicBezTo>
                    <a:pt x="10277" y="556"/>
                    <a:pt x="10401" y="710"/>
                    <a:pt x="10401" y="865"/>
                  </a:cubicBezTo>
                  <a:lnTo>
                    <a:pt x="10401" y="1698"/>
                  </a:lnTo>
                  <a:lnTo>
                    <a:pt x="9290" y="1698"/>
                  </a:lnTo>
                  <a:lnTo>
                    <a:pt x="9290" y="556"/>
                  </a:lnTo>
                  <a:close/>
                  <a:moveTo>
                    <a:pt x="12283" y="4815"/>
                  </a:moveTo>
                  <a:lnTo>
                    <a:pt x="12283" y="5957"/>
                  </a:lnTo>
                  <a:lnTo>
                    <a:pt x="4166" y="5957"/>
                  </a:lnTo>
                  <a:lnTo>
                    <a:pt x="4166" y="5124"/>
                  </a:lnTo>
                  <a:cubicBezTo>
                    <a:pt x="4166" y="4938"/>
                    <a:pt x="4290" y="4815"/>
                    <a:pt x="4444" y="4815"/>
                  </a:cubicBezTo>
                  <a:close/>
                  <a:moveTo>
                    <a:pt x="13703" y="4815"/>
                  </a:moveTo>
                  <a:cubicBezTo>
                    <a:pt x="13857" y="4815"/>
                    <a:pt x="13981" y="4938"/>
                    <a:pt x="13981" y="5124"/>
                  </a:cubicBezTo>
                  <a:lnTo>
                    <a:pt x="13981" y="5957"/>
                  </a:lnTo>
                  <a:lnTo>
                    <a:pt x="12839" y="5957"/>
                  </a:lnTo>
                  <a:lnTo>
                    <a:pt x="12839" y="4815"/>
                  </a:lnTo>
                  <a:close/>
                  <a:moveTo>
                    <a:pt x="10401" y="2284"/>
                  </a:moveTo>
                  <a:lnTo>
                    <a:pt x="10401" y="4260"/>
                  </a:lnTo>
                  <a:lnTo>
                    <a:pt x="4444" y="4260"/>
                  </a:lnTo>
                  <a:cubicBezTo>
                    <a:pt x="3981" y="4260"/>
                    <a:pt x="3611" y="4630"/>
                    <a:pt x="3611" y="5124"/>
                  </a:cubicBezTo>
                  <a:lnTo>
                    <a:pt x="3611" y="8673"/>
                  </a:lnTo>
                  <a:lnTo>
                    <a:pt x="2870" y="8673"/>
                  </a:lnTo>
                  <a:cubicBezTo>
                    <a:pt x="2853" y="8674"/>
                    <a:pt x="2836" y="8675"/>
                    <a:pt x="2819" y="8675"/>
                  </a:cubicBezTo>
                  <a:cubicBezTo>
                    <a:pt x="2506" y="8675"/>
                    <a:pt x="2284" y="8410"/>
                    <a:pt x="2284" y="8117"/>
                  </a:cubicBezTo>
                  <a:cubicBezTo>
                    <a:pt x="2315" y="7901"/>
                    <a:pt x="2160" y="7793"/>
                    <a:pt x="2006" y="7793"/>
                  </a:cubicBezTo>
                  <a:cubicBezTo>
                    <a:pt x="1852" y="7793"/>
                    <a:pt x="1697" y="7901"/>
                    <a:pt x="1728" y="8117"/>
                  </a:cubicBezTo>
                  <a:lnTo>
                    <a:pt x="1728" y="9537"/>
                  </a:lnTo>
                  <a:lnTo>
                    <a:pt x="864" y="9537"/>
                  </a:lnTo>
                  <a:cubicBezTo>
                    <a:pt x="710" y="9537"/>
                    <a:pt x="586" y="9413"/>
                    <a:pt x="586" y="9259"/>
                  </a:cubicBezTo>
                  <a:lnTo>
                    <a:pt x="586" y="2284"/>
                  </a:lnTo>
                  <a:close/>
                  <a:moveTo>
                    <a:pt x="6728" y="8642"/>
                  </a:moveTo>
                  <a:lnTo>
                    <a:pt x="8487" y="9815"/>
                  </a:lnTo>
                  <a:lnTo>
                    <a:pt x="6728" y="10957"/>
                  </a:lnTo>
                  <a:lnTo>
                    <a:pt x="6728" y="10648"/>
                  </a:lnTo>
                  <a:cubicBezTo>
                    <a:pt x="6728" y="10494"/>
                    <a:pt x="6605" y="10370"/>
                    <a:pt x="6450" y="10370"/>
                  </a:cubicBezTo>
                  <a:lnTo>
                    <a:pt x="2870" y="10370"/>
                  </a:lnTo>
                  <a:cubicBezTo>
                    <a:pt x="2531" y="10370"/>
                    <a:pt x="2284" y="10092"/>
                    <a:pt x="2284" y="9784"/>
                  </a:cubicBezTo>
                  <a:lnTo>
                    <a:pt x="2284" y="9074"/>
                  </a:lnTo>
                  <a:cubicBezTo>
                    <a:pt x="2469" y="9167"/>
                    <a:pt x="2654" y="9228"/>
                    <a:pt x="2870" y="9228"/>
                  </a:cubicBezTo>
                  <a:lnTo>
                    <a:pt x="6450" y="9259"/>
                  </a:lnTo>
                  <a:cubicBezTo>
                    <a:pt x="6605" y="9259"/>
                    <a:pt x="6728" y="9136"/>
                    <a:pt x="6728" y="8981"/>
                  </a:cubicBezTo>
                  <a:lnTo>
                    <a:pt x="6728" y="8642"/>
                  </a:lnTo>
                  <a:close/>
                  <a:moveTo>
                    <a:pt x="864" y="1"/>
                  </a:moveTo>
                  <a:cubicBezTo>
                    <a:pt x="401" y="1"/>
                    <a:pt x="0" y="371"/>
                    <a:pt x="0" y="865"/>
                  </a:cubicBezTo>
                  <a:lnTo>
                    <a:pt x="0" y="9259"/>
                  </a:lnTo>
                  <a:cubicBezTo>
                    <a:pt x="0" y="9722"/>
                    <a:pt x="401" y="10092"/>
                    <a:pt x="864" y="10092"/>
                  </a:cubicBezTo>
                  <a:lnTo>
                    <a:pt x="1759" y="10092"/>
                  </a:lnTo>
                  <a:cubicBezTo>
                    <a:pt x="1883" y="10586"/>
                    <a:pt x="2346" y="10957"/>
                    <a:pt x="2839" y="10957"/>
                  </a:cubicBezTo>
                  <a:lnTo>
                    <a:pt x="3580" y="10957"/>
                  </a:lnTo>
                  <a:lnTo>
                    <a:pt x="3580" y="13672"/>
                  </a:lnTo>
                  <a:cubicBezTo>
                    <a:pt x="3580" y="14166"/>
                    <a:pt x="3981" y="14536"/>
                    <a:pt x="4444" y="14536"/>
                  </a:cubicBezTo>
                  <a:lnTo>
                    <a:pt x="7716" y="14536"/>
                  </a:lnTo>
                  <a:cubicBezTo>
                    <a:pt x="7870" y="14536"/>
                    <a:pt x="7993" y="14413"/>
                    <a:pt x="7993" y="14259"/>
                  </a:cubicBezTo>
                  <a:cubicBezTo>
                    <a:pt x="7993" y="14104"/>
                    <a:pt x="7870" y="13950"/>
                    <a:pt x="7716" y="13950"/>
                  </a:cubicBezTo>
                  <a:lnTo>
                    <a:pt x="4444" y="13950"/>
                  </a:lnTo>
                  <a:cubicBezTo>
                    <a:pt x="4290" y="13950"/>
                    <a:pt x="4166" y="13827"/>
                    <a:pt x="4166" y="13672"/>
                  </a:cubicBezTo>
                  <a:lnTo>
                    <a:pt x="4166" y="10957"/>
                  </a:lnTo>
                  <a:lnTo>
                    <a:pt x="6142" y="10957"/>
                  </a:lnTo>
                  <a:lnTo>
                    <a:pt x="6142" y="11512"/>
                  </a:lnTo>
                  <a:cubicBezTo>
                    <a:pt x="6142" y="11635"/>
                    <a:pt x="6203" y="11728"/>
                    <a:pt x="6296" y="11759"/>
                  </a:cubicBezTo>
                  <a:cubicBezTo>
                    <a:pt x="6342" y="11790"/>
                    <a:pt x="6388" y="11805"/>
                    <a:pt x="6435" y="11805"/>
                  </a:cubicBezTo>
                  <a:cubicBezTo>
                    <a:pt x="6481" y="11805"/>
                    <a:pt x="6527" y="11790"/>
                    <a:pt x="6574" y="11759"/>
                  </a:cubicBezTo>
                  <a:lnTo>
                    <a:pt x="9135" y="10062"/>
                  </a:lnTo>
                  <a:cubicBezTo>
                    <a:pt x="9320" y="9969"/>
                    <a:pt x="9320" y="9722"/>
                    <a:pt x="9135" y="9599"/>
                  </a:cubicBezTo>
                  <a:lnTo>
                    <a:pt x="6574" y="7901"/>
                  </a:lnTo>
                  <a:cubicBezTo>
                    <a:pt x="6523" y="7867"/>
                    <a:pt x="6468" y="7852"/>
                    <a:pt x="6414" y="7852"/>
                  </a:cubicBezTo>
                  <a:cubicBezTo>
                    <a:pt x="6272" y="7852"/>
                    <a:pt x="6142" y="7960"/>
                    <a:pt x="6142" y="8117"/>
                  </a:cubicBezTo>
                  <a:lnTo>
                    <a:pt x="6142" y="8673"/>
                  </a:lnTo>
                  <a:lnTo>
                    <a:pt x="4166" y="8673"/>
                  </a:lnTo>
                  <a:lnTo>
                    <a:pt x="4166" y="6543"/>
                  </a:lnTo>
                  <a:lnTo>
                    <a:pt x="13981" y="6543"/>
                  </a:lnTo>
                  <a:lnTo>
                    <a:pt x="13981" y="13672"/>
                  </a:lnTo>
                  <a:cubicBezTo>
                    <a:pt x="13981" y="13827"/>
                    <a:pt x="13857" y="13981"/>
                    <a:pt x="13703" y="13981"/>
                  </a:cubicBezTo>
                  <a:lnTo>
                    <a:pt x="10246" y="13981"/>
                  </a:lnTo>
                  <a:cubicBezTo>
                    <a:pt x="10092" y="13981"/>
                    <a:pt x="9968" y="14104"/>
                    <a:pt x="9968" y="14259"/>
                  </a:cubicBezTo>
                  <a:cubicBezTo>
                    <a:pt x="9968" y="14413"/>
                    <a:pt x="10092" y="14536"/>
                    <a:pt x="10246" y="14536"/>
                  </a:cubicBezTo>
                  <a:lnTo>
                    <a:pt x="13703" y="14536"/>
                  </a:lnTo>
                  <a:cubicBezTo>
                    <a:pt x="14166" y="14536"/>
                    <a:pt x="14536" y="14166"/>
                    <a:pt x="14536" y="13672"/>
                  </a:cubicBezTo>
                  <a:lnTo>
                    <a:pt x="14536" y="5124"/>
                  </a:lnTo>
                  <a:cubicBezTo>
                    <a:pt x="14536" y="4630"/>
                    <a:pt x="14166" y="4260"/>
                    <a:pt x="13703" y="4260"/>
                  </a:cubicBezTo>
                  <a:lnTo>
                    <a:pt x="10987" y="4260"/>
                  </a:lnTo>
                  <a:lnTo>
                    <a:pt x="10987" y="865"/>
                  </a:lnTo>
                  <a:cubicBezTo>
                    <a:pt x="10987" y="371"/>
                    <a:pt x="10586" y="1"/>
                    <a:pt x="101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81" name="Google Shape;13721;p26">
            <a:extLst>
              <a:ext uri="{FF2B5EF4-FFF2-40B4-BE49-F238E27FC236}">
                <a16:creationId xmlns:a16="http://schemas.microsoft.com/office/drawing/2014/main" id="{DC4B014F-9804-4CAD-D564-66A126D629C0}"/>
              </a:ext>
            </a:extLst>
          </p:cNvPr>
          <p:cNvGrpSpPr/>
          <p:nvPr/>
        </p:nvGrpSpPr>
        <p:grpSpPr>
          <a:xfrm>
            <a:off x="9502801" y="5871017"/>
            <a:ext cx="726850" cy="726850"/>
            <a:chOff x="5497050" y="4171575"/>
            <a:chExt cx="363425" cy="363425"/>
          </a:xfrm>
        </p:grpSpPr>
        <p:sp>
          <p:nvSpPr>
            <p:cNvPr id="282" name="Google Shape;13722;p26">
              <a:extLst>
                <a:ext uri="{FF2B5EF4-FFF2-40B4-BE49-F238E27FC236}">
                  <a16:creationId xmlns:a16="http://schemas.microsoft.com/office/drawing/2014/main" id="{9814782D-32F8-0736-0791-B0AEB6432C8E}"/>
                </a:ext>
              </a:extLst>
            </p:cNvPr>
            <p:cNvSpPr/>
            <p:nvPr/>
          </p:nvSpPr>
          <p:spPr>
            <a:xfrm>
              <a:off x="5769400" y="4214000"/>
              <a:ext cx="40150" cy="14700"/>
            </a:xfrm>
            <a:custGeom>
              <a:avLst/>
              <a:gdLst/>
              <a:ahLst/>
              <a:cxnLst/>
              <a:rect l="l" t="t" r="r" b="b"/>
              <a:pathLst>
                <a:path w="1606" h="588" extrusionOk="0">
                  <a:moveTo>
                    <a:pt x="371" y="1"/>
                  </a:moveTo>
                  <a:cubicBezTo>
                    <a:pt x="1" y="1"/>
                    <a:pt x="1" y="587"/>
                    <a:pt x="371" y="587"/>
                  </a:cubicBezTo>
                  <a:lnTo>
                    <a:pt x="1235" y="587"/>
                  </a:lnTo>
                  <a:cubicBezTo>
                    <a:pt x="1606" y="587"/>
                    <a:pt x="1606" y="1"/>
                    <a:pt x="12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3" name="Google Shape;13723;p26">
              <a:extLst>
                <a:ext uri="{FF2B5EF4-FFF2-40B4-BE49-F238E27FC236}">
                  <a16:creationId xmlns:a16="http://schemas.microsoft.com/office/drawing/2014/main" id="{743F17CA-69D1-4229-B306-49EB316C1F74}"/>
                </a:ext>
              </a:extLst>
            </p:cNvPr>
            <p:cNvSpPr/>
            <p:nvPr/>
          </p:nvSpPr>
          <p:spPr>
            <a:xfrm>
              <a:off x="5497050" y="4171575"/>
              <a:ext cx="363425" cy="363425"/>
            </a:xfrm>
            <a:custGeom>
              <a:avLst/>
              <a:gdLst/>
              <a:ahLst/>
              <a:cxnLst/>
              <a:rect l="l" t="t" r="r" b="b"/>
              <a:pathLst>
                <a:path w="14537" h="14537" extrusionOk="0">
                  <a:moveTo>
                    <a:pt x="13395" y="587"/>
                  </a:moveTo>
                  <a:cubicBezTo>
                    <a:pt x="13703" y="587"/>
                    <a:pt x="13950" y="834"/>
                    <a:pt x="13981" y="1142"/>
                  </a:cubicBezTo>
                  <a:lnTo>
                    <a:pt x="13981" y="6975"/>
                  </a:lnTo>
                  <a:lnTo>
                    <a:pt x="9413" y="6975"/>
                  </a:lnTo>
                  <a:lnTo>
                    <a:pt x="9413" y="1142"/>
                  </a:lnTo>
                  <a:cubicBezTo>
                    <a:pt x="9413" y="834"/>
                    <a:pt x="9691" y="587"/>
                    <a:pt x="10000" y="587"/>
                  </a:cubicBezTo>
                  <a:close/>
                  <a:moveTo>
                    <a:pt x="13981" y="7562"/>
                  </a:moveTo>
                  <a:lnTo>
                    <a:pt x="13981" y="8117"/>
                  </a:lnTo>
                  <a:cubicBezTo>
                    <a:pt x="13981" y="8426"/>
                    <a:pt x="13703" y="8673"/>
                    <a:pt x="13395" y="8673"/>
                  </a:cubicBezTo>
                  <a:lnTo>
                    <a:pt x="13395" y="8704"/>
                  </a:lnTo>
                  <a:lnTo>
                    <a:pt x="10000" y="8704"/>
                  </a:lnTo>
                  <a:cubicBezTo>
                    <a:pt x="9691" y="8704"/>
                    <a:pt x="9413" y="8457"/>
                    <a:pt x="9413" y="8148"/>
                  </a:cubicBezTo>
                  <a:lnTo>
                    <a:pt x="9413" y="7562"/>
                  </a:lnTo>
                  <a:close/>
                  <a:moveTo>
                    <a:pt x="8858" y="3148"/>
                  </a:moveTo>
                  <a:lnTo>
                    <a:pt x="8858" y="8117"/>
                  </a:lnTo>
                  <a:cubicBezTo>
                    <a:pt x="8858" y="8734"/>
                    <a:pt x="9383" y="9228"/>
                    <a:pt x="10000" y="9259"/>
                  </a:cubicBezTo>
                  <a:lnTo>
                    <a:pt x="12253" y="9259"/>
                  </a:lnTo>
                  <a:lnTo>
                    <a:pt x="12253" y="10401"/>
                  </a:lnTo>
                  <a:lnTo>
                    <a:pt x="7685" y="10401"/>
                  </a:lnTo>
                  <a:cubicBezTo>
                    <a:pt x="7676" y="10400"/>
                    <a:pt x="7667" y="10400"/>
                    <a:pt x="7658" y="10400"/>
                  </a:cubicBezTo>
                  <a:cubicBezTo>
                    <a:pt x="7293" y="10400"/>
                    <a:pt x="7293" y="10988"/>
                    <a:pt x="7658" y="10988"/>
                  </a:cubicBezTo>
                  <a:cubicBezTo>
                    <a:pt x="7667" y="10988"/>
                    <a:pt x="7676" y="10988"/>
                    <a:pt x="7685" y="10987"/>
                  </a:cubicBezTo>
                  <a:lnTo>
                    <a:pt x="12253" y="10987"/>
                  </a:lnTo>
                  <a:lnTo>
                    <a:pt x="12253" y="11821"/>
                  </a:lnTo>
                  <a:cubicBezTo>
                    <a:pt x="12253" y="11975"/>
                    <a:pt x="12129" y="12098"/>
                    <a:pt x="11975" y="12098"/>
                  </a:cubicBezTo>
                  <a:lnTo>
                    <a:pt x="865" y="12098"/>
                  </a:lnTo>
                  <a:cubicBezTo>
                    <a:pt x="679" y="12098"/>
                    <a:pt x="556" y="11975"/>
                    <a:pt x="556" y="11821"/>
                  </a:cubicBezTo>
                  <a:lnTo>
                    <a:pt x="556" y="10987"/>
                  </a:lnTo>
                  <a:lnTo>
                    <a:pt x="5124" y="10987"/>
                  </a:lnTo>
                  <a:cubicBezTo>
                    <a:pt x="5463" y="10926"/>
                    <a:pt x="5463" y="10432"/>
                    <a:pt x="5124" y="10401"/>
                  </a:cubicBezTo>
                  <a:lnTo>
                    <a:pt x="587" y="10401"/>
                  </a:lnTo>
                  <a:lnTo>
                    <a:pt x="587" y="3426"/>
                  </a:lnTo>
                  <a:cubicBezTo>
                    <a:pt x="587" y="3272"/>
                    <a:pt x="710" y="3148"/>
                    <a:pt x="865" y="3148"/>
                  </a:cubicBezTo>
                  <a:close/>
                  <a:moveTo>
                    <a:pt x="7839" y="12685"/>
                  </a:moveTo>
                  <a:lnTo>
                    <a:pt x="7839" y="13981"/>
                  </a:lnTo>
                  <a:lnTo>
                    <a:pt x="5000" y="13981"/>
                  </a:lnTo>
                  <a:lnTo>
                    <a:pt x="5000" y="12685"/>
                  </a:lnTo>
                  <a:close/>
                  <a:moveTo>
                    <a:pt x="13395" y="1"/>
                  </a:moveTo>
                  <a:lnTo>
                    <a:pt x="13395" y="31"/>
                  </a:lnTo>
                  <a:lnTo>
                    <a:pt x="10000" y="31"/>
                  </a:lnTo>
                  <a:cubicBezTo>
                    <a:pt x="9383" y="31"/>
                    <a:pt x="8858" y="525"/>
                    <a:pt x="8858" y="1142"/>
                  </a:cubicBezTo>
                  <a:lnTo>
                    <a:pt x="8858" y="2562"/>
                  </a:lnTo>
                  <a:lnTo>
                    <a:pt x="865" y="2562"/>
                  </a:lnTo>
                  <a:cubicBezTo>
                    <a:pt x="371" y="2562"/>
                    <a:pt x="1" y="2963"/>
                    <a:pt x="1" y="3426"/>
                  </a:cubicBezTo>
                  <a:lnTo>
                    <a:pt x="1" y="11821"/>
                  </a:lnTo>
                  <a:cubicBezTo>
                    <a:pt x="1" y="12284"/>
                    <a:pt x="371" y="12685"/>
                    <a:pt x="865" y="12685"/>
                  </a:cubicBezTo>
                  <a:lnTo>
                    <a:pt x="4414" y="12685"/>
                  </a:lnTo>
                  <a:lnTo>
                    <a:pt x="4414" y="13981"/>
                  </a:lnTo>
                  <a:lnTo>
                    <a:pt x="2994" y="13981"/>
                  </a:lnTo>
                  <a:cubicBezTo>
                    <a:pt x="2840" y="13981"/>
                    <a:pt x="2716" y="14104"/>
                    <a:pt x="2716" y="14259"/>
                  </a:cubicBezTo>
                  <a:cubicBezTo>
                    <a:pt x="2716" y="14413"/>
                    <a:pt x="2840" y="14536"/>
                    <a:pt x="2994" y="14536"/>
                  </a:cubicBezTo>
                  <a:lnTo>
                    <a:pt x="9815" y="14536"/>
                  </a:lnTo>
                  <a:cubicBezTo>
                    <a:pt x="9969" y="14536"/>
                    <a:pt x="10092" y="14413"/>
                    <a:pt x="10092" y="14259"/>
                  </a:cubicBezTo>
                  <a:cubicBezTo>
                    <a:pt x="10092" y="14104"/>
                    <a:pt x="9969" y="13981"/>
                    <a:pt x="9815" y="13981"/>
                  </a:cubicBezTo>
                  <a:lnTo>
                    <a:pt x="8395" y="13981"/>
                  </a:lnTo>
                  <a:lnTo>
                    <a:pt x="8395" y="12685"/>
                  </a:lnTo>
                  <a:lnTo>
                    <a:pt x="11975" y="12685"/>
                  </a:lnTo>
                  <a:cubicBezTo>
                    <a:pt x="12438" y="12685"/>
                    <a:pt x="12839" y="12284"/>
                    <a:pt x="12808" y="11821"/>
                  </a:cubicBezTo>
                  <a:lnTo>
                    <a:pt x="12808" y="9259"/>
                  </a:lnTo>
                  <a:lnTo>
                    <a:pt x="13395" y="9259"/>
                  </a:lnTo>
                  <a:cubicBezTo>
                    <a:pt x="14012" y="9259"/>
                    <a:pt x="14536" y="8765"/>
                    <a:pt x="14536" y="8148"/>
                  </a:cubicBezTo>
                  <a:lnTo>
                    <a:pt x="14536" y="1142"/>
                  </a:lnTo>
                  <a:cubicBezTo>
                    <a:pt x="14536" y="494"/>
                    <a:pt x="14012" y="1"/>
                    <a:pt x="1339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4" name="Google Shape;13724;p26">
              <a:extLst>
                <a:ext uri="{FF2B5EF4-FFF2-40B4-BE49-F238E27FC236}">
                  <a16:creationId xmlns:a16="http://schemas.microsoft.com/office/drawing/2014/main" id="{6CEA71F8-0A7C-1956-F0E3-B87C78E7785C}"/>
                </a:ext>
              </a:extLst>
            </p:cNvPr>
            <p:cNvSpPr/>
            <p:nvPr/>
          </p:nvSpPr>
          <p:spPr>
            <a:xfrm>
              <a:off x="5647500" y="4431600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402" y="0"/>
                  </a:moveTo>
                  <a:cubicBezTo>
                    <a:pt x="155" y="0"/>
                    <a:pt x="1" y="309"/>
                    <a:pt x="186" y="463"/>
                  </a:cubicBezTo>
                  <a:cubicBezTo>
                    <a:pt x="247" y="525"/>
                    <a:pt x="323" y="552"/>
                    <a:pt x="396" y="552"/>
                  </a:cubicBezTo>
                  <a:cubicBezTo>
                    <a:pt x="542" y="552"/>
                    <a:pt x="680" y="442"/>
                    <a:pt x="680" y="278"/>
                  </a:cubicBezTo>
                  <a:cubicBezTo>
                    <a:pt x="680" y="123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85" name="Google Shape;13725;p26">
            <a:extLst>
              <a:ext uri="{FF2B5EF4-FFF2-40B4-BE49-F238E27FC236}">
                <a16:creationId xmlns:a16="http://schemas.microsoft.com/office/drawing/2014/main" id="{01E2D9F8-4C74-4912-9478-2F33CA0BBD69}"/>
              </a:ext>
            </a:extLst>
          </p:cNvPr>
          <p:cNvGrpSpPr/>
          <p:nvPr/>
        </p:nvGrpSpPr>
        <p:grpSpPr>
          <a:xfrm>
            <a:off x="10929951" y="5921917"/>
            <a:ext cx="726850" cy="625050"/>
            <a:chOff x="4747100" y="4197050"/>
            <a:chExt cx="363425" cy="312525"/>
          </a:xfrm>
        </p:grpSpPr>
        <p:sp>
          <p:nvSpPr>
            <p:cNvPr id="286" name="Google Shape;13726;p26">
              <a:extLst>
                <a:ext uri="{FF2B5EF4-FFF2-40B4-BE49-F238E27FC236}">
                  <a16:creationId xmlns:a16="http://schemas.microsoft.com/office/drawing/2014/main" id="{8D49A896-0F87-0C82-9C04-8020F1F75F73}"/>
                </a:ext>
              </a:extLst>
            </p:cNvPr>
            <p:cNvSpPr/>
            <p:nvPr/>
          </p:nvSpPr>
          <p:spPr>
            <a:xfrm>
              <a:off x="5006350" y="4323950"/>
              <a:ext cx="15075" cy="78525"/>
            </a:xfrm>
            <a:custGeom>
              <a:avLst/>
              <a:gdLst/>
              <a:ahLst/>
              <a:cxnLst/>
              <a:rect l="l" t="t" r="r" b="b"/>
              <a:pathLst>
                <a:path w="603" h="3141" extrusionOk="0">
                  <a:moveTo>
                    <a:pt x="297" y="1"/>
                  </a:moveTo>
                  <a:cubicBezTo>
                    <a:pt x="147" y="1"/>
                    <a:pt x="0" y="109"/>
                    <a:pt x="31" y="325"/>
                  </a:cubicBezTo>
                  <a:lnTo>
                    <a:pt x="31" y="2886"/>
                  </a:lnTo>
                  <a:cubicBezTo>
                    <a:pt x="47" y="3056"/>
                    <a:pt x="178" y="3141"/>
                    <a:pt x="309" y="3141"/>
                  </a:cubicBezTo>
                  <a:cubicBezTo>
                    <a:pt x="440" y="3141"/>
                    <a:pt x="571" y="3056"/>
                    <a:pt x="587" y="2886"/>
                  </a:cubicBezTo>
                  <a:lnTo>
                    <a:pt x="587" y="325"/>
                  </a:lnTo>
                  <a:cubicBezTo>
                    <a:pt x="602" y="109"/>
                    <a:pt x="448" y="1"/>
                    <a:pt x="2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7" name="Google Shape;13727;p26">
              <a:extLst>
                <a:ext uri="{FF2B5EF4-FFF2-40B4-BE49-F238E27FC236}">
                  <a16:creationId xmlns:a16="http://schemas.microsoft.com/office/drawing/2014/main" id="{809D3B75-2339-6655-0CC5-8AF05CEE2532}"/>
                </a:ext>
              </a:extLst>
            </p:cNvPr>
            <p:cNvSpPr/>
            <p:nvPr/>
          </p:nvSpPr>
          <p:spPr>
            <a:xfrm>
              <a:off x="5049550" y="4303700"/>
              <a:ext cx="13925" cy="120200"/>
            </a:xfrm>
            <a:custGeom>
              <a:avLst/>
              <a:gdLst/>
              <a:ahLst/>
              <a:cxnLst/>
              <a:rect l="l" t="t" r="r" b="b"/>
              <a:pathLst>
                <a:path w="557" h="4808" extrusionOk="0">
                  <a:moveTo>
                    <a:pt x="278" y="1"/>
                  </a:moveTo>
                  <a:cubicBezTo>
                    <a:pt x="140" y="1"/>
                    <a:pt x="1" y="101"/>
                    <a:pt x="1" y="302"/>
                  </a:cubicBezTo>
                  <a:lnTo>
                    <a:pt x="1" y="4530"/>
                  </a:lnTo>
                  <a:cubicBezTo>
                    <a:pt x="1" y="4715"/>
                    <a:pt x="140" y="4807"/>
                    <a:pt x="278" y="4807"/>
                  </a:cubicBezTo>
                  <a:cubicBezTo>
                    <a:pt x="417" y="4807"/>
                    <a:pt x="556" y="4715"/>
                    <a:pt x="556" y="4530"/>
                  </a:cubicBezTo>
                  <a:lnTo>
                    <a:pt x="556" y="302"/>
                  </a:lnTo>
                  <a:cubicBezTo>
                    <a:pt x="556" y="101"/>
                    <a:pt x="417" y="1"/>
                    <a:pt x="2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8" name="Google Shape;13728;p26">
              <a:extLst>
                <a:ext uri="{FF2B5EF4-FFF2-40B4-BE49-F238E27FC236}">
                  <a16:creationId xmlns:a16="http://schemas.microsoft.com/office/drawing/2014/main" id="{4E36FC3C-E185-01F4-65C0-47DF484078D7}"/>
                </a:ext>
              </a:extLst>
            </p:cNvPr>
            <p:cNvSpPr/>
            <p:nvPr/>
          </p:nvSpPr>
          <p:spPr>
            <a:xfrm>
              <a:off x="4781050" y="4282350"/>
              <a:ext cx="197550" cy="184750"/>
            </a:xfrm>
            <a:custGeom>
              <a:avLst/>
              <a:gdLst/>
              <a:ahLst/>
              <a:cxnLst/>
              <a:rect l="l" t="t" r="r" b="b"/>
              <a:pathLst>
                <a:path w="7902" h="7390" extrusionOk="0">
                  <a:moveTo>
                    <a:pt x="4198" y="2267"/>
                  </a:moveTo>
                  <a:lnTo>
                    <a:pt x="4198" y="4242"/>
                  </a:lnTo>
                  <a:lnTo>
                    <a:pt x="2068" y="4242"/>
                  </a:lnTo>
                  <a:cubicBezTo>
                    <a:pt x="1513" y="4242"/>
                    <a:pt x="1081" y="3810"/>
                    <a:pt x="1081" y="3254"/>
                  </a:cubicBezTo>
                  <a:cubicBezTo>
                    <a:pt x="1050" y="2699"/>
                    <a:pt x="1513" y="2267"/>
                    <a:pt x="2068" y="2267"/>
                  </a:cubicBezTo>
                  <a:close/>
                  <a:moveTo>
                    <a:pt x="7315" y="754"/>
                  </a:moveTo>
                  <a:lnTo>
                    <a:pt x="7315" y="5754"/>
                  </a:lnTo>
                  <a:lnTo>
                    <a:pt x="4753" y="4365"/>
                  </a:lnTo>
                  <a:lnTo>
                    <a:pt x="4753" y="2143"/>
                  </a:lnTo>
                  <a:lnTo>
                    <a:pt x="7315" y="754"/>
                  </a:lnTo>
                  <a:close/>
                  <a:moveTo>
                    <a:pt x="3334" y="4828"/>
                  </a:moveTo>
                  <a:lnTo>
                    <a:pt x="3334" y="6803"/>
                  </a:lnTo>
                  <a:lnTo>
                    <a:pt x="2778" y="6803"/>
                  </a:lnTo>
                  <a:lnTo>
                    <a:pt x="2778" y="4828"/>
                  </a:lnTo>
                  <a:close/>
                  <a:moveTo>
                    <a:pt x="7612" y="1"/>
                  </a:moveTo>
                  <a:cubicBezTo>
                    <a:pt x="7564" y="1"/>
                    <a:pt x="7515" y="14"/>
                    <a:pt x="7469" y="45"/>
                  </a:cubicBezTo>
                  <a:lnTo>
                    <a:pt x="4414" y="1711"/>
                  </a:lnTo>
                  <a:lnTo>
                    <a:pt x="2068" y="1711"/>
                  </a:lnTo>
                  <a:cubicBezTo>
                    <a:pt x="1" y="1711"/>
                    <a:pt x="1" y="4828"/>
                    <a:pt x="2068" y="4828"/>
                  </a:cubicBezTo>
                  <a:lnTo>
                    <a:pt x="2223" y="4828"/>
                  </a:lnTo>
                  <a:lnTo>
                    <a:pt x="2223" y="7081"/>
                  </a:lnTo>
                  <a:cubicBezTo>
                    <a:pt x="2223" y="7235"/>
                    <a:pt x="2346" y="7390"/>
                    <a:pt x="2501" y="7390"/>
                  </a:cubicBezTo>
                  <a:lnTo>
                    <a:pt x="3642" y="7390"/>
                  </a:lnTo>
                  <a:cubicBezTo>
                    <a:pt x="3797" y="7390"/>
                    <a:pt x="3920" y="7235"/>
                    <a:pt x="3920" y="7081"/>
                  </a:cubicBezTo>
                  <a:lnTo>
                    <a:pt x="3920" y="4828"/>
                  </a:lnTo>
                  <a:lnTo>
                    <a:pt x="4414" y="4828"/>
                  </a:lnTo>
                  <a:lnTo>
                    <a:pt x="7469" y="6495"/>
                  </a:lnTo>
                  <a:cubicBezTo>
                    <a:pt x="7512" y="6516"/>
                    <a:pt x="7557" y="6526"/>
                    <a:pt x="7603" y="6526"/>
                  </a:cubicBezTo>
                  <a:cubicBezTo>
                    <a:pt x="7755" y="6526"/>
                    <a:pt x="7901" y="6414"/>
                    <a:pt x="7901" y="6248"/>
                  </a:cubicBezTo>
                  <a:lnTo>
                    <a:pt x="7901" y="291"/>
                  </a:lnTo>
                  <a:cubicBezTo>
                    <a:pt x="7901" y="128"/>
                    <a:pt x="7761" y="1"/>
                    <a:pt x="761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89" name="Google Shape;13729;p26">
              <a:extLst>
                <a:ext uri="{FF2B5EF4-FFF2-40B4-BE49-F238E27FC236}">
                  <a16:creationId xmlns:a16="http://schemas.microsoft.com/office/drawing/2014/main" id="{772F90DD-6406-25AC-2581-583C54AED536}"/>
                </a:ext>
              </a:extLst>
            </p:cNvPr>
            <p:cNvSpPr/>
            <p:nvPr/>
          </p:nvSpPr>
          <p:spPr>
            <a:xfrm>
              <a:off x="4919150" y="44948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371" y="1"/>
                  </a:moveTo>
                  <a:cubicBezTo>
                    <a:pt x="124" y="1"/>
                    <a:pt x="1" y="309"/>
                    <a:pt x="186" y="494"/>
                  </a:cubicBezTo>
                  <a:cubicBezTo>
                    <a:pt x="248" y="556"/>
                    <a:pt x="323" y="584"/>
                    <a:pt x="396" y="584"/>
                  </a:cubicBezTo>
                  <a:cubicBezTo>
                    <a:pt x="543" y="584"/>
                    <a:pt x="680" y="474"/>
                    <a:pt x="680" y="309"/>
                  </a:cubicBezTo>
                  <a:cubicBezTo>
                    <a:pt x="649" y="124"/>
                    <a:pt x="526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0" name="Google Shape;13730;p26">
              <a:extLst>
                <a:ext uri="{FF2B5EF4-FFF2-40B4-BE49-F238E27FC236}">
                  <a16:creationId xmlns:a16="http://schemas.microsoft.com/office/drawing/2014/main" id="{E8E79982-3006-BF22-4014-8666B217D2B1}"/>
                </a:ext>
              </a:extLst>
            </p:cNvPr>
            <p:cNvSpPr/>
            <p:nvPr/>
          </p:nvSpPr>
          <p:spPr>
            <a:xfrm>
              <a:off x="4747100" y="4197050"/>
              <a:ext cx="363425" cy="312525"/>
            </a:xfrm>
            <a:custGeom>
              <a:avLst/>
              <a:gdLst/>
              <a:ahLst/>
              <a:cxnLst/>
              <a:rect l="l" t="t" r="r" b="b"/>
              <a:pathLst>
                <a:path w="14537" h="12501" extrusionOk="0">
                  <a:moveTo>
                    <a:pt x="10401" y="586"/>
                  </a:moveTo>
                  <a:lnTo>
                    <a:pt x="10401" y="1697"/>
                  </a:lnTo>
                  <a:lnTo>
                    <a:pt x="556" y="1697"/>
                  </a:lnTo>
                  <a:lnTo>
                    <a:pt x="556" y="864"/>
                  </a:lnTo>
                  <a:cubicBezTo>
                    <a:pt x="556" y="710"/>
                    <a:pt x="680" y="586"/>
                    <a:pt x="834" y="586"/>
                  </a:cubicBezTo>
                  <a:close/>
                  <a:moveTo>
                    <a:pt x="13673" y="586"/>
                  </a:moveTo>
                  <a:cubicBezTo>
                    <a:pt x="13827" y="586"/>
                    <a:pt x="13950" y="710"/>
                    <a:pt x="13950" y="864"/>
                  </a:cubicBezTo>
                  <a:lnTo>
                    <a:pt x="13950" y="1697"/>
                  </a:lnTo>
                  <a:lnTo>
                    <a:pt x="10957" y="1697"/>
                  </a:lnTo>
                  <a:lnTo>
                    <a:pt x="10957" y="586"/>
                  </a:lnTo>
                  <a:close/>
                  <a:moveTo>
                    <a:pt x="865" y="0"/>
                  </a:moveTo>
                  <a:cubicBezTo>
                    <a:pt x="371" y="0"/>
                    <a:pt x="1" y="370"/>
                    <a:pt x="1" y="864"/>
                  </a:cubicBezTo>
                  <a:lnTo>
                    <a:pt x="1" y="11635"/>
                  </a:lnTo>
                  <a:cubicBezTo>
                    <a:pt x="1" y="12098"/>
                    <a:pt x="371" y="12499"/>
                    <a:pt x="865" y="12499"/>
                  </a:cubicBezTo>
                  <a:lnTo>
                    <a:pt x="5988" y="12499"/>
                  </a:lnTo>
                  <a:cubicBezTo>
                    <a:pt x="6327" y="12437"/>
                    <a:pt x="6327" y="11974"/>
                    <a:pt x="5988" y="11913"/>
                  </a:cubicBezTo>
                  <a:lnTo>
                    <a:pt x="865" y="11913"/>
                  </a:lnTo>
                  <a:cubicBezTo>
                    <a:pt x="680" y="11913"/>
                    <a:pt x="556" y="11789"/>
                    <a:pt x="556" y="11635"/>
                  </a:cubicBezTo>
                  <a:lnTo>
                    <a:pt x="556" y="2284"/>
                  </a:lnTo>
                  <a:lnTo>
                    <a:pt x="13950" y="2284"/>
                  </a:lnTo>
                  <a:lnTo>
                    <a:pt x="13950" y="11635"/>
                  </a:lnTo>
                  <a:cubicBezTo>
                    <a:pt x="13950" y="11789"/>
                    <a:pt x="13827" y="11913"/>
                    <a:pt x="13673" y="11913"/>
                  </a:cubicBezTo>
                  <a:lnTo>
                    <a:pt x="8550" y="11913"/>
                  </a:lnTo>
                  <a:cubicBezTo>
                    <a:pt x="8539" y="11912"/>
                    <a:pt x="8530" y="11912"/>
                    <a:pt x="8520" y="11912"/>
                  </a:cubicBezTo>
                  <a:cubicBezTo>
                    <a:pt x="8127" y="11912"/>
                    <a:pt x="8127" y="12500"/>
                    <a:pt x="8520" y="12500"/>
                  </a:cubicBezTo>
                  <a:cubicBezTo>
                    <a:pt x="8530" y="12500"/>
                    <a:pt x="8539" y="12500"/>
                    <a:pt x="8550" y="12499"/>
                  </a:cubicBezTo>
                  <a:lnTo>
                    <a:pt x="13673" y="12499"/>
                  </a:lnTo>
                  <a:cubicBezTo>
                    <a:pt x="14136" y="12499"/>
                    <a:pt x="14537" y="12098"/>
                    <a:pt x="14537" y="11635"/>
                  </a:cubicBezTo>
                  <a:lnTo>
                    <a:pt x="14537" y="864"/>
                  </a:lnTo>
                  <a:cubicBezTo>
                    <a:pt x="14537" y="370"/>
                    <a:pt x="14136" y="0"/>
                    <a:pt x="136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91" name="Google Shape;13731;p26">
            <a:extLst>
              <a:ext uri="{FF2B5EF4-FFF2-40B4-BE49-F238E27FC236}">
                <a16:creationId xmlns:a16="http://schemas.microsoft.com/office/drawing/2014/main" id="{DB710A09-A903-75A9-2253-8B3FC37D6947}"/>
              </a:ext>
            </a:extLst>
          </p:cNvPr>
          <p:cNvGrpSpPr/>
          <p:nvPr/>
        </p:nvGrpSpPr>
        <p:grpSpPr>
          <a:xfrm>
            <a:off x="12399939" y="5870942"/>
            <a:ext cx="845250" cy="727000"/>
            <a:chOff x="3971700" y="4171500"/>
            <a:chExt cx="422625" cy="363500"/>
          </a:xfrm>
        </p:grpSpPr>
        <p:sp>
          <p:nvSpPr>
            <p:cNvPr id="292" name="Google Shape;13732;p26">
              <a:extLst>
                <a:ext uri="{FF2B5EF4-FFF2-40B4-BE49-F238E27FC236}">
                  <a16:creationId xmlns:a16="http://schemas.microsoft.com/office/drawing/2014/main" id="{6F9BD340-E30C-E7A4-AB5F-6DAAAA034E6E}"/>
                </a:ext>
              </a:extLst>
            </p:cNvPr>
            <p:cNvSpPr/>
            <p:nvPr/>
          </p:nvSpPr>
          <p:spPr>
            <a:xfrm>
              <a:off x="3971700" y="4176500"/>
              <a:ext cx="422625" cy="358500"/>
            </a:xfrm>
            <a:custGeom>
              <a:avLst/>
              <a:gdLst/>
              <a:ahLst/>
              <a:cxnLst/>
              <a:rect l="l" t="t" r="r" b="b"/>
              <a:pathLst>
                <a:path w="16905" h="14340" extrusionOk="0">
                  <a:moveTo>
                    <a:pt x="11024" y="5690"/>
                  </a:moveTo>
                  <a:cubicBezTo>
                    <a:pt x="14170" y="5690"/>
                    <a:pt x="16418" y="9597"/>
                    <a:pt x="14012" y="12395"/>
                  </a:cubicBezTo>
                  <a:lnTo>
                    <a:pt x="13981" y="12395"/>
                  </a:lnTo>
                  <a:cubicBezTo>
                    <a:pt x="13919" y="12488"/>
                    <a:pt x="13919" y="12642"/>
                    <a:pt x="13981" y="12735"/>
                  </a:cubicBezTo>
                  <a:lnTo>
                    <a:pt x="14722" y="13784"/>
                  </a:lnTo>
                  <a:lnTo>
                    <a:pt x="11018" y="13784"/>
                  </a:lnTo>
                  <a:cubicBezTo>
                    <a:pt x="11007" y="13784"/>
                    <a:pt x="10996" y="13784"/>
                    <a:pt x="10984" y="13784"/>
                  </a:cubicBezTo>
                  <a:cubicBezTo>
                    <a:pt x="6660" y="13784"/>
                    <a:pt x="5350" y="7915"/>
                    <a:pt x="9259" y="6099"/>
                  </a:cubicBezTo>
                  <a:cubicBezTo>
                    <a:pt x="9862" y="5817"/>
                    <a:pt x="10457" y="5690"/>
                    <a:pt x="11024" y="5690"/>
                  </a:cubicBezTo>
                  <a:close/>
                  <a:moveTo>
                    <a:pt x="6785" y="0"/>
                  </a:moveTo>
                  <a:cubicBezTo>
                    <a:pt x="6668" y="0"/>
                    <a:pt x="6568" y="83"/>
                    <a:pt x="6543" y="205"/>
                  </a:cubicBezTo>
                  <a:cubicBezTo>
                    <a:pt x="6482" y="328"/>
                    <a:pt x="6574" y="513"/>
                    <a:pt x="6729" y="544"/>
                  </a:cubicBezTo>
                  <a:cubicBezTo>
                    <a:pt x="8827" y="1192"/>
                    <a:pt x="10000" y="3445"/>
                    <a:pt x="9321" y="5575"/>
                  </a:cubicBezTo>
                  <a:cubicBezTo>
                    <a:pt x="8148" y="6038"/>
                    <a:pt x="7222" y="6933"/>
                    <a:pt x="6759" y="8105"/>
                  </a:cubicBezTo>
                  <a:cubicBezTo>
                    <a:pt x="6389" y="8260"/>
                    <a:pt x="5957" y="8321"/>
                    <a:pt x="5556" y="8321"/>
                  </a:cubicBezTo>
                  <a:lnTo>
                    <a:pt x="1821" y="8321"/>
                  </a:lnTo>
                  <a:lnTo>
                    <a:pt x="2562" y="7272"/>
                  </a:lnTo>
                  <a:cubicBezTo>
                    <a:pt x="2655" y="7180"/>
                    <a:pt x="2655" y="7025"/>
                    <a:pt x="2562" y="6933"/>
                  </a:cubicBezTo>
                  <a:cubicBezTo>
                    <a:pt x="680" y="4772"/>
                    <a:pt x="1636" y="1378"/>
                    <a:pt x="4383" y="544"/>
                  </a:cubicBezTo>
                  <a:cubicBezTo>
                    <a:pt x="4717" y="461"/>
                    <a:pt x="4599" y="2"/>
                    <a:pt x="4325" y="2"/>
                  </a:cubicBezTo>
                  <a:cubicBezTo>
                    <a:pt x="4295" y="2"/>
                    <a:pt x="4262" y="7"/>
                    <a:pt x="4229" y="20"/>
                  </a:cubicBezTo>
                  <a:cubicBezTo>
                    <a:pt x="1143" y="915"/>
                    <a:pt x="1" y="4649"/>
                    <a:pt x="2007" y="7149"/>
                  </a:cubicBezTo>
                  <a:lnTo>
                    <a:pt x="1050" y="8445"/>
                  </a:lnTo>
                  <a:cubicBezTo>
                    <a:pt x="988" y="8537"/>
                    <a:pt x="988" y="8661"/>
                    <a:pt x="1050" y="8754"/>
                  </a:cubicBezTo>
                  <a:cubicBezTo>
                    <a:pt x="1081" y="8846"/>
                    <a:pt x="1173" y="8908"/>
                    <a:pt x="1297" y="8908"/>
                  </a:cubicBezTo>
                  <a:lnTo>
                    <a:pt x="5525" y="8908"/>
                  </a:lnTo>
                  <a:cubicBezTo>
                    <a:pt x="5895" y="8908"/>
                    <a:pt x="6235" y="8877"/>
                    <a:pt x="6574" y="8784"/>
                  </a:cubicBezTo>
                  <a:lnTo>
                    <a:pt x="6574" y="8784"/>
                  </a:lnTo>
                  <a:cubicBezTo>
                    <a:pt x="5899" y="11608"/>
                    <a:pt x="8032" y="14340"/>
                    <a:pt x="10939" y="14340"/>
                  </a:cubicBezTo>
                  <a:cubicBezTo>
                    <a:pt x="10955" y="14340"/>
                    <a:pt x="10971" y="14340"/>
                    <a:pt x="10987" y="14339"/>
                  </a:cubicBezTo>
                  <a:lnTo>
                    <a:pt x="15216" y="14339"/>
                  </a:lnTo>
                  <a:cubicBezTo>
                    <a:pt x="15339" y="14339"/>
                    <a:pt x="15432" y="14278"/>
                    <a:pt x="15462" y="14185"/>
                  </a:cubicBezTo>
                  <a:cubicBezTo>
                    <a:pt x="15524" y="14093"/>
                    <a:pt x="15524" y="14000"/>
                    <a:pt x="15462" y="13907"/>
                  </a:cubicBezTo>
                  <a:lnTo>
                    <a:pt x="14537" y="12611"/>
                  </a:lnTo>
                  <a:cubicBezTo>
                    <a:pt x="16905" y="9628"/>
                    <a:pt x="14798" y="5266"/>
                    <a:pt x="11027" y="5266"/>
                  </a:cubicBezTo>
                  <a:cubicBezTo>
                    <a:pt x="11014" y="5266"/>
                    <a:pt x="11001" y="5266"/>
                    <a:pt x="10987" y="5266"/>
                  </a:cubicBezTo>
                  <a:cubicBezTo>
                    <a:pt x="10648" y="5266"/>
                    <a:pt x="10308" y="5297"/>
                    <a:pt x="9969" y="5359"/>
                  </a:cubicBezTo>
                  <a:cubicBezTo>
                    <a:pt x="10525" y="3044"/>
                    <a:pt x="9167" y="699"/>
                    <a:pt x="6883" y="20"/>
                  </a:cubicBezTo>
                  <a:cubicBezTo>
                    <a:pt x="6850" y="6"/>
                    <a:pt x="6817" y="0"/>
                    <a:pt x="67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3" name="Google Shape;13733;p26">
              <a:extLst>
                <a:ext uri="{FF2B5EF4-FFF2-40B4-BE49-F238E27FC236}">
                  <a16:creationId xmlns:a16="http://schemas.microsoft.com/office/drawing/2014/main" id="{B9F37199-EA06-C2BE-97D1-916EB5C8BDA5}"/>
                </a:ext>
              </a:extLst>
            </p:cNvPr>
            <p:cNvSpPr/>
            <p:nvPr/>
          </p:nvSpPr>
          <p:spPr>
            <a:xfrm>
              <a:off x="4174625" y="4414625"/>
              <a:ext cx="144300" cy="13900"/>
            </a:xfrm>
            <a:custGeom>
              <a:avLst/>
              <a:gdLst/>
              <a:ahLst/>
              <a:cxnLst/>
              <a:rect l="l" t="t" r="r" b="b"/>
              <a:pathLst>
                <a:path w="5772" h="556" extrusionOk="0">
                  <a:moveTo>
                    <a:pt x="340" y="0"/>
                  </a:moveTo>
                  <a:cubicBezTo>
                    <a:pt x="0" y="31"/>
                    <a:pt x="0" y="525"/>
                    <a:pt x="340" y="556"/>
                  </a:cubicBezTo>
                  <a:lnTo>
                    <a:pt x="5432" y="556"/>
                  </a:lnTo>
                  <a:cubicBezTo>
                    <a:pt x="5771" y="525"/>
                    <a:pt x="5771" y="31"/>
                    <a:pt x="54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4" name="Google Shape;13734;p26">
              <a:extLst>
                <a:ext uri="{FF2B5EF4-FFF2-40B4-BE49-F238E27FC236}">
                  <a16:creationId xmlns:a16="http://schemas.microsoft.com/office/drawing/2014/main" id="{BAF5524D-C4D4-E16F-DB7D-3DFAB504BFFC}"/>
                </a:ext>
              </a:extLst>
            </p:cNvPr>
            <p:cNvSpPr/>
            <p:nvPr/>
          </p:nvSpPr>
          <p:spPr>
            <a:xfrm>
              <a:off x="4194675" y="4457050"/>
              <a:ext cx="104200" cy="13900"/>
            </a:xfrm>
            <a:custGeom>
              <a:avLst/>
              <a:gdLst/>
              <a:ahLst/>
              <a:cxnLst/>
              <a:rect l="l" t="t" r="r" b="b"/>
              <a:pathLst>
                <a:path w="4168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3797" y="556"/>
                  </a:lnTo>
                  <a:cubicBezTo>
                    <a:pt x="4167" y="556"/>
                    <a:pt x="4167" y="0"/>
                    <a:pt x="37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5" name="Google Shape;13735;p26">
              <a:extLst>
                <a:ext uri="{FF2B5EF4-FFF2-40B4-BE49-F238E27FC236}">
                  <a16:creationId xmlns:a16="http://schemas.microsoft.com/office/drawing/2014/main" id="{3D7489C1-F4F8-5D6C-3701-5F73AEF8C6A3}"/>
                </a:ext>
              </a:extLst>
            </p:cNvPr>
            <p:cNvSpPr/>
            <p:nvPr/>
          </p:nvSpPr>
          <p:spPr>
            <a:xfrm>
              <a:off x="4195450" y="4371400"/>
              <a:ext cx="102650" cy="14700"/>
            </a:xfrm>
            <a:custGeom>
              <a:avLst/>
              <a:gdLst/>
              <a:ahLst/>
              <a:cxnLst/>
              <a:rect l="l" t="t" r="r" b="b"/>
              <a:pathLst>
                <a:path w="4106" h="588" extrusionOk="0">
                  <a:moveTo>
                    <a:pt x="340" y="1"/>
                  </a:moveTo>
                  <a:cubicBezTo>
                    <a:pt x="1" y="63"/>
                    <a:pt x="1" y="525"/>
                    <a:pt x="340" y="587"/>
                  </a:cubicBezTo>
                  <a:lnTo>
                    <a:pt x="3766" y="587"/>
                  </a:lnTo>
                  <a:cubicBezTo>
                    <a:pt x="4105" y="525"/>
                    <a:pt x="4105" y="63"/>
                    <a:pt x="37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6" name="Google Shape;13736;p26">
              <a:extLst>
                <a:ext uri="{FF2B5EF4-FFF2-40B4-BE49-F238E27FC236}">
                  <a16:creationId xmlns:a16="http://schemas.microsoft.com/office/drawing/2014/main" id="{4B3DF4F4-8665-0082-5F60-FAAAADAFF8B0}"/>
                </a:ext>
              </a:extLst>
            </p:cNvPr>
            <p:cNvSpPr/>
            <p:nvPr/>
          </p:nvSpPr>
          <p:spPr>
            <a:xfrm>
              <a:off x="4099925" y="4171500"/>
              <a:ext cx="18400" cy="13400"/>
            </a:xfrm>
            <a:custGeom>
              <a:avLst/>
              <a:gdLst/>
              <a:ahLst/>
              <a:cxnLst/>
              <a:rect l="l" t="t" r="r" b="b"/>
              <a:pathLst>
                <a:path w="736" h="536" extrusionOk="0">
                  <a:moveTo>
                    <a:pt x="469" y="1"/>
                  </a:moveTo>
                  <a:cubicBezTo>
                    <a:pt x="267" y="1"/>
                    <a:pt x="1" y="346"/>
                    <a:pt x="242" y="467"/>
                  </a:cubicBezTo>
                  <a:cubicBezTo>
                    <a:pt x="288" y="513"/>
                    <a:pt x="357" y="536"/>
                    <a:pt x="427" y="536"/>
                  </a:cubicBezTo>
                  <a:cubicBezTo>
                    <a:pt x="496" y="536"/>
                    <a:pt x="566" y="513"/>
                    <a:pt x="612" y="467"/>
                  </a:cubicBezTo>
                  <a:cubicBezTo>
                    <a:pt x="735" y="374"/>
                    <a:pt x="735" y="189"/>
                    <a:pt x="612" y="96"/>
                  </a:cubicBezTo>
                  <a:cubicBezTo>
                    <a:pt x="578" y="28"/>
                    <a:pt x="526" y="1"/>
                    <a:pt x="4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297" name="Google Shape;13737;p26">
            <a:extLst>
              <a:ext uri="{FF2B5EF4-FFF2-40B4-BE49-F238E27FC236}">
                <a16:creationId xmlns:a16="http://schemas.microsoft.com/office/drawing/2014/main" id="{3689D272-B454-E26E-A4AC-068FD5B64327}"/>
              </a:ext>
            </a:extLst>
          </p:cNvPr>
          <p:cNvGrpSpPr/>
          <p:nvPr/>
        </p:nvGrpSpPr>
        <p:grpSpPr>
          <a:xfrm>
            <a:off x="13914800" y="5921942"/>
            <a:ext cx="725300" cy="625000"/>
            <a:chOff x="3247225" y="4197050"/>
            <a:chExt cx="362650" cy="312500"/>
          </a:xfrm>
        </p:grpSpPr>
        <p:sp>
          <p:nvSpPr>
            <p:cNvPr id="298" name="Google Shape;13738;p26">
              <a:extLst>
                <a:ext uri="{FF2B5EF4-FFF2-40B4-BE49-F238E27FC236}">
                  <a16:creationId xmlns:a16="http://schemas.microsoft.com/office/drawing/2014/main" id="{65EB88EE-D342-85CB-98C2-8EA63B2017F3}"/>
                </a:ext>
              </a:extLst>
            </p:cNvPr>
            <p:cNvSpPr/>
            <p:nvPr/>
          </p:nvSpPr>
          <p:spPr>
            <a:xfrm>
              <a:off x="3357550" y="4282575"/>
              <a:ext cx="57125" cy="56450"/>
            </a:xfrm>
            <a:custGeom>
              <a:avLst/>
              <a:gdLst/>
              <a:ahLst/>
              <a:cxnLst/>
              <a:rect l="l" t="t" r="r" b="b"/>
              <a:pathLst>
                <a:path w="2285" h="2258" extrusionOk="0">
                  <a:moveTo>
                    <a:pt x="1698" y="560"/>
                  </a:moveTo>
                  <a:lnTo>
                    <a:pt x="1698" y="1702"/>
                  </a:lnTo>
                  <a:lnTo>
                    <a:pt x="556" y="1702"/>
                  </a:lnTo>
                  <a:lnTo>
                    <a:pt x="556" y="560"/>
                  </a:lnTo>
                  <a:close/>
                  <a:moveTo>
                    <a:pt x="239" y="1"/>
                  </a:moveTo>
                  <a:cubicBezTo>
                    <a:pt x="103" y="1"/>
                    <a:pt x="1" y="142"/>
                    <a:pt x="1" y="282"/>
                  </a:cubicBezTo>
                  <a:lnTo>
                    <a:pt x="1" y="1980"/>
                  </a:lnTo>
                  <a:cubicBezTo>
                    <a:pt x="1" y="2134"/>
                    <a:pt x="124" y="2258"/>
                    <a:pt x="278" y="2258"/>
                  </a:cubicBezTo>
                  <a:lnTo>
                    <a:pt x="1976" y="2258"/>
                  </a:lnTo>
                  <a:cubicBezTo>
                    <a:pt x="2130" y="2258"/>
                    <a:pt x="2284" y="2134"/>
                    <a:pt x="2284" y="1980"/>
                  </a:cubicBezTo>
                  <a:lnTo>
                    <a:pt x="2284" y="282"/>
                  </a:lnTo>
                  <a:cubicBezTo>
                    <a:pt x="2284" y="142"/>
                    <a:pt x="2156" y="1"/>
                    <a:pt x="2016" y="1"/>
                  </a:cubicBezTo>
                  <a:cubicBezTo>
                    <a:pt x="2003" y="1"/>
                    <a:pt x="1989" y="2"/>
                    <a:pt x="1976" y="5"/>
                  </a:cubicBezTo>
                  <a:lnTo>
                    <a:pt x="278" y="5"/>
                  </a:lnTo>
                  <a:cubicBezTo>
                    <a:pt x="265" y="2"/>
                    <a:pt x="252" y="1"/>
                    <a:pt x="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299" name="Google Shape;13739;p26">
              <a:extLst>
                <a:ext uri="{FF2B5EF4-FFF2-40B4-BE49-F238E27FC236}">
                  <a16:creationId xmlns:a16="http://schemas.microsoft.com/office/drawing/2014/main" id="{D0C97A73-F05C-48E9-75FE-1D728BA95367}"/>
                </a:ext>
              </a:extLst>
            </p:cNvPr>
            <p:cNvSpPr/>
            <p:nvPr/>
          </p:nvSpPr>
          <p:spPr>
            <a:xfrm>
              <a:off x="3441650" y="4282675"/>
              <a:ext cx="59425" cy="13925"/>
            </a:xfrm>
            <a:custGeom>
              <a:avLst/>
              <a:gdLst/>
              <a:ahLst/>
              <a:cxnLst/>
              <a:rect l="l" t="t" r="r" b="b"/>
              <a:pathLst>
                <a:path w="2377" h="557" extrusionOk="0">
                  <a:moveTo>
                    <a:pt x="340" y="1"/>
                  </a:moveTo>
                  <a:cubicBezTo>
                    <a:pt x="1" y="32"/>
                    <a:pt x="1" y="525"/>
                    <a:pt x="340" y="556"/>
                  </a:cubicBezTo>
                  <a:lnTo>
                    <a:pt x="2037" y="556"/>
                  </a:lnTo>
                  <a:cubicBezTo>
                    <a:pt x="2377" y="525"/>
                    <a:pt x="2377" y="32"/>
                    <a:pt x="20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0" name="Google Shape;13740;p26">
              <a:extLst>
                <a:ext uri="{FF2B5EF4-FFF2-40B4-BE49-F238E27FC236}">
                  <a16:creationId xmlns:a16="http://schemas.microsoft.com/office/drawing/2014/main" id="{64326360-AD8D-B811-2DE0-4C5F92833CB2}"/>
                </a:ext>
              </a:extLst>
            </p:cNvPr>
            <p:cNvSpPr/>
            <p:nvPr/>
          </p:nvSpPr>
          <p:spPr>
            <a:xfrm>
              <a:off x="3441650" y="4325125"/>
              <a:ext cx="59425" cy="13900"/>
            </a:xfrm>
            <a:custGeom>
              <a:avLst/>
              <a:gdLst/>
              <a:ahLst/>
              <a:cxnLst/>
              <a:rect l="l" t="t" r="r" b="b"/>
              <a:pathLst>
                <a:path w="2377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2037" y="556"/>
                  </a:lnTo>
                  <a:cubicBezTo>
                    <a:pt x="2377" y="525"/>
                    <a:pt x="2377" y="31"/>
                    <a:pt x="20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1" name="Google Shape;13741;p26">
              <a:extLst>
                <a:ext uri="{FF2B5EF4-FFF2-40B4-BE49-F238E27FC236}">
                  <a16:creationId xmlns:a16="http://schemas.microsoft.com/office/drawing/2014/main" id="{E14C60B1-480C-C35C-4133-DCC0512DE313}"/>
                </a:ext>
              </a:extLst>
            </p:cNvPr>
            <p:cNvSpPr/>
            <p:nvPr/>
          </p:nvSpPr>
          <p:spPr>
            <a:xfrm>
              <a:off x="3355225" y="4367550"/>
              <a:ext cx="146625" cy="13900"/>
            </a:xfrm>
            <a:custGeom>
              <a:avLst/>
              <a:gdLst/>
              <a:ahLst/>
              <a:cxnLst/>
              <a:rect l="l" t="t" r="r" b="b"/>
              <a:pathLst>
                <a:path w="5865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5494" y="556"/>
                  </a:lnTo>
                  <a:cubicBezTo>
                    <a:pt x="5865" y="556"/>
                    <a:pt x="5865" y="0"/>
                    <a:pt x="54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2" name="Google Shape;13742;p26">
              <a:extLst>
                <a:ext uri="{FF2B5EF4-FFF2-40B4-BE49-F238E27FC236}">
                  <a16:creationId xmlns:a16="http://schemas.microsoft.com/office/drawing/2014/main" id="{483C49C2-16E8-F80E-E42C-B73F4D207D23}"/>
                </a:ext>
              </a:extLst>
            </p:cNvPr>
            <p:cNvSpPr/>
            <p:nvPr/>
          </p:nvSpPr>
          <p:spPr>
            <a:xfrm>
              <a:off x="3419275" y="4495425"/>
              <a:ext cx="19325" cy="14125"/>
            </a:xfrm>
            <a:custGeom>
              <a:avLst/>
              <a:gdLst/>
              <a:ahLst/>
              <a:cxnLst/>
              <a:rect l="l" t="t" r="r" b="b"/>
              <a:pathLst>
                <a:path w="773" h="565" extrusionOk="0">
                  <a:moveTo>
                    <a:pt x="371" y="1"/>
                  </a:moveTo>
                  <a:cubicBezTo>
                    <a:pt x="301" y="1"/>
                    <a:pt x="232" y="24"/>
                    <a:pt x="186" y="70"/>
                  </a:cubicBezTo>
                  <a:cubicBezTo>
                    <a:pt x="1" y="255"/>
                    <a:pt x="124" y="564"/>
                    <a:pt x="371" y="564"/>
                  </a:cubicBezTo>
                  <a:cubicBezTo>
                    <a:pt x="649" y="564"/>
                    <a:pt x="772" y="255"/>
                    <a:pt x="556" y="70"/>
                  </a:cubicBezTo>
                  <a:cubicBezTo>
                    <a:pt x="510" y="24"/>
                    <a:pt x="440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3" name="Google Shape;13743;p26">
              <a:extLst>
                <a:ext uri="{FF2B5EF4-FFF2-40B4-BE49-F238E27FC236}">
                  <a16:creationId xmlns:a16="http://schemas.microsoft.com/office/drawing/2014/main" id="{3812E679-E23F-3CB1-44F7-DC796F5F2565}"/>
                </a:ext>
              </a:extLst>
            </p:cNvPr>
            <p:cNvSpPr/>
            <p:nvPr/>
          </p:nvSpPr>
          <p:spPr>
            <a:xfrm>
              <a:off x="3247225" y="4197050"/>
              <a:ext cx="362650" cy="311825"/>
            </a:xfrm>
            <a:custGeom>
              <a:avLst/>
              <a:gdLst/>
              <a:ahLst/>
              <a:cxnLst/>
              <a:rect l="l" t="t" r="r" b="b"/>
              <a:pathLst>
                <a:path w="14506" h="12473" extrusionOk="0">
                  <a:moveTo>
                    <a:pt x="3549" y="556"/>
                  </a:moveTo>
                  <a:lnTo>
                    <a:pt x="3549" y="586"/>
                  </a:lnTo>
                  <a:lnTo>
                    <a:pt x="9537" y="586"/>
                  </a:lnTo>
                  <a:lnTo>
                    <a:pt x="9537" y="1697"/>
                  </a:lnTo>
                  <a:lnTo>
                    <a:pt x="3272" y="1697"/>
                  </a:lnTo>
                  <a:lnTo>
                    <a:pt x="3272" y="864"/>
                  </a:lnTo>
                  <a:cubicBezTo>
                    <a:pt x="3272" y="679"/>
                    <a:pt x="3395" y="556"/>
                    <a:pt x="3549" y="556"/>
                  </a:cubicBezTo>
                  <a:close/>
                  <a:moveTo>
                    <a:pt x="10925" y="556"/>
                  </a:moveTo>
                  <a:cubicBezTo>
                    <a:pt x="11080" y="556"/>
                    <a:pt x="11234" y="679"/>
                    <a:pt x="11234" y="864"/>
                  </a:cubicBezTo>
                  <a:lnTo>
                    <a:pt x="11234" y="1697"/>
                  </a:lnTo>
                  <a:lnTo>
                    <a:pt x="10092" y="1697"/>
                  </a:lnTo>
                  <a:lnTo>
                    <a:pt x="10092" y="556"/>
                  </a:lnTo>
                  <a:close/>
                  <a:moveTo>
                    <a:pt x="11234" y="2284"/>
                  </a:moveTo>
                  <a:lnTo>
                    <a:pt x="11234" y="8240"/>
                  </a:lnTo>
                  <a:cubicBezTo>
                    <a:pt x="11234" y="8394"/>
                    <a:pt x="11080" y="8518"/>
                    <a:pt x="10925" y="8518"/>
                  </a:cubicBezTo>
                  <a:lnTo>
                    <a:pt x="3549" y="8518"/>
                  </a:lnTo>
                  <a:cubicBezTo>
                    <a:pt x="3395" y="8518"/>
                    <a:pt x="3272" y="8394"/>
                    <a:pt x="3272" y="8240"/>
                  </a:cubicBezTo>
                  <a:lnTo>
                    <a:pt x="3272" y="2284"/>
                  </a:lnTo>
                  <a:close/>
                  <a:moveTo>
                    <a:pt x="12808" y="3981"/>
                  </a:moveTo>
                  <a:cubicBezTo>
                    <a:pt x="12962" y="3981"/>
                    <a:pt x="13086" y="4105"/>
                    <a:pt x="13086" y="4259"/>
                  </a:cubicBezTo>
                  <a:lnTo>
                    <a:pt x="13086" y="10215"/>
                  </a:lnTo>
                  <a:lnTo>
                    <a:pt x="1420" y="10215"/>
                  </a:lnTo>
                  <a:lnTo>
                    <a:pt x="1389" y="4259"/>
                  </a:lnTo>
                  <a:cubicBezTo>
                    <a:pt x="1389" y="4105"/>
                    <a:pt x="1513" y="3981"/>
                    <a:pt x="1698" y="3981"/>
                  </a:cubicBezTo>
                  <a:lnTo>
                    <a:pt x="2716" y="3981"/>
                  </a:lnTo>
                  <a:lnTo>
                    <a:pt x="2716" y="8209"/>
                  </a:lnTo>
                  <a:cubicBezTo>
                    <a:pt x="2716" y="8703"/>
                    <a:pt x="3087" y="9073"/>
                    <a:pt x="3549" y="9073"/>
                  </a:cubicBezTo>
                  <a:lnTo>
                    <a:pt x="10925" y="9073"/>
                  </a:lnTo>
                  <a:cubicBezTo>
                    <a:pt x="11419" y="9073"/>
                    <a:pt x="11790" y="8703"/>
                    <a:pt x="11790" y="8209"/>
                  </a:cubicBezTo>
                  <a:lnTo>
                    <a:pt x="11790" y="3981"/>
                  </a:lnTo>
                  <a:close/>
                  <a:moveTo>
                    <a:pt x="3549" y="0"/>
                  </a:moveTo>
                  <a:cubicBezTo>
                    <a:pt x="3087" y="0"/>
                    <a:pt x="2716" y="401"/>
                    <a:pt x="2716" y="864"/>
                  </a:cubicBezTo>
                  <a:lnTo>
                    <a:pt x="2716" y="3426"/>
                  </a:lnTo>
                  <a:lnTo>
                    <a:pt x="1698" y="3426"/>
                  </a:lnTo>
                  <a:cubicBezTo>
                    <a:pt x="1681" y="3425"/>
                    <a:pt x="1664" y="3424"/>
                    <a:pt x="1648" y="3424"/>
                  </a:cubicBezTo>
                  <a:cubicBezTo>
                    <a:pt x="1206" y="3424"/>
                    <a:pt x="834" y="3813"/>
                    <a:pt x="834" y="4259"/>
                  </a:cubicBezTo>
                  <a:lnTo>
                    <a:pt x="834" y="10215"/>
                  </a:lnTo>
                  <a:lnTo>
                    <a:pt x="278" y="10215"/>
                  </a:lnTo>
                  <a:cubicBezTo>
                    <a:pt x="124" y="10215"/>
                    <a:pt x="0" y="10339"/>
                    <a:pt x="0" y="10493"/>
                  </a:cubicBezTo>
                  <a:lnTo>
                    <a:pt x="0" y="11357"/>
                  </a:lnTo>
                  <a:cubicBezTo>
                    <a:pt x="0" y="11974"/>
                    <a:pt x="525" y="12468"/>
                    <a:pt x="1142" y="12468"/>
                  </a:cubicBezTo>
                  <a:lnTo>
                    <a:pt x="5988" y="12468"/>
                  </a:lnTo>
                  <a:cubicBezTo>
                    <a:pt x="6296" y="12437"/>
                    <a:pt x="6296" y="11944"/>
                    <a:pt x="5988" y="11913"/>
                  </a:cubicBezTo>
                  <a:lnTo>
                    <a:pt x="1111" y="11913"/>
                  </a:lnTo>
                  <a:cubicBezTo>
                    <a:pt x="803" y="11913"/>
                    <a:pt x="556" y="11635"/>
                    <a:pt x="587" y="11357"/>
                  </a:cubicBezTo>
                  <a:lnTo>
                    <a:pt x="587" y="10771"/>
                  </a:lnTo>
                  <a:lnTo>
                    <a:pt x="13981" y="10771"/>
                  </a:lnTo>
                  <a:lnTo>
                    <a:pt x="13981" y="11357"/>
                  </a:lnTo>
                  <a:cubicBezTo>
                    <a:pt x="13981" y="11666"/>
                    <a:pt x="13703" y="11913"/>
                    <a:pt x="13394" y="11913"/>
                  </a:cubicBezTo>
                  <a:lnTo>
                    <a:pt x="8518" y="11913"/>
                  </a:lnTo>
                  <a:cubicBezTo>
                    <a:pt x="8501" y="11910"/>
                    <a:pt x="8484" y="11909"/>
                    <a:pt x="8468" y="11909"/>
                  </a:cubicBezTo>
                  <a:cubicBezTo>
                    <a:pt x="8134" y="11909"/>
                    <a:pt x="8134" y="12472"/>
                    <a:pt x="8468" y="12472"/>
                  </a:cubicBezTo>
                  <a:cubicBezTo>
                    <a:pt x="8484" y="12472"/>
                    <a:pt x="8501" y="12471"/>
                    <a:pt x="8518" y="12468"/>
                  </a:cubicBezTo>
                  <a:lnTo>
                    <a:pt x="13394" y="12468"/>
                  </a:lnTo>
                  <a:cubicBezTo>
                    <a:pt x="14012" y="12468"/>
                    <a:pt x="14505" y="11974"/>
                    <a:pt x="14505" y="11357"/>
                  </a:cubicBezTo>
                  <a:lnTo>
                    <a:pt x="14505" y="10493"/>
                  </a:lnTo>
                  <a:cubicBezTo>
                    <a:pt x="14505" y="10339"/>
                    <a:pt x="14382" y="10215"/>
                    <a:pt x="14228" y="10215"/>
                  </a:cubicBezTo>
                  <a:lnTo>
                    <a:pt x="13672" y="10215"/>
                  </a:lnTo>
                  <a:lnTo>
                    <a:pt x="13672" y="4259"/>
                  </a:lnTo>
                  <a:cubicBezTo>
                    <a:pt x="13672" y="3796"/>
                    <a:pt x="13271" y="3426"/>
                    <a:pt x="12808" y="3426"/>
                  </a:cubicBezTo>
                  <a:lnTo>
                    <a:pt x="11790" y="3426"/>
                  </a:lnTo>
                  <a:lnTo>
                    <a:pt x="11790" y="864"/>
                  </a:lnTo>
                  <a:cubicBezTo>
                    <a:pt x="11790" y="370"/>
                    <a:pt x="11419" y="0"/>
                    <a:pt x="109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04" name="Google Shape;13744;p26">
            <a:extLst>
              <a:ext uri="{FF2B5EF4-FFF2-40B4-BE49-F238E27FC236}">
                <a16:creationId xmlns:a16="http://schemas.microsoft.com/office/drawing/2014/main" id="{1B8A216E-0BB0-AB7F-A49A-E29DE983D1FC}"/>
              </a:ext>
            </a:extLst>
          </p:cNvPr>
          <p:cNvGrpSpPr/>
          <p:nvPr/>
        </p:nvGrpSpPr>
        <p:grpSpPr>
          <a:xfrm>
            <a:off x="15454813" y="5871017"/>
            <a:ext cx="733050" cy="726850"/>
            <a:chOff x="2491100" y="4171575"/>
            <a:chExt cx="366525" cy="363425"/>
          </a:xfrm>
        </p:grpSpPr>
        <p:sp>
          <p:nvSpPr>
            <p:cNvPr id="305" name="Google Shape;13745;p26">
              <a:extLst>
                <a:ext uri="{FF2B5EF4-FFF2-40B4-BE49-F238E27FC236}">
                  <a16:creationId xmlns:a16="http://schemas.microsoft.com/office/drawing/2014/main" id="{B69E7C16-EF28-B677-AF2F-535B974629E8}"/>
                </a:ext>
              </a:extLst>
            </p:cNvPr>
            <p:cNvSpPr/>
            <p:nvPr/>
          </p:nvSpPr>
          <p:spPr>
            <a:xfrm>
              <a:off x="2636150" y="4303500"/>
              <a:ext cx="66375" cy="57025"/>
            </a:xfrm>
            <a:custGeom>
              <a:avLst/>
              <a:gdLst/>
              <a:ahLst/>
              <a:cxnLst/>
              <a:rect l="l" t="t" r="r" b="b"/>
              <a:pathLst>
                <a:path w="2655" h="2281" extrusionOk="0">
                  <a:moveTo>
                    <a:pt x="1528" y="564"/>
                  </a:moveTo>
                  <a:cubicBezTo>
                    <a:pt x="1822" y="564"/>
                    <a:pt x="2099" y="791"/>
                    <a:pt x="2099" y="1143"/>
                  </a:cubicBezTo>
                  <a:cubicBezTo>
                    <a:pt x="2099" y="1451"/>
                    <a:pt x="1852" y="1698"/>
                    <a:pt x="1513" y="1698"/>
                  </a:cubicBezTo>
                  <a:cubicBezTo>
                    <a:pt x="1019" y="1698"/>
                    <a:pt x="741" y="1081"/>
                    <a:pt x="1112" y="742"/>
                  </a:cubicBezTo>
                  <a:cubicBezTo>
                    <a:pt x="1234" y="619"/>
                    <a:pt x="1383" y="564"/>
                    <a:pt x="1528" y="564"/>
                  </a:cubicBezTo>
                  <a:close/>
                  <a:moveTo>
                    <a:pt x="1513" y="1"/>
                  </a:moveTo>
                  <a:cubicBezTo>
                    <a:pt x="525" y="1"/>
                    <a:pt x="1" y="1205"/>
                    <a:pt x="711" y="1945"/>
                  </a:cubicBezTo>
                  <a:cubicBezTo>
                    <a:pt x="942" y="2177"/>
                    <a:pt x="1230" y="2280"/>
                    <a:pt x="1512" y="2280"/>
                  </a:cubicBezTo>
                  <a:cubicBezTo>
                    <a:pt x="2094" y="2280"/>
                    <a:pt x="2655" y="1839"/>
                    <a:pt x="2655" y="1174"/>
                  </a:cubicBezTo>
                  <a:cubicBezTo>
                    <a:pt x="2655" y="526"/>
                    <a:pt x="2161" y="1"/>
                    <a:pt x="15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6" name="Google Shape;13746;p26">
              <a:extLst>
                <a:ext uri="{FF2B5EF4-FFF2-40B4-BE49-F238E27FC236}">
                  <a16:creationId xmlns:a16="http://schemas.microsoft.com/office/drawing/2014/main" id="{F689E32D-2E19-87EB-3DBF-5B945EA80692}"/>
                </a:ext>
              </a:extLst>
            </p:cNvPr>
            <p:cNvSpPr/>
            <p:nvPr/>
          </p:nvSpPr>
          <p:spPr>
            <a:xfrm>
              <a:off x="2491100" y="4171575"/>
              <a:ext cx="366525" cy="363425"/>
            </a:xfrm>
            <a:custGeom>
              <a:avLst/>
              <a:gdLst/>
              <a:ahLst/>
              <a:cxnLst/>
              <a:rect l="l" t="t" r="r" b="b"/>
              <a:pathLst>
                <a:path w="14661" h="14537" extrusionOk="0">
                  <a:moveTo>
                    <a:pt x="7037" y="2439"/>
                  </a:moveTo>
                  <a:lnTo>
                    <a:pt x="7037" y="3581"/>
                  </a:lnTo>
                  <a:cubicBezTo>
                    <a:pt x="5216" y="3735"/>
                    <a:pt x="3797" y="5185"/>
                    <a:pt x="3642" y="6975"/>
                  </a:cubicBezTo>
                  <a:lnTo>
                    <a:pt x="2501" y="6975"/>
                  </a:lnTo>
                  <a:cubicBezTo>
                    <a:pt x="2655" y="4537"/>
                    <a:pt x="4599" y="2593"/>
                    <a:pt x="7037" y="2439"/>
                  </a:cubicBezTo>
                  <a:close/>
                  <a:moveTo>
                    <a:pt x="7624" y="2439"/>
                  </a:moveTo>
                  <a:cubicBezTo>
                    <a:pt x="10062" y="2593"/>
                    <a:pt x="12006" y="4537"/>
                    <a:pt x="12129" y="6975"/>
                  </a:cubicBezTo>
                  <a:lnTo>
                    <a:pt x="11018" y="6975"/>
                  </a:lnTo>
                  <a:cubicBezTo>
                    <a:pt x="10864" y="5185"/>
                    <a:pt x="9414" y="3735"/>
                    <a:pt x="7624" y="3581"/>
                  </a:cubicBezTo>
                  <a:lnTo>
                    <a:pt x="7624" y="2439"/>
                  </a:lnTo>
                  <a:close/>
                  <a:moveTo>
                    <a:pt x="7315" y="4136"/>
                  </a:moveTo>
                  <a:cubicBezTo>
                    <a:pt x="10247" y="4136"/>
                    <a:pt x="11574" y="7809"/>
                    <a:pt x="9321" y="9691"/>
                  </a:cubicBezTo>
                  <a:cubicBezTo>
                    <a:pt x="9228" y="8457"/>
                    <a:pt x="8279" y="7839"/>
                    <a:pt x="7330" y="7839"/>
                  </a:cubicBezTo>
                  <a:cubicBezTo>
                    <a:pt x="6381" y="7839"/>
                    <a:pt x="5432" y="8457"/>
                    <a:pt x="5340" y="9691"/>
                  </a:cubicBezTo>
                  <a:cubicBezTo>
                    <a:pt x="3087" y="7809"/>
                    <a:pt x="4414" y="4136"/>
                    <a:pt x="7315" y="4136"/>
                  </a:cubicBezTo>
                  <a:close/>
                  <a:moveTo>
                    <a:pt x="7315" y="8403"/>
                  </a:moveTo>
                  <a:cubicBezTo>
                    <a:pt x="8025" y="8403"/>
                    <a:pt x="8735" y="8873"/>
                    <a:pt x="8735" y="9815"/>
                  </a:cubicBezTo>
                  <a:lnTo>
                    <a:pt x="8735" y="10062"/>
                  </a:lnTo>
                  <a:cubicBezTo>
                    <a:pt x="8303" y="10278"/>
                    <a:pt x="7816" y="10386"/>
                    <a:pt x="7327" y="10386"/>
                  </a:cubicBezTo>
                  <a:cubicBezTo>
                    <a:pt x="6837" y="10386"/>
                    <a:pt x="6343" y="10278"/>
                    <a:pt x="5895" y="10062"/>
                  </a:cubicBezTo>
                  <a:lnTo>
                    <a:pt x="5895" y="9815"/>
                  </a:lnTo>
                  <a:cubicBezTo>
                    <a:pt x="5895" y="8873"/>
                    <a:pt x="6605" y="8403"/>
                    <a:pt x="7315" y="8403"/>
                  </a:cubicBezTo>
                  <a:close/>
                  <a:moveTo>
                    <a:pt x="3673" y="7562"/>
                  </a:moveTo>
                  <a:cubicBezTo>
                    <a:pt x="3797" y="9352"/>
                    <a:pt x="5247" y="10802"/>
                    <a:pt x="7068" y="10957"/>
                  </a:cubicBezTo>
                  <a:lnTo>
                    <a:pt x="7068" y="12068"/>
                  </a:lnTo>
                  <a:cubicBezTo>
                    <a:pt x="4630" y="11944"/>
                    <a:pt x="2686" y="10000"/>
                    <a:pt x="2531" y="7562"/>
                  </a:cubicBezTo>
                  <a:close/>
                  <a:moveTo>
                    <a:pt x="7330" y="1"/>
                  </a:moveTo>
                  <a:cubicBezTo>
                    <a:pt x="7184" y="1"/>
                    <a:pt x="7037" y="93"/>
                    <a:pt x="7037" y="278"/>
                  </a:cubicBezTo>
                  <a:lnTo>
                    <a:pt x="7037" y="1883"/>
                  </a:lnTo>
                  <a:cubicBezTo>
                    <a:pt x="4291" y="2037"/>
                    <a:pt x="2099" y="4229"/>
                    <a:pt x="1945" y="6975"/>
                  </a:cubicBezTo>
                  <a:lnTo>
                    <a:pt x="340" y="6975"/>
                  </a:lnTo>
                  <a:cubicBezTo>
                    <a:pt x="1" y="7037"/>
                    <a:pt x="1" y="7500"/>
                    <a:pt x="340" y="7562"/>
                  </a:cubicBezTo>
                  <a:lnTo>
                    <a:pt x="1945" y="7562"/>
                  </a:lnTo>
                  <a:cubicBezTo>
                    <a:pt x="2099" y="10308"/>
                    <a:pt x="4291" y="12500"/>
                    <a:pt x="7037" y="12654"/>
                  </a:cubicBezTo>
                  <a:lnTo>
                    <a:pt x="7037" y="14259"/>
                  </a:lnTo>
                  <a:cubicBezTo>
                    <a:pt x="7037" y="14444"/>
                    <a:pt x="7184" y="14536"/>
                    <a:pt x="7330" y="14536"/>
                  </a:cubicBezTo>
                  <a:cubicBezTo>
                    <a:pt x="7477" y="14536"/>
                    <a:pt x="7624" y="14444"/>
                    <a:pt x="7624" y="14259"/>
                  </a:cubicBezTo>
                  <a:lnTo>
                    <a:pt x="7624" y="12654"/>
                  </a:lnTo>
                  <a:cubicBezTo>
                    <a:pt x="8611" y="12592"/>
                    <a:pt x="9599" y="12253"/>
                    <a:pt x="10432" y="11666"/>
                  </a:cubicBezTo>
                  <a:cubicBezTo>
                    <a:pt x="10555" y="11574"/>
                    <a:pt x="10586" y="11419"/>
                    <a:pt x="10494" y="11296"/>
                  </a:cubicBezTo>
                  <a:cubicBezTo>
                    <a:pt x="10438" y="11221"/>
                    <a:pt x="10359" y="11180"/>
                    <a:pt x="10278" y="11180"/>
                  </a:cubicBezTo>
                  <a:cubicBezTo>
                    <a:pt x="10226" y="11180"/>
                    <a:pt x="10172" y="11198"/>
                    <a:pt x="10123" y="11234"/>
                  </a:cubicBezTo>
                  <a:cubicBezTo>
                    <a:pt x="9383" y="11728"/>
                    <a:pt x="8519" y="12037"/>
                    <a:pt x="7624" y="12098"/>
                  </a:cubicBezTo>
                  <a:lnTo>
                    <a:pt x="7624" y="10957"/>
                  </a:lnTo>
                  <a:cubicBezTo>
                    <a:pt x="9444" y="10802"/>
                    <a:pt x="10864" y="9383"/>
                    <a:pt x="11018" y="7562"/>
                  </a:cubicBezTo>
                  <a:lnTo>
                    <a:pt x="12160" y="7562"/>
                  </a:lnTo>
                  <a:cubicBezTo>
                    <a:pt x="12129" y="8210"/>
                    <a:pt x="11975" y="8827"/>
                    <a:pt x="11666" y="9413"/>
                  </a:cubicBezTo>
                  <a:cubicBezTo>
                    <a:pt x="11523" y="9639"/>
                    <a:pt x="11733" y="9850"/>
                    <a:pt x="11935" y="9850"/>
                  </a:cubicBezTo>
                  <a:cubicBezTo>
                    <a:pt x="12038" y="9850"/>
                    <a:pt x="12139" y="9795"/>
                    <a:pt x="12191" y="9660"/>
                  </a:cubicBezTo>
                  <a:cubicBezTo>
                    <a:pt x="12500" y="9012"/>
                    <a:pt x="12685" y="8302"/>
                    <a:pt x="12716" y="7562"/>
                  </a:cubicBezTo>
                  <a:lnTo>
                    <a:pt x="14321" y="7562"/>
                  </a:lnTo>
                  <a:cubicBezTo>
                    <a:pt x="14660" y="7531"/>
                    <a:pt x="14660" y="7037"/>
                    <a:pt x="14321" y="7006"/>
                  </a:cubicBezTo>
                  <a:lnTo>
                    <a:pt x="14321" y="6975"/>
                  </a:lnTo>
                  <a:lnTo>
                    <a:pt x="12716" y="6975"/>
                  </a:lnTo>
                  <a:cubicBezTo>
                    <a:pt x="12561" y="4229"/>
                    <a:pt x="10370" y="2037"/>
                    <a:pt x="7624" y="1883"/>
                  </a:cubicBezTo>
                  <a:lnTo>
                    <a:pt x="7624" y="278"/>
                  </a:lnTo>
                  <a:cubicBezTo>
                    <a:pt x="7624" y="93"/>
                    <a:pt x="7477" y="1"/>
                    <a:pt x="73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7" name="Google Shape;13747;p26">
              <a:extLst>
                <a:ext uri="{FF2B5EF4-FFF2-40B4-BE49-F238E27FC236}">
                  <a16:creationId xmlns:a16="http://schemas.microsoft.com/office/drawing/2014/main" id="{99819EDC-FB62-2A09-834F-B7E43D562E6F}"/>
                </a:ext>
              </a:extLst>
            </p:cNvPr>
            <p:cNvSpPr/>
            <p:nvPr/>
          </p:nvSpPr>
          <p:spPr>
            <a:xfrm>
              <a:off x="2518100" y="4431600"/>
              <a:ext cx="81575" cy="77975"/>
            </a:xfrm>
            <a:custGeom>
              <a:avLst/>
              <a:gdLst/>
              <a:ahLst/>
              <a:cxnLst/>
              <a:rect l="l" t="t" r="r" b="b"/>
              <a:pathLst>
                <a:path w="3263" h="3119" extrusionOk="0">
                  <a:moveTo>
                    <a:pt x="279" y="0"/>
                  </a:moveTo>
                  <a:cubicBezTo>
                    <a:pt x="124" y="0"/>
                    <a:pt x="1" y="123"/>
                    <a:pt x="1" y="278"/>
                  </a:cubicBezTo>
                  <a:lnTo>
                    <a:pt x="1" y="2839"/>
                  </a:lnTo>
                  <a:cubicBezTo>
                    <a:pt x="1" y="2994"/>
                    <a:pt x="124" y="3117"/>
                    <a:pt x="279" y="3117"/>
                  </a:cubicBezTo>
                  <a:lnTo>
                    <a:pt x="2840" y="3117"/>
                  </a:lnTo>
                  <a:cubicBezTo>
                    <a:pt x="2850" y="3118"/>
                    <a:pt x="2860" y="3118"/>
                    <a:pt x="2870" y="3118"/>
                  </a:cubicBezTo>
                  <a:cubicBezTo>
                    <a:pt x="3262" y="3118"/>
                    <a:pt x="3262" y="2530"/>
                    <a:pt x="2870" y="2530"/>
                  </a:cubicBezTo>
                  <a:cubicBezTo>
                    <a:pt x="2860" y="2530"/>
                    <a:pt x="2850" y="2530"/>
                    <a:pt x="2840" y="2531"/>
                  </a:cubicBezTo>
                  <a:lnTo>
                    <a:pt x="587" y="2531"/>
                  </a:lnTo>
                  <a:lnTo>
                    <a:pt x="587" y="278"/>
                  </a:lnTo>
                  <a:cubicBezTo>
                    <a:pt x="556" y="123"/>
                    <a:pt x="433" y="0"/>
                    <a:pt x="2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8" name="Google Shape;13748;p26">
              <a:extLst>
                <a:ext uri="{FF2B5EF4-FFF2-40B4-BE49-F238E27FC236}">
                  <a16:creationId xmlns:a16="http://schemas.microsoft.com/office/drawing/2014/main" id="{D17B7C39-16E2-37C3-C445-7C5CC0FEC172}"/>
                </a:ext>
              </a:extLst>
            </p:cNvPr>
            <p:cNvSpPr/>
            <p:nvPr/>
          </p:nvSpPr>
          <p:spPr>
            <a:xfrm>
              <a:off x="2752650" y="4431000"/>
              <a:ext cx="77950" cy="78550"/>
            </a:xfrm>
            <a:custGeom>
              <a:avLst/>
              <a:gdLst/>
              <a:ahLst/>
              <a:cxnLst/>
              <a:rect l="l" t="t" r="r" b="b"/>
              <a:pathLst>
                <a:path w="3118" h="3142" extrusionOk="0">
                  <a:moveTo>
                    <a:pt x="2825" y="1"/>
                  </a:moveTo>
                  <a:cubicBezTo>
                    <a:pt x="2678" y="1"/>
                    <a:pt x="2532" y="101"/>
                    <a:pt x="2532" y="302"/>
                  </a:cubicBezTo>
                  <a:lnTo>
                    <a:pt x="2532" y="2555"/>
                  </a:lnTo>
                  <a:lnTo>
                    <a:pt x="279" y="2555"/>
                  </a:lnTo>
                  <a:cubicBezTo>
                    <a:pt x="124" y="2555"/>
                    <a:pt x="1" y="2678"/>
                    <a:pt x="1" y="2863"/>
                  </a:cubicBezTo>
                  <a:cubicBezTo>
                    <a:pt x="1" y="3018"/>
                    <a:pt x="124" y="3141"/>
                    <a:pt x="279" y="3141"/>
                  </a:cubicBezTo>
                  <a:lnTo>
                    <a:pt x="2840" y="3141"/>
                  </a:lnTo>
                  <a:cubicBezTo>
                    <a:pt x="2994" y="3141"/>
                    <a:pt x="3118" y="3018"/>
                    <a:pt x="3118" y="2863"/>
                  </a:cubicBezTo>
                  <a:lnTo>
                    <a:pt x="3118" y="302"/>
                  </a:lnTo>
                  <a:cubicBezTo>
                    <a:pt x="3118" y="101"/>
                    <a:pt x="2971" y="1"/>
                    <a:pt x="28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09" name="Google Shape;13749;p26">
              <a:extLst>
                <a:ext uri="{FF2B5EF4-FFF2-40B4-BE49-F238E27FC236}">
                  <a16:creationId xmlns:a16="http://schemas.microsoft.com/office/drawing/2014/main" id="{9815905D-D645-17F9-4AC1-8AA6160DC540}"/>
                </a:ext>
              </a:extLst>
            </p:cNvPr>
            <p:cNvSpPr/>
            <p:nvPr/>
          </p:nvSpPr>
          <p:spPr>
            <a:xfrm>
              <a:off x="2518100" y="4197700"/>
              <a:ext cx="81575" cy="78050"/>
            </a:xfrm>
            <a:custGeom>
              <a:avLst/>
              <a:gdLst/>
              <a:ahLst/>
              <a:cxnLst/>
              <a:rect l="l" t="t" r="r" b="b"/>
              <a:pathLst>
                <a:path w="3263" h="3122" extrusionOk="0">
                  <a:moveTo>
                    <a:pt x="2896" y="1"/>
                  </a:moveTo>
                  <a:cubicBezTo>
                    <a:pt x="2879" y="1"/>
                    <a:pt x="2860" y="2"/>
                    <a:pt x="2840" y="5"/>
                  </a:cubicBezTo>
                  <a:lnTo>
                    <a:pt x="279" y="5"/>
                  </a:lnTo>
                  <a:cubicBezTo>
                    <a:pt x="124" y="5"/>
                    <a:pt x="1" y="128"/>
                    <a:pt x="1" y="283"/>
                  </a:cubicBezTo>
                  <a:lnTo>
                    <a:pt x="1" y="2844"/>
                  </a:lnTo>
                  <a:cubicBezTo>
                    <a:pt x="1" y="2998"/>
                    <a:pt x="124" y="3122"/>
                    <a:pt x="279" y="3122"/>
                  </a:cubicBezTo>
                  <a:cubicBezTo>
                    <a:pt x="433" y="3122"/>
                    <a:pt x="556" y="2998"/>
                    <a:pt x="587" y="2844"/>
                  </a:cubicBezTo>
                  <a:lnTo>
                    <a:pt x="587" y="560"/>
                  </a:lnTo>
                  <a:lnTo>
                    <a:pt x="2840" y="560"/>
                  </a:lnTo>
                  <a:cubicBezTo>
                    <a:pt x="2850" y="561"/>
                    <a:pt x="2860" y="561"/>
                    <a:pt x="2870" y="561"/>
                  </a:cubicBezTo>
                  <a:cubicBezTo>
                    <a:pt x="3253" y="561"/>
                    <a:pt x="3262" y="1"/>
                    <a:pt x="28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0" name="Google Shape;13750;p26">
              <a:extLst>
                <a:ext uri="{FF2B5EF4-FFF2-40B4-BE49-F238E27FC236}">
                  <a16:creationId xmlns:a16="http://schemas.microsoft.com/office/drawing/2014/main" id="{20BA3FFA-C68A-706B-EE0E-6592059797C5}"/>
                </a:ext>
              </a:extLst>
            </p:cNvPr>
            <p:cNvSpPr/>
            <p:nvPr/>
          </p:nvSpPr>
          <p:spPr>
            <a:xfrm>
              <a:off x="2749050" y="4197000"/>
              <a:ext cx="81550" cy="78750"/>
            </a:xfrm>
            <a:custGeom>
              <a:avLst/>
              <a:gdLst/>
              <a:ahLst/>
              <a:cxnLst/>
              <a:rect l="l" t="t" r="r" b="b"/>
              <a:pathLst>
                <a:path w="3262" h="315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2676" y="588"/>
                  </a:lnTo>
                  <a:lnTo>
                    <a:pt x="2676" y="2872"/>
                  </a:lnTo>
                  <a:cubicBezTo>
                    <a:pt x="2676" y="3026"/>
                    <a:pt x="2799" y="3150"/>
                    <a:pt x="2984" y="3150"/>
                  </a:cubicBezTo>
                  <a:lnTo>
                    <a:pt x="2984" y="3119"/>
                  </a:lnTo>
                  <a:cubicBezTo>
                    <a:pt x="3138" y="3119"/>
                    <a:pt x="3262" y="2996"/>
                    <a:pt x="3262" y="2841"/>
                  </a:cubicBezTo>
                  <a:lnTo>
                    <a:pt x="3262" y="280"/>
                  </a:lnTo>
                  <a:cubicBezTo>
                    <a:pt x="3262" y="125"/>
                    <a:pt x="3138" y="2"/>
                    <a:pt x="2984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1" name="Google Shape;13751;p26">
              <a:extLst>
                <a:ext uri="{FF2B5EF4-FFF2-40B4-BE49-F238E27FC236}">
                  <a16:creationId xmlns:a16="http://schemas.microsoft.com/office/drawing/2014/main" id="{252ACA38-BB4D-E56E-4E6C-A121EF331C98}"/>
                </a:ext>
              </a:extLst>
            </p:cNvPr>
            <p:cNvSpPr/>
            <p:nvPr/>
          </p:nvSpPr>
          <p:spPr>
            <a:xfrm>
              <a:off x="2763075" y="4429500"/>
              <a:ext cx="16625" cy="13875"/>
            </a:xfrm>
            <a:custGeom>
              <a:avLst/>
              <a:gdLst/>
              <a:ahLst/>
              <a:cxnLst/>
              <a:rect l="l" t="t" r="r" b="b"/>
              <a:pathLst>
                <a:path w="665" h="555" extrusionOk="0">
                  <a:moveTo>
                    <a:pt x="332" y="0"/>
                  </a:moveTo>
                  <a:cubicBezTo>
                    <a:pt x="139" y="0"/>
                    <a:pt x="0" y="186"/>
                    <a:pt x="78" y="393"/>
                  </a:cubicBezTo>
                  <a:cubicBezTo>
                    <a:pt x="124" y="501"/>
                    <a:pt x="232" y="555"/>
                    <a:pt x="340" y="555"/>
                  </a:cubicBezTo>
                  <a:cubicBezTo>
                    <a:pt x="448" y="555"/>
                    <a:pt x="556" y="501"/>
                    <a:pt x="602" y="393"/>
                  </a:cubicBezTo>
                  <a:cubicBezTo>
                    <a:pt x="664" y="238"/>
                    <a:pt x="602" y="53"/>
                    <a:pt x="448" y="22"/>
                  </a:cubicBezTo>
                  <a:cubicBezTo>
                    <a:pt x="408" y="7"/>
                    <a:pt x="369" y="0"/>
                    <a:pt x="3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12" name="Google Shape;13752;p26">
            <a:extLst>
              <a:ext uri="{FF2B5EF4-FFF2-40B4-BE49-F238E27FC236}">
                <a16:creationId xmlns:a16="http://schemas.microsoft.com/office/drawing/2014/main" id="{985F971D-2866-517E-0C13-A566654905CB}"/>
              </a:ext>
            </a:extLst>
          </p:cNvPr>
          <p:cNvGrpSpPr/>
          <p:nvPr/>
        </p:nvGrpSpPr>
        <p:grpSpPr>
          <a:xfrm>
            <a:off x="15457913" y="6909989"/>
            <a:ext cx="726850" cy="726450"/>
            <a:chOff x="1734225" y="4171575"/>
            <a:chExt cx="363425" cy="363225"/>
          </a:xfrm>
        </p:grpSpPr>
        <p:sp>
          <p:nvSpPr>
            <p:cNvPr id="313" name="Google Shape;13753;p26">
              <a:extLst>
                <a:ext uri="{FF2B5EF4-FFF2-40B4-BE49-F238E27FC236}">
                  <a16:creationId xmlns:a16="http://schemas.microsoft.com/office/drawing/2014/main" id="{6F89D45B-6F1D-8DD8-55AA-4B2E1510BFDB}"/>
                </a:ext>
              </a:extLst>
            </p:cNvPr>
            <p:cNvSpPr/>
            <p:nvPr/>
          </p:nvSpPr>
          <p:spPr>
            <a:xfrm>
              <a:off x="1753500" y="4341325"/>
              <a:ext cx="37725" cy="23000"/>
            </a:xfrm>
            <a:custGeom>
              <a:avLst/>
              <a:gdLst/>
              <a:ahLst/>
              <a:cxnLst/>
              <a:rect l="l" t="t" r="r" b="b"/>
              <a:pathLst>
                <a:path w="1509" h="920" extrusionOk="0">
                  <a:moveTo>
                    <a:pt x="988" y="0"/>
                  </a:moveTo>
                  <a:lnTo>
                    <a:pt x="217" y="371"/>
                  </a:lnTo>
                  <a:cubicBezTo>
                    <a:pt x="62" y="432"/>
                    <a:pt x="1" y="617"/>
                    <a:pt x="62" y="772"/>
                  </a:cubicBezTo>
                  <a:cubicBezTo>
                    <a:pt x="108" y="862"/>
                    <a:pt x="219" y="919"/>
                    <a:pt x="336" y="919"/>
                  </a:cubicBezTo>
                  <a:cubicBezTo>
                    <a:pt x="379" y="919"/>
                    <a:pt x="422" y="912"/>
                    <a:pt x="464" y="895"/>
                  </a:cubicBezTo>
                  <a:lnTo>
                    <a:pt x="1235" y="556"/>
                  </a:lnTo>
                  <a:cubicBezTo>
                    <a:pt x="1508" y="392"/>
                    <a:pt x="1371" y="10"/>
                    <a:pt x="1100" y="10"/>
                  </a:cubicBezTo>
                  <a:cubicBezTo>
                    <a:pt x="1065" y="10"/>
                    <a:pt x="1027" y="17"/>
                    <a:pt x="988" y="31"/>
                  </a:cubicBezTo>
                  <a:lnTo>
                    <a:pt x="988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4" name="Google Shape;13754;p26">
              <a:extLst>
                <a:ext uri="{FF2B5EF4-FFF2-40B4-BE49-F238E27FC236}">
                  <a16:creationId xmlns:a16="http://schemas.microsoft.com/office/drawing/2014/main" id="{B0FC2804-CFBB-083C-69E5-2E0EABF1A172}"/>
                </a:ext>
              </a:extLst>
            </p:cNvPr>
            <p:cNvSpPr/>
            <p:nvPr/>
          </p:nvSpPr>
          <p:spPr>
            <a:xfrm>
              <a:off x="2040725" y="4206325"/>
              <a:ext cx="38925" cy="22875"/>
            </a:xfrm>
            <a:custGeom>
              <a:avLst/>
              <a:gdLst/>
              <a:ahLst/>
              <a:cxnLst/>
              <a:rect l="l" t="t" r="r" b="b"/>
              <a:pathLst>
                <a:path w="1557" h="915" extrusionOk="0">
                  <a:moveTo>
                    <a:pt x="1189" y="1"/>
                  </a:moveTo>
                  <a:cubicBezTo>
                    <a:pt x="1153" y="1"/>
                    <a:pt x="1113" y="10"/>
                    <a:pt x="1073" y="30"/>
                  </a:cubicBezTo>
                  <a:lnTo>
                    <a:pt x="301" y="370"/>
                  </a:lnTo>
                  <a:cubicBezTo>
                    <a:pt x="1" y="534"/>
                    <a:pt x="135" y="915"/>
                    <a:pt x="405" y="915"/>
                  </a:cubicBezTo>
                  <a:cubicBezTo>
                    <a:pt x="441" y="915"/>
                    <a:pt x="478" y="909"/>
                    <a:pt x="517" y="894"/>
                  </a:cubicBezTo>
                  <a:lnTo>
                    <a:pt x="1289" y="524"/>
                  </a:lnTo>
                  <a:cubicBezTo>
                    <a:pt x="1556" y="390"/>
                    <a:pt x="1429" y="1"/>
                    <a:pt x="11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5" name="Google Shape;13755;p26">
              <a:extLst>
                <a:ext uri="{FF2B5EF4-FFF2-40B4-BE49-F238E27FC236}">
                  <a16:creationId xmlns:a16="http://schemas.microsoft.com/office/drawing/2014/main" id="{157C3C98-E887-0666-C826-DFF86C134294}"/>
                </a:ext>
              </a:extLst>
            </p:cNvPr>
            <p:cNvSpPr/>
            <p:nvPr/>
          </p:nvSpPr>
          <p:spPr>
            <a:xfrm>
              <a:off x="1750425" y="4205875"/>
              <a:ext cx="40025" cy="23325"/>
            </a:xfrm>
            <a:custGeom>
              <a:avLst/>
              <a:gdLst/>
              <a:ahLst/>
              <a:cxnLst/>
              <a:rect l="l" t="t" r="r" b="b"/>
              <a:pathLst>
                <a:path w="1601" h="933" extrusionOk="0">
                  <a:moveTo>
                    <a:pt x="406" y="1"/>
                  </a:moveTo>
                  <a:cubicBezTo>
                    <a:pt x="147" y="1"/>
                    <a:pt x="0" y="437"/>
                    <a:pt x="340" y="542"/>
                  </a:cubicBezTo>
                  <a:lnTo>
                    <a:pt x="1111" y="912"/>
                  </a:lnTo>
                  <a:cubicBezTo>
                    <a:pt x="1147" y="927"/>
                    <a:pt x="1181" y="933"/>
                    <a:pt x="1213" y="933"/>
                  </a:cubicBezTo>
                  <a:cubicBezTo>
                    <a:pt x="1463" y="933"/>
                    <a:pt x="1600" y="552"/>
                    <a:pt x="1327" y="388"/>
                  </a:cubicBezTo>
                  <a:lnTo>
                    <a:pt x="556" y="48"/>
                  </a:lnTo>
                  <a:cubicBezTo>
                    <a:pt x="504" y="15"/>
                    <a:pt x="453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6" name="Google Shape;13756;p26">
              <a:extLst>
                <a:ext uri="{FF2B5EF4-FFF2-40B4-BE49-F238E27FC236}">
                  <a16:creationId xmlns:a16="http://schemas.microsoft.com/office/drawing/2014/main" id="{A9A6DE75-8626-9D71-6D9E-C05C3EC36A2D}"/>
                </a:ext>
              </a:extLst>
            </p:cNvPr>
            <p:cNvSpPr/>
            <p:nvPr/>
          </p:nvSpPr>
          <p:spPr>
            <a:xfrm>
              <a:off x="2041400" y="4340800"/>
              <a:ext cx="36950" cy="23500"/>
            </a:xfrm>
            <a:custGeom>
              <a:avLst/>
              <a:gdLst/>
              <a:ahLst/>
              <a:cxnLst/>
              <a:rect l="l" t="t" r="r" b="b"/>
              <a:pathLst>
                <a:path w="1478" h="940" extrusionOk="0">
                  <a:moveTo>
                    <a:pt x="409" y="1"/>
                  </a:moveTo>
                  <a:cubicBezTo>
                    <a:pt x="139" y="1"/>
                    <a:pt x="1" y="382"/>
                    <a:pt x="274" y="546"/>
                  </a:cubicBezTo>
                  <a:lnTo>
                    <a:pt x="1046" y="916"/>
                  </a:lnTo>
                  <a:cubicBezTo>
                    <a:pt x="1077" y="932"/>
                    <a:pt x="1113" y="940"/>
                    <a:pt x="1150" y="940"/>
                  </a:cubicBezTo>
                  <a:cubicBezTo>
                    <a:pt x="1256" y="940"/>
                    <a:pt x="1370" y="876"/>
                    <a:pt x="1416" y="762"/>
                  </a:cubicBezTo>
                  <a:cubicBezTo>
                    <a:pt x="1478" y="638"/>
                    <a:pt x="1416" y="453"/>
                    <a:pt x="1292" y="392"/>
                  </a:cubicBezTo>
                  <a:lnTo>
                    <a:pt x="521" y="21"/>
                  </a:lnTo>
                  <a:cubicBezTo>
                    <a:pt x="482" y="7"/>
                    <a:pt x="444" y="1"/>
                    <a:pt x="40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7" name="Google Shape;13757;p26">
              <a:extLst>
                <a:ext uri="{FF2B5EF4-FFF2-40B4-BE49-F238E27FC236}">
                  <a16:creationId xmlns:a16="http://schemas.microsoft.com/office/drawing/2014/main" id="{645A3A59-6896-FE85-C18A-4DFC132E0B36}"/>
                </a:ext>
              </a:extLst>
            </p:cNvPr>
            <p:cNvSpPr/>
            <p:nvPr/>
          </p:nvSpPr>
          <p:spPr>
            <a:xfrm>
              <a:off x="1734225" y="4278050"/>
              <a:ext cx="39375" cy="13925"/>
            </a:xfrm>
            <a:custGeom>
              <a:avLst/>
              <a:gdLst/>
              <a:ahLst/>
              <a:cxnLst/>
              <a:rect l="l" t="t" r="r" b="b"/>
              <a:pathLst>
                <a:path w="1575" h="557" extrusionOk="0">
                  <a:moveTo>
                    <a:pt x="278" y="1"/>
                  </a:moveTo>
                  <a:cubicBezTo>
                    <a:pt x="124" y="1"/>
                    <a:pt x="0" y="124"/>
                    <a:pt x="0" y="278"/>
                  </a:cubicBezTo>
                  <a:cubicBezTo>
                    <a:pt x="0" y="433"/>
                    <a:pt x="124" y="556"/>
                    <a:pt x="278" y="556"/>
                  </a:cubicBezTo>
                  <a:lnTo>
                    <a:pt x="1296" y="556"/>
                  </a:lnTo>
                  <a:cubicBezTo>
                    <a:pt x="1451" y="556"/>
                    <a:pt x="1574" y="433"/>
                    <a:pt x="1574" y="278"/>
                  </a:cubicBezTo>
                  <a:cubicBezTo>
                    <a:pt x="1574" y="124"/>
                    <a:pt x="1451" y="1"/>
                    <a:pt x="129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8" name="Google Shape;13758;p26">
              <a:extLst>
                <a:ext uri="{FF2B5EF4-FFF2-40B4-BE49-F238E27FC236}">
                  <a16:creationId xmlns:a16="http://schemas.microsoft.com/office/drawing/2014/main" id="{8C1F9ABF-D79E-F7E0-A6CB-A55B62248122}"/>
                </a:ext>
              </a:extLst>
            </p:cNvPr>
            <p:cNvSpPr/>
            <p:nvPr/>
          </p:nvSpPr>
          <p:spPr>
            <a:xfrm>
              <a:off x="2057500" y="4278050"/>
              <a:ext cx="40150" cy="13925"/>
            </a:xfrm>
            <a:custGeom>
              <a:avLst/>
              <a:gdLst/>
              <a:ahLst/>
              <a:cxnLst/>
              <a:rect l="l" t="t" r="r" b="b"/>
              <a:pathLst>
                <a:path w="1606" h="557" extrusionOk="0">
                  <a:moveTo>
                    <a:pt x="278" y="1"/>
                  </a:moveTo>
                  <a:cubicBezTo>
                    <a:pt x="124" y="1"/>
                    <a:pt x="0" y="124"/>
                    <a:pt x="0" y="278"/>
                  </a:cubicBezTo>
                  <a:cubicBezTo>
                    <a:pt x="0" y="433"/>
                    <a:pt x="124" y="556"/>
                    <a:pt x="278" y="556"/>
                  </a:cubicBezTo>
                  <a:lnTo>
                    <a:pt x="1327" y="556"/>
                  </a:lnTo>
                  <a:cubicBezTo>
                    <a:pt x="1482" y="556"/>
                    <a:pt x="1605" y="433"/>
                    <a:pt x="1605" y="278"/>
                  </a:cubicBezTo>
                  <a:cubicBezTo>
                    <a:pt x="1605" y="124"/>
                    <a:pt x="1482" y="1"/>
                    <a:pt x="13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19" name="Google Shape;13759;p26">
              <a:extLst>
                <a:ext uri="{FF2B5EF4-FFF2-40B4-BE49-F238E27FC236}">
                  <a16:creationId xmlns:a16="http://schemas.microsoft.com/office/drawing/2014/main" id="{ECFB93AA-1A25-AE8C-402C-02F7523D4954}"/>
                </a:ext>
              </a:extLst>
            </p:cNvPr>
            <p:cNvSpPr/>
            <p:nvPr/>
          </p:nvSpPr>
          <p:spPr>
            <a:xfrm>
              <a:off x="1906275" y="4171575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371" y="1"/>
                  </a:moveTo>
                  <a:cubicBezTo>
                    <a:pt x="124" y="1"/>
                    <a:pt x="0" y="309"/>
                    <a:pt x="186" y="494"/>
                  </a:cubicBezTo>
                  <a:cubicBezTo>
                    <a:pt x="242" y="551"/>
                    <a:pt x="311" y="576"/>
                    <a:pt x="379" y="576"/>
                  </a:cubicBezTo>
                  <a:cubicBezTo>
                    <a:pt x="531" y="576"/>
                    <a:pt x="679" y="449"/>
                    <a:pt x="679" y="278"/>
                  </a:cubicBezTo>
                  <a:cubicBezTo>
                    <a:pt x="67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0" name="Google Shape;13760;p26">
              <a:extLst>
                <a:ext uri="{FF2B5EF4-FFF2-40B4-BE49-F238E27FC236}">
                  <a16:creationId xmlns:a16="http://schemas.microsoft.com/office/drawing/2014/main" id="{8380432F-F02E-D3A3-C5A2-59DF4EDF1308}"/>
                </a:ext>
              </a:extLst>
            </p:cNvPr>
            <p:cNvSpPr/>
            <p:nvPr/>
          </p:nvSpPr>
          <p:spPr>
            <a:xfrm>
              <a:off x="1772800" y="4175600"/>
              <a:ext cx="286275" cy="359200"/>
            </a:xfrm>
            <a:custGeom>
              <a:avLst/>
              <a:gdLst/>
              <a:ahLst/>
              <a:cxnLst/>
              <a:rect l="l" t="t" r="r" b="b"/>
              <a:pathLst>
                <a:path w="11451" h="14368" extrusionOk="0">
                  <a:moveTo>
                    <a:pt x="7129" y="8913"/>
                  </a:moveTo>
                  <a:lnTo>
                    <a:pt x="7129" y="10240"/>
                  </a:lnTo>
                  <a:lnTo>
                    <a:pt x="4290" y="10240"/>
                  </a:lnTo>
                  <a:lnTo>
                    <a:pt x="4290" y="8913"/>
                  </a:lnTo>
                  <a:close/>
                  <a:moveTo>
                    <a:pt x="7129" y="10796"/>
                  </a:moveTo>
                  <a:lnTo>
                    <a:pt x="7129" y="12092"/>
                  </a:lnTo>
                  <a:lnTo>
                    <a:pt x="4290" y="12092"/>
                  </a:lnTo>
                  <a:lnTo>
                    <a:pt x="4290" y="10796"/>
                  </a:lnTo>
                  <a:close/>
                  <a:moveTo>
                    <a:pt x="6296" y="12678"/>
                  </a:moveTo>
                  <a:lnTo>
                    <a:pt x="6296" y="13234"/>
                  </a:lnTo>
                  <a:cubicBezTo>
                    <a:pt x="6296" y="13604"/>
                    <a:pt x="6011" y="13789"/>
                    <a:pt x="5725" y="13789"/>
                  </a:cubicBezTo>
                  <a:cubicBezTo>
                    <a:pt x="5440" y="13789"/>
                    <a:pt x="5154" y="13604"/>
                    <a:pt x="5154" y="13234"/>
                  </a:cubicBezTo>
                  <a:lnTo>
                    <a:pt x="5154" y="12678"/>
                  </a:lnTo>
                  <a:close/>
                  <a:moveTo>
                    <a:pt x="4498" y="0"/>
                  </a:moveTo>
                  <a:cubicBezTo>
                    <a:pt x="4462" y="0"/>
                    <a:pt x="4424" y="8"/>
                    <a:pt x="4383" y="25"/>
                  </a:cubicBezTo>
                  <a:cubicBezTo>
                    <a:pt x="556" y="1198"/>
                    <a:pt x="0" y="6382"/>
                    <a:pt x="3488" y="8357"/>
                  </a:cubicBezTo>
                  <a:cubicBezTo>
                    <a:pt x="3642" y="8450"/>
                    <a:pt x="3735" y="8635"/>
                    <a:pt x="3735" y="8820"/>
                  </a:cubicBezTo>
                  <a:lnTo>
                    <a:pt x="3735" y="12400"/>
                  </a:lnTo>
                  <a:cubicBezTo>
                    <a:pt x="3735" y="12555"/>
                    <a:pt x="3858" y="12678"/>
                    <a:pt x="4012" y="12678"/>
                  </a:cubicBezTo>
                  <a:lnTo>
                    <a:pt x="4599" y="12678"/>
                  </a:lnTo>
                  <a:lnTo>
                    <a:pt x="4599" y="13234"/>
                  </a:lnTo>
                  <a:cubicBezTo>
                    <a:pt x="4599" y="13990"/>
                    <a:pt x="5162" y="14368"/>
                    <a:pt x="5725" y="14368"/>
                  </a:cubicBezTo>
                  <a:cubicBezTo>
                    <a:pt x="6288" y="14368"/>
                    <a:pt x="6852" y="13990"/>
                    <a:pt x="6852" y="13234"/>
                  </a:cubicBezTo>
                  <a:lnTo>
                    <a:pt x="6852" y="12678"/>
                  </a:lnTo>
                  <a:lnTo>
                    <a:pt x="7438" y="12678"/>
                  </a:lnTo>
                  <a:cubicBezTo>
                    <a:pt x="7592" y="12678"/>
                    <a:pt x="7716" y="12555"/>
                    <a:pt x="7716" y="12400"/>
                  </a:cubicBezTo>
                  <a:lnTo>
                    <a:pt x="7716" y="8790"/>
                  </a:lnTo>
                  <a:cubicBezTo>
                    <a:pt x="7716" y="8573"/>
                    <a:pt x="7839" y="8419"/>
                    <a:pt x="7994" y="8327"/>
                  </a:cubicBezTo>
                  <a:cubicBezTo>
                    <a:pt x="11450" y="6351"/>
                    <a:pt x="10864" y="1228"/>
                    <a:pt x="7099" y="56"/>
                  </a:cubicBezTo>
                  <a:cubicBezTo>
                    <a:pt x="7062" y="43"/>
                    <a:pt x="7027" y="38"/>
                    <a:pt x="6994" y="38"/>
                  </a:cubicBezTo>
                  <a:cubicBezTo>
                    <a:pt x="6697" y="38"/>
                    <a:pt x="6580" y="497"/>
                    <a:pt x="6913" y="580"/>
                  </a:cubicBezTo>
                  <a:cubicBezTo>
                    <a:pt x="10216" y="1630"/>
                    <a:pt x="10709" y="6074"/>
                    <a:pt x="7747" y="7833"/>
                  </a:cubicBezTo>
                  <a:cubicBezTo>
                    <a:pt x="7531" y="7925"/>
                    <a:pt x="7345" y="8141"/>
                    <a:pt x="7253" y="8357"/>
                  </a:cubicBezTo>
                  <a:lnTo>
                    <a:pt x="6018" y="8357"/>
                  </a:lnTo>
                  <a:lnTo>
                    <a:pt x="6018" y="6166"/>
                  </a:lnTo>
                  <a:lnTo>
                    <a:pt x="6821" y="4500"/>
                  </a:lnTo>
                  <a:cubicBezTo>
                    <a:pt x="6943" y="4275"/>
                    <a:pt x="6755" y="4090"/>
                    <a:pt x="6568" y="4090"/>
                  </a:cubicBezTo>
                  <a:cubicBezTo>
                    <a:pt x="6473" y="4090"/>
                    <a:pt x="6379" y="4138"/>
                    <a:pt x="6327" y="4253"/>
                  </a:cubicBezTo>
                  <a:lnTo>
                    <a:pt x="5710" y="5456"/>
                  </a:lnTo>
                  <a:lnTo>
                    <a:pt x="5123" y="4253"/>
                  </a:lnTo>
                  <a:cubicBezTo>
                    <a:pt x="5061" y="4138"/>
                    <a:pt x="4963" y="4090"/>
                    <a:pt x="4867" y="4090"/>
                  </a:cubicBezTo>
                  <a:cubicBezTo>
                    <a:pt x="4679" y="4090"/>
                    <a:pt x="4496" y="4275"/>
                    <a:pt x="4599" y="4500"/>
                  </a:cubicBezTo>
                  <a:lnTo>
                    <a:pt x="5432" y="6166"/>
                  </a:lnTo>
                  <a:lnTo>
                    <a:pt x="5432" y="8357"/>
                  </a:lnTo>
                  <a:lnTo>
                    <a:pt x="4228" y="8357"/>
                  </a:lnTo>
                  <a:cubicBezTo>
                    <a:pt x="4136" y="8111"/>
                    <a:pt x="3951" y="7956"/>
                    <a:pt x="3765" y="7833"/>
                  </a:cubicBezTo>
                  <a:cubicBezTo>
                    <a:pt x="741" y="6105"/>
                    <a:pt x="1204" y="1599"/>
                    <a:pt x="4537" y="580"/>
                  </a:cubicBezTo>
                  <a:cubicBezTo>
                    <a:pt x="4894" y="498"/>
                    <a:pt x="4787" y="0"/>
                    <a:pt x="449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21" name="Google Shape;13761;p26">
            <a:extLst>
              <a:ext uri="{FF2B5EF4-FFF2-40B4-BE49-F238E27FC236}">
                <a16:creationId xmlns:a16="http://schemas.microsoft.com/office/drawing/2014/main" id="{CBE37D04-AA06-1392-5D53-234F2CB4F855}"/>
              </a:ext>
            </a:extLst>
          </p:cNvPr>
          <p:cNvGrpSpPr/>
          <p:nvPr/>
        </p:nvGrpSpPr>
        <p:grpSpPr>
          <a:xfrm>
            <a:off x="12459162" y="6960612"/>
            <a:ext cx="726800" cy="625200"/>
            <a:chOff x="975800" y="4197050"/>
            <a:chExt cx="363400" cy="312600"/>
          </a:xfrm>
        </p:grpSpPr>
        <p:sp>
          <p:nvSpPr>
            <p:cNvPr id="322" name="Google Shape;13762;p26">
              <a:extLst>
                <a:ext uri="{FF2B5EF4-FFF2-40B4-BE49-F238E27FC236}">
                  <a16:creationId xmlns:a16="http://schemas.microsoft.com/office/drawing/2014/main" id="{896BA92A-6E59-70B6-8CF2-2FE61F48D7B7}"/>
                </a:ext>
              </a:extLst>
            </p:cNvPr>
            <p:cNvSpPr/>
            <p:nvPr/>
          </p:nvSpPr>
          <p:spPr>
            <a:xfrm>
              <a:off x="1169450" y="4282575"/>
              <a:ext cx="16225" cy="13925"/>
            </a:xfrm>
            <a:custGeom>
              <a:avLst/>
              <a:gdLst/>
              <a:ahLst/>
              <a:cxnLst/>
              <a:rect l="l" t="t" r="r" b="b"/>
              <a:pathLst>
                <a:path w="649" h="557" extrusionOk="0">
                  <a:moveTo>
                    <a:pt x="410" y="1"/>
                  </a:moveTo>
                  <a:cubicBezTo>
                    <a:pt x="397" y="1"/>
                    <a:pt x="384" y="2"/>
                    <a:pt x="371" y="5"/>
                  </a:cubicBezTo>
                  <a:cubicBezTo>
                    <a:pt x="124" y="5"/>
                    <a:pt x="0" y="313"/>
                    <a:pt x="186" y="468"/>
                  </a:cubicBezTo>
                  <a:cubicBezTo>
                    <a:pt x="237" y="529"/>
                    <a:pt x="306" y="557"/>
                    <a:pt x="374" y="557"/>
                  </a:cubicBezTo>
                  <a:cubicBezTo>
                    <a:pt x="511" y="557"/>
                    <a:pt x="648" y="447"/>
                    <a:pt x="648" y="282"/>
                  </a:cubicBezTo>
                  <a:cubicBezTo>
                    <a:pt x="648" y="142"/>
                    <a:pt x="546" y="1"/>
                    <a:pt x="4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3" name="Google Shape;13763;p26">
              <a:extLst>
                <a:ext uri="{FF2B5EF4-FFF2-40B4-BE49-F238E27FC236}">
                  <a16:creationId xmlns:a16="http://schemas.microsoft.com/office/drawing/2014/main" id="{30624972-C238-4E87-00BA-2183879532BB}"/>
                </a:ext>
              </a:extLst>
            </p:cNvPr>
            <p:cNvSpPr/>
            <p:nvPr/>
          </p:nvSpPr>
          <p:spPr>
            <a:xfrm>
              <a:off x="1169450" y="4325125"/>
              <a:ext cx="16225" cy="13825"/>
            </a:xfrm>
            <a:custGeom>
              <a:avLst/>
              <a:gdLst/>
              <a:ahLst/>
              <a:cxnLst/>
              <a:rect l="l" t="t" r="r" b="b"/>
              <a:pathLst>
                <a:path w="649" h="553" extrusionOk="0">
                  <a:moveTo>
                    <a:pt x="371" y="0"/>
                  </a:moveTo>
                  <a:cubicBezTo>
                    <a:pt x="124" y="0"/>
                    <a:pt x="0" y="309"/>
                    <a:pt x="155" y="463"/>
                  </a:cubicBezTo>
                  <a:cubicBezTo>
                    <a:pt x="216" y="525"/>
                    <a:pt x="292" y="552"/>
                    <a:pt x="365" y="552"/>
                  </a:cubicBezTo>
                  <a:cubicBezTo>
                    <a:pt x="511" y="552"/>
                    <a:pt x="648" y="442"/>
                    <a:pt x="648" y="278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4" name="Google Shape;13764;p26">
              <a:extLst>
                <a:ext uri="{FF2B5EF4-FFF2-40B4-BE49-F238E27FC236}">
                  <a16:creationId xmlns:a16="http://schemas.microsoft.com/office/drawing/2014/main" id="{451932CE-C39C-43EF-1C02-C6B7ACEF6C38}"/>
                </a:ext>
              </a:extLst>
            </p:cNvPr>
            <p:cNvSpPr/>
            <p:nvPr/>
          </p:nvSpPr>
          <p:spPr>
            <a:xfrm>
              <a:off x="1169450" y="4367550"/>
              <a:ext cx="16225" cy="14075"/>
            </a:xfrm>
            <a:custGeom>
              <a:avLst/>
              <a:gdLst/>
              <a:ahLst/>
              <a:cxnLst/>
              <a:rect l="l" t="t" r="r" b="b"/>
              <a:pathLst>
                <a:path w="649" h="563" extrusionOk="0">
                  <a:moveTo>
                    <a:pt x="371" y="0"/>
                  </a:moveTo>
                  <a:cubicBezTo>
                    <a:pt x="124" y="0"/>
                    <a:pt x="0" y="309"/>
                    <a:pt x="155" y="494"/>
                  </a:cubicBezTo>
                  <a:cubicBezTo>
                    <a:pt x="211" y="541"/>
                    <a:pt x="278" y="562"/>
                    <a:pt x="345" y="562"/>
                  </a:cubicBezTo>
                  <a:cubicBezTo>
                    <a:pt x="499" y="562"/>
                    <a:pt x="648" y="450"/>
                    <a:pt x="648" y="278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5" name="Google Shape;13765;p26">
              <a:extLst>
                <a:ext uri="{FF2B5EF4-FFF2-40B4-BE49-F238E27FC236}">
                  <a16:creationId xmlns:a16="http://schemas.microsoft.com/office/drawing/2014/main" id="{1926B40F-FD1F-FBA2-83CE-EADE347BAA6B}"/>
                </a:ext>
              </a:extLst>
            </p:cNvPr>
            <p:cNvSpPr/>
            <p:nvPr/>
          </p:nvSpPr>
          <p:spPr>
            <a:xfrm>
              <a:off x="1021300" y="4282675"/>
              <a:ext cx="187525" cy="184425"/>
            </a:xfrm>
            <a:custGeom>
              <a:avLst/>
              <a:gdLst/>
              <a:ahLst/>
              <a:cxnLst/>
              <a:rect l="l" t="t" r="r" b="b"/>
              <a:pathLst>
                <a:path w="7501" h="7377" extrusionOk="0">
                  <a:moveTo>
                    <a:pt x="2655" y="3118"/>
                  </a:moveTo>
                  <a:lnTo>
                    <a:pt x="2655" y="6790"/>
                  </a:lnTo>
                  <a:lnTo>
                    <a:pt x="1482" y="6790"/>
                  </a:lnTo>
                  <a:lnTo>
                    <a:pt x="1482" y="3118"/>
                  </a:lnTo>
                  <a:close/>
                  <a:moveTo>
                    <a:pt x="4322" y="556"/>
                  </a:moveTo>
                  <a:lnTo>
                    <a:pt x="4322" y="6790"/>
                  </a:lnTo>
                  <a:lnTo>
                    <a:pt x="3210" y="6790"/>
                  </a:lnTo>
                  <a:lnTo>
                    <a:pt x="3210" y="556"/>
                  </a:lnTo>
                  <a:close/>
                  <a:moveTo>
                    <a:pt x="6019" y="5648"/>
                  </a:moveTo>
                  <a:lnTo>
                    <a:pt x="6019" y="6790"/>
                  </a:lnTo>
                  <a:lnTo>
                    <a:pt x="4877" y="6790"/>
                  </a:lnTo>
                  <a:lnTo>
                    <a:pt x="4877" y="5648"/>
                  </a:lnTo>
                  <a:close/>
                  <a:moveTo>
                    <a:pt x="2902" y="1"/>
                  </a:moveTo>
                  <a:cubicBezTo>
                    <a:pt x="2748" y="1"/>
                    <a:pt x="2624" y="124"/>
                    <a:pt x="2624" y="278"/>
                  </a:cubicBezTo>
                  <a:lnTo>
                    <a:pt x="2624" y="2531"/>
                  </a:lnTo>
                  <a:lnTo>
                    <a:pt x="1204" y="2531"/>
                  </a:lnTo>
                  <a:cubicBezTo>
                    <a:pt x="1019" y="2531"/>
                    <a:pt x="896" y="2655"/>
                    <a:pt x="896" y="2809"/>
                  </a:cubicBezTo>
                  <a:lnTo>
                    <a:pt x="896" y="6790"/>
                  </a:lnTo>
                  <a:lnTo>
                    <a:pt x="340" y="6790"/>
                  </a:lnTo>
                  <a:cubicBezTo>
                    <a:pt x="1" y="6821"/>
                    <a:pt x="1" y="7315"/>
                    <a:pt x="340" y="7377"/>
                  </a:cubicBezTo>
                  <a:lnTo>
                    <a:pt x="7161" y="7377"/>
                  </a:lnTo>
                  <a:cubicBezTo>
                    <a:pt x="7500" y="7315"/>
                    <a:pt x="7500" y="6821"/>
                    <a:pt x="7161" y="6790"/>
                  </a:cubicBezTo>
                  <a:lnTo>
                    <a:pt x="6574" y="6790"/>
                  </a:lnTo>
                  <a:lnTo>
                    <a:pt x="6574" y="5371"/>
                  </a:lnTo>
                  <a:cubicBezTo>
                    <a:pt x="6574" y="5216"/>
                    <a:pt x="6451" y="5093"/>
                    <a:pt x="6297" y="5093"/>
                  </a:cubicBezTo>
                  <a:lnTo>
                    <a:pt x="4877" y="5093"/>
                  </a:lnTo>
                  <a:lnTo>
                    <a:pt x="4877" y="278"/>
                  </a:lnTo>
                  <a:cubicBezTo>
                    <a:pt x="4877" y="124"/>
                    <a:pt x="4754" y="1"/>
                    <a:pt x="45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6" name="Google Shape;13766;p26">
              <a:extLst>
                <a:ext uri="{FF2B5EF4-FFF2-40B4-BE49-F238E27FC236}">
                  <a16:creationId xmlns:a16="http://schemas.microsoft.com/office/drawing/2014/main" id="{C8A28D8D-1C35-3BBD-E379-D5A44F3020A6}"/>
                </a:ext>
              </a:extLst>
            </p:cNvPr>
            <p:cNvSpPr/>
            <p:nvPr/>
          </p:nvSpPr>
          <p:spPr>
            <a:xfrm>
              <a:off x="1212650" y="4282675"/>
              <a:ext cx="84900" cy="13925"/>
            </a:xfrm>
            <a:custGeom>
              <a:avLst/>
              <a:gdLst/>
              <a:ahLst/>
              <a:cxnLst/>
              <a:rect l="l" t="t" r="r" b="b"/>
              <a:pathLst>
                <a:path w="3396" h="557" extrusionOk="0">
                  <a:moveTo>
                    <a:pt x="340" y="1"/>
                  </a:moveTo>
                  <a:cubicBezTo>
                    <a:pt x="1" y="32"/>
                    <a:pt x="1" y="525"/>
                    <a:pt x="340" y="556"/>
                  </a:cubicBezTo>
                  <a:lnTo>
                    <a:pt x="3056" y="556"/>
                  </a:lnTo>
                  <a:cubicBezTo>
                    <a:pt x="3395" y="525"/>
                    <a:pt x="3395" y="32"/>
                    <a:pt x="305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7" name="Google Shape;13767;p26">
              <a:extLst>
                <a:ext uri="{FF2B5EF4-FFF2-40B4-BE49-F238E27FC236}">
                  <a16:creationId xmlns:a16="http://schemas.microsoft.com/office/drawing/2014/main" id="{CB49E713-CA89-3BAB-737F-B1E99D8FD4F8}"/>
                </a:ext>
              </a:extLst>
            </p:cNvPr>
            <p:cNvSpPr/>
            <p:nvPr/>
          </p:nvSpPr>
          <p:spPr>
            <a:xfrm>
              <a:off x="1212650" y="4325125"/>
              <a:ext cx="84900" cy="13900"/>
            </a:xfrm>
            <a:custGeom>
              <a:avLst/>
              <a:gdLst/>
              <a:ahLst/>
              <a:cxnLst/>
              <a:rect l="l" t="t" r="r" b="b"/>
              <a:pathLst>
                <a:path w="3396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3056" y="556"/>
                  </a:lnTo>
                  <a:cubicBezTo>
                    <a:pt x="3395" y="525"/>
                    <a:pt x="3395" y="31"/>
                    <a:pt x="30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8" name="Google Shape;13768;p26">
              <a:extLst>
                <a:ext uri="{FF2B5EF4-FFF2-40B4-BE49-F238E27FC236}">
                  <a16:creationId xmlns:a16="http://schemas.microsoft.com/office/drawing/2014/main" id="{7ABE732A-4B01-653A-251C-60CD30F44DF1}"/>
                </a:ext>
              </a:extLst>
            </p:cNvPr>
            <p:cNvSpPr/>
            <p:nvPr/>
          </p:nvSpPr>
          <p:spPr>
            <a:xfrm>
              <a:off x="1211875" y="4367550"/>
              <a:ext cx="87225" cy="13900"/>
            </a:xfrm>
            <a:custGeom>
              <a:avLst/>
              <a:gdLst/>
              <a:ahLst/>
              <a:cxnLst/>
              <a:rect l="l" t="t" r="r" b="b"/>
              <a:pathLst>
                <a:path w="3489" h="556" extrusionOk="0">
                  <a:moveTo>
                    <a:pt x="371" y="0"/>
                  </a:moveTo>
                  <a:cubicBezTo>
                    <a:pt x="1" y="0"/>
                    <a:pt x="1" y="556"/>
                    <a:pt x="371" y="556"/>
                  </a:cubicBezTo>
                  <a:lnTo>
                    <a:pt x="3087" y="556"/>
                  </a:lnTo>
                  <a:cubicBezTo>
                    <a:pt x="3488" y="556"/>
                    <a:pt x="3488" y="0"/>
                    <a:pt x="30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29" name="Google Shape;13769;p26">
              <a:extLst>
                <a:ext uri="{FF2B5EF4-FFF2-40B4-BE49-F238E27FC236}">
                  <a16:creationId xmlns:a16="http://schemas.microsoft.com/office/drawing/2014/main" id="{946390CC-FA03-2AD3-04AB-3BD50AA4FE4C}"/>
                </a:ext>
              </a:extLst>
            </p:cNvPr>
            <p:cNvSpPr/>
            <p:nvPr/>
          </p:nvSpPr>
          <p:spPr>
            <a:xfrm>
              <a:off x="1147850" y="449485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37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0" name="Google Shape;13770;p26">
              <a:extLst>
                <a:ext uri="{FF2B5EF4-FFF2-40B4-BE49-F238E27FC236}">
                  <a16:creationId xmlns:a16="http://schemas.microsoft.com/office/drawing/2014/main" id="{9EE3AEB4-F2E5-21BA-3459-BFD222500A70}"/>
                </a:ext>
              </a:extLst>
            </p:cNvPr>
            <p:cNvSpPr/>
            <p:nvPr/>
          </p:nvSpPr>
          <p:spPr>
            <a:xfrm>
              <a:off x="975800" y="4197050"/>
              <a:ext cx="363400" cy="312600"/>
            </a:xfrm>
            <a:custGeom>
              <a:avLst/>
              <a:gdLst/>
              <a:ahLst/>
              <a:cxnLst/>
              <a:rect l="l" t="t" r="r" b="b"/>
              <a:pathLst>
                <a:path w="14536" h="12504" extrusionOk="0">
                  <a:moveTo>
                    <a:pt x="10400" y="586"/>
                  </a:moveTo>
                  <a:lnTo>
                    <a:pt x="10400" y="1697"/>
                  </a:lnTo>
                  <a:lnTo>
                    <a:pt x="556" y="1697"/>
                  </a:lnTo>
                  <a:lnTo>
                    <a:pt x="556" y="864"/>
                  </a:lnTo>
                  <a:cubicBezTo>
                    <a:pt x="556" y="710"/>
                    <a:pt x="679" y="586"/>
                    <a:pt x="864" y="586"/>
                  </a:cubicBezTo>
                  <a:close/>
                  <a:moveTo>
                    <a:pt x="13672" y="556"/>
                  </a:moveTo>
                  <a:cubicBezTo>
                    <a:pt x="13826" y="556"/>
                    <a:pt x="13980" y="679"/>
                    <a:pt x="13980" y="864"/>
                  </a:cubicBezTo>
                  <a:lnTo>
                    <a:pt x="13980" y="1697"/>
                  </a:lnTo>
                  <a:lnTo>
                    <a:pt x="10956" y="1697"/>
                  </a:lnTo>
                  <a:lnTo>
                    <a:pt x="10956" y="556"/>
                  </a:lnTo>
                  <a:close/>
                  <a:moveTo>
                    <a:pt x="864" y="0"/>
                  </a:moveTo>
                  <a:cubicBezTo>
                    <a:pt x="370" y="0"/>
                    <a:pt x="0" y="370"/>
                    <a:pt x="0" y="864"/>
                  </a:cubicBezTo>
                  <a:lnTo>
                    <a:pt x="0" y="11635"/>
                  </a:lnTo>
                  <a:cubicBezTo>
                    <a:pt x="0" y="12098"/>
                    <a:pt x="370" y="12499"/>
                    <a:pt x="864" y="12499"/>
                  </a:cubicBezTo>
                  <a:lnTo>
                    <a:pt x="5987" y="12499"/>
                  </a:lnTo>
                  <a:cubicBezTo>
                    <a:pt x="6006" y="12502"/>
                    <a:pt x="6024" y="12503"/>
                    <a:pt x="6041" y="12503"/>
                  </a:cubicBezTo>
                  <a:cubicBezTo>
                    <a:pt x="6401" y="12503"/>
                    <a:pt x="6401" y="11940"/>
                    <a:pt x="6041" y="11940"/>
                  </a:cubicBezTo>
                  <a:cubicBezTo>
                    <a:pt x="6024" y="11940"/>
                    <a:pt x="6006" y="11941"/>
                    <a:pt x="5987" y="11944"/>
                  </a:cubicBezTo>
                  <a:lnTo>
                    <a:pt x="864" y="11944"/>
                  </a:lnTo>
                  <a:cubicBezTo>
                    <a:pt x="710" y="11944"/>
                    <a:pt x="556" y="11789"/>
                    <a:pt x="556" y="11635"/>
                  </a:cubicBezTo>
                  <a:lnTo>
                    <a:pt x="556" y="2284"/>
                  </a:lnTo>
                  <a:lnTo>
                    <a:pt x="13980" y="2284"/>
                  </a:lnTo>
                  <a:lnTo>
                    <a:pt x="13980" y="11635"/>
                  </a:lnTo>
                  <a:cubicBezTo>
                    <a:pt x="13980" y="11789"/>
                    <a:pt x="13826" y="11913"/>
                    <a:pt x="13672" y="11913"/>
                  </a:cubicBezTo>
                  <a:lnTo>
                    <a:pt x="8549" y="11913"/>
                  </a:lnTo>
                  <a:cubicBezTo>
                    <a:pt x="8209" y="11974"/>
                    <a:pt x="8209" y="12437"/>
                    <a:pt x="8549" y="12499"/>
                  </a:cubicBezTo>
                  <a:lnTo>
                    <a:pt x="13672" y="12499"/>
                  </a:lnTo>
                  <a:cubicBezTo>
                    <a:pt x="14166" y="12499"/>
                    <a:pt x="14536" y="12098"/>
                    <a:pt x="14536" y="11635"/>
                  </a:cubicBezTo>
                  <a:lnTo>
                    <a:pt x="14536" y="864"/>
                  </a:lnTo>
                  <a:cubicBezTo>
                    <a:pt x="14536" y="370"/>
                    <a:pt x="14166" y="0"/>
                    <a:pt x="136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1" name="Google Shape;13771;p26">
            <a:extLst>
              <a:ext uri="{FF2B5EF4-FFF2-40B4-BE49-F238E27FC236}">
                <a16:creationId xmlns:a16="http://schemas.microsoft.com/office/drawing/2014/main" id="{4E548049-EA05-C034-43C8-A7F76CE16E0C}"/>
              </a:ext>
            </a:extLst>
          </p:cNvPr>
          <p:cNvGrpSpPr/>
          <p:nvPr/>
        </p:nvGrpSpPr>
        <p:grpSpPr>
          <a:xfrm>
            <a:off x="11003251" y="6909212"/>
            <a:ext cx="580250" cy="728000"/>
            <a:chOff x="5523275" y="3601800"/>
            <a:chExt cx="290125" cy="364000"/>
          </a:xfrm>
        </p:grpSpPr>
        <p:sp>
          <p:nvSpPr>
            <p:cNvPr id="332" name="Google Shape;13772;p26">
              <a:extLst>
                <a:ext uri="{FF2B5EF4-FFF2-40B4-BE49-F238E27FC236}">
                  <a16:creationId xmlns:a16="http://schemas.microsoft.com/office/drawing/2014/main" id="{C3A487C4-3D1C-72FC-76F6-0543AC807C37}"/>
                </a:ext>
              </a:extLst>
            </p:cNvPr>
            <p:cNvSpPr/>
            <p:nvPr/>
          </p:nvSpPr>
          <p:spPr>
            <a:xfrm>
              <a:off x="5670650" y="3951525"/>
              <a:ext cx="16225" cy="14275"/>
            </a:xfrm>
            <a:custGeom>
              <a:avLst/>
              <a:gdLst/>
              <a:ahLst/>
              <a:cxnLst/>
              <a:rect l="l" t="t" r="r" b="b"/>
              <a:pathLst>
                <a:path w="649" h="571" extrusionOk="0">
                  <a:moveTo>
                    <a:pt x="308" y="1"/>
                  </a:moveTo>
                  <a:cubicBezTo>
                    <a:pt x="288" y="1"/>
                    <a:pt x="268" y="3"/>
                    <a:pt x="247" y="7"/>
                  </a:cubicBezTo>
                  <a:cubicBezTo>
                    <a:pt x="93" y="69"/>
                    <a:pt x="0" y="223"/>
                    <a:pt x="62" y="377"/>
                  </a:cubicBezTo>
                  <a:cubicBezTo>
                    <a:pt x="88" y="506"/>
                    <a:pt x="199" y="570"/>
                    <a:pt x="325" y="570"/>
                  </a:cubicBezTo>
                  <a:cubicBezTo>
                    <a:pt x="350" y="570"/>
                    <a:pt x="376" y="568"/>
                    <a:pt x="402" y="562"/>
                  </a:cubicBezTo>
                  <a:cubicBezTo>
                    <a:pt x="556" y="501"/>
                    <a:pt x="649" y="346"/>
                    <a:pt x="587" y="192"/>
                  </a:cubicBezTo>
                  <a:cubicBezTo>
                    <a:pt x="560" y="85"/>
                    <a:pt x="440" y="1"/>
                    <a:pt x="30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3" name="Google Shape;13773;p26">
              <a:extLst>
                <a:ext uri="{FF2B5EF4-FFF2-40B4-BE49-F238E27FC236}">
                  <a16:creationId xmlns:a16="http://schemas.microsoft.com/office/drawing/2014/main" id="{B0C0CBE1-F14F-4565-0281-60A68921630D}"/>
                </a:ext>
              </a:extLst>
            </p:cNvPr>
            <p:cNvSpPr/>
            <p:nvPr/>
          </p:nvSpPr>
          <p:spPr>
            <a:xfrm>
              <a:off x="5523275" y="3601800"/>
              <a:ext cx="290125" cy="360100"/>
            </a:xfrm>
            <a:custGeom>
              <a:avLst/>
              <a:gdLst/>
              <a:ahLst/>
              <a:cxnLst/>
              <a:rect l="l" t="t" r="r" b="b"/>
              <a:pathLst>
                <a:path w="11605" h="14404" extrusionOk="0">
                  <a:moveTo>
                    <a:pt x="7685" y="787"/>
                  </a:moveTo>
                  <a:lnTo>
                    <a:pt x="7685" y="3102"/>
                  </a:lnTo>
                  <a:lnTo>
                    <a:pt x="6266" y="4521"/>
                  </a:lnTo>
                  <a:lnTo>
                    <a:pt x="4815" y="3102"/>
                  </a:lnTo>
                  <a:lnTo>
                    <a:pt x="4815" y="787"/>
                  </a:lnTo>
                  <a:lnTo>
                    <a:pt x="5988" y="1343"/>
                  </a:lnTo>
                  <a:lnTo>
                    <a:pt x="5988" y="2022"/>
                  </a:lnTo>
                  <a:cubicBezTo>
                    <a:pt x="5957" y="2238"/>
                    <a:pt x="6104" y="2346"/>
                    <a:pt x="6254" y="2346"/>
                  </a:cubicBezTo>
                  <a:cubicBezTo>
                    <a:pt x="6405" y="2346"/>
                    <a:pt x="6559" y="2238"/>
                    <a:pt x="6544" y="2022"/>
                  </a:cubicBezTo>
                  <a:lnTo>
                    <a:pt x="6544" y="1343"/>
                  </a:lnTo>
                  <a:lnTo>
                    <a:pt x="7685" y="787"/>
                  </a:lnTo>
                  <a:close/>
                  <a:moveTo>
                    <a:pt x="5957" y="7793"/>
                  </a:moveTo>
                  <a:lnTo>
                    <a:pt x="5957" y="9182"/>
                  </a:lnTo>
                  <a:cubicBezTo>
                    <a:pt x="5957" y="9336"/>
                    <a:pt x="6081" y="9459"/>
                    <a:pt x="6235" y="9459"/>
                  </a:cubicBezTo>
                  <a:cubicBezTo>
                    <a:pt x="6389" y="9459"/>
                    <a:pt x="6513" y="9336"/>
                    <a:pt x="6513" y="9182"/>
                  </a:cubicBezTo>
                  <a:lnTo>
                    <a:pt x="6513" y="7793"/>
                  </a:lnTo>
                  <a:lnTo>
                    <a:pt x="6513" y="7793"/>
                  </a:lnTo>
                  <a:cubicBezTo>
                    <a:pt x="8210" y="8132"/>
                    <a:pt x="7932" y="10601"/>
                    <a:pt x="6235" y="10601"/>
                  </a:cubicBezTo>
                  <a:cubicBezTo>
                    <a:pt x="4538" y="10601"/>
                    <a:pt x="4260" y="8132"/>
                    <a:pt x="5957" y="7793"/>
                  </a:cubicBezTo>
                  <a:close/>
                  <a:moveTo>
                    <a:pt x="6513" y="6064"/>
                  </a:moveTo>
                  <a:cubicBezTo>
                    <a:pt x="8118" y="6219"/>
                    <a:pt x="9352" y="7546"/>
                    <a:pt x="9352" y="9182"/>
                  </a:cubicBezTo>
                  <a:cubicBezTo>
                    <a:pt x="9352" y="11049"/>
                    <a:pt x="7835" y="12303"/>
                    <a:pt x="6235" y="12303"/>
                  </a:cubicBezTo>
                  <a:cubicBezTo>
                    <a:pt x="5508" y="12303"/>
                    <a:pt x="4763" y="12044"/>
                    <a:pt x="4136" y="11465"/>
                  </a:cubicBezTo>
                  <a:cubicBezTo>
                    <a:pt x="2130" y="9644"/>
                    <a:pt x="3241" y="6311"/>
                    <a:pt x="5957" y="6064"/>
                  </a:cubicBezTo>
                  <a:lnTo>
                    <a:pt x="5957" y="7206"/>
                  </a:lnTo>
                  <a:cubicBezTo>
                    <a:pt x="3488" y="7577"/>
                    <a:pt x="3766" y="11157"/>
                    <a:pt x="6235" y="11157"/>
                  </a:cubicBezTo>
                  <a:cubicBezTo>
                    <a:pt x="8704" y="11157"/>
                    <a:pt x="8982" y="7577"/>
                    <a:pt x="6513" y="7206"/>
                  </a:cubicBezTo>
                  <a:lnTo>
                    <a:pt x="6513" y="6064"/>
                  </a:lnTo>
                  <a:close/>
                  <a:moveTo>
                    <a:pt x="4511" y="0"/>
                  </a:moveTo>
                  <a:cubicBezTo>
                    <a:pt x="4460" y="0"/>
                    <a:pt x="4414" y="16"/>
                    <a:pt x="4383" y="46"/>
                  </a:cubicBezTo>
                  <a:cubicBezTo>
                    <a:pt x="4291" y="108"/>
                    <a:pt x="4229" y="201"/>
                    <a:pt x="4229" y="293"/>
                  </a:cubicBezTo>
                  <a:lnTo>
                    <a:pt x="4229" y="3194"/>
                  </a:lnTo>
                  <a:cubicBezTo>
                    <a:pt x="4229" y="3256"/>
                    <a:pt x="4260" y="3318"/>
                    <a:pt x="4321" y="3380"/>
                  </a:cubicBezTo>
                  <a:lnTo>
                    <a:pt x="4846" y="3935"/>
                  </a:lnTo>
                  <a:cubicBezTo>
                    <a:pt x="2501" y="4552"/>
                    <a:pt x="834" y="6682"/>
                    <a:pt x="834" y="9151"/>
                  </a:cubicBezTo>
                  <a:lnTo>
                    <a:pt x="834" y="9182"/>
                  </a:lnTo>
                  <a:cubicBezTo>
                    <a:pt x="834" y="11620"/>
                    <a:pt x="2501" y="13780"/>
                    <a:pt x="4877" y="14397"/>
                  </a:cubicBezTo>
                  <a:cubicBezTo>
                    <a:pt x="4897" y="14401"/>
                    <a:pt x="4917" y="14403"/>
                    <a:pt x="4937" y="14403"/>
                  </a:cubicBezTo>
                  <a:cubicBezTo>
                    <a:pt x="5069" y="14403"/>
                    <a:pt x="5190" y="14316"/>
                    <a:pt x="5216" y="14181"/>
                  </a:cubicBezTo>
                  <a:cubicBezTo>
                    <a:pt x="5278" y="14027"/>
                    <a:pt x="5186" y="13873"/>
                    <a:pt x="5031" y="13842"/>
                  </a:cubicBezTo>
                  <a:cubicBezTo>
                    <a:pt x="1" y="12576"/>
                    <a:pt x="248" y="5386"/>
                    <a:pt x="5340" y="4429"/>
                  </a:cubicBezTo>
                  <a:lnTo>
                    <a:pt x="5926" y="5046"/>
                  </a:lnTo>
                  <a:lnTo>
                    <a:pt x="5926" y="5509"/>
                  </a:lnTo>
                  <a:cubicBezTo>
                    <a:pt x="3951" y="5632"/>
                    <a:pt x="2470" y="7330"/>
                    <a:pt x="2532" y="9305"/>
                  </a:cubicBezTo>
                  <a:cubicBezTo>
                    <a:pt x="2624" y="11280"/>
                    <a:pt x="4229" y="12854"/>
                    <a:pt x="6235" y="12854"/>
                  </a:cubicBezTo>
                  <a:cubicBezTo>
                    <a:pt x="8210" y="12854"/>
                    <a:pt x="9815" y="11280"/>
                    <a:pt x="9907" y="9305"/>
                  </a:cubicBezTo>
                  <a:cubicBezTo>
                    <a:pt x="9969" y="7330"/>
                    <a:pt x="8488" y="5632"/>
                    <a:pt x="6513" y="5509"/>
                  </a:cubicBezTo>
                  <a:lnTo>
                    <a:pt x="6513" y="5046"/>
                  </a:lnTo>
                  <a:lnTo>
                    <a:pt x="7099" y="4429"/>
                  </a:lnTo>
                  <a:cubicBezTo>
                    <a:pt x="9321" y="4830"/>
                    <a:pt x="10988" y="6743"/>
                    <a:pt x="11049" y="8996"/>
                  </a:cubicBezTo>
                  <a:cubicBezTo>
                    <a:pt x="11111" y="11280"/>
                    <a:pt x="9599" y="13286"/>
                    <a:pt x="7408" y="13842"/>
                  </a:cubicBezTo>
                  <a:cubicBezTo>
                    <a:pt x="7253" y="13873"/>
                    <a:pt x="7161" y="14027"/>
                    <a:pt x="7223" y="14181"/>
                  </a:cubicBezTo>
                  <a:cubicBezTo>
                    <a:pt x="7249" y="14316"/>
                    <a:pt x="7370" y="14403"/>
                    <a:pt x="7502" y="14403"/>
                  </a:cubicBezTo>
                  <a:cubicBezTo>
                    <a:pt x="7522" y="14403"/>
                    <a:pt x="7542" y="14401"/>
                    <a:pt x="7562" y="14397"/>
                  </a:cubicBezTo>
                  <a:cubicBezTo>
                    <a:pt x="9938" y="13780"/>
                    <a:pt x="11574" y="11620"/>
                    <a:pt x="11605" y="9182"/>
                  </a:cubicBezTo>
                  <a:cubicBezTo>
                    <a:pt x="11605" y="6743"/>
                    <a:pt x="9938" y="4583"/>
                    <a:pt x="7593" y="3966"/>
                  </a:cubicBezTo>
                  <a:lnTo>
                    <a:pt x="8118" y="3410"/>
                  </a:lnTo>
                  <a:cubicBezTo>
                    <a:pt x="8179" y="3349"/>
                    <a:pt x="8210" y="3287"/>
                    <a:pt x="8210" y="3225"/>
                  </a:cubicBezTo>
                  <a:lnTo>
                    <a:pt x="8210" y="324"/>
                  </a:lnTo>
                  <a:cubicBezTo>
                    <a:pt x="8210" y="161"/>
                    <a:pt x="8087" y="33"/>
                    <a:pt x="7947" y="33"/>
                  </a:cubicBezTo>
                  <a:cubicBezTo>
                    <a:pt x="7902" y="33"/>
                    <a:pt x="7854" y="47"/>
                    <a:pt x="7809" y="77"/>
                  </a:cubicBezTo>
                  <a:lnTo>
                    <a:pt x="6513" y="695"/>
                  </a:lnTo>
                  <a:lnTo>
                    <a:pt x="6513" y="324"/>
                  </a:lnTo>
                  <a:cubicBezTo>
                    <a:pt x="6528" y="108"/>
                    <a:pt x="6374" y="0"/>
                    <a:pt x="6220" y="0"/>
                  </a:cubicBezTo>
                  <a:cubicBezTo>
                    <a:pt x="6065" y="0"/>
                    <a:pt x="5911" y="108"/>
                    <a:pt x="5926" y="324"/>
                  </a:cubicBezTo>
                  <a:lnTo>
                    <a:pt x="5926" y="695"/>
                  </a:lnTo>
                  <a:lnTo>
                    <a:pt x="4661" y="46"/>
                  </a:lnTo>
                  <a:cubicBezTo>
                    <a:pt x="4615" y="16"/>
                    <a:pt x="4561" y="0"/>
                    <a:pt x="45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34" name="Google Shape;13774;p26">
            <a:extLst>
              <a:ext uri="{FF2B5EF4-FFF2-40B4-BE49-F238E27FC236}">
                <a16:creationId xmlns:a16="http://schemas.microsoft.com/office/drawing/2014/main" id="{D7255D5E-C162-CB55-337E-EBD3E96ED10D}"/>
              </a:ext>
            </a:extLst>
          </p:cNvPr>
          <p:cNvGrpSpPr/>
          <p:nvPr/>
        </p:nvGrpSpPr>
        <p:grpSpPr>
          <a:xfrm>
            <a:off x="13914027" y="6960689"/>
            <a:ext cx="726850" cy="625050"/>
            <a:chOff x="7724500" y="1950300"/>
            <a:chExt cx="363425" cy="312525"/>
          </a:xfrm>
        </p:grpSpPr>
        <p:sp>
          <p:nvSpPr>
            <p:cNvPr id="335" name="Google Shape;13775;p26">
              <a:extLst>
                <a:ext uri="{FF2B5EF4-FFF2-40B4-BE49-F238E27FC236}">
                  <a16:creationId xmlns:a16="http://schemas.microsoft.com/office/drawing/2014/main" id="{B0D8472F-F5A2-1C37-CD30-0DCE539DDDDA}"/>
                </a:ext>
              </a:extLst>
            </p:cNvPr>
            <p:cNvSpPr/>
            <p:nvPr/>
          </p:nvSpPr>
          <p:spPr>
            <a:xfrm>
              <a:off x="7766950" y="2035950"/>
              <a:ext cx="278550" cy="77950"/>
            </a:xfrm>
            <a:custGeom>
              <a:avLst/>
              <a:gdLst/>
              <a:ahLst/>
              <a:cxnLst/>
              <a:rect l="l" t="t" r="r" b="b"/>
              <a:pathLst>
                <a:path w="11142" h="3118" extrusionOk="0">
                  <a:moveTo>
                    <a:pt x="10555" y="586"/>
                  </a:moveTo>
                  <a:lnTo>
                    <a:pt x="10555" y="2531"/>
                  </a:lnTo>
                  <a:lnTo>
                    <a:pt x="587" y="2531"/>
                  </a:lnTo>
                  <a:lnTo>
                    <a:pt x="587" y="586"/>
                  </a:lnTo>
                  <a:close/>
                  <a:moveTo>
                    <a:pt x="278" y="0"/>
                  </a:moveTo>
                  <a:cubicBezTo>
                    <a:pt x="124" y="0"/>
                    <a:pt x="0" y="124"/>
                    <a:pt x="0" y="278"/>
                  </a:cubicBezTo>
                  <a:lnTo>
                    <a:pt x="0" y="2809"/>
                  </a:lnTo>
                  <a:cubicBezTo>
                    <a:pt x="0" y="2963"/>
                    <a:pt x="124" y="3117"/>
                    <a:pt x="278" y="3117"/>
                  </a:cubicBezTo>
                  <a:lnTo>
                    <a:pt x="10864" y="3117"/>
                  </a:lnTo>
                  <a:cubicBezTo>
                    <a:pt x="11018" y="3117"/>
                    <a:pt x="11141" y="2963"/>
                    <a:pt x="11141" y="2809"/>
                  </a:cubicBezTo>
                  <a:lnTo>
                    <a:pt x="11141" y="278"/>
                  </a:lnTo>
                  <a:cubicBezTo>
                    <a:pt x="11141" y="124"/>
                    <a:pt x="10987" y="0"/>
                    <a:pt x="108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6" name="Google Shape;13776;p26">
              <a:extLst>
                <a:ext uri="{FF2B5EF4-FFF2-40B4-BE49-F238E27FC236}">
                  <a16:creationId xmlns:a16="http://schemas.microsoft.com/office/drawing/2014/main" id="{8D918585-2C18-1421-A67B-8DA69467CE1E}"/>
                </a:ext>
              </a:extLst>
            </p:cNvPr>
            <p:cNvSpPr/>
            <p:nvPr/>
          </p:nvSpPr>
          <p:spPr>
            <a:xfrm>
              <a:off x="7766950" y="2141650"/>
              <a:ext cx="125000" cy="78725"/>
            </a:xfrm>
            <a:custGeom>
              <a:avLst/>
              <a:gdLst/>
              <a:ahLst/>
              <a:cxnLst/>
              <a:rect l="l" t="t" r="r" b="b"/>
              <a:pathLst>
                <a:path w="5000" h="3149" extrusionOk="0">
                  <a:moveTo>
                    <a:pt x="4444" y="587"/>
                  </a:moveTo>
                  <a:lnTo>
                    <a:pt x="4444" y="2562"/>
                  </a:lnTo>
                  <a:lnTo>
                    <a:pt x="587" y="2562"/>
                  </a:lnTo>
                  <a:lnTo>
                    <a:pt x="587" y="587"/>
                  </a:lnTo>
                  <a:close/>
                  <a:moveTo>
                    <a:pt x="278" y="0"/>
                  </a:moveTo>
                  <a:cubicBezTo>
                    <a:pt x="124" y="0"/>
                    <a:pt x="0" y="154"/>
                    <a:pt x="0" y="309"/>
                  </a:cubicBezTo>
                  <a:lnTo>
                    <a:pt x="0" y="2839"/>
                  </a:lnTo>
                  <a:cubicBezTo>
                    <a:pt x="0" y="2994"/>
                    <a:pt x="124" y="3148"/>
                    <a:pt x="278" y="3148"/>
                  </a:cubicBezTo>
                  <a:lnTo>
                    <a:pt x="4722" y="3148"/>
                  </a:lnTo>
                  <a:cubicBezTo>
                    <a:pt x="4876" y="3148"/>
                    <a:pt x="5000" y="2994"/>
                    <a:pt x="5000" y="2839"/>
                  </a:cubicBezTo>
                  <a:lnTo>
                    <a:pt x="5000" y="309"/>
                  </a:lnTo>
                  <a:cubicBezTo>
                    <a:pt x="5000" y="154"/>
                    <a:pt x="4876" y="0"/>
                    <a:pt x="47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7" name="Google Shape;13777;p26">
              <a:extLst>
                <a:ext uri="{FF2B5EF4-FFF2-40B4-BE49-F238E27FC236}">
                  <a16:creationId xmlns:a16="http://schemas.microsoft.com/office/drawing/2014/main" id="{F4F899D6-F8B3-05FA-7E22-5481A842B0F7}"/>
                </a:ext>
              </a:extLst>
            </p:cNvPr>
            <p:cNvSpPr/>
            <p:nvPr/>
          </p:nvSpPr>
          <p:spPr>
            <a:xfrm>
              <a:off x="7920475" y="2141650"/>
              <a:ext cx="125025" cy="78725"/>
            </a:xfrm>
            <a:custGeom>
              <a:avLst/>
              <a:gdLst/>
              <a:ahLst/>
              <a:cxnLst/>
              <a:rect l="l" t="t" r="r" b="b"/>
              <a:pathLst>
                <a:path w="5001" h="3149" extrusionOk="0">
                  <a:moveTo>
                    <a:pt x="4414" y="587"/>
                  </a:moveTo>
                  <a:lnTo>
                    <a:pt x="4414" y="2562"/>
                  </a:lnTo>
                  <a:lnTo>
                    <a:pt x="556" y="2562"/>
                  </a:lnTo>
                  <a:lnTo>
                    <a:pt x="556" y="587"/>
                  </a:lnTo>
                  <a:close/>
                  <a:moveTo>
                    <a:pt x="278" y="0"/>
                  </a:moveTo>
                  <a:cubicBezTo>
                    <a:pt x="124" y="0"/>
                    <a:pt x="1" y="154"/>
                    <a:pt x="1" y="309"/>
                  </a:cubicBezTo>
                  <a:lnTo>
                    <a:pt x="1" y="2839"/>
                  </a:lnTo>
                  <a:cubicBezTo>
                    <a:pt x="1" y="2994"/>
                    <a:pt x="124" y="3148"/>
                    <a:pt x="278" y="3148"/>
                  </a:cubicBezTo>
                  <a:lnTo>
                    <a:pt x="4723" y="3148"/>
                  </a:lnTo>
                  <a:cubicBezTo>
                    <a:pt x="4877" y="3148"/>
                    <a:pt x="5000" y="2994"/>
                    <a:pt x="5000" y="2839"/>
                  </a:cubicBezTo>
                  <a:lnTo>
                    <a:pt x="5000" y="309"/>
                  </a:lnTo>
                  <a:cubicBezTo>
                    <a:pt x="5000" y="154"/>
                    <a:pt x="4877" y="0"/>
                    <a:pt x="47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8" name="Google Shape;13778;p26">
              <a:extLst>
                <a:ext uri="{FF2B5EF4-FFF2-40B4-BE49-F238E27FC236}">
                  <a16:creationId xmlns:a16="http://schemas.microsoft.com/office/drawing/2014/main" id="{B2C02F7E-9C6E-3429-80AC-205804383BF2}"/>
                </a:ext>
              </a:extLst>
            </p:cNvPr>
            <p:cNvSpPr/>
            <p:nvPr/>
          </p:nvSpPr>
          <p:spPr>
            <a:xfrm>
              <a:off x="7896550" y="2248700"/>
              <a:ext cx="19325" cy="14100"/>
            </a:xfrm>
            <a:custGeom>
              <a:avLst/>
              <a:gdLst/>
              <a:ahLst/>
              <a:cxnLst/>
              <a:rect l="l" t="t" r="r" b="b"/>
              <a:pathLst>
                <a:path w="773" h="564" extrusionOk="0">
                  <a:moveTo>
                    <a:pt x="387" y="0"/>
                  </a:moveTo>
                  <a:cubicBezTo>
                    <a:pt x="317" y="0"/>
                    <a:pt x="248" y="23"/>
                    <a:pt x="186" y="70"/>
                  </a:cubicBezTo>
                  <a:cubicBezTo>
                    <a:pt x="1" y="255"/>
                    <a:pt x="124" y="563"/>
                    <a:pt x="402" y="563"/>
                  </a:cubicBezTo>
                  <a:cubicBezTo>
                    <a:pt x="649" y="563"/>
                    <a:pt x="772" y="255"/>
                    <a:pt x="587" y="70"/>
                  </a:cubicBezTo>
                  <a:cubicBezTo>
                    <a:pt x="526" y="23"/>
                    <a:pt x="456" y="0"/>
                    <a:pt x="3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39" name="Google Shape;13779;p26">
              <a:extLst>
                <a:ext uri="{FF2B5EF4-FFF2-40B4-BE49-F238E27FC236}">
                  <a16:creationId xmlns:a16="http://schemas.microsoft.com/office/drawing/2014/main" id="{0C42AC4F-B40A-DC83-B0AF-DFFE3B0B51D5}"/>
                </a:ext>
              </a:extLst>
            </p:cNvPr>
            <p:cNvSpPr/>
            <p:nvPr/>
          </p:nvSpPr>
          <p:spPr>
            <a:xfrm>
              <a:off x="7724500" y="1950300"/>
              <a:ext cx="363425" cy="312525"/>
            </a:xfrm>
            <a:custGeom>
              <a:avLst/>
              <a:gdLst/>
              <a:ahLst/>
              <a:cxnLst/>
              <a:rect l="l" t="t" r="r" b="b"/>
              <a:pathLst>
                <a:path w="14537" h="12501" extrusionOk="0">
                  <a:moveTo>
                    <a:pt x="10401" y="556"/>
                  </a:moveTo>
                  <a:lnTo>
                    <a:pt x="10401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680" y="556"/>
                    <a:pt x="865" y="556"/>
                  </a:cubicBezTo>
                  <a:close/>
                  <a:moveTo>
                    <a:pt x="13673" y="587"/>
                  </a:moveTo>
                  <a:cubicBezTo>
                    <a:pt x="13827" y="587"/>
                    <a:pt x="13950" y="710"/>
                    <a:pt x="13950" y="865"/>
                  </a:cubicBezTo>
                  <a:lnTo>
                    <a:pt x="13950" y="1698"/>
                  </a:lnTo>
                  <a:lnTo>
                    <a:pt x="10957" y="1698"/>
                  </a:lnTo>
                  <a:lnTo>
                    <a:pt x="10957" y="587"/>
                  </a:lnTo>
                  <a:close/>
                  <a:moveTo>
                    <a:pt x="865" y="0"/>
                  </a:moveTo>
                  <a:cubicBezTo>
                    <a:pt x="402" y="0"/>
                    <a:pt x="1" y="371"/>
                    <a:pt x="1" y="865"/>
                  </a:cubicBezTo>
                  <a:lnTo>
                    <a:pt x="1" y="11666"/>
                  </a:lnTo>
                  <a:cubicBezTo>
                    <a:pt x="32" y="12129"/>
                    <a:pt x="402" y="12499"/>
                    <a:pt x="865" y="12499"/>
                  </a:cubicBezTo>
                  <a:lnTo>
                    <a:pt x="5988" y="12499"/>
                  </a:lnTo>
                  <a:cubicBezTo>
                    <a:pt x="5998" y="12500"/>
                    <a:pt x="6008" y="12501"/>
                    <a:pt x="6017" y="12501"/>
                  </a:cubicBezTo>
                  <a:cubicBezTo>
                    <a:pt x="6410" y="12501"/>
                    <a:pt x="6410" y="11912"/>
                    <a:pt x="6017" y="11912"/>
                  </a:cubicBezTo>
                  <a:cubicBezTo>
                    <a:pt x="6008" y="11912"/>
                    <a:pt x="5998" y="11912"/>
                    <a:pt x="5988" y="11913"/>
                  </a:cubicBezTo>
                  <a:lnTo>
                    <a:pt x="865" y="11913"/>
                  </a:lnTo>
                  <a:cubicBezTo>
                    <a:pt x="711" y="11913"/>
                    <a:pt x="587" y="11790"/>
                    <a:pt x="587" y="11635"/>
                  </a:cubicBezTo>
                  <a:lnTo>
                    <a:pt x="587" y="2284"/>
                  </a:lnTo>
                  <a:lnTo>
                    <a:pt x="13981" y="2284"/>
                  </a:lnTo>
                  <a:lnTo>
                    <a:pt x="13981" y="11635"/>
                  </a:lnTo>
                  <a:cubicBezTo>
                    <a:pt x="13981" y="11790"/>
                    <a:pt x="13858" y="11913"/>
                    <a:pt x="13703" y="11913"/>
                  </a:cubicBezTo>
                  <a:lnTo>
                    <a:pt x="8549" y="11913"/>
                  </a:lnTo>
                  <a:cubicBezTo>
                    <a:pt x="8539" y="11912"/>
                    <a:pt x="8530" y="11912"/>
                    <a:pt x="8520" y="11912"/>
                  </a:cubicBezTo>
                  <a:cubicBezTo>
                    <a:pt x="8127" y="11912"/>
                    <a:pt x="8127" y="12501"/>
                    <a:pt x="8520" y="12501"/>
                  </a:cubicBezTo>
                  <a:cubicBezTo>
                    <a:pt x="8530" y="12501"/>
                    <a:pt x="8539" y="12500"/>
                    <a:pt x="8549" y="12499"/>
                  </a:cubicBezTo>
                  <a:lnTo>
                    <a:pt x="13673" y="12499"/>
                  </a:lnTo>
                  <a:cubicBezTo>
                    <a:pt x="14166" y="12499"/>
                    <a:pt x="14537" y="12098"/>
                    <a:pt x="14537" y="11635"/>
                  </a:cubicBezTo>
                  <a:lnTo>
                    <a:pt x="14537" y="865"/>
                  </a:lnTo>
                  <a:cubicBezTo>
                    <a:pt x="14537" y="371"/>
                    <a:pt x="14166" y="0"/>
                    <a:pt x="136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40" name="Google Shape;13780;p26">
            <a:extLst>
              <a:ext uri="{FF2B5EF4-FFF2-40B4-BE49-F238E27FC236}">
                <a16:creationId xmlns:a16="http://schemas.microsoft.com/office/drawing/2014/main" id="{3D2CAF43-3F7A-EA79-8E54-AB84BE6670C3}"/>
              </a:ext>
            </a:extLst>
          </p:cNvPr>
          <p:cNvGrpSpPr/>
          <p:nvPr/>
        </p:nvGrpSpPr>
        <p:grpSpPr>
          <a:xfrm>
            <a:off x="9542151" y="6908139"/>
            <a:ext cx="648150" cy="730150"/>
            <a:chOff x="4775650" y="3601675"/>
            <a:chExt cx="324075" cy="365075"/>
          </a:xfrm>
        </p:grpSpPr>
        <p:sp>
          <p:nvSpPr>
            <p:cNvPr id="341" name="Google Shape;13781;p26">
              <a:extLst>
                <a:ext uri="{FF2B5EF4-FFF2-40B4-BE49-F238E27FC236}">
                  <a16:creationId xmlns:a16="http://schemas.microsoft.com/office/drawing/2014/main" id="{850D6A42-0670-E08F-E83C-8712F80320E4}"/>
                </a:ext>
              </a:extLst>
            </p:cNvPr>
            <p:cNvSpPr/>
            <p:nvPr/>
          </p:nvSpPr>
          <p:spPr>
            <a:xfrm>
              <a:off x="4900125" y="3687825"/>
              <a:ext cx="66900" cy="56975"/>
            </a:xfrm>
            <a:custGeom>
              <a:avLst/>
              <a:gdLst/>
              <a:ahLst/>
              <a:cxnLst/>
              <a:rect l="l" t="t" r="r" b="b"/>
              <a:pathLst>
                <a:path w="2676" h="2279" extrusionOk="0">
                  <a:moveTo>
                    <a:pt x="1132" y="556"/>
                  </a:moveTo>
                  <a:cubicBezTo>
                    <a:pt x="1472" y="556"/>
                    <a:pt x="1719" y="803"/>
                    <a:pt x="1719" y="1142"/>
                  </a:cubicBezTo>
                  <a:cubicBezTo>
                    <a:pt x="1719" y="1478"/>
                    <a:pt x="1432" y="1700"/>
                    <a:pt x="1133" y="1700"/>
                  </a:cubicBezTo>
                  <a:cubicBezTo>
                    <a:pt x="992" y="1700"/>
                    <a:pt x="849" y="1652"/>
                    <a:pt x="731" y="1543"/>
                  </a:cubicBezTo>
                  <a:cubicBezTo>
                    <a:pt x="392" y="1173"/>
                    <a:pt x="639" y="556"/>
                    <a:pt x="1132" y="556"/>
                  </a:cubicBezTo>
                  <a:close/>
                  <a:moveTo>
                    <a:pt x="1132" y="0"/>
                  </a:moveTo>
                  <a:cubicBezTo>
                    <a:pt x="515" y="0"/>
                    <a:pt x="21" y="494"/>
                    <a:pt x="21" y="1142"/>
                  </a:cubicBezTo>
                  <a:cubicBezTo>
                    <a:pt x="0" y="1830"/>
                    <a:pt x="557" y="2279"/>
                    <a:pt x="1139" y="2279"/>
                  </a:cubicBezTo>
                  <a:cubicBezTo>
                    <a:pt x="1419" y="2279"/>
                    <a:pt x="1704" y="2175"/>
                    <a:pt x="1935" y="1945"/>
                  </a:cubicBezTo>
                  <a:cubicBezTo>
                    <a:pt x="2675" y="1235"/>
                    <a:pt x="2151" y="0"/>
                    <a:pt x="11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2" name="Google Shape;13782;p26">
              <a:extLst>
                <a:ext uri="{FF2B5EF4-FFF2-40B4-BE49-F238E27FC236}">
                  <a16:creationId xmlns:a16="http://schemas.microsoft.com/office/drawing/2014/main" id="{9B4EB438-E65E-67E4-2233-A358F9A7C0B6}"/>
                </a:ext>
              </a:extLst>
            </p:cNvPr>
            <p:cNvSpPr/>
            <p:nvPr/>
          </p:nvSpPr>
          <p:spPr>
            <a:xfrm>
              <a:off x="4835075" y="3645375"/>
              <a:ext cx="216825" cy="184525"/>
            </a:xfrm>
            <a:custGeom>
              <a:avLst/>
              <a:gdLst/>
              <a:ahLst/>
              <a:cxnLst/>
              <a:rect l="l" t="t" r="r" b="b"/>
              <a:pathLst>
                <a:path w="8673" h="7381" extrusionOk="0">
                  <a:moveTo>
                    <a:pt x="3764" y="570"/>
                  </a:moveTo>
                  <a:cubicBezTo>
                    <a:pt x="5404" y="570"/>
                    <a:pt x="6882" y="1872"/>
                    <a:pt x="6882" y="3673"/>
                  </a:cubicBezTo>
                  <a:cubicBezTo>
                    <a:pt x="6882" y="4630"/>
                    <a:pt x="6450" y="5494"/>
                    <a:pt x="5740" y="6081"/>
                  </a:cubicBezTo>
                  <a:cubicBezTo>
                    <a:pt x="5632" y="4862"/>
                    <a:pt x="4683" y="4252"/>
                    <a:pt x="3738" y="4252"/>
                  </a:cubicBezTo>
                  <a:cubicBezTo>
                    <a:pt x="2793" y="4252"/>
                    <a:pt x="1852" y="4862"/>
                    <a:pt x="1759" y="6081"/>
                  </a:cubicBezTo>
                  <a:cubicBezTo>
                    <a:pt x="0" y="4630"/>
                    <a:pt x="370" y="1853"/>
                    <a:pt x="2438" y="865"/>
                  </a:cubicBezTo>
                  <a:cubicBezTo>
                    <a:pt x="2875" y="663"/>
                    <a:pt x="3325" y="570"/>
                    <a:pt x="3764" y="570"/>
                  </a:cubicBezTo>
                  <a:close/>
                  <a:moveTo>
                    <a:pt x="3734" y="4823"/>
                  </a:moveTo>
                  <a:cubicBezTo>
                    <a:pt x="4444" y="4823"/>
                    <a:pt x="5154" y="5294"/>
                    <a:pt x="5154" y="6235"/>
                  </a:cubicBezTo>
                  <a:lnTo>
                    <a:pt x="5154" y="6451"/>
                  </a:lnTo>
                  <a:cubicBezTo>
                    <a:pt x="4706" y="6682"/>
                    <a:pt x="4220" y="6798"/>
                    <a:pt x="3734" y="6798"/>
                  </a:cubicBezTo>
                  <a:cubicBezTo>
                    <a:pt x="3248" y="6798"/>
                    <a:pt x="2762" y="6682"/>
                    <a:pt x="2315" y="6451"/>
                  </a:cubicBezTo>
                  <a:lnTo>
                    <a:pt x="2315" y="6235"/>
                  </a:lnTo>
                  <a:cubicBezTo>
                    <a:pt x="2315" y="5294"/>
                    <a:pt x="3025" y="4823"/>
                    <a:pt x="3734" y="4823"/>
                  </a:cubicBezTo>
                  <a:close/>
                  <a:moveTo>
                    <a:pt x="3734" y="1"/>
                  </a:moveTo>
                  <a:cubicBezTo>
                    <a:pt x="1697" y="1"/>
                    <a:pt x="62" y="1637"/>
                    <a:pt x="62" y="3673"/>
                  </a:cubicBezTo>
                  <a:cubicBezTo>
                    <a:pt x="62" y="5908"/>
                    <a:pt x="1886" y="7380"/>
                    <a:pt x="3782" y="7380"/>
                  </a:cubicBezTo>
                  <a:cubicBezTo>
                    <a:pt x="4688" y="7380"/>
                    <a:pt x="5610" y="7045"/>
                    <a:pt x="6358" y="6297"/>
                  </a:cubicBezTo>
                  <a:cubicBezTo>
                    <a:pt x="8672" y="3951"/>
                    <a:pt x="7037" y="1"/>
                    <a:pt x="37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3" name="Google Shape;13783;p26">
              <a:extLst>
                <a:ext uri="{FF2B5EF4-FFF2-40B4-BE49-F238E27FC236}">
                  <a16:creationId xmlns:a16="http://schemas.microsoft.com/office/drawing/2014/main" id="{525CA45C-72AB-B161-61A4-C3CD28C951A7}"/>
                </a:ext>
              </a:extLst>
            </p:cNvPr>
            <p:cNvSpPr/>
            <p:nvPr/>
          </p:nvSpPr>
          <p:spPr>
            <a:xfrm>
              <a:off x="4775650" y="3601675"/>
              <a:ext cx="324075" cy="361750"/>
            </a:xfrm>
            <a:custGeom>
              <a:avLst/>
              <a:gdLst/>
              <a:ahLst/>
              <a:cxnLst/>
              <a:rect l="l" t="t" r="r" b="b"/>
              <a:pathLst>
                <a:path w="12963" h="14470" extrusionOk="0">
                  <a:moveTo>
                    <a:pt x="6087" y="572"/>
                  </a:moveTo>
                  <a:cubicBezTo>
                    <a:pt x="8595" y="572"/>
                    <a:pt x="10957" y="2556"/>
                    <a:pt x="10957" y="5421"/>
                  </a:cubicBezTo>
                  <a:cubicBezTo>
                    <a:pt x="10957" y="7643"/>
                    <a:pt x="9444" y="9557"/>
                    <a:pt x="7284" y="10112"/>
                  </a:cubicBezTo>
                  <a:cubicBezTo>
                    <a:pt x="7222" y="10112"/>
                    <a:pt x="7161" y="10174"/>
                    <a:pt x="7130" y="10236"/>
                  </a:cubicBezTo>
                  <a:lnTo>
                    <a:pt x="6358" y="11594"/>
                  </a:lnTo>
                  <a:lnTo>
                    <a:pt x="6111" y="11995"/>
                  </a:lnTo>
                  <a:lnTo>
                    <a:pt x="5124" y="10236"/>
                  </a:lnTo>
                  <a:cubicBezTo>
                    <a:pt x="5093" y="10143"/>
                    <a:pt x="5031" y="10112"/>
                    <a:pt x="4939" y="10082"/>
                  </a:cubicBezTo>
                  <a:cubicBezTo>
                    <a:pt x="1050" y="9094"/>
                    <a:pt x="1" y="4063"/>
                    <a:pt x="3149" y="1595"/>
                  </a:cubicBezTo>
                  <a:cubicBezTo>
                    <a:pt x="4057" y="889"/>
                    <a:pt x="5083" y="572"/>
                    <a:pt x="6087" y="572"/>
                  </a:cubicBezTo>
                  <a:close/>
                  <a:moveTo>
                    <a:pt x="6162" y="0"/>
                  </a:moveTo>
                  <a:cubicBezTo>
                    <a:pt x="3351" y="0"/>
                    <a:pt x="719" y="2210"/>
                    <a:pt x="741" y="5421"/>
                  </a:cubicBezTo>
                  <a:cubicBezTo>
                    <a:pt x="741" y="7859"/>
                    <a:pt x="2346" y="9989"/>
                    <a:pt x="4692" y="10637"/>
                  </a:cubicBezTo>
                  <a:lnTo>
                    <a:pt x="5185" y="11501"/>
                  </a:lnTo>
                  <a:cubicBezTo>
                    <a:pt x="4167" y="11594"/>
                    <a:pt x="2439" y="11995"/>
                    <a:pt x="2439" y="13013"/>
                  </a:cubicBezTo>
                  <a:cubicBezTo>
                    <a:pt x="2439" y="13908"/>
                    <a:pt x="3889" y="14340"/>
                    <a:pt x="4815" y="14464"/>
                  </a:cubicBezTo>
                  <a:cubicBezTo>
                    <a:pt x="4835" y="14468"/>
                    <a:pt x="4854" y="14470"/>
                    <a:pt x="4873" y="14470"/>
                  </a:cubicBezTo>
                  <a:cubicBezTo>
                    <a:pt x="5000" y="14470"/>
                    <a:pt x="5097" y="14382"/>
                    <a:pt x="5124" y="14248"/>
                  </a:cubicBezTo>
                  <a:cubicBezTo>
                    <a:pt x="5155" y="14094"/>
                    <a:pt x="5031" y="13939"/>
                    <a:pt x="4877" y="13908"/>
                  </a:cubicBezTo>
                  <a:cubicBezTo>
                    <a:pt x="3673" y="13723"/>
                    <a:pt x="2994" y="13322"/>
                    <a:pt x="2994" y="13013"/>
                  </a:cubicBezTo>
                  <a:cubicBezTo>
                    <a:pt x="2994" y="12705"/>
                    <a:pt x="3889" y="12149"/>
                    <a:pt x="5494" y="12026"/>
                  </a:cubicBezTo>
                  <a:lnTo>
                    <a:pt x="5864" y="12705"/>
                  </a:lnTo>
                  <a:cubicBezTo>
                    <a:pt x="5926" y="12797"/>
                    <a:pt x="6019" y="12859"/>
                    <a:pt x="6111" y="12859"/>
                  </a:cubicBezTo>
                  <a:cubicBezTo>
                    <a:pt x="6235" y="12859"/>
                    <a:pt x="6327" y="12797"/>
                    <a:pt x="6358" y="12705"/>
                  </a:cubicBezTo>
                  <a:lnTo>
                    <a:pt x="6759" y="12026"/>
                  </a:lnTo>
                  <a:cubicBezTo>
                    <a:pt x="8364" y="12149"/>
                    <a:pt x="9228" y="12674"/>
                    <a:pt x="9228" y="13013"/>
                  </a:cubicBezTo>
                  <a:cubicBezTo>
                    <a:pt x="9228" y="13353"/>
                    <a:pt x="8580" y="13723"/>
                    <a:pt x="7346" y="13908"/>
                  </a:cubicBezTo>
                  <a:cubicBezTo>
                    <a:pt x="7016" y="13968"/>
                    <a:pt x="7094" y="14465"/>
                    <a:pt x="7410" y="14465"/>
                  </a:cubicBezTo>
                  <a:cubicBezTo>
                    <a:pt x="7419" y="14465"/>
                    <a:pt x="7429" y="14465"/>
                    <a:pt x="7438" y="14464"/>
                  </a:cubicBezTo>
                  <a:cubicBezTo>
                    <a:pt x="8333" y="14340"/>
                    <a:pt x="9815" y="13908"/>
                    <a:pt x="9815" y="13013"/>
                  </a:cubicBezTo>
                  <a:cubicBezTo>
                    <a:pt x="9815" y="11995"/>
                    <a:pt x="8086" y="11594"/>
                    <a:pt x="7068" y="11501"/>
                  </a:cubicBezTo>
                  <a:lnTo>
                    <a:pt x="7562" y="10637"/>
                  </a:lnTo>
                  <a:cubicBezTo>
                    <a:pt x="11883" y="9433"/>
                    <a:pt x="12963" y="3817"/>
                    <a:pt x="9414" y="1101"/>
                  </a:cubicBezTo>
                  <a:cubicBezTo>
                    <a:pt x="8403" y="342"/>
                    <a:pt x="7268" y="0"/>
                    <a:pt x="61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4" name="Google Shape;13784;p26">
              <a:extLst>
                <a:ext uri="{FF2B5EF4-FFF2-40B4-BE49-F238E27FC236}">
                  <a16:creationId xmlns:a16="http://schemas.microsoft.com/office/drawing/2014/main" id="{D77A3C8E-9C0E-E38D-3F7B-29462BAF6C3A}"/>
                </a:ext>
              </a:extLst>
            </p:cNvPr>
            <p:cNvSpPr/>
            <p:nvPr/>
          </p:nvSpPr>
          <p:spPr>
            <a:xfrm>
              <a:off x="4921100" y="3952275"/>
              <a:ext cx="15450" cy="14475"/>
            </a:xfrm>
            <a:custGeom>
              <a:avLst/>
              <a:gdLst/>
              <a:ahLst/>
              <a:cxnLst/>
              <a:rect l="l" t="t" r="r" b="b"/>
              <a:pathLst>
                <a:path w="618" h="579" extrusionOk="0">
                  <a:moveTo>
                    <a:pt x="297" y="0"/>
                  </a:moveTo>
                  <a:cubicBezTo>
                    <a:pt x="162" y="0"/>
                    <a:pt x="31" y="85"/>
                    <a:pt x="16" y="255"/>
                  </a:cubicBezTo>
                  <a:cubicBezTo>
                    <a:pt x="0" y="471"/>
                    <a:pt x="154" y="579"/>
                    <a:pt x="309" y="579"/>
                  </a:cubicBezTo>
                  <a:cubicBezTo>
                    <a:pt x="463" y="579"/>
                    <a:pt x="617" y="471"/>
                    <a:pt x="602" y="255"/>
                  </a:cubicBezTo>
                  <a:cubicBezTo>
                    <a:pt x="571" y="85"/>
                    <a:pt x="432" y="0"/>
                    <a:pt x="2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45" name="Google Shape;13785;p26">
            <a:extLst>
              <a:ext uri="{FF2B5EF4-FFF2-40B4-BE49-F238E27FC236}">
                <a16:creationId xmlns:a16="http://schemas.microsoft.com/office/drawing/2014/main" id="{C56B2404-73D0-7975-A96D-6228FC358BA4}"/>
              </a:ext>
            </a:extLst>
          </p:cNvPr>
          <p:cNvGrpSpPr/>
          <p:nvPr/>
        </p:nvGrpSpPr>
        <p:grpSpPr>
          <a:xfrm>
            <a:off x="7980301" y="6960639"/>
            <a:ext cx="728350" cy="625150"/>
            <a:chOff x="6979200" y="1950250"/>
            <a:chExt cx="364175" cy="312575"/>
          </a:xfrm>
        </p:grpSpPr>
        <p:sp>
          <p:nvSpPr>
            <p:cNvPr id="346" name="Google Shape;13786;p26">
              <a:extLst>
                <a:ext uri="{FF2B5EF4-FFF2-40B4-BE49-F238E27FC236}">
                  <a16:creationId xmlns:a16="http://schemas.microsoft.com/office/drawing/2014/main" id="{1F9BB546-BD93-09A4-A005-383DBB0D2D9D}"/>
                </a:ext>
              </a:extLst>
            </p:cNvPr>
            <p:cNvSpPr/>
            <p:nvPr/>
          </p:nvSpPr>
          <p:spPr>
            <a:xfrm>
              <a:off x="7249225" y="2205675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402" y="1"/>
                  </a:moveTo>
                  <a:cubicBezTo>
                    <a:pt x="124" y="1"/>
                    <a:pt x="1" y="278"/>
                    <a:pt x="186" y="464"/>
                  </a:cubicBezTo>
                  <a:cubicBezTo>
                    <a:pt x="248" y="525"/>
                    <a:pt x="323" y="553"/>
                    <a:pt x="396" y="553"/>
                  </a:cubicBezTo>
                  <a:cubicBezTo>
                    <a:pt x="543" y="553"/>
                    <a:pt x="680" y="443"/>
                    <a:pt x="680" y="278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7" name="Google Shape;13787;p26">
              <a:extLst>
                <a:ext uri="{FF2B5EF4-FFF2-40B4-BE49-F238E27FC236}">
                  <a16:creationId xmlns:a16="http://schemas.microsoft.com/office/drawing/2014/main" id="{8662F8C2-FBBA-C9D3-C2B3-F615FDE0EA60}"/>
                </a:ext>
              </a:extLst>
            </p:cNvPr>
            <p:cNvSpPr/>
            <p:nvPr/>
          </p:nvSpPr>
          <p:spPr>
            <a:xfrm>
              <a:off x="7053475" y="2205625"/>
              <a:ext cx="16775" cy="13875"/>
            </a:xfrm>
            <a:custGeom>
              <a:avLst/>
              <a:gdLst/>
              <a:ahLst/>
              <a:cxnLst/>
              <a:rect l="l" t="t" r="r" b="b"/>
              <a:pathLst>
                <a:path w="671" h="555" extrusionOk="0">
                  <a:moveTo>
                    <a:pt x="355" y="1"/>
                  </a:moveTo>
                  <a:cubicBezTo>
                    <a:pt x="104" y="1"/>
                    <a:pt x="1" y="289"/>
                    <a:pt x="177" y="466"/>
                  </a:cubicBezTo>
                  <a:cubicBezTo>
                    <a:pt x="239" y="527"/>
                    <a:pt x="314" y="555"/>
                    <a:pt x="387" y="555"/>
                  </a:cubicBezTo>
                  <a:cubicBezTo>
                    <a:pt x="534" y="555"/>
                    <a:pt x="671" y="445"/>
                    <a:pt x="671" y="280"/>
                  </a:cubicBezTo>
                  <a:cubicBezTo>
                    <a:pt x="671" y="126"/>
                    <a:pt x="547" y="3"/>
                    <a:pt x="393" y="3"/>
                  </a:cubicBezTo>
                  <a:cubicBezTo>
                    <a:pt x="380" y="1"/>
                    <a:pt x="367" y="1"/>
                    <a:pt x="3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8" name="Google Shape;13788;p26">
              <a:extLst>
                <a:ext uri="{FF2B5EF4-FFF2-40B4-BE49-F238E27FC236}">
                  <a16:creationId xmlns:a16="http://schemas.microsoft.com/office/drawing/2014/main" id="{1BFA2528-3103-FFCC-04B0-BF501B2A4861}"/>
                </a:ext>
              </a:extLst>
            </p:cNvPr>
            <p:cNvSpPr/>
            <p:nvPr/>
          </p:nvSpPr>
          <p:spPr>
            <a:xfrm>
              <a:off x="7034750" y="1992725"/>
              <a:ext cx="57100" cy="13925"/>
            </a:xfrm>
            <a:custGeom>
              <a:avLst/>
              <a:gdLst/>
              <a:ahLst/>
              <a:cxnLst/>
              <a:rect l="l" t="t" r="r" b="b"/>
              <a:pathLst>
                <a:path w="2284" h="557" extrusionOk="0">
                  <a:moveTo>
                    <a:pt x="309" y="1"/>
                  </a:moveTo>
                  <a:cubicBezTo>
                    <a:pt x="124" y="1"/>
                    <a:pt x="0" y="124"/>
                    <a:pt x="0" y="279"/>
                  </a:cubicBezTo>
                  <a:cubicBezTo>
                    <a:pt x="0" y="433"/>
                    <a:pt x="124" y="556"/>
                    <a:pt x="309" y="556"/>
                  </a:cubicBezTo>
                  <a:lnTo>
                    <a:pt x="1975" y="556"/>
                  </a:lnTo>
                  <a:cubicBezTo>
                    <a:pt x="2130" y="556"/>
                    <a:pt x="2284" y="433"/>
                    <a:pt x="2284" y="279"/>
                  </a:cubicBezTo>
                  <a:cubicBezTo>
                    <a:pt x="2284" y="124"/>
                    <a:pt x="2130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49" name="Google Shape;13789;p26">
              <a:extLst>
                <a:ext uri="{FF2B5EF4-FFF2-40B4-BE49-F238E27FC236}">
                  <a16:creationId xmlns:a16="http://schemas.microsoft.com/office/drawing/2014/main" id="{006977B8-79F1-F61D-C38B-91792F1FC3FC}"/>
                </a:ext>
              </a:extLst>
            </p:cNvPr>
            <p:cNvSpPr/>
            <p:nvPr/>
          </p:nvSpPr>
          <p:spPr>
            <a:xfrm>
              <a:off x="7230725" y="1992725"/>
              <a:ext cx="56350" cy="13925"/>
            </a:xfrm>
            <a:custGeom>
              <a:avLst/>
              <a:gdLst/>
              <a:ahLst/>
              <a:cxnLst/>
              <a:rect l="l" t="t" r="r" b="b"/>
              <a:pathLst>
                <a:path w="2254" h="557" extrusionOk="0">
                  <a:moveTo>
                    <a:pt x="278" y="1"/>
                  </a:moveTo>
                  <a:cubicBezTo>
                    <a:pt x="124" y="1"/>
                    <a:pt x="0" y="124"/>
                    <a:pt x="0" y="279"/>
                  </a:cubicBezTo>
                  <a:cubicBezTo>
                    <a:pt x="0" y="433"/>
                    <a:pt x="124" y="556"/>
                    <a:pt x="278" y="556"/>
                  </a:cubicBezTo>
                  <a:lnTo>
                    <a:pt x="1975" y="556"/>
                  </a:lnTo>
                  <a:cubicBezTo>
                    <a:pt x="2130" y="556"/>
                    <a:pt x="2253" y="433"/>
                    <a:pt x="2253" y="279"/>
                  </a:cubicBezTo>
                  <a:cubicBezTo>
                    <a:pt x="2253" y="124"/>
                    <a:pt x="2130" y="1"/>
                    <a:pt x="197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0" name="Google Shape;13790;p26">
              <a:extLst>
                <a:ext uri="{FF2B5EF4-FFF2-40B4-BE49-F238E27FC236}">
                  <a16:creationId xmlns:a16="http://schemas.microsoft.com/office/drawing/2014/main" id="{B9354E06-8D02-04D7-94AD-64D166AEF090}"/>
                </a:ext>
              </a:extLst>
            </p:cNvPr>
            <p:cNvSpPr/>
            <p:nvPr/>
          </p:nvSpPr>
          <p:spPr>
            <a:xfrm>
              <a:off x="7023175" y="2063725"/>
              <a:ext cx="79675" cy="99250"/>
            </a:xfrm>
            <a:custGeom>
              <a:avLst/>
              <a:gdLst/>
              <a:ahLst/>
              <a:cxnLst/>
              <a:rect l="l" t="t" r="r" b="b"/>
              <a:pathLst>
                <a:path w="3187" h="3970" extrusionOk="0">
                  <a:moveTo>
                    <a:pt x="1605" y="1080"/>
                  </a:moveTo>
                  <a:lnTo>
                    <a:pt x="2161" y="2562"/>
                  </a:lnTo>
                  <a:lnTo>
                    <a:pt x="1050" y="2562"/>
                  </a:lnTo>
                  <a:lnTo>
                    <a:pt x="1605" y="1080"/>
                  </a:lnTo>
                  <a:close/>
                  <a:moveTo>
                    <a:pt x="1605" y="0"/>
                  </a:moveTo>
                  <a:cubicBezTo>
                    <a:pt x="1482" y="0"/>
                    <a:pt x="1358" y="62"/>
                    <a:pt x="1327" y="185"/>
                  </a:cubicBezTo>
                  <a:lnTo>
                    <a:pt x="62" y="3580"/>
                  </a:lnTo>
                  <a:cubicBezTo>
                    <a:pt x="0" y="3734"/>
                    <a:pt x="62" y="3889"/>
                    <a:pt x="216" y="3950"/>
                  </a:cubicBezTo>
                  <a:cubicBezTo>
                    <a:pt x="249" y="3964"/>
                    <a:pt x="282" y="3970"/>
                    <a:pt x="314" y="3970"/>
                  </a:cubicBezTo>
                  <a:cubicBezTo>
                    <a:pt x="432" y="3970"/>
                    <a:pt x="538" y="3887"/>
                    <a:pt x="587" y="3765"/>
                  </a:cubicBezTo>
                  <a:lnTo>
                    <a:pt x="834" y="3117"/>
                  </a:lnTo>
                  <a:lnTo>
                    <a:pt x="2346" y="3117"/>
                  </a:lnTo>
                  <a:lnTo>
                    <a:pt x="2624" y="3765"/>
                  </a:lnTo>
                  <a:cubicBezTo>
                    <a:pt x="2670" y="3881"/>
                    <a:pt x="2764" y="3932"/>
                    <a:pt x="2861" y="3932"/>
                  </a:cubicBezTo>
                  <a:cubicBezTo>
                    <a:pt x="3021" y="3932"/>
                    <a:pt x="3187" y="3792"/>
                    <a:pt x="3148" y="3580"/>
                  </a:cubicBezTo>
                  <a:lnTo>
                    <a:pt x="1852" y="185"/>
                  </a:lnTo>
                  <a:cubicBezTo>
                    <a:pt x="1821" y="62"/>
                    <a:pt x="1729" y="0"/>
                    <a:pt x="16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1" name="Google Shape;13791;p26">
              <a:extLst>
                <a:ext uri="{FF2B5EF4-FFF2-40B4-BE49-F238E27FC236}">
                  <a16:creationId xmlns:a16="http://schemas.microsoft.com/office/drawing/2014/main" id="{4F07DDDA-D09B-FB2B-0E97-7DDB0F3D47D9}"/>
                </a:ext>
              </a:extLst>
            </p:cNvPr>
            <p:cNvSpPr/>
            <p:nvPr/>
          </p:nvSpPr>
          <p:spPr>
            <a:xfrm>
              <a:off x="7219925" y="2063725"/>
              <a:ext cx="77950" cy="98775"/>
            </a:xfrm>
            <a:custGeom>
              <a:avLst/>
              <a:gdLst/>
              <a:ahLst/>
              <a:cxnLst/>
              <a:rect l="l" t="t" r="r" b="b"/>
              <a:pathLst>
                <a:path w="3118" h="3951" extrusionOk="0">
                  <a:moveTo>
                    <a:pt x="1142" y="556"/>
                  </a:moveTo>
                  <a:cubicBezTo>
                    <a:pt x="1883" y="556"/>
                    <a:pt x="1883" y="1698"/>
                    <a:pt x="1142" y="1698"/>
                  </a:cubicBezTo>
                  <a:lnTo>
                    <a:pt x="556" y="1698"/>
                  </a:lnTo>
                  <a:lnTo>
                    <a:pt x="556" y="556"/>
                  </a:lnTo>
                  <a:close/>
                  <a:moveTo>
                    <a:pt x="1975" y="2253"/>
                  </a:moveTo>
                  <a:cubicBezTo>
                    <a:pt x="2747" y="2253"/>
                    <a:pt x="2747" y="3395"/>
                    <a:pt x="1975" y="3395"/>
                  </a:cubicBezTo>
                  <a:lnTo>
                    <a:pt x="556" y="3395"/>
                  </a:lnTo>
                  <a:lnTo>
                    <a:pt x="556" y="2253"/>
                  </a:lnTo>
                  <a:close/>
                  <a:moveTo>
                    <a:pt x="278" y="0"/>
                  </a:moveTo>
                  <a:cubicBezTo>
                    <a:pt x="124" y="0"/>
                    <a:pt x="0" y="124"/>
                    <a:pt x="0" y="278"/>
                  </a:cubicBezTo>
                  <a:lnTo>
                    <a:pt x="0" y="3673"/>
                  </a:lnTo>
                  <a:cubicBezTo>
                    <a:pt x="0" y="3827"/>
                    <a:pt x="124" y="3950"/>
                    <a:pt x="278" y="3950"/>
                  </a:cubicBezTo>
                  <a:lnTo>
                    <a:pt x="1975" y="3950"/>
                  </a:lnTo>
                  <a:cubicBezTo>
                    <a:pt x="2623" y="3950"/>
                    <a:pt x="3117" y="3457"/>
                    <a:pt x="3117" y="2839"/>
                  </a:cubicBezTo>
                  <a:cubicBezTo>
                    <a:pt x="3117" y="2253"/>
                    <a:pt x="2685" y="1759"/>
                    <a:pt x="2099" y="1698"/>
                  </a:cubicBezTo>
                  <a:cubicBezTo>
                    <a:pt x="2222" y="1512"/>
                    <a:pt x="2284" y="1327"/>
                    <a:pt x="2253" y="1111"/>
                  </a:cubicBezTo>
                  <a:cubicBezTo>
                    <a:pt x="2253" y="494"/>
                    <a:pt x="1759" y="0"/>
                    <a:pt x="11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2" name="Google Shape;13792;p26">
              <a:extLst>
                <a:ext uri="{FF2B5EF4-FFF2-40B4-BE49-F238E27FC236}">
                  <a16:creationId xmlns:a16="http://schemas.microsoft.com/office/drawing/2014/main" id="{8A3E4560-5E1D-AB8E-DBF3-C65A1A30A623}"/>
                </a:ext>
              </a:extLst>
            </p:cNvPr>
            <p:cNvSpPr/>
            <p:nvPr/>
          </p:nvSpPr>
          <p:spPr>
            <a:xfrm>
              <a:off x="7053250" y="2248125"/>
              <a:ext cx="17000" cy="14050"/>
            </a:xfrm>
            <a:custGeom>
              <a:avLst/>
              <a:gdLst/>
              <a:ahLst/>
              <a:cxnLst/>
              <a:rect l="l" t="t" r="r" b="b"/>
              <a:pathLst>
                <a:path w="680" h="562" extrusionOk="0">
                  <a:moveTo>
                    <a:pt x="402" y="0"/>
                  </a:moveTo>
                  <a:cubicBezTo>
                    <a:pt x="124" y="0"/>
                    <a:pt x="1" y="309"/>
                    <a:pt x="186" y="494"/>
                  </a:cubicBezTo>
                  <a:cubicBezTo>
                    <a:pt x="242" y="541"/>
                    <a:pt x="310" y="562"/>
                    <a:pt x="377" y="562"/>
                  </a:cubicBezTo>
                  <a:cubicBezTo>
                    <a:pt x="530" y="562"/>
                    <a:pt x="680" y="450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3" name="Google Shape;13793;p26">
              <a:extLst>
                <a:ext uri="{FF2B5EF4-FFF2-40B4-BE49-F238E27FC236}">
                  <a16:creationId xmlns:a16="http://schemas.microsoft.com/office/drawing/2014/main" id="{218B9404-9746-772E-7C25-07E4274557FC}"/>
                </a:ext>
              </a:extLst>
            </p:cNvPr>
            <p:cNvSpPr/>
            <p:nvPr/>
          </p:nvSpPr>
          <p:spPr>
            <a:xfrm>
              <a:off x="7250775" y="2247975"/>
              <a:ext cx="15875" cy="14025"/>
            </a:xfrm>
            <a:custGeom>
              <a:avLst/>
              <a:gdLst/>
              <a:ahLst/>
              <a:cxnLst/>
              <a:rect l="l" t="t" r="r" b="b"/>
              <a:pathLst>
                <a:path w="635" h="561" extrusionOk="0">
                  <a:moveTo>
                    <a:pt x="338" y="0"/>
                  </a:moveTo>
                  <a:cubicBezTo>
                    <a:pt x="318" y="0"/>
                    <a:pt x="298" y="2"/>
                    <a:pt x="278" y="6"/>
                  </a:cubicBezTo>
                  <a:cubicBezTo>
                    <a:pt x="124" y="37"/>
                    <a:pt x="1" y="160"/>
                    <a:pt x="31" y="315"/>
                  </a:cubicBezTo>
                  <a:cubicBezTo>
                    <a:pt x="59" y="481"/>
                    <a:pt x="187" y="561"/>
                    <a:pt x="317" y="561"/>
                  </a:cubicBezTo>
                  <a:cubicBezTo>
                    <a:pt x="475" y="561"/>
                    <a:pt x="635" y="443"/>
                    <a:pt x="618" y="222"/>
                  </a:cubicBezTo>
                  <a:cubicBezTo>
                    <a:pt x="591" y="88"/>
                    <a:pt x="470" y="0"/>
                    <a:pt x="3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4" name="Google Shape;13794;p26">
              <a:extLst>
                <a:ext uri="{FF2B5EF4-FFF2-40B4-BE49-F238E27FC236}">
                  <a16:creationId xmlns:a16="http://schemas.microsoft.com/office/drawing/2014/main" id="{C616D877-3FDE-7EAB-FF5D-0CB0A9B525E9}"/>
                </a:ext>
              </a:extLst>
            </p:cNvPr>
            <p:cNvSpPr/>
            <p:nvPr/>
          </p:nvSpPr>
          <p:spPr>
            <a:xfrm>
              <a:off x="6979200" y="1950250"/>
              <a:ext cx="167450" cy="312575"/>
            </a:xfrm>
            <a:custGeom>
              <a:avLst/>
              <a:gdLst/>
              <a:ahLst/>
              <a:cxnLst/>
              <a:rect l="l" t="t" r="r" b="b"/>
              <a:pathLst>
                <a:path w="6698" h="12503" extrusionOk="0">
                  <a:moveTo>
                    <a:pt x="5914" y="1"/>
                  </a:moveTo>
                  <a:cubicBezTo>
                    <a:pt x="5897" y="1"/>
                    <a:pt x="5881" y="1"/>
                    <a:pt x="5864" y="2"/>
                  </a:cubicBezTo>
                  <a:lnTo>
                    <a:pt x="864" y="2"/>
                  </a:lnTo>
                  <a:cubicBezTo>
                    <a:pt x="401" y="2"/>
                    <a:pt x="0" y="373"/>
                    <a:pt x="0" y="836"/>
                  </a:cubicBezTo>
                  <a:lnTo>
                    <a:pt x="0" y="11637"/>
                  </a:lnTo>
                  <a:cubicBezTo>
                    <a:pt x="0" y="12100"/>
                    <a:pt x="401" y="12471"/>
                    <a:pt x="864" y="12501"/>
                  </a:cubicBezTo>
                  <a:lnTo>
                    <a:pt x="2068" y="12501"/>
                  </a:lnTo>
                  <a:cubicBezTo>
                    <a:pt x="2407" y="12440"/>
                    <a:pt x="2407" y="11946"/>
                    <a:pt x="2068" y="11915"/>
                  </a:cubicBezTo>
                  <a:lnTo>
                    <a:pt x="864" y="11915"/>
                  </a:lnTo>
                  <a:cubicBezTo>
                    <a:pt x="710" y="11915"/>
                    <a:pt x="587" y="11792"/>
                    <a:pt x="587" y="11637"/>
                  </a:cubicBezTo>
                  <a:lnTo>
                    <a:pt x="587" y="836"/>
                  </a:lnTo>
                  <a:cubicBezTo>
                    <a:pt x="587" y="681"/>
                    <a:pt x="710" y="558"/>
                    <a:pt x="864" y="558"/>
                  </a:cubicBezTo>
                  <a:lnTo>
                    <a:pt x="5864" y="558"/>
                  </a:lnTo>
                  <a:cubicBezTo>
                    <a:pt x="6018" y="558"/>
                    <a:pt x="6142" y="681"/>
                    <a:pt x="6142" y="836"/>
                  </a:cubicBezTo>
                  <a:lnTo>
                    <a:pt x="6142" y="11637"/>
                  </a:lnTo>
                  <a:cubicBezTo>
                    <a:pt x="6142" y="11792"/>
                    <a:pt x="6018" y="11915"/>
                    <a:pt x="5864" y="11915"/>
                  </a:cubicBezTo>
                  <a:lnTo>
                    <a:pt x="4629" y="11915"/>
                  </a:lnTo>
                  <a:cubicBezTo>
                    <a:pt x="4619" y="11914"/>
                    <a:pt x="4610" y="11914"/>
                    <a:pt x="4600" y="11914"/>
                  </a:cubicBezTo>
                  <a:cubicBezTo>
                    <a:pt x="4207" y="11914"/>
                    <a:pt x="4207" y="12503"/>
                    <a:pt x="4600" y="12503"/>
                  </a:cubicBezTo>
                  <a:cubicBezTo>
                    <a:pt x="4610" y="12503"/>
                    <a:pt x="4619" y="12502"/>
                    <a:pt x="4629" y="12501"/>
                  </a:cubicBezTo>
                  <a:lnTo>
                    <a:pt x="5864" y="12501"/>
                  </a:lnTo>
                  <a:cubicBezTo>
                    <a:pt x="6327" y="12501"/>
                    <a:pt x="6697" y="12100"/>
                    <a:pt x="6697" y="11637"/>
                  </a:cubicBezTo>
                  <a:lnTo>
                    <a:pt x="6697" y="836"/>
                  </a:lnTo>
                  <a:cubicBezTo>
                    <a:pt x="6697" y="390"/>
                    <a:pt x="6353" y="1"/>
                    <a:pt x="591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5" name="Google Shape;13795;p26">
              <a:extLst>
                <a:ext uri="{FF2B5EF4-FFF2-40B4-BE49-F238E27FC236}">
                  <a16:creationId xmlns:a16="http://schemas.microsoft.com/office/drawing/2014/main" id="{36DEE458-ACAD-2821-EF68-9F466A83C62D}"/>
                </a:ext>
              </a:extLst>
            </p:cNvPr>
            <p:cNvSpPr/>
            <p:nvPr/>
          </p:nvSpPr>
          <p:spPr>
            <a:xfrm>
              <a:off x="7175175" y="1950300"/>
              <a:ext cx="168200" cy="312525"/>
            </a:xfrm>
            <a:custGeom>
              <a:avLst/>
              <a:gdLst/>
              <a:ahLst/>
              <a:cxnLst/>
              <a:rect l="l" t="t" r="r" b="b"/>
              <a:pathLst>
                <a:path w="6728" h="12501" extrusionOk="0">
                  <a:moveTo>
                    <a:pt x="864" y="0"/>
                  </a:moveTo>
                  <a:cubicBezTo>
                    <a:pt x="370" y="0"/>
                    <a:pt x="0" y="371"/>
                    <a:pt x="0" y="834"/>
                  </a:cubicBezTo>
                  <a:lnTo>
                    <a:pt x="0" y="11635"/>
                  </a:lnTo>
                  <a:cubicBezTo>
                    <a:pt x="0" y="12098"/>
                    <a:pt x="370" y="12499"/>
                    <a:pt x="864" y="12499"/>
                  </a:cubicBezTo>
                  <a:lnTo>
                    <a:pt x="2068" y="12499"/>
                  </a:lnTo>
                  <a:cubicBezTo>
                    <a:pt x="2078" y="12500"/>
                    <a:pt x="2088" y="12501"/>
                    <a:pt x="2097" y="12501"/>
                  </a:cubicBezTo>
                  <a:cubicBezTo>
                    <a:pt x="2490" y="12501"/>
                    <a:pt x="2490" y="11912"/>
                    <a:pt x="2097" y="11912"/>
                  </a:cubicBezTo>
                  <a:cubicBezTo>
                    <a:pt x="2088" y="11912"/>
                    <a:pt x="2078" y="11912"/>
                    <a:pt x="2068" y="11913"/>
                  </a:cubicBezTo>
                  <a:lnTo>
                    <a:pt x="864" y="11913"/>
                  </a:lnTo>
                  <a:cubicBezTo>
                    <a:pt x="679" y="11913"/>
                    <a:pt x="556" y="11790"/>
                    <a:pt x="556" y="11635"/>
                  </a:cubicBezTo>
                  <a:lnTo>
                    <a:pt x="556" y="834"/>
                  </a:lnTo>
                  <a:cubicBezTo>
                    <a:pt x="556" y="679"/>
                    <a:pt x="679" y="556"/>
                    <a:pt x="864" y="556"/>
                  </a:cubicBezTo>
                  <a:lnTo>
                    <a:pt x="5864" y="556"/>
                  </a:lnTo>
                  <a:cubicBezTo>
                    <a:pt x="6018" y="556"/>
                    <a:pt x="6142" y="679"/>
                    <a:pt x="6142" y="834"/>
                  </a:cubicBezTo>
                  <a:lnTo>
                    <a:pt x="6142" y="11635"/>
                  </a:lnTo>
                  <a:cubicBezTo>
                    <a:pt x="6142" y="11790"/>
                    <a:pt x="6018" y="11913"/>
                    <a:pt x="5864" y="11913"/>
                  </a:cubicBezTo>
                  <a:lnTo>
                    <a:pt x="4629" y="11913"/>
                  </a:lnTo>
                  <a:cubicBezTo>
                    <a:pt x="4290" y="11975"/>
                    <a:pt x="4290" y="12438"/>
                    <a:pt x="4629" y="12499"/>
                  </a:cubicBezTo>
                  <a:lnTo>
                    <a:pt x="5864" y="12499"/>
                  </a:lnTo>
                  <a:cubicBezTo>
                    <a:pt x="6327" y="12499"/>
                    <a:pt x="6728" y="12098"/>
                    <a:pt x="6728" y="11635"/>
                  </a:cubicBezTo>
                  <a:lnTo>
                    <a:pt x="6728" y="834"/>
                  </a:lnTo>
                  <a:cubicBezTo>
                    <a:pt x="6728" y="371"/>
                    <a:pt x="6327" y="0"/>
                    <a:pt x="586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56" name="Google Shape;13796;p26">
            <a:extLst>
              <a:ext uri="{FF2B5EF4-FFF2-40B4-BE49-F238E27FC236}">
                <a16:creationId xmlns:a16="http://schemas.microsoft.com/office/drawing/2014/main" id="{054CA1B6-6E7B-7A51-D586-C65D46AE0577}"/>
              </a:ext>
            </a:extLst>
          </p:cNvPr>
          <p:cNvGrpSpPr/>
          <p:nvPr/>
        </p:nvGrpSpPr>
        <p:grpSpPr>
          <a:xfrm>
            <a:off x="6467176" y="6909039"/>
            <a:ext cx="743800" cy="728350"/>
            <a:chOff x="6242375" y="1924850"/>
            <a:chExt cx="371900" cy="364175"/>
          </a:xfrm>
        </p:grpSpPr>
        <p:sp>
          <p:nvSpPr>
            <p:cNvPr id="357" name="Google Shape;13797;p26">
              <a:extLst>
                <a:ext uri="{FF2B5EF4-FFF2-40B4-BE49-F238E27FC236}">
                  <a16:creationId xmlns:a16="http://schemas.microsoft.com/office/drawing/2014/main" id="{254436CC-800E-E026-CF35-583B037796FA}"/>
                </a:ext>
              </a:extLst>
            </p:cNvPr>
            <p:cNvSpPr/>
            <p:nvPr/>
          </p:nvSpPr>
          <p:spPr>
            <a:xfrm>
              <a:off x="6395900" y="2056675"/>
              <a:ext cx="66375" cy="57225"/>
            </a:xfrm>
            <a:custGeom>
              <a:avLst/>
              <a:gdLst/>
              <a:ahLst/>
              <a:cxnLst/>
              <a:rect l="l" t="t" r="r" b="b"/>
              <a:pathLst>
                <a:path w="2655" h="2289" extrusionOk="0">
                  <a:moveTo>
                    <a:pt x="1173" y="560"/>
                  </a:moveTo>
                  <a:cubicBezTo>
                    <a:pt x="1667" y="560"/>
                    <a:pt x="1914" y="1177"/>
                    <a:pt x="1575" y="1547"/>
                  </a:cubicBezTo>
                  <a:cubicBezTo>
                    <a:pt x="1456" y="1666"/>
                    <a:pt x="1312" y="1718"/>
                    <a:pt x="1172" y="1718"/>
                  </a:cubicBezTo>
                  <a:cubicBezTo>
                    <a:pt x="873" y="1718"/>
                    <a:pt x="587" y="1482"/>
                    <a:pt x="587" y="1146"/>
                  </a:cubicBezTo>
                  <a:cubicBezTo>
                    <a:pt x="587" y="838"/>
                    <a:pt x="834" y="560"/>
                    <a:pt x="1173" y="560"/>
                  </a:cubicBezTo>
                  <a:close/>
                  <a:moveTo>
                    <a:pt x="1153" y="0"/>
                  </a:moveTo>
                  <a:cubicBezTo>
                    <a:pt x="562" y="0"/>
                    <a:pt x="1" y="451"/>
                    <a:pt x="1" y="1146"/>
                  </a:cubicBezTo>
                  <a:cubicBezTo>
                    <a:pt x="1" y="1763"/>
                    <a:pt x="525" y="2288"/>
                    <a:pt x="1173" y="2288"/>
                  </a:cubicBezTo>
                  <a:cubicBezTo>
                    <a:pt x="2161" y="2257"/>
                    <a:pt x="2655" y="1023"/>
                    <a:pt x="1945" y="313"/>
                  </a:cubicBezTo>
                  <a:cubicBezTo>
                    <a:pt x="1710" y="98"/>
                    <a:pt x="1428" y="0"/>
                    <a:pt x="11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8" name="Google Shape;13798;p26">
              <a:extLst>
                <a:ext uri="{FF2B5EF4-FFF2-40B4-BE49-F238E27FC236}">
                  <a16:creationId xmlns:a16="http://schemas.microsoft.com/office/drawing/2014/main" id="{C712314A-1B5D-092B-92FA-63E51D512BC5}"/>
                </a:ext>
              </a:extLst>
            </p:cNvPr>
            <p:cNvSpPr/>
            <p:nvPr/>
          </p:nvSpPr>
          <p:spPr>
            <a:xfrm>
              <a:off x="6242375" y="1924850"/>
              <a:ext cx="371900" cy="364175"/>
            </a:xfrm>
            <a:custGeom>
              <a:avLst/>
              <a:gdLst/>
              <a:ahLst/>
              <a:cxnLst/>
              <a:rect l="l" t="t" r="r" b="b"/>
              <a:pathLst>
                <a:path w="14876" h="14567" extrusionOk="0">
                  <a:moveTo>
                    <a:pt x="7276" y="563"/>
                  </a:moveTo>
                  <a:cubicBezTo>
                    <a:pt x="7417" y="563"/>
                    <a:pt x="7563" y="618"/>
                    <a:pt x="7685" y="741"/>
                  </a:cubicBezTo>
                  <a:cubicBezTo>
                    <a:pt x="8055" y="1080"/>
                    <a:pt x="7808" y="1697"/>
                    <a:pt x="7314" y="1697"/>
                  </a:cubicBezTo>
                  <a:cubicBezTo>
                    <a:pt x="6975" y="1697"/>
                    <a:pt x="6728" y="1451"/>
                    <a:pt x="6728" y="1142"/>
                  </a:cubicBezTo>
                  <a:cubicBezTo>
                    <a:pt x="6728" y="790"/>
                    <a:pt x="6991" y="563"/>
                    <a:pt x="7276" y="563"/>
                  </a:cubicBezTo>
                  <a:close/>
                  <a:moveTo>
                    <a:pt x="13427" y="2422"/>
                  </a:moveTo>
                  <a:cubicBezTo>
                    <a:pt x="13726" y="2422"/>
                    <a:pt x="14011" y="2658"/>
                    <a:pt x="14011" y="2994"/>
                  </a:cubicBezTo>
                  <a:cubicBezTo>
                    <a:pt x="14011" y="3302"/>
                    <a:pt x="13764" y="3549"/>
                    <a:pt x="13425" y="3549"/>
                  </a:cubicBezTo>
                  <a:cubicBezTo>
                    <a:pt x="12931" y="3549"/>
                    <a:pt x="12684" y="2963"/>
                    <a:pt x="13024" y="2592"/>
                  </a:cubicBezTo>
                  <a:cubicBezTo>
                    <a:pt x="13142" y="2474"/>
                    <a:pt x="13286" y="2422"/>
                    <a:pt x="13427" y="2422"/>
                  </a:cubicBezTo>
                  <a:close/>
                  <a:moveTo>
                    <a:pt x="1166" y="2446"/>
                  </a:moveTo>
                  <a:cubicBezTo>
                    <a:pt x="1451" y="2446"/>
                    <a:pt x="1728" y="2673"/>
                    <a:pt x="1728" y="3024"/>
                  </a:cubicBezTo>
                  <a:cubicBezTo>
                    <a:pt x="1728" y="3333"/>
                    <a:pt x="1481" y="3580"/>
                    <a:pt x="1173" y="3580"/>
                  </a:cubicBezTo>
                  <a:cubicBezTo>
                    <a:pt x="648" y="3580"/>
                    <a:pt x="401" y="2963"/>
                    <a:pt x="772" y="2623"/>
                  </a:cubicBezTo>
                  <a:cubicBezTo>
                    <a:pt x="884" y="2501"/>
                    <a:pt x="1026" y="2446"/>
                    <a:pt x="1166" y="2446"/>
                  </a:cubicBezTo>
                  <a:close/>
                  <a:moveTo>
                    <a:pt x="7370" y="4166"/>
                  </a:moveTo>
                  <a:cubicBezTo>
                    <a:pt x="9043" y="4166"/>
                    <a:pt x="10431" y="5543"/>
                    <a:pt x="10431" y="7253"/>
                  </a:cubicBezTo>
                  <a:cubicBezTo>
                    <a:pt x="10401" y="8209"/>
                    <a:pt x="9999" y="9073"/>
                    <a:pt x="9259" y="9691"/>
                  </a:cubicBezTo>
                  <a:cubicBezTo>
                    <a:pt x="9166" y="8456"/>
                    <a:pt x="8225" y="7839"/>
                    <a:pt x="7283" y="7839"/>
                  </a:cubicBezTo>
                  <a:cubicBezTo>
                    <a:pt x="6342" y="7839"/>
                    <a:pt x="5401" y="8456"/>
                    <a:pt x="5308" y="9691"/>
                  </a:cubicBezTo>
                  <a:cubicBezTo>
                    <a:pt x="4568" y="9073"/>
                    <a:pt x="4136" y="8209"/>
                    <a:pt x="4136" y="7253"/>
                  </a:cubicBezTo>
                  <a:cubicBezTo>
                    <a:pt x="4136" y="5543"/>
                    <a:pt x="5494" y="4166"/>
                    <a:pt x="7226" y="4166"/>
                  </a:cubicBezTo>
                  <a:cubicBezTo>
                    <a:pt x="7245" y="4166"/>
                    <a:pt x="7264" y="4166"/>
                    <a:pt x="7283" y="4166"/>
                  </a:cubicBezTo>
                  <a:lnTo>
                    <a:pt x="7314" y="4166"/>
                  </a:lnTo>
                  <a:cubicBezTo>
                    <a:pt x="7333" y="4166"/>
                    <a:pt x="7351" y="4166"/>
                    <a:pt x="7370" y="4166"/>
                  </a:cubicBezTo>
                  <a:close/>
                  <a:moveTo>
                    <a:pt x="7283" y="8379"/>
                  </a:moveTo>
                  <a:cubicBezTo>
                    <a:pt x="7993" y="8379"/>
                    <a:pt x="8703" y="8857"/>
                    <a:pt x="8703" y="9814"/>
                  </a:cubicBezTo>
                  <a:lnTo>
                    <a:pt x="8703" y="10030"/>
                  </a:lnTo>
                  <a:cubicBezTo>
                    <a:pt x="8256" y="10262"/>
                    <a:pt x="7770" y="10377"/>
                    <a:pt x="7283" y="10377"/>
                  </a:cubicBezTo>
                  <a:cubicBezTo>
                    <a:pt x="6797" y="10377"/>
                    <a:pt x="6311" y="10262"/>
                    <a:pt x="5864" y="10030"/>
                  </a:cubicBezTo>
                  <a:lnTo>
                    <a:pt x="5864" y="9814"/>
                  </a:lnTo>
                  <a:cubicBezTo>
                    <a:pt x="5864" y="8857"/>
                    <a:pt x="6574" y="8379"/>
                    <a:pt x="7283" y="8379"/>
                  </a:cubicBezTo>
                  <a:close/>
                  <a:moveTo>
                    <a:pt x="12005" y="6697"/>
                  </a:moveTo>
                  <a:cubicBezTo>
                    <a:pt x="12160" y="6697"/>
                    <a:pt x="12283" y="6820"/>
                    <a:pt x="12283" y="6975"/>
                  </a:cubicBezTo>
                  <a:lnTo>
                    <a:pt x="12283" y="12252"/>
                  </a:lnTo>
                  <a:lnTo>
                    <a:pt x="2284" y="12252"/>
                  </a:lnTo>
                  <a:lnTo>
                    <a:pt x="2284" y="6975"/>
                  </a:lnTo>
                  <a:cubicBezTo>
                    <a:pt x="2284" y="6820"/>
                    <a:pt x="2407" y="6697"/>
                    <a:pt x="2562" y="6697"/>
                  </a:cubicBezTo>
                  <a:lnTo>
                    <a:pt x="3642" y="6697"/>
                  </a:lnTo>
                  <a:cubicBezTo>
                    <a:pt x="3611" y="6882"/>
                    <a:pt x="3580" y="7067"/>
                    <a:pt x="3580" y="7253"/>
                  </a:cubicBezTo>
                  <a:cubicBezTo>
                    <a:pt x="3518" y="9351"/>
                    <a:pt x="5185" y="11079"/>
                    <a:pt x="7283" y="11079"/>
                  </a:cubicBezTo>
                  <a:cubicBezTo>
                    <a:pt x="9351" y="11079"/>
                    <a:pt x="11049" y="9351"/>
                    <a:pt x="10956" y="7253"/>
                  </a:cubicBezTo>
                  <a:cubicBezTo>
                    <a:pt x="10956" y="7067"/>
                    <a:pt x="10956" y="6882"/>
                    <a:pt x="10925" y="6697"/>
                  </a:cubicBezTo>
                  <a:close/>
                  <a:moveTo>
                    <a:pt x="7283" y="0"/>
                  </a:moveTo>
                  <a:cubicBezTo>
                    <a:pt x="5956" y="0"/>
                    <a:pt x="5710" y="1913"/>
                    <a:pt x="7006" y="2222"/>
                  </a:cubicBezTo>
                  <a:lnTo>
                    <a:pt x="7006" y="3580"/>
                  </a:lnTo>
                  <a:cubicBezTo>
                    <a:pt x="6296" y="3642"/>
                    <a:pt x="5617" y="3889"/>
                    <a:pt x="5031" y="4352"/>
                  </a:cubicBezTo>
                  <a:lnTo>
                    <a:pt x="5031" y="3024"/>
                  </a:lnTo>
                  <a:cubicBezTo>
                    <a:pt x="5031" y="2839"/>
                    <a:pt x="4907" y="2716"/>
                    <a:pt x="4753" y="2716"/>
                  </a:cubicBezTo>
                  <a:lnTo>
                    <a:pt x="2253" y="2716"/>
                  </a:lnTo>
                  <a:cubicBezTo>
                    <a:pt x="2100" y="2132"/>
                    <a:pt x="1628" y="1861"/>
                    <a:pt x="1155" y="1861"/>
                  </a:cubicBezTo>
                  <a:cubicBezTo>
                    <a:pt x="578" y="1861"/>
                    <a:pt x="0" y="2264"/>
                    <a:pt x="0" y="2994"/>
                  </a:cubicBezTo>
                  <a:cubicBezTo>
                    <a:pt x="0" y="3743"/>
                    <a:pt x="583" y="4154"/>
                    <a:pt x="1162" y="4154"/>
                  </a:cubicBezTo>
                  <a:cubicBezTo>
                    <a:pt x="1633" y="4154"/>
                    <a:pt x="2101" y="3883"/>
                    <a:pt x="2253" y="3302"/>
                  </a:cubicBezTo>
                  <a:lnTo>
                    <a:pt x="4475" y="3302"/>
                  </a:lnTo>
                  <a:lnTo>
                    <a:pt x="4475" y="4876"/>
                  </a:lnTo>
                  <a:cubicBezTo>
                    <a:pt x="4166" y="5247"/>
                    <a:pt x="3920" y="5679"/>
                    <a:pt x="3765" y="6142"/>
                  </a:cubicBezTo>
                  <a:lnTo>
                    <a:pt x="2562" y="6142"/>
                  </a:lnTo>
                  <a:cubicBezTo>
                    <a:pt x="2099" y="6142"/>
                    <a:pt x="1728" y="6512"/>
                    <a:pt x="1728" y="6975"/>
                  </a:cubicBezTo>
                  <a:lnTo>
                    <a:pt x="1728" y="12252"/>
                  </a:lnTo>
                  <a:lnTo>
                    <a:pt x="1142" y="12252"/>
                  </a:lnTo>
                  <a:cubicBezTo>
                    <a:pt x="988" y="12252"/>
                    <a:pt x="864" y="12376"/>
                    <a:pt x="864" y="12561"/>
                  </a:cubicBezTo>
                  <a:lnTo>
                    <a:pt x="864" y="13394"/>
                  </a:lnTo>
                  <a:cubicBezTo>
                    <a:pt x="864" y="14011"/>
                    <a:pt x="1358" y="14536"/>
                    <a:pt x="2006" y="14567"/>
                  </a:cubicBezTo>
                  <a:lnTo>
                    <a:pt x="6018" y="14567"/>
                  </a:lnTo>
                  <a:cubicBezTo>
                    <a:pt x="6172" y="14536"/>
                    <a:pt x="6296" y="14412"/>
                    <a:pt x="6296" y="14258"/>
                  </a:cubicBezTo>
                  <a:cubicBezTo>
                    <a:pt x="6296" y="14104"/>
                    <a:pt x="6172" y="13980"/>
                    <a:pt x="6018" y="13980"/>
                  </a:cubicBezTo>
                  <a:lnTo>
                    <a:pt x="2006" y="13980"/>
                  </a:lnTo>
                  <a:cubicBezTo>
                    <a:pt x="1697" y="13980"/>
                    <a:pt x="1451" y="13734"/>
                    <a:pt x="1451" y="13425"/>
                  </a:cubicBezTo>
                  <a:lnTo>
                    <a:pt x="1451" y="12839"/>
                  </a:lnTo>
                  <a:lnTo>
                    <a:pt x="13116" y="12839"/>
                  </a:lnTo>
                  <a:lnTo>
                    <a:pt x="13116" y="13394"/>
                  </a:lnTo>
                  <a:cubicBezTo>
                    <a:pt x="13146" y="13687"/>
                    <a:pt x="12897" y="13952"/>
                    <a:pt x="12608" y="13952"/>
                  </a:cubicBezTo>
                  <a:cubicBezTo>
                    <a:pt x="12592" y="13952"/>
                    <a:pt x="12577" y="13951"/>
                    <a:pt x="12561" y="13950"/>
                  </a:cubicBezTo>
                  <a:lnTo>
                    <a:pt x="8580" y="13950"/>
                  </a:lnTo>
                  <a:cubicBezTo>
                    <a:pt x="8395" y="13950"/>
                    <a:pt x="8271" y="14104"/>
                    <a:pt x="8271" y="14258"/>
                  </a:cubicBezTo>
                  <a:cubicBezTo>
                    <a:pt x="8271" y="14412"/>
                    <a:pt x="8395" y="14536"/>
                    <a:pt x="8580" y="14536"/>
                  </a:cubicBezTo>
                  <a:lnTo>
                    <a:pt x="12561" y="14536"/>
                  </a:lnTo>
                  <a:cubicBezTo>
                    <a:pt x="13209" y="14505"/>
                    <a:pt x="13703" y="14011"/>
                    <a:pt x="13703" y="13363"/>
                  </a:cubicBezTo>
                  <a:lnTo>
                    <a:pt x="13703" y="12530"/>
                  </a:lnTo>
                  <a:cubicBezTo>
                    <a:pt x="13703" y="12376"/>
                    <a:pt x="13579" y="12252"/>
                    <a:pt x="13425" y="12252"/>
                  </a:cubicBezTo>
                  <a:lnTo>
                    <a:pt x="12839" y="12252"/>
                  </a:lnTo>
                  <a:lnTo>
                    <a:pt x="12839" y="6975"/>
                  </a:lnTo>
                  <a:cubicBezTo>
                    <a:pt x="12839" y="6512"/>
                    <a:pt x="12468" y="6142"/>
                    <a:pt x="12005" y="6142"/>
                  </a:cubicBezTo>
                  <a:lnTo>
                    <a:pt x="10802" y="6142"/>
                  </a:lnTo>
                  <a:cubicBezTo>
                    <a:pt x="10647" y="5679"/>
                    <a:pt x="10431" y="5277"/>
                    <a:pt x="10123" y="4907"/>
                  </a:cubicBezTo>
                  <a:lnTo>
                    <a:pt x="10123" y="3302"/>
                  </a:lnTo>
                  <a:lnTo>
                    <a:pt x="12314" y="3302"/>
                  </a:lnTo>
                  <a:cubicBezTo>
                    <a:pt x="12461" y="3837"/>
                    <a:pt x="12939" y="4140"/>
                    <a:pt x="13425" y="4140"/>
                  </a:cubicBezTo>
                  <a:cubicBezTo>
                    <a:pt x="13752" y="4140"/>
                    <a:pt x="14084" y="4002"/>
                    <a:pt x="14320" y="3703"/>
                  </a:cubicBezTo>
                  <a:cubicBezTo>
                    <a:pt x="14876" y="2963"/>
                    <a:pt x="14351" y="1883"/>
                    <a:pt x="13425" y="1883"/>
                  </a:cubicBezTo>
                  <a:cubicBezTo>
                    <a:pt x="12900" y="1883"/>
                    <a:pt x="12437" y="2222"/>
                    <a:pt x="12314" y="2716"/>
                  </a:cubicBezTo>
                  <a:lnTo>
                    <a:pt x="9845" y="2716"/>
                  </a:lnTo>
                  <a:cubicBezTo>
                    <a:pt x="9691" y="2716"/>
                    <a:pt x="9567" y="2839"/>
                    <a:pt x="9567" y="3024"/>
                  </a:cubicBezTo>
                  <a:lnTo>
                    <a:pt x="9567" y="4352"/>
                  </a:lnTo>
                  <a:cubicBezTo>
                    <a:pt x="8981" y="3919"/>
                    <a:pt x="8302" y="3642"/>
                    <a:pt x="7561" y="3580"/>
                  </a:cubicBezTo>
                  <a:lnTo>
                    <a:pt x="7561" y="2222"/>
                  </a:lnTo>
                  <a:cubicBezTo>
                    <a:pt x="8857" y="1913"/>
                    <a:pt x="8611" y="0"/>
                    <a:pt x="72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59" name="Google Shape;13799;p26">
              <a:extLst>
                <a:ext uri="{FF2B5EF4-FFF2-40B4-BE49-F238E27FC236}">
                  <a16:creationId xmlns:a16="http://schemas.microsoft.com/office/drawing/2014/main" id="{8391ADCC-335B-0801-1BE5-A7432CE7AA47}"/>
                </a:ext>
              </a:extLst>
            </p:cNvPr>
            <p:cNvSpPr/>
            <p:nvPr/>
          </p:nvSpPr>
          <p:spPr>
            <a:xfrm>
              <a:off x="6415375" y="2274300"/>
              <a:ext cx="16050" cy="13875"/>
            </a:xfrm>
            <a:custGeom>
              <a:avLst/>
              <a:gdLst/>
              <a:ahLst/>
              <a:cxnLst/>
              <a:rect l="l" t="t" r="r" b="b"/>
              <a:pathLst>
                <a:path w="642" h="555" extrusionOk="0">
                  <a:moveTo>
                    <a:pt x="330" y="0"/>
                  </a:moveTo>
                  <a:cubicBezTo>
                    <a:pt x="106" y="0"/>
                    <a:pt x="0" y="289"/>
                    <a:pt x="147" y="465"/>
                  </a:cubicBezTo>
                  <a:cubicBezTo>
                    <a:pt x="209" y="527"/>
                    <a:pt x="285" y="554"/>
                    <a:pt x="358" y="554"/>
                  </a:cubicBezTo>
                  <a:cubicBezTo>
                    <a:pt x="504" y="554"/>
                    <a:pt x="641" y="445"/>
                    <a:pt x="641" y="280"/>
                  </a:cubicBezTo>
                  <a:cubicBezTo>
                    <a:pt x="641" y="126"/>
                    <a:pt x="518" y="2"/>
                    <a:pt x="363" y="2"/>
                  </a:cubicBezTo>
                  <a:cubicBezTo>
                    <a:pt x="352" y="1"/>
                    <a:pt x="341" y="0"/>
                    <a:pt x="3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60" name="Google Shape;13800;p26">
            <a:extLst>
              <a:ext uri="{FF2B5EF4-FFF2-40B4-BE49-F238E27FC236}">
                <a16:creationId xmlns:a16="http://schemas.microsoft.com/office/drawing/2014/main" id="{8AC3C587-2269-0916-5BCC-B29183E0B63A}"/>
              </a:ext>
            </a:extLst>
          </p:cNvPr>
          <p:cNvGrpSpPr/>
          <p:nvPr/>
        </p:nvGrpSpPr>
        <p:grpSpPr>
          <a:xfrm>
            <a:off x="4914977" y="6909812"/>
            <a:ext cx="726850" cy="726800"/>
            <a:chOff x="5497050" y="1924850"/>
            <a:chExt cx="363425" cy="363400"/>
          </a:xfrm>
        </p:grpSpPr>
        <p:sp>
          <p:nvSpPr>
            <p:cNvPr id="361" name="Google Shape;13801;p26">
              <a:extLst>
                <a:ext uri="{FF2B5EF4-FFF2-40B4-BE49-F238E27FC236}">
                  <a16:creationId xmlns:a16="http://schemas.microsoft.com/office/drawing/2014/main" id="{C887591B-BDE3-C4C2-187F-A75DDF05F3AA}"/>
                </a:ext>
              </a:extLst>
            </p:cNvPr>
            <p:cNvSpPr/>
            <p:nvPr/>
          </p:nvSpPr>
          <p:spPr>
            <a:xfrm>
              <a:off x="5605075" y="2009700"/>
              <a:ext cx="17000" cy="14600"/>
            </a:xfrm>
            <a:custGeom>
              <a:avLst/>
              <a:gdLst/>
              <a:ahLst/>
              <a:cxnLst/>
              <a:rect l="l" t="t" r="r" b="b"/>
              <a:pathLst>
                <a:path w="680" h="584" extrusionOk="0">
                  <a:moveTo>
                    <a:pt x="401" y="1"/>
                  </a:moveTo>
                  <a:cubicBezTo>
                    <a:pt x="124" y="1"/>
                    <a:pt x="0" y="309"/>
                    <a:pt x="185" y="495"/>
                  </a:cubicBezTo>
                  <a:cubicBezTo>
                    <a:pt x="247" y="556"/>
                    <a:pt x="323" y="584"/>
                    <a:pt x="396" y="584"/>
                  </a:cubicBezTo>
                  <a:cubicBezTo>
                    <a:pt x="542" y="584"/>
                    <a:pt x="679" y="474"/>
                    <a:pt x="679" y="309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2" name="Google Shape;13802;p26">
              <a:extLst>
                <a:ext uri="{FF2B5EF4-FFF2-40B4-BE49-F238E27FC236}">
                  <a16:creationId xmlns:a16="http://schemas.microsoft.com/office/drawing/2014/main" id="{D4A4186F-F664-D5D2-7139-11A9F8CB85EF}"/>
                </a:ext>
              </a:extLst>
            </p:cNvPr>
            <p:cNvSpPr/>
            <p:nvPr/>
          </p:nvSpPr>
          <p:spPr>
            <a:xfrm>
              <a:off x="5605075" y="2052925"/>
              <a:ext cx="17000" cy="14050"/>
            </a:xfrm>
            <a:custGeom>
              <a:avLst/>
              <a:gdLst/>
              <a:ahLst/>
              <a:cxnLst/>
              <a:rect l="l" t="t" r="r" b="b"/>
              <a:pathLst>
                <a:path w="680" h="562" extrusionOk="0">
                  <a:moveTo>
                    <a:pt x="401" y="0"/>
                  </a:moveTo>
                  <a:cubicBezTo>
                    <a:pt x="155" y="0"/>
                    <a:pt x="0" y="309"/>
                    <a:pt x="185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29" y="562"/>
                    <a:pt x="679" y="450"/>
                    <a:pt x="679" y="278"/>
                  </a:cubicBezTo>
                  <a:cubicBezTo>
                    <a:pt x="679" y="124"/>
                    <a:pt x="556" y="0"/>
                    <a:pt x="4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3" name="Google Shape;13803;p26">
              <a:extLst>
                <a:ext uri="{FF2B5EF4-FFF2-40B4-BE49-F238E27FC236}">
                  <a16:creationId xmlns:a16="http://schemas.microsoft.com/office/drawing/2014/main" id="{6E35ADEE-0B6C-D5A3-8E6D-96569FE941B7}"/>
                </a:ext>
              </a:extLst>
            </p:cNvPr>
            <p:cNvSpPr/>
            <p:nvPr/>
          </p:nvSpPr>
          <p:spPr>
            <a:xfrm>
              <a:off x="5605075" y="2095350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1" y="0"/>
                  </a:moveTo>
                  <a:cubicBezTo>
                    <a:pt x="124" y="0"/>
                    <a:pt x="0" y="309"/>
                    <a:pt x="185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29" y="562"/>
                    <a:pt x="679" y="450"/>
                    <a:pt x="679" y="278"/>
                  </a:cubicBezTo>
                  <a:cubicBezTo>
                    <a:pt x="679" y="124"/>
                    <a:pt x="556" y="0"/>
                    <a:pt x="4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4" name="Google Shape;13804;p26">
              <a:extLst>
                <a:ext uri="{FF2B5EF4-FFF2-40B4-BE49-F238E27FC236}">
                  <a16:creationId xmlns:a16="http://schemas.microsoft.com/office/drawing/2014/main" id="{72F7793D-6E7A-4662-BF24-7E96CD29DF7D}"/>
                </a:ext>
              </a:extLst>
            </p:cNvPr>
            <p:cNvSpPr/>
            <p:nvPr/>
          </p:nvSpPr>
          <p:spPr>
            <a:xfrm>
              <a:off x="5605075" y="21377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1" y="1"/>
                  </a:moveTo>
                  <a:cubicBezTo>
                    <a:pt x="155" y="1"/>
                    <a:pt x="0" y="309"/>
                    <a:pt x="185" y="495"/>
                  </a:cubicBezTo>
                  <a:cubicBezTo>
                    <a:pt x="242" y="541"/>
                    <a:pt x="309" y="563"/>
                    <a:pt x="376" y="563"/>
                  </a:cubicBezTo>
                  <a:cubicBezTo>
                    <a:pt x="529" y="563"/>
                    <a:pt x="679" y="451"/>
                    <a:pt x="679" y="279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5" name="Google Shape;13805;p26">
              <a:extLst>
                <a:ext uri="{FF2B5EF4-FFF2-40B4-BE49-F238E27FC236}">
                  <a16:creationId xmlns:a16="http://schemas.microsoft.com/office/drawing/2014/main" id="{0FAA752C-C94B-B05B-BF63-896214D4977C}"/>
                </a:ext>
              </a:extLst>
            </p:cNvPr>
            <p:cNvSpPr/>
            <p:nvPr/>
          </p:nvSpPr>
          <p:spPr>
            <a:xfrm>
              <a:off x="5497050" y="1924850"/>
              <a:ext cx="363425" cy="363400"/>
            </a:xfrm>
            <a:custGeom>
              <a:avLst/>
              <a:gdLst/>
              <a:ahLst/>
              <a:cxnLst/>
              <a:rect l="l" t="t" r="r" b="b"/>
              <a:pathLst>
                <a:path w="14537" h="14536" extrusionOk="0">
                  <a:moveTo>
                    <a:pt x="8426" y="556"/>
                  </a:moveTo>
                  <a:cubicBezTo>
                    <a:pt x="8580" y="556"/>
                    <a:pt x="8704" y="710"/>
                    <a:pt x="8704" y="864"/>
                  </a:cubicBezTo>
                  <a:lnTo>
                    <a:pt x="8704" y="1420"/>
                  </a:lnTo>
                  <a:cubicBezTo>
                    <a:pt x="8704" y="1574"/>
                    <a:pt x="8580" y="1697"/>
                    <a:pt x="8426" y="1697"/>
                  </a:cubicBezTo>
                  <a:lnTo>
                    <a:pt x="6142" y="1697"/>
                  </a:lnTo>
                  <a:cubicBezTo>
                    <a:pt x="5988" y="1697"/>
                    <a:pt x="5864" y="1574"/>
                    <a:pt x="5864" y="1420"/>
                  </a:cubicBezTo>
                  <a:lnTo>
                    <a:pt x="5864" y="864"/>
                  </a:lnTo>
                  <a:cubicBezTo>
                    <a:pt x="5864" y="710"/>
                    <a:pt x="5988" y="556"/>
                    <a:pt x="6142" y="556"/>
                  </a:cubicBezTo>
                  <a:close/>
                  <a:moveTo>
                    <a:pt x="2716" y="3117"/>
                  </a:moveTo>
                  <a:lnTo>
                    <a:pt x="2716" y="10215"/>
                  </a:lnTo>
                  <a:lnTo>
                    <a:pt x="556" y="10215"/>
                  </a:lnTo>
                  <a:lnTo>
                    <a:pt x="556" y="3395"/>
                  </a:lnTo>
                  <a:cubicBezTo>
                    <a:pt x="556" y="3240"/>
                    <a:pt x="679" y="3117"/>
                    <a:pt x="865" y="3117"/>
                  </a:cubicBezTo>
                  <a:close/>
                  <a:moveTo>
                    <a:pt x="13672" y="3117"/>
                  </a:moveTo>
                  <a:cubicBezTo>
                    <a:pt x="13827" y="3117"/>
                    <a:pt x="13981" y="3240"/>
                    <a:pt x="13981" y="3395"/>
                  </a:cubicBezTo>
                  <a:lnTo>
                    <a:pt x="13981" y="10215"/>
                  </a:lnTo>
                  <a:lnTo>
                    <a:pt x="11821" y="10215"/>
                  </a:lnTo>
                  <a:lnTo>
                    <a:pt x="11821" y="3117"/>
                  </a:lnTo>
                  <a:close/>
                  <a:moveTo>
                    <a:pt x="10956" y="1420"/>
                  </a:moveTo>
                  <a:cubicBezTo>
                    <a:pt x="11111" y="1420"/>
                    <a:pt x="11234" y="1543"/>
                    <a:pt x="11234" y="1697"/>
                  </a:cubicBezTo>
                  <a:lnTo>
                    <a:pt x="11234" y="10215"/>
                  </a:lnTo>
                  <a:lnTo>
                    <a:pt x="8518" y="10215"/>
                  </a:lnTo>
                  <a:cubicBezTo>
                    <a:pt x="8158" y="10245"/>
                    <a:pt x="8178" y="10803"/>
                    <a:pt x="8550" y="10803"/>
                  </a:cubicBezTo>
                  <a:cubicBezTo>
                    <a:pt x="8560" y="10803"/>
                    <a:pt x="8570" y="10802"/>
                    <a:pt x="8580" y="10802"/>
                  </a:cubicBezTo>
                  <a:lnTo>
                    <a:pt x="13981" y="10802"/>
                  </a:lnTo>
                  <a:lnTo>
                    <a:pt x="13981" y="11820"/>
                  </a:lnTo>
                  <a:cubicBezTo>
                    <a:pt x="13981" y="11974"/>
                    <a:pt x="13827" y="12098"/>
                    <a:pt x="13672" y="12098"/>
                  </a:cubicBezTo>
                  <a:lnTo>
                    <a:pt x="865" y="12098"/>
                  </a:lnTo>
                  <a:cubicBezTo>
                    <a:pt x="679" y="12098"/>
                    <a:pt x="556" y="11974"/>
                    <a:pt x="556" y="11820"/>
                  </a:cubicBezTo>
                  <a:lnTo>
                    <a:pt x="556" y="10802"/>
                  </a:lnTo>
                  <a:lnTo>
                    <a:pt x="5988" y="10802"/>
                  </a:lnTo>
                  <a:cubicBezTo>
                    <a:pt x="6358" y="10802"/>
                    <a:pt x="6358" y="10246"/>
                    <a:pt x="5988" y="10246"/>
                  </a:cubicBezTo>
                  <a:lnTo>
                    <a:pt x="3272" y="10246"/>
                  </a:lnTo>
                  <a:lnTo>
                    <a:pt x="3272" y="1697"/>
                  </a:lnTo>
                  <a:cubicBezTo>
                    <a:pt x="3272" y="1543"/>
                    <a:pt x="3426" y="1420"/>
                    <a:pt x="3581" y="1420"/>
                  </a:cubicBezTo>
                  <a:lnTo>
                    <a:pt x="5278" y="1420"/>
                  </a:lnTo>
                  <a:cubicBezTo>
                    <a:pt x="5278" y="1883"/>
                    <a:pt x="5648" y="2284"/>
                    <a:pt x="6111" y="2284"/>
                  </a:cubicBezTo>
                  <a:lnTo>
                    <a:pt x="8395" y="2284"/>
                  </a:lnTo>
                  <a:cubicBezTo>
                    <a:pt x="8858" y="2284"/>
                    <a:pt x="9259" y="1883"/>
                    <a:pt x="9259" y="1420"/>
                  </a:cubicBezTo>
                  <a:close/>
                  <a:moveTo>
                    <a:pt x="8704" y="12653"/>
                  </a:moveTo>
                  <a:lnTo>
                    <a:pt x="8673" y="13980"/>
                  </a:lnTo>
                  <a:lnTo>
                    <a:pt x="5864" y="13980"/>
                  </a:lnTo>
                  <a:lnTo>
                    <a:pt x="5864" y="12653"/>
                  </a:lnTo>
                  <a:close/>
                  <a:moveTo>
                    <a:pt x="6142" y="0"/>
                  </a:moveTo>
                  <a:cubicBezTo>
                    <a:pt x="5648" y="0"/>
                    <a:pt x="5278" y="370"/>
                    <a:pt x="5278" y="864"/>
                  </a:cubicBezTo>
                  <a:lnTo>
                    <a:pt x="3581" y="864"/>
                  </a:lnTo>
                  <a:cubicBezTo>
                    <a:pt x="3118" y="864"/>
                    <a:pt x="2716" y="1234"/>
                    <a:pt x="2716" y="1697"/>
                  </a:cubicBezTo>
                  <a:lnTo>
                    <a:pt x="2716" y="2562"/>
                  </a:lnTo>
                  <a:lnTo>
                    <a:pt x="865" y="2562"/>
                  </a:lnTo>
                  <a:cubicBezTo>
                    <a:pt x="371" y="2562"/>
                    <a:pt x="1" y="2932"/>
                    <a:pt x="1" y="3395"/>
                  </a:cubicBezTo>
                  <a:lnTo>
                    <a:pt x="1" y="11820"/>
                  </a:lnTo>
                  <a:cubicBezTo>
                    <a:pt x="1" y="12283"/>
                    <a:pt x="371" y="12653"/>
                    <a:pt x="865" y="12653"/>
                  </a:cubicBezTo>
                  <a:lnTo>
                    <a:pt x="5278" y="12653"/>
                  </a:lnTo>
                  <a:lnTo>
                    <a:pt x="5278" y="13980"/>
                  </a:lnTo>
                  <a:lnTo>
                    <a:pt x="3858" y="13980"/>
                  </a:lnTo>
                  <a:cubicBezTo>
                    <a:pt x="3704" y="13980"/>
                    <a:pt x="3581" y="14104"/>
                    <a:pt x="3581" y="14258"/>
                  </a:cubicBezTo>
                  <a:cubicBezTo>
                    <a:pt x="3581" y="14412"/>
                    <a:pt x="3704" y="14536"/>
                    <a:pt x="3858" y="14536"/>
                  </a:cubicBezTo>
                  <a:lnTo>
                    <a:pt x="10679" y="14536"/>
                  </a:lnTo>
                  <a:cubicBezTo>
                    <a:pt x="10833" y="14536"/>
                    <a:pt x="10956" y="14412"/>
                    <a:pt x="10956" y="14258"/>
                  </a:cubicBezTo>
                  <a:cubicBezTo>
                    <a:pt x="10956" y="14117"/>
                    <a:pt x="10854" y="13976"/>
                    <a:pt x="10718" y="13976"/>
                  </a:cubicBezTo>
                  <a:cubicBezTo>
                    <a:pt x="10705" y="13976"/>
                    <a:pt x="10692" y="13978"/>
                    <a:pt x="10679" y="13980"/>
                  </a:cubicBezTo>
                  <a:lnTo>
                    <a:pt x="9259" y="13980"/>
                  </a:lnTo>
                  <a:lnTo>
                    <a:pt x="9259" y="12653"/>
                  </a:lnTo>
                  <a:lnTo>
                    <a:pt x="13672" y="12653"/>
                  </a:lnTo>
                  <a:cubicBezTo>
                    <a:pt x="14135" y="12653"/>
                    <a:pt x="14536" y="12283"/>
                    <a:pt x="14536" y="11820"/>
                  </a:cubicBezTo>
                  <a:lnTo>
                    <a:pt x="14536" y="3395"/>
                  </a:lnTo>
                  <a:cubicBezTo>
                    <a:pt x="14536" y="2932"/>
                    <a:pt x="14135" y="2562"/>
                    <a:pt x="13672" y="2562"/>
                  </a:cubicBezTo>
                  <a:lnTo>
                    <a:pt x="11821" y="2562"/>
                  </a:lnTo>
                  <a:lnTo>
                    <a:pt x="11821" y="1697"/>
                  </a:lnTo>
                  <a:cubicBezTo>
                    <a:pt x="11821" y="1234"/>
                    <a:pt x="11419" y="864"/>
                    <a:pt x="10956" y="864"/>
                  </a:cubicBezTo>
                  <a:lnTo>
                    <a:pt x="9259" y="864"/>
                  </a:lnTo>
                  <a:cubicBezTo>
                    <a:pt x="9259" y="370"/>
                    <a:pt x="8889" y="0"/>
                    <a:pt x="839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6" name="Google Shape;13806;p26">
              <a:extLst>
                <a:ext uri="{FF2B5EF4-FFF2-40B4-BE49-F238E27FC236}">
                  <a16:creationId xmlns:a16="http://schemas.microsoft.com/office/drawing/2014/main" id="{4281EE44-8B68-CD22-2DD6-38F4E79ECA50}"/>
                </a:ext>
              </a:extLst>
            </p:cNvPr>
            <p:cNvSpPr/>
            <p:nvPr/>
          </p:nvSpPr>
          <p:spPr>
            <a:xfrm>
              <a:off x="5646975" y="2009675"/>
              <a:ext cx="106000" cy="14750"/>
            </a:xfrm>
            <a:custGeom>
              <a:avLst/>
              <a:gdLst/>
              <a:ahLst/>
              <a:cxnLst/>
              <a:rect l="l" t="t" r="r" b="b"/>
              <a:pathLst>
                <a:path w="4240" h="590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3818" y="588"/>
                  </a:lnTo>
                  <a:cubicBezTo>
                    <a:pt x="3828" y="589"/>
                    <a:pt x="3837" y="589"/>
                    <a:pt x="3847" y="589"/>
                  </a:cubicBezTo>
                  <a:cubicBezTo>
                    <a:pt x="4240" y="589"/>
                    <a:pt x="4240" y="1"/>
                    <a:pt x="3847" y="1"/>
                  </a:cubicBezTo>
                  <a:cubicBezTo>
                    <a:pt x="3837" y="1"/>
                    <a:pt x="3828" y="1"/>
                    <a:pt x="3818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7" name="Google Shape;13807;p26">
              <a:extLst>
                <a:ext uri="{FF2B5EF4-FFF2-40B4-BE49-F238E27FC236}">
                  <a16:creationId xmlns:a16="http://schemas.microsoft.com/office/drawing/2014/main" id="{2BC70493-F15E-F673-375E-80D0F31E572E}"/>
                </a:ext>
              </a:extLst>
            </p:cNvPr>
            <p:cNvSpPr/>
            <p:nvPr/>
          </p:nvSpPr>
          <p:spPr>
            <a:xfrm>
              <a:off x="5646975" y="2052800"/>
              <a:ext cx="106000" cy="14050"/>
            </a:xfrm>
            <a:custGeom>
              <a:avLst/>
              <a:gdLst/>
              <a:ahLst/>
              <a:cxnLst/>
              <a:rect l="l" t="t" r="r" b="b"/>
              <a:pathLst>
                <a:path w="4240" h="562" extrusionOk="0">
                  <a:moveTo>
                    <a:pt x="367" y="1"/>
                  </a:moveTo>
                  <a:cubicBezTo>
                    <a:pt x="1" y="1"/>
                    <a:pt x="10" y="562"/>
                    <a:pt x="393" y="562"/>
                  </a:cubicBezTo>
                  <a:cubicBezTo>
                    <a:pt x="403" y="562"/>
                    <a:pt x="413" y="561"/>
                    <a:pt x="423" y="561"/>
                  </a:cubicBezTo>
                  <a:lnTo>
                    <a:pt x="3818" y="561"/>
                  </a:lnTo>
                  <a:cubicBezTo>
                    <a:pt x="3828" y="561"/>
                    <a:pt x="3837" y="562"/>
                    <a:pt x="3847" y="562"/>
                  </a:cubicBezTo>
                  <a:cubicBezTo>
                    <a:pt x="4231" y="562"/>
                    <a:pt x="4240" y="1"/>
                    <a:pt x="3874" y="1"/>
                  </a:cubicBezTo>
                  <a:cubicBezTo>
                    <a:pt x="3856" y="1"/>
                    <a:pt x="3837" y="2"/>
                    <a:pt x="3818" y="5"/>
                  </a:cubicBezTo>
                  <a:lnTo>
                    <a:pt x="423" y="5"/>
                  </a:lnTo>
                  <a:cubicBezTo>
                    <a:pt x="403" y="2"/>
                    <a:pt x="384" y="1"/>
                    <a:pt x="3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8" name="Google Shape;13808;p26">
              <a:extLst>
                <a:ext uri="{FF2B5EF4-FFF2-40B4-BE49-F238E27FC236}">
                  <a16:creationId xmlns:a16="http://schemas.microsoft.com/office/drawing/2014/main" id="{0FD145C9-AEE3-4813-DD52-C357FE55E978}"/>
                </a:ext>
              </a:extLst>
            </p:cNvPr>
            <p:cNvSpPr/>
            <p:nvPr/>
          </p:nvSpPr>
          <p:spPr>
            <a:xfrm>
              <a:off x="5647175" y="2095250"/>
              <a:ext cx="105600" cy="14100"/>
            </a:xfrm>
            <a:custGeom>
              <a:avLst/>
              <a:gdLst/>
              <a:ahLst/>
              <a:cxnLst/>
              <a:rect l="l" t="t" r="r" b="b"/>
              <a:pathLst>
                <a:path w="4224" h="564" extrusionOk="0">
                  <a:moveTo>
                    <a:pt x="361" y="0"/>
                  </a:moveTo>
                  <a:cubicBezTo>
                    <a:pt x="1" y="0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3810" y="560"/>
                  </a:lnTo>
                  <a:cubicBezTo>
                    <a:pt x="3828" y="563"/>
                    <a:pt x="3846" y="564"/>
                    <a:pt x="3864" y="564"/>
                  </a:cubicBezTo>
                  <a:cubicBezTo>
                    <a:pt x="4224" y="564"/>
                    <a:pt x="4224" y="0"/>
                    <a:pt x="3864" y="0"/>
                  </a:cubicBezTo>
                  <a:cubicBezTo>
                    <a:pt x="3846" y="0"/>
                    <a:pt x="3828" y="2"/>
                    <a:pt x="3810" y="4"/>
                  </a:cubicBezTo>
                  <a:lnTo>
                    <a:pt x="415" y="4"/>
                  </a:lnTo>
                  <a:cubicBezTo>
                    <a:pt x="396" y="2"/>
                    <a:pt x="378" y="0"/>
                    <a:pt x="36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69" name="Google Shape;13809;p26">
              <a:extLst>
                <a:ext uri="{FF2B5EF4-FFF2-40B4-BE49-F238E27FC236}">
                  <a16:creationId xmlns:a16="http://schemas.microsoft.com/office/drawing/2014/main" id="{9833A393-9D24-E27B-FE5C-C4F085C6B961}"/>
                </a:ext>
              </a:extLst>
            </p:cNvPr>
            <p:cNvSpPr/>
            <p:nvPr/>
          </p:nvSpPr>
          <p:spPr>
            <a:xfrm>
              <a:off x="5647175" y="2137675"/>
              <a:ext cx="102975" cy="14125"/>
            </a:xfrm>
            <a:custGeom>
              <a:avLst/>
              <a:gdLst/>
              <a:ahLst/>
              <a:cxnLst/>
              <a:rect l="l" t="t" r="r" b="b"/>
              <a:pathLst>
                <a:path w="4119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3810" y="560"/>
                  </a:lnTo>
                  <a:cubicBezTo>
                    <a:pt x="3964" y="560"/>
                    <a:pt x="4087" y="437"/>
                    <a:pt x="4118" y="283"/>
                  </a:cubicBezTo>
                  <a:cubicBezTo>
                    <a:pt x="4118" y="128"/>
                    <a:pt x="3964" y="5"/>
                    <a:pt x="3810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0" name="Google Shape;13810;p26">
              <a:extLst>
                <a:ext uri="{FF2B5EF4-FFF2-40B4-BE49-F238E27FC236}">
                  <a16:creationId xmlns:a16="http://schemas.microsoft.com/office/drawing/2014/main" id="{02963F26-DBF8-6CE1-E3CF-E5ECA6B1E8BF}"/>
                </a:ext>
              </a:extLst>
            </p:cNvPr>
            <p:cNvSpPr/>
            <p:nvPr/>
          </p:nvSpPr>
          <p:spPr>
            <a:xfrm>
              <a:off x="5669100" y="2180225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71" y="0"/>
                  </a:moveTo>
                  <a:cubicBezTo>
                    <a:pt x="124" y="31"/>
                    <a:pt x="1" y="340"/>
                    <a:pt x="217" y="494"/>
                  </a:cubicBezTo>
                  <a:cubicBezTo>
                    <a:pt x="269" y="547"/>
                    <a:pt x="332" y="569"/>
                    <a:pt x="393" y="569"/>
                  </a:cubicBezTo>
                  <a:cubicBezTo>
                    <a:pt x="550" y="569"/>
                    <a:pt x="702" y="424"/>
                    <a:pt x="680" y="247"/>
                  </a:cubicBezTo>
                  <a:cubicBezTo>
                    <a:pt x="649" y="93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71" name="Google Shape;13811;p26">
            <a:extLst>
              <a:ext uri="{FF2B5EF4-FFF2-40B4-BE49-F238E27FC236}">
                <a16:creationId xmlns:a16="http://schemas.microsoft.com/office/drawing/2014/main" id="{0CBA5F6D-29D4-0D4D-25CB-E44F5FC263CA}"/>
              </a:ext>
            </a:extLst>
          </p:cNvPr>
          <p:cNvGrpSpPr/>
          <p:nvPr/>
        </p:nvGrpSpPr>
        <p:grpSpPr>
          <a:xfrm>
            <a:off x="3389427" y="6909962"/>
            <a:ext cx="809250" cy="726500"/>
            <a:chOff x="4736000" y="1924850"/>
            <a:chExt cx="404625" cy="363250"/>
          </a:xfrm>
        </p:grpSpPr>
        <p:sp>
          <p:nvSpPr>
            <p:cNvPr id="372" name="Google Shape;13812;p26">
              <a:extLst>
                <a:ext uri="{FF2B5EF4-FFF2-40B4-BE49-F238E27FC236}">
                  <a16:creationId xmlns:a16="http://schemas.microsoft.com/office/drawing/2014/main" id="{47AF9191-E60F-0820-5C0B-50DF5DA8C6EE}"/>
                </a:ext>
              </a:extLst>
            </p:cNvPr>
            <p:cNvSpPr/>
            <p:nvPr/>
          </p:nvSpPr>
          <p:spPr>
            <a:xfrm>
              <a:off x="4852050" y="1967200"/>
              <a:ext cx="216050" cy="185275"/>
            </a:xfrm>
            <a:custGeom>
              <a:avLst/>
              <a:gdLst/>
              <a:ahLst/>
              <a:cxnLst/>
              <a:rect l="l" t="t" r="r" b="b"/>
              <a:pathLst>
                <a:path w="8642" h="7411" extrusionOk="0">
                  <a:moveTo>
                    <a:pt x="4956" y="566"/>
                  </a:moveTo>
                  <a:cubicBezTo>
                    <a:pt x="6521" y="566"/>
                    <a:pt x="7890" y="1773"/>
                    <a:pt x="8055" y="3398"/>
                  </a:cubicBezTo>
                  <a:lnTo>
                    <a:pt x="8055" y="3429"/>
                  </a:lnTo>
                  <a:lnTo>
                    <a:pt x="6635" y="3429"/>
                  </a:lnTo>
                  <a:cubicBezTo>
                    <a:pt x="6327" y="3429"/>
                    <a:pt x="6080" y="3182"/>
                    <a:pt x="6080" y="2843"/>
                  </a:cubicBezTo>
                  <a:cubicBezTo>
                    <a:pt x="6049" y="2225"/>
                    <a:pt x="5555" y="1732"/>
                    <a:pt x="4938" y="1732"/>
                  </a:cubicBezTo>
                  <a:cubicBezTo>
                    <a:pt x="4629" y="1732"/>
                    <a:pt x="4382" y="1454"/>
                    <a:pt x="4382" y="1145"/>
                  </a:cubicBezTo>
                  <a:lnTo>
                    <a:pt x="4382" y="621"/>
                  </a:lnTo>
                  <a:cubicBezTo>
                    <a:pt x="4575" y="584"/>
                    <a:pt x="4767" y="566"/>
                    <a:pt x="4956" y="566"/>
                  </a:cubicBezTo>
                  <a:close/>
                  <a:moveTo>
                    <a:pt x="4105" y="3985"/>
                  </a:moveTo>
                  <a:cubicBezTo>
                    <a:pt x="4784" y="4046"/>
                    <a:pt x="4784" y="5065"/>
                    <a:pt x="4105" y="5126"/>
                  </a:cubicBezTo>
                  <a:cubicBezTo>
                    <a:pt x="3518" y="5126"/>
                    <a:pt x="3024" y="5559"/>
                    <a:pt x="2963" y="6114"/>
                  </a:cubicBezTo>
                  <a:cubicBezTo>
                    <a:pt x="2315" y="5589"/>
                    <a:pt x="1913" y="4818"/>
                    <a:pt x="1821" y="3985"/>
                  </a:cubicBezTo>
                  <a:close/>
                  <a:moveTo>
                    <a:pt x="3796" y="806"/>
                  </a:moveTo>
                  <a:lnTo>
                    <a:pt x="3796" y="1145"/>
                  </a:lnTo>
                  <a:cubicBezTo>
                    <a:pt x="3796" y="1763"/>
                    <a:pt x="4321" y="2287"/>
                    <a:pt x="4938" y="2287"/>
                  </a:cubicBezTo>
                  <a:cubicBezTo>
                    <a:pt x="5247" y="2287"/>
                    <a:pt x="5493" y="2534"/>
                    <a:pt x="5493" y="2843"/>
                  </a:cubicBezTo>
                  <a:cubicBezTo>
                    <a:pt x="5524" y="3460"/>
                    <a:pt x="6018" y="3985"/>
                    <a:pt x="6635" y="3985"/>
                  </a:cubicBezTo>
                  <a:lnTo>
                    <a:pt x="8055" y="3985"/>
                  </a:lnTo>
                  <a:cubicBezTo>
                    <a:pt x="7901" y="5589"/>
                    <a:pt x="6543" y="6824"/>
                    <a:pt x="4938" y="6824"/>
                  </a:cubicBezTo>
                  <a:cubicBezTo>
                    <a:pt x="4444" y="6824"/>
                    <a:pt x="3950" y="6700"/>
                    <a:pt x="3518" y="6484"/>
                  </a:cubicBezTo>
                  <a:lnTo>
                    <a:pt x="3518" y="6268"/>
                  </a:lnTo>
                  <a:cubicBezTo>
                    <a:pt x="3518" y="5929"/>
                    <a:pt x="3765" y="5682"/>
                    <a:pt x="4105" y="5682"/>
                  </a:cubicBezTo>
                  <a:cubicBezTo>
                    <a:pt x="5524" y="5589"/>
                    <a:pt x="5524" y="3491"/>
                    <a:pt x="4105" y="3429"/>
                  </a:cubicBezTo>
                  <a:lnTo>
                    <a:pt x="1821" y="3429"/>
                  </a:lnTo>
                  <a:cubicBezTo>
                    <a:pt x="1944" y="2225"/>
                    <a:pt x="2716" y="1207"/>
                    <a:pt x="3796" y="806"/>
                  </a:cubicBezTo>
                  <a:close/>
                  <a:moveTo>
                    <a:pt x="4911" y="0"/>
                  </a:moveTo>
                  <a:cubicBezTo>
                    <a:pt x="4001" y="0"/>
                    <a:pt x="3073" y="336"/>
                    <a:pt x="2315" y="1084"/>
                  </a:cubicBezTo>
                  <a:cubicBezTo>
                    <a:pt x="0" y="3429"/>
                    <a:pt x="1636" y="7379"/>
                    <a:pt x="4938" y="7410"/>
                  </a:cubicBezTo>
                  <a:cubicBezTo>
                    <a:pt x="6975" y="7379"/>
                    <a:pt x="8610" y="5744"/>
                    <a:pt x="8641" y="3707"/>
                  </a:cubicBezTo>
                  <a:cubicBezTo>
                    <a:pt x="8641" y="1472"/>
                    <a:pt x="6817" y="0"/>
                    <a:pt x="49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3" name="Google Shape;13813;p26">
              <a:extLst>
                <a:ext uri="{FF2B5EF4-FFF2-40B4-BE49-F238E27FC236}">
                  <a16:creationId xmlns:a16="http://schemas.microsoft.com/office/drawing/2014/main" id="{7BF44C20-B36F-63B7-B7FC-BEF96B0795C9}"/>
                </a:ext>
              </a:extLst>
            </p:cNvPr>
            <p:cNvSpPr/>
            <p:nvPr/>
          </p:nvSpPr>
          <p:spPr>
            <a:xfrm>
              <a:off x="5062675" y="2134700"/>
              <a:ext cx="16225" cy="14575"/>
            </a:xfrm>
            <a:custGeom>
              <a:avLst/>
              <a:gdLst/>
              <a:ahLst/>
              <a:cxnLst/>
              <a:rect l="l" t="t" r="r" b="b"/>
              <a:pathLst>
                <a:path w="649" h="583" extrusionOk="0">
                  <a:moveTo>
                    <a:pt x="371" y="0"/>
                  </a:moveTo>
                  <a:cubicBezTo>
                    <a:pt x="124" y="0"/>
                    <a:pt x="0" y="309"/>
                    <a:pt x="155" y="494"/>
                  </a:cubicBezTo>
                  <a:cubicBezTo>
                    <a:pt x="215" y="555"/>
                    <a:pt x="289" y="582"/>
                    <a:pt x="361" y="582"/>
                  </a:cubicBezTo>
                  <a:cubicBezTo>
                    <a:pt x="508" y="582"/>
                    <a:pt x="648" y="465"/>
                    <a:pt x="648" y="278"/>
                  </a:cubicBezTo>
                  <a:cubicBezTo>
                    <a:pt x="648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4" name="Google Shape;13814;p26">
              <a:extLst>
                <a:ext uri="{FF2B5EF4-FFF2-40B4-BE49-F238E27FC236}">
                  <a16:creationId xmlns:a16="http://schemas.microsoft.com/office/drawing/2014/main" id="{7B516B94-C4D2-E4C3-FAAA-801320A910A8}"/>
                </a:ext>
              </a:extLst>
            </p:cNvPr>
            <p:cNvSpPr/>
            <p:nvPr/>
          </p:nvSpPr>
          <p:spPr>
            <a:xfrm>
              <a:off x="4736000" y="1924850"/>
              <a:ext cx="404625" cy="363250"/>
            </a:xfrm>
            <a:custGeom>
              <a:avLst/>
              <a:gdLst/>
              <a:ahLst/>
              <a:cxnLst/>
              <a:rect l="l" t="t" r="r" b="b"/>
              <a:pathLst>
                <a:path w="16185" h="14530" extrusionOk="0">
                  <a:moveTo>
                    <a:pt x="5383" y="8796"/>
                  </a:moveTo>
                  <a:cubicBezTo>
                    <a:pt x="5630" y="9073"/>
                    <a:pt x="5876" y="9351"/>
                    <a:pt x="6185" y="9598"/>
                  </a:cubicBezTo>
                  <a:lnTo>
                    <a:pt x="5383" y="10400"/>
                  </a:lnTo>
                  <a:cubicBezTo>
                    <a:pt x="5074" y="10154"/>
                    <a:pt x="4827" y="9876"/>
                    <a:pt x="4580" y="9598"/>
                  </a:cubicBezTo>
                  <a:lnTo>
                    <a:pt x="5383" y="8796"/>
                  </a:lnTo>
                  <a:close/>
                  <a:moveTo>
                    <a:pt x="4179" y="9999"/>
                  </a:moveTo>
                  <a:cubicBezTo>
                    <a:pt x="4426" y="10277"/>
                    <a:pt x="4704" y="10555"/>
                    <a:pt x="4981" y="10802"/>
                  </a:cubicBezTo>
                  <a:lnTo>
                    <a:pt x="1988" y="13795"/>
                  </a:lnTo>
                  <a:cubicBezTo>
                    <a:pt x="1856" y="13927"/>
                    <a:pt x="1709" y="13983"/>
                    <a:pt x="1570" y="13983"/>
                  </a:cubicBezTo>
                  <a:cubicBezTo>
                    <a:pt x="1126" y="13983"/>
                    <a:pt x="755" y="13416"/>
                    <a:pt x="1155" y="12993"/>
                  </a:cubicBezTo>
                  <a:lnTo>
                    <a:pt x="4179" y="9999"/>
                  </a:lnTo>
                  <a:close/>
                  <a:moveTo>
                    <a:pt x="9580" y="0"/>
                  </a:moveTo>
                  <a:cubicBezTo>
                    <a:pt x="5321" y="31"/>
                    <a:pt x="2759" y="4722"/>
                    <a:pt x="5074" y="8333"/>
                  </a:cubicBezTo>
                  <a:lnTo>
                    <a:pt x="784" y="12592"/>
                  </a:lnTo>
                  <a:cubicBezTo>
                    <a:pt x="0" y="13423"/>
                    <a:pt x="735" y="14529"/>
                    <a:pt x="1607" y="14529"/>
                  </a:cubicBezTo>
                  <a:cubicBezTo>
                    <a:pt x="1868" y="14529"/>
                    <a:pt x="2141" y="14431"/>
                    <a:pt x="2389" y="14196"/>
                  </a:cubicBezTo>
                  <a:lnTo>
                    <a:pt x="6648" y="9938"/>
                  </a:lnTo>
                  <a:cubicBezTo>
                    <a:pt x="7545" y="10505"/>
                    <a:pt x="8564" y="10791"/>
                    <a:pt x="9584" y="10791"/>
                  </a:cubicBezTo>
                  <a:cubicBezTo>
                    <a:pt x="10671" y="10791"/>
                    <a:pt x="11758" y="10467"/>
                    <a:pt x="12697" y="9814"/>
                  </a:cubicBezTo>
                  <a:cubicBezTo>
                    <a:pt x="12820" y="9721"/>
                    <a:pt x="12820" y="9536"/>
                    <a:pt x="12759" y="9413"/>
                  </a:cubicBezTo>
                  <a:cubicBezTo>
                    <a:pt x="12703" y="9338"/>
                    <a:pt x="12613" y="9297"/>
                    <a:pt x="12523" y="9297"/>
                  </a:cubicBezTo>
                  <a:cubicBezTo>
                    <a:pt x="12464" y="9297"/>
                    <a:pt x="12406" y="9315"/>
                    <a:pt x="12357" y="9351"/>
                  </a:cubicBezTo>
                  <a:cubicBezTo>
                    <a:pt x="11512" y="9959"/>
                    <a:pt x="10530" y="10256"/>
                    <a:pt x="9553" y="10256"/>
                  </a:cubicBezTo>
                  <a:cubicBezTo>
                    <a:pt x="8249" y="10256"/>
                    <a:pt x="6953" y="9727"/>
                    <a:pt x="6000" y="8703"/>
                  </a:cubicBezTo>
                  <a:cubicBezTo>
                    <a:pt x="4364" y="6913"/>
                    <a:pt x="4303" y="4166"/>
                    <a:pt x="5876" y="2315"/>
                  </a:cubicBezTo>
                  <a:cubicBezTo>
                    <a:pt x="6829" y="1176"/>
                    <a:pt x="8199" y="579"/>
                    <a:pt x="9583" y="579"/>
                  </a:cubicBezTo>
                  <a:cubicBezTo>
                    <a:pt x="10488" y="579"/>
                    <a:pt x="11398" y="834"/>
                    <a:pt x="12203" y="1358"/>
                  </a:cubicBezTo>
                  <a:cubicBezTo>
                    <a:pt x="14240" y="2685"/>
                    <a:pt x="14981" y="5339"/>
                    <a:pt x="13901" y="7530"/>
                  </a:cubicBezTo>
                  <a:cubicBezTo>
                    <a:pt x="13839" y="7654"/>
                    <a:pt x="13901" y="7839"/>
                    <a:pt x="14055" y="7901"/>
                  </a:cubicBezTo>
                  <a:cubicBezTo>
                    <a:pt x="14094" y="7930"/>
                    <a:pt x="14140" y="7944"/>
                    <a:pt x="14187" y="7944"/>
                  </a:cubicBezTo>
                  <a:cubicBezTo>
                    <a:pt x="14284" y="7944"/>
                    <a:pt x="14383" y="7882"/>
                    <a:pt x="14425" y="7777"/>
                  </a:cubicBezTo>
                  <a:cubicBezTo>
                    <a:pt x="16184" y="4197"/>
                    <a:pt x="13561" y="0"/>
                    <a:pt x="95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75" name="Google Shape;13815;p26">
            <a:extLst>
              <a:ext uri="{FF2B5EF4-FFF2-40B4-BE49-F238E27FC236}">
                <a16:creationId xmlns:a16="http://schemas.microsoft.com/office/drawing/2014/main" id="{C8139DDC-40A1-301D-9A60-26D1E41475E2}"/>
              </a:ext>
            </a:extLst>
          </p:cNvPr>
          <p:cNvGrpSpPr/>
          <p:nvPr/>
        </p:nvGrpSpPr>
        <p:grpSpPr>
          <a:xfrm>
            <a:off x="2198501" y="6909289"/>
            <a:ext cx="540150" cy="727850"/>
            <a:chOff x="4043450" y="3602175"/>
            <a:chExt cx="270075" cy="363925"/>
          </a:xfrm>
        </p:grpSpPr>
        <p:sp>
          <p:nvSpPr>
            <p:cNvPr id="376" name="Google Shape;13816;p26">
              <a:extLst>
                <a:ext uri="{FF2B5EF4-FFF2-40B4-BE49-F238E27FC236}">
                  <a16:creationId xmlns:a16="http://schemas.microsoft.com/office/drawing/2014/main" id="{613813AA-C6E6-E889-C245-FF20E346BB78}"/>
                </a:ext>
              </a:extLst>
            </p:cNvPr>
            <p:cNvSpPr/>
            <p:nvPr/>
          </p:nvSpPr>
          <p:spPr>
            <a:xfrm>
              <a:off x="4078950" y="3646150"/>
              <a:ext cx="25475" cy="21100"/>
            </a:xfrm>
            <a:custGeom>
              <a:avLst/>
              <a:gdLst/>
              <a:ahLst/>
              <a:cxnLst/>
              <a:rect l="l" t="t" r="r" b="b"/>
              <a:pathLst>
                <a:path w="1019" h="844" extrusionOk="0">
                  <a:moveTo>
                    <a:pt x="587" y="1"/>
                  </a:moveTo>
                  <a:cubicBezTo>
                    <a:pt x="186" y="1"/>
                    <a:pt x="0" y="464"/>
                    <a:pt x="278" y="711"/>
                  </a:cubicBezTo>
                  <a:cubicBezTo>
                    <a:pt x="370" y="802"/>
                    <a:pt x="481" y="843"/>
                    <a:pt x="589" y="843"/>
                  </a:cubicBezTo>
                  <a:cubicBezTo>
                    <a:pt x="810" y="843"/>
                    <a:pt x="1019" y="671"/>
                    <a:pt x="1019" y="402"/>
                  </a:cubicBezTo>
                  <a:cubicBezTo>
                    <a:pt x="1019" y="186"/>
                    <a:pt x="803" y="1"/>
                    <a:pt x="5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7" name="Google Shape;13817;p26">
              <a:extLst>
                <a:ext uri="{FF2B5EF4-FFF2-40B4-BE49-F238E27FC236}">
                  <a16:creationId xmlns:a16="http://schemas.microsoft.com/office/drawing/2014/main" id="{452C0478-8146-714D-9CF9-40E2D553ABD3}"/>
                </a:ext>
              </a:extLst>
            </p:cNvPr>
            <p:cNvSpPr/>
            <p:nvPr/>
          </p:nvSpPr>
          <p:spPr>
            <a:xfrm>
              <a:off x="4083575" y="3692450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0"/>
                  </a:moveTo>
                  <a:cubicBezTo>
                    <a:pt x="155" y="0"/>
                    <a:pt x="1" y="309"/>
                    <a:pt x="186" y="494"/>
                  </a:cubicBezTo>
                  <a:cubicBezTo>
                    <a:pt x="242" y="541"/>
                    <a:pt x="309" y="562"/>
                    <a:pt x="376" y="562"/>
                  </a:cubicBezTo>
                  <a:cubicBezTo>
                    <a:pt x="530" y="562"/>
                    <a:pt x="680" y="450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8" name="Google Shape;13818;p26">
              <a:extLst>
                <a:ext uri="{FF2B5EF4-FFF2-40B4-BE49-F238E27FC236}">
                  <a16:creationId xmlns:a16="http://schemas.microsoft.com/office/drawing/2014/main" id="{9FE16C83-6B22-90B2-25A1-ABA937D75257}"/>
                </a:ext>
              </a:extLst>
            </p:cNvPr>
            <p:cNvSpPr/>
            <p:nvPr/>
          </p:nvSpPr>
          <p:spPr>
            <a:xfrm>
              <a:off x="4086675" y="3734100"/>
              <a:ext cx="184425" cy="184425"/>
            </a:xfrm>
            <a:custGeom>
              <a:avLst/>
              <a:gdLst/>
              <a:ahLst/>
              <a:cxnLst/>
              <a:rect l="l" t="t" r="r" b="b"/>
              <a:pathLst>
                <a:path w="7377" h="7377" extrusionOk="0">
                  <a:moveTo>
                    <a:pt x="6790" y="2285"/>
                  </a:moveTo>
                  <a:lnTo>
                    <a:pt x="6790" y="3427"/>
                  </a:lnTo>
                  <a:lnTo>
                    <a:pt x="556" y="3427"/>
                  </a:lnTo>
                  <a:lnTo>
                    <a:pt x="556" y="2285"/>
                  </a:lnTo>
                  <a:close/>
                  <a:moveTo>
                    <a:pt x="2531" y="5710"/>
                  </a:moveTo>
                  <a:lnTo>
                    <a:pt x="2531" y="6821"/>
                  </a:lnTo>
                  <a:lnTo>
                    <a:pt x="556" y="6821"/>
                  </a:lnTo>
                  <a:lnTo>
                    <a:pt x="556" y="5710"/>
                  </a:lnTo>
                  <a:close/>
                  <a:moveTo>
                    <a:pt x="6790" y="5710"/>
                  </a:moveTo>
                  <a:lnTo>
                    <a:pt x="6790" y="6821"/>
                  </a:lnTo>
                  <a:lnTo>
                    <a:pt x="4814" y="6821"/>
                  </a:lnTo>
                  <a:lnTo>
                    <a:pt x="4814" y="5710"/>
                  </a:lnTo>
                  <a:close/>
                  <a:moveTo>
                    <a:pt x="1975" y="1"/>
                  </a:moveTo>
                  <a:cubicBezTo>
                    <a:pt x="1821" y="1"/>
                    <a:pt x="1697" y="124"/>
                    <a:pt x="1697" y="279"/>
                  </a:cubicBezTo>
                  <a:cubicBezTo>
                    <a:pt x="1697" y="433"/>
                    <a:pt x="1821" y="556"/>
                    <a:pt x="1975" y="556"/>
                  </a:cubicBezTo>
                  <a:lnTo>
                    <a:pt x="3395" y="556"/>
                  </a:lnTo>
                  <a:lnTo>
                    <a:pt x="3395" y="1698"/>
                  </a:lnTo>
                  <a:lnTo>
                    <a:pt x="278" y="1698"/>
                  </a:lnTo>
                  <a:cubicBezTo>
                    <a:pt x="123" y="1698"/>
                    <a:pt x="0" y="1822"/>
                    <a:pt x="0" y="1976"/>
                  </a:cubicBezTo>
                  <a:lnTo>
                    <a:pt x="0" y="3704"/>
                  </a:lnTo>
                  <a:cubicBezTo>
                    <a:pt x="0" y="3859"/>
                    <a:pt x="123" y="3982"/>
                    <a:pt x="278" y="3982"/>
                  </a:cubicBezTo>
                  <a:lnTo>
                    <a:pt x="833" y="3982"/>
                  </a:lnTo>
                  <a:lnTo>
                    <a:pt x="833" y="5124"/>
                  </a:lnTo>
                  <a:lnTo>
                    <a:pt x="278" y="5124"/>
                  </a:lnTo>
                  <a:cubicBezTo>
                    <a:pt x="123" y="5124"/>
                    <a:pt x="0" y="5247"/>
                    <a:pt x="0" y="5402"/>
                  </a:cubicBezTo>
                  <a:lnTo>
                    <a:pt x="0" y="7099"/>
                  </a:lnTo>
                  <a:cubicBezTo>
                    <a:pt x="0" y="7253"/>
                    <a:pt x="123" y="7377"/>
                    <a:pt x="278" y="7377"/>
                  </a:cubicBezTo>
                  <a:lnTo>
                    <a:pt x="2839" y="7377"/>
                  </a:lnTo>
                  <a:cubicBezTo>
                    <a:pt x="2994" y="7377"/>
                    <a:pt x="3117" y="7253"/>
                    <a:pt x="3117" y="7099"/>
                  </a:cubicBezTo>
                  <a:lnTo>
                    <a:pt x="3117" y="5402"/>
                  </a:lnTo>
                  <a:cubicBezTo>
                    <a:pt x="3117" y="5247"/>
                    <a:pt x="2994" y="5124"/>
                    <a:pt x="2839" y="5124"/>
                  </a:cubicBezTo>
                  <a:lnTo>
                    <a:pt x="1420" y="5124"/>
                  </a:lnTo>
                  <a:lnTo>
                    <a:pt x="1420" y="3982"/>
                  </a:lnTo>
                  <a:lnTo>
                    <a:pt x="5956" y="3982"/>
                  </a:lnTo>
                  <a:lnTo>
                    <a:pt x="5956" y="5124"/>
                  </a:lnTo>
                  <a:lnTo>
                    <a:pt x="4537" y="5124"/>
                  </a:lnTo>
                  <a:cubicBezTo>
                    <a:pt x="4382" y="5124"/>
                    <a:pt x="4259" y="5247"/>
                    <a:pt x="4259" y="5402"/>
                  </a:cubicBezTo>
                  <a:lnTo>
                    <a:pt x="4259" y="7099"/>
                  </a:lnTo>
                  <a:cubicBezTo>
                    <a:pt x="4259" y="7253"/>
                    <a:pt x="4382" y="7377"/>
                    <a:pt x="4537" y="7377"/>
                  </a:cubicBezTo>
                  <a:lnTo>
                    <a:pt x="7098" y="7377"/>
                  </a:lnTo>
                  <a:cubicBezTo>
                    <a:pt x="7253" y="7377"/>
                    <a:pt x="7376" y="7253"/>
                    <a:pt x="7376" y="7099"/>
                  </a:cubicBezTo>
                  <a:lnTo>
                    <a:pt x="7376" y="5402"/>
                  </a:lnTo>
                  <a:cubicBezTo>
                    <a:pt x="7376" y="5247"/>
                    <a:pt x="7253" y="5124"/>
                    <a:pt x="7098" y="5124"/>
                  </a:cubicBezTo>
                  <a:lnTo>
                    <a:pt x="6512" y="5124"/>
                  </a:lnTo>
                  <a:lnTo>
                    <a:pt x="6512" y="3982"/>
                  </a:lnTo>
                  <a:lnTo>
                    <a:pt x="7098" y="3982"/>
                  </a:lnTo>
                  <a:cubicBezTo>
                    <a:pt x="7253" y="3982"/>
                    <a:pt x="7376" y="3859"/>
                    <a:pt x="7376" y="3704"/>
                  </a:cubicBezTo>
                  <a:lnTo>
                    <a:pt x="7376" y="1976"/>
                  </a:lnTo>
                  <a:cubicBezTo>
                    <a:pt x="7376" y="1822"/>
                    <a:pt x="7253" y="1698"/>
                    <a:pt x="7098" y="1698"/>
                  </a:cubicBezTo>
                  <a:lnTo>
                    <a:pt x="3950" y="1698"/>
                  </a:lnTo>
                  <a:lnTo>
                    <a:pt x="3950" y="556"/>
                  </a:lnTo>
                  <a:lnTo>
                    <a:pt x="5370" y="556"/>
                  </a:lnTo>
                  <a:cubicBezTo>
                    <a:pt x="5524" y="556"/>
                    <a:pt x="5679" y="433"/>
                    <a:pt x="5679" y="279"/>
                  </a:cubicBezTo>
                  <a:cubicBezTo>
                    <a:pt x="5679" y="124"/>
                    <a:pt x="5524" y="1"/>
                    <a:pt x="537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79" name="Google Shape;13819;p26">
              <a:extLst>
                <a:ext uri="{FF2B5EF4-FFF2-40B4-BE49-F238E27FC236}">
                  <a16:creationId xmlns:a16="http://schemas.microsoft.com/office/drawing/2014/main" id="{F4F6BC00-3633-E0C5-D285-6D12E9ABF8FB}"/>
                </a:ext>
              </a:extLst>
            </p:cNvPr>
            <p:cNvSpPr/>
            <p:nvPr/>
          </p:nvSpPr>
          <p:spPr>
            <a:xfrm>
              <a:off x="4125475" y="3691650"/>
              <a:ext cx="85175" cy="14725"/>
            </a:xfrm>
            <a:custGeom>
              <a:avLst/>
              <a:gdLst/>
              <a:ahLst/>
              <a:cxnLst/>
              <a:rect l="l" t="t" r="r" b="b"/>
              <a:pathLst>
                <a:path w="3407" h="589" extrusionOk="0">
                  <a:moveTo>
                    <a:pt x="394" y="0"/>
                  </a:moveTo>
                  <a:cubicBezTo>
                    <a:pt x="1" y="0"/>
                    <a:pt x="1" y="589"/>
                    <a:pt x="394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2985" y="588"/>
                  </a:lnTo>
                  <a:cubicBezTo>
                    <a:pt x="2995" y="589"/>
                    <a:pt x="3005" y="589"/>
                    <a:pt x="3014" y="589"/>
                  </a:cubicBezTo>
                  <a:cubicBezTo>
                    <a:pt x="3407" y="589"/>
                    <a:pt x="3407" y="0"/>
                    <a:pt x="3014" y="0"/>
                  </a:cubicBezTo>
                  <a:cubicBezTo>
                    <a:pt x="3005" y="0"/>
                    <a:pt x="2995" y="1"/>
                    <a:pt x="2985" y="2"/>
                  </a:cubicBezTo>
                  <a:lnTo>
                    <a:pt x="423" y="2"/>
                  </a:lnTo>
                  <a:cubicBezTo>
                    <a:pt x="413" y="1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0" name="Google Shape;13820;p26">
              <a:extLst>
                <a:ext uri="{FF2B5EF4-FFF2-40B4-BE49-F238E27FC236}">
                  <a16:creationId xmlns:a16="http://schemas.microsoft.com/office/drawing/2014/main" id="{4740A30C-FC70-946B-0538-488145AE1DB6}"/>
                </a:ext>
              </a:extLst>
            </p:cNvPr>
            <p:cNvSpPr/>
            <p:nvPr/>
          </p:nvSpPr>
          <p:spPr>
            <a:xfrm>
              <a:off x="4129100" y="3649250"/>
              <a:ext cx="77950" cy="14675"/>
            </a:xfrm>
            <a:custGeom>
              <a:avLst/>
              <a:gdLst/>
              <a:ahLst/>
              <a:cxnLst/>
              <a:rect l="l" t="t" r="r" b="b"/>
              <a:pathLst>
                <a:path w="3118" h="587" extrusionOk="0">
                  <a:moveTo>
                    <a:pt x="278" y="0"/>
                  </a:moveTo>
                  <a:cubicBezTo>
                    <a:pt x="124" y="0"/>
                    <a:pt x="0" y="124"/>
                    <a:pt x="0" y="278"/>
                  </a:cubicBezTo>
                  <a:cubicBezTo>
                    <a:pt x="0" y="432"/>
                    <a:pt x="124" y="587"/>
                    <a:pt x="278" y="587"/>
                  </a:cubicBezTo>
                  <a:lnTo>
                    <a:pt x="2840" y="587"/>
                  </a:lnTo>
                  <a:cubicBezTo>
                    <a:pt x="2994" y="587"/>
                    <a:pt x="3117" y="432"/>
                    <a:pt x="3117" y="278"/>
                  </a:cubicBezTo>
                  <a:cubicBezTo>
                    <a:pt x="3117" y="124"/>
                    <a:pt x="2994" y="0"/>
                    <a:pt x="28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1" name="Google Shape;13821;p26">
              <a:extLst>
                <a:ext uri="{FF2B5EF4-FFF2-40B4-BE49-F238E27FC236}">
                  <a16:creationId xmlns:a16="http://schemas.microsoft.com/office/drawing/2014/main" id="{CB70A147-D54F-C231-3CD6-45F9FC6CFB9B}"/>
                </a:ext>
              </a:extLst>
            </p:cNvPr>
            <p:cNvSpPr/>
            <p:nvPr/>
          </p:nvSpPr>
          <p:spPr>
            <a:xfrm>
              <a:off x="4171525" y="3951675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279" y="1"/>
                  </a:moveTo>
                  <a:cubicBezTo>
                    <a:pt x="124" y="1"/>
                    <a:pt x="1" y="124"/>
                    <a:pt x="1" y="279"/>
                  </a:cubicBezTo>
                  <a:cubicBezTo>
                    <a:pt x="1" y="450"/>
                    <a:pt x="149" y="576"/>
                    <a:pt x="302" y="576"/>
                  </a:cubicBezTo>
                  <a:cubicBezTo>
                    <a:pt x="369" y="576"/>
                    <a:pt x="438" y="552"/>
                    <a:pt x="495" y="495"/>
                  </a:cubicBezTo>
                  <a:cubicBezTo>
                    <a:pt x="680" y="310"/>
                    <a:pt x="526" y="1"/>
                    <a:pt x="2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2" name="Google Shape;13822;p26">
              <a:extLst>
                <a:ext uri="{FF2B5EF4-FFF2-40B4-BE49-F238E27FC236}">
                  <a16:creationId xmlns:a16="http://schemas.microsoft.com/office/drawing/2014/main" id="{C7FB8B82-C75F-E728-3137-2874B3CEE8BD}"/>
                </a:ext>
              </a:extLst>
            </p:cNvPr>
            <p:cNvSpPr/>
            <p:nvPr/>
          </p:nvSpPr>
          <p:spPr>
            <a:xfrm>
              <a:off x="4043450" y="3602175"/>
              <a:ext cx="270075" cy="363425"/>
            </a:xfrm>
            <a:custGeom>
              <a:avLst/>
              <a:gdLst/>
              <a:ahLst/>
              <a:cxnLst/>
              <a:rect l="l" t="t" r="r" b="b"/>
              <a:pathLst>
                <a:path w="10803" h="14537" extrusionOk="0">
                  <a:moveTo>
                    <a:pt x="8241" y="988"/>
                  </a:moveTo>
                  <a:lnTo>
                    <a:pt x="9846" y="2562"/>
                  </a:lnTo>
                  <a:lnTo>
                    <a:pt x="8241" y="2562"/>
                  </a:lnTo>
                  <a:lnTo>
                    <a:pt x="8241" y="988"/>
                  </a:lnTo>
                  <a:close/>
                  <a:moveTo>
                    <a:pt x="309" y="1"/>
                  </a:moveTo>
                  <a:cubicBezTo>
                    <a:pt x="155" y="1"/>
                    <a:pt x="1" y="155"/>
                    <a:pt x="1" y="309"/>
                  </a:cubicBezTo>
                  <a:lnTo>
                    <a:pt x="1" y="14259"/>
                  </a:lnTo>
                  <a:cubicBezTo>
                    <a:pt x="1" y="14413"/>
                    <a:pt x="155" y="14536"/>
                    <a:pt x="309" y="14536"/>
                  </a:cubicBezTo>
                  <a:lnTo>
                    <a:pt x="4136" y="14536"/>
                  </a:lnTo>
                  <a:cubicBezTo>
                    <a:pt x="4291" y="14536"/>
                    <a:pt x="4414" y="14413"/>
                    <a:pt x="4414" y="14259"/>
                  </a:cubicBezTo>
                  <a:cubicBezTo>
                    <a:pt x="4414" y="14104"/>
                    <a:pt x="4291" y="13981"/>
                    <a:pt x="4136" y="13981"/>
                  </a:cubicBezTo>
                  <a:lnTo>
                    <a:pt x="587" y="13981"/>
                  </a:lnTo>
                  <a:lnTo>
                    <a:pt x="587" y="587"/>
                  </a:lnTo>
                  <a:lnTo>
                    <a:pt x="7685" y="587"/>
                  </a:lnTo>
                  <a:lnTo>
                    <a:pt x="7685" y="2871"/>
                  </a:lnTo>
                  <a:cubicBezTo>
                    <a:pt x="7685" y="3025"/>
                    <a:pt x="7809" y="3148"/>
                    <a:pt x="7963" y="3148"/>
                  </a:cubicBezTo>
                  <a:lnTo>
                    <a:pt x="10247" y="3148"/>
                  </a:lnTo>
                  <a:lnTo>
                    <a:pt x="10247" y="13981"/>
                  </a:lnTo>
                  <a:lnTo>
                    <a:pt x="6698" y="13981"/>
                  </a:lnTo>
                  <a:cubicBezTo>
                    <a:pt x="6543" y="13981"/>
                    <a:pt x="6420" y="14104"/>
                    <a:pt x="6420" y="14259"/>
                  </a:cubicBezTo>
                  <a:cubicBezTo>
                    <a:pt x="6420" y="14413"/>
                    <a:pt x="6543" y="14536"/>
                    <a:pt x="6698" y="14536"/>
                  </a:cubicBezTo>
                  <a:lnTo>
                    <a:pt x="10525" y="14536"/>
                  </a:lnTo>
                  <a:cubicBezTo>
                    <a:pt x="10679" y="14536"/>
                    <a:pt x="10802" y="14413"/>
                    <a:pt x="10802" y="14259"/>
                  </a:cubicBezTo>
                  <a:lnTo>
                    <a:pt x="10802" y="2871"/>
                  </a:lnTo>
                  <a:cubicBezTo>
                    <a:pt x="10802" y="2778"/>
                    <a:pt x="10772" y="2716"/>
                    <a:pt x="10710" y="2655"/>
                  </a:cubicBezTo>
                  <a:lnTo>
                    <a:pt x="8148" y="93"/>
                  </a:lnTo>
                  <a:cubicBezTo>
                    <a:pt x="8117" y="31"/>
                    <a:pt x="8025" y="31"/>
                    <a:pt x="79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83" name="Google Shape;13823;p26">
            <a:extLst>
              <a:ext uri="{FF2B5EF4-FFF2-40B4-BE49-F238E27FC236}">
                <a16:creationId xmlns:a16="http://schemas.microsoft.com/office/drawing/2014/main" id="{957873AB-AD5B-53E2-1325-22EFD0A845C9}"/>
              </a:ext>
            </a:extLst>
          </p:cNvPr>
          <p:cNvGrpSpPr/>
          <p:nvPr/>
        </p:nvGrpSpPr>
        <p:grpSpPr>
          <a:xfrm>
            <a:off x="2105176" y="8027451"/>
            <a:ext cx="726800" cy="474350"/>
            <a:chOff x="3997175" y="1988000"/>
            <a:chExt cx="363400" cy="237175"/>
          </a:xfrm>
        </p:grpSpPr>
        <p:sp>
          <p:nvSpPr>
            <p:cNvPr id="384" name="Google Shape;13824;p26">
              <a:extLst>
                <a:ext uri="{FF2B5EF4-FFF2-40B4-BE49-F238E27FC236}">
                  <a16:creationId xmlns:a16="http://schemas.microsoft.com/office/drawing/2014/main" id="{C7C4B8BE-D302-654B-BB9B-59921910414C}"/>
                </a:ext>
              </a:extLst>
            </p:cNvPr>
            <p:cNvSpPr/>
            <p:nvPr/>
          </p:nvSpPr>
          <p:spPr>
            <a:xfrm>
              <a:off x="4254100" y="1988100"/>
              <a:ext cx="17000" cy="14425"/>
            </a:xfrm>
            <a:custGeom>
              <a:avLst/>
              <a:gdLst/>
              <a:ahLst/>
              <a:cxnLst/>
              <a:rect l="l" t="t" r="r" b="b"/>
              <a:pathLst>
                <a:path w="680" h="577" extrusionOk="0">
                  <a:moveTo>
                    <a:pt x="401" y="1"/>
                  </a:moveTo>
                  <a:cubicBezTo>
                    <a:pt x="124" y="1"/>
                    <a:pt x="0" y="309"/>
                    <a:pt x="185" y="494"/>
                  </a:cubicBezTo>
                  <a:cubicBezTo>
                    <a:pt x="242" y="551"/>
                    <a:pt x="311" y="576"/>
                    <a:pt x="378" y="576"/>
                  </a:cubicBezTo>
                  <a:cubicBezTo>
                    <a:pt x="531" y="576"/>
                    <a:pt x="679" y="450"/>
                    <a:pt x="679" y="278"/>
                  </a:cubicBezTo>
                  <a:cubicBezTo>
                    <a:pt x="679" y="124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5" name="Google Shape;13825;p26">
              <a:extLst>
                <a:ext uri="{FF2B5EF4-FFF2-40B4-BE49-F238E27FC236}">
                  <a16:creationId xmlns:a16="http://schemas.microsoft.com/office/drawing/2014/main" id="{F68F89BD-C923-D08F-4639-420C6EC26C32}"/>
                </a:ext>
              </a:extLst>
            </p:cNvPr>
            <p:cNvSpPr/>
            <p:nvPr/>
          </p:nvSpPr>
          <p:spPr>
            <a:xfrm>
              <a:off x="3997175" y="1988000"/>
              <a:ext cx="363400" cy="237175"/>
            </a:xfrm>
            <a:custGeom>
              <a:avLst/>
              <a:gdLst/>
              <a:ahLst/>
              <a:cxnLst/>
              <a:rect l="l" t="t" r="r" b="b"/>
              <a:pathLst>
                <a:path w="14536" h="9487" extrusionOk="0">
                  <a:moveTo>
                    <a:pt x="6635" y="560"/>
                  </a:moveTo>
                  <a:lnTo>
                    <a:pt x="4475" y="2690"/>
                  </a:lnTo>
                  <a:cubicBezTo>
                    <a:pt x="4444" y="2751"/>
                    <a:pt x="4413" y="2813"/>
                    <a:pt x="4413" y="2906"/>
                  </a:cubicBezTo>
                  <a:cubicBezTo>
                    <a:pt x="4382" y="2967"/>
                    <a:pt x="4413" y="3060"/>
                    <a:pt x="4475" y="3091"/>
                  </a:cubicBezTo>
                  <a:lnTo>
                    <a:pt x="4784" y="3399"/>
                  </a:lnTo>
                  <a:cubicBezTo>
                    <a:pt x="5092" y="3708"/>
                    <a:pt x="5493" y="3862"/>
                    <a:pt x="5895" y="3862"/>
                  </a:cubicBezTo>
                  <a:cubicBezTo>
                    <a:pt x="6296" y="3862"/>
                    <a:pt x="6697" y="3708"/>
                    <a:pt x="7006" y="3399"/>
                  </a:cubicBezTo>
                  <a:lnTo>
                    <a:pt x="7901" y="2504"/>
                  </a:lnTo>
                  <a:cubicBezTo>
                    <a:pt x="8009" y="2396"/>
                    <a:pt x="8155" y="2342"/>
                    <a:pt x="8302" y="2342"/>
                  </a:cubicBezTo>
                  <a:cubicBezTo>
                    <a:pt x="8449" y="2342"/>
                    <a:pt x="8595" y="2396"/>
                    <a:pt x="8703" y="2504"/>
                  </a:cubicBezTo>
                  <a:lnTo>
                    <a:pt x="12314" y="6115"/>
                  </a:lnTo>
                  <a:cubicBezTo>
                    <a:pt x="12530" y="6331"/>
                    <a:pt x="12530" y="6702"/>
                    <a:pt x="12314" y="6918"/>
                  </a:cubicBezTo>
                  <a:lnTo>
                    <a:pt x="12283" y="6949"/>
                  </a:lnTo>
                  <a:cubicBezTo>
                    <a:pt x="12175" y="7057"/>
                    <a:pt x="12028" y="7111"/>
                    <a:pt x="11882" y="7111"/>
                  </a:cubicBezTo>
                  <a:cubicBezTo>
                    <a:pt x="11735" y="7111"/>
                    <a:pt x="11589" y="7057"/>
                    <a:pt x="11481" y="6949"/>
                  </a:cubicBezTo>
                  <a:lnTo>
                    <a:pt x="8765" y="4233"/>
                  </a:lnTo>
                  <a:cubicBezTo>
                    <a:pt x="8727" y="4177"/>
                    <a:pt x="8679" y="4153"/>
                    <a:pt x="8627" y="4153"/>
                  </a:cubicBezTo>
                  <a:cubicBezTo>
                    <a:pt x="8423" y="4153"/>
                    <a:pt x="8173" y="4517"/>
                    <a:pt x="8394" y="4665"/>
                  </a:cubicBezTo>
                  <a:lnTo>
                    <a:pt x="10493" y="6733"/>
                  </a:lnTo>
                  <a:cubicBezTo>
                    <a:pt x="10897" y="7137"/>
                    <a:pt x="10514" y="7706"/>
                    <a:pt x="10062" y="7706"/>
                  </a:cubicBezTo>
                  <a:cubicBezTo>
                    <a:pt x="9928" y="7706"/>
                    <a:pt x="9787" y="7655"/>
                    <a:pt x="9660" y="7535"/>
                  </a:cubicBezTo>
                  <a:lnTo>
                    <a:pt x="7561" y="5436"/>
                  </a:lnTo>
                  <a:cubicBezTo>
                    <a:pt x="7512" y="5405"/>
                    <a:pt x="7461" y="5392"/>
                    <a:pt x="7413" y="5392"/>
                  </a:cubicBezTo>
                  <a:cubicBezTo>
                    <a:pt x="7221" y="5392"/>
                    <a:pt x="7067" y="5609"/>
                    <a:pt x="7191" y="5807"/>
                  </a:cubicBezTo>
                  <a:lnTo>
                    <a:pt x="8672" y="7319"/>
                  </a:lnTo>
                  <a:cubicBezTo>
                    <a:pt x="9100" y="7723"/>
                    <a:pt x="8722" y="8292"/>
                    <a:pt x="8272" y="8292"/>
                  </a:cubicBezTo>
                  <a:cubicBezTo>
                    <a:pt x="8138" y="8292"/>
                    <a:pt x="7997" y="8242"/>
                    <a:pt x="7870" y="8121"/>
                  </a:cubicBezTo>
                  <a:lnTo>
                    <a:pt x="6388" y="6609"/>
                  </a:lnTo>
                  <a:cubicBezTo>
                    <a:pt x="6341" y="6588"/>
                    <a:pt x="6295" y="6579"/>
                    <a:pt x="6252" y="6579"/>
                  </a:cubicBezTo>
                  <a:cubicBezTo>
                    <a:pt x="6038" y="6579"/>
                    <a:pt x="5885" y="6805"/>
                    <a:pt x="5987" y="7010"/>
                  </a:cubicBezTo>
                  <a:lnTo>
                    <a:pt x="6882" y="7905"/>
                  </a:lnTo>
                  <a:cubicBezTo>
                    <a:pt x="7098" y="8121"/>
                    <a:pt x="7098" y="8492"/>
                    <a:pt x="6882" y="8708"/>
                  </a:cubicBezTo>
                  <a:cubicBezTo>
                    <a:pt x="6774" y="8816"/>
                    <a:pt x="6628" y="8870"/>
                    <a:pt x="6481" y="8870"/>
                  </a:cubicBezTo>
                  <a:cubicBezTo>
                    <a:pt x="6334" y="8870"/>
                    <a:pt x="6188" y="8816"/>
                    <a:pt x="6080" y="8708"/>
                  </a:cubicBezTo>
                  <a:lnTo>
                    <a:pt x="5185" y="7813"/>
                  </a:lnTo>
                  <a:cubicBezTo>
                    <a:pt x="4475" y="7103"/>
                    <a:pt x="3889" y="6300"/>
                    <a:pt x="3426" y="5405"/>
                  </a:cubicBezTo>
                  <a:lnTo>
                    <a:pt x="2438" y="3523"/>
                  </a:lnTo>
                  <a:cubicBezTo>
                    <a:pt x="2376" y="3430"/>
                    <a:pt x="2284" y="3369"/>
                    <a:pt x="2191" y="3369"/>
                  </a:cubicBezTo>
                  <a:lnTo>
                    <a:pt x="586" y="3369"/>
                  </a:lnTo>
                  <a:lnTo>
                    <a:pt x="586" y="560"/>
                  </a:lnTo>
                  <a:close/>
                  <a:moveTo>
                    <a:pt x="9436" y="1"/>
                  </a:moveTo>
                  <a:cubicBezTo>
                    <a:pt x="9419" y="1"/>
                    <a:pt x="9401" y="2"/>
                    <a:pt x="9382" y="5"/>
                  </a:cubicBezTo>
                  <a:lnTo>
                    <a:pt x="278" y="5"/>
                  </a:lnTo>
                  <a:cubicBezTo>
                    <a:pt x="124" y="5"/>
                    <a:pt x="0" y="128"/>
                    <a:pt x="0" y="282"/>
                  </a:cubicBezTo>
                  <a:lnTo>
                    <a:pt x="0" y="3677"/>
                  </a:lnTo>
                  <a:cubicBezTo>
                    <a:pt x="0" y="3832"/>
                    <a:pt x="124" y="3955"/>
                    <a:pt x="278" y="3955"/>
                  </a:cubicBezTo>
                  <a:lnTo>
                    <a:pt x="1975" y="3955"/>
                  </a:lnTo>
                  <a:lnTo>
                    <a:pt x="2901" y="5714"/>
                  </a:lnTo>
                  <a:cubicBezTo>
                    <a:pt x="3395" y="6640"/>
                    <a:pt x="4012" y="7473"/>
                    <a:pt x="4753" y="8214"/>
                  </a:cubicBezTo>
                  <a:lnTo>
                    <a:pt x="5679" y="9140"/>
                  </a:lnTo>
                  <a:cubicBezTo>
                    <a:pt x="5905" y="9378"/>
                    <a:pt x="6194" y="9487"/>
                    <a:pt x="6480" y="9487"/>
                  </a:cubicBezTo>
                  <a:cubicBezTo>
                    <a:pt x="6972" y="9487"/>
                    <a:pt x="7455" y="9162"/>
                    <a:pt x="7592" y="8615"/>
                  </a:cubicBezTo>
                  <a:cubicBezTo>
                    <a:pt x="7796" y="8789"/>
                    <a:pt x="8038" y="8868"/>
                    <a:pt x="8277" y="8868"/>
                  </a:cubicBezTo>
                  <a:cubicBezTo>
                    <a:pt x="8761" y="8868"/>
                    <a:pt x="9238" y="8545"/>
                    <a:pt x="9382" y="8029"/>
                  </a:cubicBezTo>
                  <a:cubicBezTo>
                    <a:pt x="9595" y="8191"/>
                    <a:pt x="9841" y="8267"/>
                    <a:pt x="10083" y="8267"/>
                  </a:cubicBezTo>
                  <a:cubicBezTo>
                    <a:pt x="10579" y="8267"/>
                    <a:pt x="11058" y="7950"/>
                    <a:pt x="11203" y="7412"/>
                  </a:cubicBezTo>
                  <a:cubicBezTo>
                    <a:pt x="11434" y="7597"/>
                    <a:pt x="11676" y="7677"/>
                    <a:pt x="11907" y="7677"/>
                  </a:cubicBezTo>
                  <a:cubicBezTo>
                    <a:pt x="12788" y="7677"/>
                    <a:pt x="13498" y="6521"/>
                    <a:pt x="12715" y="5714"/>
                  </a:cubicBezTo>
                  <a:lnTo>
                    <a:pt x="12160" y="5189"/>
                  </a:lnTo>
                  <a:lnTo>
                    <a:pt x="12561" y="3955"/>
                  </a:lnTo>
                  <a:lnTo>
                    <a:pt x="14227" y="3955"/>
                  </a:lnTo>
                  <a:cubicBezTo>
                    <a:pt x="14382" y="3955"/>
                    <a:pt x="14536" y="3832"/>
                    <a:pt x="14536" y="3677"/>
                  </a:cubicBezTo>
                  <a:lnTo>
                    <a:pt x="14536" y="282"/>
                  </a:lnTo>
                  <a:cubicBezTo>
                    <a:pt x="14536" y="128"/>
                    <a:pt x="14382" y="5"/>
                    <a:pt x="14227" y="5"/>
                  </a:cubicBezTo>
                  <a:lnTo>
                    <a:pt x="11913" y="5"/>
                  </a:lnTo>
                  <a:cubicBezTo>
                    <a:pt x="11573" y="36"/>
                    <a:pt x="11573" y="529"/>
                    <a:pt x="11913" y="560"/>
                  </a:cubicBezTo>
                  <a:lnTo>
                    <a:pt x="13950" y="560"/>
                  </a:lnTo>
                  <a:lnTo>
                    <a:pt x="13950" y="3399"/>
                  </a:lnTo>
                  <a:lnTo>
                    <a:pt x="12345" y="3399"/>
                  </a:lnTo>
                  <a:cubicBezTo>
                    <a:pt x="12221" y="3399"/>
                    <a:pt x="12129" y="3492"/>
                    <a:pt x="12098" y="3616"/>
                  </a:cubicBezTo>
                  <a:lnTo>
                    <a:pt x="11697" y="4757"/>
                  </a:lnTo>
                  <a:lnTo>
                    <a:pt x="10030" y="3091"/>
                  </a:lnTo>
                  <a:cubicBezTo>
                    <a:pt x="10586" y="3091"/>
                    <a:pt x="11079" y="2906"/>
                    <a:pt x="11481" y="2504"/>
                  </a:cubicBezTo>
                  <a:cubicBezTo>
                    <a:pt x="11573" y="2412"/>
                    <a:pt x="11573" y="2227"/>
                    <a:pt x="11481" y="2134"/>
                  </a:cubicBezTo>
                  <a:cubicBezTo>
                    <a:pt x="11419" y="2072"/>
                    <a:pt x="11350" y="2042"/>
                    <a:pt x="11280" y="2042"/>
                  </a:cubicBezTo>
                  <a:cubicBezTo>
                    <a:pt x="11211" y="2042"/>
                    <a:pt x="11141" y="2072"/>
                    <a:pt x="11079" y="2134"/>
                  </a:cubicBezTo>
                  <a:cubicBezTo>
                    <a:pt x="10802" y="2412"/>
                    <a:pt x="10439" y="2551"/>
                    <a:pt x="10076" y="2551"/>
                  </a:cubicBezTo>
                  <a:cubicBezTo>
                    <a:pt x="9714" y="2551"/>
                    <a:pt x="9351" y="2412"/>
                    <a:pt x="9073" y="2134"/>
                  </a:cubicBezTo>
                  <a:cubicBezTo>
                    <a:pt x="8857" y="1903"/>
                    <a:pt x="8564" y="1787"/>
                    <a:pt x="8271" y="1787"/>
                  </a:cubicBezTo>
                  <a:cubicBezTo>
                    <a:pt x="7978" y="1787"/>
                    <a:pt x="7685" y="1903"/>
                    <a:pt x="7469" y="2134"/>
                  </a:cubicBezTo>
                  <a:lnTo>
                    <a:pt x="6574" y="3029"/>
                  </a:lnTo>
                  <a:cubicBezTo>
                    <a:pt x="6373" y="3214"/>
                    <a:pt x="6118" y="3307"/>
                    <a:pt x="5864" y="3307"/>
                  </a:cubicBezTo>
                  <a:cubicBezTo>
                    <a:pt x="5609" y="3307"/>
                    <a:pt x="5355" y="3214"/>
                    <a:pt x="5154" y="3029"/>
                  </a:cubicBezTo>
                  <a:lnTo>
                    <a:pt x="5061" y="2937"/>
                  </a:lnTo>
                  <a:lnTo>
                    <a:pt x="7407" y="560"/>
                  </a:lnTo>
                  <a:lnTo>
                    <a:pt x="9382" y="560"/>
                  </a:lnTo>
                  <a:cubicBezTo>
                    <a:pt x="9401" y="563"/>
                    <a:pt x="9419" y="564"/>
                    <a:pt x="9436" y="564"/>
                  </a:cubicBezTo>
                  <a:cubicBezTo>
                    <a:pt x="9796" y="564"/>
                    <a:pt x="9796" y="1"/>
                    <a:pt x="94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86" name="Google Shape;13826;p26">
            <a:extLst>
              <a:ext uri="{FF2B5EF4-FFF2-40B4-BE49-F238E27FC236}">
                <a16:creationId xmlns:a16="http://schemas.microsoft.com/office/drawing/2014/main" id="{C7BA145C-59F8-2F47-E62A-06627E931946}"/>
              </a:ext>
            </a:extLst>
          </p:cNvPr>
          <p:cNvGrpSpPr/>
          <p:nvPr/>
        </p:nvGrpSpPr>
        <p:grpSpPr>
          <a:xfrm>
            <a:off x="3459950" y="7901201"/>
            <a:ext cx="668200" cy="726850"/>
            <a:chOff x="6994625" y="3052825"/>
            <a:chExt cx="334100" cy="363425"/>
          </a:xfrm>
        </p:grpSpPr>
        <p:sp>
          <p:nvSpPr>
            <p:cNvPr id="387" name="Google Shape;13827;p26">
              <a:extLst>
                <a:ext uri="{FF2B5EF4-FFF2-40B4-BE49-F238E27FC236}">
                  <a16:creationId xmlns:a16="http://schemas.microsoft.com/office/drawing/2014/main" id="{17025301-61F7-4CBF-6390-C71BD3021EB6}"/>
                </a:ext>
              </a:extLst>
            </p:cNvPr>
            <p:cNvSpPr/>
            <p:nvPr/>
          </p:nvSpPr>
          <p:spPr>
            <a:xfrm>
              <a:off x="6994625" y="3052825"/>
              <a:ext cx="334100" cy="363425"/>
            </a:xfrm>
            <a:custGeom>
              <a:avLst/>
              <a:gdLst/>
              <a:ahLst/>
              <a:cxnLst/>
              <a:rect l="l" t="t" r="r" b="b"/>
              <a:pathLst>
                <a:path w="13364" h="14537" extrusionOk="0">
                  <a:moveTo>
                    <a:pt x="10771" y="958"/>
                  </a:moveTo>
                  <a:lnTo>
                    <a:pt x="12345" y="2562"/>
                  </a:lnTo>
                  <a:lnTo>
                    <a:pt x="10771" y="2562"/>
                  </a:lnTo>
                  <a:lnTo>
                    <a:pt x="10771" y="958"/>
                  </a:lnTo>
                  <a:close/>
                  <a:moveTo>
                    <a:pt x="2068" y="4136"/>
                  </a:moveTo>
                  <a:lnTo>
                    <a:pt x="2037" y="4167"/>
                  </a:lnTo>
                  <a:lnTo>
                    <a:pt x="3210" y="4167"/>
                  </a:lnTo>
                  <a:cubicBezTo>
                    <a:pt x="4506" y="4167"/>
                    <a:pt x="5710" y="4815"/>
                    <a:pt x="6451" y="5865"/>
                  </a:cubicBezTo>
                  <a:cubicBezTo>
                    <a:pt x="7160" y="6945"/>
                    <a:pt x="7562" y="8179"/>
                    <a:pt x="7623" y="9476"/>
                  </a:cubicBezTo>
                  <a:cubicBezTo>
                    <a:pt x="7654" y="9599"/>
                    <a:pt x="7592" y="9692"/>
                    <a:pt x="7469" y="9753"/>
                  </a:cubicBezTo>
                  <a:lnTo>
                    <a:pt x="6543" y="10216"/>
                  </a:lnTo>
                  <a:lnTo>
                    <a:pt x="6543" y="9877"/>
                  </a:lnTo>
                  <a:cubicBezTo>
                    <a:pt x="6512" y="8920"/>
                    <a:pt x="6296" y="7994"/>
                    <a:pt x="5895" y="7130"/>
                  </a:cubicBezTo>
                  <a:cubicBezTo>
                    <a:pt x="5309" y="5926"/>
                    <a:pt x="4383" y="5278"/>
                    <a:pt x="3241" y="5278"/>
                  </a:cubicBezTo>
                  <a:lnTo>
                    <a:pt x="2161" y="5278"/>
                  </a:lnTo>
                  <a:lnTo>
                    <a:pt x="1790" y="4569"/>
                  </a:lnTo>
                  <a:cubicBezTo>
                    <a:pt x="1698" y="4383"/>
                    <a:pt x="1852" y="4136"/>
                    <a:pt x="2068" y="4136"/>
                  </a:cubicBezTo>
                  <a:close/>
                  <a:moveTo>
                    <a:pt x="3241" y="5865"/>
                  </a:moveTo>
                  <a:cubicBezTo>
                    <a:pt x="4167" y="5865"/>
                    <a:pt x="4877" y="6389"/>
                    <a:pt x="5370" y="7408"/>
                  </a:cubicBezTo>
                  <a:cubicBezTo>
                    <a:pt x="5741" y="8179"/>
                    <a:pt x="5957" y="9043"/>
                    <a:pt x="5957" y="9877"/>
                  </a:cubicBezTo>
                  <a:lnTo>
                    <a:pt x="5957" y="12099"/>
                  </a:lnTo>
                  <a:lnTo>
                    <a:pt x="1420" y="12099"/>
                  </a:lnTo>
                  <a:cubicBezTo>
                    <a:pt x="1544" y="11327"/>
                    <a:pt x="2068" y="10679"/>
                    <a:pt x="2840" y="10401"/>
                  </a:cubicBezTo>
                  <a:cubicBezTo>
                    <a:pt x="3488" y="10185"/>
                    <a:pt x="3951" y="9568"/>
                    <a:pt x="3951" y="8858"/>
                  </a:cubicBezTo>
                  <a:lnTo>
                    <a:pt x="3951" y="8118"/>
                  </a:lnTo>
                  <a:cubicBezTo>
                    <a:pt x="3951" y="7963"/>
                    <a:pt x="3827" y="7840"/>
                    <a:pt x="3673" y="7840"/>
                  </a:cubicBezTo>
                  <a:cubicBezTo>
                    <a:pt x="3519" y="7840"/>
                    <a:pt x="3395" y="7963"/>
                    <a:pt x="3395" y="8148"/>
                  </a:cubicBezTo>
                  <a:cubicBezTo>
                    <a:pt x="3395" y="8457"/>
                    <a:pt x="3148" y="8704"/>
                    <a:pt x="2840" y="8704"/>
                  </a:cubicBezTo>
                  <a:lnTo>
                    <a:pt x="1976" y="8704"/>
                  </a:lnTo>
                  <a:cubicBezTo>
                    <a:pt x="1883" y="8704"/>
                    <a:pt x="1821" y="8735"/>
                    <a:pt x="1760" y="8797"/>
                  </a:cubicBezTo>
                  <a:cubicBezTo>
                    <a:pt x="1648" y="8908"/>
                    <a:pt x="1506" y="8960"/>
                    <a:pt x="1365" y="8960"/>
                  </a:cubicBezTo>
                  <a:cubicBezTo>
                    <a:pt x="1155" y="8960"/>
                    <a:pt x="944" y="8845"/>
                    <a:pt x="834" y="8642"/>
                  </a:cubicBezTo>
                  <a:lnTo>
                    <a:pt x="587" y="8148"/>
                  </a:lnTo>
                  <a:lnTo>
                    <a:pt x="2130" y="5865"/>
                  </a:lnTo>
                  <a:close/>
                  <a:moveTo>
                    <a:pt x="3982" y="556"/>
                  </a:moveTo>
                  <a:lnTo>
                    <a:pt x="10216" y="587"/>
                  </a:lnTo>
                  <a:lnTo>
                    <a:pt x="10216" y="2871"/>
                  </a:lnTo>
                  <a:cubicBezTo>
                    <a:pt x="10216" y="3025"/>
                    <a:pt x="10339" y="3149"/>
                    <a:pt x="10493" y="3149"/>
                  </a:cubicBezTo>
                  <a:lnTo>
                    <a:pt x="12746" y="3149"/>
                  </a:lnTo>
                  <a:lnTo>
                    <a:pt x="12746" y="13981"/>
                  </a:lnTo>
                  <a:lnTo>
                    <a:pt x="7346" y="13981"/>
                  </a:lnTo>
                  <a:lnTo>
                    <a:pt x="7346" y="12963"/>
                  </a:lnTo>
                  <a:cubicBezTo>
                    <a:pt x="7376" y="12500"/>
                    <a:pt x="7006" y="12099"/>
                    <a:pt x="6543" y="12099"/>
                  </a:cubicBezTo>
                  <a:lnTo>
                    <a:pt x="6543" y="10864"/>
                  </a:lnTo>
                  <a:lnTo>
                    <a:pt x="7747" y="10247"/>
                  </a:lnTo>
                  <a:cubicBezTo>
                    <a:pt x="8055" y="10093"/>
                    <a:pt x="8241" y="9753"/>
                    <a:pt x="8210" y="9414"/>
                  </a:cubicBezTo>
                  <a:cubicBezTo>
                    <a:pt x="8148" y="8056"/>
                    <a:pt x="7685" y="6729"/>
                    <a:pt x="6913" y="5556"/>
                  </a:cubicBezTo>
                  <a:cubicBezTo>
                    <a:pt x="6235" y="4538"/>
                    <a:pt x="5185" y="3859"/>
                    <a:pt x="3982" y="3643"/>
                  </a:cubicBezTo>
                  <a:lnTo>
                    <a:pt x="3982" y="556"/>
                  </a:lnTo>
                  <a:close/>
                  <a:moveTo>
                    <a:pt x="3673" y="1"/>
                  </a:moveTo>
                  <a:cubicBezTo>
                    <a:pt x="3519" y="1"/>
                    <a:pt x="3395" y="124"/>
                    <a:pt x="3395" y="279"/>
                  </a:cubicBezTo>
                  <a:lnTo>
                    <a:pt x="3395" y="3581"/>
                  </a:lnTo>
                  <a:lnTo>
                    <a:pt x="2037" y="3581"/>
                  </a:lnTo>
                  <a:cubicBezTo>
                    <a:pt x="1389" y="3581"/>
                    <a:pt x="988" y="4229"/>
                    <a:pt x="1266" y="4815"/>
                  </a:cubicBezTo>
                  <a:lnTo>
                    <a:pt x="1667" y="5556"/>
                  </a:lnTo>
                  <a:lnTo>
                    <a:pt x="31" y="7963"/>
                  </a:lnTo>
                  <a:cubicBezTo>
                    <a:pt x="0" y="8056"/>
                    <a:pt x="0" y="8148"/>
                    <a:pt x="31" y="8241"/>
                  </a:cubicBezTo>
                  <a:lnTo>
                    <a:pt x="371" y="8858"/>
                  </a:lnTo>
                  <a:cubicBezTo>
                    <a:pt x="564" y="9283"/>
                    <a:pt x="975" y="9515"/>
                    <a:pt x="1392" y="9515"/>
                  </a:cubicBezTo>
                  <a:cubicBezTo>
                    <a:pt x="1641" y="9515"/>
                    <a:pt x="1891" y="9433"/>
                    <a:pt x="2099" y="9260"/>
                  </a:cubicBezTo>
                  <a:lnTo>
                    <a:pt x="2840" y="9260"/>
                  </a:lnTo>
                  <a:cubicBezTo>
                    <a:pt x="3025" y="9260"/>
                    <a:pt x="3210" y="9229"/>
                    <a:pt x="3364" y="9136"/>
                  </a:cubicBezTo>
                  <a:lnTo>
                    <a:pt x="3364" y="9136"/>
                  </a:lnTo>
                  <a:cubicBezTo>
                    <a:pt x="3272" y="9476"/>
                    <a:pt x="3025" y="9753"/>
                    <a:pt x="2685" y="9877"/>
                  </a:cubicBezTo>
                  <a:lnTo>
                    <a:pt x="2655" y="9877"/>
                  </a:lnTo>
                  <a:cubicBezTo>
                    <a:pt x="1667" y="10185"/>
                    <a:pt x="957" y="11049"/>
                    <a:pt x="865" y="12099"/>
                  </a:cubicBezTo>
                  <a:cubicBezTo>
                    <a:pt x="402" y="12099"/>
                    <a:pt x="0" y="12469"/>
                    <a:pt x="0" y="12932"/>
                  </a:cubicBezTo>
                  <a:lnTo>
                    <a:pt x="0" y="14259"/>
                  </a:lnTo>
                  <a:cubicBezTo>
                    <a:pt x="0" y="14413"/>
                    <a:pt x="124" y="14537"/>
                    <a:pt x="309" y="14537"/>
                  </a:cubicBezTo>
                  <a:lnTo>
                    <a:pt x="2408" y="14537"/>
                  </a:lnTo>
                  <a:cubicBezTo>
                    <a:pt x="2562" y="14537"/>
                    <a:pt x="2716" y="14413"/>
                    <a:pt x="2716" y="14259"/>
                  </a:cubicBezTo>
                  <a:cubicBezTo>
                    <a:pt x="2716" y="14074"/>
                    <a:pt x="2562" y="13950"/>
                    <a:pt x="2408" y="13950"/>
                  </a:cubicBezTo>
                  <a:lnTo>
                    <a:pt x="587" y="13950"/>
                  </a:lnTo>
                  <a:lnTo>
                    <a:pt x="587" y="12932"/>
                  </a:lnTo>
                  <a:cubicBezTo>
                    <a:pt x="587" y="12778"/>
                    <a:pt x="710" y="12654"/>
                    <a:pt x="865" y="12654"/>
                  </a:cubicBezTo>
                  <a:lnTo>
                    <a:pt x="6543" y="12654"/>
                  </a:lnTo>
                  <a:cubicBezTo>
                    <a:pt x="6697" y="12654"/>
                    <a:pt x="6821" y="12778"/>
                    <a:pt x="6821" y="12932"/>
                  </a:cubicBezTo>
                  <a:lnTo>
                    <a:pt x="6821" y="13950"/>
                  </a:lnTo>
                  <a:lnTo>
                    <a:pt x="4969" y="13950"/>
                  </a:lnTo>
                  <a:cubicBezTo>
                    <a:pt x="4815" y="13950"/>
                    <a:pt x="4691" y="14074"/>
                    <a:pt x="4691" y="14259"/>
                  </a:cubicBezTo>
                  <a:cubicBezTo>
                    <a:pt x="4691" y="14413"/>
                    <a:pt x="4815" y="14537"/>
                    <a:pt x="4969" y="14537"/>
                  </a:cubicBezTo>
                  <a:lnTo>
                    <a:pt x="13086" y="14537"/>
                  </a:lnTo>
                  <a:cubicBezTo>
                    <a:pt x="13240" y="14537"/>
                    <a:pt x="13364" y="14413"/>
                    <a:pt x="13364" y="14259"/>
                  </a:cubicBezTo>
                  <a:lnTo>
                    <a:pt x="13364" y="2840"/>
                  </a:lnTo>
                  <a:cubicBezTo>
                    <a:pt x="13364" y="2779"/>
                    <a:pt x="13333" y="2686"/>
                    <a:pt x="13271" y="2655"/>
                  </a:cubicBezTo>
                  <a:lnTo>
                    <a:pt x="10709" y="94"/>
                  </a:lnTo>
                  <a:cubicBezTo>
                    <a:pt x="10679" y="32"/>
                    <a:pt x="10586" y="1"/>
                    <a:pt x="10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8" name="Google Shape;13828;p26">
              <a:extLst>
                <a:ext uri="{FF2B5EF4-FFF2-40B4-BE49-F238E27FC236}">
                  <a16:creationId xmlns:a16="http://schemas.microsoft.com/office/drawing/2014/main" id="{E9BCA17D-8554-A441-52D6-437BDD6A71D8}"/>
                </a:ext>
              </a:extLst>
            </p:cNvPr>
            <p:cNvSpPr/>
            <p:nvPr/>
          </p:nvSpPr>
          <p:spPr>
            <a:xfrm>
              <a:off x="7206800" y="3184775"/>
              <a:ext cx="78725" cy="13900"/>
            </a:xfrm>
            <a:custGeom>
              <a:avLst/>
              <a:gdLst/>
              <a:ahLst/>
              <a:cxnLst/>
              <a:rect l="l" t="t" r="r" b="b"/>
              <a:pathLst>
                <a:path w="3149" h="556" extrusionOk="0">
                  <a:moveTo>
                    <a:pt x="309" y="0"/>
                  </a:moveTo>
                  <a:cubicBezTo>
                    <a:pt x="155" y="0"/>
                    <a:pt x="0" y="124"/>
                    <a:pt x="0" y="278"/>
                  </a:cubicBezTo>
                  <a:cubicBezTo>
                    <a:pt x="0" y="432"/>
                    <a:pt x="155" y="556"/>
                    <a:pt x="309" y="556"/>
                  </a:cubicBezTo>
                  <a:lnTo>
                    <a:pt x="2840" y="556"/>
                  </a:lnTo>
                  <a:cubicBezTo>
                    <a:pt x="2994" y="556"/>
                    <a:pt x="3148" y="432"/>
                    <a:pt x="3148" y="278"/>
                  </a:cubicBezTo>
                  <a:cubicBezTo>
                    <a:pt x="3148" y="124"/>
                    <a:pt x="2994" y="0"/>
                    <a:pt x="28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89" name="Google Shape;13829;p26">
              <a:extLst>
                <a:ext uri="{FF2B5EF4-FFF2-40B4-BE49-F238E27FC236}">
                  <a16:creationId xmlns:a16="http://schemas.microsoft.com/office/drawing/2014/main" id="{09A05CC4-69B9-3391-53B0-035AF9274BD9}"/>
                </a:ext>
              </a:extLst>
            </p:cNvPr>
            <p:cNvSpPr/>
            <p:nvPr/>
          </p:nvSpPr>
          <p:spPr>
            <a:xfrm>
              <a:off x="7226850" y="3227200"/>
              <a:ext cx="59450" cy="14700"/>
            </a:xfrm>
            <a:custGeom>
              <a:avLst/>
              <a:gdLst/>
              <a:ahLst/>
              <a:cxnLst/>
              <a:rect l="l" t="t" r="r" b="b"/>
              <a:pathLst>
                <a:path w="2378" h="588" extrusionOk="0">
                  <a:moveTo>
                    <a:pt x="340" y="1"/>
                  </a:moveTo>
                  <a:cubicBezTo>
                    <a:pt x="1" y="62"/>
                    <a:pt x="1" y="525"/>
                    <a:pt x="340" y="587"/>
                  </a:cubicBezTo>
                  <a:lnTo>
                    <a:pt x="2038" y="587"/>
                  </a:lnTo>
                  <a:cubicBezTo>
                    <a:pt x="2377" y="525"/>
                    <a:pt x="2377" y="62"/>
                    <a:pt x="20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0" name="Google Shape;13830;p26">
              <a:extLst>
                <a:ext uri="{FF2B5EF4-FFF2-40B4-BE49-F238E27FC236}">
                  <a16:creationId xmlns:a16="http://schemas.microsoft.com/office/drawing/2014/main" id="{E6AA2BED-0D99-88C3-0CCA-F36D26ABC02A}"/>
                </a:ext>
              </a:extLst>
            </p:cNvPr>
            <p:cNvSpPr/>
            <p:nvPr/>
          </p:nvSpPr>
          <p:spPr>
            <a:xfrm>
              <a:off x="7226850" y="3269650"/>
              <a:ext cx="59450" cy="14675"/>
            </a:xfrm>
            <a:custGeom>
              <a:avLst/>
              <a:gdLst/>
              <a:ahLst/>
              <a:cxnLst/>
              <a:rect l="l" t="t" r="r" b="b"/>
              <a:pathLst>
                <a:path w="2378" h="587" extrusionOk="0">
                  <a:moveTo>
                    <a:pt x="340" y="0"/>
                  </a:moveTo>
                  <a:cubicBezTo>
                    <a:pt x="1" y="62"/>
                    <a:pt x="1" y="525"/>
                    <a:pt x="340" y="587"/>
                  </a:cubicBezTo>
                  <a:lnTo>
                    <a:pt x="2038" y="587"/>
                  </a:lnTo>
                  <a:cubicBezTo>
                    <a:pt x="2377" y="525"/>
                    <a:pt x="2377" y="62"/>
                    <a:pt x="20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1" name="Google Shape;13831;p26">
              <a:extLst>
                <a:ext uri="{FF2B5EF4-FFF2-40B4-BE49-F238E27FC236}">
                  <a16:creationId xmlns:a16="http://schemas.microsoft.com/office/drawing/2014/main" id="{9FB4D396-AE1B-1135-8F97-4D3741D84F3D}"/>
                </a:ext>
              </a:extLst>
            </p:cNvPr>
            <p:cNvSpPr/>
            <p:nvPr/>
          </p:nvSpPr>
          <p:spPr>
            <a:xfrm>
              <a:off x="7226850" y="3312850"/>
              <a:ext cx="59450" cy="13900"/>
            </a:xfrm>
            <a:custGeom>
              <a:avLst/>
              <a:gdLst/>
              <a:ahLst/>
              <a:cxnLst/>
              <a:rect l="l" t="t" r="r" b="b"/>
              <a:pathLst>
                <a:path w="2378" h="556" extrusionOk="0">
                  <a:moveTo>
                    <a:pt x="340" y="0"/>
                  </a:moveTo>
                  <a:cubicBezTo>
                    <a:pt x="1" y="31"/>
                    <a:pt x="1" y="525"/>
                    <a:pt x="340" y="556"/>
                  </a:cubicBezTo>
                  <a:lnTo>
                    <a:pt x="2038" y="556"/>
                  </a:lnTo>
                  <a:cubicBezTo>
                    <a:pt x="2377" y="525"/>
                    <a:pt x="2377" y="31"/>
                    <a:pt x="20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2" name="Google Shape;13832;p26">
              <a:extLst>
                <a:ext uri="{FF2B5EF4-FFF2-40B4-BE49-F238E27FC236}">
                  <a16:creationId xmlns:a16="http://schemas.microsoft.com/office/drawing/2014/main" id="{E9527F63-2433-3AC9-A98C-0DC177E1B7C3}"/>
                </a:ext>
              </a:extLst>
            </p:cNvPr>
            <p:cNvSpPr/>
            <p:nvPr/>
          </p:nvSpPr>
          <p:spPr>
            <a:xfrm>
              <a:off x="7204150" y="3355175"/>
              <a:ext cx="82150" cy="14125"/>
            </a:xfrm>
            <a:custGeom>
              <a:avLst/>
              <a:gdLst/>
              <a:ahLst/>
              <a:cxnLst/>
              <a:rect l="l" t="t" r="r" b="b"/>
              <a:pathLst>
                <a:path w="3286" h="565" extrusionOk="0">
                  <a:moveTo>
                    <a:pt x="361" y="1"/>
                  </a:moveTo>
                  <a:cubicBezTo>
                    <a:pt x="1" y="1"/>
                    <a:pt x="1" y="564"/>
                    <a:pt x="361" y="564"/>
                  </a:cubicBezTo>
                  <a:cubicBezTo>
                    <a:pt x="378" y="564"/>
                    <a:pt x="396" y="563"/>
                    <a:pt x="415" y="560"/>
                  </a:cubicBezTo>
                  <a:lnTo>
                    <a:pt x="2946" y="560"/>
                  </a:lnTo>
                  <a:cubicBezTo>
                    <a:pt x="3285" y="529"/>
                    <a:pt x="3285" y="36"/>
                    <a:pt x="2946" y="5"/>
                  </a:cubicBezTo>
                  <a:lnTo>
                    <a:pt x="415" y="5"/>
                  </a:lnTo>
                  <a:cubicBezTo>
                    <a:pt x="396" y="2"/>
                    <a:pt x="378" y="1"/>
                    <a:pt x="3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3" name="Google Shape;13833;p26">
              <a:extLst>
                <a:ext uri="{FF2B5EF4-FFF2-40B4-BE49-F238E27FC236}">
                  <a16:creationId xmlns:a16="http://schemas.microsoft.com/office/drawing/2014/main" id="{82E6244E-B8D5-93AB-5F9D-77DF931906E0}"/>
                </a:ext>
              </a:extLst>
            </p:cNvPr>
            <p:cNvSpPr/>
            <p:nvPr/>
          </p:nvSpPr>
          <p:spPr>
            <a:xfrm>
              <a:off x="7077350" y="3402300"/>
              <a:ext cx="16050" cy="13875"/>
            </a:xfrm>
            <a:custGeom>
              <a:avLst/>
              <a:gdLst/>
              <a:ahLst/>
              <a:cxnLst/>
              <a:rect l="l" t="t" r="r" b="b"/>
              <a:pathLst>
                <a:path w="642" h="555" extrusionOk="0">
                  <a:moveTo>
                    <a:pt x="330" y="0"/>
                  </a:moveTo>
                  <a:cubicBezTo>
                    <a:pt x="106" y="0"/>
                    <a:pt x="1" y="289"/>
                    <a:pt x="148" y="465"/>
                  </a:cubicBezTo>
                  <a:cubicBezTo>
                    <a:pt x="210" y="527"/>
                    <a:pt x="285" y="554"/>
                    <a:pt x="358" y="554"/>
                  </a:cubicBezTo>
                  <a:cubicBezTo>
                    <a:pt x="505" y="554"/>
                    <a:pt x="642" y="445"/>
                    <a:pt x="642" y="280"/>
                  </a:cubicBezTo>
                  <a:cubicBezTo>
                    <a:pt x="642" y="126"/>
                    <a:pt x="518" y="2"/>
                    <a:pt x="364" y="2"/>
                  </a:cubicBezTo>
                  <a:cubicBezTo>
                    <a:pt x="352" y="1"/>
                    <a:pt x="341" y="0"/>
                    <a:pt x="3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94" name="Google Shape;13834;p26">
            <a:extLst>
              <a:ext uri="{FF2B5EF4-FFF2-40B4-BE49-F238E27FC236}">
                <a16:creationId xmlns:a16="http://schemas.microsoft.com/office/drawing/2014/main" id="{4ED387B5-FE47-4BDB-8A50-BDF1902B10D8}"/>
              </a:ext>
            </a:extLst>
          </p:cNvPr>
          <p:cNvGrpSpPr/>
          <p:nvPr/>
        </p:nvGrpSpPr>
        <p:grpSpPr>
          <a:xfrm>
            <a:off x="5008350" y="7901976"/>
            <a:ext cx="540100" cy="725300"/>
            <a:chOff x="3293525" y="3602950"/>
            <a:chExt cx="270050" cy="362650"/>
          </a:xfrm>
        </p:grpSpPr>
        <p:sp>
          <p:nvSpPr>
            <p:cNvPr id="395" name="Google Shape;13835;p26">
              <a:extLst>
                <a:ext uri="{FF2B5EF4-FFF2-40B4-BE49-F238E27FC236}">
                  <a16:creationId xmlns:a16="http://schemas.microsoft.com/office/drawing/2014/main" id="{DBD19A4B-558E-E37B-9082-3E7ADFCA74E3}"/>
                </a:ext>
              </a:extLst>
            </p:cNvPr>
            <p:cNvSpPr/>
            <p:nvPr/>
          </p:nvSpPr>
          <p:spPr>
            <a:xfrm>
              <a:off x="3293525" y="3602950"/>
              <a:ext cx="270050" cy="362650"/>
            </a:xfrm>
            <a:custGeom>
              <a:avLst/>
              <a:gdLst/>
              <a:ahLst/>
              <a:cxnLst/>
              <a:rect l="l" t="t" r="r" b="b"/>
              <a:pathLst>
                <a:path w="10802" h="14506" extrusionOk="0">
                  <a:moveTo>
                    <a:pt x="7685" y="556"/>
                  </a:moveTo>
                  <a:cubicBezTo>
                    <a:pt x="7839" y="1544"/>
                    <a:pt x="8672" y="2253"/>
                    <a:pt x="9660" y="2253"/>
                  </a:cubicBezTo>
                  <a:lnTo>
                    <a:pt x="10215" y="2253"/>
                  </a:lnTo>
                  <a:lnTo>
                    <a:pt x="10215" y="7160"/>
                  </a:lnTo>
                  <a:cubicBezTo>
                    <a:pt x="10215" y="10216"/>
                    <a:pt x="8302" y="12932"/>
                    <a:pt x="5401" y="13919"/>
                  </a:cubicBezTo>
                  <a:cubicBezTo>
                    <a:pt x="2500" y="12932"/>
                    <a:pt x="586" y="10216"/>
                    <a:pt x="586" y="7160"/>
                  </a:cubicBezTo>
                  <a:lnTo>
                    <a:pt x="586" y="2253"/>
                  </a:lnTo>
                  <a:lnTo>
                    <a:pt x="1142" y="2253"/>
                  </a:lnTo>
                  <a:cubicBezTo>
                    <a:pt x="2130" y="2253"/>
                    <a:pt x="2963" y="1544"/>
                    <a:pt x="3117" y="556"/>
                  </a:cubicBezTo>
                  <a:close/>
                  <a:moveTo>
                    <a:pt x="2839" y="0"/>
                  </a:moveTo>
                  <a:cubicBezTo>
                    <a:pt x="2685" y="0"/>
                    <a:pt x="2562" y="124"/>
                    <a:pt x="2562" y="278"/>
                  </a:cubicBezTo>
                  <a:cubicBezTo>
                    <a:pt x="2562" y="1050"/>
                    <a:pt x="1913" y="1698"/>
                    <a:pt x="1142" y="1698"/>
                  </a:cubicBezTo>
                  <a:lnTo>
                    <a:pt x="278" y="1698"/>
                  </a:lnTo>
                  <a:cubicBezTo>
                    <a:pt x="123" y="1698"/>
                    <a:pt x="0" y="1821"/>
                    <a:pt x="0" y="1976"/>
                  </a:cubicBezTo>
                  <a:lnTo>
                    <a:pt x="0" y="7160"/>
                  </a:lnTo>
                  <a:cubicBezTo>
                    <a:pt x="0" y="10493"/>
                    <a:pt x="2130" y="13456"/>
                    <a:pt x="5308" y="14505"/>
                  </a:cubicBezTo>
                  <a:lnTo>
                    <a:pt x="5493" y="14505"/>
                  </a:lnTo>
                  <a:cubicBezTo>
                    <a:pt x="8672" y="13456"/>
                    <a:pt x="10802" y="10493"/>
                    <a:pt x="10802" y="7160"/>
                  </a:cubicBezTo>
                  <a:lnTo>
                    <a:pt x="10802" y="1976"/>
                  </a:lnTo>
                  <a:cubicBezTo>
                    <a:pt x="10802" y="1821"/>
                    <a:pt x="10678" y="1698"/>
                    <a:pt x="10524" y="1698"/>
                  </a:cubicBezTo>
                  <a:lnTo>
                    <a:pt x="9660" y="1698"/>
                  </a:lnTo>
                  <a:cubicBezTo>
                    <a:pt x="8888" y="1698"/>
                    <a:pt x="8240" y="1050"/>
                    <a:pt x="8240" y="278"/>
                  </a:cubicBezTo>
                  <a:cubicBezTo>
                    <a:pt x="8240" y="124"/>
                    <a:pt x="8117" y="0"/>
                    <a:pt x="79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6" name="Google Shape;13836;p26">
              <a:extLst>
                <a:ext uri="{FF2B5EF4-FFF2-40B4-BE49-F238E27FC236}">
                  <a16:creationId xmlns:a16="http://schemas.microsoft.com/office/drawing/2014/main" id="{81AEB12D-C58B-25E2-4ECA-0CEA3FE504CD}"/>
                </a:ext>
              </a:extLst>
            </p:cNvPr>
            <p:cNvSpPr/>
            <p:nvPr/>
          </p:nvSpPr>
          <p:spPr>
            <a:xfrm>
              <a:off x="3335950" y="3645375"/>
              <a:ext cx="184425" cy="274500"/>
            </a:xfrm>
            <a:custGeom>
              <a:avLst/>
              <a:gdLst/>
              <a:ahLst/>
              <a:cxnLst/>
              <a:rect l="l" t="t" r="r" b="b"/>
              <a:pathLst>
                <a:path w="7377" h="10980" extrusionOk="0">
                  <a:moveTo>
                    <a:pt x="4846" y="556"/>
                  </a:moveTo>
                  <a:cubicBezTo>
                    <a:pt x="5309" y="1266"/>
                    <a:pt x="5988" y="1822"/>
                    <a:pt x="6821" y="2099"/>
                  </a:cubicBezTo>
                  <a:lnTo>
                    <a:pt x="6821" y="5463"/>
                  </a:lnTo>
                  <a:cubicBezTo>
                    <a:pt x="6821" y="7469"/>
                    <a:pt x="5741" y="9290"/>
                    <a:pt x="3982" y="10278"/>
                  </a:cubicBezTo>
                  <a:lnTo>
                    <a:pt x="3982" y="6821"/>
                  </a:lnTo>
                  <a:cubicBezTo>
                    <a:pt x="3966" y="6652"/>
                    <a:pt x="3835" y="6567"/>
                    <a:pt x="3704" y="6567"/>
                  </a:cubicBezTo>
                  <a:cubicBezTo>
                    <a:pt x="3573" y="6567"/>
                    <a:pt x="3442" y="6652"/>
                    <a:pt x="3426" y="6821"/>
                  </a:cubicBezTo>
                  <a:lnTo>
                    <a:pt x="3426" y="10278"/>
                  </a:lnTo>
                  <a:cubicBezTo>
                    <a:pt x="1667" y="9290"/>
                    <a:pt x="587" y="7469"/>
                    <a:pt x="587" y="5463"/>
                  </a:cubicBezTo>
                  <a:lnTo>
                    <a:pt x="587" y="2099"/>
                  </a:lnTo>
                  <a:cubicBezTo>
                    <a:pt x="1389" y="1822"/>
                    <a:pt x="2099" y="1266"/>
                    <a:pt x="2562" y="556"/>
                  </a:cubicBezTo>
                  <a:lnTo>
                    <a:pt x="3426" y="556"/>
                  </a:lnTo>
                  <a:lnTo>
                    <a:pt x="3426" y="4260"/>
                  </a:lnTo>
                  <a:cubicBezTo>
                    <a:pt x="3395" y="4476"/>
                    <a:pt x="3542" y="4584"/>
                    <a:pt x="3692" y="4584"/>
                  </a:cubicBezTo>
                  <a:cubicBezTo>
                    <a:pt x="3843" y="4584"/>
                    <a:pt x="3997" y="4476"/>
                    <a:pt x="3982" y="4260"/>
                  </a:cubicBezTo>
                  <a:lnTo>
                    <a:pt x="3982" y="556"/>
                  </a:lnTo>
                  <a:close/>
                  <a:moveTo>
                    <a:pt x="2377" y="1"/>
                  </a:moveTo>
                  <a:cubicBezTo>
                    <a:pt x="2284" y="1"/>
                    <a:pt x="2192" y="32"/>
                    <a:pt x="2130" y="124"/>
                  </a:cubicBezTo>
                  <a:cubicBezTo>
                    <a:pt x="1698" y="865"/>
                    <a:pt x="1019" y="1390"/>
                    <a:pt x="216" y="1606"/>
                  </a:cubicBezTo>
                  <a:cubicBezTo>
                    <a:pt x="93" y="1637"/>
                    <a:pt x="0" y="1729"/>
                    <a:pt x="0" y="1883"/>
                  </a:cubicBezTo>
                  <a:lnTo>
                    <a:pt x="0" y="5463"/>
                  </a:lnTo>
                  <a:cubicBezTo>
                    <a:pt x="0" y="7840"/>
                    <a:pt x="1389" y="10000"/>
                    <a:pt x="3580" y="10957"/>
                  </a:cubicBezTo>
                  <a:cubicBezTo>
                    <a:pt x="3611" y="10972"/>
                    <a:pt x="3650" y="10980"/>
                    <a:pt x="3688" y="10980"/>
                  </a:cubicBezTo>
                  <a:cubicBezTo>
                    <a:pt x="3727" y="10980"/>
                    <a:pt x="3766" y="10972"/>
                    <a:pt x="3796" y="10957"/>
                  </a:cubicBezTo>
                  <a:cubicBezTo>
                    <a:pt x="5988" y="10000"/>
                    <a:pt x="7376" y="7840"/>
                    <a:pt x="7376" y="5463"/>
                  </a:cubicBezTo>
                  <a:lnTo>
                    <a:pt x="7376" y="1883"/>
                  </a:lnTo>
                  <a:cubicBezTo>
                    <a:pt x="7376" y="1729"/>
                    <a:pt x="7284" y="1637"/>
                    <a:pt x="7160" y="1606"/>
                  </a:cubicBezTo>
                  <a:cubicBezTo>
                    <a:pt x="6358" y="1390"/>
                    <a:pt x="5648" y="865"/>
                    <a:pt x="5247" y="124"/>
                  </a:cubicBezTo>
                  <a:cubicBezTo>
                    <a:pt x="5185" y="32"/>
                    <a:pt x="5093" y="1"/>
                    <a:pt x="50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397" name="Google Shape;13837;p26">
              <a:extLst>
                <a:ext uri="{FF2B5EF4-FFF2-40B4-BE49-F238E27FC236}">
                  <a16:creationId xmlns:a16="http://schemas.microsoft.com/office/drawing/2014/main" id="{53422802-6162-89BD-8C19-F56DC96D9EFA}"/>
                </a:ext>
              </a:extLst>
            </p:cNvPr>
            <p:cNvSpPr/>
            <p:nvPr/>
          </p:nvSpPr>
          <p:spPr>
            <a:xfrm>
              <a:off x="3418500" y="377732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0"/>
                  </a:moveTo>
                  <a:cubicBezTo>
                    <a:pt x="155" y="0"/>
                    <a:pt x="1" y="309"/>
                    <a:pt x="186" y="494"/>
                  </a:cubicBezTo>
                  <a:cubicBezTo>
                    <a:pt x="242" y="541"/>
                    <a:pt x="310" y="562"/>
                    <a:pt x="376" y="562"/>
                  </a:cubicBezTo>
                  <a:cubicBezTo>
                    <a:pt x="530" y="562"/>
                    <a:pt x="680" y="450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398" name="Google Shape;13838;p26">
            <a:extLst>
              <a:ext uri="{FF2B5EF4-FFF2-40B4-BE49-F238E27FC236}">
                <a16:creationId xmlns:a16="http://schemas.microsoft.com/office/drawing/2014/main" id="{A4200054-5ADD-1508-7D7D-CD00C28E09CE}"/>
              </a:ext>
            </a:extLst>
          </p:cNvPr>
          <p:cNvGrpSpPr/>
          <p:nvPr/>
        </p:nvGrpSpPr>
        <p:grpSpPr>
          <a:xfrm>
            <a:off x="6469426" y="7899651"/>
            <a:ext cx="739300" cy="729950"/>
            <a:chOff x="3243825" y="1923675"/>
            <a:chExt cx="369650" cy="364975"/>
          </a:xfrm>
        </p:grpSpPr>
        <p:sp>
          <p:nvSpPr>
            <p:cNvPr id="399" name="Google Shape;13839;p26">
              <a:extLst>
                <a:ext uri="{FF2B5EF4-FFF2-40B4-BE49-F238E27FC236}">
                  <a16:creationId xmlns:a16="http://schemas.microsoft.com/office/drawing/2014/main" id="{61AE410D-5220-7C83-95B0-D9941DE32D5E}"/>
                </a:ext>
              </a:extLst>
            </p:cNvPr>
            <p:cNvSpPr/>
            <p:nvPr/>
          </p:nvSpPr>
          <p:spPr>
            <a:xfrm>
              <a:off x="3548900" y="19695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371" y="1"/>
                  </a:moveTo>
                  <a:cubicBezTo>
                    <a:pt x="124" y="1"/>
                    <a:pt x="0" y="310"/>
                    <a:pt x="185" y="495"/>
                  </a:cubicBezTo>
                  <a:cubicBezTo>
                    <a:pt x="242" y="542"/>
                    <a:pt x="309" y="563"/>
                    <a:pt x="376" y="563"/>
                  </a:cubicBezTo>
                  <a:cubicBezTo>
                    <a:pt x="529" y="563"/>
                    <a:pt x="679" y="451"/>
                    <a:pt x="679" y="279"/>
                  </a:cubicBezTo>
                  <a:cubicBezTo>
                    <a:pt x="679" y="124"/>
                    <a:pt x="525" y="1"/>
                    <a:pt x="37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0" name="Google Shape;13840;p26">
              <a:extLst>
                <a:ext uri="{FF2B5EF4-FFF2-40B4-BE49-F238E27FC236}">
                  <a16:creationId xmlns:a16="http://schemas.microsoft.com/office/drawing/2014/main" id="{7576F5AE-8024-0471-B4EA-0248A3337F2F}"/>
                </a:ext>
              </a:extLst>
            </p:cNvPr>
            <p:cNvSpPr/>
            <p:nvPr/>
          </p:nvSpPr>
          <p:spPr>
            <a:xfrm>
              <a:off x="3548900" y="2229600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371" y="0"/>
                  </a:moveTo>
                  <a:cubicBezTo>
                    <a:pt x="124" y="0"/>
                    <a:pt x="0" y="278"/>
                    <a:pt x="185" y="463"/>
                  </a:cubicBezTo>
                  <a:cubicBezTo>
                    <a:pt x="247" y="525"/>
                    <a:pt x="323" y="553"/>
                    <a:pt x="396" y="553"/>
                  </a:cubicBezTo>
                  <a:cubicBezTo>
                    <a:pt x="542" y="553"/>
                    <a:pt x="679" y="443"/>
                    <a:pt x="679" y="278"/>
                  </a:cubicBezTo>
                  <a:cubicBezTo>
                    <a:pt x="679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1" name="Google Shape;13841;p26">
              <a:extLst>
                <a:ext uri="{FF2B5EF4-FFF2-40B4-BE49-F238E27FC236}">
                  <a16:creationId xmlns:a16="http://schemas.microsoft.com/office/drawing/2014/main" id="{B5FD1173-F141-3F28-9032-0743C7B9AE0B}"/>
                </a:ext>
              </a:extLst>
            </p:cNvPr>
            <p:cNvSpPr/>
            <p:nvPr/>
          </p:nvSpPr>
          <p:spPr>
            <a:xfrm>
              <a:off x="3418500" y="2099200"/>
              <a:ext cx="17000" cy="14575"/>
            </a:xfrm>
            <a:custGeom>
              <a:avLst/>
              <a:gdLst/>
              <a:ahLst/>
              <a:cxnLst/>
              <a:rect l="l" t="t" r="r" b="b"/>
              <a:pathLst>
                <a:path w="680" h="583" extrusionOk="0">
                  <a:moveTo>
                    <a:pt x="402" y="1"/>
                  </a:moveTo>
                  <a:cubicBezTo>
                    <a:pt x="155" y="1"/>
                    <a:pt x="1" y="309"/>
                    <a:pt x="186" y="495"/>
                  </a:cubicBezTo>
                  <a:cubicBezTo>
                    <a:pt x="246" y="555"/>
                    <a:pt x="320" y="583"/>
                    <a:pt x="392" y="583"/>
                  </a:cubicBezTo>
                  <a:cubicBezTo>
                    <a:pt x="540" y="583"/>
                    <a:pt x="680" y="466"/>
                    <a:pt x="680" y="27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2" name="Google Shape;13842;p26">
              <a:extLst>
                <a:ext uri="{FF2B5EF4-FFF2-40B4-BE49-F238E27FC236}">
                  <a16:creationId xmlns:a16="http://schemas.microsoft.com/office/drawing/2014/main" id="{FFF3E4D8-C827-506D-39EC-40E752A5B50F}"/>
                </a:ext>
              </a:extLst>
            </p:cNvPr>
            <p:cNvSpPr/>
            <p:nvPr/>
          </p:nvSpPr>
          <p:spPr>
            <a:xfrm>
              <a:off x="3288875" y="19695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402" y="1"/>
                  </a:moveTo>
                  <a:cubicBezTo>
                    <a:pt x="124" y="1"/>
                    <a:pt x="1" y="310"/>
                    <a:pt x="186" y="495"/>
                  </a:cubicBezTo>
                  <a:cubicBezTo>
                    <a:pt x="242" y="542"/>
                    <a:pt x="310" y="563"/>
                    <a:pt x="377" y="563"/>
                  </a:cubicBezTo>
                  <a:cubicBezTo>
                    <a:pt x="530" y="563"/>
                    <a:pt x="680" y="451"/>
                    <a:pt x="680" y="279"/>
                  </a:cubicBezTo>
                  <a:cubicBezTo>
                    <a:pt x="680" y="124"/>
                    <a:pt x="556" y="1"/>
                    <a:pt x="40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3" name="Google Shape;13843;p26">
              <a:extLst>
                <a:ext uri="{FF2B5EF4-FFF2-40B4-BE49-F238E27FC236}">
                  <a16:creationId xmlns:a16="http://schemas.microsoft.com/office/drawing/2014/main" id="{11D9E8AD-BEC5-8BA4-3864-3B5D2256AC26}"/>
                </a:ext>
              </a:extLst>
            </p:cNvPr>
            <p:cNvSpPr/>
            <p:nvPr/>
          </p:nvSpPr>
          <p:spPr>
            <a:xfrm>
              <a:off x="3288875" y="2229600"/>
              <a:ext cx="17000" cy="1382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402" y="0"/>
                  </a:moveTo>
                  <a:cubicBezTo>
                    <a:pt x="124" y="0"/>
                    <a:pt x="1" y="278"/>
                    <a:pt x="186" y="463"/>
                  </a:cubicBezTo>
                  <a:cubicBezTo>
                    <a:pt x="248" y="525"/>
                    <a:pt x="323" y="553"/>
                    <a:pt x="396" y="553"/>
                  </a:cubicBezTo>
                  <a:cubicBezTo>
                    <a:pt x="543" y="553"/>
                    <a:pt x="680" y="443"/>
                    <a:pt x="680" y="278"/>
                  </a:cubicBezTo>
                  <a:cubicBezTo>
                    <a:pt x="680" y="124"/>
                    <a:pt x="556" y="0"/>
                    <a:pt x="40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4" name="Google Shape;13844;p26">
              <a:extLst>
                <a:ext uri="{FF2B5EF4-FFF2-40B4-BE49-F238E27FC236}">
                  <a16:creationId xmlns:a16="http://schemas.microsoft.com/office/drawing/2014/main" id="{033FCB1A-B75C-09F2-D873-CE125CEEDA2B}"/>
                </a:ext>
              </a:extLst>
            </p:cNvPr>
            <p:cNvSpPr/>
            <p:nvPr/>
          </p:nvSpPr>
          <p:spPr>
            <a:xfrm>
              <a:off x="3243825" y="1923675"/>
              <a:ext cx="369650" cy="364975"/>
            </a:xfrm>
            <a:custGeom>
              <a:avLst/>
              <a:gdLst/>
              <a:ahLst/>
              <a:cxnLst/>
              <a:rect l="l" t="t" r="r" b="b"/>
              <a:pathLst>
                <a:path w="14786" h="14599" extrusionOk="0">
                  <a:moveTo>
                    <a:pt x="14117" y="603"/>
                  </a:moveTo>
                  <a:lnTo>
                    <a:pt x="14086" y="3627"/>
                  </a:lnTo>
                  <a:lnTo>
                    <a:pt x="12574" y="3627"/>
                  </a:lnTo>
                  <a:cubicBezTo>
                    <a:pt x="12419" y="3627"/>
                    <a:pt x="12296" y="3750"/>
                    <a:pt x="12296" y="3905"/>
                  </a:cubicBezTo>
                  <a:lnTo>
                    <a:pt x="12296" y="10725"/>
                  </a:lnTo>
                  <a:cubicBezTo>
                    <a:pt x="12296" y="10879"/>
                    <a:pt x="12419" y="11003"/>
                    <a:pt x="12574" y="11003"/>
                  </a:cubicBezTo>
                  <a:lnTo>
                    <a:pt x="14086" y="11003"/>
                  </a:lnTo>
                  <a:lnTo>
                    <a:pt x="14086" y="13997"/>
                  </a:lnTo>
                  <a:lnTo>
                    <a:pt x="11061" y="13997"/>
                  </a:lnTo>
                  <a:lnTo>
                    <a:pt x="11061" y="12515"/>
                  </a:lnTo>
                  <a:cubicBezTo>
                    <a:pt x="11061" y="12361"/>
                    <a:pt x="10938" y="12237"/>
                    <a:pt x="10784" y="12237"/>
                  </a:cubicBezTo>
                  <a:lnTo>
                    <a:pt x="3994" y="12237"/>
                  </a:lnTo>
                  <a:cubicBezTo>
                    <a:pt x="3840" y="12237"/>
                    <a:pt x="3685" y="12361"/>
                    <a:pt x="3685" y="12515"/>
                  </a:cubicBezTo>
                  <a:lnTo>
                    <a:pt x="3685" y="13997"/>
                  </a:lnTo>
                  <a:lnTo>
                    <a:pt x="723" y="13997"/>
                  </a:lnTo>
                  <a:lnTo>
                    <a:pt x="723" y="11003"/>
                  </a:lnTo>
                  <a:lnTo>
                    <a:pt x="2204" y="11003"/>
                  </a:lnTo>
                  <a:cubicBezTo>
                    <a:pt x="2358" y="11003"/>
                    <a:pt x="2482" y="10879"/>
                    <a:pt x="2482" y="10725"/>
                  </a:cubicBezTo>
                  <a:lnTo>
                    <a:pt x="2482" y="3905"/>
                  </a:lnTo>
                  <a:cubicBezTo>
                    <a:pt x="2482" y="3750"/>
                    <a:pt x="2358" y="3627"/>
                    <a:pt x="2204" y="3627"/>
                  </a:cubicBezTo>
                  <a:lnTo>
                    <a:pt x="723" y="3627"/>
                  </a:lnTo>
                  <a:lnTo>
                    <a:pt x="723" y="603"/>
                  </a:lnTo>
                  <a:lnTo>
                    <a:pt x="3716" y="603"/>
                  </a:lnTo>
                  <a:lnTo>
                    <a:pt x="3716" y="2115"/>
                  </a:lnTo>
                  <a:cubicBezTo>
                    <a:pt x="3716" y="2269"/>
                    <a:pt x="3840" y="2392"/>
                    <a:pt x="3994" y="2392"/>
                  </a:cubicBezTo>
                  <a:lnTo>
                    <a:pt x="10815" y="2392"/>
                  </a:lnTo>
                  <a:cubicBezTo>
                    <a:pt x="10969" y="2392"/>
                    <a:pt x="11092" y="2269"/>
                    <a:pt x="11092" y="2115"/>
                  </a:cubicBezTo>
                  <a:lnTo>
                    <a:pt x="11092" y="603"/>
                  </a:lnTo>
                  <a:close/>
                  <a:moveTo>
                    <a:pt x="5691" y="1"/>
                  </a:moveTo>
                  <a:cubicBezTo>
                    <a:pt x="5537" y="1"/>
                    <a:pt x="5383" y="109"/>
                    <a:pt x="5414" y="325"/>
                  </a:cubicBezTo>
                  <a:lnTo>
                    <a:pt x="5414" y="1837"/>
                  </a:lnTo>
                  <a:lnTo>
                    <a:pt x="4272" y="1837"/>
                  </a:lnTo>
                  <a:lnTo>
                    <a:pt x="4272" y="325"/>
                  </a:lnTo>
                  <a:cubicBezTo>
                    <a:pt x="4272" y="170"/>
                    <a:pt x="4148" y="47"/>
                    <a:pt x="3994" y="47"/>
                  </a:cubicBezTo>
                  <a:lnTo>
                    <a:pt x="414" y="47"/>
                  </a:lnTo>
                  <a:cubicBezTo>
                    <a:pt x="260" y="47"/>
                    <a:pt x="136" y="170"/>
                    <a:pt x="136" y="325"/>
                  </a:cubicBezTo>
                  <a:lnTo>
                    <a:pt x="136" y="3905"/>
                  </a:lnTo>
                  <a:cubicBezTo>
                    <a:pt x="136" y="4059"/>
                    <a:pt x="260" y="4182"/>
                    <a:pt x="414" y="4182"/>
                  </a:cubicBezTo>
                  <a:lnTo>
                    <a:pt x="1926" y="4182"/>
                  </a:lnTo>
                  <a:lnTo>
                    <a:pt x="1926" y="5324"/>
                  </a:lnTo>
                  <a:lnTo>
                    <a:pt x="414" y="5324"/>
                  </a:lnTo>
                  <a:cubicBezTo>
                    <a:pt x="260" y="5324"/>
                    <a:pt x="136" y="5448"/>
                    <a:pt x="136" y="5602"/>
                  </a:cubicBezTo>
                  <a:cubicBezTo>
                    <a:pt x="105" y="5756"/>
                    <a:pt x="260" y="5880"/>
                    <a:pt x="414" y="5880"/>
                  </a:cubicBezTo>
                  <a:lnTo>
                    <a:pt x="1926" y="5880"/>
                  </a:lnTo>
                  <a:lnTo>
                    <a:pt x="1926" y="7053"/>
                  </a:lnTo>
                  <a:lnTo>
                    <a:pt x="414" y="7053"/>
                  </a:lnTo>
                  <a:cubicBezTo>
                    <a:pt x="395" y="7050"/>
                    <a:pt x="377" y="7049"/>
                    <a:pt x="360" y="7049"/>
                  </a:cubicBezTo>
                  <a:cubicBezTo>
                    <a:pt x="0" y="7049"/>
                    <a:pt x="0" y="7612"/>
                    <a:pt x="360" y="7612"/>
                  </a:cubicBezTo>
                  <a:cubicBezTo>
                    <a:pt x="377" y="7612"/>
                    <a:pt x="395" y="7611"/>
                    <a:pt x="414" y="7608"/>
                  </a:cubicBezTo>
                  <a:lnTo>
                    <a:pt x="1926" y="7608"/>
                  </a:lnTo>
                  <a:lnTo>
                    <a:pt x="1926" y="8750"/>
                  </a:lnTo>
                  <a:lnTo>
                    <a:pt x="414" y="8750"/>
                  </a:lnTo>
                  <a:cubicBezTo>
                    <a:pt x="395" y="8747"/>
                    <a:pt x="377" y="8746"/>
                    <a:pt x="360" y="8746"/>
                  </a:cubicBezTo>
                  <a:cubicBezTo>
                    <a:pt x="0" y="8746"/>
                    <a:pt x="0" y="9310"/>
                    <a:pt x="360" y="9310"/>
                  </a:cubicBezTo>
                  <a:cubicBezTo>
                    <a:pt x="377" y="9310"/>
                    <a:pt x="395" y="9308"/>
                    <a:pt x="414" y="9306"/>
                  </a:cubicBezTo>
                  <a:lnTo>
                    <a:pt x="1926" y="9306"/>
                  </a:lnTo>
                  <a:lnTo>
                    <a:pt x="1926" y="10447"/>
                  </a:lnTo>
                  <a:lnTo>
                    <a:pt x="414" y="10447"/>
                  </a:lnTo>
                  <a:cubicBezTo>
                    <a:pt x="260" y="10447"/>
                    <a:pt x="136" y="10571"/>
                    <a:pt x="136" y="10725"/>
                  </a:cubicBezTo>
                  <a:lnTo>
                    <a:pt x="136" y="14305"/>
                  </a:lnTo>
                  <a:cubicBezTo>
                    <a:pt x="136" y="14459"/>
                    <a:pt x="260" y="14583"/>
                    <a:pt x="414" y="14583"/>
                  </a:cubicBezTo>
                  <a:lnTo>
                    <a:pt x="3994" y="14583"/>
                  </a:lnTo>
                  <a:cubicBezTo>
                    <a:pt x="4148" y="14583"/>
                    <a:pt x="4272" y="14459"/>
                    <a:pt x="4272" y="14305"/>
                  </a:cubicBezTo>
                  <a:lnTo>
                    <a:pt x="4272" y="12793"/>
                  </a:lnTo>
                  <a:lnTo>
                    <a:pt x="5414" y="12793"/>
                  </a:lnTo>
                  <a:lnTo>
                    <a:pt x="5414" y="14274"/>
                  </a:lnTo>
                  <a:cubicBezTo>
                    <a:pt x="5383" y="14490"/>
                    <a:pt x="5537" y="14598"/>
                    <a:pt x="5691" y="14598"/>
                  </a:cubicBezTo>
                  <a:cubicBezTo>
                    <a:pt x="5846" y="14598"/>
                    <a:pt x="6000" y="14490"/>
                    <a:pt x="5969" y="14274"/>
                  </a:cubicBezTo>
                  <a:lnTo>
                    <a:pt x="5969" y="12793"/>
                  </a:lnTo>
                  <a:lnTo>
                    <a:pt x="7111" y="12793"/>
                  </a:lnTo>
                  <a:lnTo>
                    <a:pt x="7111" y="14274"/>
                  </a:lnTo>
                  <a:cubicBezTo>
                    <a:pt x="7080" y="14490"/>
                    <a:pt x="7235" y="14598"/>
                    <a:pt x="7389" y="14598"/>
                  </a:cubicBezTo>
                  <a:cubicBezTo>
                    <a:pt x="7543" y="14598"/>
                    <a:pt x="7697" y="14490"/>
                    <a:pt x="7667" y="14274"/>
                  </a:cubicBezTo>
                  <a:lnTo>
                    <a:pt x="7667" y="12793"/>
                  </a:lnTo>
                  <a:lnTo>
                    <a:pt x="8809" y="12793"/>
                  </a:lnTo>
                  <a:lnTo>
                    <a:pt x="8809" y="14274"/>
                  </a:lnTo>
                  <a:cubicBezTo>
                    <a:pt x="8809" y="14429"/>
                    <a:pt x="8932" y="14583"/>
                    <a:pt x="9086" y="14583"/>
                  </a:cubicBezTo>
                  <a:cubicBezTo>
                    <a:pt x="9241" y="14583"/>
                    <a:pt x="9364" y="14429"/>
                    <a:pt x="9364" y="14274"/>
                  </a:cubicBezTo>
                  <a:lnTo>
                    <a:pt x="9364" y="12793"/>
                  </a:lnTo>
                  <a:lnTo>
                    <a:pt x="10506" y="12793"/>
                  </a:lnTo>
                  <a:lnTo>
                    <a:pt x="10506" y="14274"/>
                  </a:lnTo>
                  <a:cubicBezTo>
                    <a:pt x="10506" y="14429"/>
                    <a:pt x="10629" y="14552"/>
                    <a:pt x="10784" y="14583"/>
                  </a:cubicBezTo>
                  <a:lnTo>
                    <a:pt x="14364" y="14583"/>
                  </a:lnTo>
                  <a:cubicBezTo>
                    <a:pt x="14518" y="14583"/>
                    <a:pt x="14641" y="14429"/>
                    <a:pt x="14641" y="14274"/>
                  </a:cubicBezTo>
                  <a:lnTo>
                    <a:pt x="14641" y="10725"/>
                  </a:lnTo>
                  <a:cubicBezTo>
                    <a:pt x="14641" y="10571"/>
                    <a:pt x="14518" y="10447"/>
                    <a:pt x="14364" y="10447"/>
                  </a:cubicBezTo>
                  <a:lnTo>
                    <a:pt x="12882" y="10447"/>
                  </a:lnTo>
                  <a:lnTo>
                    <a:pt x="12882" y="9306"/>
                  </a:lnTo>
                  <a:lnTo>
                    <a:pt x="14364" y="9306"/>
                  </a:lnTo>
                  <a:cubicBezTo>
                    <a:pt x="14382" y="9308"/>
                    <a:pt x="14400" y="9310"/>
                    <a:pt x="14418" y="9310"/>
                  </a:cubicBezTo>
                  <a:cubicBezTo>
                    <a:pt x="14778" y="9310"/>
                    <a:pt x="14778" y="8746"/>
                    <a:pt x="14418" y="8746"/>
                  </a:cubicBezTo>
                  <a:cubicBezTo>
                    <a:pt x="14400" y="8746"/>
                    <a:pt x="14382" y="8747"/>
                    <a:pt x="14364" y="8750"/>
                  </a:cubicBezTo>
                  <a:lnTo>
                    <a:pt x="12882" y="8750"/>
                  </a:lnTo>
                  <a:lnTo>
                    <a:pt x="12882" y="7608"/>
                  </a:lnTo>
                  <a:lnTo>
                    <a:pt x="14364" y="7608"/>
                  </a:lnTo>
                  <a:cubicBezTo>
                    <a:pt x="14374" y="7609"/>
                    <a:pt x="14384" y="7609"/>
                    <a:pt x="14393" y="7609"/>
                  </a:cubicBezTo>
                  <a:cubicBezTo>
                    <a:pt x="14786" y="7609"/>
                    <a:pt x="14786" y="7021"/>
                    <a:pt x="14393" y="7021"/>
                  </a:cubicBezTo>
                  <a:cubicBezTo>
                    <a:pt x="14384" y="7021"/>
                    <a:pt x="14374" y="7021"/>
                    <a:pt x="14364" y="7022"/>
                  </a:cubicBezTo>
                  <a:lnTo>
                    <a:pt x="12882" y="7022"/>
                  </a:lnTo>
                  <a:lnTo>
                    <a:pt x="12882" y="5880"/>
                  </a:lnTo>
                  <a:lnTo>
                    <a:pt x="14364" y="5880"/>
                  </a:lnTo>
                  <a:cubicBezTo>
                    <a:pt x="14518" y="5880"/>
                    <a:pt x="14641" y="5756"/>
                    <a:pt x="14641" y="5602"/>
                  </a:cubicBezTo>
                  <a:cubicBezTo>
                    <a:pt x="14641" y="5448"/>
                    <a:pt x="14518" y="5294"/>
                    <a:pt x="14364" y="5294"/>
                  </a:cubicBezTo>
                  <a:lnTo>
                    <a:pt x="12882" y="5294"/>
                  </a:lnTo>
                  <a:lnTo>
                    <a:pt x="12882" y="4182"/>
                  </a:lnTo>
                  <a:lnTo>
                    <a:pt x="14364" y="4182"/>
                  </a:lnTo>
                  <a:cubicBezTo>
                    <a:pt x="14518" y="4182"/>
                    <a:pt x="14641" y="4059"/>
                    <a:pt x="14641" y="3905"/>
                  </a:cubicBezTo>
                  <a:lnTo>
                    <a:pt x="14641" y="325"/>
                  </a:lnTo>
                  <a:cubicBezTo>
                    <a:pt x="14641" y="170"/>
                    <a:pt x="14518" y="47"/>
                    <a:pt x="14364" y="47"/>
                  </a:cubicBezTo>
                  <a:lnTo>
                    <a:pt x="10784" y="47"/>
                  </a:lnTo>
                  <a:cubicBezTo>
                    <a:pt x="10629" y="47"/>
                    <a:pt x="10506" y="170"/>
                    <a:pt x="10506" y="325"/>
                  </a:cubicBezTo>
                  <a:lnTo>
                    <a:pt x="10506" y="1837"/>
                  </a:lnTo>
                  <a:lnTo>
                    <a:pt x="9364" y="1837"/>
                  </a:lnTo>
                  <a:lnTo>
                    <a:pt x="9364" y="325"/>
                  </a:lnTo>
                  <a:cubicBezTo>
                    <a:pt x="9364" y="170"/>
                    <a:pt x="9241" y="47"/>
                    <a:pt x="9086" y="47"/>
                  </a:cubicBezTo>
                  <a:cubicBezTo>
                    <a:pt x="8932" y="47"/>
                    <a:pt x="8809" y="170"/>
                    <a:pt x="8809" y="325"/>
                  </a:cubicBezTo>
                  <a:lnTo>
                    <a:pt x="8809" y="1837"/>
                  </a:lnTo>
                  <a:lnTo>
                    <a:pt x="7667" y="1837"/>
                  </a:lnTo>
                  <a:lnTo>
                    <a:pt x="7667" y="325"/>
                  </a:lnTo>
                  <a:cubicBezTo>
                    <a:pt x="7697" y="109"/>
                    <a:pt x="7543" y="1"/>
                    <a:pt x="7389" y="1"/>
                  </a:cubicBezTo>
                  <a:cubicBezTo>
                    <a:pt x="7235" y="1"/>
                    <a:pt x="7080" y="109"/>
                    <a:pt x="7111" y="325"/>
                  </a:cubicBezTo>
                  <a:lnTo>
                    <a:pt x="7111" y="1837"/>
                  </a:lnTo>
                  <a:lnTo>
                    <a:pt x="5969" y="1837"/>
                  </a:lnTo>
                  <a:lnTo>
                    <a:pt x="5969" y="325"/>
                  </a:lnTo>
                  <a:cubicBezTo>
                    <a:pt x="6000" y="109"/>
                    <a:pt x="5846" y="1"/>
                    <a:pt x="5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5" name="Google Shape;13845;p26">
              <a:extLst>
                <a:ext uri="{FF2B5EF4-FFF2-40B4-BE49-F238E27FC236}">
                  <a16:creationId xmlns:a16="http://schemas.microsoft.com/office/drawing/2014/main" id="{F99F0B48-F621-2B44-B63C-13D7776546AB}"/>
                </a:ext>
              </a:extLst>
            </p:cNvPr>
            <p:cNvSpPr/>
            <p:nvPr/>
          </p:nvSpPr>
          <p:spPr>
            <a:xfrm>
              <a:off x="3445425" y="2184475"/>
              <a:ext cx="20175" cy="14875"/>
            </a:xfrm>
            <a:custGeom>
              <a:avLst/>
              <a:gdLst/>
              <a:ahLst/>
              <a:cxnLst/>
              <a:rect l="l" t="t" r="r" b="b"/>
              <a:pathLst>
                <a:path w="807" h="595" extrusionOk="0">
                  <a:moveTo>
                    <a:pt x="406" y="1"/>
                  </a:moveTo>
                  <a:cubicBezTo>
                    <a:pt x="130" y="1"/>
                    <a:pt x="1" y="466"/>
                    <a:pt x="343" y="571"/>
                  </a:cubicBezTo>
                  <a:cubicBezTo>
                    <a:pt x="383" y="587"/>
                    <a:pt x="423" y="595"/>
                    <a:pt x="461" y="595"/>
                  </a:cubicBezTo>
                  <a:cubicBezTo>
                    <a:pt x="571" y="595"/>
                    <a:pt x="668" y="531"/>
                    <a:pt x="714" y="417"/>
                  </a:cubicBezTo>
                  <a:cubicBezTo>
                    <a:pt x="806" y="262"/>
                    <a:pt x="714" y="77"/>
                    <a:pt x="559" y="46"/>
                  </a:cubicBezTo>
                  <a:cubicBezTo>
                    <a:pt x="505" y="15"/>
                    <a:pt x="453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6" name="Google Shape;13846;p26">
              <a:extLst>
                <a:ext uri="{FF2B5EF4-FFF2-40B4-BE49-F238E27FC236}">
                  <a16:creationId xmlns:a16="http://schemas.microsoft.com/office/drawing/2014/main" id="{B4A4C2CC-2A55-3D6A-67A3-6AD91D82F67E}"/>
                </a:ext>
              </a:extLst>
            </p:cNvPr>
            <p:cNvSpPr/>
            <p:nvPr/>
          </p:nvSpPr>
          <p:spPr>
            <a:xfrm>
              <a:off x="3335950" y="2014325"/>
              <a:ext cx="185200" cy="184525"/>
            </a:xfrm>
            <a:custGeom>
              <a:avLst/>
              <a:gdLst/>
              <a:ahLst/>
              <a:cxnLst/>
              <a:rect l="l" t="t" r="r" b="b"/>
              <a:pathLst>
                <a:path w="7408" h="7381" extrusionOk="0">
                  <a:moveTo>
                    <a:pt x="5124" y="556"/>
                  </a:moveTo>
                  <a:lnTo>
                    <a:pt x="5124" y="1698"/>
                  </a:lnTo>
                  <a:lnTo>
                    <a:pt x="587" y="1698"/>
                  </a:lnTo>
                  <a:lnTo>
                    <a:pt x="587" y="556"/>
                  </a:lnTo>
                  <a:close/>
                  <a:moveTo>
                    <a:pt x="5124" y="2254"/>
                  </a:moveTo>
                  <a:lnTo>
                    <a:pt x="5124" y="5093"/>
                  </a:lnTo>
                  <a:lnTo>
                    <a:pt x="2284" y="5093"/>
                  </a:lnTo>
                  <a:lnTo>
                    <a:pt x="2284" y="2254"/>
                  </a:lnTo>
                  <a:close/>
                  <a:moveTo>
                    <a:pt x="6821" y="556"/>
                  </a:moveTo>
                  <a:lnTo>
                    <a:pt x="6821" y="5093"/>
                  </a:lnTo>
                  <a:lnTo>
                    <a:pt x="5679" y="5093"/>
                  </a:lnTo>
                  <a:lnTo>
                    <a:pt x="5679" y="556"/>
                  </a:lnTo>
                  <a:close/>
                  <a:moveTo>
                    <a:pt x="1729" y="2254"/>
                  </a:moveTo>
                  <a:lnTo>
                    <a:pt x="1729" y="6821"/>
                  </a:lnTo>
                  <a:lnTo>
                    <a:pt x="587" y="6821"/>
                  </a:lnTo>
                  <a:lnTo>
                    <a:pt x="587" y="2254"/>
                  </a:lnTo>
                  <a:close/>
                  <a:moveTo>
                    <a:pt x="309" y="1"/>
                  </a:moveTo>
                  <a:cubicBezTo>
                    <a:pt x="155" y="1"/>
                    <a:pt x="0" y="124"/>
                    <a:pt x="0" y="279"/>
                  </a:cubicBezTo>
                  <a:lnTo>
                    <a:pt x="0" y="7099"/>
                  </a:lnTo>
                  <a:cubicBezTo>
                    <a:pt x="0" y="7253"/>
                    <a:pt x="155" y="7377"/>
                    <a:pt x="309" y="7377"/>
                  </a:cubicBezTo>
                  <a:lnTo>
                    <a:pt x="3580" y="7377"/>
                  </a:lnTo>
                  <a:cubicBezTo>
                    <a:pt x="3920" y="7346"/>
                    <a:pt x="3920" y="6852"/>
                    <a:pt x="3580" y="6821"/>
                  </a:cubicBezTo>
                  <a:lnTo>
                    <a:pt x="2315" y="6821"/>
                  </a:lnTo>
                  <a:lnTo>
                    <a:pt x="2315" y="5680"/>
                  </a:lnTo>
                  <a:lnTo>
                    <a:pt x="6852" y="5680"/>
                  </a:lnTo>
                  <a:lnTo>
                    <a:pt x="6852" y="6821"/>
                  </a:lnTo>
                  <a:lnTo>
                    <a:pt x="6142" y="6821"/>
                  </a:lnTo>
                  <a:cubicBezTo>
                    <a:pt x="6123" y="6819"/>
                    <a:pt x="6105" y="6817"/>
                    <a:pt x="6088" y="6817"/>
                  </a:cubicBezTo>
                  <a:cubicBezTo>
                    <a:pt x="5728" y="6817"/>
                    <a:pt x="5728" y="7381"/>
                    <a:pt x="6088" y="7381"/>
                  </a:cubicBezTo>
                  <a:cubicBezTo>
                    <a:pt x="6105" y="7381"/>
                    <a:pt x="6123" y="7380"/>
                    <a:pt x="6142" y="7377"/>
                  </a:cubicBezTo>
                  <a:lnTo>
                    <a:pt x="7130" y="7377"/>
                  </a:lnTo>
                  <a:cubicBezTo>
                    <a:pt x="7284" y="7377"/>
                    <a:pt x="7407" y="7253"/>
                    <a:pt x="7407" y="7099"/>
                  </a:cubicBezTo>
                  <a:lnTo>
                    <a:pt x="7407" y="279"/>
                  </a:lnTo>
                  <a:cubicBezTo>
                    <a:pt x="7407" y="124"/>
                    <a:pt x="7284" y="1"/>
                    <a:pt x="71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07" name="Google Shape;13847;p26">
            <a:extLst>
              <a:ext uri="{FF2B5EF4-FFF2-40B4-BE49-F238E27FC236}">
                <a16:creationId xmlns:a16="http://schemas.microsoft.com/office/drawing/2014/main" id="{CEDC5F59-F44E-886B-3DE5-CD9380250AF2}"/>
              </a:ext>
            </a:extLst>
          </p:cNvPr>
          <p:cNvGrpSpPr/>
          <p:nvPr/>
        </p:nvGrpSpPr>
        <p:grpSpPr>
          <a:xfrm>
            <a:off x="8016826" y="7900251"/>
            <a:ext cx="655300" cy="728750"/>
            <a:chOff x="992000" y="3602375"/>
            <a:chExt cx="327650" cy="364375"/>
          </a:xfrm>
        </p:grpSpPr>
        <p:sp>
          <p:nvSpPr>
            <p:cNvPr id="408" name="Google Shape;13848;p26">
              <a:extLst>
                <a:ext uri="{FF2B5EF4-FFF2-40B4-BE49-F238E27FC236}">
                  <a16:creationId xmlns:a16="http://schemas.microsoft.com/office/drawing/2014/main" id="{6E2516B6-E7D2-1B30-E24E-3E9A624AC4A1}"/>
                </a:ext>
              </a:extLst>
            </p:cNvPr>
            <p:cNvSpPr/>
            <p:nvPr/>
          </p:nvSpPr>
          <p:spPr>
            <a:xfrm>
              <a:off x="992000" y="3602375"/>
              <a:ext cx="327650" cy="359200"/>
            </a:xfrm>
            <a:custGeom>
              <a:avLst/>
              <a:gdLst/>
              <a:ahLst/>
              <a:cxnLst/>
              <a:rect l="l" t="t" r="r" b="b"/>
              <a:pathLst>
                <a:path w="13106" h="14368" extrusionOk="0">
                  <a:moveTo>
                    <a:pt x="6613" y="579"/>
                  </a:moveTo>
                  <a:cubicBezTo>
                    <a:pt x="6610" y="579"/>
                    <a:pt x="6607" y="579"/>
                    <a:pt x="6605" y="579"/>
                  </a:cubicBezTo>
                  <a:lnTo>
                    <a:pt x="6635" y="579"/>
                  </a:lnTo>
                  <a:cubicBezTo>
                    <a:pt x="6628" y="579"/>
                    <a:pt x="6620" y="579"/>
                    <a:pt x="6613" y="579"/>
                  </a:cubicBezTo>
                  <a:close/>
                  <a:moveTo>
                    <a:pt x="11728" y="579"/>
                  </a:moveTo>
                  <a:cubicBezTo>
                    <a:pt x="12221" y="579"/>
                    <a:pt x="12468" y="1196"/>
                    <a:pt x="12129" y="1536"/>
                  </a:cubicBezTo>
                  <a:cubicBezTo>
                    <a:pt x="12007" y="1658"/>
                    <a:pt x="11861" y="1713"/>
                    <a:pt x="11721" y="1713"/>
                  </a:cubicBezTo>
                  <a:cubicBezTo>
                    <a:pt x="11435" y="1713"/>
                    <a:pt x="11172" y="1486"/>
                    <a:pt x="11172" y="1134"/>
                  </a:cubicBezTo>
                  <a:cubicBezTo>
                    <a:pt x="11141" y="826"/>
                    <a:pt x="11419" y="579"/>
                    <a:pt x="11728" y="579"/>
                  </a:cubicBezTo>
                  <a:close/>
                  <a:moveTo>
                    <a:pt x="1492" y="576"/>
                  </a:moveTo>
                  <a:cubicBezTo>
                    <a:pt x="1782" y="576"/>
                    <a:pt x="2068" y="798"/>
                    <a:pt x="2068" y="1134"/>
                  </a:cubicBezTo>
                  <a:cubicBezTo>
                    <a:pt x="2068" y="1443"/>
                    <a:pt x="1821" y="1721"/>
                    <a:pt x="1512" y="1721"/>
                  </a:cubicBezTo>
                  <a:cubicBezTo>
                    <a:pt x="1019" y="1721"/>
                    <a:pt x="741" y="1104"/>
                    <a:pt x="1111" y="733"/>
                  </a:cubicBezTo>
                  <a:cubicBezTo>
                    <a:pt x="1219" y="625"/>
                    <a:pt x="1356" y="576"/>
                    <a:pt x="1492" y="576"/>
                  </a:cubicBezTo>
                  <a:close/>
                  <a:moveTo>
                    <a:pt x="6673" y="578"/>
                  </a:moveTo>
                  <a:cubicBezTo>
                    <a:pt x="8997" y="578"/>
                    <a:pt x="9794" y="3676"/>
                    <a:pt x="7777" y="4807"/>
                  </a:cubicBezTo>
                  <a:lnTo>
                    <a:pt x="7777" y="2863"/>
                  </a:lnTo>
                  <a:cubicBezTo>
                    <a:pt x="7824" y="2060"/>
                    <a:pt x="7229" y="1659"/>
                    <a:pt x="6635" y="1659"/>
                  </a:cubicBezTo>
                  <a:cubicBezTo>
                    <a:pt x="6041" y="1659"/>
                    <a:pt x="5447" y="2060"/>
                    <a:pt x="5494" y="2863"/>
                  </a:cubicBezTo>
                  <a:lnTo>
                    <a:pt x="5494" y="4807"/>
                  </a:lnTo>
                  <a:cubicBezTo>
                    <a:pt x="3467" y="3671"/>
                    <a:pt x="4282" y="579"/>
                    <a:pt x="6601" y="579"/>
                  </a:cubicBezTo>
                  <a:cubicBezTo>
                    <a:pt x="6605" y="579"/>
                    <a:pt x="6609" y="579"/>
                    <a:pt x="6613" y="579"/>
                  </a:cubicBezTo>
                  <a:lnTo>
                    <a:pt x="6613" y="579"/>
                  </a:lnTo>
                  <a:cubicBezTo>
                    <a:pt x="6633" y="578"/>
                    <a:pt x="6653" y="578"/>
                    <a:pt x="6673" y="578"/>
                  </a:cubicBezTo>
                  <a:close/>
                  <a:moveTo>
                    <a:pt x="1506" y="3982"/>
                  </a:moveTo>
                  <a:cubicBezTo>
                    <a:pt x="1791" y="3982"/>
                    <a:pt x="2068" y="4209"/>
                    <a:pt x="2068" y="4560"/>
                  </a:cubicBezTo>
                  <a:cubicBezTo>
                    <a:pt x="2068" y="4869"/>
                    <a:pt x="1821" y="5116"/>
                    <a:pt x="1512" y="5116"/>
                  </a:cubicBezTo>
                  <a:cubicBezTo>
                    <a:pt x="1019" y="5116"/>
                    <a:pt x="741" y="4498"/>
                    <a:pt x="1111" y="4159"/>
                  </a:cubicBezTo>
                  <a:cubicBezTo>
                    <a:pt x="1223" y="4037"/>
                    <a:pt x="1365" y="3982"/>
                    <a:pt x="1506" y="3982"/>
                  </a:cubicBezTo>
                  <a:close/>
                  <a:moveTo>
                    <a:pt x="11728" y="3974"/>
                  </a:moveTo>
                  <a:cubicBezTo>
                    <a:pt x="12221" y="3974"/>
                    <a:pt x="12468" y="4591"/>
                    <a:pt x="12129" y="4961"/>
                  </a:cubicBezTo>
                  <a:cubicBezTo>
                    <a:pt x="12011" y="5070"/>
                    <a:pt x="11871" y="5118"/>
                    <a:pt x="11735" y="5118"/>
                  </a:cubicBezTo>
                  <a:cubicBezTo>
                    <a:pt x="11444" y="5118"/>
                    <a:pt x="11172" y="4896"/>
                    <a:pt x="11172" y="4560"/>
                  </a:cubicBezTo>
                  <a:cubicBezTo>
                    <a:pt x="11141" y="4221"/>
                    <a:pt x="11419" y="3974"/>
                    <a:pt x="11728" y="3974"/>
                  </a:cubicBezTo>
                  <a:close/>
                  <a:moveTo>
                    <a:pt x="6616" y="0"/>
                  </a:moveTo>
                  <a:cubicBezTo>
                    <a:pt x="5571" y="0"/>
                    <a:pt x="4521" y="564"/>
                    <a:pt x="4012" y="1690"/>
                  </a:cubicBezTo>
                  <a:lnTo>
                    <a:pt x="2623" y="1227"/>
                  </a:lnTo>
                  <a:lnTo>
                    <a:pt x="2623" y="1134"/>
                  </a:lnTo>
                  <a:cubicBezTo>
                    <a:pt x="2623" y="413"/>
                    <a:pt x="2050" y="7"/>
                    <a:pt x="1477" y="7"/>
                  </a:cubicBezTo>
                  <a:cubicBezTo>
                    <a:pt x="1021" y="7"/>
                    <a:pt x="566" y="265"/>
                    <a:pt x="401" y="826"/>
                  </a:cubicBezTo>
                  <a:cubicBezTo>
                    <a:pt x="156" y="1665"/>
                    <a:pt x="819" y="2287"/>
                    <a:pt x="1510" y="2287"/>
                  </a:cubicBezTo>
                  <a:cubicBezTo>
                    <a:pt x="1861" y="2287"/>
                    <a:pt x="2219" y="2126"/>
                    <a:pt x="2469" y="1752"/>
                  </a:cubicBezTo>
                  <a:lnTo>
                    <a:pt x="3858" y="2215"/>
                  </a:lnTo>
                  <a:cubicBezTo>
                    <a:pt x="3796" y="2431"/>
                    <a:pt x="3765" y="2647"/>
                    <a:pt x="3765" y="2863"/>
                  </a:cubicBezTo>
                  <a:cubicBezTo>
                    <a:pt x="3765" y="3048"/>
                    <a:pt x="3796" y="3264"/>
                    <a:pt x="3858" y="3480"/>
                  </a:cubicBezTo>
                  <a:lnTo>
                    <a:pt x="2469" y="3943"/>
                  </a:lnTo>
                  <a:cubicBezTo>
                    <a:pt x="2253" y="3603"/>
                    <a:pt x="1883" y="3418"/>
                    <a:pt x="1512" y="3418"/>
                  </a:cubicBezTo>
                  <a:cubicBezTo>
                    <a:pt x="494" y="3418"/>
                    <a:pt x="0" y="4622"/>
                    <a:pt x="710" y="5363"/>
                  </a:cubicBezTo>
                  <a:cubicBezTo>
                    <a:pt x="937" y="5589"/>
                    <a:pt x="1217" y="5690"/>
                    <a:pt x="1493" y="5690"/>
                  </a:cubicBezTo>
                  <a:cubicBezTo>
                    <a:pt x="2082" y="5690"/>
                    <a:pt x="2654" y="5232"/>
                    <a:pt x="2654" y="4560"/>
                  </a:cubicBezTo>
                  <a:lnTo>
                    <a:pt x="2654" y="4468"/>
                  </a:lnTo>
                  <a:lnTo>
                    <a:pt x="4043" y="4005"/>
                  </a:lnTo>
                  <a:cubicBezTo>
                    <a:pt x="4321" y="4653"/>
                    <a:pt x="4845" y="5177"/>
                    <a:pt x="5494" y="5455"/>
                  </a:cubicBezTo>
                  <a:lnTo>
                    <a:pt x="5494" y="8017"/>
                  </a:lnTo>
                  <a:lnTo>
                    <a:pt x="4907" y="8017"/>
                  </a:lnTo>
                  <a:cubicBezTo>
                    <a:pt x="4290" y="8017"/>
                    <a:pt x="3796" y="8510"/>
                    <a:pt x="3796" y="9159"/>
                  </a:cubicBezTo>
                  <a:lnTo>
                    <a:pt x="3796" y="9992"/>
                  </a:lnTo>
                  <a:cubicBezTo>
                    <a:pt x="3765" y="11998"/>
                    <a:pt x="5061" y="13757"/>
                    <a:pt x="6975" y="14343"/>
                  </a:cubicBezTo>
                  <a:cubicBezTo>
                    <a:pt x="7016" y="14360"/>
                    <a:pt x="7055" y="14368"/>
                    <a:pt x="7091" y="14368"/>
                  </a:cubicBezTo>
                  <a:cubicBezTo>
                    <a:pt x="7385" y="14368"/>
                    <a:pt x="7514" y="13870"/>
                    <a:pt x="7129" y="13788"/>
                  </a:cubicBezTo>
                  <a:cubicBezTo>
                    <a:pt x="5494" y="13263"/>
                    <a:pt x="4352" y="11751"/>
                    <a:pt x="4382" y="9992"/>
                  </a:cubicBezTo>
                  <a:lnTo>
                    <a:pt x="4382" y="9159"/>
                  </a:lnTo>
                  <a:cubicBezTo>
                    <a:pt x="4382" y="8819"/>
                    <a:pt x="4629" y="8572"/>
                    <a:pt x="4938" y="8572"/>
                  </a:cubicBezTo>
                  <a:lnTo>
                    <a:pt x="5494" y="8572"/>
                  </a:lnTo>
                  <a:lnTo>
                    <a:pt x="5494" y="9992"/>
                  </a:lnTo>
                  <a:cubicBezTo>
                    <a:pt x="5524" y="10162"/>
                    <a:pt x="5656" y="10246"/>
                    <a:pt x="5787" y="10246"/>
                  </a:cubicBezTo>
                  <a:cubicBezTo>
                    <a:pt x="5918" y="10246"/>
                    <a:pt x="6049" y="10162"/>
                    <a:pt x="6080" y="9992"/>
                  </a:cubicBezTo>
                  <a:lnTo>
                    <a:pt x="6080" y="2863"/>
                  </a:lnTo>
                  <a:cubicBezTo>
                    <a:pt x="6080" y="2477"/>
                    <a:pt x="6358" y="2284"/>
                    <a:pt x="6635" y="2284"/>
                  </a:cubicBezTo>
                  <a:cubicBezTo>
                    <a:pt x="6913" y="2284"/>
                    <a:pt x="7191" y="2477"/>
                    <a:pt x="7191" y="2863"/>
                  </a:cubicBezTo>
                  <a:lnTo>
                    <a:pt x="7191" y="8294"/>
                  </a:lnTo>
                  <a:cubicBezTo>
                    <a:pt x="7191" y="8480"/>
                    <a:pt x="7338" y="8572"/>
                    <a:pt x="7484" y="8572"/>
                  </a:cubicBezTo>
                  <a:cubicBezTo>
                    <a:pt x="7631" y="8572"/>
                    <a:pt x="7777" y="8480"/>
                    <a:pt x="7777" y="8294"/>
                  </a:cubicBezTo>
                  <a:lnTo>
                    <a:pt x="7777" y="6535"/>
                  </a:lnTo>
                  <a:cubicBezTo>
                    <a:pt x="7777" y="6165"/>
                    <a:pt x="8063" y="5980"/>
                    <a:pt x="8348" y="5980"/>
                  </a:cubicBezTo>
                  <a:cubicBezTo>
                    <a:pt x="8634" y="5980"/>
                    <a:pt x="8919" y="6165"/>
                    <a:pt x="8919" y="6535"/>
                  </a:cubicBezTo>
                  <a:lnTo>
                    <a:pt x="8919" y="8294"/>
                  </a:lnTo>
                  <a:cubicBezTo>
                    <a:pt x="8888" y="8510"/>
                    <a:pt x="9043" y="8618"/>
                    <a:pt x="9197" y="8618"/>
                  </a:cubicBezTo>
                  <a:cubicBezTo>
                    <a:pt x="9351" y="8618"/>
                    <a:pt x="9506" y="8510"/>
                    <a:pt x="9475" y="8294"/>
                  </a:cubicBezTo>
                  <a:lnTo>
                    <a:pt x="9475" y="7091"/>
                  </a:lnTo>
                  <a:cubicBezTo>
                    <a:pt x="9475" y="6720"/>
                    <a:pt x="9760" y="6535"/>
                    <a:pt x="10046" y="6535"/>
                  </a:cubicBezTo>
                  <a:cubicBezTo>
                    <a:pt x="10331" y="6535"/>
                    <a:pt x="10617" y="6720"/>
                    <a:pt x="10617" y="7091"/>
                  </a:cubicBezTo>
                  <a:lnTo>
                    <a:pt x="10617" y="8294"/>
                  </a:lnTo>
                  <a:cubicBezTo>
                    <a:pt x="10586" y="8510"/>
                    <a:pt x="10740" y="8618"/>
                    <a:pt x="10894" y="8618"/>
                  </a:cubicBezTo>
                  <a:cubicBezTo>
                    <a:pt x="11049" y="8618"/>
                    <a:pt x="11203" y="8510"/>
                    <a:pt x="11172" y="8294"/>
                  </a:cubicBezTo>
                  <a:lnTo>
                    <a:pt x="11172" y="7677"/>
                  </a:lnTo>
                  <a:cubicBezTo>
                    <a:pt x="11203" y="7322"/>
                    <a:pt x="11473" y="7145"/>
                    <a:pt x="11743" y="7145"/>
                  </a:cubicBezTo>
                  <a:cubicBezTo>
                    <a:pt x="12013" y="7145"/>
                    <a:pt x="12283" y="7322"/>
                    <a:pt x="12314" y="7677"/>
                  </a:cubicBezTo>
                  <a:lnTo>
                    <a:pt x="12314" y="9992"/>
                  </a:lnTo>
                  <a:cubicBezTo>
                    <a:pt x="12314" y="11720"/>
                    <a:pt x="11172" y="13263"/>
                    <a:pt x="9506" y="13788"/>
                  </a:cubicBezTo>
                  <a:cubicBezTo>
                    <a:pt x="9223" y="13901"/>
                    <a:pt x="9328" y="14324"/>
                    <a:pt x="9609" y="14324"/>
                  </a:cubicBezTo>
                  <a:cubicBezTo>
                    <a:pt x="9634" y="14324"/>
                    <a:pt x="9662" y="14320"/>
                    <a:pt x="9691" y="14312"/>
                  </a:cubicBezTo>
                  <a:cubicBezTo>
                    <a:pt x="11573" y="13726"/>
                    <a:pt x="12839" y="11967"/>
                    <a:pt x="12869" y="9992"/>
                  </a:cubicBezTo>
                  <a:lnTo>
                    <a:pt x="12869" y="7677"/>
                  </a:lnTo>
                  <a:cubicBezTo>
                    <a:pt x="12869" y="7060"/>
                    <a:pt x="12345" y="6566"/>
                    <a:pt x="11728" y="6566"/>
                  </a:cubicBezTo>
                  <a:cubicBezTo>
                    <a:pt x="11695" y="6562"/>
                    <a:pt x="11663" y="6560"/>
                    <a:pt x="11632" y="6560"/>
                  </a:cubicBezTo>
                  <a:cubicBezTo>
                    <a:pt x="11424" y="6560"/>
                    <a:pt x="11240" y="6644"/>
                    <a:pt x="11080" y="6751"/>
                  </a:cubicBezTo>
                  <a:cubicBezTo>
                    <a:pt x="10925" y="6288"/>
                    <a:pt x="10493" y="5980"/>
                    <a:pt x="10030" y="5980"/>
                  </a:cubicBezTo>
                  <a:cubicBezTo>
                    <a:pt x="9783" y="5980"/>
                    <a:pt x="9567" y="6041"/>
                    <a:pt x="9382" y="6165"/>
                  </a:cubicBezTo>
                  <a:cubicBezTo>
                    <a:pt x="9207" y="5683"/>
                    <a:pt x="8767" y="5403"/>
                    <a:pt x="8305" y="5403"/>
                  </a:cubicBezTo>
                  <a:cubicBezTo>
                    <a:pt x="8117" y="5403"/>
                    <a:pt x="7925" y="5449"/>
                    <a:pt x="7746" y="5548"/>
                  </a:cubicBezTo>
                  <a:lnTo>
                    <a:pt x="7746" y="5455"/>
                  </a:lnTo>
                  <a:cubicBezTo>
                    <a:pt x="8395" y="5177"/>
                    <a:pt x="8919" y="4653"/>
                    <a:pt x="9197" y="4005"/>
                  </a:cubicBezTo>
                  <a:lnTo>
                    <a:pt x="10586" y="4468"/>
                  </a:lnTo>
                  <a:lnTo>
                    <a:pt x="10586" y="4560"/>
                  </a:lnTo>
                  <a:cubicBezTo>
                    <a:pt x="10586" y="5302"/>
                    <a:pt x="11174" y="5716"/>
                    <a:pt x="11757" y="5716"/>
                  </a:cubicBezTo>
                  <a:cubicBezTo>
                    <a:pt x="12218" y="5716"/>
                    <a:pt x="12675" y="5458"/>
                    <a:pt x="12839" y="4900"/>
                  </a:cubicBezTo>
                  <a:cubicBezTo>
                    <a:pt x="13105" y="4039"/>
                    <a:pt x="12432" y="3395"/>
                    <a:pt x="11733" y="3395"/>
                  </a:cubicBezTo>
                  <a:cubicBezTo>
                    <a:pt x="11379" y="3395"/>
                    <a:pt x="11020" y="3560"/>
                    <a:pt x="10771" y="3943"/>
                  </a:cubicBezTo>
                  <a:lnTo>
                    <a:pt x="9382" y="3480"/>
                  </a:lnTo>
                  <a:cubicBezTo>
                    <a:pt x="9444" y="3264"/>
                    <a:pt x="9444" y="3048"/>
                    <a:pt x="9444" y="2863"/>
                  </a:cubicBezTo>
                  <a:cubicBezTo>
                    <a:pt x="9444" y="2647"/>
                    <a:pt x="9444" y="2431"/>
                    <a:pt x="9382" y="2215"/>
                  </a:cubicBezTo>
                  <a:lnTo>
                    <a:pt x="10771" y="1752"/>
                  </a:lnTo>
                  <a:cubicBezTo>
                    <a:pt x="11007" y="2122"/>
                    <a:pt x="11354" y="2280"/>
                    <a:pt x="11697" y="2280"/>
                  </a:cubicBezTo>
                  <a:cubicBezTo>
                    <a:pt x="12383" y="2280"/>
                    <a:pt x="13055" y="1649"/>
                    <a:pt x="12808" y="826"/>
                  </a:cubicBezTo>
                  <a:cubicBezTo>
                    <a:pt x="12644" y="265"/>
                    <a:pt x="12188" y="7"/>
                    <a:pt x="11732" y="7"/>
                  </a:cubicBezTo>
                  <a:cubicBezTo>
                    <a:pt x="11159" y="7"/>
                    <a:pt x="10586" y="413"/>
                    <a:pt x="10586" y="1134"/>
                  </a:cubicBezTo>
                  <a:lnTo>
                    <a:pt x="10586" y="1227"/>
                  </a:lnTo>
                  <a:lnTo>
                    <a:pt x="9197" y="1690"/>
                  </a:lnTo>
                  <a:cubicBezTo>
                    <a:pt x="8703" y="564"/>
                    <a:pt x="7662" y="0"/>
                    <a:pt x="66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09" name="Google Shape;13849;p26">
              <a:extLst>
                <a:ext uri="{FF2B5EF4-FFF2-40B4-BE49-F238E27FC236}">
                  <a16:creationId xmlns:a16="http://schemas.microsoft.com/office/drawing/2014/main" id="{CD6D6C6F-6ABE-F596-0215-9355B6F1BF12}"/>
                </a:ext>
              </a:extLst>
            </p:cNvPr>
            <p:cNvSpPr/>
            <p:nvPr/>
          </p:nvSpPr>
          <p:spPr>
            <a:xfrm>
              <a:off x="1192200" y="3952275"/>
              <a:ext cx="15450" cy="14475"/>
            </a:xfrm>
            <a:custGeom>
              <a:avLst/>
              <a:gdLst/>
              <a:ahLst/>
              <a:cxnLst/>
              <a:rect l="l" t="t" r="r" b="b"/>
              <a:pathLst>
                <a:path w="618" h="579" extrusionOk="0">
                  <a:moveTo>
                    <a:pt x="309" y="0"/>
                  </a:moveTo>
                  <a:cubicBezTo>
                    <a:pt x="178" y="0"/>
                    <a:pt x="47" y="85"/>
                    <a:pt x="16" y="255"/>
                  </a:cubicBezTo>
                  <a:cubicBezTo>
                    <a:pt x="1" y="471"/>
                    <a:pt x="155" y="579"/>
                    <a:pt x="309" y="579"/>
                  </a:cubicBezTo>
                  <a:cubicBezTo>
                    <a:pt x="464" y="579"/>
                    <a:pt x="618" y="471"/>
                    <a:pt x="603" y="255"/>
                  </a:cubicBezTo>
                  <a:cubicBezTo>
                    <a:pt x="572" y="85"/>
                    <a:pt x="441" y="0"/>
                    <a:pt x="30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10" name="Google Shape;13850;p26">
            <a:extLst>
              <a:ext uri="{FF2B5EF4-FFF2-40B4-BE49-F238E27FC236}">
                <a16:creationId xmlns:a16="http://schemas.microsoft.com/office/drawing/2014/main" id="{9243468E-7A41-D9D0-0D1C-0C492CB7A5A6}"/>
              </a:ext>
            </a:extLst>
          </p:cNvPr>
          <p:cNvGrpSpPr/>
          <p:nvPr/>
        </p:nvGrpSpPr>
        <p:grpSpPr>
          <a:xfrm>
            <a:off x="9502801" y="7952026"/>
            <a:ext cx="726850" cy="625200"/>
            <a:chOff x="2492650" y="1950300"/>
            <a:chExt cx="363425" cy="312600"/>
          </a:xfrm>
        </p:grpSpPr>
        <p:sp>
          <p:nvSpPr>
            <p:cNvPr id="411" name="Google Shape;13851;p26">
              <a:extLst>
                <a:ext uri="{FF2B5EF4-FFF2-40B4-BE49-F238E27FC236}">
                  <a16:creationId xmlns:a16="http://schemas.microsoft.com/office/drawing/2014/main" id="{E306819A-CCA5-A8D0-3C02-4320AEA0CC67}"/>
                </a:ext>
              </a:extLst>
            </p:cNvPr>
            <p:cNvSpPr/>
            <p:nvPr/>
          </p:nvSpPr>
          <p:spPr>
            <a:xfrm>
              <a:off x="2646175" y="2099575"/>
              <a:ext cx="66400" cy="56750"/>
            </a:xfrm>
            <a:custGeom>
              <a:avLst/>
              <a:gdLst/>
              <a:ahLst/>
              <a:cxnLst/>
              <a:rect l="l" t="t" r="r" b="b"/>
              <a:pathLst>
                <a:path w="2656" h="2270" extrusionOk="0">
                  <a:moveTo>
                    <a:pt x="1143" y="541"/>
                  </a:moveTo>
                  <a:lnTo>
                    <a:pt x="1143" y="572"/>
                  </a:lnTo>
                  <a:cubicBezTo>
                    <a:pt x="1637" y="572"/>
                    <a:pt x="1914" y="1189"/>
                    <a:pt x="1544" y="1560"/>
                  </a:cubicBezTo>
                  <a:cubicBezTo>
                    <a:pt x="1431" y="1663"/>
                    <a:pt x="1295" y="1709"/>
                    <a:pt x="1161" y="1709"/>
                  </a:cubicBezTo>
                  <a:cubicBezTo>
                    <a:pt x="857" y="1709"/>
                    <a:pt x="566" y="1471"/>
                    <a:pt x="587" y="1128"/>
                  </a:cubicBezTo>
                  <a:cubicBezTo>
                    <a:pt x="587" y="788"/>
                    <a:pt x="834" y="541"/>
                    <a:pt x="1143" y="541"/>
                  </a:cubicBezTo>
                  <a:close/>
                  <a:moveTo>
                    <a:pt x="1137" y="1"/>
                  </a:moveTo>
                  <a:cubicBezTo>
                    <a:pt x="566" y="1"/>
                    <a:pt x="22" y="447"/>
                    <a:pt x="1" y="1128"/>
                  </a:cubicBezTo>
                  <a:cubicBezTo>
                    <a:pt x="1" y="1745"/>
                    <a:pt x="495" y="2270"/>
                    <a:pt x="1143" y="2270"/>
                  </a:cubicBezTo>
                  <a:cubicBezTo>
                    <a:pt x="2130" y="2270"/>
                    <a:pt x="2655" y="1066"/>
                    <a:pt x="1945" y="356"/>
                  </a:cubicBezTo>
                  <a:cubicBezTo>
                    <a:pt x="1710" y="110"/>
                    <a:pt x="1420" y="1"/>
                    <a:pt x="11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2" name="Google Shape;13852;p26">
              <a:extLst>
                <a:ext uri="{FF2B5EF4-FFF2-40B4-BE49-F238E27FC236}">
                  <a16:creationId xmlns:a16="http://schemas.microsoft.com/office/drawing/2014/main" id="{480EC408-04E9-0965-F55D-1DB17A62A72E}"/>
                </a:ext>
              </a:extLst>
            </p:cNvPr>
            <p:cNvSpPr/>
            <p:nvPr/>
          </p:nvSpPr>
          <p:spPr>
            <a:xfrm>
              <a:off x="2582150" y="2056000"/>
              <a:ext cx="185200" cy="142750"/>
            </a:xfrm>
            <a:custGeom>
              <a:avLst/>
              <a:gdLst/>
              <a:ahLst/>
              <a:cxnLst/>
              <a:rect l="l" t="t" r="r" b="b"/>
              <a:pathLst>
                <a:path w="7408" h="5710" extrusionOk="0">
                  <a:moveTo>
                    <a:pt x="3704" y="587"/>
                  </a:moveTo>
                  <a:cubicBezTo>
                    <a:pt x="5154" y="587"/>
                    <a:pt x="6420" y="2346"/>
                    <a:pt x="6790" y="2871"/>
                  </a:cubicBezTo>
                  <a:cubicBezTo>
                    <a:pt x="6451" y="3395"/>
                    <a:pt x="5185" y="5154"/>
                    <a:pt x="3704" y="5154"/>
                  </a:cubicBezTo>
                  <a:cubicBezTo>
                    <a:pt x="2222" y="5154"/>
                    <a:pt x="988" y="3395"/>
                    <a:pt x="618" y="2871"/>
                  </a:cubicBezTo>
                  <a:cubicBezTo>
                    <a:pt x="957" y="2346"/>
                    <a:pt x="2222" y="587"/>
                    <a:pt x="3704" y="587"/>
                  </a:cubicBezTo>
                  <a:close/>
                  <a:moveTo>
                    <a:pt x="3704" y="1"/>
                  </a:moveTo>
                  <a:cubicBezTo>
                    <a:pt x="1667" y="1"/>
                    <a:pt x="124" y="2593"/>
                    <a:pt x="62" y="2716"/>
                  </a:cubicBezTo>
                  <a:cubicBezTo>
                    <a:pt x="0" y="2809"/>
                    <a:pt x="0" y="2932"/>
                    <a:pt x="62" y="3025"/>
                  </a:cubicBezTo>
                  <a:cubicBezTo>
                    <a:pt x="124" y="3118"/>
                    <a:pt x="1698" y="5710"/>
                    <a:pt x="3704" y="5710"/>
                  </a:cubicBezTo>
                  <a:cubicBezTo>
                    <a:pt x="5710" y="5710"/>
                    <a:pt x="7284" y="3118"/>
                    <a:pt x="7346" y="3025"/>
                  </a:cubicBezTo>
                  <a:cubicBezTo>
                    <a:pt x="7407" y="2932"/>
                    <a:pt x="7407" y="2809"/>
                    <a:pt x="7346" y="2716"/>
                  </a:cubicBezTo>
                  <a:cubicBezTo>
                    <a:pt x="7284" y="2593"/>
                    <a:pt x="5710" y="1"/>
                    <a:pt x="37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3" name="Google Shape;13853;p26">
              <a:extLst>
                <a:ext uri="{FF2B5EF4-FFF2-40B4-BE49-F238E27FC236}">
                  <a16:creationId xmlns:a16="http://schemas.microsoft.com/office/drawing/2014/main" id="{61829F0F-457C-1D4C-0EB4-0C6EA08AD058}"/>
                </a:ext>
              </a:extLst>
            </p:cNvPr>
            <p:cNvSpPr/>
            <p:nvPr/>
          </p:nvSpPr>
          <p:spPr>
            <a:xfrm>
              <a:off x="2539725" y="2035925"/>
              <a:ext cx="59950" cy="57125"/>
            </a:xfrm>
            <a:custGeom>
              <a:avLst/>
              <a:gdLst/>
              <a:ahLst/>
              <a:cxnLst/>
              <a:rect l="l" t="t" r="r" b="b"/>
              <a:pathLst>
                <a:path w="2398" h="2285" extrusionOk="0">
                  <a:moveTo>
                    <a:pt x="2005" y="0"/>
                  </a:moveTo>
                  <a:cubicBezTo>
                    <a:pt x="1995" y="0"/>
                    <a:pt x="1985" y="0"/>
                    <a:pt x="1975" y="1"/>
                  </a:cubicBezTo>
                  <a:lnTo>
                    <a:pt x="278" y="1"/>
                  </a:lnTo>
                  <a:cubicBezTo>
                    <a:pt x="123" y="1"/>
                    <a:pt x="0" y="125"/>
                    <a:pt x="0" y="279"/>
                  </a:cubicBezTo>
                  <a:lnTo>
                    <a:pt x="0" y="2007"/>
                  </a:lnTo>
                  <a:cubicBezTo>
                    <a:pt x="0" y="2161"/>
                    <a:pt x="123" y="2285"/>
                    <a:pt x="278" y="2285"/>
                  </a:cubicBezTo>
                  <a:lnTo>
                    <a:pt x="278" y="2254"/>
                  </a:lnTo>
                  <a:cubicBezTo>
                    <a:pt x="432" y="2254"/>
                    <a:pt x="556" y="2131"/>
                    <a:pt x="556" y="1976"/>
                  </a:cubicBezTo>
                  <a:lnTo>
                    <a:pt x="556" y="587"/>
                  </a:lnTo>
                  <a:lnTo>
                    <a:pt x="1975" y="587"/>
                  </a:lnTo>
                  <a:cubicBezTo>
                    <a:pt x="1985" y="588"/>
                    <a:pt x="1995" y="589"/>
                    <a:pt x="2005" y="589"/>
                  </a:cubicBezTo>
                  <a:cubicBezTo>
                    <a:pt x="2397" y="589"/>
                    <a:pt x="2397" y="0"/>
                    <a:pt x="20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4" name="Google Shape;13854;p26">
              <a:extLst>
                <a:ext uri="{FF2B5EF4-FFF2-40B4-BE49-F238E27FC236}">
                  <a16:creationId xmlns:a16="http://schemas.microsoft.com/office/drawing/2014/main" id="{A813577B-8FB9-7B5B-84A9-6F05E960E00B}"/>
                </a:ext>
              </a:extLst>
            </p:cNvPr>
            <p:cNvSpPr/>
            <p:nvPr/>
          </p:nvSpPr>
          <p:spPr>
            <a:xfrm>
              <a:off x="2749050" y="2035825"/>
              <a:ext cx="59950" cy="55875"/>
            </a:xfrm>
            <a:custGeom>
              <a:avLst/>
              <a:gdLst/>
              <a:ahLst/>
              <a:cxnLst/>
              <a:rect l="l" t="t" r="r" b="b"/>
              <a:pathLst>
                <a:path w="2398" h="2235" extrusionOk="0">
                  <a:moveTo>
                    <a:pt x="366" y="1"/>
                  </a:moveTo>
                  <a:cubicBezTo>
                    <a:pt x="1" y="1"/>
                    <a:pt x="10" y="562"/>
                    <a:pt x="393" y="562"/>
                  </a:cubicBezTo>
                  <a:cubicBezTo>
                    <a:pt x="403" y="562"/>
                    <a:pt x="413" y="561"/>
                    <a:pt x="423" y="561"/>
                  </a:cubicBezTo>
                  <a:lnTo>
                    <a:pt x="1842" y="561"/>
                  </a:lnTo>
                  <a:lnTo>
                    <a:pt x="1842" y="1980"/>
                  </a:lnTo>
                  <a:cubicBezTo>
                    <a:pt x="1858" y="2150"/>
                    <a:pt x="1989" y="2235"/>
                    <a:pt x="2120" y="2235"/>
                  </a:cubicBezTo>
                  <a:cubicBezTo>
                    <a:pt x="2251" y="2235"/>
                    <a:pt x="2382" y="2150"/>
                    <a:pt x="2398" y="1980"/>
                  </a:cubicBezTo>
                  <a:lnTo>
                    <a:pt x="2398" y="283"/>
                  </a:lnTo>
                  <a:cubicBezTo>
                    <a:pt x="2398" y="142"/>
                    <a:pt x="2295" y="1"/>
                    <a:pt x="2160" y="1"/>
                  </a:cubicBezTo>
                  <a:cubicBezTo>
                    <a:pt x="2147" y="1"/>
                    <a:pt x="2133" y="2"/>
                    <a:pt x="2120" y="5"/>
                  </a:cubicBezTo>
                  <a:lnTo>
                    <a:pt x="423" y="5"/>
                  </a:lnTo>
                  <a:cubicBezTo>
                    <a:pt x="403" y="2"/>
                    <a:pt x="384" y="1"/>
                    <a:pt x="3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5" name="Google Shape;13855;p26">
              <a:extLst>
                <a:ext uri="{FF2B5EF4-FFF2-40B4-BE49-F238E27FC236}">
                  <a16:creationId xmlns:a16="http://schemas.microsoft.com/office/drawing/2014/main" id="{BEFFDC57-78C4-5586-BD31-1954274086C4}"/>
                </a:ext>
              </a:extLst>
            </p:cNvPr>
            <p:cNvSpPr/>
            <p:nvPr/>
          </p:nvSpPr>
          <p:spPr>
            <a:xfrm>
              <a:off x="2749050" y="2163250"/>
              <a:ext cx="59950" cy="57150"/>
            </a:xfrm>
            <a:custGeom>
              <a:avLst/>
              <a:gdLst/>
              <a:ahLst/>
              <a:cxnLst/>
              <a:rect l="l" t="t" r="r" b="b"/>
              <a:pathLst>
                <a:path w="2398" h="2286" extrusionOk="0">
                  <a:moveTo>
                    <a:pt x="2120" y="0"/>
                  </a:moveTo>
                  <a:cubicBezTo>
                    <a:pt x="1966" y="0"/>
                    <a:pt x="1842" y="124"/>
                    <a:pt x="1842" y="278"/>
                  </a:cubicBezTo>
                  <a:lnTo>
                    <a:pt x="1842" y="1698"/>
                  </a:lnTo>
                  <a:lnTo>
                    <a:pt x="423" y="1698"/>
                  </a:lnTo>
                  <a:cubicBezTo>
                    <a:pt x="413" y="1697"/>
                    <a:pt x="403" y="1697"/>
                    <a:pt x="393" y="1697"/>
                  </a:cubicBezTo>
                  <a:cubicBezTo>
                    <a:pt x="0" y="1697"/>
                    <a:pt x="0" y="2285"/>
                    <a:pt x="393" y="2285"/>
                  </a:cubicBezTo>
                  <a:cubicBezTo>
                    <a:pt x="403" y="2285"/>
                    <a:pt x="413" y="2285"/>
                    <a:pt x="423" y="2284"/>
                  </a:cubicBezTo>
                  <a:lnTo>
                    <a:pt x="2120" y="2284"/>
                  </a:lnTo>
                  <a:cubicBezTo>
                    <a:pt x="2274" y="2284"/>
                    <a:pt x="2398" y="2130"/>
                    <a:pt x="2398" y="1975"/>
                  </a:cubicBezTo>
                  <a:lnTo>
                    <a:pt x="2398" y="278"/>
                  </a:lnTo>
                  <a:cubicBezTo>
                    <a:pt x="2398" y="124"/>
                    <a:pt x="2274" y="0"/>
                    <a:pt x="21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6" name="Google Shape;13856;p26">
              <a:extLst>
                <a:ext uri="{FF2B5EF4-FFF2-40B4-BE49-F238E27FC236}">
                  <a16:creationId xmlns:a16="http://schemas.microsoft.com/office/drawing/2014/main" id="{0086A00F-17B5-7C77-F696-2ABA45616FA4}"/>
                </a:ext>
              </a:extLst>
            </p:cNvPr>
            <p:cNvSpPr/>
            <p:nvPr/>
          </p:nvSpPr>
          <p:spPr>
            <a:xfrm>
              <a:off x="2539725" y="2163825"/>
              <a:ext cx="59950" cy="56575"/>
            </a:xfrm>
            <a:custGeom>
              <a:avLst/>
              <a:gdLst/>
              <a:ahLst/>
              <a:cxnLst/>
              <a:rect l="l" t="t" r="r" b="b"/>
              <a:pathLst>
                <a:path w="2398" h="2263" extrusionOk="0">
                  <a:moveTo>
                    <a:pt x="278" y="0"/>
                  </a:moveTo>
                  <a:cubicBezTo>
                    <a:pt x="147" y="0"/>
                    <a:pt x="15" y="85"/>
                    <a:pt x="0" y="255"/>
                  </a:cubicBezTo>
                  <a:lnTo>
                    <a:pt x="0" y="1952"/>
                  </a:lnTo>
                  <a:cubicBezTo>
                    <a:pt x="0" y="2107"/>
                    <a:pt x="123" y="2261"/>
                    <a:pt x="278" y="2261"/>
                  </a:cubicBezTo>
                  <a:lnTo>
                    <a:pt x="1975" y="2261"/>
                  </a:lnTo>
                  <a:cubicBezTo>
                    <a:pt x="1985" y="2262"/>
                    <a:pt x="1995" y="2262"/>
                    <a:pt x="2005" y="2262"/>
                  </a:cubicBezTo>
                  <a:cubicBezTo>
                    <a:pt x="2397" y="2262"/>
                    <a:pt x="2397" y="1674"/>
                    <a:pt x="2005" y="1674"/>
                  </a:cubicBezTo>
                  <a:cubicBezTo>
                    <a:pt x="1995" y="1674"/>
                    <a:pt x="1985" y="1674"/>
                    <a:pt x="1975" y="1675"/>
                  </a:cubicBezTo>
                  <a:lnTo>
                    <a:pt x="556" y="1675"/>
                  </a:lnTo>
                  <a:lnTo>
                    <a:pt x="556" y="255"/>
                  </a:lnTo>
                  <a:cubicBezTo>
                    <a:pt x="540" y="85"/>
                    <a:pt x="409" y="0"/>
                    <a:pt x="2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7" name="Google Shape;13857;p26">
              <a:extLst>
                <a:ext uri="{FF2B5EF4-FFF2-40B4-BE49-F238E27FC236}">
                  <a16:creationId xmlns:a16="http://schemas.microsoft.com/office/drawing/2014/main" id="{0C17B9DE-732E-5869-184E-1AB11E8E4A85}"/>
                </a:ext>
              </a:extLst>
            </p:cNvPr>
            <p:cNvSpPr/>
            <p:nvPr/>
          </p:nvSpPr>
          <p:spPr>
            <a:xfrm>
              <a:off x="2664700" y="2248125"/>
              <a:ext cx="17000" cy="14550"/>
            </a:xfrm>
            <a:custGeom>
              <a:avLst/>
              <a:gdLst/>
              <a:ahLst/>
              <a:cxnLst/>
              <a:rect l="l" t="t" r="r" b="b"/>
              <a:pathLst>
                <a:path w="680" h="582" extrusionOk="0">
                  <a:moveTo>
                    <a:pt x="371" y="0"/>
                  </a:moveTo>
                  <a:cubicBezTo>
                    <a:pt x="124" y="0"/>
                    <a:pt x="1" y="309"/>
                    <a:pt x="186" y="494"/>
                  </a:cubicBezTo>
                  <a:cubicBezTo>
                    <a:pt x="246" y="554"/>
                    <a:pt x="320" y="582"/>
                    <a:pt x="392" y="582"/>
                  </a:cubicBezTo>
                  <a:cubicBezTo>
                    <a:pt x="540" y="582"/>
                    <a:pt x="680" y="465"/>
                    <a:pt x="680" y="278"/>
                  </a:cubicBezTo>
                  <a:cubicBezTo>
                    <a:pt x="680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18" name="Google Shape;13858;p26">
              <a:extLst>
                <a:ext uri="{FF2B5EF4-FFF2-40B4-BE49-F238E27FC236}">
                  <a16:creationId xmlns:a16="http://schemas.microsoft.com/office/drawing/2014/main" id="{C55658A4-B56C-D0F0-597A-2A538A47E856}"/>
                </a:ext>
              </a:extLst>
            </p:cNvPr>
            <p:cNvSpPr/>
            <p:nvPr/>
          </p:nvSpPr>
          <p:spPr>
            <a:xfrm>
              <a:off x="2492650" y="1950300"/>
              <a:ext cx="363425" cy="312600"/>
            </a:xfrm>
            <a:custGeom>
              <a:avLst/>
              <a:gdLst/>
              <a:ahLst/>
              <a:cxnLst/>
              <a:rect l="l" t="t" r="r" b="b"/>
              <a:pathLst>
                <a:path w="14537" h="12504" extrusionOk="0">
                  <a:moveTo>
                    <a:pt x="10401" y="556"/>
                  </a:moveTo>
                  <a:lnTo>
                    <a:pt x="10401" y="1698"/>
                  </a:lnTo>
                  <a:lnTo>
                    <a:pt x="556" y="1698"/>
                  </a:lnTo>
                  <a:lnTo>
                    <a:pt x="556" y="865"/>
                  </a:lnTo>
                  <a:cubicBezTo>
                    <a:pt x="556" y="710"/>
                    <a:pt x="679" y="587"/>
                    <a:pt x="834" y="556"/>
                  </a:cubicBezTo>
                  <a:close/>
                  <a:moveTo>
                    <a:pt x="13672" y="587"/>
                  </a:moveTo>
                  <a:cubicBezTo>
                    <a:pt x="13827" y="587"/>
                    <a:pt x="13950" y="710"/>
                    <a:pt x="13950" y="865"/>
                  </a:cubicBezTo>
                  <a:lnTo>
                    <a:pt x="13950" y="1698"/>
                  </a:lnTo>
                  <a:lnTo>
                    <a:pt x="10956" y="1698"/>
                  </a:lnTo>
                  <a:lnTo>
                    <a:pt x="10956" y="587"/>
                  </a:lnTo>
                  <a:close/>
                  <a:moveTo>
                    <a:pt x="834" y="0"/>
                  </a:moveTo>
                  <a:cubicBezTo>
                    <a:pt x="371" y="0"/>
                    <a:pt x="0" y="402"/>
                    <a:pt x="0" y="865"/>
                  </a:cubicBezTo>
                  <a:lnTo>
                    <a:pt x="0" y="11666"/>
                  </a:lnTo>
                  <a:cubicBezTo>
                    <a:pt x="0" y="12129"/>
                    <a:pt x="371" y="12499"/>
                    <a:pt x="834" y="12499"/>
                  </a:cubicBezTo>
                  <a:lnTo>
                    <a:pt x="5988" y="12499"/>
                  </a:lnTo>
                  <a:cubicBezTo>
                    <a:pt x="6006" y="12502"/>
                    <a:pt x="6024" y="12503"/>
                    <a:pt x="6042" y="12503"/>
                  </a:cubicBezTo>
                  <a:cubicBezTo>
                    <a:pt x="6402" y="12503"/>
                    <a:pt x="6402" y="11940"/>
                    <a:pt x="6042" y="11940"/>
                  </a:cubicBezTo>
                  <a:cubicBezTo>
                    <a:pt x="6024" y="11940"/>
                    <a:pt x="6006" y="11941"/>
                    <a:pt x="5988" y="11944"/>
                  </a:cubicBezTo>
                  <a:lnTo>
                    <a:pt x="834" y="11944"/>
                  </a:lnTo>
                  <a:cubicBezTo>
                    <a:pt x="679" y="11944"/>
                    <a:pt x="556" y="11821"/>
                    <a:pt x="556" y="11666"/>
                  </a:cubicBezTo>
                  <a:lnTo>
                    <a:pt x="556" y="2284"/>
                  </a:lnTo>
                  <a:lnTo>
                    <a:pt x="13950" y="2284"/>
                  </a:lnTo>
                  <a:lnTo>
                    <a:pt x="13950" y="11635"/>
                  </a:lnTo>
                  <a:cubicBezTo>
                    <a:pt x="13950" y="11790"/>
                    <a:pt x="13827" y="11913"/>
                    <a:pt x="13672" y="11913"/>
                  </a:cubicBezTo>
                  <a:lnTo>
                    <a:pt x="8549" y="11913"/>
                  </a:lnTo>
                  <a:cubicBezTo>
                    <a:pt x="8210" y="11975"/>
                    <a:pt x="8210" y="12438"/>
                    <a:pt x="8549" y="12499"/>
                  </a:cubicBezTo>
                  <a:lnTo>
                    <a:pt x="13672" y="12499"/>
                  </a:lnTo>
                  <a:cubicBezTo>
                    <a:pt x="14135" y="12499"/>
                    <a:pt x="14536" y="12098"/>
                    <a:pt x="14536" y="11635"/>
                  </a:cubicBezTo>
                  <a:lnTo>
                    <a:pt x="14536" y="865"/>
                  </a:lnTo>
                  <a:cubicBezTo>
                    <a:pt x="14536" y="402"/>
                    <a:pt x="14135" y="0"/>
                    <a:pt x="136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19" name="Google Shape;13859;p26">
            <a:extLst>
              <a:ext uri="{FF2B5EF4-FFF2-40B4-BE49-F238E27FC236}">
                <a16:creationId xmlns:a16="http://schemas.microsoft.com/office/drawing/2014/main" id="{1B52FC70-D25F-312F-61CE-2001D8CF1343}"/>
              </a:ext>
            </a:extLst>
          </p:cNvPr>
          <p:cNvGrpSpPr/>
          <p:nvPr/>
        </p:nvGrpSpPr>
        <p:grpSpPr>
          <a:xfrm>
            <a:off x="10925751" y="7900351"/>
            <a:ext cx="735250" cy="728550"/>
            <a:chOff x="1732675" y="1924750"/>
            <a:chExt cx="367625" cy="364275"/>
          </a:xfrm>
        </p:grpSpPr>
        <p:sp>
          <p:nvSpPr>
            <p:cNvPr id="420" name="Google Shape;13860;p26">
              <a:extLst>
                <a:ext uri="{FF2B5EF4-FFF2-40B4-BE49-F238E27FC236}">
                  <a16:creationId xmlns:a16="http://schemas.microsoft.com/office/drawing/2014/main" id="{1350A26A-8E85-D4A9-806C-55F25706800C}"/>
                </a:ext>
              </a:extLst>
            </p:cNvPr>
            <p:cNvSpPr/>
            <p:nvPr/>
          </p:nvSpPr>
          <p:spPr>
            <a:xfrm>
              <a:off x="1732675" y="1924750"/>
              <a:ext cx="367625" cy="364275"/>
            </a:xfrm>
            <a:custGeom>
              <a:avLst/>
              <a:gdLst/>
              <a:ahLst/>
              <a:cxnLst/>
              <a:rect l="l" t="t" r="r" b="b"/>
              <a:pathLst>
                <a:path w="14705" h="14571" extrusionOk="0">
                  <a:moveTo>
                    <a:pt x="7901" y="5034"/>
                  </a:moveTo>
                  <a:lnTo>
                    <a:pt x="7901" y="6146"/>
                  </a:lnTo>
                  <a:lnTo>
                    <a:pt x="6759" y="6146"/>
                  </a:lnTo>
                  <a:lnTo>
                    <a:pt x="6759" y="5034"/>
                  </a:lnTo>
                  <a:close/>
                  <a:moveTo>
                    <a:pt x="5895" y="8398"/>
                  </a:moveTo>
                  <a:cubicBezTo>
                    <a:pt x="6049" y="8398"/>
                    <a:pt x="6204" y="8522"/>
                    <a:pt x="6204" y="8676"/>
                  </a:cubicBezTo>
                  <a:lnTo>
                    <a:pt x="6204" y="11978"/>
                  </a:lnTo>
                  <a:cubicBezTo>
                    <a:pt x="6204" y="12133"/>
                    <a:pt x="6049" y="12256"/>
                    <a:pt x="5895" y="12256"/>
                  </a:cubicBezTo>
                  <a:lnTo>
                    <a:pt x="926" y="12256"/>
                  </a:lnTo>
                  <a:cubicBezTo>
                    <a:pt x="772" y="12256"/>
                    <a:pt x="618" y="12133"/>
                    <a:pt x="618" y="11978"/>
                  </a:cubicBezTo>
                  <a:lnTo>
                    <a:pt x="618" y="8676"/>
                  </a:lnTo>
                  <a:cubicBezTo>
                    <a:pt x="618" y="8522"/>
                    <a:pt x="772" y="8398"/>
                    <a:pt x="926" y="8398"/>
                  </a:cubicBezTo>
                  <a:close/>
                  <a:moveTo>
                    <a:pt x="13734" y="8398"/>
                  </a:moveTo>
                  <a:cubicBezTo>
                    <a:pt x="13888" y="8398"/>
                    <a:pt x="14012" y="8522"/>
                    <a:pt x="14012" y="8676"/>
                  </a:cubicBezTo>
                  <a:lnTo>
                    <a:pt x="14012" y="11978"/>
                  </a:lnTo>
                  <a:cubicBezTo>
                    <a:pt x="14012" y="12133"/>
                    <a:pt x="13888" y="12256"/>
                    <a:pt x="13734" y="12256"/>
                  </a:cubicBezTo>
                  <a:lnTo>
                    <a:pt x="8734" y="12256"/>
                  </a:lnTo>
                  <a:cubicBezTo>
                    <a:pt x="8580" y="12256"/>
                    <a:pt x="8457" y="12133"/>
                    <a:pt x="8457" y="11978"/>
                  </a:cubicBezTo>
                  <a:lnTo>
                    <a:pt x="8457" y="8676"/>
                  </a:lnTo>
                  <a:cubicBezTo>
                    <a:pt x="8457" y="8522"/>
                    <a:pt x="8580" y="8398"/>
                    <a:pt x="8734" y="8398"/>
                  </a:cubicBezTo>
                  <a:close/>
                  <a:moveTo>
                    <a:pt x="3982" y="12812"/>
                  </a:moveTo>
                  <a:lnTo>
                    <a:pt x="3982" y="13984"/>
                  </a:lnTo>
                  <a:lnTo>
                    <a:pt x="2840" y="13984"/>
                  </a:lnTo>
                  <a:lnTo>
                    <a:pt x="2840" y="12812"/>
                  </a:lnTo>
                  <a:close/>
                  <a:moveTo>
                    <a:pt x="11821" y="12812"/>
                  </a:moveTo>
                  <a:lnTo>
                    <a:pt x="11821" y="13984"/>
                  </a:lnTo>
                  <a:lnTo>
                    <a:pt x="10679" y="13984"/>
                  </a:lnTo>
                  <a:lnTo>
                    <a:pt x="10679" y="12812"/>
                  </a:lnTo>
                  <a:close/>
                  <a:moveTo>
                    <a:pt x="6103" y="0"/>
                  </a:moveTo>
                  <a:cubicBezTo>
                    <a:pt x="6086" y="0"/>
                    <a:pt x="6068" y="1"/>
                    <a:pt x="6049" y="4"/>
                  </a:cubicBezTo>
                  <a:lnTo>
                    <a:pt x="4908" y="4"/>
                  </a:lnTo>
                  <a:cubicBezTo>
                    <a:pt x="4445" y="4"/>
                    <a:pt x="4043" y="374"/>
                    <a:pt x="4074" y="868"/>
                  </a:cubicBezTo>
                  <a:lnTo>
                    <a:pt x="4074" y="4139"/>
                  </a:lnTo>
                  <a:cubicBezTo>
                    <a:pt x="4043" y="4633"/>
                    <a:pt x="4445" y="5034"/>
                    <a:pt x="4908" y="5034"/>
                  </a:cubicBezTo>
                  <a:lnTo>
                    <a:pt x="6204" y="5034"/>
                  </a:lnTo>
                  <a:lnTo>
                    <a:pt x="6204" y="6146"/>
                  </a:lnTo>
                  <a:lnTo>
                    <a:pt x="340" y="6146"/>
                  </a:lnTo>
                  <a:cubicBezTo>
                    <a:pt x="0" y="6207"/>
                    <a:pt x="0" y="6670"/>
                    <a:pt x="340" y="6732"/>
                  </a:cubicBezTo>
                  <a:lnTo>
                    <a:pt x="3118" y="6732"/>
                  </a:lnTo>
                  <a:lnTo>
                    <a:pt x="3118" y="7843"/>
                  </a:lnTo>
                  <a:lnTo>
                    <a:pt x="926" y="7843"/>
                  </a:lnTo>
                  <a:cubicBezTo>
                    <a:pt x="433" y="7843"/>
                    <a:pt x="62" y="8213"/>
                    <a:pt x="62" y="8676"/>
                  </a:cubicBezTo>
                  <a:lnTo>
                    <a:pt x="62" y="11978"/>
                  </a:lnTo>
                  <a:cubicBezTo>
                    <a:pt x="62" y="12441"/>
                    <a:pt x="433" y="12843"/>
                    <a:pt x="926" y="12843"/>
                  </a:cubicBezTo>
                  <a:lnTo>
                    <a:pt x="2284" y="12843"/>
                  </a:lnTo>
                  <a:lnTo>
                    <a:pt x="2284" y="13984"/>
                  </a:lnTo>
                  <a:lnTo>
                    <a:pt x="1297" y="13984"/>
                  </a:lnTo>
                  <a:cubicBezTo>
                    <a:pt x="1112" y="13984"/>
                    <a:pt x="988" y="14108"/>
                    <a:pt x="988" y="14262"/>
                  </a:cubicBezTo>
                  <a:cubicBezTo>
                    <a:pt x="988" y="14416"/>
                    <a:pt x="1112" y="14540"/>
                    <a:pt x="1297" y="14571"/>
                  </a:cubicBezTo>
                  <a:lnTo>
                    <a:pt x="5525" y="14571"/>
                  </a:lnTo>
                  <a:cubicBezTo>
                    <a:pt x="5679" y="14540"/>
                    <a:pt x="5803" y="14416"/>
                    <a:pt x="5803" y="14262"/>
                  </a:cubicBezTo>
                  <a:cubicBezTo>
                    <a:pt x="5803" y="14108"/>
                    <a:pt x="5679" y="13984"/>
                    <a:pt x="5525" y="13984"/>
                  </a:cubicBezTo>
                  <a:lnTo>
                    <a:pt x="4537" y="13984"/>
                  </a:lnTo>
                  <a:lnTo>
                    <a:pt x="4537" y="12843"/>
                  </a:lnTo>
                  <a:lnTo>
                    <a:pt x="5895" y="12843"/>
                  </a:lnTo>
                  <a:cubicBezTo>
                    <a:pt x="6389" y="12843"/>
                    <a:pt x="6759" y="12441"/>
                    <a:pt x="6759" y="11978"/>
                  </a:cubicBezTo>
                  <a:lnTo>
                    <a:pt x="6759" y="8676"/>
                  </a:lnTo>
                  <a:cubicBezTo>
                    <a:pt x="6759" y="8213"/>
                    <a:pt x="6389" y="7843"/>
                    <a:pt x="5895" y="7843"/>
                  </a:cubicBezTo>
                  <a:lnTo>
                    <a:pt x="3704" y="7843"/>
                  </a:lnTo>
                  <a:lnTo>
                    <a:pt x="3704" y="6701"/>
                  </a:lnTo>
                  <a:lnTo>
                    <a:pt x="10956" y="6701"/>
                  </a:lnTo>
                  <a:lnTo>
                    <a:pt x="10956" y="7843"/>
                  </a:lnTo>
                  <a:lnTo>
                    <a:pt x="8734" y="7843"/>
                  </a:lnTo>
                  <a:cubicBezTo>
                    <a:pt x="8271" y="7843"/>
                    <a:pt x="7901" y="8213"/>
                    <a:pt x="7901" y="8676"/>
                  </a:cubicBezTo>
                  <a:lnTo>
                    <a:pt x="7901" y="11978"/>
                  </a:lnTo>
                  <a:cubicBezTo>
                    <a:pt x="7901" y="12441"/>
                    <a:pt x="8271" y="12843"/>
                    <a:pt x="8734" y="12843"/>
                  </a:cubicBezTo>
                  <a:lnTo>
                    <a:pt x="10123" y="12843"/>
                  </a:lnTo>
                  <a:lnTo>
                    <a:pt x="10123" y="13984"/>
                  </a:lnTo>
                  <a:lnTo>
                    <a:pt x="9105" y="13984"/>
                  </a:lnTo>
                  <a:cubicBezTo>
                    <a:pt x="8950" y="13984"/>
                    <a:pt x="8827" y="14108"/>
                    <a:pt x="8827" y="14262"/>
                  </a:cubicBezTo>
                  <a:cubicBezTo>
                    <a:pt x="8827" y="14416"/>
                    <a:pt x="8950" y="14571"/>
                    <a:pt x="9105" y="14571"/>
                  </a:cubicBezTo>
                  <a:lnTo>
                    <a:pt x="13364" y="14571"/>
                  </a:lnTo>
                  <a:cubicBezTo>
                    <a:pt x="13518" y="14571"/>
                    <a:pt x="13641" y="14416"/>
                    <a:pt x="13641" y="14262"/>
                  </a:cubicBezTo>
                  <a:cubicBezTo>
                    <a:pt x="13641" y="14108"/>
                    <a:pt x="13518" y="13984"/>
                    <a:pt x="13364" y="13984"/>
                  </a:cubicBezTo>
                  <a:lnTo>
                    <a:pt x="12376" y="13984"/>
                  </a:lnTo>
                  <a:lnTo>
                    <a:pt x="12376" y="12843"/>
                  </a:lnTo>
                  <a:lnTo>
                    <a:pt x="13734" y="12843"/>
                  </a:lnTo>
                  <a:cubicBezTo>
                    <a:pt x="14197" y="12843"/>
                    <a:pt x="14567" y="12441"/>
                    <a:pt x="14598" y="11978"/>
                  </a:cubicBezTo>
                  <a:lnTo>
                    <a:pt x="14598" y="8676"/>
                  </a:lnTo>
                  <a:cubicBezTo>
                    <a:pt x="14598" y="8213"/>
                    <a:pt x="14197" y="7843"/>
                    <a:pt x="13734" y="7843"/>
                  </a:cubicBezTo>
                  <a:lnTo>
                    <a:pt x="11512" y="7843"/>
                  </a:lnTo>
                  <a:lnTo>
                    <a:pt x="11512" y="6701"/>
                  </a:lnTo>
                  <a:lnTo>
                    <a:pt x="14320" y="6701"/>
                  </a:lnTo>
                  <a:cubicBezTo>
                    <a:pt x="14338" y="6704"/>
                    <a:pt x="14355" y="6705"/>
                    <a:pt x="14371" y="6705"/>
                  </a:cubicBezTo>
                  <a:cubicBezTo>
                    <a:pt x="14705" y="6705"/>
                    <a:pt x="14705" y="6142"/>
                    <a:pt x="14371" y="6142"/>
                  </a:cubicBezTo>
                  <a:cubicBezTo>
                    <a:pt x="14355" y="6142"/>
                    <a:pt x="14338" y="6143"/>
                    <a:pt x="14320" y="6146"/>
                  </a:cubicBezTo>
                  <a:lnTo>
                    <a:pt x="8457" y="6146"/>
                  </a:lnTo>
                  <a:lnTo>
                    <a:pt x="8457" y="5034"/>
                  </a:lnTo>
                  <a:lnTo>
                    <a:pt x="9753" y="5034"/>
                  </a:lnTo>
                  <a:cubicBezTo>
                    <a:pt x="10216" y="5004"/>
                    <a:pt x="10586" y="4633"/>
                    <a:pt x="10586" y="4170"/>
                  </a:cubicBezTo>
                  <a:lnTo>
                    <a:pt x="10586" y="868"/>
                  </a:lnTo>
                  <a:cubicBezTo>
                    <a:pt x="10586" y="374"/>
                    <a:pt x="10216" y="4"/>
                    <a:pt x="9753" y="4"/>
                  </a:cubicBezTo>
                  <a:lnTo>
                    <a:pt x="8580" y="4"/>
                  </a:lnTo>
                  <a:cubicBezTo>
                    <a:pt x="8241" y="35"/>
                    <a:pt x="8241" y="529"/>
                    <a:pt x="8580" y="560"/>
                  </a:cubicBezTo>
                  <a:lnTo>
                    <a:pt x="9753" y="560"/>
                  </a:lnTo>
                  <a:cubicBezTo>
                    <a:pt x="9907" y="560"/>
                    <a:pt x="10031" y="714"/>
                    <a:pt x="10031" y="868"/>
                  </a:cubicBezTo>
                  <a:lnTo>
                    <a:pt x="10031" y="4139"/>
                  </a:lnTo>
                  <a:cubicBezTo>
                    <a:pt x="10031" y="4294"/>
                    <a:pt x="9907" y="4417"/>
                    <a:pt x="9753" y="4417"/>
                  </a:cubicBezTo>
                  <a:lnTo>
                    <a:pt x="4908" y="4417"/>
                  </a:lnTo>
                  <a:cubicBezTo>
                    <a:pt x="4894" y="4420"/>
                    <a:pt x="4881" y="4421"/>
                    <a:pt x="4868" y="4421"/>
                  </a:cubicBezTo>
                  <a:cubicBezTo>
                    <a:pt x="4733" y="4421"/>
                    <a:pt x="4630" y="4280"/>
                    <a:pt x="4630" y="4139"/>
                  </a:cubicBezTo>
                  <a:lnTo>
                    <a:pt x="4630" y="868"/>
                  </a:lnTo>
                  <a:cubicBezTo>
                    <a:pt x="4630" y="714"/>
                    <a:pt x="4753" y="560"/>
                    <a:pt x="4908" y="560"/>
                  </a:cubicBezTo>
                  <a:lnTo>
                    <a:pt x="6049" y="560"/>
                  </a:lnTo>
                  <a:cubicBezTo>
                    <a:pt x="6068" y="562"/>
                    <a:pt x="6086" y="563"/>
                    <a:pt x="6103" y="563"/>
                  </a:cubicBezTo>
                  <a:cubicBezTo>
                    <a:pt x="6463" y="563"/>
                    <a:pt x="6463" y="0"/>
                    <a:pt x="61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1" name="Google Shape;13861;p26">
              <a:extLst>
                <a:ext uri="{FF2B5EF4-FFF2-40B4-BE49-F238E27FC236}">
                  <a16:creationId xmlns:a16="http://schemas.microsoft.com/office/drawing/2014/main" id="{9F0D43EE-B7CC-786B-0CD6-E389E696BC26}"/>
                </a:ext>
              </a:extLst>
            </p:cNvPr>
            <p:cNvSpPr/>
            <p:nvPr/>
          </p:nvSpPr>
          <p:spPr>
            <a:xfrm>
              <a:off x="1906275" y="1924850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371" y="0"/>
                  </a:moveTo>
                  <a:cubicBezTo>
                    <a:pt x="124" y="0"/>
                    <a:pt x="0" y="309"/>
                    <a:pt x="186" y="494"/>
                  </a:cubicBezTo>
                  <a:cubicBezTo>
                    <a:pt x="242" y="551"/>
                    <a:pt x="311" y="575"/>
                    <a:pt x="379" y="575"/>
                  </a:cubicBezTo>
                  <a:cubicBezTo>
                    <a:pt x="531" y="575"/>
                    <a:pt x="679" y="449"/>
                    <a:pt x="679" y="278"/>
                  </a:cubicBezTo>
                  <a:cubicBezTo>
                    <a:pt x="679" y="123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22" name="Google Shape;13862;p26">
            <a:extLst>
              <a:ext uri="{FF2B5EF4-FFF2-40B4-BE49-F238E27FC236}">
                <a16:creationId xmlns:a16="http://schemas.microsoft.com/office/drawing/2014/main" id="{8045D75C-9E93-F8A1-1F79-FD1A41B13EFE}"/>
              </a:ext>
            </a:extLst>
          </p:cNvPr>
          <p:cNvGrpSpPr/>
          <p:nvPr/>
        </p:nvGrpSpPr>
        <p:grpSpPr>
          <a:xfrm>
            <a:off x="12510839" y="7901226"/>
            <a:ext cx="623450" cy="726800"/>
            <a:chOff x="7749975" y="3052825"/>
            <a:chExt cx="311725" cy="363400"/>
          </a:xfrm>
        </p:grpSpPr>
        <p:sp>
          <p:nvSpPr>
            <p:cNvPr id="423" name="Google Shape;13863;p26">
              <a:extLst>
                <a:ext uri="{FF2B5EF4-FFF2-40B4-BE49-F238E27FC236}">
                  <a16:creationId xmlns:a16="http://schemas.microsoft.com/office/drawing/2014/main" id="{28B7FD3E-1EA3-FB1F-2105-35692EE78E52}"/>
                </a:ext>
              </a:extLst>
            </p:cNvPr>
            <p:cNvSpPr/>
            <p:nvPr/>
          </p:nvSpPr>
          <p:spPr>
            <a:xfrm>
              <a:off x="7868025" y="3295875"/>
              <a:ext cx="66375" cy="56550"/>
            </a:xfrm>
            <a:custGeom>
              <a:avLst/>
              <a:gdLst/>
              <a:ahLst/>
              <a:cxnLst/>
              <a:rect l="l" t="t" r="r" b="b"/>
              <a:pathLst>
                <a:path w="2655" h="2262" extrusionOk="0">
                  <a:moveTo>
                    <a:pt x="1522" y="553"/>
                  </a:moveTo>
                  <a:cubicBezTo>
                    <a:pt x="1812" y="553"/>
                    <a:pt x="2099" y="775"/>
                    <a:pt x="2099" y="1111"/>
                  </a:cubicBezTo>
                  <a:cubicBezTo>
                    <a:pt x="2099" y="1451"/>
                    <a:pt x="1852" y="1698"/>
                    <a:pt x="1512" y="1698"/>
                  </a:cubicBezTo>
                  <a:cubicBezTo>
                    <a:pt x="1018" y="1698"/>
                    <a:pt x="772" y="1081"/>
                    <a:pt x="1142" y="710"/>
                  </a:cubicBezTo>
                  <a:cubicBezTo>
                    <a:pt x="1250" y="602"/>
                    <a:pt x="1387" y="553"/>
                    <a:pt x="1522" y="553"/>
                  </a:cubicBezTo>
                  <a:close/>
                  <a:moveTo>
                    <a:pt x="1512" y="0"/>
                  </a:moveTo>
                  <a:cubicBezTo>
                    <a:pt x="525" y="0"/>
                    <a:pt x="0" y="1204"/>
                    <a:pt x="710" y="1914"/>
                  </a:cubicBezTo>
                  <a:cubicBezTo>
                    <a:pt x="950" y="2154"/>
                    <a:pt x="1240" y="2262"/>
                    <a:pt x="1521" y="2262"/>
                  </a:cubicBezTo>
                  <a:cubicBezTo>
                    <a:pt x="2106" y="2262"/>
                    <a:pt x="2654" y="1799"/>
                    <a:pt x="2654" y="1111"/>
                  </a:cubicBezTo>
                  <a:cubicBezTo>
                    <a:pt x="2654" y="494"/>
                    <a:pt x="2160" y="0"/>
                    <a:pt x="15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4" name="Google Shape;13864;p26">
              <a:extLst>
                <a:ext uri="{FF2B5EF4-FFF2-40B4-BE49-F238E27FC236}">
                  <a16:creationId xmlns:a16="http://schemas.microsoft.com/office/drawing/2014/main" id="{D5860A12-22A9-7CF4-31FE-E4089C07B0F8}"/>
                </a:ext>
              </a:extLst>
            </p:cNvPr>
            <p:cNvSpPr/>
            <p:nvPr/>
          </p:nvSpPr>
          <p:spPr>
            <a:xfrm>
              <a:off x="7749975" y="3052825"/>
              <a:ext cx="311725" cy="363400"/>
            </a:xfrm>
            <a:custGeom>
              <a:avLst/>
              <a:gdLst/>
              <a:ahLst/>
              <a:cxnLst/>
              <a:rect l="l" t="t" r="r" b="b"/>
              <a:pathLst>
                <a:path w="12469" h="14536" extrusionOk="0">
                  <a:moveTo>
                    <a:pt x="9382" y="587"/>
                  </a:moveTo>
                  <a:lnTo>
                    <a:pt x="9382" y="1729"/>
                  </a:lnTo>
                  <a:lnTo>
                    <a:pt x="587" y="1729"/>
                  </a:lnTo>
                  <a:lnTo>
                    <a:pt x="587" y="865"/>
                  </a:lnTo>
                  <a:cubicBezTo>
                    <a:pt x="556" y="711"/>
                    <a:pt x="710" y="587"/>
                    <a:pt x="864" y="587"/>
                  </a:cubicBezTo>
                  <a:close/>
                  <a:moveTo>
                    <a:pt x="11635" y="587"/>
                  </a:moveTo>
                  <a:cubicBezTo>
                    <a:pt x="11789" y="587"/>
                    <a:pt x="11913" y="711"/>
                    <a:pt x="11913" y="865"/>
                  </a:cubicBezTo>
                  <a:lnTo>
                    <a:pt x="11913" y="1729"/>
                  </a:lnTo>
                  <a:lnTo>
                    <a:pt x="9938" y="1729"/>
                  </a:lnTo>
                  <a:lnTo>
                    <a:pt x="9938" y="587"/>
                  </a:lnTo>
                  <a:close/>
                  <a:moveTo>
                    <a:pt x="11944" y="2285"/>
                  </a:moveTo>
                  <a:lnTo>
                    <a:pt x="11944" y="10278"/>
                  </a:lnTo>
                  <a:cubicBezTo>
                    <a:pt x="11944" y="10432"/>
                    <a:pt x="11820" y="10556"/>
                    <a:pt x="11666" y="10556"/>
                  </a:cubicBezTo>
                  <a:lnTo>
                    <a:pt x="11635" y="10587"/>
                  </a:lnTo>
                  <a:lnTo>
                    <a:pt x="9938" y="10587"/>
                  </a:lnTo>
                  <a:lnTo>
                    <a:pt x="9938" y="10000"/>
                  </a:lnTo>
                  <a:cubicBezTo>
                    <a:pt x="9938" y="9846"/>
                    <a:pt x="9814" y="9722"/>
                    <a:pt x="9660" y="9722"/>
                  </a:cubicBezTo>
                  <a:lnTo>
                    <a:pt x="8827" y="9722"/>
                  </a:lnTo>
                  <a:cubicBezTo>
                    <a:pt x="8765" y="9537"/>
                    <a:pt x="8642" y="9352"/>
                    <a:pt x="8518" y="9198"/>
                  </a:cubicBezTo>
                  <a:lnTo>
                    <a:pt x="8950" y="8488"/>
                  </a:lnTo>
                  <a:cubicBezTo>
                    <a:pt x="9012" y="8334"/>
                    <a:pt x="8981" y="8179"/>
                    <a:pt x="8827" y="8087"/>
                  </a:cubicBezTo>
                  <a:lnTo>
                    <a:pt x="7345" y="7223"/>
                  </a:lnTo>
                  <a:cubicBezTo>
                    <a:pt x="7312" y="7206"/>
                    <a:pt x="7275" y="7198"/>
                    <a:pt x="7236" y="7198"/>
                  </a:cubicBezTo>
                  <a:cubicBezTo>
                    <a:pt x="7131" y="7198"/>
                    <a:pt x="7020" y="7256"/>
                    <a:pt x="6975" y="7346"/>
                  </a:cubicBezTo>
                  <a:lnTo>
                    <a:pt x="6574" y="8025"/>
                  </a:lnTo>
                  <a:lnTo>
                    <a:pt x="5926" y="8025"/>
                  </a:lnTo>
                  <a:lnTo>
                    <a:pt x="5555" y="7346"/>
                  </a:lnTo>
                  <a:cubicBezTo>
                    <a:pt x="5488" y="7256"/>
                    <a:pt x="5387" y="7198"/>
                    <a:pt x="5277" y="7198"/>
                  </a:cubicBezTo>
                  <a:cubicBezTo>
                    <a:pt x="5237" y="7198"/>
                    <a:pt x="5195" y="7206"/>
                    <a:pt x="5154" y="7223"/>
                  </a:cubicBezTo>
                  <a:lnTo>
                    <a:pt x="3704" y="8087"/>
                  </a:lnTo>
                  <a:cubicBezTo>
                    <a:pt x="3642" y="8118"/>
                    <a:pt x="3580" y="8179"/>
                    <a:pt x="3549" y="8272"/>
                  </a:cubicBezTo>
                  <a:cubicBezTo>
                    <a:pt x="3549" y="8334"/>
                    <a:pt x="3549" y="8426"/>
                    <a:pt x="3580" y="8488"/>
                  </a:cubicBezTo>
                  <a:lnTo>
                    <a:pt x="4012" y="9198"/>
                  </a:lnTo>
                  <a:cubicBezTo>
                    <a:pt x="3889" y="9352"/>
                    <a:pt x="3765" y="9537"/>
                    <a:pt x="3673" y="9722"/>
                  </a:cubicBezTo>
                  <a:lnTo>
                    <a:pt x="2870" y="9722"/>
                  </a:lnTo>
                  <a:cubicBezTo>
                    <a:pt x="2716" y="9722"/>
                    <a:pt x="2593" y="9846"/>
                    <a:pt x="2593" y="10000"/>
                  </a:cubicBezTo>
                  <a:lnTo>
                    <a:pt x="2593" y="10587"/>
                  </a:lnTo>
                  <a:lnTo>
                    <a:pt x="895" y="10587"/>
                  </a:lnTo>
                  <a:cubicBezTo>
                    <a:pt x="710" y="10587"/>
                    <a:pt x="587" y="10463"/>
                    <a:pt x="587" y="10278"/>
                  </a:cubicBezTo>
                  <a:lnTo>
                    <a:pt x="587" y="2285"/>
                  </a:lnTo>
                  <a:close/>
                  <a:moveTo>
                    <a:pt x="7314" y="7871"/>
                  </a:moveTo>
                  <a:lnTo>
                    <a:pt x="8271" y="8426"/>
                  </a:lnTo>
                  <a:lnTo>
                    <a:pt x="7901" y="9043"/>
                  </a:lnTo>
                  <a:cubicBezTo>
                    <a:pt x="7870" y="9167"/>
                    <a:pt x="7870" y="9290"/>
                    <a:pt x="7932" y="9383"/>
                  </a:cubicBezTo>
                  <a:cubicBezTo>
                    <a:pt x="8117" y="9599"/>
                    <a:pt x="8271" y="9815"/>
                    <a:pt x="8364" y="10093"/>
                  </a:cubicBezTo>
                  <a:cubicBezTo>
                    <a:pt x="8395" y="10216"/>
                    <a:pt x="8518" y="10278"/>
                    <a:pt x="8642" y="10278"/>
                  </a:cubicBezTo>
                  <a:lnTo>
                    <a:pt x="9351" y="10278"/>
                  </a:lnTo>
                  <a:lnTo>
                    <a:pt x="9382" y="11420"/>
                  </a:lnTo>
                  <a:lnTo>
                    <a:pt x="8642" y="11420"/>
                  </a:lnTo>
                  <a:cubicBezTo>
                    <a:pt x="8518" y="11420"/>
                    <a:pt x="8425" y="11512"/>
                    <a:pt x="8395" y="11605"/>
                  </a:cubicBezTo>
                  <a:cubicBezTo>
                    <a:pt x="8302" y="11883"/>
                    <a:pt x="8148" y="12130"/>
                    <a:pt x="7963" y="12346"/>
                  </a:cubicBezTo>
                  <a:cubicBezTo>
                    <a:pt x="7901" y="12438"/>
                    <a:pt x="7870" y="12562"/>
                    <a:pt x="7932" y="12685"/>
                  </a:cubicBezTo>
                  <a:lnTo>
                    <a:pt x="8302" y="13302"/>
                  </a:lnTo>
                  <a:lnTo>
                    <a:pt x="7314" y="13889"/>
                  </a:lnTo>
                  <a:lnTo>
                    <a:pt x="6975" y="13241"/>
                  </a:lnTo>
                  <a:cubicBezTo>
                    <a:pt x="6924" y="13164"/>
                    <a:pt x="6832" y="13109"/>
                    <a:pt x="6732" y="13109"/>
                  </a:cubicBezTo>
                  <a:cubicBezTo>
                    <a:pt x="6710" y="13109"/>
                    <a:pt x="6688" y="13112"/>
                    <a:pt x="6666" y="13117"/>
                  </a:cubicBezTo>
                  <a:cubicBezTo>
                    <a:pt x="6527" y="13148"/>
                    <a:pt x="6389" y="13164"/>
                    <a:pt x="6250" y="13164"/>
                  </a:cubicBezTo>
                  <a:cubicBezTo>
                    <a:pt x="6111" y="13164"/>
                    <a:pt x="5972" y="13148"/>
                    <a:pt x="5833" y="13117"/>
                  </a:cubicBezTo>
                  <a:cubicBezTo>
                    <a:pt x="5811" y="13112"/>
                    <a:pt x="5789" y="13109"/>
                    <a:pt x="5768" y="13109"/>
                  </a:cubicBezTo>
                  <a:cubicBezTo>
                    <a:pt x="5668" y="13109"/>
                    <a:pt x="5575" y="13164"/>
                    <a:pt x="5524" y="13241"/>
                  </a:cubicBezTo>
                  <a:lnTo>
                    <a:pt x="5185" y="13889"/>
                  </a:lnTo>
                  <a:lnTo>
                    <a:pt x="4197" y="13302"/>
                  </a:lnTo>
                  <a:lnTo>
                    <a:pt x="4568" y="12685"/>
                  </a:lnTo>
                  <a:cubicBezTo>
                    <a:pt x="4629" y="12562"/>
                    <a:pt x="4629" y="12438"/>
                    <a:pt x="4537" y="12346"/>
                  </a:cubicBezTo>
                  <a:cubicBezTo>
                    <a:pt x="4383" y="12130"/>
                    <a:pt x="4228" y="11883"/>
                    <a:pt x="4136" y="11605"/>
                  </a:cubicBezTo>
                  <a:cubicBezTo>
                    <a:pt x="4105" y="11512"/>
                    <a:pt x="3981" y="11420"/>
                    <a:pt x="3858" y="11420"/>
                  </a:cubicBezTo>
                  <a:lnTo>
                    <a:pt x="3117" y="11420"/>
                  </a:lnTo>
                  <a:lnTo>
                    <a:pt x="3117" y="10278"/>
                  </a:lnTo>
                  <a:lnTo>
                    <a:pt x="3858" y="10278"/>
                  </a:lnTo>
                  <a:cubicBezTo>
                    <a:pt x="3981" y="10278"/>
                    <a:pt x="4074" y="10216"/>
                    <a:pt x="4105" y="10093"/>
                  </a:cubicBezTo>
                  <a:cubicBezTo>
                    <a:pt x="4197" y="9815"/>
                    <a:pt x="4352" y="9599"/>
                    <a:pt x="4537" y="9383"/>
                  </a:cubicBezTo>
                  <a:cubicBezTo>
                    <a:pt x="4599" y="9290"/>
                    <a:pt x="4629" y="9167"/>
                    <a:pt x="4568" y="9043"/>
                  </a:cubicBezTo>
                  <a:lnTo>
                    <a:pt x="4167" y="8426"/>
                  </a:lnTo>
                  <a:lnTo>
                    <a:pt x="5154" y="7871"/>
                  </a:lnTo>
                  <a:lnTo>
                    <a:pt x="5524" y="8488"/>
                  </a:lnTo>
                  <a:cubicBezTo>
                    <a:pt x="5575" y="8564"/>
                    <a:pt x="5668" y="8619"/>
                    <a:pt x="5751" y="8619"/>
                  </a:cubicBezTo>
                  <a:cubicBezTo>
                    <a:pt x="5768" y="8619"/>
                    <a:pt x="5786" y="8617"/>
                    <a:pt x="5802" y="8611"/>
                  </a:cubicBezTo>
                  <a:cubicBezTo>
                    <a:pt x="5941" y="8581"/>
                    <a:pt x="6080" y="8565"/>
                    <a:pt x="6219" y="8565"/>
                  </a:cubicBezTo>
                  <a:cubicBezTo>
                    <a:pt x="6358" y="8565"/>
                    <a:pt x="6497" y="8581"/>
                    <a:pt x="6635" y="8611"/>
                  </a:cubicBezTo>
                  <a:cubicBezTo>
                    <a:pt x="6657" y="8617"/>
                    <a:pt x="6679" y="8619"/>
                    <a:pt x="6701" y="8619"/>
                  </a:cubicBezTo>
                  <a:cubicBezTo>
                    <a:pt x="6801" y="8619"/>
                    <a:pt x="6893" y="8564"/>
                    <a:pt x="6944" y="8488"/>
                  </a:cubicBezTo>
                  <a:lnTo>
                    <a:pt x="7314" y="7871"/>
                  </a:lnTo>
                  <a:close/>
                  <a:moveTo>
                    <a:pt x="11604" y="1"/>
                  </a:moveTo>
                  <a:lnTo>
                    <a:pt x="11635" y="32"/>
                  </a:lnTo>
                  <a:lnTo>
                    <a:pt x="833" y="32"/>
                  </a:lnTo>
                  <a:cubicBezTo>
                    <a:pt x="371" y="32"/>
                    <a:pt x="0" y="402"/>
                    <a:pt x="0" y="865"/>
                  </a:cubicBezTo>
                  <a:lnTo>
                    <a:pt x="0" y="10278"/>
                  </a:lnTo>
                  <a:cubicBezTo>
                    <a:pt x="0" y="10741"/>
                    <a:pt x="371" y="11111"/>
                    <a:pt x="833" y="11111"/>
                  </a:cubicBezTo>
                  <a:lnTo>
                    <a:pt x="2562" y="11111"/>
                  </a:lnTo>
                  <a:lnTo>
                    <a:pt x="2562" y="11698"/>
                  </a:lnTo>
                  <a:cubicBezTo>
                    <a:pt x="2562" y="11852"/>
                    <a:pt x="2685" y="11975"/>
                    <a:pt x="2839" y="11975"/>
                  </a:cubicBezTo>
                  <a:lnTo>
                    <a:pt x="3642" y="11975"/>
                  </a:lnTo>
                  <a:cubicBezTo>
                    <a:pt x="3734" y="12191"/>
                    <a:pt x="3827" y="12377"/>
                    <a:pt x="3951" y="12531"/>
                  </a:cubicBezTo>
                  <a:lnTo>
                    <a:pt x="3549" y="13272"/>
                  </a:lnTo>
                  <a:cubicBezTo>
                    <a:pt x="3518" y="13333"/>
                    <a:pt x="3488" y="13395"/>
                    <a:pt x="3518" y="13457"/>
                  </a:cubicBezTo>
                  <a:cubicBezTo>
                    <a:pt x="3549" y="13549"/>
                    <a:pt x="3580" y="13611"/>
                    <a:pt x="3642" y="13642"/>
                  </a:cubicBezTo>
                  <a:lnTo>
                    <a:pt x="5123" y="14506"/>
                  </a:lnTo>
                  <a:cubicBezTo>
                    <a:pt x="5172" y="14526"/>
                    <a:pt x="5221" y="14536"/>
                    <a:pt x="5268" y="14536"/>
                  </a:cubicBezTo>
                  <a:cubicBezTo>
                    <a:pt x="5369" y="14536"/>
                    <a:pt x="5461" y="14488"/>
                    <a:pt x="5524" y="14383"/>
                  </a:cubicBezTo>
                  <a:lnTo>
                    <a:pt x="5895" y="13704"/>
                  </a:lnTo>
                  <a:lnTo>
                    <a:pt x="6543" y="13704"/>
                  </a:lnTo>
                  <a:lnTo>
                    <a:pt x="6944" y="14383"/>
                  </a:lnTo>
                  <a:cubicBezTo>
                    <a:pt x="6986" y="14488"/>
                    <a:pt x="7086" y="14536"/>
                    <a:pt x="7184" y="14536"/>
                  </a:cubicBezTo>
                  <a:cubicBezTo>
                    <a:pt x="7230" y="14536"/>
                    <a:pt x="7275" y="14526"/>
                    <a:pt x="7314" y="14506"/>
                  </a:cubicBezTo>
                  <a:lnTo>
                    <a:pt x="8796" y="13642"/>
                  </a:lnTo>
                  <a:cubicBezTo>
                    <a:pt x="8919" y="13549"/>
                    <a:pt x="8981" y="13395"/>
                    <a:pt x="8888" y="13272"/>
                  </a:cubicBezTo>
                  <a:lnTo>
                    <a:pt x="8487" y="12531"/>
                  </a:lnTo>
                  <a:cubicBezTo>
                    <a:pt x="8611" y="12377"/>
                    <a:pt x="8703" y="12191"/>
                    <a:pt x="8796" y="11975"/>
                  </a:cubicBezTo>
                  <a:lnTo>
                    <a:pt x="9629" y="11975"/>
                  </a:lnTo>
                  <a:cubicBezTo>
                    <a:pt x="9783" y="11975"/>
                    <a:pt x="9907" y="11852"/>
                    <a:pt x="9907" y="11698"/>
                  </a:cubicBezTo>
                  <a:lnTo>
                    <a:pt x="9907" y="11142"/>
                  </a:lnTo>
                  <a:lnTo>
                    <a:pt x="11604" y="11142"/>
                  </a:lnTo>
                  <a:cubicBezTo>
                    <a:pt x="12067" y="11111"/>
                    <a:pt x="12438" y="10741"/>
                    <a:pt x="12468" y="10278"/>
                  </a:cubicBezTo>
                  <a:lnTo>
                    <a:pt x="12468" y="865"/>
                  </a:lnTo>
                  <a:cubicBezTo>
                    <a:pt x="12468" y="371"/>
                    <a:pt x="12067" y="1"/>
                    <a:pt x="116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5" name="Google Shape;13865;p26">
              <a:extLst>
                <a:ext uri="{FF2B5EF4-FFF2-40B4-BE49-F238E27FC236}">
                  <a16:creationId xmlns:a16="http://schemas.microsoft.com/office/drawing/2014/main" id="{8BFEE58D-5299-F202-29D3-D84D3A306F50}"/>
                </a:ext>
              </a:extLst>
            </p:cNvPr>
            <p:cNvSpPr/>
            <p:nvPr/>
          </p:nvSpPr>
          <p:spPr>
            <a:xfrm>
              <a:off x="7814000" y="3184775"/>
              <a:ext cx="184425" cy="14675"/>
            </a:xfrm>
            <a:custGeom>
              <a:avLst/>
              <a:gdLst/>
              <a:ahLst/>
              <a:cxnLst/>
              <a:rect l="l" t="t" r="r" b="b"/>
              <a:pathLst>
                <a:path w="7377" h="587" extrusionOk="0">
                  <a:moveTo>
                    <a:pt x="278" y="0"/>
                  </a:moveTo>
                  <a:cubicBezTo>
                    <a:pt x="124" y="0"/>
                    <a:pt x="1" y="124"/>
                    <a:pt x="1" y="278"/>
                  </a:cubicBezTo>
                  <a:cubicBezTo>
                    <a:pt x="1" y="432"/>
                    <a:pt x="124" y="587"/>
                    <a:pt x="278" y="587"/>
                  </a:cubicBezTo>
                  <a:lnTo>
                    <a:pt x="7099" y="587"/>
                  </a:lnTo>
                  <a:cubicBezTo>
                    <a:pt x="7253" y="587"/>
                    <a:pt x="7377" y="432"/>
                    <a:pt x="7377" y="278"/>
                  </a:cubicBezTo>
                  <a:cubicBezTo>
                    <a:pt x="7377" y="124"/>
                    <a:pt x="7253" y="0"/>
                    <a:pt x="70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6" name="Google Shape;13866;p26">
              <a:extLst>
                <a:ext uri="{FF2B5EF4-FFF2-40B4-BE49-F238E27FC236}">
                  <a16:creationId xmlns:a16="http://schemas.microsoft.com/office/drawing/2014/main" id="{E4F88B65-581A-7E08-C340-9510895C5CCE}"/>
                </a:ext>
              </a:extLst>
            </p:cNvPr>
            <p:cNvSpPr/>
            <p:nvPr/>
          </p:nvSpPr>
          <p:spPr>
            <a:xfrm>
              <a:off x="7898875" y="3142175"/>
              <a:ext cx="17000" cy="14075"/>
            </a:xfrm>
            <a:custGeom>
              <a:avLst/>
              <a:gdLst/>
              <a:ahLst/>
              <a:cxnLst/>
              <a:rect l="l" t="t" r="r" b="b"/>
              <a:pathLst>
                <a:path w="680" h="563" extrusionOk="0">
                  <a:moveTo>
                    <a:pt x="304" y="1"/>
                  </a:moveTo>
                  <a:cubicBezTo>
                    <a:pt x="150" y="1"/>
                    <a:pt x="1" y="113"/>
                    <a:pt x="1" y="285"/>
                  </a:cubicBezTo>
                  <a:cubicBezTo>
                    <a:pt x="1" y="439"/>
                    <a:pt x="124" y="562"/>
                    <a:pt x="278" y="562"/>
                  </a:cubicBezTo>
                  <a:cubicBezTo>
                    <a:pt x="556" y="562"/>
                    <a:pt x="679" y="254"/>
                    <a:pt x="494" y="69"/>
                  </a:cubicBezTo>
                  <a:cubicBezTo>
                    <a:pt x="438" y="22"/>
                    <a:pt x="371" y="1"/>
                    <a:pt x="3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7" name="Google Shape;13867;p26">
              <a:extLst>
                <a:ext uri="{FF2B5EF4-FFF2-40B4-BE49-F238E27FC236}">
                  <a16:creationId xmlns:a16="http://schemas.microsoft.com/office/drawing/2014/main" id="{9E91DBEF-08A6-863D-A6E9-5BAA625D006D}"/>
                </a:ext>
              </a:extLst>
            </p:cNvPr>
            <p:cNvSpPr/>
            <p:nvPr/>
          </p:nvSpPr>
          <p:spPr>
            <a:xfrm>
              <a:off x="7788800" y="3142300"/>
              <a:ext cx="92350" cy="14750"/>
            </a:xfrm>
            <a:custGeom>
              <a:avLst/>
              <a:gdLst/>
              <a:ahLst/>
              <a:cxnLst/>
              <a:rect l="l" t="t" r="r" b="b"/>
              <a:pathLst>
                <a:path w="3694" h="590" extrusionOk="0">
                  <a:moveTo>
                    <a:pt x="393" y="1"/>
                  </a:moveTo>
                  <a:cubicBezTo>
                    <a:pt x="0" y="1"/>
                    <a:pt x="0" y="589"/>
                    <a:pt x="393" y="589"/>
                  </a:cubicBezTo>
                  <a:cubicBezTo>
                    <a:pt x="402" y="589"/>
                    <a:pt x="412" y="589"/>
                    <a:pt x="422" y="588"/>
                  </a:cubicBezTo>
                  <a:lnTo>
                    <a:pt x="3416" y="588"/>
                  </a:lnTo>
                  <a:cubicBezTo>
                    <a:pt x="3570" y="588"/>
                    <a:pt x="3694" y="465"/>
                    <a:pt x="3694" y="311"/>
                  </a:cubicBezTo>
                  <a:cubicBezTo>
                    <a:pt x="3694" y="125"/>
                    <a:pt x="3570" y="2"/>
                    <a:pt x="3416" y="2"/>
                  </a:cubicBezTo>
                  <a:lnTo>
                    <a:pt x="422" y="2"/>
                  </a:lnTo>
                  <a:cubicBezTo>
                    <a:pt x="412" y="1"/>
                    <a:pt x="402" y="1"/>
                    <a:pt x="3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28" name="Google Shape;13868;p26">
              <a:extLst>
                <a:ext uri="{FF2B5EF4-FFF2-40B4-BE49-F238E27FC236}">
                  <a16:creationId xmlns:a16="http://schemas.microsoft.com/office/drawing/2014/main" id="{327873C1-F842-E026-C73D-4394503B8196}"/>
                </a:ext>
              </a:extLst>
            </p:cNvPr>
            <p:cNvSpPr/>
            <p:nvPr/>
          </p:nvSpPr>
          <p:spPr>
            <a:xfrm>
              <a:off x="7927875" y="3142225"/>
              <a:ext cx="94800" cy="14125"/>
            </a:xfrm>
            <a:custGeom>
              <a:avLst/>
              <a:gdLst/>
              <a:ahLst/>
              <a:cxnLst/>
              <a:rect l="l" t="t" r="r" b="b"/>
              <a:pathLst>
                <a:path w="3792" h="565" extrusionOk="0">
                  <a:moveTo>
                    <a:pt x="360" y="1"/>
                  </a:moveTo>
                  <a:cubicBezTo>
                    <a:pt x="0" y="1"/>
                    <a:pt x="0" y="564"/>
                    <a:pt x="360" y="564"/>
                  </a:cubicBezTo>
                  <a:cubicBezTo>
                    <a:pt x="378" y="564"/>
                    <a:pt x="396" y="563"/>
                    <a:pt x="414" y="560"/>
                  </a:cubicBezTo>
                  <a:lnTo>
                    <a:pt x="3377" y="560"/>
                  </a:lnTo>
                  <a:cubicBezTo>
                    <a:pt x="3396" y="563"/>
                    <a:pt x="3414" y="564"/>
                    <a:pt x="3431" y="564"/>
                  </a:cubicBezTo>
                  <a:cubicBezTo>
                    <a:pt x="3791" y="564"/>
                    <a:pt x="3791" y="1"/>
                    <a:pt x="3431" y="1"/>
                  </a:cubicBezTo>
                  <a:cubicBezTo>
                    <a:pt x="3414" y="1"/>
                    <a:pt x="3396" y="2"/>
                    <a:pt x="3377" y="5"/>
                  </a:cubicBezTo>
                  <a:lnTo>
                    <a:pt x="414" y="5"/>
                  </a:lnTo>
                  <a:cubicBezTo>
                    <a:pt x="396" y="2"/>
                    <a:pt x="378" y="1"/>
                    <a:pt x="3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29" name="Google Shape;13869;p26">
            <a:extLst>
              <a:ext uri="{FF2B5EF4-FFF2-40B4-BE49-F238E27FC236}">
                <a16:creationId xmlns:a16="http://schemas.microsoft.com/office/drawing/2014/main" id="{7AAC8059-6688-9B65-3194-D8ECB54E4095}"/>
              </a:ext>
            </a:extLst>
          </p:cNvPr>
          <p:cNvGrpSpPr/>
          <p:nvPr/>
        </p:nvGrpSpPr>
        <p:grpSpPr>
          <a:xfrm>
            <a:off x="13906300" y="7901001"/>
            <a:ext cx="742300" cy="727250"/>
            <a:chOff x="7724500" y="3602750"/>
            <a:chExt cx="371150" cy="363625"/>
          </a:xfrm>
        </p:grpSpPr>
        <p:sp>
          <p:nvSpPr>
            <p:cNvPr id="430" name="Google Shape;13870;p26">
              <a:extLst>
                <a:ext uri="{FF2B5EF4-FFF2-40B4-BE49-F238E27FC236}">
                  <a16:creationId xmlns:a16="http://schemas.microsoft.com/office/drawing/2014/main" id="{E5CA2E6F-1977-C0CE-5F11-08C6C074F92A}"/>
                </a:ext>
              </a:extLst>
            </p:cNvPr>
            <p:cNvSpPr/>
            <p:nvPr/>
          </p:nvSpPr>
          <p:spPr>
            <a:xfrm>
              <a:off x="7724500" y="3602750"/>
              <a:ext cx="371150" cy="363625"/>
            </a:xfrm>
            <a:custGeom>
              <a:avLst/>
              <a:gdLst/>
              <a:ahLst/>
              <a:cxnLst/>
              <a:rect l="l" t="t" r="r" b="b"/>
              <a:pathLst>
                <a:path w="14846" h="14545" extrusionOk="0">
                  <a:moveTo>
                    <a:pt x="12562" y="687"/>
                  </a:moveTo>
                  <a:lnTo>
                    <a:pt x="13364" y="1490"/>
                  </a:lnTo>
                  <a:lnTo>
                    <a:pt x="12562" y="2292"/>
                  </a:lnTo>
                  <a:lnTo>
                    <a:pt x="11759" y="1490"/>
                  </a:lnTo>
                  <a:lnTo>
                    <a:pt x="12562" y="687"/>
                  </a:lnTo>
                  <a:close/>
                  <a:moveTo>
                    <a:pt x="1136" y="5664"/>
                  </a:moveTo>
                  <a:cubicBezTo>
                    <a:pt x="1421" y="5664"/>
                    <a:pt x="1698" y="5891"/>
                    <a:pt x="1698" y="6243"/>
                  </a:cubicBezTo>
                  <a:cubicBezTo>
                    <a:pt x="1698" y="6551"/>
                    <a:pt x="1451" y="6798"/>
                    <a:pt x="1143" y="6798"/>
                  </a:cubicBezTo>
                  <a:cubicBezTo>
                    <a:pt x="618" y="6798"/>
                    <a:pt x="371" y="6181"/>
                    <a:pt x="741" y="5841"/>
                  </a:cubicBezTo>
                  <a:cubicBezTo>
                    <a:pt x="853" y="5719"/>
                    <a:pt x="996" y="5664"/>
                    <a:pt x="1136" y="5664"/>
                  </a:cubicBezTo>
                  <a:close/>
                  <a:moveTo>
                    <a:pt x="13403" y="5664"/>
                  </a:moveTo>
                  <a:cubicBezTo>
                    <a:pt x="13690" y="5664"/>
                    <a:pt x="13960" y="5891"/>
                    <a:pt x="13981" y="6243"/>
                  </a:cubicBezTo>
                  <a:cubicBezTo>
                    <a:pt x="13981" y="6551"/>
                    <a:pt x="13703" y="6798"/>
                    <a:pt x="13395" y="6798"/>
                  </a:cubicBezTo>
                  <a:cubicBezTo>
                    <a:pt x="12901" y="6798"/>
                    <a:pt x="12623" y="6181"/>
                    <a:pt x="12994" y="5841"/>
                  </a:cubicBezTo>
                  <a:cubicBezTo>
                    <a:pt x="13116" y="5719"/>
                    <a:pt x="13261" y="5664"/>
                    <a:pt x="13403" y="5664"/>
                  </a:cubicBezTo>
                  <a:close/>
                  <a:moveTo>
                    <a:pt x="7253" y="5440"/>
                  </a:moveTo>
                  <a:lnTo>
                    <a:pt x="8087" y="6243"/>
                  </a:lnTo>
                  <a:lnTo>
                    <a:pt x="7253" y="7045"/>
                  </a:lnTo>
                  <a:lnTo>
                    <a:pt x="6451" y="6243"/>
                  </a:lnTo>
                  <a:lnTo>
                    <a:pt x="7253" y="5440"/>
                  </a:lnTo>
                  <a:close/>
                  <a:moveTo>
                    <a:pt x="1976" y="10193"/>
                  </a:moveTo>
                  <a:lnTo>
                    <a:pt x="2778" y="10995"/>
                  </a:lnTo>
                  <a:lnTo>
                    <a:pt x="1976" y="11798"/>
                  </a:lnTo>
                  <a:lnTo>
                    <a:pt x="1173" y="10995"/>
                  </a:lnTo>
                  <a:lnTo>
                    <a:pt x="1976" y="10193"/>
                  </a:lnTo>
                  <a:close/>
                  <a:moveTo>
                    <a:pt x="7562" y="8495"/>
                  </a:moveTo>
                  <a:lnTo>
                    <a:pt x="9414" y="11396"/>
                  </a:lnTo>
                  <a:cubicBezTo>
                    <a:pt x="8519" y="11952"/>
                    <a:pt x="7932" y="12909"/>
                    <a:pt x="7840" y="13958"/>
                  </a:cubicBezTo>
                  <a:lnTo>
                    <a:pt x="6698" y="13958"/>
                  </a:lnTo>
                  <a:cubicBezTo>
                    <a:pt x="6605" y="12909"/>
                    <a:pt x="6019" y="11952"/>
                    <a:pt x="5124" y="11396"/>
                  </a:cubicBezTo>
                  <a:lnTo>
                    <a:pt x="6976" y="8495"/>
                  </a:lnTo>
                  <a:lnTo>
                    <a:pt x="6976" y="10810"/>
                  </a:lnTo>
                  <a:cubicBezTo>
                    <a:pt x="7006" y="10980"/>
                    <a:pt x="7138" y="11065"/>
                    <a:pt x="7269" y="11065"/>
                  </a:cubicBezTo>
                  <a:cubicBezTo>
                    <a:pt x="7400" y="11065"/>
                    <a:pt x="7531" y="10980"/>
                    <a:pt x="7562" y="10810"/>
                  </a:cubicBezTo>
                  <a:lnTo>
                    <a:pt x="7562" y="8495"/>
                  </a:lnTo>
                  <a:close/>
                  <a:moveTo>
                    <a:pt x="12550" y="1"/>
                  </a:moveTo>
                  <a:cubicBezTo>
                    <a:pt x="12484" y="1"/>
                    <a:pt x="12423" y="24"/>
                    <a:pt x="12376" y="70"/>
                  </a:cubicBezTo>
                  <a:lnTo>
                    <a:pt x="11173" y="1274"/>
                  </a:lnTo>
                  <a:cubicBezTo>
                    <a:pt x="11111" y="1335"/>
                    <a:pt x="11080" y="1397"/>
                    <a:pt x="11080" y="1490"/>
                  </a:cubicBezTo>
                  <a:cubicBezTo>
                    <a:pt x="11080" y="1552"/>
                    <a:pt x="11111" y="1644"/>
                    <a:pt x="11173" y="1675"/>
                  </a:cubicBezTo>
                  <a:lnTo>
                    <a:pt x="12284" y="2817"/>
                  </a:lnTo>
                  <a:cubicBezTo>
                    <a:pt x="12222" y="4545"/>
                    <a:pt x="10802" y="5903"/>
                    <a:pt x="9074" y="5965"/>
                  </a:cubicBezTo>
                  <a:lnTo>
                    <a:pt x="8580" y="5965"/>
                  </a:lnTo>
                  <a:lnTo>
                    <a:pt x="7469" y="4823"/>
                  </a:lnTo>
                  <a:cubicBezTo>
                    <a:pt x="7408" y="4777"/>
                    <a:pt x="7338" y="4753"/>
                    <a:pt x="7269" y="4753"/>
                  </a:cubicBezTo>
                  <a:cubicBezTo>
                    <a:pt x="7199" y="4753"/>
                    <a:pt x="7130" y="4777"/>
                    <a:pt x="7068" y="4823"/>
                  </a:cubicBezTo>
                  <a:lnTo>
                    <a:pt x="5957" y="5965"/>
                  </a:lnTo>
                  <a:lnTo>
                    <a:pt x="2254" y="5965"/>
                  </a:lnTo>
                  <a:cubicBezTo>
                    <a:pt x="2101" y="5381"/>
                    <a:pt x="1628" y="5110"/>
                    <a:pt x="1156" y="5110"/>
                  </a:cubicBezTo>
                  <a:cubicBezTo>
                    <a:pt x="579" y="5110"/>
                    <a:pt x="1" y="5513"/>
                    <a:pt x="1" y="6243"/>
                  </a:cubicBezTo>
                  <a:cubicBezTo>
                    <a:pt x="1" y="6972"/>
                    <a:pt x="579" y="7375"/>
                    <a:pt x="1156" y="7375"/>
                  </a:cubicBezTo>
                  <a:cubicBezTo>
                    <a:pt x="1628" y="7375"/>
                    <a:pt x="2101" y="7104"/>
                    <a:pt x="2254" y="6520"/>
                  </a:cubicBezTo>
                  <a:lnTo>
                    <a:pt x="3519" y="6520"/>
                  </a:lnTo>
                  <a:cubicBezTo>
                    <a:pt x="2439" y="7199"/>
                    <a:pt x="1760" y="8372"/>
                    <a:pt x="1729" y="9668"/>
                  </a:cubicBezTo>
                  <a:lnTo>
                    <a:pt x="587" y="10810"/>
                  </a:lnTo>
                  <a:cubicBezTo>
                    <a:pt x="525" y="10872"/>
                    <a:pt x="495" y="10934"/>
                    <a:pt x="495" y="11026"/>
                  </a:cubicBezTo>
                  <a:cubicBezTo>
                    <a:pt x="495" y="11088"/>
                    <a:pt x="525" y="11150"/>
                    <a:pt x="587" y="11211"/>
                  </a:cubicBezTo>
                  <a:lnTo>
                    <a:pt x="1791" y="12415"/>
                  </a:lnTo>
                  <a:cubicBezTo>
                    <a:pt x="1837" y="12461"/>
                    <a:pt x="1906" y="12484"/>
                    <a:pt x="1976" y="12484"/>
                  </a:cubicBezTo>
                  <a:cubicBezTo>
                    <a:pt x="2045" y="12484"/>
                    <a:pt x="2115" y="12461"/>
                    <a:pt x="2161" y="12415"/>
                  </a:cubicBezTo>
                  <a:lnTo>
                    <a:pt x="3365" y="11211"/>
                  </a:lnTo>
                  <a:cubicBezTo>
                    <a:pt x="3426" y="11150"/>
                    <a:pt x="3457" y="11088"/>
                    <a:pt x="3457" y="11026"/>
                  </a:cubicBezTo>
                  <a:cubicBezTo>
                    <a:pt x="3457" y="10934"/>
                    <a:pt x="3426" y="10872"/>
                    <a:pt x="3365" y="10810"/>
                  </a:cubicBezTo>
                  <a:lnTo>
                    <a:pt x="2254" y="9699"/>
                  </a:lnTo>
                  <a:cubicBezTo>
                    <a:pt x="2315" y="7971"/>
                    <a:pt x="3735" y="6582"/>
                    <a:pt x="5463" y="6551"/>
                  </a:cubicBezTo>
                  <a:lnTo>
                    <a:pt x="5926" y="6551"/>
                  </a:lnTo>
                  <a:lnTo>
                    <a:pt x="6914" y="7539"/>
                  </a:lnTo>
                  <a:lnTo>
                    <a:pt x="4445" y="11396"/>
                  </a:lnTo>
                  <a:cubicBezTo>
                    <a:pt x="4414" y="11458"/>
                    <a:pt x="4414" y="11520"/>
                    <a:pt x="4414" y="11612"/>
                  </a:cubicBezTo>
                  <a:cubicBezTo>
                    <a:pt x="4445" y="11705"/>
                    <a:pt x="4507" y="11767"/>
                    <a:pt x="4568" y="11798"/>
                  </a:cubicBezTo>
                  <a:cubicBezTo>
                    <a:pt x="5525" y="12230"/>
                    <a:pt x="6142" y="13217"/>
                    <a:pt x="6111" y="14267"/>
                  </a:cubicBezTo>
                  <a:cubicBezTo>
                    <a:pt x="6111" y="14421"/>
                    <a:pt x="6235" y="14544"/>
                    <a:pt x="6389" y="14544"/>
                  </a:cubicBezTo>
                  <a:lnTo>
                    <a:pt x="8087" y="14544"/>
                  </a:lnTo>
                  <a:cubicBezTo>
                    <a:pt x="8241" y="14544"/>
                    <a:pt x="8395" y="14421"/>
                    <a:pt x="8395" y="14267"/>
                  </a:cubicBezTo>
                  <a:cubicBezTo>
                    <a:pt x="8364" y="13217"/>
                    <a:pt x="8982" y="12230"/>
                    <a:pt x="9938" y="11798"/>
                  </a:cubicBezTo>
                  <a:cubicBezTo>
                    <a:pt x="10000" y="11767"/>
                    <a:pt x="10062" y="11705"/>
                    <a:pt x="10062" y="11612"/>
                  </a:cubicBezTo>
                  <a:cubicBezTo>
                    <a:pt x="10093" y="11520"/>
                    <a:pt x="10093" y="11458"/>
                    <a:pt x="10031" y="11396"/>
                  </a:cubicBezTo>
                  <a:lnTo>
                    <a:pt x="7562" y="7539"/>
                  </a:lnTo>
                  <a:lnTo>
                    <a:pt x="8549" y="6551"/>
                  </a:lnTo>
                  <a:lnTo>
                    <a:pt x="12284" y="6551"/>
                  </a:lnTo>
                  <a:cubicBezTo>
                    <a:pt x="12413" y="7086"/>
                    <a:pt x="12894" y="7389"/>
                    <a:pt x="13379" y="7389"/>
                  </a:cubicBezTo>
                  <a:cubicBezTo>
                    <a:pt x="13706" y="7389"/>
                    <a:pt x="14035" y="7251"/>
                    <a:pt x="14259" y="6952"/>
                  </a:cubicBezTo>
                  <a:cubicBezTo>
                    <a:pt x="14845" y="6212"/>
                    <a:pt x="14321" y="5131"/>
                    <a:pt x="13364" y="5131"/>
                  </a:cubicBezTo>
                  <a:lnTo>
                    <a:pt x="13395" y="5101"/>
                  </a:lnTo>
                  <a:cubicBezTo>
                    <a:pt x="12870" y="5101"/>
                    <a:pt x="12438" y="5440"/>
                    <a:pt x="12315" y="5965"/>
                  </a:cubicBezTo>
                  <a:lnTo>
                    <a:pt x="11018" y="5965"/>
                  </a:lnTo>
                  <a:cubicBezTo>
                    <a:pt x="11296" y="5780"/>
                    <a:pt x="11512" y="5594"/>
                    <a:pt x="11728" y="5378"/>
                  </a:cubicBezTo>
                  <a:cubicBezTo>
                    <a:pt x="12407" y="4699"/>
                    <a:pt x="12808" y="3774"/>
                    <a:pt x="12839" y="2817"/>
                  </a:cubicBezTo>
                  <a:lnTo>
                    <a:pt x="13950" y="1675"/>
                  </a:lnTo>
                  <a:cubicBezTo>
                    <a:pt x="14012" y="1644"/>
                    <a:pt x="14043" y="1552"/>
                    <a:pt x="14043" y="1490"/>
                  </a:cubicBezTo>
                  <a:cubicBezTo>
                    <a:pt x="14043" y="1397"/>
                    <a:pt x="14012" y="1335"/>
                    <a:pt x="13950" y="1274"/>
                  </a:cubicBezTo>
                  <a:lnTo>
                    <a:pt x="12747" y="70"/>
                  </a:lnTo>
                  <a:cubicBezTo>
                    <a:pt x="12685" y="24"/>
                    <a:pt x="12616" y="1"/>
                    <a:pt x="12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1" name="Google Shape;13871;p26">
              <a:extLst>
                <a:ext uri="{FF2B5EF4-FFF2-40B4-BE49-F238E27FC236}">
                  <a16:creationId xmlns:a16="http://schemas.microsoft.com/office/drawing/2014/main" id="{F31FAFDA-BA9B-9C98-11B5-F2D0652BE4A6}"/>
                </a:ext>
              </a:extLst>
            </p:cNvPr>
            <p:cNvSpPr/>
            <p:nvPr/>
          </p:nvSpPr>
          <p:spPr>
            <a:xfrm>
              <a:off x="7897700" y="3897900"/>
              <a:ext cx="16625" cy="14175"/>
            </a:xfrm>
            <a:custGeom>
              <a:avLst/>
              <a:gdLst/>
              <a:ahLst/>
              <a:cxnLst/>
              <a:rect l="l" t="t" r="r" b="b"/>
              <a:pathLst>
                <a:path w="665" h="567" extrusionOk="0">
                  <a:moveTo>
                    <a:pt x="343" y="1"/>
                  </a:moveTo>
                  <a:cubicBezTo>
                    <a:pt x="162" y="1"/>
                    <a:pt x="1" y="186"/>
                    <a:pt x="78" y="393"/>
                  </a:cubicBezTo>
                  <a:cubicBezTo>
                    <a:pt x="126" y="504"/>
                    <a:pt x="240" y="567"/>
                    <a:pt x="351" y="567"/>
                  </a:cubicBezTo>
                  <a:cubicBezTo>
                    <a:pt x="456" y="567"/>
                    <a:pt x="558" y="512"/>
                    <a:pt x="603" y="393"/>
                  </a:cubicBezTo>
                  <a:cubicBezTo>
                    <a:pt x="665" y="269"/>
                    <a:pt x="603" y="84"/>
                    <a:pt x="449" y="23"/>
                  </a:cubicBezTo>
                  <a:cubicBezTo>
                    <a:pt x="414" y="8"/>
                    <a:pt x="378" y="1"/>
                    <a:pt x="3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grpSp>
        <p:nvGrpSpPr>
          <p:cNvPr id="432" name="Google Shape;13872;p26">
            <a:extLst>
              <a:ext uri="{FF2B5EF4-FFF2-40B4-BE49-F238E27FC236}">
                <a16:creationId xmlns:a16="http://schemas.microsoft.com/office/drawing/2014/main" id="{838DD1D5-B516-4303-69D8-F0B566C9DAC3}"/>
              </a:ext>
            </a:extLst>
          </p:cNvPr>
          <p:cNvGrpSpPr/>
          <p:nvPr/>
        </p:nvGrpSpPr>
        <p:grpSpPr>
          <a:xfrm>
            <a:off x="15457938" y="7901951"/>
            <a:ext cx="726800" cy="725350"/>
            <a:chOff x="975800" y="1925575"/>
            <a:chExt cx="363400" cy="362675"/>
          </a:xfrm>
        </p:grpSpPr>
        <p:sp>
          <p:nvSpPr>
            <p:cNvPr id="433" name="Google Shape;13873;p26">
              <a:extLst>
                <a:ext uri="{FF2B5EF4-FFF2-40B4-BE49-F238E27FC236}">
                  <a16:creationId xmlns:a16="http://schemas.microsoft.com/office/drawing/2014/main" id="{BCC8F343-D0FA-3F9D-4EE7-E23A0CE4B173}"/>
                </a:ext>
              </a:extLst>
            </p:cNvPr>
            <p:cNvSpPr/>
            <p:nvPr/>
          </p:nvSpPr>
          <p:spPr>
            <a:xfrm>
              <a:off x="975800" y="1925575"/>
              <a:ext cx="363400" cy="362675"/>
            </a:xfrm>
            <a:custGeom>
              <a:avLst/>
              <a:gdLst/>
              <a:ahLst/>
              <a:cxnLst/>
              <a:rect l="l" t="t" r="r" b="b"/>
              <a:pathLst>
                <a:path w="14536" h="14507" extrusionOk="0">
                  <a:moveTo>
                    <a:pt x="11106" y="480"/>
                  </a:moveTo>
                  <a:cubicBezTo>
                    <a:pt x="11627" y="480"/>
                    <a:pt x="12144" y="835"/>
                    <a:pt x="12098" y="1545"/>
                  </a:cubicBezTo>
                  <a:lnTo>
                    <a:pt x="12098" y="4230"/>
                  </a:lnTo>
                  <a:lnTo>
                    <a:pt x="10092" y="4230"/>
                  </a:lnTo>
                  <a:lnTo>
                    <a:pt x="10092" y="1545"/>
                  </a:lnTo>
                  <a:cubicBezTo>
                    <a:pt x="10061" y="835"/>
                    <a:pt x="10586" y="480"/>
                    <a:pt x="11106" y="480"/>
                  </a:cubicBezTo>
                  <a:close/>
                  <a:moveTo>
                    <a:pt x="9907" y="527"/>
                  </a:moveTo>
                  <a:cubicBezTo>
                    <a:pt x="9660" y="804"/>
                    <a:pt x="9536" y="1175"/>
                    <a:pt x="9536" y="1545"/>
                  </a:cubicBezTo>
                  <a:lnTo>
                    <a:pt x="9536" y="7501"/>
                  </a:lnTo>
                  <a:cubicBezTo>
                    <a:pt x="9490" y="8119"/>
                    <a:pt x="9012" y="8427"/>
                    <a:pt x="8537" y="8427"/>
                  </a:cubicBezTo>
                  <a:cubicBezTo>
                    <a:pt x="8063" y="8427"/>
                    <a:pt x="7592" y="8119"/>
                    <a:pt x="7561" y="7501"/>
                  </a:cubicBezTo>
                  <a:lnTo>
                    <a:pt x="7561" y="7069"/>
                  </a:lnTo>
                  <a:cubicBezTo>
                    <a:pt x="7561" y="6915"/>
                    <a:pt x="7407" y="6791"/>
                    <a:pt x="7253" y="6791"/>
                  </a:cubicBezTo>
                  <a:lnTo>
                    <a:pt x="4135" y="6791"/>
                  </a:lnTo>
                  <a:lnTo>
                    <a:pt x="4135" y="1545"/>
                  </a:lnTo>
                  <a:cubicBezTo>
                    <a:pt x="4135" y="989"/>
                    <a:pt x="4598" y="527"/>
                    <a:pt x="5123" y="527"/>
                  </a:cubicBezTo>
                  <a:close/>
                  <a:moveTo>
                    <a:pt x="6975" y="7347"/>
                  </a:moveTo>
                  <a:lnTo>
                    <a:pt x="6975" y="7501"/>
                  </a:lnTo>
                  <a:cubicBezTo>
                    <a:pt x="6975" y="7841"/>
                    <a:pt x="7098" y="8211"/>
                    <a:pt x="7345" y="8489"/>
                  </a:cubicBezTo>
                  <a:lnTo>
                    <a:pt x="3426" y="8489"/>
                  </a:lnTo>
                  <a:cubicBezTo>
                    <a:pt x="2901" y="8489"/>
                    <a:pt x="2438" y="8026"/>
                    <a:pt x="2438" y="7501"/>
                  </a:cubicBezTo>
                  <a:lnTo>
                    <a:pt x="2438" y="7347"/>
                  </a:lnTo>
                  <a:close/>
                  <a:moveTo>
                    <a:pt x="13672" y="3088"/>
                  </a:moveTo>
                  <a:cubicBezTo>
                    <a:pt x="13826" y="3088"/>
                    <a:pt x="13950" y="3211"/>
                    <a:pt x="13950" y="3366"/>
                  </a:cubicBezTo>
                  <a:lnTo>
                    <a:pt x="13950" y="10186"/>
                  </a:lnTo>
                  <a:lnTo>
                    <a:pt x="8549" y="10186"/>
                  </a:lnTo>
                  <a:cubicBezTo>
                    <a:pt x="8148" y="10186"/>
                    <a:pt x="8148" y="10773"/>
                    <a:pt x="8549" y="10773"/>
                  </a:cubicBezTo>
                  <a:lnTo>
                    <a:pt x="13980" y="10773"/>
                  </a:lnTo>
                  <a:lnTo>
                    <a:pt x="13980" y="11791"/>
                  </a:lnTo>
                  <a:cubicBezTo>
                    <a:pt x="13950" y="11945"/>
                    <a:pt x="13826" y="12069"/>
                    <a:pt x="13672" y="12069"/>
                  </a:cubicBezTo>
                  <a:lnTo>
                    <a:pt x="864" y="12069"/>
                  </a:lnTo>
                  <a:cubicBezTo>
                    <a:pt x="710" y="12069"/>
                    <a:pt x="556" y="11945"/>
                    <a:pt x="556" y="11791"/>
                  </a:cubicBezTo>
                  <a:lnTo>
                    <a:pt x="556" y="10773"/>
                  </a:lnTo>
                  <a:lnTo>
                    <a:pt x="5987" y="10773"/>
                  </a:lnTo>
                  <a:cubicBezTo>
                    <a:pt x="6358" y="10773"/>
                    <a:pt x="6358" y="10217"/>
                    <a:pt x="5987" y="10217"/>
                  </a:cubicBezTo>
                  <a:lnTo>
                    <a:pt x="586" y="10217"/>
                  </a:lnTo>
                  <a:lnTo>
                    <a:pt x="586" y="3366"/>
                  </a:lnTo>
                  <a:cubicBezTo>
                    <a:pt x="586" y="3211"/>
                    <a:pt x="710" y="3088"/>
                    <a:pt x="864" y="3088"/>
                  </a:cubicBezTo>
                  <a:lnTo>
                    <a:pt x="3580" y="3088"/>
                  </a:lnTo>
                  <a:lnTo>
                    <a:pt x="3580" y="6791"/>
                  </a:lnTo>
                  <a:lnTo>
                    <a:pt x="2160" y="6791"/>
                  </a:lnTo>
                  <a:cubicBezTo>
                    <a:pt x="2006" y="6791"/>
                    <a:pt x="1883" y="6915"/>
                    <a:pt x="1883" y="7069"/>
                  </a:cubicBezTo>
                  <a:lnTo>
                    <a:pt x="1883" y="7501"/>
                  </a:lnTo>
                  <a:cubicBezTo>
                    <a:pt x="1883" y="8335"/>
                    <a:pt x="2562" y="9044"/>
                    <a:pt x="3426" y="9044"/>
                  </a:cubicBezTo>
                  <a:lnTo>
                    <a:pt x="8549" y="9044"/>
                  </a:lnTo>
                  <a:cubicBezTo>
                    <a:pt x="9413" y="9044"/>
                    <a:pt x="10092" y="8365"/>
                    <a:pt x="10092" y="7501"/>
                  </a:cubicBezTo>
                  <a:lnTo>
                    <a:pt x="10092" y="4785"/>
                  </a:lnTo>
                  <a:lnTo>
                    <a:pt x="12376" y="4785"/>
                  </a:lnTo>
                  <a:cubicBezTo>
                    <a:pt x="12530" y="4785"/>
                    <a:pt x="12653" y="4662"/>
                    <a:pt x="12653" y="4508"/>
                  </a:cubicBezTo>
                  <a:lnTo>
                    <a:pt x="12653" y="3088"/>
                  </a:lnTo>
                  <a:close/>
                  <a:moveTo>
                    <a:pt x="8672" y="12624"/>
                  </a:moveTo>
                  <a:lnTo>
                    <a:pt x="8672" y="13951"/>
                  </a:lnTo>
                  <a:lnTo>
                    <a:pt x="5833" y="13951"/>
                  </a:lnTo>
                  <a:lnTo>
                    <a:pt x="5833" y="12624"/>
                  </a:lnTo>
                  <a:close/>
                  <a:moveTo>
                    <a:pt x="11163" y="1"/>
                  </a:moveTo>
                  <a:cubicBezTo>
                    <a:pt x="11145" y="1"/>
                    <a:pt x="11128" y="1"/>
                    <a:pt x="11110" y="2"/>
                  </a:cubicBezTo>
                  <a:lnTo>
                    <a:pt x="5154" y="2"/>
                  </a:lnTo>
                  <a:cubicBezTo>
                    <a:pt x="4290" y="2"/>
                    <a:pt x="3580" y="681"/>
                    <a:pt x="3580" y="1545"/>
                  </a:cubicBezTo>
                  <a:lnTo>
                    <a:pt x="3580" y="2533"/>
                  </a:lnTo>
                  <a:lnTo>
                    <a:pt x="864" y="2533"/>
                  </a:lnTo>
                  <a:cubicBezTo>
                    <a:pt x="370" y="2533"/>
                    <a:pt x="0" y="2903"/>
                    <a:pt x="0" y="3366"/>
                  </a:cubicBezTo>
                  <a:lnTo>
                    <a:pt x="0" y="11791"/>
                  </a:lnTo>
                  <a:cubicBezTo>
                    <a:pt x="0" y="12254"/>
                    <a:pt x="370" y="12624"/>
                    <a:pt x="864" y="12624"/>
                  </a:cubicBezTo>
                  <a:lnTo>
                    <a:pt x="5277" y="12624"/>
                  </a:lnTo>
                  <a:lnTo>
                    <a:pt x="5277" y="13951"/>
                  </a:lnTo>
                  <a:lnTo>
                    <a:pt x="3858" y="13951"/>
                  </a:lnTo>
                  <a:cubicBezTo>
                    <a:pt x="3844" y="13949"/>
                    <a:pt x="3831" y="13947"/>
                    <a:pt x="3818" y="13947"/>
                  </a:cubicBezTo>
                  <a:cubicBezTo>
                    <a:pt x="3683" y="13947"/>
                    <a:pt x="3580" y="14088"/>
                    <a:pt x="3580" y="14229"/>
                  </a:cubicBezTo>
                  <a:cubicBezTo>
                    <a:pt x="3580" y="14383"/>
                    <a:pt x="3703" y="14507"/>
                    <a:pt x="3858" y="14507"/>
                  </a:cubicBezTo>
                  <a:lnTo>
                    <a:pt x="10678" y="14507"/>
                  </a:lnTo>
                  <a:cubicBezTo>
                    <a:pt x="10833" y="14507"/>
                    <a:pt x="10956" y="14383"/>
                    <a:pt x="10956" y="14229"/>
                  </a:cubicBezTo>
                  <a:cubicBezTo>
                    <a:pt x="10956" y="14088"/>
                    <a:pt x="10853" y="13947"/>
                    <a:pt x="10718" y="13947"/>
                  </a:cubicBezTo>
                  <a:cubicBezTo>
                    <a:pt x="10705" y="13947"/>
                    <a:pt x="10692" y="13949"/>
                    <a:pt x="10678" y="13951"/>
                  </a:cubicBezTo>
                  <a:lnTo>
                    <a:pt x="9259" y="13951"/>
                  </a:lnTo>
                  <a:lnTo>
                    <a:pt x="9259" y="12624"/>
                  </a:lnTo>
                  <a:lnTo>
                    <a:pt x="13672" y="12624"/>
                  </a:lnTo>
                  <a:cubicBezTo>
                    <a:pt x="14166" y="12624"/>
                    <a:pt x="14536" y="12254"/>
                    <a:pt x="14536" y="11791"/>
                  </a:cubicBezTo>
                  <a:lnTo>
                    <a:pt x="14536" y="3366"/>
                  </a:lnTo>
                  <a:cubicBezTo>
                    <a:pt x="14536" y="2903"/>
                    <a:pt x="14166" y="2533"/>
                    <a:pt x="13672" y="2533"/>
                  </a:cubicBezTo>
                  <a:lnTo>
                    <a:pt x="12653" y="2533"/>
                  </a:lnTo>
                  <a:lnTo>
                    <a:pt x="12653" y="1545"/>
                  </a:lnTo>
                  <a:cubicBezTo>
                    <a:pt x="12653" y="699"/>
                    <a:pt x="11973" y="1"/>
                    <a:pt x="111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4" name="Google Shape;13874;p26">
              <a:extLst>
                <a:ext uri="{FF2B5EF4-FFF2-40B4-BE49-F238E27FC236}">
                  <a16:creationId xmlns:a16="http://schemas.microsoft.com/office/drawing/2014/main" id="{14AB1C17-3EE8-9ADD-822E-5FBC9BF9EBD4}"/>
                </a:ext>
              </a:extLst>
            </p:cNvPr>
            <p:cNvSpPr/>
            <p:nvPr/>
          </p:nvSpPr>
          <p:spPr>
            <a:xfrm>
              <a:off x="1105400" y="1967275"/>
              <a:ext cx="82600" cy="14675"/>
            </a:xfrm>
            <a:custGeom>
              <a:avLst/>
              <a:gdLst/>
              <a:ahLst/>
              <a:cxnLst/>
              <a:rect l="l" t="t" r="r" b="b"/>
              <a:pathLst>
                <a:path w="3304" h="587" extrusionOk="0">
                  <a:moveTo>
                    <a:pt x="371" y="0"/>
                  </a:moveTo>
                  <a:cubicBezTo>
                    <a:pt x="1" y="0"/>
                    <a:pt x="1" y="587"/>
                    <a:pt x="371" y="587"/>
                  </a:cubicBezTo>
                  <a:lnTo>
                    <a:pt x="2933" y="587"/>
                  </a:lnTo>
                  <a:cubicBezTo>
                    <a:pt x="3303" y="587"/>
                    <a:pt x="3303" y="0"/>
                    <a:pt x="29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5" name="Google Shape;13875;p26">
              <a:extLst>
                <a:ext uri="{FF2B5EF4-FFF2-40B4-BE49-F238E27FC236}">
                  <a16:creationId xmlns:a16="http://schemas.microsoft.com/office/drawing/2014/main" id="{D087B99C-03A6-8C62-5338-677706100EC9}"/>
                </a:ext>
              </a:extLst>
            </p:cNvPr>
            <p:cNvSpPr/>
            <p:nvPr/>
          </p:nvSpPr>
          <p:spPr>
            <a:xfrm>
              <a:off x="1104100" y="2009675"/>
              <a:ext cx="84425" cy="14750"/>
            </a:xfrm>
            <a:custGeom>
              <a:avLst/>
              <a:gdLst/>
              <a:ahLst/>
              <a:cxnLst/>
              <a:rect l="l" t="t" r="r" b="b"/>
              <a:pathLst>
                <a:path w="3377" h="590" extrusionOk="0">
                  <a:moveTo>
                    <a:pt x="394" y="1"/>
                  </a:moveTo>
                  <a:cubicBezTo>
                    <a:pt x="1" y="1"/>
                    <a:pt x="1" y="589"/>
                    <a:pt x="394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2985" y="588"/>
                  </a:lnTo>
                  <a:cubicBezTo>
                    <a:pt x="2994" y="589"/>
                    <a:pt x="3003" y="589"/>
                    <a:pt x="3012" y="589"/>
                  </a:cubicBezTo>
                  <a:cubicBezTo>
                    <a:pt x="3377" y="589"/>
                    <a:pt x="3377" y="1"/>
                    <a:pt x="3012" y="1"/>
                  </a:cubicBezTo>
                  <a:cubicBezTo>
                    <a:pt x="3003" y="1"/>
                    <a:pt x="2994" y="1"/>
                    <a:pt x="2985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6" name="Google Shape;13876;p26">
              <a:extLst>
                <a:ext uri="{FF2B5EF4-FFF2-40B4-BE49-F238E27FC236}">
                  <a16:creationId xmlns:a16="http://schemas.microsoft.com/office/drawing/2014/main" id="{0A45E18D-EFBF-8C1A-222A-4002562B1985}"/>
                </a:ext>
              </a:extLst>
            </p:cNvPr>
            <p:cNvSpPr/>
            <p:nvPr/>
          </p:nvSpPr>
          <p:spPr>
            <a:xfrm>
              <a:off x="1104125" y="2052800"/>
              <a:ext cx="84400" cy="14050"/>
            </a:xfrm>
            <a:custGeom>
              <a:avLst/>
              <a:gdLst/>
              <a:ahLst/>
              <a:cxnLst/>
              <a:rect l="l" t="t" r="r" b="b"/>
              <a:pathLst>
                <a:path w="3376" h="562" extrusionOk="0">
                  <a:moveTo>
                    <a:pt x="366" y="1"/>
                  </a:moveTo>
                  <a:cubicBezTo>
                    <a:pt x="0" y="1"/>
                    <a:pt x="9" y="562"/>
                    <a:pt x="393" y="562"/>
                  </a:cubicBezTo>
                  <a:cubicBezTo>
                    <a:pt x="402" y="562"/>
                    <a:pt x="412" y="561"/>
                    <a:pt x="422" y="561"/>
                  </a:cubicBezTo>
                  <a:lnTo>
                    <a:pt x="2984" y="561"/>
                  </a:lnTo>
                  <a:cubicBezTo>
                    <a:pt x="2993" y="561"/>
                    <a:pt x="3002" y="562"/>
                    <a:pt x="3011" y="562"/>
                  </a:cubicBezTo>
                  <a:cubicBezTo>
                    <a:pt x="3367" y="562"/>
                    <a:pt x="3376" y="1"/>
                    <a:pt x="3036" y="1"/>
                  </a:cubicBezTo>
                  <a:cubicBezTo>
                    <a:pt x="3019" y="1"/>
                    <a:pt x="3002" y="2"/>
                    <a:pt x="2984" y="5"/>
                  </a:cubicBezTo>
                  <a:lnTo>
                    <a:pt x="422" y="5"/>
                  </a:lnTo>
                  <a:cubicBezTo>
                    <a:pt x="402" y="2"/>
                    <a:pt x="384" y="1"/>
                    <a:pt x="3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  <p:sp>
          <p:nvSpPr>
            <p:cNvPr id="437" name="Google Shape;13877;p26">
              <a:extLst>
                <a:ext uri="{FF2B5EF4-FFF2-40B4-BE49-F238E27FC236}">
                  <a16:creationId xmlns:a16="http://schemas.microsoft.com/office/drawing/2014/main" id="{85D19882-F900-F9F1-E531-C53CB36F49B2}"/>
                </a:ext>
              </a:extLst>
            </p:cNvPr>
            <p:cNvSpPr/>
            <p:nvPr/>
          </p:nvSpPr>
          <p:spPr>
            <a:xfrm>
              <a:off x="1147850" y="2180225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371" y="0"/>
                  </a:moveTo>
                  <a:cubicBezTo>
                    <a:pt x="124" y="0"/>
                    <a:pt x="0" y="309"/>
                    <a:pt x="185" y="494"/>
                  </a:cubicBezTo>
                  <a:cubicBezTo>
                    <a:pt x="242" y="551"/>
                    <a:pt x="311" y="576"/>
                    <a:pt x="378" y="576"/>
                  </a:cubicBezTo>
                  <a:cubicBezTo>
                    <a:pt x="531" y="576"/>
                    <a:pt x="679" y="449"/>
                    <a:pt x="679" y="278"/>
                  </a:cubicBezTo>
                  <a:cubicBezTo>
                    <a:pt x="679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cs typeface="B Nazanin" panose="00000700000000000000" pitchFamily="2" charset="-78"/>
                <a:sym typeface="Arial"/>
              </a:endParaRPr>
            </a:p>
          </p:txBody>
        </p:sp>
      </p:grpSp>
      <p:sp>
        <p:nvSpPr>
          <p:cNvPr id="438" name="Google Shape;13878;p26">
            <a:extLst>
              <a:ext uri="{FF2B5EF4-FFF2-40B4-BE49-F238E27FC236}">
                <a16:creationId xmlns:a16="http://schemas.microsoft.com/office/drawing/2014/main" id="{C372862F-1FB9-4F68-A522-E841B66B09EB}"/>
              </a:ext>
            </a:extLst>
          </p:cNvPr>
          <p:cNvSpPr txBox="1"/>
          <p:nvPr/>
        </p:nvSpPr>
        <p:spPr>
          <a:xfrm>
            <a:off x="2096700" y="231730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3200" kern="0" dirty="0">
                <a:solidFill>
                  <a:srgbClr val="FFFFFF"/>
                </a:solidFill>
                <a:cs typeface="B Nazanin" panose="00000700000000000000" pitchFamily="2" charset="-78"/>
                <a:sym typeface="Arial"/>
              </a:rPr>
              <a:t>اهداف و نتایج</a:t>
            </a:r>
            <a:endParaRPr sz="3200" kern="0" dirty="0">
              <a:solidFill>
                <a:srgbClr val="FFFFFF"/>
              </a:solidFill>
              <a:cs typeface="B Nazanin" panose="00000700000000000000" pitchFamily="2" charset="-78"/>
              <a:sym typeface="Arial"/>
            </a:endParaRPr>
          </a:p>
        </p:txBody>
      </p:sp>
      <p:sp>
        <p:nvSpPr>
          <p:cNvPr id="439" name="Google Shape;13879;p26">
            <a:extLst>
              <a:ext uri="{FF2B5EF4-FFF2-40B4-BE49-F238E27FC236}">
                <a16:creationId xmlns:a16="http://schemas.microsoft.com/office/drawing/2014/main" id="{E18E1B79-7C31-CB1B-1DB4-FCFE29675E5B}"/>
              </a:ext>
            </a:extLst>
          </p:cNvPr>
          <p:cNvSpPr txBox="1">
            <a:spLocks/>
          </p:cNvSpPr>
          <p:nvPr/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>
                <a:solidFill>
                  <a:schemeClr val="lt1"/>
                </a:solidFill>
                <a:cs typeface="B Nazanin" panose="00000700000000000000" pitchFamily="2" charset="-78"/>
              </a:rPr>
              <a:t>نمادهای برتر</a:t>
            </a:r>
            <a:endParaRPr lang="fa-IR" dirty="0">
              <a:cs typeface="B Nazani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8390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4A56282F-28CA-318F-CD88-A9151A2BC80F}"/>
              </a:ext>
            </a:extLst>
          </p:cNvPr>
          <p:cNvSpPr/>
          <p:nvPr/>
        </p:nvSpPr>
        <p:spPr>
          <a:xfrm rot="-5400000">
            <a:off x="9105900" y="-5181600"/>
            <a:ext cx="76200" cy="14020800"/>
          </a:xfrm>
          <a:prstGeom prst="line">
            <a:avLst/>
          </a:prstGeom>
          <a:ln w="38100" cap="rnd">
            <a:solidFill>
              <a:srgbClr val="FFF6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oogle Shape;11851;p81">
            <a:extLst>
              <a:ext uri="{FF2B5EF4-FFF2-40B4-BE49-F238E27FC236}">
                <a16:creationId xmlns:a16="http://schemas.microsoft.com/office/drawing/2014/main" id="{7A42847E-F500-2DA5-8762-57F0880FAA3E}"/>
              </a:ext>
            </a:extLst>
          </p:cNvPr>
          <p:cNvGrpSpPr/>
          <p:nvPr/>
        </p:nvGrpSpPr>
        <p:grpSpPr>
          <a:xfrm>
            <a:off x="1502688" y="2995724"/>
            <a:ext cx="695744" cy="694976"/>
            <a:chOff x="849677" y="1500658"/>
            <a:chExt cx="347872" cy="347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Google Shape;11852;p81">
              <a:extLst>
                <a:ext uri="{FF2B5EF4-FFF2-40B4-BE49-F238E27FC236}">
                  <a16:creationId xmlns:a16="http://schemas.microsoft.com/office/drawing/2014/main" id="{19D88E29-A9F9-AFB8-1145-A28C930D75ED}"/>
                </a:ext>
              </a:extLst>
            </p:cNvPr>
            <p:cNvSpPr/>
            <p:nvPr/>
          </p:nvSpPr>
          <p:spPr>
            <a:xfrm>
              <a:off x="84967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10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60" y="2715"/>
                    <a:pt x="1441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84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75" y="310"/>
                    <a:pt x="10549" y="1084"/>
                    <a:pt x="10549" y="2024"/>
                  </a:cubicBezTo>
                  <a:cubicBezTo>
                    <a:pt x="10549" y="2584"/>
                    <a:pt x="10275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3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23" y="989"/>
                  </a:cubicBezTo>
                  <a:cubicBezTo>
                    <a:pt x="9002" y="989"/>
                    <a:pt x="9204" y="1036"/>
                    <a:pt x="9347" y="1143"/>
                  </a:cubicBezTo>
                  <a:cubicBezTo>
                    <a:pt x="9369" y="1154"/>
                    <a:pt x="9394" y="1160"/>
                    <a:pt x="9421" y="1160"/>
                  </a:cubicBezTo>
                  <a:cubicBezTo>
                    <a:pt x="9479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3" y="858"/>
                  </a:cubicBezTo>
                  <a:cubicBezTo>
                    <a:pt x="9299" y="739"/>
                    <a:pt x="9061" y="667"/>
                    <a:pt x="8823" y="667"/>
                  </a:cubicBezTo>
                  <a:cubicBezTo>
                    <a:pt x="8287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16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05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60" y="10859"/>
                    <a:pt x="5430" y="10859"/>
                  </a:cubicBezTo>
                  <a:cubicBezTo>
                    <a:pt x="6799" y="10859"/>
                    <a:pt x="8061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23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54" y="0"/>
                    <a:pt x="8847" y="0"/>
                  </a:cubicBezTo>
                  <a:cubicBezTo>
                    <a:pt x="8025" y="0"/>
                    <a:pt x="7275" y="489"/>
                    <a:pt x="6966" y="1251"/>
                  </a:cubicBezTo>
                  <a:cubicBezTo>
                    <a:pt x="6477" y="1096"/>
                    <a:pt x="5965" y="1024"/>
                    <a:pt x="5430" y="1024"/>
                  </a:cubicBezTo>
                  <a:cubicBezTo>
                    <a:pt x="4894" y="1024"/>
                    <a:pt x="4394" y="1096"/>
                    <a:pt x="3894" y="1251"/>
                  </a:cubicBezTo>
                  <a:cubicBezTo>
                    <a:pt x="3584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" name="Google Shape;11853;p81">
              <a:extLst>
                <a:ext uri="{FF2B5EF4-FFF2-40B4-BE49-F238E27FC236}">
                  <a16:creationId xmlns:a16="http://schemas.microsoft.com/office/drawing/2014/main" id="{59505EEA-0162-6818-1ACB-5A39FCC33D96}"/>
                </a:ext>
              </a:extLst>
            </p:cNvPr>
            <p:cNvSpPr/>
            <p:nvPr/>
          </p:nvSpPr>
          <p:spPr>
            <a:xfrm>
              <a:off x="936557" y="1663346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45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50" y="334"/>
                    <a:pt x="833" y="250"/>
                    <a:pt x="833" y="167"/>
                  </a:cubicBezTo>
                  <a:cubicBezTo>
                    <a:pt x="833" y="72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" name="Google Shape;11854;p81">
              <a:extLst>
                <a:ext uri="{FF2B5EF4-FFF2-40B4-BE49-F238E27FC236}">
                  <a16:creationId xmlns:a16="http://schemas.microsoft.com/office/drawing/2014/main" id="{A18756FC-272B-7EC6-2AE9-AFDC0867B81A}"/>
                </a:ext>
              </a:extLst>
            </p:cNvPr>
            <p:cNvSpPr/>
            <p:nvPr/>
          </p:nvSpPr>
          <p:spPr>
            <a:xfrm>
              <a:off x="106682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25" y="596"/>
                    <a:pt x="1025" y="691"/>
                  </a:cubicBezTo>
                  <a:lnTo>
                    <a:pt x="1025" y="846"/>
                  </a:lnTo>
                  <a:cubicBezTo>
                    <a:pt x="1025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" name="Google Shape;11855;p81">
              <a:extLst>
                <a:ext uri="{FF2B5EF4-FFF2-40B4-BE49-F238E27FC236}">
                  <a16:creationId xmlns:a16="http://schemas.microsoft.com/office/drawing/2014/main" id="{D9489BFE-6783-87FF-EE90-1334F3FC63C7}"/>
                </a:ext>
              </a:extLst>
            </p:cNvPr>
            <p:cNvSpPr/>
            <p:nvPr/>
          </p:nvSpPr>
          <p:spPr>
            <a:xfrm>
              <a:off x="893101" y="1636178"/>
              <a:ext cx="110144" cy="116352"/>
            </a:xfrm>
            <a:custGeom>
              <a:avLst/>
              <a:gdLst/>
              <a:ahLst/>
              <a:cxnLst/>
              <a:rect l="l" t="t" r="r" b="b"/>
              <a:pathLst>
                <a:path w="3442" h="3636" extrusionOk="0">
                  <a:moveTo>
                    <a:pt x="1926" y="1"/>
                  </a:moveTo>
                  <a:cubicBezTo>
                    <a:pt x="1743" y="1"/>
                    <a:pt x="1556" y="34"/>
                    <a:pt x="1370" y="99"/>
                  </a:cubicBezTo>
                  <a:cubicBezTo>
                    <a:pt x="941" y="254"/>
                    <a:pt x="560" y="576"/>
                    <a:pt x="310" y="992"/>
                  </a:cubicBezTo>
                  <a:cubicBezTo>
                    <a:pt x="84" y="1373"/>
                    <a:pt x="1" y="1802"/>
                    <a:pt x="48" y="2219"/>
                  </a:cubicBezTo>
                  <a:cubicBezTo>
                    <a:pt x="60" y="2302"/>
                    <a:pt x="132" y="2361"/>
                    <a:pt x="227" y="2361"/>
                  </a:cubicBezTo>
                  <a:cubicBezTo>
                    <a:pt x="310" y="2350"/>
                    <a:pt x="370" y="2278"/>
                    <a:pt x="370" y="2183"/>
                  </a:cubicBezTo>
                  <a:cubicBezTo>
                    <a:pt x="346" y="1850"/>
                    <a:pt x="417" y="1469"/>
                    <a:pt x="608" y="1159"/>
                  </a:cubicBezTo>
                  <a:cubicBezTo>
                    <a:pt x="822" y="802"/>
                    <a:pt x="1132" y="540"/>
                    <a:pt x="1489" y="397"/>
                  </a:cubicBezTo>
                  <a:cubicBezTo>
                    <a:pt x="1635" y="348"/>
                    <a:pt x="1782" y="323"/>
                    <a:pt x="1922" y="323"/>
                  </a:cubicBezTo>
                  <a:cubicBezTo>
                    <a:pt x="2125" y="323"/>
                    <a:pt x="2316" y="375"/>
                    <a:pt x="2477" y="480"/>
                  </a:cubicBezTo>
                  <a:cubicBezTo>
                    <a:pt x="2775" y="635"/>
                    <a:pt x="2977" y="933"/>
                    <a:pt x="3049" y="1314"/>
                  </a:cubicBezTo>
                  <a:cubicBezTo>
                    <a:pt x="3120" y="1683"/>
                    <a:pt x="3037" y="2100"/>
                    <a:pt x="2822" y="2457"/>
                  </a:cubicBezTo>
                  <a:cubicBezTo>
                    <a:pt x="2511" y="2985"/>
                    <a:pt x="1984" y="3293"/>
                    <a:pt x="1482" y="3293"/>
                  </a:cubicBezTo>
                  <a:cubicBezTo>
                    <a:pt x="1294" y="3293"/>
                    <a:pt x="1110" y="3250"/>
                    <a:pt x="941" y="3159"/>
                  </a:cubicBezTo>
                  <a:cubicBezTo>
                    <a:pt x="787" y="3064"/>
                    <a:pt x="667" y="2957"/>
                    <a:pt x="584" y="2814"/>
                  </a:cubicBezTo>
                  <a:cubicBezTo>
                    <a:pt x="553" y="2768"/>
                    <a:pt x="498" y="2742"/>
                    <a:pt x="443" y="2742"/>
                  </a:cubicBezTo>
                  <a:cubicBezTo>
                    <a:pt x="413" y="2742"/>
                    <a:pt x="383" y="2749"/>
                    <a:pt x="358" y="2766"/>
                  </a:cubicBezTo>
                  <a:cubicBezTo>
                    <a:pt x="286" y="2814"/>
                    <a:pt x="263" y="2921"/>
                    <a:pt x="310" y="2993"/>
                  </a:cubicBezTo>
                  <a:cubicBezTo>
                    <a:pt x="429" y="3171"/>
                    <a:pt x="596" y="3314"/>
                    <a:pt x="787" y="3433"/>
                  </a:cubicBezTo>
                  <a:cubicBezTo>
                    <a:pt x="1013" y="3576"/>
                    <a:pt x="1251" y="3635"/>
                    <a:pt x="1501" y="3635"/>
                  </a:cubicBezTo>
                  <a:cubicBezTo>
                    <a:pt x="2108" y="3635"/>
                    <a:pt x="2739" y="3254"/>
                    <a:pt x="3108" y="2635"/>
                  </a:cubicBezTo>
                  <a:cubicBezTo>
                    <a:pt x="3346" y="2195"/>
                    <a:pt x="3442" y="1695"/>
                    <a:pt x="3346" y="1254"/>
                  </a:cubicBezTo>
                  <a:cubicBezTo>
                    <a:pt x="3263" y="790"/>
                    <a:pt x="3001" y="421"/>
                    <a:pt x="2632" y="195"/>
                  </a:cubicBezTo>
                  <a:cubicBezTo>
                    <a:pt x="2418" y="64"/>
                    <a:pt x="2177" y="1"/>
                    <a:pt x="19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" name="Google Shape;11856;p81">
              <a:extLst>
                <a:ext uri="{FF2B5EF4-FFF2-40B4-BE49-F238E27FC236}">
                  <a16:creationId xmlns:a16="http://schemas.microsoft.com/office/drawing/2014/main" id="{ACD58E42-1256-6362-E0E2-BBC8CD93CB24}"/>
                </a:ext>
              </a:extLst>
            </p:cNvPr>
            <p:cNvSpPr/>
            <p:nvPr/>
          </p:nvSpPr>
          <p:spPr>
            <a:xfrm>
              <a:off x="1043597" y="1636882"/>
              <a:ext cx="116608" cy="115264"/>
            </a:xfrm>
            <a:custGeom>
              <a:avLst/>
              <a:gdLst/>
              <a:ahLst/>
              <a:cxnLst/>
              <a:rect l="l" t="t" r="r" b="b"/>
              <a:pathLst>
                <a:path w="3644" h="3602" extrusionOk="0">
                  <a:moveTo>
                    <a:pt x="1513" y="292"/>
                  </a:moveTo>
                  <a:cubicBezTo>
                    <a:pt x="1668" y="292"/>
                    <a:pt x="1810" y="327"/>
                    <a:pt x="1965" y="363"/>
                  </a:cubicBezTo>
                  <a:cubicBezTo>
                    <a:pt x="2322" y="506"/>
                    <a:pt x="2632" y="768"/>
                    <a:pt x="2846" y="1125"/>
                  </a:cubicBezTo>
                  <a:cubicBezTo>
                    <a:pt x="3275" y="1887"/>
                    <a:pt x="3120" y="2780"/>
                    <a:pt x="2513" y="3125"/>
                  </a:cubicBezTo>
                  <a:cubicBezTo>
                    <a:pt x="2344" y="3225"/>
                    <a:pt x="2157" y="3271"/>
                    <a:pt x="1965" y="3271"/>
                  </a:cubicBezTo>
                  <a:cubicBezTo>
                    <a:pt x="1467" y="3271"/>
                    <a:pt x="938" y="2956"/>
                    <a:pt x="620" y="2423"/>
                  </a:cubicBezTo>
                  <a:cubicBezTo>
                    <a:pt x="417" y="2066"/>
                    <a:pt x="346" y="1649"/>
                    <a:pt x="405" y="1280"/>
                  </a:cubicBezTo>
                  <a:cubicBezTo>
                    <a:pt x="477" y="899"/>
                    <a:pt x="667" y="601"/>
                    <a:pt x="965" y="446"/>
                  </a:cubicBezTo>
                  <a:cubicBezTo>
                    <a:pt x="1132" y="339"/>
                    <a:pt x="1322" y="292"/>
                    <a:pt x="1513" y="292"/>
                  </a:cubicBezTo>
                  <a:close/>
                  <a:moveTo>
                    <a:pt x="1522" y="0"/>
                  </a:moveTo>
                  <a:cubicBezTo>
                    <a:pt x="1267" y="0"/>
                    <a:pt x="1022" y="66"/>
                    <a:pt x="798" y="184"/>
                  </a:cubicBezTo>
                  <a:cubicBezTo>
                    <a:pt x="429" y="411"/>
                    <a:pt x="179" y="780"/>
                    <a:pt x="84" y="1244"/>
                  </a:cubicBezTo>
                  <a:cubicBezTo>
                    <a:pt x="1" y="1697"/>
                    <a:pt x="108" y="2185"/>
                    <a:pt x="346" y="2601"/>
                  </a:cubicBezTo>
                  <a:cubicBezTo>
                    <a:pt x="703" y="3221"/>
                    <a:pt x="1334" y="3602"/>
                    <a:pt x="1953" y="3602"/>
                  </a:cubicBezTo>
                  <a:cubicBezTo>
                    <a:pt x="2203" y="3602"/>
                    <a:pt x="2441" y="3542"/>
                    <a:pt x="2668" y="3399"/>
                  </a:cubicBezTo>
                  <a:cubicBezTo>
                    <a:pt x="3442" y="2959"/>
                    <a:pt x="3644" y="1875"/>
                    <a:pt x="3120" y="994"/>
                  </a:cubicBezTo>
                  <a:cubicBezTo>
                    <a:pt x="2870" y="565"/>
                    <a:pt x="2501" y="244"/>
                    <a:pt x="2072" y="101"/>
                  </a:cubicBezTo>
                  <a:cubicBezTo>
                    <a:pt x="1886" y="32"/>
                    <a:pt x="1701" y="0"/>
                    <a:pt x="1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" name="Google Shape;11857;p81">
              <a:extLst>
                <a:ext uri="{FF2B5EF4-FFF2-40B4-BE49-F238E27FC236}">
                  <a16:creationId xmlns:a16="http://schemas.microsoft.com/office/drawing/2014/main" id="{D0367CD4-D82C-D4F3-1DC0-FF24B1275DD5}"/>
                </a:ext>
              </a:extLst>
            </p:cNvPr>
            <p:cNvSpPr/>
            <p:nvPr/>
          </p:nvSpPr>
          <p:spPr>
            <a:xfrm>
              <a:off x="968173" y="1730002"/>
              <a:ext cx="110144" cy="96064"/>
            </a:xfrm>
            <a:custGeom>
              <a:avLst/>
              <a:gdLst/>
              <a:ahLst/>
              <a:cxnLst/>
              <a:rect l="l" t="t" r="r" b="b"/>
              <a:pathLst>
                <a:path w="3442" h="3002" extrusionOk="0">
                  <a:moveTo>
                    <a:pt x="1715" y="287"/>
                  </a:moveTo>
                  <a:cubicBezTo>
                    <a:pt x="2024" y="287"/>
                    <a:pt x="2405" y="430"/>
                    <a:pt x="2405" y="644"/>
                  </a:cubicBezTo>
                  <a:cubicBezTo>
                    <a:pt x="2405" y="823"/>
                    <a:pt x="2108" y="1168"/>
                    <a:pt x="1715" y="1168"/>
                  </a:cubicBezTo>
                  <a:cubicBezTo>
                    <a:pt x="1334" y="1168"/>
                    <a:pt x="1036" y="823"/>
                    <a:pt x="1036" y="644"/>
                  </a:cubicBezTo>
                  <a:cubicBezTo>
                    <a:pt x="1036" y="430"/>
                    <a:pt x="1405" y="287"/>
                    <a:pt x="1715" y="287"/>
                  </a:cubicBezTo>
                  <a:close/>
                  <a:moveTo>
                    <a:pt x="1727" y="2025"/>
                  </a:moveTo>
                  <a:cubicBezTo>
                    <a:pt x="1834" y="2025"/>
                    <a:pt x="1929" y="2025"/>
                    <a:pt x="2024" y="2037"/>
                  </a:cubicBezTo>
                  <a:cubicBezTo>
                    <a:pt x="2185" y="2061"/>
                    <a:pt x="2328" y="2073"/>
                    <a:pt x="2456" y="2073"/>
                  </a:cubicBezTo>
                  <a:cubicBezTo>
                    <a:pt x="2584" y="2073"/>
                    <a:pt x="2697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51" y="2692"/>
                    <a:pt x="1727" y="2692"/>
                  </a:cubicBezTo>
                  <a:cubicBezTo>
                    <a:pt x="1215" y="2692"/>
                    <a:pt x="774" y="2418"/>
                    <a:pt x="655" y="2037"/>
                  </a:cubicBezTo>
                  <a:lnTo>
                    <a:pt x="655" y="2037"/>
                  </a:lnTo>
                  <a:cubicBezTo>
                    <a:pt x="762" y="2061"/>
                    <a:pt x="878" y="2073"/>
                    <a:pt x="1006" y="2073"/>
                  </a:cubicBezTo>
                  <a:cubicBezTo>
                    <a:pt x="1134" y="2073"/>
                    <a:pt x="1274" y="2061"/>
                    <a:pt x="1429" y="2037"/>
                  </a:cubicBezTo>
                  <a:cubicBezTo>
                    <a:pt x="1536" y="2025"/>
                    <a:pt x="1631" y="2025"/>
                    <a:pt x="1727" y="2025"/>
                  </a:cubicBezTo>
                  <a:close/>
                  <a:moveTo>
                    <a:pt x="1715" y="1"/>
                  </a:moveTo>
                  <a:cubicBezTo>
                    <a:pt x="1143" y="1"/>
                    <a:pt x="703" y="299"/>
                    <a:pt x="703" y="668"/>
                  </a:cubicBezTo>
                  <a:cubicBezTo>
                    <a:pt x="703" y="858"/>
                    <a:pt x="822" y="1073"/>
                    <a:pt x="1000" y="1239"/>
                  </a:cubicBezTo>
                  <a:cubicBezTo>
                    <a:pt x="1167" y="1370"/>
                    <a:pt x="1346" y="1454"/>
                    <a:pt x="1548" y="1501"/>
                  </a:cubicBezTo>
                  <a:lnTo>
                    <a:pt x="1548" y="1739"/>
                  </a:lnTo>
                  <a:cubicBezTo>
                    <a:pt x="1489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4" y="1783"/>
                    <a:pt x="510" y="1731"/>
                    <a:pt x="405" y="1608"/>
                  </a:cubicBezTo>
                  <a:cubicBezTo>
                    <a:pt x="298" y="1501"/>
                    <a:pt x="334" y="1382"/>
                    <a:pt x="334" y="1370"/>
                  </a:cubicBezTo>
                  <a:cubicBezTo>
                    <a:pt x="346" y="1275"/>
                    <a:pt x="286" y="1204"/>
                    <a:pt x="215" y="1180"/>
                  </a:cubicBezTo>
                  <a:cubicBezTo>
                    <a:pt x="200" y="1176"/>
                    <a:pt x="186" y="1174"/>
                    <a:pt x="173" y="1174"/>
                  </a:cubicBezTo>
                  <a:cubicBezTo>
                    <a:pt x="99" y="1174"/>
                    <a:pt x="42" y="1228"/>
                    <a:pt x="12" y="1299"/>
                  </a:cubicBezTo>
                  <a:cubicBezTo>
                    <a:pt x="0" y="1394"/>
                    <a:pt x="0" y="1620"/>
                    <a:pt x="167" y="1799"/>
                  </a:cubicBezTo>
                  <a:cubicBezTo>
                    <a:pt x="191" y="1835"/>
                    <a:pt x="238" y="1858"/>
                    <a:pt x="274" y="1894"/>
                  </a:cubicBezTo>
                  <a:cubicBezTo>
                    <a:pt x="310" y="2513"/>
                    <a:pt x="941" y="3001"/>
                    <a:pt x="1703" y="3001"/>
                  </a:cubicBezTo>
                  <a:cubicBezTo>
                    <a:pt x="2453" y="3001"/>
                    <a:pt x="3084" y="2513"/>
                    <a:pt x="3132" y="1894"/>
                  </a:cubicBezTo>
                  <a:cubicBezTo>
                    <a:pt x="3167" y="1858"/>
                    <a:pt x="3203" y="1835"/>
                    <a:pt x="3227" y="1799"/>
                  </a:cubicBezTo>
                  <a:cubicBezTo>
                    <a:pt x="3429" y="1620"/>
                    <a:pt x="3441" y="1406"/>
                    <a:pt x="3417" y="1299"/>
                  </a:cubicBezTo>
                  <a:cubicBezTo>
                    <a:pt x="3398" y="1223"/>
                    <a:pt x="3341" y="1169"/>
                    <a:pt x="3270" y="1169"/>
                  </a:cubicBezTo>
                  <a:cubicBezTo>
                    <a:pt x="3253" y="1169"/>
                    <a:pt x="3234" y="1173"/>
                    <a:pt x="3215" y="1180"/>
                  </a:cubicBezTo>
                  <a:cubicBezTo>
                    <a:pt x="3132" y="1192"/>
                    <a:pt x="3072" y="1275"/>
                    <a:pt x="3096" y="1370"/>
                  </a:cubicBezTo>
                  <a:cubicBezTo>
                    <a:pt x="3096" y="1370"/>
                    <a:pt x="3108" y="1501"/>
                    <a:pt x="3024" y="1608"/>
                  </a:cubicBezTo>
                  <a:cubicBezTo>
                    <a:pt x="2908" y="1725"/>
                    <a:pt x="2690" y="1781"/>
                    <a:pt x="2385" y="1781"/>
                  </a:cubicBezTo>
                  <a:cubicBezTo>
                    <a:pt x="2286" y="1781"/>
                    <a:pt x="2177" y="1775"/>
                    <a:pt x="2060" y="1763"/>
                  </a:cubicBezTo>
                  <a:cubicBezTo>
                    <a:pt x="2000" y="1739"/>
                    <a:pt x="1941" y="1739"/>
                    <a:pt x="1881" y="1739"/>
                  </a:cubicBezTo>
                  <a:lnTo>
                    <a:pt x="1881" y="1501"/>
                  </a:lnTo>
                  <a:cubicBezTo>
                    <a:pt x="2072" y="1477"/>
                    <a:pt x="2262" y="1382"/>
                    <a:pt x="2429" y="1239"/>
                  </a:cubicBezTo>
                  <a:cubicBezTo>
                    <a:pt x="2620" y="1073"/>
                    <a:pt x="2727" y="858"/>
                    <a:pt x="2727" y="668"/>
                  </a:cubicBezTo>
                  <a:cubicBezTo>
                    <a:pt x="2727" y="299"/>
                    <a:pt x="2274" y="1"/>
                    <a:pt x="1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" name="Google Shape;11858;p81">
            <a:extLst>
              <a:ext uri="{FF2B5EF4-FFF2-40B4-BE49-F238E27FC236}">
                <a16:creationId xmlns:a16="http://schemas.microsoft.com/office/drawing/2014/main" id="{326125D9-0A99-0AAD-B27D-C781AFC77890}"/>
              </a:ext>
            </a:extLst>
          </p:cNvPr>
          <p:cNvGrpSpPr/>
          <p:nvPr/>
        </p:nvGrpSpPr>
        <p:grpSpPr>
          <a:xfrm>
            <a:off x="2635040" y="2995724"/>
            <a:ext cx="631744" cy="694976"/>
            <a:chOff x="1415853" y="1500658"/>
            <a:chExt cx="315872" cy="347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" name="Google Shape;11859;p81">
              <a:extLst>
                <a:ext uri="{FF2B5EF4-FFF2-40B4-BE49-F238E27FC236}">
                  <a16:creationId xmlns:a16="http://schemas.microsoft.com/office/drawing/2014/main" id="{8E110FF0-87A9-7493-FA58-4D9101AD7EE9}"/>
                </a:ext>
              </a:extLst>
            </p:cNvPr>
            <p:cNvSpPr/>
            <p:nvPr/>
          </p:nvSpPr>
          <p:spPr>
            <a:xfrm>
              <a:off x="1415853" y="1500658"/>
              <a:ext cx="315872" cy="347488"/>
            </a:xfrm>
            <a:custGeom>
              <a:avLst/>
              <a:gdLst/>
              <a:ahLst/>
              <a:cxnLst/>
              <a:rect l="l" t="t" r="r" b="b"/>
              <a:pathLst>
                <a:path w="9871" h="10859" extrusionOk="0">
                  <a:moveTo>
                    <a:pt x="4894" y="322"/>
                  </a:moveTo>
                  <a:cubicBezTo>
                    <a:pt x="5739" y="322"/>
                    <a:pt x="6465" y="786"/>
                    <a:pt x="6834" y="1465"/>
                  </a:cubicBezTo>
                  <a:cubicBezTo>
                    <a:pt x="6775" y="1429"/>
                    <a:pt x="6727" y="1393"/>
                    <a:pt x="6668" y="1370"/>
                  </a:cubicBezTo>
                  <a:cubicBezTo>
                    <a:pt x="6643" y="1353"/>
                    <a:pt x="6614" y="1345"/>
                    <a:pt x="6586" y="1345"/>
                  </a:cubicBezTo>
                  <a:cubicBezTo>
                    <a:pt x="6532" y="1345"/>
                    <a:pt x="6481" y="1374"/>
                    <a:pt x="6465" y="1429"/>
                  </a:cubicBezTo>
                  <a:cubicBezTo>
                    <a:pt x="6418" y="1501"/>
                    <a:pt x="6441" y="1608"/>
                    <a:pt x="6525" y="1632"/>
                  </a:cubicBezTo>
                  <a:cubicBezTo>
                    <a:pt x="6882" y="1822"/>
                    <a:pt x="7096" y="2179"/>
                    <a:pt x="7120" y="2584"/>
                  </a:cubicBezTo>
                  <a:cubicBezTo>
                    <a:pt x="7084" y="3787"/>
                    <a:pt x="6108" y="4763"/>
                    <a:pt x="4894" y="4763"/>
                  </a:cubicBezTo>
                  <a:cubicBezTo>
                    <a:pt x="3727" y="4763"/>
                    <a:pt x="2739" y="3822"/>
                    <a:pt x="2703" y="2632"/>
                  </a:cubicBezTo>
                  <a:cubicBezTo>
                    <a:pt x="2727" y="2048"/>
                    <a:pt x="3215" y="1584"/>
                    <a:pt x="3810" y="1584"/>
                  </a:cubicBezTo>
                  <a:cubicBezTo>
                    <a:pt x="4132" y="1584"/>
                    <a:pt x="4441" y="1715"/>
                    <a:pt x="4644" y="1965"/>
                  </a:cubicBezTo>
                  <a:cubicBezTo>
                    <a:pt x="4703" y="2036"/>
                    <a:pt x="4798" y="2060"/>
                    <a:pt x="4882" y="2060"/>
                  </a:cubicBezTo>
                  <a:cubicBezTo>
                    <a:pt x="4989" y="2060"/>
                    <a:pt x="5084" y="2013"/>
                    <a:pt x="5144" y="1929"/>
                  </a:cubicBezTo>
                  <a:cubicBezTo>
                    <a:pt x="5334" y="1679"/>
                    <a:pt x="5632" y="1524"/>
                    <a:pt x="5941" y="1501"/>
                  </a:cubicBezTo>
                  <a:cubicBezTo>
                    <a:pt x="6037" y="1501"/>
                    <a:pt x="6096" y="1429"/>
                    <a:pt x="6096" y="1334"/>
                  </a:cubicBezTo>
                  <a:cubicBezTo>
                    <a:pt x="6096" y="1251"/>
                    <a:pt x="6013" y="1191"/>
                    <a:pt x="5929" y="1191"/>
                  </a:cubicBezTo>
                  <a:cubicBezTo>
                    <a:pt x="5525" y="1215"/>
                    <a:pt x="5132" y="1405"/>
                    <a:pt x="4882" y="1739"/>
                  </a:cubicBezTo>
                  <a:cubicBezTo>
                    <a:pt x="4882" y="1739"/>
                    <a:pt x="4870" y="1739"/>
                    <a:pt x="4870" y="1751"/>
                  </a:cubicBezTo>
                  <a:cubicBezTo>
                    <a:pt x="4596" y="1453"/>
                    <a:pt x="4215" y="1274"/>
                    <a:pt x="3798" y="1274"/>
                  </a:cubicBezTo>
                  <a:cubicBezTo>
                    <a:pt x="3453" y="1274"/>
                    <a:pt x="3143" y="1393"/>
                    <a:pt x="2893" y="1608"/>
                  </a:cubicBezTo>
                  <a:cubicBezTo>
                    <a:pt x="3250" y="846"/>
                    <a:pt x="4024" y="322"/>
                    <a:pt x="4894" y="322"/>
                  </a:cubicBezTo>
                  <a:close/>
                  <a:moveTo>
                    <a:pt x="2310" y="4430"/>
                  </a:moveTo>
                  <a:lnTo>
                    <a:pt x="2310" y="4430"/>
                  </a:lnTo>
                  <a:cubicBezTo>
                    <a:pt x="1726" y="5334"/>
                    <a:pt x="1369" y="6489"/>
                    <a:pt x="1357" y="7537"/>
                  </a:cubicBezTo>
                  <a:cubicBezTo>
                    <a:pt x="1146" y="7654"/>
                    <a:pt x="878" y="7684"/>
                    <a:pt x="652" y="7684"/>
                  </a:cubicBezTo>
                  <a:cubicBezTo>
                    <a:pt x="534" y="7684"/>
                    <a:pt x="427" y="7676"/>
                    <a:pt x="345" y="7668"/>
                  </a:cubicBezTo>
                  <a:cubicBezTo>
                    <a:pt x="703" y="6227"/>
                    <a:pt x="1357" y="5334"/>
                    <a:pt x="1857" y="4834"/>
                  </a:cubicBezTo>
                  <a:cubicBezTo>
                    <a:pt x="2024" y="4668"/>
                    <a:pt x="2179" y="4537"/>
                    <a:pt x="2310" y="4430"/>
                  </a:cubicBezTo>
                  <a:close/>
                  <a:moveTo>
                    <a:pt x="7501" y="4430"/>
                  </a:moveTo>
                  <a:cubicBezTo>
                    <a:pt x="7644" y="4537"/>
                    <a:pt x="7799" y="4668"/>
                    <a:pt x="7953" y="4834"/>
                  </a:cubicBezTo>
                  <a:cubicBezTo>
                    <a:pt x="8454" y="5334"/>
                    <a:pt x="9132" y="6251"/>
                    <a:pt x="9466" y="7680"/>
                  </a:cubicBezTo>
                  <a:cubicBezTo>
                    <a:pt x="9400" y="7687"/>
                    <a:pt x="9313" y="7693"/>
                    <a:pt x="9214" y="7693"/>
                  </a:cubicBezTo>
                  <a:cubicBezTo>
                    <a:pt x="8988" y="7693"/>
                    <a:pt x="8701" y="7661"/>
                    <a:pt x="8477" y="7537"/>
                  </a:cubicBezTo>
                  <a:cubicBezTo>
                    <a:pt x="8454" y="6466"/>
                    <a:pt x="8084" y="5323"/>
                    <a:pt x="7501" y="4430"/>
                  </a:cubicBezTo>
                  <a:close/>
                  <a:moveTo>
                    <a:pt x="3727" y="10192"/>
                  </a:moveTo>
                  <a:cubicBezTo>
                    <a:pt x="3965" y="10192"/>
                    <a:pt x="4155" y="10335"/>
                    <a:pt x="4215" y="10549"/>
                  </a:cubicBezTo>
                  <a:lnTo>
                    <a:pt x="2548" y="10549"/>
                  </a:lnTo>
                  <a:cubicBezTo>
                    <a:pt x="2619" y="10335"/>
                    <a:pt x="2822" y="10192"/>
                    <a:pt x="3036" y="10192"/>
                  </a:cubicBezTo>
                  <a:close/>
                  <a:moveTo>
                    <a:pt x="6930" y="4132"/>
                  </a:moveTo>
                  <a:cubicBezTo>
                    <a:pt x="7692" y="5049"/>
                    <a:pt x="8192" y="6406"/>
                    <a:pt x="8192" y="7644"/>
                  </a:cubicBezTo>
                  <a:cubicBezTo>
                    <a:pt x="8156" y="8513"/>
                    <a:pt x="7799" y="9359"/>
                    <a:pt x="7180" y="9966"/>
                  </a:cubicBezTo>
                  <a:cubicBezTo>
                    <a:pt x="7060" y="9906"/>
                    <a:pt x="6930" y="9859"/>
                    <a:pt x="6787" y="9859"/>
                  </a:cubicBezTo>
                  <a:lnTo>
                    <a:pt x="6108" y="9859"/>
                  </a:lnTo>
                  <a:cubicBezTo>
                    <a:pt x="5703" y="9859"/>
                    <a:pt x="5358" y="10156"/>
                    <a:pt x="5286" y="10549"/>
                  </a:cubicBezTo>
                  <a:lnTo>
                    <a:pt x="4560" y="10549"/>
                  </a:lnTo>
                  <a:cubicBezTo>
                    <a:pt x="4489" y="10156"/>
                    <a:pt x="4143" y="9859"/>
                    <a:pt x="3739" y="9859"/>
                  </a:cubicBezTo>
                  <a:lnTo>
                    <a:pt x="3048" y="9859"/>
                  </a:lnTo>
                  <a:cubicBezTo>
                    <a:pt x="2905" y="9859"/>
                    <a:pt x="2774" y="9894"/>
                    <a:pt x="2667" y="9966"/>
                  </a:cubicBezTo>
                  <a:cubicBezTo>
                    <a:pt x="2036" y="9359"/>
                    <a:pt x="1679" y="8525"/>
                    <a:pt x="1679" y="7644"/>
                  </a:cubicBezTo>
                  <a:cubicBezTo>
                    <a:pt x="1679" y="6406"/>
                    <a:pt x="2179" y="5061"/>
                    <a:pt x="2953" y="4132"/>
                  </a:cubicBezTo>
                  <a:cubicBezTo>
                    <a:pt x="2989" y="4180"/>
                    <a:pt x="3036" y="4239"/>
                    <a:pt x="3084" y="4275"/>
                  </a:cubicBezTo>
                  <a:cubicBezTo>
                    <a:pt x="2655" y="5049"/>
                    <a:pt x="2393" y="6049"/>
                    <a:pt x="2393" y="6954"/>
                  </a:cubicBezTo>
                  <a:cubicBezTo>
                    <a:pt x="2393" y="8442"/>
                    <a:pt x="3548" y="9668"/>
                    <a:pt x="4941" y="9668"/>
                  </a:cubicBezTo>
                  <a:cubicBezTo>
                    <a:pt x="6346" y="9668"/>
                    <a:pt x="7489" y="8442"/>
                    <a:pt x="7489" y="6954"/>
                  </a:cubicBezTo>
                  <a:cubicBezTo>
                    <a:pt x="7489" y="6525"/>
                    <a:pt x="7430" y="6096"/>
                    <a:pt x="7322" y="5644"/>
                  </a:cubicBezTo>
                  <a:cubicBezTo>
                    <a:pt x="7312" y="5569"/>
                    <a:pt x="7234" y="5523"/>
                    <a:pt x="7158" y="5523"/>
                  </a:cubicBezTo>
                  <a:cubicBezTo>
                    <a:pt x="7149" y="5523"/>
                    <a:pt x="7140" y="5524"/>
                    <a:pt x="7132" y="5525"/>
                  </a:cubicBezTo>
                  <a:cubicBezTo>
                    <a:pt x="7037" y="5549"/>
                    <a:pt x="7001" y="5632"/>
                    <a:pt x="7013" y="5727"/>
                  </a:cubicBezTo>
                  <a:cubicBezTo>
                    <a:pt x="7120" y="6144"/>
                    <a:pt x="7156" y="6561"/>
                    <a:pt x="7156" y="6954"/>
                  </a:cubicBezTo>
                  <a:cubicBezTo>
                    <a:pt x="7156" y="8287"/>
                    <a:pt x="6168" y="9359"/>
                    <a:pt x="4941" y="9359"/>
                  </a:cubicBezTo>
                  <a:cubicBezTo>
                    <a:pt x="3727" y="9359"/>
                    <a:pt x="2727" y="8287"/>
                    <a:pt x="2727" y="6954"/>
                  </a:cubicBezTo>
                  <a:cubicBezTo>
                    <a:pt x="2727" y="6120"/>
                    <a:pt x="2953" y="5215"/>
                    <a:pt x="3334" y="4501"/>
                  </a:cubicBezTo>
                  <a:cubicBezTo>
                    <a:pt x="3762" y="4858"/>
                    <a:pt x="4334" y="5084"/>
                    <a:pt x="4941" y="5084"/>
                  </a:cubicBezTo>
                  <a:cubicBezTo>
                    <a:pt x="5548" y="5084"/>
                    <a:pt x="6120" y="4858"/>
                    <a:pt x="6549" y="4501"/>
                  </a:cubicBezTo>
                  <a:cubicBezTo>
                    <a:pt x="6644" y="4668"/>
                    <a:pt x="6727" y="4846"/>
                    <a:pt x="6787" y="5037"/>
                  </a:cubicBezTo>
                  <a:cubicBezTo>
                    <a:pt x="6822" y="5096"/>
                    <a:pt x="6882" y="5144"/>
                    <a:pt x="6941" y="5144"/>
                  </a:cubicBezTo>
                  <a:cubicBezTo>
                    <a:pt x="6953" y="5144"/>
                    <a:pt x="6989" y="5144"/>
                    <a:pt x="7001" y="5132"/>
                  </a:cubicBezTo>
                  <a:cubicBezTo>
                    <a:pt x="7084" y="5096"/>
                    <a:pt x="7120" y="5013"/>
                    <a:pt x="7084" y="4918"/>
                  </a:cubicBezTo>
                  <a:cubicBezTo>
                    <a:pt x="7001" y="4691"/>
                    <a:pt x="6894" y="4477"/>
                    <a:pt x="6787" y="4275"/>
                  </a:cubicBezTo>
                  <a:cubicBezTo>
                    <a:pt x="6834" y="4239"/>
                    <a:pt x="6882" y="4180"/>
                    <a:pt x="6930" y="4132"/>
                  </a:cubicBezTo>
                  <a:close/>
                  <a:moveTo>
                    <a:pt x="6787" y="10192"/>
                  </a:moveTo>
                  <a:cubicBezTo>
                    <a:pt x="7025" y="10192"/>
                    <a:pt x="7227" y="10335"/>
                    <a:pt x="7287" y="10549"/>
                  </a:cubicBezTo>
                  <a:lnTo>
                    <a:pt x="5620" y="10549"/>
                  </a:lnTo>
                  <a:cubicBezTo>
                    <a:pt x="5691" y="10335"/>
                    <a:pt x="5882" y="10192"/>
                    <a:pt x="6108" y="10192"/>
                  </a:cubicBezTo>
                  <a:close/>
                  <a:moveTo>
                    <a:pt x="4929" y="0"/>
                  </a:moveTo>
                  <a:cubicBezTo>
                    <a:pt x="3524" y="0"/>
                    <a:pt x="2381" y="1143"/>
                    <a:pt x="2381" y="2536"/>
                  </a:cubicBezTo>
                  <a:cubicBezTo>
                    <a:pt x="2381" y="3001"/>
                    <a:pt x="2500" y="3429"/>
                    <a:pt x="2727" y="3810"/>
                  </a:cubicBezTo>
                  <a:cubicBezTo>
                    <a:pt x="2548" y="3894"/>
                    <a:pt x="2131" y="4132"/>
                    <a:pt x="1667" y="4596"/>
                  </a:cubicBezTo>
                  <a:cubicBezTo>
                    <a:pt x="1107" y="5156"/>
                    <a:pt x="369" y="6156"/>
                    <a:pt x="12" y="7775"/>
                  </a:cubicBezTo>
                  <a:cubicBezTo>
                    <a:pt x="0" y="7823"/>
                    <a:pt x="12" y="7870"/>
                    <a:pt x="36" y="7894"/>
                  </a:cubicBezTo>
                  <a:cubicBezTo>
                    <a:pt x="60" y="7930"/>
                    <a:pt x="95" y="7954"/>
                    <a:pt x="131" y="7978"/>
                  </a:cubicBezTo>
                  <a:cubicBezTo>
                    <a:pt x="155" y="7978"/>
                    <a:pt x="369" y="8013"/>
                    <a:pt x="655" y="8013"/>
                  </a:cubicBezTo>
                  <a:cubicBezTo>
                    <a:pt x="881" y="8013"/>
                    <a:pt x="1143" y="7990"/>
                    <a:pt x="1381" y="7894"/>
                  </a:cubicBezTo>
                  <a:cubicBezTo>
                    <a:pt x="1441" y="8752"/>
                    <a:pt x="1822" y="9561"/>
                    <a:pt x="2429" y="10156"/>
                  </a:cubicBezTo>
                  <a:cubicBezTo>
                    <a:pt x="2310" y="10311"/>
                    <a:pt x="2238" y="10490"/>
                    <a:pt x="2238" y="10692"/>
                  </a:cubicBezTo>
                  <a:cubicBezTo>
                    <a:pt x="2238" y="10787"/>
                    <a:pt x="2310" y="10859"/>
                    <a:pt x="2393" y="10859"/>
                  </a:cubicBezTo>
                  <a:lnTo>
                    <a:pt x="7501" y="10859"/>
                  </a:lnTo>
                  <a:cubicBezTo>
                    <a:pt x="7596" y="10859"/>
                    <a:pt x="7668" y="10787"/>
                    <a:pt x="7668" y="10692"/>
                  </a:cubicBezTo>
                  <a:cubicBezTo>
                    <a:pt x="7668" y="10490"/>
                    <a:pt x="7596" y="10311"/>
                    <a:pt x="7477" y="10156"/>
                  </a:cubicBezTo>
                  <a:cubicBezTo>
                    <a:pt x="8084" y="9549"/>
                    <a:pt x="8454" y="8752"/>
                    <a:pt x="8513" y="7894"/>
                  </a:cubicBezTo>
                  <a:cubicBezTo>
                    <a:pt x="8751" y="7990"/>
                    <a:pt x="9025" y="8013"/>
                    <a:pt x="9239" y="8013"/>
                  </a:cubicBezTo>
                  <a:cubicBezTo>
                    <a:pt x="9525" y="8013"/>
                    <a:pt x="9751" y="7978"/>
                    <a:pt x="9763" y="7978"/>
                  </a:cubicBezTo>
                  <a:cubicBezTo>
                    <a:pt x="9811" y="7954"/>
                    <a:pt x="9835" y="7942"/>
                    <a:pt x="9870" y="7894"/>
                  </a:cubicBezTo>
                  <a:cubicBezTo>
                    <a:pt x="9847" y="7859"/>
                    <a:pt x="9847" y="7811"/>
                    <a:pt x="9847" y="7775"/>
                  </a:cubicBezTo>
                  <a:cubicBezTo>
                    <a:pt x="9489" y="6156"/>
                    <a:pt x="8739" y="5156"/>
                    <a:pt x="8192" y="4596"/>
                  </a:cubicBezTo>
                  <a:cubicBezTo>
                    <a:pt x="7727" y="4132"/>
                    <a:pt x="7311" y="3894"/>
                    <a:pt x="7132" y="3810"/>
                  </a:cubicBezTo>
                  <a:cubicBezTo>
                    <a:pt x="7334" y="3429"/>
                    <a:pt x="7477" y="3001"/>
                    <a:pt x="7477" y="2536"/>
                  </a:cubicBezTo>
                  <a:cubicBezTo>
                    <a:pt x="7477" y="1143"/>
                    <a:pt x="6334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" name="Google Shape;11860;p81">
              <a:extLst>
                <a:ext uri="{FF2B5EF4-FFF2-40B4-BE49-F238E27FC236}">
                  <a16:creationId xmlns:a16="http://schemas.microsoft.com/office/drawing/2014/main" id="{947AB906-FFC2-4426-6DED-9DB5632991EF}"/>
                </a:ext>
              </a:extLst>
            </p:cNvPr>
            <p:cNvSpPr/>
            <p:nvPr/>
          </p:nvSpPr>
          <p:spPr>
            <a:xfrm>
              <a:off x="152404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24" y="322"/>
                  </a:moveTo>
                  <a:cubicBezTo>
                    <a:pt x="631" y="322"/>
                    <a:pt x="703" y="393"/>
                    <a:pt x="703" y="500"/>
                  </a:cubicBezTo>
                  <a:lnTo>
                    <a:pt x="703" y="667"/>
                  </a:lnTo>
                  <a:cubicBezTo>
                    <a:pt x="703" y="774"/>
                    <a:pt x="631" y="846"/>
                    <a:pt x="524" y="846"/>
                  </a:cubicBezTo>
                  <a:cubicBezTo>
                    <a:pt x="417" y="846"/>
                    <a:pt x="346" y="774"/>
                    <a:pt x="346" y="667"/>
                  </a:cubicBezTo>
                  <a:lnTo>
                    <a:pt x="346" y="500"/>
                  </a:lnTo>
                  <a:cubicBezTo>
                    <a:pt x="346" y="393"/>
                    <a:pt x="417" y="322"/>
                    <a:pt x="524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27" y="1167"/>
                    <a:pt x="512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1012" y="227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" name="Google Shape;11861;p81">
              <a:extLst>
                <a:ext uri="{FF2B5EF4-FFF2-40B4-BE49-F238E27FC236}">
                  <a16:creationId xmlns:a16="http://schemas.microsoft.com/office/drawing/2014/main" id="{D995B48F-2A0F-1530-687A-AA8B418D2C79}"/>
                </a:ext>
              </a:extLst>
            </p:cNvPr>
            <p:cNvSpPr/>
            <p:nvPr/>
          </p:nvSpPr>
          <p:spPr>
            <a:xfrm>
              <a:off x="1589965" y="1565810"/>
              <a:ext cx="32416" cy="37376"/>
            </a:xfrm>
            <a:custGeom>
              <a:avLst/>
              <a:gdLst/>
              <a:ahLst/>
              <a:cxnLst/>
              <a:rect l="l" t="t" r="r" b="b"/>
              <a:pathLst>
                <a:path w="1013" h="1168" extrusionOk="0">
                  <a:moveTo>
                    <a:pt x="500" y="322"/>
                  </a:moveTo>
                  <a:cubicBezTo>
                    <a:pt x="607" y="322"/>
                    <a:pt x="679" y="393"/>
                    <a:pt x="679" y="500"/>
                  </a:cubicBezTo>
                  <a:lnTo>
                    <a:pt x="679" y="667"/>
                  </a:lnTo>
                  <a:cubicBezTo>
                    <a:pt x="679" y="774"/>
                    <a:pt x="607" y="846"/>
                    <a:pt x="500" y="846"/>
                  </a:cubicBezTo>
                  <a:cubicBezTo>
                    <a:pt x="393" y="846"/>
                    <a:pt x="322" y="774"/>
                    <a:pt x="322" y="667"/>
                  </a:cubicBezTo>
                  <a:lnTo>
                    <a:pt x="322" y="500"/>
                  </a:lnTo>
                  <a:cubicBezTo>
                    <a:pt x="322" y="393"/>
                    <a:pt x="393" y="322"/>
                    <a:pt x="500" y="322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7"/>
                    <a:pt x="0" y="500"/>
                  </a:cubicBezTo>
                  <a:lnTo>
                    <a:pt x="0" y="667"/>
                  </a:lnTo>
                  <a:cubicBezTo>
                    <a:pt x="0" y="953"/>
                    <a:pt x="215" y="1167"/>
                    <a:pt x="500" y="1167"/>
                  </a:cubicBezTo>
                  <a:cubicBezTo>
                    <a:pt x="786" y="1167"/>
                    <a:pt x="1012" y="953"/>
                    <a:pt x="1012" y="667"/>
                  </a:cubicBezTo>
                  <a:lnTo>
                    <a:pt x="1012" y="500"/>
                  </a:lnTo>
                  <a:cubicBezTo>
                    <a:pt x="988" y="227"/>
                    <a:pt x="774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" name="Google Shape;11862;p81">
              <a:extLst>
                <a:ext uri="{FF2B5EF4-FFF2-40B4-BE49-F238E27FC236}">
                  <a16:creationId xmlns:a16="http://schemas.microsoft.com/office/drawing/2014/main" id="{C582394B-0EF5-47A1-CD30-2E7FD3790A41}"/>
                </a:ext>
              </a:extLst>
            </p:cNvPr>
            <p:cNvSpPr/>
            <p:nvPr/>
          </p:nvSpPr>
          <p:spPr>
            <a:xfrm>
              <a:off x="1551085" y="1598386"/>
              <a:ext cx="43488" cy="42496"/>
            </a:xfrm>
            <a:custGeom>
              <a:avLst/>
              <a:gdLst/>
              <a:ahLst/>
              <a:cxnLst/>
              <a:rect l="l" t="t" r="r" b="b"/>
              <a:pathLst>
                <a:path w="1359" h="1328" extrusionOk="0">
                  <a:moveTo>
                    <a:pt x="691" y="352"/>
                  </a:moveTo>
                  <a:lnTo>
                    <a:pt x="977" y="542"/>
                  </a:lnTo>
                  <a:lnTo>
                    <a:pt x="691" y="911"/>
                  </a:lnTo>
                  <a:lnTo>
                    <a:pt x="406" y="542"/>
                  </a:lnTo>
                  <a:lnTo>
                    <a:pt x="691" y="352"/>
                  </a:lnTo>
                  <a:close/>
                  <a:moveTo>
                    <a:pt x="685" y="0"/>
                  </a:moveTo>
                  <a:cubicBezTo>
                    <a:pt x="656" y="0"/>
                    <a:pt x="626" y="6"/>
                    <a:pt x="596" y="18"/>
                  </a:cubicBezTo>
                  <a:lnTo>
                    <a:pt x="96" y="364"/>
                  </a:lnTo>
                  <a:cubicBezTo>
                    <a:pt x="60" y="399"/>
                    <a:pt x="37" y="423"/>
                    <a:pt x="25" y="471"/>
                  </a:cubicBezTo>
                  <a:cubicBezTo>
                    <a:pt x="1" y="518"/>
                    <a:pt x="25" y="554"/>
                    <a:pt x="48" y="590"/>
                  </a:cubicBezTo>
                  <a:lnTo>
                    <a:pt x="560" y="1268"/>
                  </a:lnTo>
                  <a:cubicBezTo>
                    <a:pt x="584" y="1316"/>
                    <a:pt x="632" y="1328"/>
                    <a:pt x="691" y="1328"/>
                  </a:cubicBezTo>
                  <a:cubicBezTo>
                    <a:pt x="739" y="1328"/>
                    <a:pt x="799" y="1304"/>
                    <a:pt x="822" y="1268"/>
                  </a:cubicBezTo>
                  <a:lnTo>
                    <a:pt x="1322" y="590"/>
                  </a:lnTo>
                  <a:cubicBezTo>
                    <a:pt x="1358" y="554"/>
                    <a:pt x="1358" y="518"/>
                    <a:pt x="1358" y="471"/>
                  </a:cubicBezTo>
                  <a:cubicBezTo>
                    <a:pt x="1358" y="423"/>
                    <a:pt x="1334" y="399"/>
                    <a:pt x="1287" y="364"/>
                  </a:cubicBezTo>
                  <a:lnTo>
                    <a:pt x="775" y="18"/>
                  </a:lnTo>
                  <a:cubicBezTo>
                    <a:pt x="745" y="6"/>
                    <a:pt x="715" y="0"/>
                    <a:pt x="6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" name="Google Shape;11863;p81">
            <a:extLst>
              <a:ext uri="{FF2B5EF4-FFF2-40B4-BE49-F238E27FC236}">
                <a16:creationId xmlns:a16="http://schemas.microsoft.com/office/drawing/2014/main" id="{BE0DB74C-8C72-C2F2-FA02-5C13B4D9BD43}"/>
              </a:ext>
            </a:extLst>
          </p:cNvPr>
          <p:cNvGrpSpPr/>
          <p:nvPr/>
        </p:nvGrpSpPr>
        <p:grpSpPr>
          <a:xfrm>
            <a:off x="9198112" y="2995724"/>
            <a:ext cx="695040" cy="694208"/>
            <a:chOff x="4697389" y="1500658"/>
            <a:chExt cx="347520" cy="3471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8" name="Google Shape;11864;p81">
              <a:extLst>
                <a:ext uri="{FF2B5EF4-FFF2-40B4-BE49-F238E27FC236}">
                  <a16:creationId xmlns:a16="http://schemas.microsoft.com/office/drawing/2014/main" id="{365D98F8-582B-9E6B-B8EE-0D0D835C6893}"/>
                </a:ext>
              </a:extLst>
            </p:cNvPr>
            <p:cNvSpPr/>
            <p:nvPr/>
          </p:nvSpPr>
          <p:spPr>
            <a:xfrm>
              <a:off x="4697389" y="1500658"/>
              <a:ext cx="347520" cy="347104"/>
            </a:xfrm>
            <a:custGeom>
              <a:avLst/>
              <a:gdLst/>
              <a:ahLst/>
              <a:cxnLst/>
              <a:rect l="l" t="t" r="r" b="b"/>
              <a:pathLst>
                <a:path w="10860" h="10847" extrusionOk="0">
                  <a:moveTo>
                    <a:pt x="2082" y="1011"/>
                  </a:moveTo>
                  <a:cubicBezTo>
                    <a:pt x="2474" y="1011"/>
                    <a:pt x="2807" y="1244"/>
                    <a:pt x="2977" y="1608"/>
                  </a:cubicBezTo>
                  <a:cubicBezTo>
                    <a:pt x="2560" y="1810"/>
                    <a:pt x="2191" y="2084"/>
                    <a:pt x="1846" y="2405"/>
                  </a:cubicBezTo>
                  <a:cubicBezTo>
                    <a:pt x="1691" y="2560"/>
                    <a:pt x="1548" y="2703"/>
                    <a:pt x="1417" y="2858"/>
                  </a:cubicBezTo>
                  <a:cubicBezTo>
                    <a:pt x="1156" y="2656"/>
                    <a:pt x="1001" y="2358"/>
                    <a:pt x="1001" y="2036"/>
                  </a:cubicBezTo>
                  <a:cubicBezTo>
                    <a:pt x="1001" y="1465"/>
                    <a:pt x="1453" y="1012"/>
                    <a:pt x="2025" y="1012"/>
                  </a:cubicBezTo>
                  <a:cubicBezTo>
                    <a:pt x="2044" y="1011"/>
                    <a:pt x="2063" y="1011"/>
                    <a:pt x="2082" y="1011"/>
                  </a:cubicBezTo>
                  <a:close/>
                  <a:moveTo>
                    <a:pt x="2025" y="310"/>
                  </a:moveTo>
                  <a:cubicBezTo>
                    <a:pt x="2703" y="310"/>
                    <a:pt x="3322" y="715"/>
                    <a:pt x="3584" y="1322"/>
                  </a:cubicBezTo>
                  <a:cubicBezTo>
                    <a:pt x="3465" y="1370"/>
                    <a:pt x="3358" y="1405"/>
                    <a:pt x="3239" y="1453"/>
                  </a:cubicBezTo>
                  <a:cubicBezTo>
                    <a:pt x="3025" y="977"/>
                    <a:pt x="2549" y="667"/>
                    <a:pt x="2013" y="667"/>
                  </a:cubicBezTo>
                  <a:cubicBezTo>
                    <a:pt x="1263" y="667"/>
                    <a:pt x="655" y="1274"/>
                    <a:pt x="655" y="2024"/>
                  </a:cubicBezTo>
                  <a:cubicBezTo>
                    <a:pt x="655" y="2453"/>
                    <a:pt x="858" y="2834"/>
                    <a:pt x="1191" y="3096"/>
                  </a:cubicBezTo>
                  <a:cubicBezTo>
                    <a:pt x="1120" y="3191"/>
                    <a:pt x="1060" y="3287"/>
                    <a:pt x="977" y="3394"/>
                  </a:cubicBezTo>
                  <a:cubicBezTo>
                    <a:pt x="584" y="3072"/>
                    <a:pt x="310" y="2572"/>
                    <a:pt x="310" y="2024"/>
                  </a:cubicBezTo>
                  <a:cubicBezTo>
                    <a:pt x="310" y="1084"/>
                    <a:pt x="1084" y="310"/>
                    <a:pt x="2025" y="310"/>
                  </a:cubicBezTo>
                  <a:close/>
                  <a:moveTo>
                    <a:pt x="8823" y="310"/>
                  </a:moveTo>
                  <a:cubicBezTo>
                    <a:pt x="9764" y="310"/>
                    <a:pt x="10538" y="1084"/>
                    <a:pt x="10538" y="2024"/>
                  </a:cubicBezTo>
                  <a:cubicBezTo>
                    <a:pt x="10538" y="2572"/>
                    <a:pt x="10264" y="3072"/>
                    <a:pt x="9835" y="3406"/>
                  </a:cubicBezTo>
                  <a:cubicBezTo>
                    <a:pt x="9776" y="3298"/>
                    <a:pt x="9704" y="3191"/>
                    <a:pt x="9633" y="3108"/>
                  </a:cubicBezTo>
                  <a:cubicBezTo>
                    <a:pt x="9954" y="2858"/>
                    <a:pt x="10157" y="2453"/>
                    <a:pt x="10157" y="2036"/>
                  </a:cubicBezTo>
                  <a:cubicBezTo>
                    <a:pt x="10157" y="1858"/>
                    <a:pt x="10133" y="1679"/>
                    <a:pt x="10061" y="1513"/>
                  </a:cubicBezTo>
                  <a:cubicBezTo>
                    <a:pt x="10034" y="1458"/>
                    <a:pt x="9965" y="1417"/>
                    <a:pt x="9902" y="1417"/>
                  </a:cubicBezTo>
                  <a:cubicBezTo>
                    <a:pt x="9882" y="1417"/>
                    <a:pt x="9864" y="1421"/>
                    <a:pt x="9847" y="1429"/>
                  </a:cubicBezTo>
                  <a:cubicBezTo>
                    <a:pt x="9776" y="1453"/>
                    <a:pt x="9728" y="1560"/>
                    <a:pt x="9764" y="1632"/>
                  </a:cubicBezTo>
                  <a:cubicBezTo>
                    <a:pt x="9823" y="1763"/>
                    <a:pt x="9835" y="1905"/>
                    <a:pt x="9835" y="2036"/>
                  </a:cubicBezTo>
                  <a:cubicBezTo>
                    <a:pt x="9835" y="2358"/>
                    <a:pt x="9680" y="2656"/>
                    <a:pt x="9418" y="2858"/>
                  </a:cubicBezTo>
                  <a:cubicBezTo>
                    <a:pt x="9287" y="2703"/>
                    <a:pt x="9145" y="2536"/>
                    <a:pt x="8990" y="2405"/>
                  </a:cubicBezTo>
                  <a:cubicBezTo>
                    <a:pt x="8645" y="2096"/>
                    <a:pt x="8252" y="1822"/>
                    <a:pt x="7859" y="1608"/>
                  </a:cubicBezTo>
                  <a:cubicBezTo>
                    <a:pt x="8014" y="1227"/>
                    <a:pt x="8395" y="989"/>
                    <a:pt x="8787" y="989"/>
                  </a:cubicBezTo>
                  <a:cubicBezTo>
                    <a:pt x="8966" y="989"/>
                    <a:pt x="9168" y="1036"/>
                    <a:pt x="9311" y="1143"/>
                  </a:cubicBezTo>
                  <a:cubicBezTo>
                    <a:pt x="9334" y="1158"/>
                    <a:pt x="9360" y="1165"/>
                    <a:pt x="9386" y="1165"/>
                  </a:cubicBezTo>
                  <a:cubicBezTo>
                    <a:pt x="9444" y="1165"/>
                    <a:pt x="9505" y="1133"/>
                    <a:pt x="9538" y="1084"/>
                  </a:cubicBezTo>
                  <a:cubicBezTo>
                    <a:pt x="9585" y="1012"/>
                    <a:pt x="9549" y="905"/>
                    <a:pt x="9478" y="858"/>
                  </a:cubicBezTo>
                  <a:cubicBezTo>
                    <a:pt x="9264" y="739"/>
                    <a:pt x="9026" y="667"/>
                    <a:pt x="8787" y="667"/>
                  </a:cubicBezTo>
                  <a:cubicBezTo>
                    <a:pt x="8252" y="667"/>
                    <a:pt x="7775" y="977"/>
                    <a:pt x="7561" y="1453"/>
                  </a:cubicBezTo>
                  <a:cubicBezTo>
                    <a:pt x="7454" y="1405"/>
                    <a:pt x="7335" y="1370"/>
                    <a:pt x="7216" y="1322"/>
                  </a:cubicBezTo>
                  <a:cubicBezTo>
                    <a:pt x="7525" y="727"/>
                    <a:pt x="8156" y="310"/>
                    <a:pt x="8823" y="310"/>
                  </a:cubicBezTo>
                  <a:close/>
                  <a:moveTo>
                    <a:pt x="5430" y="6775"/>
                  </a:moveTo>
                  <a:cubicBezTo>
                    <a:pt x="5692" y="6775"/>
                    <a:pt x="5954" y="6882"/>
                    <a:pt x="6144" y="7073"/>
                  </a:cubicBezTo>
                  <a:cubicBezTo>
                    <a:pt x="6323" y="7275"/>
                    <a:pt x="6430" y="7525"/>
                    <a:pt x="6418" y="7787"/>
                  </a:cubicBezTo>
                  <a:lnTo>
                    <a:pt x="6359" y="9204"/>
                  </a:lnTo>
                  <a:cubicBezTo>
                    <a:pt x="6097" y="9299"/>
                    <a:pt x="5775" y="9335"/>
                    <a:pt x="5430" y="9335"/>
                  </a:cubicBezTo>
                  <a:cubicBezTo>
                    <a:pt x="5085" y="9335"/>
                    <a:pt x="4763" y="9299"/>
                    <a:pt x="4513" y="9204"/>
                  </a:cubicBezTo>
                  <a:lnTo>
                    <a:pt x="4454" y="7787"/>
                  </a:lnTo>
                  <a:cubicBezTo>
                    <a:pt x="4430" y="7525"/>
                    <a:pt x="4537" y="7275"/>
                    <a:pt x="4715" y="7073"/>
                  </a:cubicBezTo>
                  <a:cubicBezTo>
                    <a:pt x="4906" y="6882"/>
                    <a:pt x="5168" y="6775"/>
                    <a:pt x="5430" y="6775"/>
                  </a:cubicBezTo>
                  <a:close/>
                  <a:moveTo>
                    <a:pt x="5430" y="1334"/>
                  </a:moveTo>
                  <a:cubicBezTo>
                    <a:pt x="8061" y="1334"/>
                    <a:pt x="10204" y="3322"/>
                    <a:pt x="10204" y="5775"/>
                  </a:cubicBezTo>
                  <a:cubicBezTo>
                    <a:pt x="10204" y="6823"/>
                    <a:pt x="9811" y="7835"/>
                    <a:pt x="9073" y="8644"/>
                  </a:cubicBezTo>
                  <a:cubicBezTo>
                    <a:pt x="8418" y="9359"/>
                    <a:pt x="7549" y="9859"/>
                    <a:pt x="6573" y="10085"/>
                  </a:cubicBezTo>
                  <a:cubicBezTo>
                    <a:pt x="6620" y="9966"/>
                    <a:pt x="6656" y="9835"/>
                    <a:pt x="6656" y="9704"/>
                  </a:cubicBezTo>
                  <a:lnTo>
                    <a:pt x="6668" y="9442"/>
                  </a:lnTo>
                  <a:cubicBezTo>
                    <a:pt x="6740" y="9406"/>
                    <a:pt x="6811" y="9371"/>
                    <a:pt x="6894" y="9311"/>
                  </a:cubicBezTo>
                  <a:cubicBezTo>
                    <a:pt x="6966" y="9263"/>
                    <a:pt x="6978" y="9168"/>
                    <a:pt x="6918" y="9085"/>
                  </a:cubicBezTo>
                  <a:cubicBezTo>
                    <a:pt x="6884" y="9044"/>
                    <a:pt x="6843" y="9023"/>
                    <a:pt x="6798" y="9023"/>
                  </a:cubicBezTo>
                  <a:cubicBezTo>
                    <a:pt x="6764" y="9023"/>
                    <a:pt x="6728" y="9035"/>
                    <a:pt x="6692" y="9061"/>
                  </a:cubicBezTo>
                  <a:lnTo>
                    <a:pt x="6680" y="9073"/>
                  </a:lnTo>
                  <a:lnTo>
                    <a:pt x="6728" y="7835"/>
                  </a:lnTo>
                  <a:cubicBezTo>
                    <a:pt x="6740" y="7478"/>
                    <a:pt x="6609" y="7144"/>
                    <a:pt x="6370" y="6882"/>
                  </a:cubicBezTo>
                  <a:cubicBezTo>
                    <a:pt x="6120" y="6632"/>
                    <a:pt x="5787" y="6489"/>
                    <a:pt x="5430" y="6489"/>
                  </a:cubicBezTo>
                  <a:cubicBezTo>
                    <a:pt x="5073" y="6489"/>
                    <a:pt x="4751" y="6632"/>
                    <a:pt x="4489" y="6882"/>
                  </a:cubicBezTo>
                  <a:cubicBezTo>
                    <a:pt x="4239" y="7144"/>
                    <a:pt x="4120" y="7478"/>
                    <a:pt x="4132" y="7835"/>
                  </a:cubicBezTo>
                  <a:lnTo>
                    <a:pt x="4180" y="9073"/>
                  </a:lnTo>
                  <a:lnTo>
                    <a:pt x="4168" y="9061"/>
                  </a:lnTo>
                  <a:cubicBezTo>
                    <a:pt x="4138" y="9041"/>
                    <a:pt x="4104" y="9032"/>
                    <a:pt x="4070" y="9032"/>
                  </a:cubicBezTo>
                  <a:cubicBezTo>
                    <a:pt x="4023" y="9032"/>
                    <a:pt x="3976" y="9050"/>
                    <a:pt x="3942" y="9085"/>
                  </a:cubicBezTo>
                  <a:cubicBezTo>
                    <a:pt x="3894" y="9168"/>
                    <a:pt x="3918" y="9252"/>
                    <a:pt x="3977" y="9311"/>
                  </a:cubicBezTo>
                  <a:cubicBezTo>
                    <a:pt x="4037" y="9359"/>
                    <a:pt x="4108" y="9406"/>
                    <a:pt x="4192" y="9442"/>
                  </a:cubicBezTo>
                  <a:lnTo>
                    <a:pt x="4215" y="9704"/>
                  </a:lnTo>
                  <a:cubicBezTo>
                    <a:pt x="4215" y="9835"/>
                    <a:pt x="4239" y="9966"/>
                    <a:pt x="4287" y="10085"/>
                  </a:cubicBezTo>
                  <a:cubicBezTo>
                    <a:pt x="3322" y="9859"/>
                    <a:pt x="2441" y="9359"/>
                    <a:pt x="1787" y="8644"/>
                  </a:cubicBezTo>
                  <a:cubicBezTo>
                    <a:pt x="1060" y="7835"/>
                    <a:pt x="655" y="6823"/>
                    <a:pt x="655" y="5775"/>
                  </a:cubicBezTo>
                  <a:cubicBezTo>
                    <a:pt x="655" y="3334"/>
                    <a:pt x="2799" y="1334"/>
                    <a:pt x="5430" y="1334"/>
                  </a:cubicBezTo>
                  <a:close/>
                  <a:moveTo>
                    <a:pt x="6335" y="9549"/>
                  </a:moveTo>
                  <a:lnTo>
                    <a:pt x="6335" y="9668"/>
                  </a:lnTo>
                  <a:cubicBezTo>
                    <a:pt x="6323" y="10156"/>
                    <a:pt x="5918" y="10537"/>
                    <a:pt x="5430" y="10537"/>
                  </a:cubicBezTo>
                  <a:cubicBezTo>
                    <a:pt x="4942" y="10537"/>
                    <a:pt x="4549" y="10145"/>
                    <a:pt x="4525" y="9668"/>
                  </a:cubicBezTo>
                  <a:lnTo>
                    <a:pt x="4525" y="9549"/>
                  </a:lnTo>
                  <a:cubicBezTo>
                    <a:pt x="4787" y="9621"/>
                    <a:pt x="5108" y="9668"/>
                    <a:pt x="5430" y="9668"/>
                  </a:cubicBezTo>
                  <a:cubicBezTo>
                    <a:pt x="5763" y="9668"/>
                    <a:pt x="6073" y="9621"/>
                    <a:pt x="6335" y="9549"/>
                  </a:cubicBezTo>
                  <a:close/>
                  <a:moveTo>
                    <a:pt x="2025" y="0"/>
                  </a:moveTo>
                  <a:cubicBezTo>
                    <a:pt x="905" y="0"/>
                    <a:pt x="1" y="905"/>
                    <a:pt x="1" y="2024"/>
                  </a:cubicBezTo>
                  <a:cubicBezTo>
                    <a:pt x="1" y="2679"/>
                    <a:pt x="322" y="3298"/>
                    <a:pt x="846" y="3668"/>
                  </a:cubicBezTo>
                  <a:cubicBezTo>
                    <a:pt x="501" y="4310"/>
                    <a:pt x="322" y="5025"/>
                    <a:pt x="322" y="5751"/>
                  </a:cubicBezTo>
                  <a:cubicBezTo>
                    <a:pt x="322" y="6882"/>
                    <a:pt x="763" y="7978"/>
                    <a:pt x="1548" y="8835"/>
                  </a:cubicBezTo>
                  <a:cubicBezTo>
                    <a:pt x="2310" y="9668"/>
                    <a:pt x="3358" y="10240"/>
                    <a:pt x="4513" y="10430"/>
                  </a:cubicBezTo>
                  <a:cubicBezTo>
                    <a:pt x="4727" y="10680"/>
                    <a:pt x="5061" y="10847"/>
                    <a:pt x="5430" y="10847"/>
                  </a:cubicBezTo>
                  <a:cubicBezTo>
                    <a:pt x="5799" y="10847"/>
                    <a:pt x="6132" y="10680"/>
                    <a:pt x="6359" y="10430"/>
                  </a:cubicBezTo>
                  <a:cubicBezTo>
                    <a:pt x="7502" y="10240"/>
                    <a:pt x="8537" y="9668"/>
                    <a:pt x="9299" y="8835"/>
                  </a:cubicBezTo>
                  <a:cubicBezTo>
                    <a:pt x="10085" y="7978"/>
                    <a:pt x="10526" y="6882"/>
                    <a:pt x="10526" y="5751"/>
                  </a:cubicBezTo>
                  <a:cubicBezTo>
                    <a:pt x="10526" y="5025"/>
                    <a:pt x="10347" y="4310"/>
                    <a:pt x="10002" y="3668"/>
                  </a:cubicBezTo>
                  <a:cubicBezTo>
                    <a:pt x="10538" y="3298"/>
                    <a:pt x="10859" y="2691"/>
                    <a:pt x="10859" y="2024"/>
                  </a:cubicBezTo>
                  <a:cubicBezTo>
                    <a:pt x="10859" y="905"/>
                    <a:pt x="9954" y="0"/>
                    <a:pt x="8835" y="0"/>
                  </a:cubicBezTo>
                  <a:cubicBezTo>
                    <a:pt x="8025" y="0"/>
                    <a:pt x="7287" y="489"/>
                    <a:pt x="6966" y="1227"/>
                  </a:cubicBezTo>
                  <a:cubicBezTo>
                    <a:pt x="6478" y="1084"/>
                    <a:pt x="5954" y="1012"/>
                    <a:pt x="5430" y="1012"/>
                  </a:cubicBezTo>
                  <a:cubicBezTo>
                    <a:pt x="4906" y="1012"/>
                    <a:pt x="4394" y="1084"/>
                    <a:pt x="3894" y="1227"/>
                  </a:cubicBezTo>
                  <a:cubicBezTo>
                    <a:pt x="3584" y="489"/>
                    <a:pt x="2846" y="0"/>
                    <a:pt x="2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" name="Google Shape;11865;p81">
              <a:extLst>
                <a:ext uri="{FF2B5EF4-FFF2-40B4-BE49-F238E27FC236}">
                  <a16:creationId xmlns:a16="http://schemas.microsoft.com/office/drawing/2014/main" id="{1E507FB2-74AA-C1BF-A14A-814D2FEE0DC6}"/>
                </a:ext>
              </a:extLst>
            </p:cNvPr>
            <p:cNvSpPr/>
            <p:nvPr/>
          </p:nvSpPr>
          <p:spPr>
            <a:xfrm>
              <a:off x="4773581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80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89" y="536"/>
                    <a:pt x="1430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80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8" y="263"/>
                    <a:pt x="918" y="167"/>
                  </a:cubicBezTo>
                  <a:cubicBezTo>
                    <a:pt x="918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" name="Google Shape;11866;p81">
              <a:extLst>
                <a:ext uri="{FF2B5EF4-FFF2-40B4-BE49-F238E27FC236}">
                  <a16:creationId xmlns:a16="http://schemas.microsoft.com/office/drawing/2014/main" id="{3991F92E-5511-35A1-D7C3-249B0102B7C3}"/>
                </a:ext>
              </a:extLst>
            </p:cNvPr>
            <p:cNvSpPr/>
            <p:nvPr/>
          </p:nvSpPr>
          <p:spPr>
            <a:xfrm>
              <a:off x="4920653" y="1658002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63" y="1"/>
                  </a:moveTo>
                  <a:cubicBezTo>
                    <a:pt x="346" y="1"/>
                    <a:pt x="1" y="346"/>
                    <a:pt x="1" y="763"/>
                  </a:cubicBezTo>
                  <a:lnTo>
                    <a:pt x="1" y="1108"/>
                  </a:lnTo>
                  <a:cubicBezTo>
                    <a:pt x="1" y="1525"/>
                    <a:pt x="346" y="1870"/>
                    <a:pt x="763" y="1870"/>
                  </a:cubicBezTo>
                  <a:cubicBezTo>
                    <a:pt x="1179" y="1870"/>
                    <a:pt x="1513" y="1525"/>
                    <a:pt x="1513" y="1108"/>
                  </a:cubicBezTo>
                  <a:lnTo>
                    <a:pt x="1513" y="763"/>
                  </a:lnTo>
                  <a:cubicBezTo>
                    <a:pt x="1501" y="656"/>
                    <a:pt x="1477" y="536"/>
                    <a:pt x="1429" y="441"/>
                  </a:cubicBezTo>
                  <a:cubicBezTo>
                    <a:pt x="1394" y="380"/>
                    <a:pt x="1340" y="344"/>
                    <a:pt x="1280" y="344"/>
                  </a:cubicBezTo>
                  <a:cubicBezTo>
                    <a:pt x="1259" y="344"/>
                    <a:pt x="1237" y="349"/>
                    <a:pt x="1215" y="358"/>
                  </a:cubicBezTo>
                  <a:cubicBezTo>
                    <a:pt x="1144" y="406"/>
                    <a:pt x="1096" y="489"/>
                    <a:pt x="1144" y="572"/>
                  </a:cubicBezTo>
                  <a:cubicBezTo>
                    <a:pt x="1179" y="632"/>
                    <a:pt x="1191" y="691"/>
                    <a:pt x="1191" y="763"/>
                  </a:cubicBezTo>
                  <a:lnTo>
                    <a:pt x="1191" y="1108"/>
                  </a:lnTo>
                  <a:cubicBezTo>
                    <a:pt x="1191" y="1346"/>
                    <a:pt x="1001" y="1537"/>
                    <a:pt x="763" y="1537"/>
                  </a:cubicBezTo>
                  <a:cubicBezTo>
                    <a:pt x="525" y="1537"/>
                    <a:pt x="322" y="1346"/>
                    <a:pt x="322" y="1108"/>
                  </a:cubicBezTo>
                  <a:lnTo>
                    <a:pt x="322" y="763"/>
                  </a:lnTo>
                  <a:cubicBezTo>
                    <a:pt x="322" y="525"/>
                    <a:pt x="525" y="334"/>
                    <a:pt x="763" y="334"/>
                  </a:cubicBezTo>
                  <a:cubicBezTo>
                    <a:pt x="846" y="334"/>
                    <a:pt x="917" y="263"/>
                    <a:pt x="917" y="167"/>
                  </a:cubicBezTo>
                  <a:cubicBezTo>
                    <a:pt x="917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" name="Google Shape;11867;p81">
            <a:extLst>
              <a:ext uri="{FF2B5EF4-FFF2-40B4-BE49-F238E27FC236}">
                <a16:creationId xmlns:a16="http://schemas.microsoft.com/office/drawing/2014/main" id="{9AD06A15-2CCB-F7F3-DAE5-9B3E3AB72C70}"/>
              </a:ext>
            </a:extLst>
          </p:cNvPr>
          <p:cNvGrpSpPr/>
          <p:nvPr/>
        </p:nvGrpSpPr>
        <p:grpSpPr>
          <a:xfrm>
            <a:off x="7010400" y="3924300"/>
            <a:ext cx="695040" cy="707520"/>
            <a:chOff x="3603533" y="1964946"/>
            <a:chExt cx="347520" cy="3537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2" name="Google Shape;11868;p81">
              <a:extLst>
                <a:ext uri="{FF2B5EF4-FFF2-40B4-BE49-F238E27FC236}">
                  <a16:creationId xmlns:a16="http://schemas.microsoft.com/office/drawing/2014/main" id="{ABE6314F-840C-205B-FB53-57D3E7BEF203}"/>
                </a:ext>
              </a:extLst>
            </p:cNvPr>
            <p:cNvSpPr/>
            <p:nvPr/>
          </p:nvSpPr>
          <p:spPr>
            <a:xfrm>
              <a:off x="3603533" y="1964946"/>
              <a:ext cx="347520" cy="353760"/>
            </a:xfrm>
            <a:custGeom>
              <a:avLst/>
              <a:gdLst/>
              <a:ahLst/>
              <a:cxnLst/>
              <a:rect l="l" t="t" r="r" b="b"/>
              <a:pathLst>
                <a:path w="10860" h="11055" extrusionOk="0">
                  <a:moveTo>
                    <a:pt x="596" y="5672"/>
                  </a:moveTo>
                  <a:cubicBezTo>
                    <a:pt x="608" y="5672"/>
                    <a:pt x="632" y="5672"/>
                    <a:pt x="656" y="5684"/>
                  </a:cubicBezTo>
                  <a:cubicBezTo>
                    <a:pt x="537" y="5863"/>
                    <a:pt x="513" y="6065"/>
                    <a:pt x="548" y="6184"/>
                  </a:cubicBezTo>
                  <a:cubicBezTo>
                    <a:pt x="560" y="6292"/>
                    <a:pt x="668" y="6339"/>
                    <a:pt x="715" y="6351"/>
                  </a:cubicBezTo>
                  <a:cubicBezTo>
                    <a:pt x="679" y="6363"/>
                    <a:pt x="632" y="6387"/>
                    <a:pt x="596" y="6387"/>
                  </a:cubicBezTo>
                  <a:cubicBezTo>
                    <a:pt x="441" y="6387"/>
                    <a:pt x="322" y="6268"/>
                    <a:pt x="322" y="6113"/>
                  </a:cubicBezTo>
                  <a:lnTo>
                    <a:pt x="322" y="5934"/>
                  </a:lnTo>
                  <a:cubicBezTo>
                    <a:pt x="322" y="5792"/>
                    <a:pt x="441" y="5672"/>
                    <a:pt x="596" y="5672"/>
                  </a:cubicBezTo>
                  <a:close/>
                  <a:moveTo>
                    <a:pt x="4918" y="6857"/>
                  </a:moveTo>
                  <a:cubicBezTo>
                    <a:pt x="5037" y="6857"/>
                    <a:pt x="5130" y="6890"/>
                    <a:pt x="5180" y="6946"/>
                  </a:cubicBezTo>
                  <a:cubicBezTo>
                    <a:pt x="5228" y="7018"/>
                    <a:pt x="5204" y="7161"/>
                    <a:pt x="5085" y="7339"/>
                  </a:cubicBezTo>
                  <a:cubicBezTo>
                    <a:pt x="4918" y="7577"/>
                    <a:pt x="4799" y="7828"/>
                    <a:pt x="4739" y="8066"/>
                  </a:cubicBezTo>
                  <a:cubicBezTo>
                    <a:pt x="4478" y="7673"/>
                    <a:pt x="4287" y="7280"/>
                    <a:pt x="4192" y="7066"/>
                  </a:cubicBezTo>
                  <a:cubicBezTo>
                    <a:pt x="4358" y="7018"/>
                    <a:pt x="4466" y="6982"/>
                    <a:pt x="4537" y="6946"/>
                  </a:cubicBezTo>
                  <a:cubicBezTo>
                    <a:pt x="4678" y="6884"/>
                    <a:pt x="4809" y="6857"/>
                    <a:pt x="4918" y="6857"/>
                  </a:cubicBezTo>
                  <a:close/>
                  <a:moveTo>
                    <a:pt x="8464" y="324"/>
                  </a:moveTo>
                  <a:cubicBezTo>
                    <a:pt x="8714" y="324"/>
                    <a:pt x="8950" y="378"/>
                    <a:pt x="9169" y="481"/>
                  </a:cubicBezTo>
                  <a:cubicBezTo>
                    <a:pt x="9645" y="743"/>
                    <a:pt x="9942" y="1220"/>
                    <a:pt x="10097" y="1541"/>
                  </a:cubicBezTo>
                  <a:cubicBezTo>
                    <a:pt x="9938" y="1498"/>
                    <a:pt x="9780" y="1477"/>
                    <a:pt x="9628" y="1477"/>
                  </a:cubicBezTo>
                  <a:cubicBezTo>
                    <a:pt x="9361" y="1477"/>
                    <a:pt x="9112" y="1543"/>
                    <a:pt x="8907" y="1672"/>
                  </a:cubicBezTo>
                  <a:cubicBezTo>
                    <a:pt x="8585" y="1922"/>
                    <a:pt x="8418" y="2315"/>
                    <a:pt x="8466" y="2827"/>
                  </a:cubicBezTo>
                  <a:cubicBezTo>
                    <a:pt x="8526" y="3458"/>
                    <a:pt x="8942" y="4089"/>
                    <a:pt x="9371" y="4756"/>
                  </a:cubicBezTo>
                  <a:cubicBezTo>
                    <a:pt x="9942" y="5625"/>
                    <a:pt x="10538" y="6494"/>
                    <a:pt x="10538" y="7589"/>
                  </a:cubicBezTo>
                  <a:cubicBezTo>
                    <a:pt x="10514" y="8470"/>
                    <a:pt x="10240" y="9268"/>
                    <a:pt x="9728" y="9816"/>
                  </a:cubicBezTo>
                  <a:cubicBezTo>
                    <a:pt x="9192" y="10399"/>
                    <a:pt x="8454" y="10697"/>
                    <a:pt x="7585" y="10697"/>
                  </a:cubicBezTo>
                  <a:lnTo>
                    <a:pt x="4668" y="10697"/>
                  </a:lnTo>
                  <a:cubicBezTo>
                    <a:pt x="4739" y="10494"/>
                    <a:pt x="4930" y="10328"/>
                    <a:pt x="5180" y="10328"/>
                  </a:cubicBezTo>
                  <a:lnTo>
                    <a:pt x="6383" y="10328"/>
                  </a:lnTo>
                  <a:cubicBezTo>
                    <a:pt x="6466" y="10328"/>
                    <a:pt x="6549" y="10256"/>
                    <a:pt x="6549" y="10161"/>
                  </a:cubicBezTo>
                  <a:cubicBezTo>
                    <a:pt x="6549" y="10066"/>
                    <a:pt x="6466" y="9994"/>
                    <a:pt x="6383" y="9994"/>
                  </a:cubicBezTo>
                  <a:lnTo>
                    <a:pt x="5978" y="9994"/>
                  </a:lnTo>
                  <a:cubicBezTo>
                    <a:pt x="5621" y="9768"/>
                    <a:pt x="5180" y="9328"/>
                    <a:pt x="5049" y="8756"/>
                  </a:cubicBezTo>
                  <a:cubicBezTo>
                    <a:pt x="4966" y="8339"/>
                    <a:pt x="5073" y="7911"/>
                    <a:pt x="5370" y="7494"/>
                  </a:cubicBezTo>
                  <a:cubicBezTo>
                    <a:pt x="5668" y="7077"/>
                    <a:pt x="5513" y="6815"/>
                    <a:pt x="5430" y="6720"/>
                  </a:cubicBezTo>
                  <a:cubicBezTo>
                    <a:pt x="5318" y="6588"/>
                    <a:pt x="5135" y="6522"/>
                    <a:pt x="4926" y="6522"/>
                  </a:cubicBezTo>
                  <a:cubicBezTo>
                    <a:pt x="4759" y="6522"/>
                    <a:pt x="4574" y="6564"/>
                    <a:pt x="4394" y="6649"/>
                  </a:cubicBezTo>
                  <a:cubicBezTo>
                    <a:pt x="4281" y="6705"/>
                    <a:pt x="4082" y="6798"/>
                    <a:pt x="3745" y="6798"/>
                  </a:cubicBezTo>
                  <a:cubicBezTo>
                    <a:pt x="3445" y="6798"/>
                    <a:pt x="3034" y="6724"/>
                    <a:pt x="2477" y="6482"/>
                  </a:cubicBezTo>
                  <a:cubicBezTo>
                    <a:pt x="1882" y="6232"/>
                    <a:pt x="1310" y="6125"/>
                    <a:pt x="989" y="6065"/>
                  </a:cubicBezTo>
                  <a:cubicBezTo>
                    <a:pt x="953" y="6053"/>
                    <a:pt x="882" y="6053"/>
                    <a:pt x="846" y="6042"/>
                  </a:cubicBezTo>
                  <a:cubicBezTo>
                    <a:pt x="846" y="5946"/>
                    <a:pt x="870" y="5803"/>
                    <a:pt x="1060" y="5708"/>
                  </a:cubicBezTo>
                  <a:cubicBezTo>
                    <a:pt x="1092" y="5699"/>
                    <a:pt x="1141" y="5695"/>
                    <a:pt x="1201" y="5695"/>
                  </a:cubicBezTo>
                  <a:cubicBezTo>
                    <a:pt x="1298" y="5695"/>
                    <a:pt x="1423" y="5705"/>
                    <a:pt x="1549" y="5720"/>
                  </a:cubicBezTo>
                  <a:cubicBezTo>
                    <a:pt x="1739" y="5737"/>
                    <a:pt x="1967" y="5757"/>
                    <a:pt x="2218" y="5757"/>
                  </a:cubicBezTo>
                  <a:cubicBezTo>
                    <a:pt x="2877" y="5757"/>
                    <a:pt x="3697" y="5613"/>
                    <a:pt x="4430" y="4863"/>
                  </a:cubicBezTo>
                  <a:cubicBezTo>
                    <a:pt x="4489" y="4803"/>
                    <a:pt x="4489" y="4696"/>
                    <a:pt x="4430" y="4637"/>
                  </a:cubicBezTo>
                  <a:cubicBezTo>
                    <a:pt x="4400" y="4607"/>
                    <a:pt x="4358" y="4592"/>
                    <a:pt x="4317" y="4592"/>
                  </a:cubicBezTo>
                  <a:cubicBezTo>
                    <a:pt x="4275" y="4592"/>
                    <a:pt x="4233" y="4607"/>
                    <a:pt x="4204" y="4637"/>
                  </a:cubicBezTo>
                  <a:cubicBezTo>
                    <a:pt x="3608" y="5232"/>
                    <a:pt x="2977" y="5411"/>
                    <a:pt x="2406" y="5446"/>
                  </a:cubicBezTo>
                  <a:cubicBezTo>
                    <a:pt x="2227" y="5387"/>
                    <a:pt x="2072" y="5280"/>
                    <a:pt x="1977" y="5172"/>
                  </a:cubicBezTo>
                  <a:cubicBezTo>
                    <a:pt x="2120" y="5172"/>
                    <a:pt x="2287" y="5161"/>
                    <a:pt x="2465" y="5113"/>
                  </a:cubicBezTo>
                  <a:cubicBezTo>
                    <a:pt x="2549" y="5101"/>
                    <a:pt x="2596" y="5006"/>
                    <a:pt x="2584" y="4922"/>
                  </a:cubicBezTo>
                  <a:cubicBezTo>
                    <a:pt x="2574" y="4839"/>
                    <a:pt x="2499" y="4801"/>
                    <a:pt x="2425" y="4801"/>
                  </a:cubicBezTo>
                  <a:cubicBezTo>
                    <a:pt x="2415" y="4801"/>
                    <a:pt x="2404" y="4802"/>
                    <a:pt x="2394" y="4803"/>
                  </a:cubicBezTo>
                  <a:cubicBezTo>
                    <a:pt x="2241" y="4843"/>
                    <a:pt x="2103" y="4859"/>
                    <a:pt x="1981" y="4859"/>
                  </a:cubicBezTo>
                  <a:cubicBezTo>
                    <a:pt x="1552" y="4859"/>
                    <a:pt x="1310" y="4660"/>
                    <a:pt x="1227" y="4577"/>
                  </a:cubicBezTo>
                  <a:cubicBezTo>
                    <a:pt x="1275" y="4268"/>
                    <a:pt x="1584" y="3148"/>
                    <a:pt x="2703" y="2767"/>
                  </a:cubicBezTo>
                  <a:lnTo>
                    <a:pt x="2703" y="2827"/>
                  </a:lnTo>
                  <a:cubicBezTo>
                    <a:pt x="2703" y="2910"/>
                    <a:pt x="2775" y="2982"/>
                    <a:pt x="2870" y="2982"/>
                  </a:cubicBezTo>
                  <a:cubicBezTo>
                    <a:pt x="2954" y="2982"/>
                    <a:pt x="3037" y="2910"/>
                    <a:pt x="3037" y="2827"/>
                  </a:cubicBezTo>
                  <a:cubicBezTo>
                    <a:pt x="3049" y="2291"/>
                    <a:pt x="3346" y="2065"/>
                    <a:pt x="3489" y="1993"/>
                  </a:cubicBezTo>
                  <a:cubicBezTo>
                    <a:pt x="3823" y="2386"/>
                    <a:pt x="3727" y="2863"/>
                    <a:pt x="3727" y="2898"/>
                  </a:cubicBezTo>
                  <a:cubicBezTo>
                    <a:pt x="3716" y="2982"/>
                    <a:pt x="3775" y="3077"/>
                    <a:pt x="3846" y="3089"/>
                  </a:cubicBezTo>
                  <a:lnTo>
                    <a:pt x="3882" y="3089"/>
                  </a:lnTo>
                  <a:cubicBezTo>
                    <a:pt x="3930" y="3089"/>
                    <a:pt x="3966" y="3077"/>
                    <a:pt x="4001" y="3029"/>
                  </a:cubicBezTo>
                  <a:cubicBezTo>
                    <a:pt x="4132" y="3160"/>
                    <a:pt x="4311" y="3398"/>
                    <a:pt x="4370" y="3696"/>
                  </a:cubicBezTo>
                  <a:cubicBezTo>
                    <a:pt x="4382" y="3779"/>
                    <a:pt x="4442" y="3815"/>
                    <a:pt x="4525" y="3815"/>
                  </a:cubicBezTo>
                  <a:cubicBezTo>
                    <a:pt x="6037" y="3863"/>
                    <a:pt x="7418" y="4684"/>
                    <a:pt x="8192" y="5982"/>
                  </a:cubicBezTo>
                  <a:cubicBezTo>
                    <a:pt x="8538" y="6554"/>
                    <a:pt x="8752" y="7208"/>
                    <a:pt x="8788" y="7863"/>
                  </a:cubicBezTo>
                  <a:cubicBezTo>
                    <a:pt x="8835" y="8566"/>
                    <a:pt x="8704" y="9256"/>
                    <a:pt x="8371" y="9911"/>
                  </a:cubicBezTo>
                  <a:cubicBezTo>
                    <a:pt x="8335" y="9983"/>
                    <a:pt x="8371" y="10090"/>
                    <a:pt x="8454" y="10125"/>
                  </a:cubicBezTo>
                  <a:cubicBezTo>
                    <a:pt x="8478" y="10149"/>
                    <a:pt x="8490" y="10149"/>
                    <a:pt x="8526" y="10149"/>
                  </a:cubicBezTo>
                  <a:cubicBezTo>
                    <a:pt x="8585" y="10149"/>
                    <a:pt x="8645" y="10113"/>
                    <a:pt x="8669" y="10054"/>
                  </a:cubicBezTo>
                  <a:cubicBezTo>
                    <a:pt x="9014" y="9351"/>
                    <a:pt x="9169" y="8613"/>
                    <a:pt x="9121" y="7851"/>
                  </a:cubicBezTo>
                  <a:cubicBezTo>
                    <a:pt x="9073" y="7137"/>
                    <a:pt x="8847" y="6434"/>
                    <a:pt x="8478" y="5815"/>
                  </a:cubicBezTo>
                  <a:cubicBezTo>
                    <a:pt x="8121" y="5208"/>
                    <a:pt x="7633" y="4696"/>
                    <a:pt x="7061" y="4327"/>
                  </a:cubicBezTo>
                  <a:cubicBezTo>
                    <a:pt x="6787" y="3553"/>
                    <a:pt x="6394" y="2172"/>
                    <a:pt x="6847" y="1243"/>
                  </a:cubicBezTo>
                  <a:cubicBezTo>
                    <a:pt x="7025" y="862"/>
                    <a:pt x="7347" y="589"/>
                    <a:pt x="7799" y="446"/>
                  </a:cubicBezTo>
                  <a:cubicBezTo>
                    <a:pt x="8029" y="364"/>
                    <a:pt x="8252" y="324"/>
                    <a:pt x="8464" y="324"/>
                  </a:cubicBezTo>
                  <a:close/>
                  <a:moveTo>
                    <a:pt x="8449" y="0"/>
                  </a:moveTo>
                  <a:cubicBezTo>
                    <a:pt x="8203" y="0"/>
                    <a:pt x="7947" y="46"/>
                    <a:pt x="7680" y="136"/>
                  </a:cubicBezTo>
                  <a:cubicBezTo>
                    <a:pt x="7145" y="315"/>
                    <a:pt x="6752" y="636"/>
                    <a:pt x="6525" y="1112"/>
                  </a:cubicBezTo>
                  <a:cubicBezTo>
                    <a:pt x="6311" y="1577"/>
                    <a:pt x="6252" y="2172"/>
                    <a:pt x="6335" y="2875"/>
                  </a:cubicBezTo>
                  <a:cubicBezTo>
                    <a:pt x="6383" y="3244"/>
                    <a:pt x="6490" y="3660"/>
                    <a:pt x="6621" y="4077"/>
                  </a:cubicBezTo>
                  <a:cubicBezTo>
                    <a:pt x="6025" y="3744"/>
                    <a:pt x="5335" y="3565"/>
                    <a:pt x="4644" y="3529"/>
                  </a:cubicBezTo>
                  <a:cubicBezTo>
                    <a:pt x="4489" y="3065"/>
                    <a:pt x="4180" y="2767"/>
                    <a:pt x="4025" y="2660"/>
                  </a:cubicBezTo>
                  <a:cubicBezTo>
                    <a:pt x="4013" y="2422"/>
                    <a:pt x="3942" y="2065"/>
                    <a:pt x="3668" y="1767"/>
                  </a:cubicBezTo>
                  <a:lnTo>
                    <a:pt x="3704" y="1589"/>
                  </a:lnTo>
                  <a:cubicBezTo>
                    <a:pt x="3716" y="1505"/>
                    <a:pt x="3656" y="1422"/>
                    <a:pt x="3573" y="1410"/>
                  </a:cubicBezTo>
                  <a:cubicBezTo>
                    <a:pt x="3564" y="1409"/>
                    <a:pt x="3556" y="1409"/>
                    <a:pt x="3549" y="1409"/>
                  </a:cubicBezTo>
                  <a:cubicBezTo>
                    <a:pt x="3466" y="1409"/>
                    <a:pt x="3405" y="1465"/>
                    <a:pt x="3394" y="1541"/>
                  </a:cubicBezTo>
                  <a:lnTo>
                    <a:pt x="3358" y="1720"/>
                  </a:lnTo>
                  <a:cubicBezTo>
                    <a:pt x="3192" y="1803"/>
                    <a:pt x="2882" y="1993"/>
                    <a:pt x="2751" y="2434"/>
                  </a:cubicBezTo>
                  <a:cubicBezTo>
                    <a:pt x="1227" y="2839"/>
                    <a:pt x="894" y="4399"/>
                    <a:pt x="894" y="4672"/>
                  </a:cubicBezTo>
                  <a:cubicBezTo>
                    <a:pt x="894" y="4696"/>
                    <a:pt x="906" y="4744"/>
                    <a:pt x="918" y="4756"/>
                  </a:cubicBezTo>
                  <a:cubicBezTo>
                    <a:pt x="929" y="4780"/>
                    <a:pt x="1108" y="5018"/>
                    <a:pt x="1501" y="5149"/>
                  </a:cubicBezTo>
                  <a:cubicBezTo>
                    <a:pt x="1549" y="5208"/>
                    <a:pt x="1620" y="5339"/>
                    <a:pt x="1763" y="5458"/>
                  </a:cubicBezTo>
                  <a:cubicBezTo>
                    <a:pt x="1703" y="5458"/>
                    <a:pt x="1644" y="5446"/>
                    <a:pt x="1584" y="5446"/>
                  </a:cubicBezTo>
                  <a:cubicBezTo>
                    <a:pt x="1447" y="5428"/>
                    <a:pt x="1325" y="5416"/>
                    <a:pt x="1220" y="5416"/>
                  </a:cubicBezTo>
                  <a:cubicBezTo>
                    <a:pt x="1114" y="5416"/>
                    <a:pt x="1025" y="5428"/>
                    <a:pt x="953" y="5458"/>
                  </a:cubicBezTo>
                  <a:cubicBezTo>
                    <a:pt x="929" y="5458"/>
                    <a:pt x="929" y="5470"/>
                    <a:pt x="918" y="5470"/>
                  </a:cubicBezTo>
                  <a:cubicBezTo>
                    <a:pt x="870" y="5446"/>
                    <a:pt x="810" y="5411"/>
                    <a:pt x="751" y="5399"/>
                  </a:cubicBezTo>
                  <a:lnTo>
                    <a:pt x="751" y="5339"/>
                  </a:lnTo>
                  <a:cubicBezTo>
                    <a:pt x="751" y="5256"/>
                    <a:pt x="679" y="5172"/>
                    <a:pt x="596" y="5172"/>
                  </a:cubicBezTo>
                  <a:cubicBezTo>
                    <a:pt x="501" y="5172"/>
                    <a:pt x="429" y="5256"/>
                    <a:pt x="429" y="5339"/>
                  </a:cubicBezTo>
                  <a:lnTo>
                    <a:pt x="429" y="5399"/>
                  </a:lnTo>
                  <a:cubicBezTo>
                    <a:pt x="167" y="5470"/>
                    <a:pt x="1" y="5696"/>
                    <a:pt x="1" y="5970"/>
                  </a:cubicBezTo>
                  <a:lnTo>
                    <a:pt x="1" y="6149"/>
                  </a:lnTo>
                  <a:cubicBezTo>
                    <a:pt x="1" y="6470"/>
                    <a:pt x="263" y="6744"/>
                    <a:pt x="596" y="6744"/>
                  </a:cubicBezTo>
                  <a:cubicBezTo>
                    <a:pt x="798" y="6744"/>
                    <a:pt x="989" y="6637"/>
                    <a:pt x="1096" y="6458"/>
                  </a:cubicBezTo>
                  <a:cubicBezTo>
                    <a:pt x="1430" y="6518"/>
                    <a:pt x="1870" y="6625"/>
                    <a:pt x="2358" y="6827"/>
                  </a:cubicBezTo>
                  <a:cubicBezTo>
                    <a:pt x="2958" y="7080"/>
                    <a:pt x="3399" y="7165"/>
                    <a:pt x="3740" y="7165"/>
                  </a:cubicBezTo>
                  <a:cubicBezTo>
                    <a:pt x="3785" y="7165"/>
                    <a:pt x="3829" y="7164"/>
                    <a:pt x="3870" y="7161"/>
                  </a:cubicBezTo>
                  <a:cubicBezTo>
                    <a:pt x="3954" y="7375"/>
                    <a:pt x="4239" y="8018"/>
                    <a:pt x="4704" y="8542"/>
                  </a:cubicBezTo>
                  <a:cubicBezTo>
                    <a:pt x="4704" y="8661"/>
                    <a:pt x="4716" y="8768"/>
                    <a:pt x="4739" y="8887"/>
                  </a:cubicBezTo>
                  <a:cubicBezTo>
                    <a:pt x="4847" y="9363"/>
                    <a:pt x="5132" y="9756"/>
                    <a:pt x="5454" y="10042"/>
                  </a:cubicBezTo>
                  <a:lnTo>
                    <a:pt x="5180" y="10042"/>
                  </a:lnTo>
                  <a:cubicBezTo>
                    <a:pt x="4692" y="10042"/>
                    <a:pt x="4323" y="10435"/>
                    <a:pt x="4323" y="10887"/>
                  </a:cubicBezTo>
                  <a:cubicBezTo>
                    <a:pt x="4323" y="10983"/>
                    <a:pt x="4394" y="11054"/>
                    <a:pt x="4489" y="11054"/>
                  </a:cubicBezTo>
                  <a:lnTo>
                    <a:pt x="7597" y="11054"/>
                  </a:lnTo>
                  <a:cubicBezTo>
                    <a:pt x="8561" y="11054"/>
                    <a:pt x="9383" y="10709"/>
                    <a:pt x="9978" y="10078"/>
                  </a:cubicBezTo>
                  <a:cubicBezTo>
                    <a:pt x="10550" y="9459"/>
                    <a:pt x="10859" y="8590"/>
                    <a:pt x="10859" y="7613"/>
                  </a:cubicBezTo>
                  <a:cubicBezTo>
                    <a:pt x="10847" y="6399"/>
                    <a:pt x="10204" y="5434"/>
                    <a:pt x="9645" y="4577"/>
                  </a:cubicBezTo>
                  <a:cubicBezTo>
                    <a:pt x="9228" y="3958"/>
                    <a:pt x="8835" y="3363"/>
                    <a:pt x="8776" y="2791"/>
                  </a:cubicBezTo>
                  <a:cubicBezTo>
                    <a:pt x="8752" y="2410"/>
                    <a:pt x="8847" y="2113"/>
                    <a:pt x="9073" y="1946"/>
                  </a:cubicBezTo>
                  <a:cubicBezTo>
                    <a:pt x="9208" y="1850"/>
                    <a:pt x="9386" y="1802"/>
                    <a:pt x="9584" y="1802"/>
                  </a:cubicBezTo>
                  <a:cubicBezTo>
                    <a:pt x="9806" y="1802"/>
                    <a:pt x="10055" y="1862"/>
                    <a:pt x="10300" y="1982"/>
                  </a:cubicBezTo>
                  <a:cubicBezTo>
                    <a:pt x="10320" y="1989"/>
                    <a:pt x="10339" y="1993"/>
                    <a:pt x="10359" y="1993"/>
                  </a:cubicBezTo>
                  <a:cubicBezTo>
                    <a:pt x="10399" y="1993"/>
                    <a:pt x="10439" y="1978"/>
                    <a:pt x="10478" y="1946"/>
                  </a:cubicBezTo>
                  <a:cubicBezTo>
                    <a:pt x="10514" y="1898"/>
                    <a:pt x="10550" y="1839"/>
                    <a:pt x="10514" y="1779"/>
                  </a:cubicBezTo>
                  <a:cubicBezTo>
                    <a:pt x="10502" y="1743"/>
                    <a:pt x="10181" y="672"/>
                    <a:pt x="9300" y="208"/>
                  </a:cubicBezTo>
                  <a:cubicBezTo>
                    <a:pt x="9036" y="69"/>
                    <a:pt x="8751" y="0"/>
                    <a:pt x="8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" name="Google Shape;11869;p81">
              <a:extLst>
                <a:ext uri="{FF2B5EF4-FFF2-40B4-BE49-F238E27FC236}">
                  <a16:creationId xmlns:a16="http://schemas.microsoft.com/office/drawing/2014/main" id="{27F1F8A5-9571-1884-7957-E10A8E06C255}"/>
                </a:ext>
              </a:extLst>
            </p:cNvPr>
            <p:cNvSpPr/>
            <p:nvPr/>
          </p:nvSpPr>
          <p:spPr>
            <a:xfrm>
              <a:off x="3823757" y="2285522"/>
              <a:ext cx="16416" cy="10304"/>
            </a:xfrm>
            <a:custGeom>
              <a:avLst/>
              <a:gdLst/>
              <a:ahLst/>
              <a:cxnLst/>
              <a:rect l="l" t="t" r="r" b="b"/>
              <a:pathLst>
                <a:path w="513" h="322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cubicBezTo>
                    <a:pt x="1" y="250"/>
                    <a:pt x="84" y="322"/>
                    <a:pt x="167" y="322"/>
                  </a:cubicBezTo>
                  <a:lnTo>
                    <a:pt x="346" y="322"/>
                  </a:lnTo>
                  <a:cubicBezTo>
                    <a:pt x="441" y="322"/>
                    <a:pt x="513" y="250"/>
                    <a:pt x="513" y="155"/>
                  </a:cubicBezTo>
                  <a:cubicBezTo>
                    <a:pt x="513" y="72"/>
                    <a:pt x="441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" name="Google Shape;11870;p81">
              <a:extLst>
                <a:ext uri="{FF2B5EF4-FFF2-40B4-BE49-F238E27FC236}">
                  <a16:creationId xmlns:a16="http://schemas.microsoft.com/office/drawing/2014/main" id="{59D4A996-72FA-74A9-7904-499BBD050E1F}"/>
                </a:ext>
              </a:extLst>
            </p:cNvPr>
            <p:cNvSpPr/>
            <p:nvPr/>
          </p:nvSpPr>
          <p:spPr>
            <a:xfrm>
              <a:off x="3664493" y="2075218"/>
              <a:ext cx="26720" cy="26688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17" y="321"/>
                  </a:moveTo>
                  <a:cubicBezTo>
                    <a:pt x="477" y="321"/>
                    <a:pt x="513" y="357"/>
                    <a:pt x="513" y="417"/>
                  </a:cubicBezTo>
                  <a:cubicBezTo>
                    <a:pt x="513" y="476"/>
                    <a:pt x="453" y="524"/>
                    <a:pt x="417" y="524"/>
                  </a:cubicBezTo>
                  <a:cubicBezTo>
                    <a:pt x="358" y="524"/>
                    <a:pt x="310" y="476"/>
                    <a:pt x="310" y="417"/>
                  </a:cubicBezTo>
                  <a:cubicBezTo>
                    <a:pt x="310" y="357"/>
                    <a:pt x="346" y="321"/>
                    <a:pt x="417" y="321"/>
                  </a:cubicBezTo>
                  <a:close/>
                  <a:moveTo>
                    <a:pt x="417" y="0"/>
                  </a:moveTo>
                  <a:cubicBezTo>
                    <a:pt x="179" y="0"/>
                    <a:pt x="1" y="202"/>
                    <a:pt x="1" y="417"/>
                  </a:cubicBezTo>
                  <a:cubicBezTo>
                    <a:pt x="1" y="655"/>
                    <a:pt x="191" y="833"/>
                    <a:pt x="417" y="833"/>
                  </a:cubicBezTo>
                  <a:cubicBezTo>
                    <a:pt x="656" y="833"/>
                    <a:pt x="834" y="643"/>
                    <a:pt x="834" y="417"/>
                  </a:cubicBezTo>
                  <a:cubicBezTo>
                    <a:pt x="834" y="202"/>
                    <a:pt x="632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5" name="Google Shape;11871;p81">
            <a:extLst>
              <a:ext uri="{FF2B5EF4-FFF2-40B4-BE49-F238E27FC236}">
                <a16:creationId xmlns:a16="http://schemas.microsoft.com/office/drawing/2014/main" id="{F7528918-827D-D21A-430B-119110F6BB3A}"/>
              </a:ext>
            </a:extLst>
          </p:cNvPr>
          <p:cNvGrpSpPr/>
          <p:nvPr/>
        </p:nvGrpSpPr>
        <p:grpSpPr>
          <a:xfrm>
            <a:off x="3704864" y="3923084"/>
            <a:ext cx="715584" cy="704896"/>
            <a:chOff x="1950765" y="1964338"/>
            <a:chExt cx="357792" cy="3524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6" name="Google Shape;11872;p81">
              <a:extLst>
                <a:ext uri="{FF2B5EF4-FFF2-40B4-BE49-F238E27FC236}">
                  <a16:creationId xmlns:a16="http://schemas.microsoft.com/office/drawing/2014/main" id="{B2492A7D-9ED3-9F1D-41E4-BECAFD4FFC7F}"/>
                </a:ext>
              </a:extLst>
            </p:cNvPr>
            <p:cNvSpPr/>
            <p:nvPr/>
          </p:nvSpPr>
          <p:spPr>
            <a:xfrm>
              <a:off x="2048301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2" y="1"/>
                  </a:moveTo>
                  <a:cubicBezTo>
                    <a:pt x="346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46" y="1858"/>
                    <a:pt x="762" y="1858"/>
                  </a:cubicBezTo>
                  <a:cubicBezTo>
                    <a:pt x="1179" y="1858"/>
                    <a:pt x="1524" y="1513"/>
                    <a:pt x="1524" y="1096"/>
                  </a:cubicBezTo>
                  <a:lnTo>
                    <a:pt x="1524" y="751"/>
                  </a:lnTo>
                  <a:cubicBezTo>
                    <a:pt x="1524" y="656"/>
                    <a:pt x="1489" y="549"/>
                    <a:pt x="1453" y="442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0" y="351"/>
                    <a:pt x="1259" y="357"/>
                    <a:pt x="1239" y="370"/>
                  </a:cubicBezTo>
                  <a:cubicBezTo>
                    <a:pt x="1167" y="418"/>
                    <a:pt x="1120" y="501"/>
                    <a:pt x="1167" y="572"/>
                  </a:cubicBezTo>
                  <a:cubicBezTo>
                    <a:pt x="1191" y="632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12" y="1561"/>
                    <a:pt x="762" y="1561"/>
                  </a:cubicBezTo>
                  <a:cubicBezTo>
                    <a:pt x="524" y="1561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7"/>
                    <a:pt x="512" y="322"/>
                    <a:pt x="762" y="322"/>
                  </a:cubicBezTo>
                  <a:cubicBezTo>
                    <a:pt x="858" y="322"/>
                    <a:pt x="929" y="251"/>
                    <a:pt x="929" y="156"/>
                  </a:cubicBezTo>
                  <a:cubicBezTo>
                    <a:pt x="929" y="72"/>
                    <a:pt x="858" y="1"/>
                    <a:pt x="7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" name="Google Shape;11873;p81">
              <a:extLst>
                <a:ext uri="{FF2B5EF4-FFF2-40B4-BE49-F238E27FC236}">
                  <a16:creationId xmlns:a16="http://schemas.microsoft.com/office/drawing/2014/main" id="{63104F87-64E2-267A-F84C-0C135D8FD8BE}"/>
                </a:ext>
              </a:extLst>
            </p:cNvPr>
            <p:cNvSpPr/>
            <p:nvPr/>
          </p:nvSpPr>
          <p:spPr>
            <a:xfrm>
              <a:off x="2164109" y="2152530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56"/>
                    <a:pt x="1489" y="549"/>
                    <a:pt x="1442" y="442"/>
                  </a:cubicBezTo>
                  <a:cubicBezTo>
                    <a:pt x="1416" y="390"/>
                    <a:pt x="1359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2" y="632"/>
                    <a:pt x="1203" y="703"/>
                    <a:pt x="1203" y="775"/>
                  </a:cubicBezTo>
                  <a:lnTo>
                    <a:pt x="1203" y="1120"/>
                  </a:lnTo>
                  <a:cubicBezTo>
                    <a:pt x="1203" y="1358"/>
                    <a:pt x="1013" y="1561"/>
                    <a:pt x="763" y="1561"/>
                  </a:cubicBezTo>
                  <a:cubicBezTo>
                    <a:pt x="525" y="1561"/>
                    <a:pt x="311" y="1370"/>
                    <a:pt x="311" y="1120"/>
                  </a:cubicBezTo>
                  <a:lnTo>
                    <a:pt x="311" y="775"/>
                  </a:lnTo>
                  <a:cubicBezTo>
                    <a:pt x="311" y="537"/>
                    <a:pt x="513" y="322"/>
                    <a:pt x="763" y="322"/>
                  </a:cubicBezTo>
                  <a:cubicBezTo>
                    <a:pt x="846" y="322"/>
                    <a:pt x="930" y="251"/>
                    <a:pt x="930" y="156"/>
                  </a:cubicBezTo>
                  <a:cubicBezTo>
                    <a:pt x="930" y="72"/>
                    <a:pt x="846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11874;p81">
              <a:extLst>
                <a:ext uri="{FF2B5EF4-FFF2-40B4-BE49-F238E27FC236}">
                  <a16:creationId xmlns:a16="http://schemas.microsoft.com/office/drawing/2014/main" id="{E470FEE0-F47D-1B9E-CCD3-A7722A13A7BC}"/>
                </a:ext>
              </a:extLst>
            </p:cNvPr>
            <p:cNvSpPr/>
            <p:nvPr/>
          </p:nvSpPr>
          <p:spPr>
            <a:xfrm>
              <a:off x="2097453" y="2224562"/>
              <a:ext cx="65952" cy="56416"/>
            </a:xfrm>
            <a:custGeom>
              <a:avLst/>
              <a:gdLst/>
              <a:ahLst/>
              <a:cxnLst/>
              <a:rect l="l" t="t" r="r" b="b"/>
              <a:pathLst>
                <a:path w="2061" h="1763" extrusionOk="0">
                  <a:moveTo>
                    <a:pt x="1012" y="322"/>
                  </a:moveTo>
                  <a:cubicBezTo>
                    <a:pt x="1405" y="322"/>
                    <a:pt x="1715" y="560"/>
                    <a:pt x="1715" y="858"/>
                  </a:cubicBezTo>
                  <a:cubicBezTo>
                    <a:pt x="1727" y="1096"/>
                    <a:pt x="1489" y="1250"/>
                    <a:pt x="1191" y="1405"/>
                  </a:cubicBezTo>
                  <a:cubicBezTo>
                    <a:pt x="1131" y="1435"/>
                    <a:pt x="1075" y="1450"/>
                    <a:pt x="1021" y="1450"/>
                  </a:cubicBezTo>
                  <a:cubicBezTo>
                    <a:pt x="968" y="1450"/>
                    <a:pt x="917" y="1435"/>
                    <a:pt x="870" y="1405"/>
                  </a:cubicBezTo>
                  <a:lnTo>
                    <a:pt x="846" y="1405"/>
                  </a:lnTo>
                  <a:cubicBezTo>
                    <a:pt x="548" y="1250"/>
                    <a:pt x="310" y="1096"/>
                    <a:pt x="310" y="858"/>
                  </a:cubicBezTo>
                  <a:cubicBezTo>
                    <a:pt x="310" y="560"/>
                    <a:pt x="631" y="322"/>
                    <a:pt x="1012" y="322"/>
                  </a:cubicBezTo>
                  <a:close/>
                  <a:moveTo>
                    <a:pt x="1024" y="0"/>
                  </a:moveTo>
                  <a:cubicBezTo>
                    <a:pt x="465" y="0"/>
                    <a:pt x="0" y="381"/>
                    <a:pt x="0" y="846"/>
                  </a:cubicBezTo>
                  <a:cubicBezTo>
                    <a:pt x="0" y="1310"/>
                    <a:pt x="417" y="1524"/>
                    <a:pt x="703" y="1679"/>
                  </a:cubicBezTo>
                  <a:lnTo>
                    <a:pt x="715" y="1679"/>
                  </a:lnTo>
                  <a:cubicBezTo>
                    <a:pt x="822" y="1739"/>
                    <a:pt x="929" y="1762"/>
                    <a:pt x="1024" y="1762"/>
                  </a:cubicBezTo>
                  <a:cubicBezTo>
                    <a:pt x="1131" y="1762"/>
                    <a:pt x="1239" y="1739"/>
                    <a:pt x="1346" y="1679"/>
                  </a:cubicBezTo>
                  <a:lnTo>
                    <a:pt x="1358" y="1679"/>
                  </a:lnTo>
                  <a:cubicBezTo>
                    <a:pt x="1643" y="1524"/>
                    <a:pt x="2060" y="1286"/>
                    <a:pt x="2060" y="846"/>
                  </a:cubicBezTo>
                  <a:cubicBezTo>
                    <a:pt x="2060" y="381"/>
                    <a:pt x="1596" y="0"/>
                    <a:pt x="1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" name="Google Shape;11875;p81">
              <a:extLst>
                <a:ext uri="{FF2B5EF4-FFF2-40B4-BE49-F238E27FC236}">
                  <a16:creationId xmlns:a16="http://schemas.microsoft.com/office/drawing/2014/main" id="{9C1A6B02-B570-1084-F36A-23E6A9990375}"/>
                </a:ext>
              </a:extLst>
            </p:cNvPr>
            <p:cNvSpPr/>
            <p:nvPr/>
          </p:nvSpPr>
          <p:spPr>
            <a:xfrm>
              <a:off x="1950765" y="1964338"/>
              <a:ext cx="357792" cy="352448"/>
            </a:xfrm>
            <a:custGeom>
              <a:avLst/>
              <a:gdLst/>
              <a:ahLst/>
              <a:cxnLst/>
              <a:rect l="l" t="t" r="r" b="b"/>
              <a:pathLst>
                <a:path w="11181" h="11014" extrusionOk="0">
                  <a:moveTo>
                    <a:pt x="2155" y="346"/>
                  </a:moveTo>
                  <a:cubicBezTo>
                    <a:pt x="2429" y="357"/>
                    <a:pt x="2715" y="453"/>
                    <a:pt x="2977" y="608"/>
                  </a:cubicBezTo>
                  <a:cubicBezTo>
                    <a:pt x="3453" y="893"/>
                    <a:pt x="3822" y="1358"/>
                    <a:pt x="4025" y="1917"/>
                  </a:cubicBezTo>
                  <a:cubicBezTo>
                    <a:pt x="4049" y="2001"/>
                    <a:pt x="4060" y="2072"/>
                    <a:pt x="4072" y="2132"/>
                  </a:cubicBezTo>
                  <a:cubicBezTo>
                    <a:pt x="3930" y="2203"/>
                    <a:pt x="3763" y="2298"/>
                    <a:pt x="3620" y="2393"/>
                  </a:cubicBezTo>
                  <a:cubicBezTo>
                    <a:pt x="3584" y="2239"/>
                    <a:pt x="3537" y="2072"/>
                    <a:pt x="3477" y="1905"/>
                  </a:cubicBezTo>
                  <a:cubicBezTo>
                    <a:pt x="3275" y="1322"/>
                    <a:pt x="2929" y="846"/>
                    <a:pt x="2501" y="536"/>
                  </a:cubicBezTo>
                  <a:cubicBezTo>
                    <a:pt x="2382" y="453"/>
                    <a:pt x="2263" y="393"/>
                    <a:pt x="2155" y="346"/>
                  </a:cubicBezTo>
                  <a:close/>
                  <a:moveTo>
                    <a:pt x="1582" y="529"/>
                  </a:moveTo>
                  <a:cubicBezTo>
                    <a:pt x="2211" y="529"/>
                    <a:pt x="2889" y="1119"/>
                    <a:pt x="3203" y="2012"/>
                  </a:cubicBezTo>
                  <a:cubicBezTo>
                    <a:pt x="3275" y="2203"/>
                    <a:pt x="3322" y="2417"/>
                    <a:pt x="3346" y="2608"/>
                  </a:cubicBezTo>
                  <a:cubicBezTo>
                    <a:pt x="3048" y="2846"/>
                    <a:pt x="2775" y="3132"/>
                    <a:pt x="2501" y="3453"/>
                  </a:cubicBezTo>
                  <a:cubicBezTo>
                    <a:pt x="2239" y="3786"/>
                    <a:pt x="2001" y="4156"/>
                    <a:pt x="1798" y="4537"/>
                  </a:cubicBezTo>
                  <a:cubicBezTo>
                    <a:pt x="1251" y="4287"/>
                    <a:pt x="810" y="3786"/>
                    <a:pt x="584" y="3144"/>
                  </a:cubicBezTo>
                  <a:cubicBezTo>
                    <a:pt x="370" y="2572"/>
                    <a:pt x="370" y="1977"/>
                    <a:pt x="572" y="1465"/>
                  </a:cubicBezTo>
                  <a:cubicBezTo>
                    <a:pt x="703" y="1108"/>
                    <a:pt x="929" y="810"/>
                    <a:pt x="1203" y="608"/>
                  </a:cubicBezTo>
                  <a:cubicBezTo>
                    <a:pt x="1227" y="596"/>
                    <a:pt x="1251" y="596"/>
                    <a:pt x="1263" y="584"/>
                  </a:cubicBezTo>
                  <a:cubicBezTo>
                    <a:pt x="1366" y="547"/>
                    <a:pt x="1474" y="529"/>
                    <a:pt x="1582" y="529"/>
                  </a:cubicBezTo>
                  <a:close/>
                  <a:moveTo>
                    <a:pt x="9061" y="357"/>
                  </a:moveTo>
                  <a:lnTo>
                    <a:pt x="9061" y="357"/>
                  </a:lnTo>
                  <a:cubicBezTo>
                    <a:pt x="8930" y="417"/>
                    <a:pt x="8811" y="488"/>
                    <a:pt x="8680" y="584"/>
                  </a:cubicBezTo>
                  <a:cubicBezTo>
                    <a:pt x="8609" y="643"/>
                    <a:pt x="8585" y="727"/>
                    <a:pt x="8644" y="810"/>
                  </a:cubicBezTo>
                  <a:cubicBezTo>
                    <a:pt x="8680" y="846"/>
                    <a:pt x="8728" y="869"/>
                    <a:pt x="8787" y="869"/>
                  </a:cubicBezTo>
                  <a:cubicBezTo>
                    <a:pt x="8811" y="869"/>
                    <a:pt x="8859" y="846"/>
                    <a:pt x="8871" y="834"/>
                  </a:cubicBezTo>
                  <a:cubicBezTo>
                    <a:pt x="9134" y="647"/>
                    <a:pt x="9409" y="545"/>
                    <a:pt x="9662" y="545"/>
                  </a:cubicBezTo>
                  <a:cubicBezTo>
                    <a:pt x="9764" y="545"/>
                    <a:pt x="9862" y="561"/>
                    <a:pt x="9954" y="596"/>
                  </a:cubicBezTo>
                  <a:cubicBezTo>
                    <a:pt x="9978" y="596"/>
                    <a:pt x="10002" y="608"/>
                    <a:pt x="10037" y="631"/>
                  </a:cubicBezTo>
                  <a:cubicBezTo>
                    <a:pt x="10311" y="822"/>
                    <a:pt x="10526" y="1119"/>
                    <a:pt x="10657" y="1477"/>
                  </a:cubicBezTo>
                  <a:cubicBezTo>
                    <a:pt x="10847" y="1989"/>
                    <a:pt x="10835" y="2584"/>
                    <a:pt x="10645" y="3155"/>
                  </a:cubicBezTo>
                  <a:cubicBezTo>
                    <a:pt x="10418" y="3775"/>
                    <a:pt x="9978" y="4298"/>
                    <a:pt x="9418" y="4548"/>
                  </a:cubicBezTo>
                  <a:cubicBezTo>
                    <a:pt x="9228" y="4167"/>
                    <a:pt x="8990" y="3810"/>
                    <a:pt x="8728" y="3465"/>
                  </a:cubicBezTo>
                  <a:cubicBezTo>
                    <a:pt x="8454" y="3144"/>
                    <a:pt x="8168" y="2858"/>
                    <a:pt x="7870" y="2620"/>
                  </a:cubicBezTo>
                  <a:cubicBezTo>
                    <a:pt x="7906" y="2429"/>
                    <a:pt x="7954" y="2215"/>
                    <a:pt x="8025" y="2024"/>
                  </a:cubicBezTo>
                  <a:cubicBezTo>
                    <a:pt x="8109" y="1774"/>
                    <a:pt x="8251" y="1536"/>
                    <a:pt x="8394" y="1310"/>
                  </a:cubicBezTo>
                  <a:cubicBezTo>
                    <a:pt x="8454" y="1239"/>
                    <a:pt x="8430" y="1131"/>
                    <a:pt x="8371" y="1084"/>
                  </a:cubicBezTo>
                  <a:cubicBezTo>
                    <a:pt x="8340" y="1062"/>
                    <a:pt x="8309" y="1053"/>
                    <a:pt x="8278" y="1053"/>
                  </a:cubicBezTo>
                  <a:cubicBezTo>
                    <a:pt x="8225" y="1053"/>
                    <a:pt x="8175" y="1081"/>
                    <a:pt x="8144" y="1119"/>
                  </a:cubicBezTo>
                  <a:cubicBezTo>
                    <a:pt x="7966" y="1358"/>
                    <a:pt x="7835" y="1620"/>
                    <a:pt x="7728" y="1905"/>
                  </a:cubicBezTo>
                  <a:cubicBezTo>
                    <a:pt x="7668" y="2072"/>
                    <a:pt x="7620" y="2227"/>
                    <a:pt x="7597" y="2393"/>
                  </a:cubicBezTo>
                  <a:cubicBezTo>
                    <a:pt x="7442" y="2286"/>
                    <a:pt x="7299" y="2203"/>
                    <a:pt x="7132" y="2132"/>
                  </a:cubicBezTo>
                  <a:cubicBezTo>
                    <a:pt x="7156" y="2060"/>
                    <a:pt x="7180" y="1977"/>
                    <a:pt x="7204" y="1917"/>
                  </a:cubicBezTo>
                  <a:cubicBezTo>
                    <a:pt x="7418" y="1358"/>
                    <a:pt x="7787" y="893"/>
                    <a:pt x="8251" y="608"/>
                  </a:cubicBezTo>
                  <a:cubicBezTo>
                    <a:pt x="8513" y="465"/>
                    <a:pt x="8787" y="369"/>
                    <a:pt x="9061" y="357"/>
                  </a:cubicBezTo>
                  <a:close/>
                  <a:moveTo>
                    <a:pt x="5620" y="2072"/>
                  </a:moveTo>
                  <a:cubicBezTo>
                    <a:pt x="6632" y="2072"/>
                    <a:pt x="7680" y="2655"/>
                    <a:pt x="8502" y="3667"/>
                  </a:cubicBezTo>
                  <a:cubicBezTo>
                    <a:pt x="9311" y="4679"/>
                    <a:pt x="9775" y="5965"/>
                    <a:pt x="9775" y="7204"/>
                  </a:cubicBezTo>
                  <a:cubicBezTo>
                    <a:pt x="9764" y="7656"/>
                    <a:pt x="9645" y="8085"/>
                    <a:pt x="9418" y="8466"/>
                  </a:cubicBezTo>
                  <a:cubicBezTo>
                    <a:pt x="9121" y="8454"/>
                    <a:pt x="8834" y="8450"/>
                    <a:pt x="8581" y="8450"/>
                  </a:cubicBezTo>
                  <a:cubicBezTo>
                    <a:pt x="8076" y="8450"/>
                    <a:pt x="7708" y="8466"/>
                    <a:pt x="7668" y="8466"/>
                  </a:cubicBezTo>
                  <a:cubicBezTo>
                    <a:pt x="7573" y="8466"/>
                    <a:pt x="7501" y="8549"/>
                    <a:pt x="7513" y="8632"/>
                  </a:cubicBezTo>
                  <a:cubicBezTo>
                    <a:pt x="7513" y="8721"/>
                    <a:pt x="7585" y="8788"/>
                    <a:pt x="7662" y="8788"/>
                  </a:cubicBezTo>
                  <a:cubicBezTo>
                    <a:pt x="7668" y="8788"/>
                    <a:pt x="7674" y="8788"/>
                    <a:pt x="7680" y="8787"/>
                  </a:cubicBezTo>
                  <a:cubicBezTo>
                    <a:pt x="7688" y="8787"/>
                    <a:pt x="8003" y="8771"/>
                    <a:pt x="8455" y="8771"/>
                  </a:cubicBezTo>
                  <a:cubicBezTo>
                    <a:pt x="8681" y="8771"/>
                    <a:pt x="8942" y="8775"/>
                    <a:pt x="9216" y="8787"/>
                  </a:cubicBezTo>
                  <a:cubicBezTo>
                    <a:pt x="9144" y="8882"/>
                    <a:pt x="9061" y="8978"/>
                    <a:pt x="8978" y="9085"/>
                  </a:cubicBezTo>
                  <a:lnTo>
                    <a:pt x="8740" y="9323"/>
                  </a:lnTo>
                  <a:cubicBezTo>
                    <a:pt x="7990" y="9109"/>
                    <a:pt x="7394" y="9001"/>
                    <a:pt x="7370" y="8990"/>
                  </a:cubicBezTo>
                  <a:cubicBezTo>
                    <a:pt x="7362" y="8988"/>
                    <a:pt x="7354" y="8988"/>
                    <a:pt x="7346" y="8988"/>
                  </a:cubicBezTo>
                  <a:cubicBezTo>
                    <a:pt x="7261" y="8988"/>
                    <a:pt x="7191" y="9044"/>
                    <a:pt x="7180" y="9120"/>
                  </a:cubicBezTo>
                  <a:cubicBezTo>
                    <a:pt x="7156" y="9216"/>
                    <a:pt x="7216" y="9299"/>
                    <a:pt x="7311" y="9323"/>
                  </a:cubicBezTo>
                  <a:cubicBezTo>
                    <a:pt x="7323" y="9323"/>
                    <a:pt x="7799" y="9406"/>
                    <a:pt x="8418" y="9573"/>
                  </a:cubicBezTo>
                  <a:cubicBezTo>
                    <a:pt x="7990" y="9871"/>
                    <a:pt x="7478" y="10109"/>
                    <a:pt x="6894" y="10240"/>
                  </a:cubicBezTo>
                  <a:cubicBezTo>
                    <a:pt x="6918" y="10192"/>
                    <a:pt x="6966" y="10168"/>
                    <a:pt x="6989" y="10121"/>
                  </a:cubicBezTo>
                  <a:cubicBezTo>
                    <a:pt x="7037" y="10049"/>
                    <a:pt x="7025" y="9942"/>
                    <a:pt x="6954" y="9894"/>
                  </a:cubicBezTo>
                  <a:cubicBezTo>
                    <a:pt x="6924" y="9882"/>
                    <a:pt x="6892" y="9875"/>
                    <a:pt x="6862" y="9875"/>
                  </a:cubicBezTo>
                  <a:cubicBezTo>
                    <a:pt x="6808" y="9875"/>
                    <a:pt x="6758" y="9896"/>
                    <a:pt x="6727" y="9942"/>
                  </a:cubicBezTo>
                  <a:cubicBezTo>
                    <a:pt x="6608" y="10109"/>
                    <a:pt x="6430" y="10216"/>
                    <a:pt x="6216" y="10216"/>
                  </a:cubicBezTo>
                  <a:cubicBezTo>
                    <a:pt x="6096" y="10216"/>
                    <a:pt x="6001" y="10180"/>
                    <a:pt x="5894" y="10109"/>
                  </a:cubicBezTo>
                  <a:cubicBezTo>
                    <a:pt x="5811" y="10055"/>
                    <a:pt x="5712" y="10028"/>
                    <a:pt x="5616" y="10028"/>
                  </a:cubicBezTo>
                  <a:cubicBezTo>
                    <a:pt x="5519" y="10028"/>
                    <a:pt x="5424" y="10055"/>
                    <a:pt x="5346" y="10109"/>
                  </a:cubicBezTo>
                  <a:cubicBezTo>
                    <a:pt x="5239" y="10168"/>
                    <a:pt x="5132" y="10216"/>
                    <a:pt x="5013" y="10216"/>
                  </a:cubicBezTo>
                  <a:cubicBezTo>
                    <a:pt x="4811" y="10216"/>
                    <a:pt x="4632" y="10109"/>
                    <a:pt x="4513" y="9942"/>
                  </a:cubicBezTo>
                  <a:cubicBezTo>
                    <a:pt x="4482" y="9896"/>
                    <a:pt x="4427" y="9875"/>
                    <a:pt x="4373" y="9875"/>
                  </a:cubicBezTo>
                  <a:cubicBezTo>
                    <a:pt x="4343" y="9875"/>
                    <a:pt x="4312" y="9882"/>
                    <a:pt x="4287" y="9894"/>
                  </a:cubicBezTo>
                  <a:cubicBezTo>
                    <a:pt x="4215" y="9942"/>
                    <a:pt x="4203" y="10049"/>
                    <a:pt x="4239" y="10121"/>
                  </a:cubicBezTo>
                  <a:cubicBezTo>
                    <a:pt x="4275" y="10168"/>
                    <a:pt x="4299" y="10216"/>
                    <a:pt x="4346" y="10240"/>
                  </a:cubicBezTo>
                  <a:cubicBezTo>
                    <a:pt x="3763" y="10109"/>
                    <a:pt x="3263" y="9882"/>
                    <a:pt x="2810" y="9573"/>
                  </a:cubicBezTo>
                  <a:cubicBezTo>
                    <a:pt x="3441" y="9406"/>
                    <a:pt x="3918" y="9323"/>
                    <a:pt x="3930" y="9323"/>
                  </a:cubicBezTo>
                  <a:cubicBezTo>
                    <a:pt x="4025" y="9299"/>
                    <a:pt x="4072" y="9216"/>
                    <a:pt x="4060" y="9120"/>
                  </a:cubicBezTo>
                  <a:cubicBezTo>
                    <a:pt x="4050" y="9044"/>
                    <a:pt x="3969" y="8988"/>
                    <a:pt x="3892" y="8988"/>
                  </a:cubicBezTo>
                  <a:cubicBezTo>
                    <a:pt x="3884" y="8988"/>
                    <a:pt x="3877" y="8988"/>
                    <a:pt x="3870" y="8990"/>
                  </a:cubicBezTo>
                  <a:cubicBezTo>
                    <a:pt x="3822" y="8990"/>
                    <a:pt x="3227" y="9109"/>
                    <a:pt x="2501" y="9323"/>
                  </a:cubicBezTo>
                  <a:cubicBezTo>
                    <a:pt x="2406" y="9240"/>
                    <a:pt x="2334" y="9168"/>
                    <a:pt x="2263" y="9085"/>
                  </a:cubicBezTo>
                  <a:cubicBezTo>
                    <a:pt x="2167" y="8990"/>
                    <a:pt x="2096" y="8882"/>
                    <a:pt x="2025" y="8787"/>
                  </a:cubicBezTo>
                  <a:cubicBezTo>
                    <a:pt x="2298" y="8775"/>
                    <a:pt x="2558" y="8771"/>
                    <a:pt x="2783" y="8771"/>
                  </a:cubicBezTo>
                  <a:cubicBezTo>
                    <a:pt x="3232" y="8771"/>
                    <a:pt x="3545" y="8787"/>
                    <a:pt x="3560" y="8787"/>
                  </a:cubicBezTo>
                  <a:cubicBezTo>
                    <a:pt x="3644" y="8787"/>
                    <a:pt x="3715" y="8728"/>
                    <a:pt x="3715" y="8632"/>
                  </a:cubicBezTo>
                  <a:cubicBezTo>
                    <a:pt x="3715" y="8549"/>
                    <a:pt x="3656" y="8466"/>
                    <a:pt x="3572" y="8466"/>
                  </a:cubicBezTo>
                  <a:cubicBezTo>
                    <a:pt x="3533" y="8466"/>
                    <a:pt x="3160" y="8450"/>
                    <a:pt x="2651" y="8450"/>
                  </a:cubicBezTo>
                  <a:cubicBezTo>
                    <a:pt x="2396" y="8450"/>
                    <a:pt x="2108" y="8454"/>
                    <a:pt x="1810" y="8466"/>
                  </a:cubicBezTo>
                  <a:cubicBezTo>
                    <a:pt x="1596" y="8073"/>
                    <a:pt x="1477" y="7632"/>
                    <a:pt x="1477" y="7204"/>
                  </a:cubicBezTo>
                  <a:cubicBezTo>
                    <a:pt x="1477" y="5965"/>
                    <a:pt x="1929" y="4679"/>
                    <a:pt x="2751" y="3667"/>
                  </a:cubicBezTo>
                  <a:cubicBezTo>
                    <a:pt x="3572" y="2655"/>
                    <a:pt x="4608" y="2072"/>
                    <a:pt x="5620" y="2072"/>
                  </a:cubicBezTo>
                  <a:close/>
                  <a:moveTo>
                    <a:pt x="5605" y="10335"/>
                  </a:moveTo>
                  <a:cubicBezTo>
                    <a:pt x="5641" y="10335"/>
                    <a:pt x="5680" y="10347"/>
                    <a:pt x="5715" y="10371"/>
                  </a:cubicBezTo>
                  <a:cubicBezTo>
                    <a:pt x="5858" y="10478"/>
                    <a:pt x="6037" y="10525"/>
                    <a:pt x="6216" y="10525"/>
                  </a:cubicBezTo>
                  <a:cubicBezTo>
                    <a:pt x="6311" y="10525"/>
                    <a:pt x="6394" y="10502"/>
                    <a:pt x="6477" y="10478"/>
                  </a:cubicBezTo>
                  <a:lnTo>
                    <a:pt x="6477" y="10478"/>
                  </a:lnTo>
                  <a:cubicBezTo>
                    <a:pt x="6204" y="10644"/>
                    <a:pt x="5906" y="10716"/>
                    <a:pt x="5608" y="10716"/>
                  </a:cubicBezTo>
                  <a:cubicBezTo>
                    <a:pt x="5311" y="10716"/>
                    <a:pt x="5013" y="10644"/>
                    <a:pt x="4751" y="10478"/>
                  </a:cubicBezTo>
                  <a:lnTo>
                    <a:pt x="4751" y="10478"/>
                  </a:lnTo>
                  <a:cubicBezTo>
                    <a:pt x="4834" y="10502"/>
                    <a:pt x="4918" y="10525"/>
                    <a:pt x="5001" y="10525"/>
                  </a:cubicBezTo>
                  <a:cubicBezTo>
                    <a:pt x="5180" y="10525"/>
                    <a:pt x="5358" y="10478"/>
                    <a:pt x="5513" y="10371"/>
                  </a:cubicBezTo>
                  <a:cubicBezTo>
                    <a:pt x="5537" y="10347"/>
                    <a:pt x="5570" y="10335"/>
                    <a:pt x="5605" y="10335"/>
                  </a:cubicBezTo>
                  <a:close/>
                  <a:moveTo>
                    <a:pt x="2035" y="1"/>
                  </a:moveTo>
                  <a:cubicBezTo>
                    <a:pt x="1822" y="1"/>
                    <a:pt x="1610" y="39"/>
                    <a:pt x="1405" y="119"/>
                  </a:cubicBezTo>
                  <a:cubicBezTo>
                    <a:pt x="846" y="310"/>
                    <a:pt x="429" y="738"/>
                    <a:pt x="215" y="1358"/>
                  </a:cubicBezTo>
                  <a:cubicBezTo>
                    <a:pt x="0" y="1929"/>
                    <a:pt x="0" y="2620"/>
                    <a:pt x="227" y="3239"/>
                  </a:cubicBezTo>
                  <a:cubicBezTo>
                    <a:pt x="477" y="3953"/>
                    <a:pt x="989" y="4537"/>
                    <a:pt x="1608" y="4822"/>
                  </a:cubicBezTo>
                  <a:cubicBezTo>
                    <a:pt x="1263" y="5584"/>
                    <a:pt x="1084" y="6406"/>
                    <a:pt x="1084" y="7204"/>
                  </a:cubicBezTo>
                  <a:cubicBezTo>
                    <a:pt x="1084" y="7632"/>
                    <a:pt x="1191" y="8085"/>
                    <a:pt x="1382" y="8489"/>
                  </a:cubicBezTo>
                  <a:cubicBezTo>
                    <a:pt x="953" y="8513"/>
                    <a:pt x="524" y="8561"/>
                    <a:pt x="167" y="8644"/>
                  </a:cubicBezTo>
                  <a:cubicBezTo>
                    <a:pt x="72" y="8668"/>
                    <a:pt x="36" y="8751"/>
                    <a:pt x="48" y="8847"/>
                  </a:cubicBezTo>
                  <a:cubicBezTo>
                    <a:pt x="60" y="8918"/>
                    <a:pt x="131" y="8966"/>
                    <a:pt x="215" y="8966"/>
                  </a:cubicBezTo>
                  <a:lnTo>
                    <a:pt x="239" y="8966"/>
                  </a:lnTo>
                  <a:cubicBezTo>
                    <a:pt x="608" y="8870"/>
                    <a:pt x="1084" y="8823"/>
                    <a:pt x="1560" y="8799"/>
                  </a:cubicBezTo>
                  <a:cubicBezTo>
                    <a:pt x="1667" y="8978"/>
                    <a:pt x="1798" y="9144"/>
                    <a:pt x="1953" y="9287"/>
                  </a:cubicBezTo>
                  <a:lnTo>
                    <a:pt x="2072" y="9406"/>
                  </a:lnTo>
                  <a:cubicBezTo>
                    <a:pt x="1667" y="9525"/>
                    <a:pt x="1239" y="9680"/>
                    <a:pt x="834" y="9859"/>
                  </a:cubicBezTo>
                  <a:cubicBezTo>
                    <a:pt x="762" y="9882"/>
                    <a:pt x="715" y="9990"/>
                    <a:pt x="762" y="10061"/>
                  </a:cubicBezTo>
                  <a:cubicBezTo>
                    <a:pt x="786" y="10121"/>
                    <a:pt x="846" y="10156"/>
                    <a:pt x="905" y="10156"/>
                  </a:cubicBezTo>
                  <a:cubicBezTo>
                    <a:pt x="929" y="10156"/>
                    <a:pt x="953" y="10156"/>
                    <a:pt x="965" y="10132"/>
                  </a:cubicBezTo>
                  <a:cubicBezTo>
                    <a:pt x="1417" y="9942"/>
                    <a:pt x="1905" y="9775"/>
                    <a:pt x="2358" y="9644"/>
                  </a:cubicBezTo>
                  <a:cubicBezTo>
                    <a:pt x="2870" y="10061"/>
                    <a:pt x="3501" y="10359"/>
                    <a:pt x="4227" y="10525"/>
                  </a:cubicBezTo>
                  <a:cubicBezTo>
                    <a:pt x="4596" y="10835"/>
                    <a:pt x="5073" y="11014"/>
                    <a:pt x="5573" y="11014"/>
                  </a:cubicBezTo>
                  <a:cubicBezTo>
                    <a:pt x="6061" y="11014"/>
                    <a:pt x="6537" y="10835"/>
                    <a:pt x="6906" y="10525"/>
                  </a:cubicBezTo>
                  <a:cubicBezTo>
                    <a:pt x="7620" y="10359"/>
                    <a:pt x="8263" y="10061"/>
                    <a:pt x="8787" y="9644"/>
                  </a:cubicBezTo>
                  <a:cubicBezTo>
                    <a:pt x="9240" y="9775"/>
                    <a:pt x="9740" y="9942"/>
                    <a:pt x="10168" y="10132"/>
                  </a:cubicBezTo>
                  <a:cubicBezTo>
                    <a:pt x="10180" y="10156"/>
                    <a:pt x="10216" y="10156"/>
                    <a:pt x="10228" y="10156"/>
                  </a:cubicBezTo>
                  <a:cubicBezTo>
                    <a:pt x="10287" y="10156"/>
                    <a:pt x="10347" y="10121"/>
                    <a:pt x="10371" y="10061"/>
                  </a:cubicBezTo>
                  <a:cubicBezTo>
                    <a:pt x="10407" y="9990"/>
                    <a:pt x="10371" y="9882"/>
                    <a:pt x="10299" y="9859"/>
                  </a:cubicBezTo>
                  <a:cubicBezTo>
                    <a:pt x="9918" y="9680"/>
                    <a:pt x="9478" y="9525"/>
                    <a:pt x="9061" y="9406"/>
                  </a:cubicBezTo>
                  <a:lnTo>
                    <a:pt x="9180" y="9287"/>
                  </a:lnTo>
                  <a:cubicBezTo>
                    <a:pt x="9335" y="9144"/>
                    <a:pt x="9466" y="8966"/>
                    <a:pt x="9573" y="8799"/>
                  </a:cubicBezTo>
                  <a:cubicBezTo>
                    <a:pt x="10049" y="8823"/>
                    <a:pt x="10526" y="8870"/>
                    <a:pt x="10895" y="8966"/>
                  </a:cubicBezTo>
                  <a:lnTo>
                    <a:pt x="10930" y="8966"/>
                  </a:lnTo>
                  <a:cubicBezTo>
                    <a:pt x="11002" y="8966"/>
                    <a:pt x="11061" y="8918"/>
                    <a:pt x="11085" y="8847"/>
                  </a:cubicBezTo>
                  <a:cubicBezTo>
                    <a:pt x="11133" y="8751"/>
                    <a:pt x="11085" y="8680"/>
                    <a:pt x="11002" y="8644"/>
                  </a:cubicBezTo>
                  <a:cubicBezTo>
                    <a:pt x="10645" y="8573"/>
                    <a:pt x="10216" y="8513"/>
                    <a:pt x="9775" y="8489"/>
                  </a:cubicBezTo>
                  <a:cubicBezTo>
                    <a:pt x="9978" y="8085"/>
                    <a:pt x="10073" y="7644"/>
                    <a:pt x="10073" y="7204"/>
                  </a:cubicBezTo>
                  <a:cubicBezTo>
                    <a:pt x="10073" y="6406"/>
                    <a:pt x="9895" y="5584"/>
                    <a:pt x="9561" y="4822"/>
                  </a:cubicBezTo>
                  <a:cubicBezTo>
                    <a:pt x="10168" y="4525"/>
                    <a:pt x="10692" y="3941"/>
                    <a:pt x="10942" y="3239"/>
                  </a:cubicBezTo>
                  <a:cubicBezTo>
                    <a:pt x="11169" y="2608"/>
                    <a:pt x="11180" y="1929"/>
                    <a:pt x="10954" y="1358"/>
                  </a:cubicBezTo>
                  <a:cubicBezTo>
                    <a:pt x="10728" y="762"/>
                    <a:pt x="10311" y="334"/>
                    <a:pt x="9764" y="119"/>
                  </a:cubicBezTo>
                  <a:cubicBezTo>
                    <a:pt x="9561" y="49"/>
                    <a:pt x="9352" y="14"/>
                    <a:pt x="9141" y="14"/>
                  </a:cubicBezTo>
                  <a:cubicBezTo>
                    <a:pt x="8782" y="14"/>
                    <a:pt x="8418" y="115"/>
                    <a:pt x="8073" y="310"/>
                  </a:cubicBezTo>
                  <a:cubicBezTo>
                    <a:pt x="7537" y="631"/>
                    <a:pt x="7120" y="1155"/>
                    <a:pt x="6882" y="1786"/>
                  </a:cubicBezTo>
                  <a:cubicBezTo>
                    <a:pt x="6858" y="1846"/>
                    <a:pt x="6835" y="1905"/>
                    <a:pt x="6823" y="1977"/>
                  </a:cubicBezTo>
                  <a:cubicBezTo>
                    <a:pt x="6418" y="1810"/>
                    <a:pt x="6001" y="1727"/>
                    <a:pt x="5584" y="1727"/>
                  </a:cubicBezTo>
                  <a:cubicBezTo>
                    <a:pt x="5168" y="1727"/>
                    <a:pt x="4763" y="1822"/>
                    <a:pt x="4346" y="1977"/>
                  </a:cubicBezTo>
                  <a:cubicBezTo>
                    <a:pt x="4334" y="1917"/>
                    <a:pt x="4299" y="1858"/>
                    <a:pt x="4287" y="1786"/>
                  </a:cubicBezTo>
                  <a:cubicBezTo>
                    <a:pt x="4060" y="1143"/>
                    <a:pt x="3632" y="619"/>
                    <a:pt x="3096" y="310"/>
                  </a:cubicBezTo>
                  <a:cubicBezTo>
                    <a:pt x="2753" y="109"/>
                    <a:pt x="2392" y="1"/>
                    <a:pt x="2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11876;p81">
            <a:extLst>
              <a:ext uri="{FF2B5EF4-FFF2-40B4-BE49-F238E27FC236}">
                <a16:creationId xmlns:a16="http://schemas.microsoft.com/office/drawing/2014/main" id="{31393AEE-065C-7134-2923-8B057F5B0B4E}"/>
              </a:ext>
            </a:extLst>
          </p:cNvPr>
          <p:cNvGrpSpPr/>
          <p:nvPr/>
        </p:nvGrpSpPr>
        <p:grpSpPr>
          <a:xfrm>
            <a:off x="14674592" y="3923788"/>
            <a:ext cx="735424" cy="706496"/>
            <a:chOff x="7435629" y="1964690"/>
            <a:chExt cx="367712" cy="3532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1" name="Google Shape;11877;p81">
              <a:extLst>
                <a:ext uri="{FF2B5EF4-FFF2-40B4-BE49-F238E27FC236}">
                  <a16:creationId xmlns:a16="http://schemas.microsoft.com/office/drawing/2014/main" id="{0F7C0B02-24C5-9A07-A824-92341B59F2DA}"/>
                </a:ext>
              </a:extLst>
            </p:cNvPr>
            <p:cNvSpPr/>
            <p:nvPr/>
          </p:nvSpPr>
          <p:spPr>
            <a:xfrm>
              <a:off x="7586125" y="2054258"/>
              <a:ext cx="65952" cy="62880"/>
            </a:xfrm>
            <a:custGeom>
              <a:avLst/>
              <a:gdLst/>
              <a:ahLst/>
              <a:cxnLst/>
              <a:rect l="l" t="t" r="r" b="b"/>
              <a:pathLst>
                <a:path w="2061" h="1965" extrusionOk="0">
                  <a:moveTo>
                    <a:pt x="1037" y="334"/>
                  </a:moveTo>
                  <a:cubicBezTo>
                    <a:pt x="1120" y="334"/>
                    <a:pt x="1299" y="405"/>
                    <a:pt x="1465" y="560"/>
                  </a:cubicBezTo>
                  <a:cubicBezTo>
                    <a:pt x="1596" y="679"/>
                    <a:pt x="1691" y="798"/>
                    <a:pt x="1715" y="917"/>
                  </a:cubicBezTo>
                  <a:cubicBezTo>
                    <a:pt x="1489" y="774"/>
                    <a:pt x="1215" y="691"/>
                    <a:pt x="1037" y="691"/>
                  </a:cubicBezTo>
                  <a:cubicBezTo>
                    <a:pt x="858" y="691"/>
                    <a:pt x="572" y="774"/>
                    <a:pt x="346" y="917"/>
                  </a:cubicBezTo>
                  <a:cubicBezTo>
                    <a:pt x="382" y="810"/>
                    <a:pt x="465" y="667"/>
                    <a:pt x="596" y="560"/>
                  </a:cubicBezTo>
                  <a:cubicBezTo>
                    <a:pt x="763" y="405"/>
                    <a:pt x="941" y="334"/>
                    <a:pt x="1037" y="334"/>
                  </a:cubicBezTo>
                  <a:close/>
                  <a:moveTo>
                    <a:pt x="1025" y="1012"/>
                  </a:moveTo>
                  <a:cubicBezTo>
                    <a:pt x="1191" y="1012"/>
                    <a:pt x="1477" y="1119"/>
                    <a:pt x="1620" y="1238"/>
                  </a:cubicBezTo>
                  <a:cubicBezTo>
                    <a:pt x="1596" y="1298"/>
                    <a:pt x="1537" y="1369"/>
                    <a:pt x="1465" y="1429"/>
                  </a:cubicBezTo>
                  <a:cubicBezTo>
                    <a:pt x="1299" y="1584"/>
                    <a:pt x="1120" y="1655"/>
                    <a:pt x="1037" y="1655"/>
                  </a:cubicBezTo>
                  <a:cubicBezTo>
                    <a:pt x="941" y="1655"/>
                    <a:pt x="763" y="1584"/>
                    <a:pt x="596" y="1429"/>
                  </a:cubicBezTo>
                  <a:cubicBezTo>
                    <a:pt x="525" y="1369"/>
                    <a:pt x="465" y="1310"/>
                    <a:pt x="418" y="1238"/>
                  </a:cubicBezTo>
                  <a:cubicBezTo>
                    <a:pt x="584" y="1119"/>
                    <a:pt x="870" y="1012"/>
                    <a:pt x="1025" y="1012"/>
                  </a:cubicBezTo>
                  <a:close/>
                  <a:moveTo>
                    <a:pt x="1037" y="0"/>
                  </a:moveTo>
                  <a:cubicBezTo>
                    <a:pt x="668" y="0"/>
                    <a:pt x="1" y="512"/>
                    <a:pt x="1" y="988"/>
                  </a:cubicBezTo>
                  <a:cubicBezTo>
                    <a:pt x="1" y="1465"/>
                    <a:pt x="668" y="1965"/>
                    <a:pt x="1037" y="1965"/>
                  </a:cubicBezTo>
                  <a:cubicBezTo>
                    <a:pt x="1394" y="1965"/>
                    <a:pt x="2061" y="1465"/>
                    <a:pt x="2061" y="988"/>
                  </a:cubicBezTo>
                  <a:cubicBezTo>
                    <a:pt x="2061" y="512"/>
                    <a:pt x="1394" y="0"/>
                    <a:pt x="10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2" name="Google Shape;11878;p81">
              <a:extLst>
                <a:ext uri="{FF2B5EF4-FFF2-40B4-BE49-F238E27FC236}">
                  <a16:creationId xmlns:a16="http://schemas.microsoft.com/office/drawing/2014/main" id="{AA760160-F113-FC5D-BB65-20C249CF4792}"/>
                </a:ext>
              </a:extLst>
            </p:cNvPr>
            <p:cNvSpPr/>
            <p:nvPr/>
          </p:nvSpPr>
          <p:spPr>
            <a:xfrm>
              <a:off x="7553357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3" y="334"/>
                  </a:moveTo>
                  <a:cubicBezTo>
                    <a:pt x="608" y="334"/>
                    <a:pt x="691" y="418"/>
                    <a:pt x="691" y="513"/>
                  </a:cubicBezTo>
                  <a:lnTo>
                    <a:pt x="691" y="691"/>
                  </a:lnTo>
                  <a:cubicBezTo>
                    <a:pt x="691" y="787"/>
                    <a:pt x="596" y="870"/>
                    <a:pt x="513" y="870"/>
                  </a:cubicBezTo>
                  <a:cubicBezTo>
                    <a:pt x="406" y="870"/>
                    <a:pt x="334" y="775"/>
                    <a:pt x="334" y="691"/>
                  </a:cubicBezTo>
                  <a:lnTo>
                    <a:pt x="334" y="513"/>
                  </a:lnTo>
                  <a:cubicBezTo>
                    <a:pt x="334" y="406"/>
                    <a:pt x="418" y="334"/>
                    <a:pt x="513" y="334"/>
                  </a:cubicBezTo>
                  <a:close/>
                  <a:moveTo>
                    <a:pt x="513" y="1"/>
                  </a:moveTo>
                  <a:cubicBezTo>
                    <a:pt x="227" y="1"/>
                    <a:pt x="1" y="227"/>
                    <a:pt x="1" y="501"/>
                  </a:cubicBezTo>
                  <a:lnTo>
                    <a:pt x="1" y="680"/>
                  </a:lnTo>
                  <a:cubicBezTo>
                    <a:pt x="1" y="965"/>
                    <a:pt x="227" y="1192"/>
                    <a:pt x="513" y="1192"/>
                  </a:cubicBezTo>
                  <a:cubicBezTo>
                    <a:pt x="787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75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3" name="Google Shape;11879;p81">
              <a:extLst>
                <a:ext uri="{FF2B5EF4-FFF2-40B4-BE49-F238E27FC236}">
                  <a16:creationId xmlns:a16="http://schemas.microsoft.com/office/drawing/2014/main" id="{B1C8E2E9-E19E-2760-5675-E3FA6D6513B7}"/>
                </a:ext>
              </a:extLst>
            </p:cNvPr>
            <p:cNvSpPr/>
            <p:nvPr/>
          </p:nvSpPr>
          <p:spPr>
            <a:xfrm>
              <a:off x="7652429" y="2030994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24" y="334"/>
                  </a:moveTo>
                  <a:cubicBezTo>
                    <a:pt x="632" y="334"/>
                    <a:pt x="703" y="418"/>
                    <a:pt x="703" y="513"/>
                  </a:cubicBezTo>
                  <a:lnTo>
                    <a:pt x="703" y="691"/>
                  </a:lnTo>
                  <a:cubicBezTo>
                    <a:pt x="703" y="787"/>
                    <a:pt x="608" y="870"/>
                    <a:pt x="524" y="870"/>
                  </a:cubicBezTo>
                  <a:cubicBezTo>
                    <a:pt x="417" y="870"/>
                    <a:pt x="346" y="775"/>
                    <a:pt x="346" y="691"/>
                  </a:cubicBezTo>
                  <a:lnTo>
                    <a:pt x="346" y="513"/>
                  </a:lnTo>
                  <a:cubicBezTo>
                    <a:pt x="346" y="406"/>
                    <a:pt x="429" y="334"/>
                    <a:pt x="524" y="334"/>
                  </a:cubicBezTo>
                  <a:close/>
                  <a:moveTo>
                    <a:pt x="512" y="1"/>
                  </a:moveTo>
                  <a:cubicBezTo>
                    <a:pt x="227" y="1"/>
                    <a:pt x="0" y="227"/>
                    <a:pt x="0" y="501"/>
                  </a:cubicBezTo>
                  <a:lnTo>
                    <a:pt x="0" y="680"/>
                  </a:lnTo>
                  <a:cubicBezTo>
                    <a:pt x="0" y="965"/>
                    <a:pt x="227" y="1192"/>
                    <a:pt x="512" y="1192"/>
                  </a:cubicBezTo>
                  <a:cubicBezTo>
                    <a:pt x="786" y="1192"/>
                    <a:pt x="1013" y="965"/>
                    <a:pt x="1013" y="680"/>
                  </a:cubicBezTo>
                  <a:lnTo>
                    <a:pt x="1013" y="501"/>
                  </a:lnTo>
                  <a:cubicBezTo>
                    <a:pt x="1013" y="239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4" name="Google Shape;11880;p81">
              <a:extLst>
                <a:ext uri="{FF2B5EF4-FFF2-40B4-BE49-F238E27FC236}">
                  <a16:creationId xmlns:a16="http://schemas.microsoft.com/office/drawing/2014/main" id="{07C66AE9-32E8-B68F-0A41-6697E686C4E9}"/>
                </a:ext>
              </a:extLst>
            </p:cNvPr>
            <p:cNvSpPr/>
            <p:nvPr/>
          </p:nvSpPr>
          <p:spPr>
            <a:xfrm>
              <a:off x="7435629" y="1964690"/>
              <a:ext cx="367712" cy="353248"/>
            </a:xfrm>
            <a:custGeom>
              <a:avLst/>
              <a:gdLst/>
              <a:ahLst/>
              <a:cxnLst/>
              <a:rect l="l" t="t" r="r" b="b"/>
              <a:pathLst>
                <a:path w="11491" h="11039" extrusionOk="0">
                  <a:moveTo>
                    <a:pt x="572" y="2549"/>
                  </a:moveTo>
                  <a:lnTo>
                    <a:pt x="572" y="2549"/>
                  </a:lnTo>
                  <a:cubicBezTo>
                    <a:pt x="1418" y="3275"/>
                    <a:pt x="2323" y="3692"/>
                    <a:pt x="2715" y="3847"/>
                  </a:cubicBezTo>
                  <a:cubicBezTo>
                    <a:pt x="2668" y="3990"/>
                    <a:pt x="2596" y="4121"/>
                    <a:pt x="2501" y="4240"/>
                  </a:cubicBezTo>
                  <a:cubicBezTo>
                    <a:pt x="2394" y="4395"/>
                    <a:pt x="2311" y="4537"/>
                    <a:pt x="2215" y="4704"/>
                  </a:cubicBezTo>
                  <a:cubicBezTo>
                    <a:pt x="2181" y="4706"/>
                    <a:pt x="2147" y="4706"/>
                    <a:pt x="2113" y="4706"/>
                  </a:cubicBezTo>
                  <a:cubicBezTo>
                    <a:pt x="1579" y="4706"/>
                    <a:pt x="1163" y="4529"/>
                    <a:pt x="894" y="4204"/>
                  </a:cubicBezTo>
                  <a:cubicBezTo>
                    <a:pt x="501" y="3692"/>
                    <a:pt x="525" y="2954"/>
                    <a:pt x="572" y="2549"/>
                  </a:cubicBezTo>
                  <a:close/>
                  <a:moveTo>
                    <a:pt x="5730" y="346"/>
                  </a:moveTo>
                  <a:cubicBezTo>
                    <a:pt x="5745" y="346"/>
                    <a:pt x="5760" y="346"/>
                    <a:pt x="5775" y="346"/>
                  </a:cubicBezTo>
                  <a:cubicBezTo>
                    <a:pt x="7037" y="382"/>
                    <a:pt x="8133" y="1347"/>
                    <a:pt x="8288" y="2597"/>
                  </a:cubicBezTo>
                  <a:cubicBezTo>
                    <a:pt x="8323" y="2787"/>
                    <a:pt x="8323" y="2978"/>
                    <a:pt x="8311" y="3180"/>
                  </a:cubicBezTo>
                  <a:cubicBezTo>
                    <a:pt x="8276" y="3514"/>
                    <a:pt x="8347" y="3859"/>
                    <a:pt x="8502" y="4192"/>
                  </a:cubicBezTo>
                  <a:cubicBezTo>
                    <a:pt x="8536" y="4244"/>
                    <a:pt x="8589" y="4283"/>
                    <a:pt x="8652" y="4283"/>
                  </a:cubicBezTo>
                  <a:cubicBezTo>
                    <a:pt x="8676" y="4283"/>
                    <a:pt x="8702" y="4277"/>
                    <a:pt x="8728" y="4264"/>
                  </a:cubicBezTo>
                  <a:cubicBezTo>
                    <a:pt x="8800" y="4216"/>
                    <a:pt x="8847" y="4133"/>
                    <a:pt x="8800" y="4037"/>
                  </a:cubicBezTo>
                  <a:cubicBezTo>
                    <a:pt x="8764" y="3978"/>
                    <a:pt x="8752" y="3930"/>
                    <a:pt x="8728" y="3871"/>
                  </a:cubicBezTo>
                  <a:cubicBezTo>
                    <a:pt x="9109" y="3716"/>
                    <a:pt x="10014" y="3299"/>
                    <a:pt x="10871" y="2585"/>
                  </a:cubicBezTo>
                  <a:lnTo>
                    <a:pt x="10871" y="2585"/>
                  </a:lnTo>
                  <a:cubicBezTo>
                    <a:pt x="10943" y="2954"/>
                    <a:pt x="10978" y="3692"/>
                    <a:pt x="10574" y="4204"/>
                  </a:cubicBezTo>
                  <a:cubicBezTo>
                    <a:pt x="10288" y="4549"/>
                    <a:pt x="9835" y="4728"/>
                    <a:pt x="9240" y="4728"/>
                  </a:cubicBezTo>
                  <a:cubicBezTo>
                    <a:pt x="9216" y="4680"/>
                    <a:pt x="9181" y="4621"/>
                    <a:pt x="9169" y="4573"/>
                  </a:cubicBezTo>
                  <a:cubicBezTo>
                    <a:pt x="9144" y="4524"/>
                    <a:pt x="9086" y="4492"/>
                    <a:pt x="9025" y="4492"/>
                  </a:cubicBezTo>
                  <a:cubicBezTo>
                    <a:pt x="8997" y="4492"/>
                    <a:pt x="8969" y="4499"/>
                    <a:pt x="8942" y="4514"/>
                  </a:cubicBezTo>
                  <a:cubicBezTo>
                    <a:pt x="8871" y="4561"/>
                    <a:pt x="8847" y="4668"/>
                    <a:pt x="8883" y="4740"/>
                  </a:cubicBezTo>
                  <a:cubicBezTo>
                    <a:pt x="9169" y="5228"/>
                    <a:pt x="9335" y="5800"/>
                    <a:pt x="9359" y="6371"/>
                  </a:cubicBezTo>
                  <a:lnTo>
                    <a:pt x="8680" y="6716"/>
                  </a:lnTo>
                  <a:lnTo>
                    <a:pt x="7728" y="6073"/>
                  </a:lnTo>
                  <a:cubicBezTo>
                    <a:pt x="7704" y="6059"/>
                    <a:pt x="7675" y="6053"/>
                    <a:pt x="7645" y="6053"/>
                  </a:cubicBezTo>
                  <a:cubicBezTo>
                    <a:pt x="7599" y="6053"/>
                    <a:pt x="7550" y="6068"/>
                    <a:pt x="7514" y="6097"/>
                  </a:cubicBezTo>
                  <a:lnTo>
                    <a:pt x="7335" y="6276"/>
                  </a:lnTo>
                  <a:cubicBezTo>
                    <a:pt x="7276" y="6335"/>
                    <a:pt x="7276" y="6431"/>
                    <a:pt x="7335" y="6490"/>
                  </a:cubicBezTo>
                  <a:cubicBezTo>
                    <a:pt x="7365" y="6520"/>
                    <a:pt x="7407" y="6535"/>
                    <a:pt x="7448" y="6535"/>
                  </a:cubicBezTo>
                  <a:cubicBezTo>
                    <a:pt x="7490" y="6535"/>
                    <a:pt x="7532" y="6520"/>
                    <a:pt x="7561" y="6490"/>
                  </a:cubicBezTo>
                  <a:lnTo>
                    <a:pt x="7633" y="6419"/>
                  </a:lnTo>
                  <a:lnTo>
                    <a:pt x="8561" y="7026"/>
                  </a:lnTo>
                  <a:cubicBezTo>
                    <a:pt x="8585" y="7050"/>
                    <a:pt x="8621" y="7062"/>
                    <a:pt x="8645" y="7062"/>
                  </a:cubicBezTo>
                  <a:cubicBezTo>
                    <a:pt x="8680" y="7062"/>
                    <a:pt x="8692" y="7062"/>
                    <a:pt x="8728" y="7050"/>
                  </a:cubicBezTo>
                  <a:lnTo>
                    <a:pt x="9871" y="6478"/>
                  </a:lnTo>
                  <a:lnTo>
                    <a:pt x="9871" y="6573"/>
                  </a:lnTo>
                  <a:cubicBezTo>
                    <a:pt x="9871" y="8859"/>
                    <a:pt x="8014" y="10717"/>
                    <a:pt x="5716" y="10717"/>
                  </a:cubicBezTo>
                  <a:cubicBezTo>
                    <a:pt x="3430" y="10717"/>
                    <a:pt x="1561" y="8859"/>
                    <a:pt x="1561" y="6573"/>
                  </a:cubicBezTo>
                  <a:cubicBezTo>
                    <a:pt x="1561" y="6454"/>
                    <a:pt x="1561" y="6335"/>
                    <a:pt x="1584" y="6216"/>
                  </a:cubicBezTo>
                  <a:lnTo>
                    <a:pt x="2180" y="6704"/>
                  </a:lnTo>
                  <a:cubicBezTo>
                    <a:pt x="2209" y="6728"/>
                    <a:pt x="2242" y="6740"/>
                    <a:pt x="2275" y="6740"/>
                  </a:cubicBezTo>
                  <a:cubicBezTo>
                    <a:pt x="2308" y="6740"/>
                    <a:pt x="2340" y="6728"/>
                    <a:pt x="2370" y="6704"/>
                  </a:cubicBezTo>
                  <a:lnTo>
                    <a:pt x="2954" y="6276"/>
                  </a:lnTo>
                  <a:lnTo>
                    <a:pt x="4263" y="7585"/>
                  </a:lnTo>
                  <a:cubicBezTo>
                    <a:pt x="4287" y="7609"/>
                    <a:pt x="4335" y="7621"/>
                    <a:pt x="4382" y="7621"/>
                  </a:cubicBezTo>
                  <a:cubicBezTo>
                    <a:pt x="4418" y="7621"/>
                    <a:pt x="4466" y="7609"/>
                    <a:pt x="4501" y="7585"/>
                  </a:cubicBezTo>
                  <a:lnTo>
                    <a:pt x="5394" y="6645"/>
                  </a:lnTo>
                  <a:lnTo>
                    <a:pt x="6311" y="7562"/>
                  </a:lnTo>
                  <a:cubicBezTo>
                    <a:pt x="6341" y="7591"/>
                    <a:pt x="6383" y="7606"/>
                    <a:pt x="6424" y="7606"/>
                  </a:cubicBezTo>
                  <a:cubicBezTo>
                    <a:pt x="6466" y="7606"/>
                    <a:pt x="6508" y="7591"/>
                    <a:pt x="6537" y="7562"/>
                  </a:cubicBezTo>
                  <a:lnTo>
                    <a:pt x="7061" y="7050"/>
                  </a:lnTo>
                  <a:cubicBezTo>
                    <a:pt x="7121" y="6990"/>
                    <a:pt x="7121" y="6883"/>
                    <a:pt x="7061" y="6823"/>
                  </a:cubicBezTo>
                  <a:cubicBezTo>
                    <a:pt x="7031" y="6794"/>
                    <a:pt x="6990" y="6779"/>
                    <a:pt x="6948" y="6779"/>
                  </a:cubicBezTo>
                  <a:cubicBezTo>
                    <a:pt x="6906" y="6779"/>
                    <a:pt x="6865" y="6794"/>
                    <a:pt x="6835" y="6823"/>
                  </a:cubicBezTo>
                  <a:lnTo>
                    <a:pt x="6430" y="7228"/>
                  </a:lnTo>
                  <a:lnTo>
                    <a:pt x="5513" y="6300"/>
                  </a:lnTo>
                  <a:cubicBezTo>
                    <a:pt x="5478" y="6276"/>
                    <a:pt x="5430" y="6252"/>
                    <a:pt x="5394" y="6252"/>
                  </a:cubicBezTo>
                  <a:cubicBezTo>
                    <a:pt x="5347" y="6252"/>
                    <a:pt x="5299" y="6276"/>
                    <a:pt x="5275" y="6300"/>
                  </a:cubicBezTo>
                  <a:lnTo>
                    <a:pt x="4382" y="7240"/>
                  </a:lnTo>
                  <a:lnTo>
                    <a:pt x="3085" y="5942"/>
                  </a:lnTo>
                  <a:cubicBezTo>
                    <a:pt x="3053" y="5911"/>
                    <a:pt x="3012" y="5896"/>
                    <a:pt x="2971" y="5896"/>
                  </a:cubicBezTo>
                  <a:cubicBezTo>
                    <a:pt x="2934" y="5896"/>
                    <a:pt x="2898" y="5908"/>
                    <a:pt x="2870" y="5931"/>
                  </a:cubicBezTo>
                  <a:lnTo>
                    <a:pt x="2275" y="6371"/>
                  </a:lnTo>
                  <a:lnTo>
                    <a:pt x="2096" y="6228"/>
                  </a:lnTo>
                  <a:cubicBezTo>
                    <a:pt x="2156" y="5585"/>
                    <a:pt x="2382" y="4990"/>
                    <a:pt x="2751" y="4466"/>
                  </a:cubicBezTo>
                  <a:cubicBezTo>
                    <a:pt x="3025" y="4085"/>
                    <a:pt x="3156" y="3621"/>
                    <a:pt x="3132" y="3133"/>
                  </a:cubicBezTo>
                  <a:lnTo>
                    <a:pt x="3132" y="2954"/>
                  </a:lnTo>
                  <a:cubicBezTo>
                    <a:pt x="3132" y="2251"/>
                    <a:pt x="3406" y="1585"/>
                    <a:pt x="3906" y="1097"/>
                  </a:cubicBezTo>
                  <a:cubicBezTo>
                    <a:pt x="4395" y="607"/>
                    <a:pt x="5044" y="346"/>
                    <a:pt x="5730" y="346"/>
                  </a:cubicBezTo>
                  <a:close/>
                  <a:moveTo>
                    <a:pt x="5778" y="1"/>
                  </a:moveTo>
                  <a:cubicBezTo>
                    <a:pt x="5008" y="1"/>
                    <a:pt x="4264" y="298"/>
                    <a:pt x="3716" y="835"/>
                  </a:cubicBezTo>
                  <a:cubicBezTo>
                    <a:pt x="3144" y="1394"/>
                    <a:pt x="2835" y="2132"/>
                    <a:pt x="2835" y="2918"/>
                  </a:cubicBezTo>
                  <a:lnTo>
                    <a:pt x="2835" y="3121"/>
                  </a:lnTo>
                  <a:cubicBezTo>
                    <a:pt x="2846" y="3252"/>
                    <a:pt x="2835" y="3394"/>
                    <a:pt x="2823" y="3537"/>
                  </a:cubicBezTo>
                  <a:cubicBezTo>
                    <a:pt x="2382" y="3359"/>
                    <a:pt x="1430" y="2906"/>
                    <a:pt x="584" y="2121"/>
                  </a:cubicBezTo>
                  <a:cubicBezTo>
                    <a:pt x="552" y="2089"/>
                    <a:pt x="515" y="2073"/>
                    <a:pt x="484" y="2073"/>
                  </a:cubicBezTo>
                  <a:cubicBezTo>
                    <a:pt x="468" y="2073"/>
                    <a:pt x="453" y="2077"/>
                    <a:pt x="441" y="2085"/>
                  </a:cubicBezTo>
                  <a:cubicBezTo>
                    <a:pt x="382" y="2109"/>
                    <a:pt x="334" y="2144"/>
                    <a:pt x="334" y="2204"/>
                  </a:cubicBezTo>
                  <a:cubicBezTo>
                    <a:pt x="322" y="2263"/>
                    <a:pt x="1" y="3573"/>
                    <a:pt x="679" y="4407"/>
                  </a:cubicBezTo>
                  <a:cubicBezTo>
                    <a:pt x="989" y="4811"/>
                    <a:pt x="1477" y="5026"/>
                    <a:pt x="2096" y="5049"/>
                  </a:cubicBezTo>
                  <a:cubicBezTo>
                    <a:pt x="1989" y="5347"/>
                    <a:pt x="1894" y="5657"/>
                    <a:pt x="1846" y="5978"/>
                  </a:cubicBezTo>
                  <a:lnTo>
                    <a:pt x="1584" y="5752"/>
                  </a:lnTo>
                  <a:cubicBezTo>
                    <a:pt x="1553" y="5720"/>
                    <a:pt x="1516" y="5710"/>
                    <a:pt x="1477" y="5710"/>
                  </a:cubicBezTo>
                  <a:cubicBezTo>
                    <a:pt x="1457" y="5710"/>
                    <a:pt x="1438" y="5712"/>
                    <a:pt x="1418" y="5716"/>
                  </a:cubicBezTo>
                  <a:cubicBezTo>
                    <a:pt x="1358" y="5752"/>
                    <a:pt x="1334" y="5800"/>
                    <a:pt x="1311" y="5859"/>
                  </a:cubicBezTo>
                  <a:cubicBezTo>
                    <a:pt x="1299" y="6097"/>
                    <a:pt x="1287" y="6335"/>
                    <a:pt x="1287" y="6550"/>
                  </a:cubicBezTo>
                  <a:cubicBezTo>
                    <a:pt x="1287" y="9026"/>
                    <a:pt x="3287" y="11038"/>
                    <a:pt x="5763" y="11038"/>
                  </a:cubicBezTo>
                  <a:cubicBezTo>
                    <a:pt x="8228" y="11038"/>
                    <a:pt x="10240" y="9026"/>
                    <a:pt x="10240" y="6550"/>
                  </a:cubicBezTo>
                  <a:lnTo>
                    <a:pt x="10240" y="6192"/>
                  </a:lnTo>
                  <a:cubicBezTo>
                    <a:pt x="10240" y="6115"/>
                    <a:pt x="10179" y="6048"/>
                    <a:pt x="10094" y="6048"/>
                  </a:cubicBezTo>
                  <a:cubicBezTo>
                    <a:pt x="10087" y="6048"/>
                    <a:pt x="10081" y="6049"/>
                    <a:pt x="10074" y="6050"/>
                  </a:cubicBezTo>
                  <a:cubicBezTo>
                    <a:pt x="10050" y="6050"/>
                    <a:pt x="10014" y="6061"/>
                    <a:pt x="9990" y="6073"/>
                  </a:cubicBezTo>
                  <a:lnTo>
                    <a:pt x="9728" y="6216"/>
                  </a:lnTo>
                  <a:cubicBezTo>
                    <a:pt x="9693" y="5811"/>
                    <a:pt x="9585" y="5407"/>
                    <a:pt x="9442" y="5038"/>
                  </a:cubicBezTo>
                  <a:cubicBezTo>
                    <a:pt x="10074" y="5002"/>
                    <a:pt x="10550" y="4799"/>
                    <a:pt x="10871" y="4395"/>
                  </a:cubicBezTo>
                  <a:cubicBezTo>
                    <a:pt x="11490" y="3573"/>
                    <a:pt x="11181" y="2251"/>
                    <a:pt x="11169" y="2204"/>
                  </a:cubicBezTo>
                  <a:cubicBezTo>
                    <a:pt x="11157" y="2144"/>
                    <a:pt x="11109" y="2109"/>
                    <a:pt x="11062" y="2085"/>
                  </a:cubicBezTo>
                  <a:cubicBezTo>
                    <a:pt x="11047" y="2082"/>
                    <a:pt x="11032" y="2080"/>
                    <a:pt x="11018" y="2080"/>
                  </a:cubicBezTo>
                  <a:cubicBezTo>
                    <a:pt x="10975" y="2080"/>
                    <a:pt x="10937" y="2094"/>
                    <a:pt x="10919" y="2121"/>
                  </a:cubicBezTo>
                  <a:cubicBezTo>
                    <a:pt x="10062" y="2906"/>
                    <a:pt x="9097" y="3359"/>
                    <a:pt x="8680" y="3537"/>
                  </a:cubicBezTo>
                  <a:cubicBezTo>
                    <a:pt x="8669" y="3418"/>
                    <a:pt x="8645" y="3299"/>
                    <a:pt x="8669" y="3180"/>
                  </a:cubicBezTo>
                  <a:cubicBezTo>
                    <a:pt x="8680" y="2966"/>
                    <a:pt x="8680" y="2740"/>
                    <a:pt x="8657" y="2537"/>
                  </a:cubicBezTo>
                  <a:cubicBezTo>
                    <a:pt x="8454" y="1120"/>
                    <a:pt x="7240" y="37"/>
                    <a:pt x="5823" y="1"/>
                  </a:cubicBezTo>
                  <a:cubicBezTo>
                    <a:pt x="5808" y="1"/>
                    <a:pt x="5793" y="1"/>
                    <a:pt x="5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35" name="Google Shape;11881;p81">
            <a:extLst>
              <a:ext uri="{FF2B5EF4-FFF2-40B4-BE49-F238E27FC236}">
                <a16:creationId xmlns:a16="http://schemas.microsoft.com/office/drawing/2014/main" id="{E24778CA-9465-7B46-CC28-06B3A08BAC36}"/>
              </a:ext>
            </a:extLst>
          </p:cNvPr>
          <p:cNvGrpSpPr/>
          <p:nvPr/>
        </p:nvGrpSpPr>
        <p:grpSpPr>
          <a:xfrm>
            <a:off x="4828832" y="3924492"/>
            <a:ext cx="666048" cy="705792"/>
            <a:chOff x="2512749" y="1965042"/>
            <a:chExt cx="333024" cy="3528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6" name="Google Shape;11882;p81">
              <a:extLst>
                <a:ext uri="{FF2B5EF4-FFF2-40B4-BE49-F238E27FC236}">
                  <a16:creationId xmlns:a16="http://schemas.microsoft.com/office/drawing/2014/main" id="{D584EF84-D80A-2EE2-FFBC-F282529C596C}"/>
                </a:ext>
              </a:extLst>
            </p:cNvPr>
            <p:cNvSpPr/>
            <p:nvPr/>
          </p:nvSpPr>
          <p:spPr>
            <a:xfrm>
              <a:off x="2590829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5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5" y="1882"/>
                  </a:cubicBezTo>
                  <a:cubicBezTo>
                    <a:pt x="1203" y="1882"/>
                    <a:pt x="1549" y="1548"/>
                    <a:pt x="1549" y="1120"/>
                  </a:cubicBezTo>
                  <a:lnTo>
                    <a:pt x="1549" y="775"/>
                  </a:lnTo>
                  <a:cubicBezTo>
                    <a:pt x="1537" y="667"/>
                    <a:pt x="1525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3" y="351"/>
                    <a:pt x="1271" y="356"/>
                    <a:pt x="1251" y="370"/>
                  </a:cubicBezTo>
                  <a:cubicBezTo>
                    <a:pt x="1180" y="417"/>
                    <a:pt x="1132" y="501"/>
                    <a:pt x="1180" y="584"/>
                  </a:cubicBezTo>
                  <a:cubicBezTo>
                    <a:pt x="1203" y="644"/>
                    <a:pt x="1227" y="703"/>
                    <a:pt x="1227" y="775"/>
                  </a:cubicBezTo>
                  <a:lnTo>
                    <a:pt x="1227" y="1120"/>
                  </a:lnTo>
                  <a:cubicBezTo>
                    <a:pt x="1227" y="1358"/>
                    <a:pt x="1025" y="1560"/>
                    <a:pt x="775" y="1560"/>
                  </a:cubicBezTo>
                  <a:cubicBezTo>
                    <a:pt x="525" y="1560"/>
                    <a:pt x="334" y="1370"/>
                    <a:pt x="334" y="1120"/>
                  </a:cubicBezTo>
                  <a:lnTo>
                    <a:pt x="334" y="775"/>
                  </a:lnTo>
                  <a:cubicBezTo>
                    <a:pt x="334" y="536"/>
                    <a:pt x="525" y="322"/>
                    <a:pt x="775" y="322"/>
                  </a:cubicBezTo>
                  <a:cubicBezTo>
                    <a:pt x="870" y="322"/>
                    <a:pt x="942" y="251"/>
                    <a:pt x="942" y="167"/>
                  </a:cubicBezTo>
                  <a:cubicBezTo>
                    <a:pt x="942" y="72"/>
                    <a:pt x="870" y="1"/>
                    <a:pt x="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7" name="Google Shape;11883;p81">
              <a:extLst>
                <a:ext uri="{FF2B5EF4-FFF2-40B4-BE49-F238E27FC236}">
                  <a16:creationId xmlns:a16="http://schemas.microsoft.com/office/drawing/2014/main" id="{73958C6F-9F6E-5931-EA8F-4B4056A68746}"/>
                </a:ext>
              </a:extLst>
            </p:cNvPr>
            <p:cNvSpPr/>
            <p:nvPr/>
          </p:nvSpPr>
          <p:spPr>
            <a:xfrm>
              <a:off x="2718477" y="2129682"/>
              <a:ext cx="49568" cy="60224"/>
            </a:xfrm>
            <a:custGeom>
              <a:avLst/>
              <a:gdLst/>
              <a:ahLst/>
              <a:cxnLst/>
              <a:rect l="l" t="t" r="r" b="b"/>
              <a:pathLst>
                <a:path w="1549" h="1882" extrusionOk="0">
                  <a:moveTo>
                    <a:pt x="774" y="1"/>
                  </a:moveTo>
                  <a:cubicBezTo>
                    <a:pt x="358" y="1"/>
                    <a:pt x="1" y="346"/>
                    <a:pt x="1" y="775"/>
                  </a:cubicBezTo>
                  <a:lnTo>
                    <a:pt x="1" y="1120"/>
                  </a:lnTo>
                  <a:cubicBezTo>
                    <a:pt x="1" y="1537"/>
                    <a:pt x="346" y="1882"/>
                    <a:pt x="774" y="1882"/>
                  </a:cubicBezTo>
                  <a:cubicBezTo>
                    <a:pt x="1191" y="1882"/>
                    <a:pt x="1548" y="1548"/>
                    <a:pt x="1548" y="1120"/>
                  </a:cubicBezTo>
                  <a:lnTo>
                    <a:pt x="1548" y="775"/>
                  </a:lnTo>
                  <a:cubicBezTo>
                    <a:pt x="1536" y="667"/>
                    <a:pt x="1501" y="548"/>
                    <a:pt x="1465" y="441"/>
                  </a:cubicBezTo>
                  <a:cubicBezTo>
                    <a:pt x="1431" y="390"/>
                    <a:pt x="1372" y="351"/>
                    <a:pt x="1315" y="351"/>
                  </a:cubicBezTo>
                  <a:cubicBezTo>
                    <a:pt x="1292" y="351"/>
                    <a:pt x="1271" y="356"/>
                    <a:pt x="1251" y="370"/>
                  </a:cubicBezTo>
                  <a:cubicBezTo>
                    <a:pt x="1179" y="417"/>
                    <a:pt x="1132" y="501"/>
                    <a:pt x="1179" y="584"/>
                  </a:cubicBezTo>
                  <a:cubicBezTo>
                    <a:pt x="1203" y="644"/>
                    <a:pt x="1215" y="703"/>
                    <a:pt x="1215" y="775"/>
                  </a:cubicBezTo>
                  <a:lnTo>
                    <a:pt x="1215" y="1120"/>
                  </a:lnTo>
                  <a:cubicBezTo>
                    <a:pt x="1215" y="1358"/>
                    <a:pt x="1024" y="1560"/>
                    <a:pt x="774" y="1560"/>
                  </a:cubicBezTo>
                  <a:cubicBezTo>
                    <a:pt x="536" y="1560"/>
                    <a:pt x="322" y="1370"/>
                    <a:pt x="322" y="1120"/>
                  </a:cubicBezTo>
                  <a:lnTo>
                    <a:pt x="322" y="775"/>
                  </a:lnTo>
                  <a:cubicBezTo>
                    <a:pt x="322" y="536"/>
                    <a:pt x="524" y="322"/>
                    <a:pt x="774" y="322"/>
                  </a:cubicBezTo>
                  <a:cubicBezTo>
                    <a:pt x="870" y="322"/>
                    <a:pt x="941" y="251"/>
                    <a:pt x="941" y="167"/>
                  </a:cubicBezTo>
                  <a:cubicBezTo>
                    <a:pt x="941" y="72"/>
                    <a:pt x="870" y="1"/>
                    <a:pt x="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8" name="Google Shape;11884;p81">
              <a:extLst>
                <a:ext uri="{FF2B5EF4-FFF2-40B4-BE49-F238E27FC236}">
                  <a16:creationId xmlns:a16="http://schemas.microsoft.com/office/drawing/2014/main" id="{E9C8EA1A-AF8F-3CFE-4F3F-CC76BFA2F19F}"/>
                </a:ext>
              </a:extLst>
            </p:cNvPr>
            <p:cNvSpPr/>
            <p:nvPr/>
          </p:nvSpPr>
          <p:spPr>
            <a:xfrm>
              <a:off x="2624365" y="2242994"/>
              <a:ext cx="110528" cy="52064"/>
            </a:xfrm>
            <a:custGeom>
              <a:avLst/>
              <a:gdLst/>
              <a:ahLst/>
              <a:cxnLst/>
              <a:rect l="l" t="t" r="r" b="b"/>
              <a:pathLst>
                <a:path w="3454" h="1627" extrusionOk="0">
                  <a:moveTo>
                    <a:pt x="1870" y="365"/>
                  </a:moveTo>
                  <a:cubicBezTo>
                    <a:pt x="1882" y="365"/>
                    <a:pt x="1882" y="389"/>
                    <a:pt x="1906" y="389"/>
                  </a:cubicBezTo>
                  <a:cubicBezTo>
                    <a:pt x="2001" y="460"/>
                    <a:pt x="2120" y="508"/>
                    <a:pt x="2239" y="555"/>
                  </a:cubicBezTo>
                  <a:lnTo>
                    <a:pt x="2239" y="793"/>
                  </a:lnTo>
                  <a:cubicBezTo>
                    <a:pt x="2239" y="1091"/>
                    <a:pt x="2001" y="1329"/>
                    <a:pt x="1703" y="1329"/>
                  </a:cubicBezTo>
                  <a:cubicBezTo>
                    <a:pt x="1406" y="1329"/>
                    <a:pt x="1168" y="1091"/>
                    <a:pt x="1168" y="793"/>
                  </a:cubicBezTo>
                  <a:lnTo>
                    <a:pt x="1168" y="555"/>
                  </a:lnTo>
                  <a:cubicBezTo>
                    <a:pt x="1287" y="520"/>
                    <a:pt x="1406" y="460"/>
                    <a:pt x="1513" y="389"/>
                  </a:cubicBezTo>
                  <a:cubicBezTo>
                    <a:pt x="1525" y="389"/>
                    <a:pt x="1525" y="365"/>
                    <a:pt x="1537" y="365"/>
                  </a:cubicBezTo>
                  <a:lnTo>
                    <a:pt x="1537" y="603"/>
                  </a:lnTo>
                  <a:cubicBezTo>
                    <a:pt x="1537" y="698"/>
                    <a:pt x="1620" y="770"/>
                    <a:pt x="1703" y="770"/>
                  </a:cubicBezTo>
                  <a:cubicBezTo>
                    <a:pt x="1799" y="770"/>
                    <a:pt x="1870" y="698"/>
                    <a:pt x="1870" y="603"/>
                  </a:cubicBezTo>
                  <a:lnTo>
                    <a:pt x="1870" y="365"/>
                  </a:lnTo>
                  <a:close/>
                  <a:moveTo>
                    <a:pt x="173" y="0"/>
                  </a:moveTo>
                  <a:cubicBezTo>
                    <a:pt x="132" y="0"/>
                    <a:pt x="91" y="18"/>
                    <a:pt x="60" y="55"/>
                  </a:cubicBezTo>
                  <a:cubicBezTo>
                    <a:pt x="1" y="115"/>
                    <a:pt x="1" y="222"/>
                    <a:pt x="72" y="282"/>
                  </a:cubicBezTo>
                  <a:cubicBezTo>
                    <a:pt x="298" y="472"/>
                    <a:pt x="572" y="591"/>
                    <a:pt x="870" y="591"/>
                  </a:cubicBezTo>
                  <a:lnTo>
                    <a:pt x="894" y="591"/>
                  </a:lnTo>
                  <a:lnTo>
                    <a:pt x="894" y="770"/>
                  </a:lnTo>
                  <a:cubicBezTo>
                    <a:pt x="894" y="1246"/>
                    <a:pt x="1275" y="1627"/>
                    <a:pt x="1739" y="1627"/>
                  </a:cubicBezTo>
                  <a:cubicBezTo>
                    <a:pt x="2203" y="1627"/>
                    <a:pt x="2584" y="1234"/>
                    <a:pt x="2584" y="770"/>
                  </a:cubicBezTo>
                  <a:lnTo>
                    <a:pt x="2584" y="591"/>
                  </a:lnTo>
                  <a:lnTo>
                    <a:pt x="2596" y="591"/>
                  </a:lnTo>
                  <a:cubicBezTo>
                    <a:pt x="2894" y="591"/>
                    <a:pt x="3180" y="496"/>
                    <a:pt x="3406" y="282"/>
                  </a:cubicBezTo>
                  <a:cubicBezTo>
                    <a:pt x="3454" y="234"/>
                    <a:pt x="3454" y="139"/>
                    <a:pt x="3394" y="55"/>
                  </a:cubicBezTo>
                  <a:cubicBezTo>
                    <a:pt x="3361" y="23"/>
                    <a:pt x="3314" y="4"/>
                    <a:pt x="3268" y="4"/>
                  </a:cubicBezTo>
                  <a:cubicBezTo>
                    <a:pt x="3231" y="4"/>
                    <a:pt x="3195" y="17"/>
                    <a:pt x="3168" y="43"/>
                  </a:cubicBezTo>
                  <a:cubicBezTo>
                    <a:pt x="3001" y="198"/>
                    <a:pt x="2799" y="270"/>
                    <a:pt x="2584" y="270"/>
                  </a:cubicBezTo>
                  <a:cubicBezTo>
                    <a:pt x="2406" y="270"/>
                    <a:pt x="2239" y="210"/>
                    <a:pt x="2096" y="115"/>
                  </a:cubicBezTo>
                  <a:cubicBezTo>
                    <a:pt x="1983" y="43"/>
                    <a:pt x="1852" y="8"/>
                    <a:pt x="1721" y="8"/>
                  </a:cubicBezTo>
                  <a:cubicBezTo>
                    <a:pt x="1590" y="8"/>
                    <a:pt x="1459" y="43"/>
                    <a:pt x="1346" y="115"/>
                  </a:cubicBezTo>
                  <a:cubicBezTo>
                    <a:pt x="1203" y="222"/>
                    <a:pt x="1037" y="270"/>
                    <a:pt x="858" y="270"/>
                  </a:cubicBezTo>
                  <a:cubicBezTo>
                    <a:pt x="656" y="270"/>
                    <a:pt x="441" y="198"/>
                    <a:pt x="275" y="43"/>
                  </a:cubicBezTo>
                  <a:cubicBezTo>
                    <a:pt x="246" y="15"/>
                    <a:pt x="210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11885;p81">
              <a:extLst>
                <a:ext uri="{FF2B5EF4-FFF2-40B4-BE49-F238E27FC236}">
                  <a16:creationId xmlns:a16="http://schemas.microsoft.com/office/drawing/2014/main" id="{5B56A677-4095-553C-5561-4B735142C602}"/>
                </a:ext>
              </a:extLst>
            </p:cNvPr>
            <p:cNvSpPr/>
            <p:nvPr/>
          </p:nvSpPr>
          <p:spPr>
            <a:xfrm>
              <a:off x="2654477" y="2194834"/>
              <a:ext cx="49184" cy="38144"/>
            </a:xfrm>
            <a:custGeom>
              <a:avLst/>
              <a:gdLst/>
              <a:ahLst/>
              <a:cxnLst/>
              <a:rect l="l" t="t" r="r" b="b"/>
              <a:pathLst>
                <a:path w="1537" h="1192" extrusionOk="0">
                  <a:moveTo>
                    <a:pt x="1131" y="346"/>
                  </a:moveTo>
                  <a:cubicBezTo>
                    <a:pt x="1155" y="346"/>
                    <a:pt x="1167" y="346"/>
                    <a:pt x="1167" y="358"/>
                  </a:cubicBezTo>
                  <a:cubicBezTo>
                    <a:pt x="1203" y="358"/>
                    <a:pt x="1203" y="370"/>
                    <a:pt x="1179" y="393"/>
                  </a:cubicBezTo>
                  <a:lnTo>
                    <a:pt x="798" y="870"/>
                  </a:lnTo>
                  <a:cubicBezTo>
                    <a:pt x="786" y="882"/>
                    <a:pt x="786" y="882"/>
                    <a:pt x="762" y="882"/>
                  </a:cubicBezTo>
                  <a:cubicBezTo>
                    <a:pt x="750" y="882"/>
                    <a:pt x="750" y="882"/>
                    <a:pt x="738" y="870"/>
                  </a:cubicBezTo>
                  <a:lnTo>
                    <a:pt x="346" y="393"/>
                  </a:lnTo>
                  <a:cubicBezTo>
                    <a:pt x="334" y="370"/>
                    <a:pt x="334" y="358"/>
                    <a:pt x="346" y="358"/>
                  </a:cubicBezTo>
                  <a:cubicBezTo>
                    <a:pt x="357" y="358"/>
                    <a:pt x="357" y="346"/>
                    <a:pt x="381" y="346"/>
                  </a:cubicBezTo>
                  <a:close/>
                  <a:moveTo>
                    <a:pt x="393" y="1"/>
                  </a:moveTo>
                  <a:cubicBezTo>
                    <a:pt x="262" y="1"/>
                    <a:pt x="131" y="72"/>
                    <a:pt x="60" y="215"/>
                  </a:cubicBezTo>
                  <a:cubicBezTo>
                    <a:pt x="0" y="334"/>
                    <a:pt x="24" y="477"/>
                    <a:pt x="107" y="584"/>
                  </a:cubicBezTo>
                  <a:lnTo>
                    <a:pt x="500" y="1060"/>
                  </a:lnTo>
                  <a:cubicBezTo>
                    <a:pt x="572" y="1144"/>
                    <a:pt x="655" y="1191"/>
                    <a:pt x="774" y="1191"/>
                  </a:cubicBezTo>
                  <a:cubicBezTo>
                    <a:pt x="881" y="1191"/>
                    <a:pt x="989" y="1144"/>
                    <a:pt x="1060" y="1060"/>
                  </a:cubicBezTo>
                  <a:lnTo>
                    <a:pt x="1453" y="584"/>
                  </a:lnTo>
                  <a:cubicBezTo>
                    <a:pt x="1524" y="477"/>
                    <a:pt x="1536" y="334"/>
                    <a:pt x="1477" y="215"/>
                  </a:cubicBezTo>
                  <a:cubicBezTo>
                    <a:pt x="1417" y="96"/>
                    <a:pt x="1298" y="1"/>
                    <a:pt x="1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11886;p81">
              <a:extLst>
                <a:ext uri="{FF2B5EF4-FFF2-40B4-BE49-F238E27FC236}">
                  <a16:creationId xmlns:a16="http://schemas.microsoft.com/office/drawing/2014/main" id="{42D21109-26E2-32D8-3D97-9AB919D0FA6E}"/>
                </a:ext>
              </a:extLst>
            </p:cNvPr>
            <p:cNvSpPr/>
            <p:nvPr/>
          </p:nvSpPr>
          <p:spPr>
            <a:xfrm>
              <a:off x="2512749" y="1965042"/>
              <a:ext cx="333024" cy="352896"/>
            </a:xfrm>
            <a:custGeom>
              <a:avLst/>
              <a:gdLst/>
              <a:ahLst/>
              <a:cxnLst/>
              <a:rect l="l" t="t" r="r" b="b"/>
              <a:pathLst>
                <a:path w="10407" h="11028" extrusionOk="0">
                  <a:moveTo>
                    <a:pt x="1038" y="321"/>
                  </a:moveTo>
                  <a:cubicBezTo>
                    <a:pt x="1078" y="321"/>
                    <a:pt x="1119" y="335"/>
                    <a:pt x="1155" y="371"/>
                  </a:cubicBezTo>
                  <a:lnTo>
                    <a:pt x="3108" y="1955"/>
                  </a:lnTo>
                  <a:cubicBezTo>
                    <a:pt x="2881" y="2062"/>
                    <a:pt x="2667" y="2181"/>
                    <a:pt x="2441" y="2300"/>
                  </a:cubicBezTo>
                  <a:lnTo>
                    <a:pt x="846" y="502"/>
                  </a:lnTo>
                  <a:cubicBezTo>
                    <a:pt x="869" y="431"/>
                    <a:pt x="905" y="371"/>
                    <a:pt x="965" y="335"/>
                  </a:cubicBezTo>
                  <a:cubicBezTo>
                    <a:pt x="988" y="326"/>
                    <a:pt x="1012" y="321"/>
                    <a:pt x="1038" y="321"/>
                  </a:cubicBezTo>
                  <a:close/>
                  <a:moveTo>
                    <a:pt x="869" y="990"/>
                  </a:moveTo>
                  <a:lnTo>
                    <a:pt x="2191" y="2479"/>
                  </a:lnTo>
                  <a:cubicBezTo>
                    <a:pt x="2012" y="2610"/>
                    <a:pt x="1834" y="2752"/>
                    <a:pt x="1667" y="2907"/>
                  </a:cubicBezTo>
                  <a:cubicBezTo>
                    <a:pt x="1357" y="3205"/>
                    <a:pt x="1084" y="3538"/>
                    <a:pt x="869" y="3895"/>
                  </a:cubicBezTo>
                  <a:lnTo>
                    <a:pt x="869" y="990"/>
                  </a:lnTo>
                  <a:close/>
                  <a:moveTo>
                    <a:pt x="9373" y="324"/>
                  </a:moveTo>
                  <a:cubicBezTo>
                    <a:pt x="9394" y="324"/>
                    <a:pt x="9414" y="328"/>
                    <a:pt x="9430" y="335"/>
                  </a:cubicBezTo>
                  <a:cubicBezTo>
                    <a:pt x="9489" y="371"/>
                    <a:pt x="9537" y="431"/>
                    <a:pt x="9537" y="502"/>
                  </a:cubicBezTo>
                  <a:lnTo>
                    <a:pt x="9228" y="859"/>
                  </a:lnTo>
                  <a:cubicBezTo>
                    <a:pt x="9168" y="919"/>
                    <a:pt x="9168" y="1026"/>
                    <a:pt x="9239" y="1086"/>
                  </a:cubicBezTo>
                  <a:cubicBezTo>
                    <a:pt x="9275" y="1109"/>
                    <a:pt x="9323" y="1121"/>
                    <a:pt x="9347" y="1121"/>
                  </a:cubicBezTo>
                  <a:cubicBezTo>
                    <a:pt x="9394" y="1121"/>
                    <a:pt x="9442" y="1109"/>
                    <a:pt x="9466" y="1062"/>
                  </a:cubicBezTo>
                  <a:lnTo>
                    <a:pt x="9537" y="990"/>
                  </a:lnTo>
                  <a:lnTo>
                    <a:pt x="9537" y="3895"/>
                  </a:lnTo>
                  <a:cubicBezTo>
                    <a:pt x="9323" y="3538"/>
                    <a:pt x="9049" y="3205"/>
                    <a:pt x="8739" y="2907"/>
                  </a:cubicBezTo>
                  <a:cubicBezTo>
                    <a:pt x="8573" y="2764"/>
                    <a:pt x="8394" y="2610"/>
                    <a:pt x="8215" y="2479"/>
                  </a:cubicBezTo>
                  <a:lnTo>
                    <a:pt x="9001" y="1586"/>
                  </a:lnTo>
                  <a:cubicBezTo>
                    <a:pt x="9061" y="1526"/>
                    <a:pt x="9061" y="1419"/>
                    <a:pt x="8989" y="1359"/>
                  </a:cubicBezTo>
                  <a:cubicBezTo>
                    <a:pt x="8962" y="1332"/>
                    <a:pt x="8925" y="1317"/>
                    <a:pt x="8887" y="1317"/>
                  </a:cubicBezTo>
                  <a:cubicBezTo>
                    <a:pt x="8842" y="1317"/>
                    <a:pt x="8795" y="1338"/>
                    <a:pt x="8763" y="1383"/>
                  </a:cubicBezTo>
                  <a:lnTo>
                    <a:pt x="7942" y="2300"/>
                  </a:lnTo>
                  <a:cubicBezTo>
                    <a:pt x="7739" y="2169"/>
                    <a:pt x="7513" y="2050"/>
                    <a:pt x="7275" y="1955"/>
                  </a:cubicBezTo>
                  <a:lnTo>
                    <a:pt x="9239" y="371"/>
                  </a:lnTo>
                  <a:cubicBezTo>
                    <a:pt x="9279" y="339"/>
                    <a:pt x="9329" y="324"/>
                    <a:pt x="9373" y="324"/>
                  </a:cubicBezTo>
                  <a:close/>
                  <a:moveTo>
                    <a:pt x="5191" y="1859"/>
                  </a:moveTo>
                  <a:cubicBezTo>
                    <a:pt x="7787" y="1859"/>
                    <a:pt x="9882" y="3836"/>
                    <a:pt x="9882" y="6277"/>
                  </a:cubicBezTo>
                  <a:cubicBezTo>
                    <a:pt x="9882" y="6753"/>
                    <a:pt x="9811" y="7217"/>
                    <a:pt x="9656" y="7646"/>
                  </a:cubicBezTo>
                  <a:cubicBezTo>
                    <a:pt x="8940" y="7550"/>
                    <a:pt x="8096" y="7537"/>
                    <a:pt x="7673" y="7537"/>
                  </a:cubicBezTo>
                  <a:cubicBezTo>
                    <a:pt x="7520" y="7537"/>
                    <a:pt x="7422" y="7539"/>
                    <a:pt x="7406" y="7539"/>
                  </a:cubicBezTo>
                  <a:cubicBezTo>
                    <a:pt x="7323" y="7539"/>
                    <a:pt x="7251" y="7610"/>
                    <a:pt x="7251" y="7705"/>
                  </a:cubicBezTo>
                  <a:cubicBezTo>
                    <a:pt x="7251" y="7789"/>
                    <a:pt x="7323" y="7872"/>
                    <a:pt x="7406" y="7872"/>
                  </a:cubicBezTo>
                  <a:cubicBezTo>
                    <a:pt x="7415" y="7872"/>
                    <a:pt x="7581" y="7867"/>
                    <a:pt x="7836" y="7867"/>
                  </a:cubicBezTo>
                  <a:cubicBezTo>
                    <a:pt x="8260" y="7867"/>
                    <a:pt x="8930" y="7881"/>
                    <a:pt x="9525" y="7955"/>
                  </a:cubicBezTo>
                  <a:cubicBezTo>
                    <a:pt x="9418" y="8194"/>
                    <a:pt x="9287" y="8432"/>
                    <a:pt x="9156" y="8646"/>
                  </a:cubicBezTo>
                  <a:cubicBezTo>
                    <a:pt x="8204" y="8289"/>
                    <a:pt x="7203" y="8086"/>
                    <a:pt x="7156" y="8075"/>
                  </a:cubicBezTo>
                  <a:cubicBezTo>
                    <a:pt x="7149" y="8074"/>
                    <a:pt x="7141" y="8073"/>
                    <a:pt x="7134" y="8073"/>
                  </a:cubicBezTo>
                  <a:cubicBezTo>
                    <a:pt x="7057" y="8073"/>
                    <a:pt x="6976" y="8129"/>
                    <a:pt x="6965" y="8206"/>
                  </a:cubicBezTo>
                  <a:cubicBezTo>
                    <a:pt x="6953" y="8301"/>
                    <a:pt x="7013" y="8384"/>
                    <a:pt x="7096" y="8408"/>
                  </a:cubicBezTo>
                  <a:cubicBezTo>
                    <a:pt x="7120" y="8408"/>
                    <a:pt x="8049" y="8598"/>
                    <a:pt x="8966" y="8920"/>
                  </a:cubicBezTo>
                  <a:cubicBezTo>
                    <a:pt x="8108" y="10015"/>
                    <a:pt x="6739" y="10706"/>
                    <a:pt x="5191" y="10706"/>
                  </a:cubicBezTo>
                  <a:cubicBezTo>
                    <a:pt x="3667" y="10706"/>
                    <a:pt x="2298" y="10015"/>
                    <a:pt x="1429" y="8920"/>
                  </a:cubicBezTo>
                  <a:cubicBezTo>
                    <a:pt x="2334" y="8598"/>
                    <a:pt x="3274" y="8420"/>
                    <a:pt x="3286" y="8408"/>
                  </a:cubicBezTo>
                  <a:cubicBezTo>
                    <a:pt x="3382" y="8384"/>
                    <a:pt x="3441" y="8301"/>
                    <a:pt x="3429" y="8206"/>
                  </a:cubicBezTo>
                  <a:cubicBezTo>
                    <a:pt x="3407" y="8129"/>
                    <a:pt x="3336" y="8073"/>
                    <a:pt x="3251" y="8073"/>
                  </a:cubicBezTo>
                  <a:cubicBezTo>
                    <a:pt x="3243" y="8073"/>
                    <a:pt x="3235" y="8074"/>
                    <a:pt x="3227" y="8075"/>
                  </a:cubicBezTo>
                  <a:cubicBezTo>
                    <a:pt x="3167" y="8086"/>
                    <a:pt x="2191" y="8289"/>
                    <a:pt x="1238" y="8646"/>
                  </a:cubicBezTo>
                  <a:cubicBezTo>
                    <a:pt x="1084" y="8420"/>
                    <a:pt x="965" y="8194"/>
                    <a:pt x="869" y="7955"/>
                  </a:cubicBezTo>
                  <a:cubicBezTo>
                    <a:pt x="1465" y="7881"/>
                    <a:pt x="2134" y="7867"/>
                    <a:pt x="2556" y="7867"/>
                  </a:cubicBezTo>
                  <a:cubicBezTo>
                    <a:pt x="2809" y="7867"/>
                    <a:pt x="2972" y="7872"/>
                    <a:pt x="2977" y="7872"/>
                  </a:cubicBezTo>
                  <a:cubicBezTo>
                    <a:pt x="3072" y="7872"/>
                    <a:pt x="3143" y="7789"/>
                    <a:pt x="3143" y="7705"/>
                  </a:cubicBezTo>
                  <a:cubicBezTo>
                    <a:pt x="3143" y="7610"/>
                    <a:pt x="3072" y="7539"/>
                    <a:pt x="2977" y="7539"/>
                  </a:cubicBezTo>
                  <a:cubicBezTo>
                    <a:pt x="2961" y="7539"/>
                    <a:pt x="2865" y="7537"/>
                    <a:pt x="2713" y="7537"/>
                  </a:cubicBezTo>
                  <a:cubicBezTo>
                    <a:pt x="2296" y="7537"/>
                    <a:pt x="1460" y="7550"/>
                    <a:pt x="726" y="7646"/>
                  </a:cubicBezTo>
                  <a:cubicBezTo>
                    <a:pt x="584" y="7217"/>
                    <a:pt x="512" y="6753"/>
                    <a:pt x="512" y="6277"/>
                  </a:cubicBezTo>
                  <a:cubicBezTo>
                    <a:pt x="512" y="3836"/>
                    <a:pt x="2608" y="1859"/>
                    <a:pt x="5191" y="1859"/>
                  </a:cubicBezTo>
                  <a:close/>
                  <a:moveTo>
                    <a:pt x="1042" y="0"/>
                  </a:moveTo>
                  <a:cubicBezTo>
                    <a:pt x="968" y="0"/>
                    <a:pt x="893" y="17"/>
                    <a:pt x="822" y="50"/>
                  </a:cubicBezTo>
                  <a:cubicBezTo>
                    <a:pt x="643" y="145"/>
                    <a:pt x="536" y="324"/>
                    <a:pt x="536" y="514"/>
                  </a:cubicBezTo>
                  <a:lnTo>
                    <a:pt x="536" y="4538"/>
                  </a:lnTo>
                  <a:cubicBezTo>
                    <a:pt x="310" y="5086"/>
                    <a:pt x="191" y="5669"/>
                    <a:pt x="191" y="6277"/>
                  </a:cubicBezTo>
                  <a:cubicBezTo>
                    <a:pt x="191" y="6765"/>
                    <a:pt x="262" y="7241"/>
                    <a:pt x="417" y="7705"/>
                  </a:cubicBezTo>
                  <a:cubicBezTo>
                    <a:pt x="310" y="7717"/>
                    <a:pt x="226" y="7753"/>
                    <a:pt x="131" y="7765"/>
                  </a:cubicBezTo>
                  <a:cubicBezTo>
                    <a:pt x="48" y="7789"/>
                    <a:pt x="0" y="7884"/>
                    <a:pt x="12" y="7955"/>
                  </a:cubicBezTo>
                  <a:cubicBezTo>
                    <a:pt x="36" y="8027"/>
                    <a:pt x="107" y="8075"/>
                    <a:pt x="167" y="8075"/>
                  </a:cubicBezTo>
                  <a:lnTo>
                    <a:pt x="203" y="8075"/>
                  </a:lnTo>
                  <a:cubicBezTo>
                    <a:pt x="310" y="8051"/>
                    <a:pt x="417" y="8027"/>
                    <a:pt x="524" y="8003"/>
                  </a:cubicBezTo>
                  <a:cubicBezTo>
                    <a:pt x="631" y="8265"/>
                    <a:pt x="762" y="8527"/>
                    <a:pt x="929" y="8765"/>
                  </a:cubicBezTo>
                  <a:cubicBezTo>
                    <a:pt x="762" y="8837"/>
                    <a:pt x="595" y="8908"/>
                    <a:pt x="453" y="8979"/>
                  </a:cubicBezTo>
                  <a:cubicBezTo>
                    <a:pt x="369" y="9027"/>
                    <a:pt x="345" y="9122"/>
                    <a:pt x="369" y="9206"/>
                  </a:cubicBezTo>
                  <a:cubicBezTo>
                    <a:pt x="405" y="9265"/>
                    <a:pt x="465" y="9301"/>
                    <a:pt x="524" y="9301"/>
                  </a:cubicBezTo>
                  <a:cubicBezTo>
                    <a:pt x="548" y="9301"/>
                    <a:pt x="560" y="9301"/>
                    <a:pt x="595" y="9277"/>
                  </a:cubicBezTo>
                  <a:cubicBezTo>
                    <a:pt x="762" y="9194"/>
                    <a:pt x="941" y="9122"/>
                    <a:pt x="1119" y="9039"/>
                  </a:cubicBezTo>
                  <a:cubicBezTo>
                    <a:pt x="1286" y="9253"/>
                    <a:pt x="1453" y="9456"/>
                    <a:pt x="1655" y="9634"/>
                  </a:cubicBezTo>
                  <a:cubicBezTo>
                    <a:pt x="2608" y="10527"/>
                    <a:pt x="3858" y="11027"/>
                    <a:pt x="5191" y="11027"/>
                  </a:cubicBezTo>
                  <a:cubicBezTo>
                    <a:pt x="6537" y="11027"/>
                    <a:pt x="7787" y="10527"/>
                    <a:pt x="8739" y="9634"/>
                  </a:cubicBezTo>
                  <a:cubicBezTo>
                    <a:pt x="8930" y="9444"/>
                    <a:pt x="9108" y="9253"/>
                    <a:pt x="9275" y="9039"/>
                  </a:cubicBezTo>
                  <a:cubicBezTo>
                    <a:pt x="9454" y="9122"/>
                    <a:pt x="9632" y="9194"/>
                    <a:pt x="9787" y="9277"/>
                  </a:cubicBezTo>
                  <a:cubicBezTo>
                    <a:pt x="9823" y="9301"/>
                    <a:pt x="9835" y="9301"/>
                    <a:pt x="9870" y="9301"/>
                  </a:cubicBezTo>
                  <a:cubicBezTo>
                    <a:pt x="9930" y="9301"/>
                    <a:pt x="9990" y="9265"/>
                    <a:pt x="10013" y="9206"/>
                  </a:cubicBezTo>
                  <a:cubicBezTo>
                    <a:pt x="10061" y="9134"/>
                    <a:pt x="10025" y="9027"/>
                    <a:pt x="9942" y="8979"/>
                  </a:cubicBezTo>
                  <a:cubicBezTo>
                    <a:pt x="9787" y="8908"/>
                    <a:pt x="9632" y="8837"/>
                    <a:pt x="9466" y="8765"/>
                  </a:cubicBezTo>
                  <a:cubicBezTo>
                    <a:pt x="9632" y="8527"/>
                    <a:pt x="9763" y="8265"/>
                    <a:pt x="9870" y="8003"/>
                  </a:cubicBezTo>
                  <a:cubicBezTo>
                    <a:pt x="9978" y="8015"/>
                    <a:pt x="10073" y="8051"/>
                    <a:pt x="10180" y="8075"/>
                  </a:cubicBezTo>
                  <a:lnTo>
                    <a:pt x="10228" y="8075"/>
                  </a:lnTo>
                  <a:cubicBezTo>
                    <a:pt x="10299" y="8075"/>
                    <a:pt x="10359" y="8027"/>
                    <a:pt x="10371" y="7955"/>
                  </a:cubicBezTo>
                  <a:cubicBezTo>
                    <a:pt x="10406" y="7872"/>
                    <a:pt x="10347" y="7777"/>
                    <a:pt x="10275" y="7765"/>
                  </a:cubicBezTo>
                  <a:cubicBezTo>
                    <a:pt x="10180" y="7729"/>
                    <a:pt x="10085" y="7717"/>
                    <a:pt x="9990" y="7705"/>
                  </a:cubicBezTo>
                  <a:cubicBezTo>
                    <a:pt x="10132" y="7241"/>
                    <a:pt x="10216" y="6765"/>
                    <a:pt x="10216" y="6277"/>
                  </a:cubicBezTo>
                  <a:cubicBezTo>
                    <a:pt x="10216" y="5669"/>
                    <a:pt x="10097" y="5086"/>
                    <a:pt x="9870" y="4538"/>
                  </a:cubicBezTo>
                  <a:lnTo>
                    <a:pt x="9870" y="514"/>
                  </a:lnTo>
                  <a:cubicBezTo>
                    <a:pt x="9870" y="324"/>
                    <a:pt x="9763" y="145"/>
                    <a:pt x="9585" y="50"/>
                  </a:cubicBezTo>
                  <a:cubicBezTo>
                    <a:pt x="9514" y="17"/>
                    <a:pt x="9439" y="0"/>
                    <a:pt x="9365" y="0"/>
                  </a:cubicBezTo>
                  <a:cubicBezTo>
                    <a:pt x="9253" y="0"/>
                    <a:pt x="9142" y="38"/>
                    <a:pt x="9049" y="109"/>
                  </a:cubicBezTo>
                  <a:lnTo>
                    <a:pt x="6942" y="1812"/>
                  </a:lnTo>
                  <a:cubicBezTo>
                    <a:pt x="6382" y="1621"/>
                    <a:pt x="5810" y="1514"/>
                    <a:pt x="5191" y="1514"/>
                  </a:cubicBezTo>
                  <a:cubicBezTo>
                    <a:pt x="4584" y="1514"/>
                    <a:pt x="4001" y="1621"/>
                    <a:pt x="3453" y="1812"/>
                  </a:cubicBezTo>
                  <a:lnTo>
                    <a:pt x="1357" y="109"/>
                  </a:lnTo>
                  <a:cubicBezTo>
                    <a:pt x="1264" y="38"/>
                    <a:pt x="1154" y="0"/>
                    <a:pt x="1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11887;p81">
            <a:extLst>
              <a:ext uri="{FF2B5EF4-FFF2-40B4-BE49-F238E27FC236}">
                <a16:creationId xmlns:a16="http://schemas.microsoft.com/office/drawing/2014/main" id="{A4F163ED-EF82-123F-2E92-E3034D991671}"/>
              </a:ext>
            </a:extLst>
          </p:cNvPr>
          <p:cNvGrpSpPr/>
          <p:nvPr/>
        </p:nvGrpSpPr>
        <p:grpSpPr>
          <a:xfrm>
            <a:off x="2599968" y="3957964"/>
            <a:ext cx="731584" cy="670784"/>
            <a:chOff x="1398317" y="1981778"/>
            <a:chExt cx="365792" cy="3353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2" name="Google Shape;11888;p81">
              <a:extLst>
                <a:ext uri="{FF2B5EF4-FFF2-40B4-BE49-F238E27FC236}">
                  <a16:creationId xmlns:a16="http://schemas.microsoft.com/office/drawing/2014/main" id="{7849FC53-EC52-1BCE-B669-2A2FF86FD78C}"/>
                </a:ext>
              </a:extLst>
            </p:cNvPr>
            <p:cNvSpPr/>
            <p:nvPr/>
          </p:nvSpPr>
          <p:spPr>
            <a:xfrm>
              <a:off x="1398317" y="1981778"/>
              <a:ext cx="365792" cy="335392"/>
            </a:xfrm>
            <a:custGeom>
              <a:avLst/>
              <a:gdLst/>
              <a:ahLst/>
              <a:cxnLst/>
              <a:rect l="l" t="t" r="r" b="b"/>
              <a:pathLst>
                <a:path w="11431" h="10481" extrusionOk="0">
                  <a:moveTo>
                    <a:pt x="1882" y="717"/>
                  </a:moveTo>
                  <a:cubicBezTo>
                    <a:pt x="1905" y="801"/>
                    <a:pt x="1929" y="848"/>
                    <a:pt x="1965" y="932"/>
                  </a:cubicBezTo>
                  <a:cubicBezTo>
                    <a:pt x="2132" y="1277"/>
                    <a:pt x="2441" y="1706"/>
                    <a:pt x="3084" y="1944"/>
                  </a:cubicBezTo>
                  <a:cubicBezTo>
                    <a:pt x="2917" y="2146"/>
                    <a:pt x="2775" y="2372"/>
                    <a:pt x="2655" y="2610"/>
                  </a:cubicBezTo>
                  <a:cubicBezTo>
                    <a:pt x="1739" y="2003"/>
                    <a:pt x="1739" y="1217"/>
                    <a:pt x="1882" y="717"/>
                  </a:cubicBezTo>
                  <a:close/>
                  <a:moveTo>
                    <a:pt x="9573" y="717"/>
                  </a:moveTo>
                  <a:cubicBezTo>
                    <a:pt x="9597" y="836"/>
                    <a:pt x="9633" y="955"/>
                    <a:pt x="9633" y="1110"/>
                  </a:cubicBezTo>
                  <a:cubicBezTo>
                    <a:pt x="9656" y="1717"/>
                    <a:pt x="9383" y="2229"/>
                    <a:pt x="8799" y="2610"/>
                  </a:cubicBezTo>
                  <a:cubicBezTo>
                    <a:pt x="8680" y="2372"/>
                    <a:pt x="8549" y="2146"/>
                    <a:pt x="8370" y="1944"/>
                  </a:cubicBezTo>
                  <a:cubicBezTo>
                    <a:pt x="9002" y="1694"/>
                    <a:pt x="9323" y="1277"/>
                    <a:pt x="9478" y="932"/>
                  </a:cubicBezTo>
                  <a:cubicBezTo>
                    <a:pt x="9513" y="860"/>
                    <a:pt x="9537" y="777"/>
                    <a:pt x="9573" y="717"/>
                  </a:cubicBezTo>
                  <a:close/>
                  <a:moveTo>
                    <a:pt x="548" y="2658"/>
                  </a:moveTo>
                  <a:lnTo>
                    <a:pt x="2358" y="3563"/>
                  </a:lnTo>
                  <a:cubicBezTo>
                    <a:pt x="2310" y="3837"/>
                    <a:pt x="2298" y="4134"/>
                    <a:pt x="2322" y="4432"/>
                  </a:cubicBezTo>
                  <a:cubicBezTo>
                    <a:pt x="2163" y="4457"/>
                    <a:pt x="2014" y="4470"/>
                    <a:pt x="1875" y="4470"/>
                  </a:cubicBezTo>
                  <a:cubicBezTo>
                    <a:pt x="1483" y="4470"/>
                    <a:pt x="1173" y="4369"/>
                    <a:pt x="953" y="4158"/>
                  </a:cubicBezTo>
                  <a:cubicBezTo>
                    <a:pt x="524" y="3742"/>
                    <a:pt x="524" y="3015"/>
                    <a:pt x="548" y="2658"/>
                  </a:cubicBezTo>
                  <a:close/>
                  <a:moveTo>
                    <a:pt x="10895" y="2646"/>
                  </a:moveTo>
                  <a:lnTo>
                    <a:pt x="10895" y="2646"/>
                  </a:lnTo>
                  <a:cubicBezTo>
                    <a:pt x="10930" y="3015"/>
                    <a:pt x="10930" y="3742"/>
                    <a:pt x="10490" y="4158"/>
                  </a:cubicBezTo>
                  <a:cubicBezTo>
                    <a:pt x="10270" y="4369"/>
                    <a:pt x="9960" y="4470"/>
                    <a:pt x="9568" y="4470"/>
                  </a:cubicBezTo>
                  <a:cubicBezTo>
                    <a:pt x="9429" y="4470"/>
                    <a:pt x="9280" y="4457"/>
                    <a:pt x="9121" y="4432"/>
                  </a:cubicBezTo>
                  <a:cubicBezTo>
                    <a:pt x="9156" y="4134"/>
                    <a:pt x="9144" y="3849"/>
                    <a:pt x="9097" y="3551"/>
                  </a:cubicBezTo>
                  <a:lnTo>
                    <a:pt x="10895" y="2646"/>
                  </a:lnTo>
                  <a:close/>
                  <a:moveTo>
                    <a:pt x="5727" y="1003"/>
                  </a:moveTo>
                  <a:cubicBezTo>
                    <a:pt x="6644" y="1003"/>
                    <a:pt x="7489" y="1396"/>
                    <a:pt x="8085" y="2087"/>
                  </a:cubicBezTo>
                  <a:cubicBezTo>
                    <a:pt x="8668" y="2777"/>
                    <a:pt x="8918" y="3682"/>
                    <a:pt x="8787" y="4575"/>
                  </a:cubicBezTo>
                  <a:lnTo>
                    <a:pt x="8347" y="7409"/>
                  </a:lnTo>
                  <a:cubicBezTo>
                    <a:pt x="8251" y="8064"/>
                    <a:pt x="7906" y="8635"/>
                    <a:pt x="7394" y="9052"/>
                  </a:cubicBezTo>
                  <a:cubicBezTo>
                    <a:pt x="7275" y="8504"/>
                    <a:pt x="6799" y="8099"/>
                    <a:pt x="6227" y="8099"/>
                  </a:cubicBezTo>
                  <a:lnTo>
                    <a:pt x="5215" y="8099"/>
                  </a:lnTo>
                  <a:cubicBezTo>
                    <a:pt x="4644" y="8099"/>
                    <a:pt x="4156" y="8504"/>
                    <a:pt x="4037" y="9052"/>
                  </a:cubicBezTo>
                  <a:cubicBezTo>
                    <a:pt x="3525" y="8635"/>
                    <a:pt x="3191" y="8064"/>
                    <a:pt x="3084" y="7409"/>
                  </a:cubicBezTo>
                  <a:lnTo>
                    <a:pt x="2655" y="4575"/>
                  </a:lnTo>
                  <a:cubicBezTo>
                    <a:pt x="2548" y="3932"/>
                    <a:pt x="2655" y="3301"/>
                    <a:pt x="2929" y="2730"/>
                  </a:cubicBezTo>
                  <a:cubicBezTo>
                    <a:pt x="2964" y="2730"/>
                    <a:pt x="3169" y="2755"/>
                    <a:pt x="3475" y="2755"/>
                  </a:cubicBezTo>
                  <a:cubicBezTo>
                    <a:pt x="3589" y="2755"/>
                    <a:pt x="3718" y="2751"/>
                    <a:pt x="3858" y="2741"/>
                  </a:cubicBezTo>
                  <a:cubicBezTo>
                    <a:pt x="4418" y="2718"/>
                    <a:pt x="4894" y="2646"/>
                    <a:pt x="5299" y="2491"/>
                  </a:cubicBezTo>
                  <a:lnTo>
                    <a:pt x="5299" y="2491"/>
                  </a:lnTo>
                  <a:lnTo>
                    <a:pt x="5215" y="2860"/>
                  </a:lnTo>
                  <a:cubicBezTo>
                    <a:pt x="5192" y="2920"/>
                    <a:pt x="5215" y="2968"/>
                    <a:pt x="5239" y="3015"/>
                  </a:cubicBezTo>
                  <a:cubicBezTo>
                    <a:pt x="5275" y="3039"/>
                    <a:pt x="5311" y="3075"/>
                    <a:pt x="5358" y="3075"/>
                  </a:cubicBezTo>
                  <a:lnTo>
                    <a:pt x="5394" y="3075"/>
                  </a:lnTo>
                  <a:cubicBezTo>
                    <a:pt x="5430" y="3075"/>
                    <a:pt x="6644" y="2896"/>
                    <a:pt x="7370" y="2360"/>
                  </a:cubicBezTo>
                  <a:cubicBezTo>
                    <a:pt x="7442" y="2301"/>
                    <a:pt x="7454" y="2206"/>
                    <a:pt x="7394" y="2134"/>
                  </a:cubicBezTo>
                  <a:cubicBezTo>
                    <a:pt x="7360" y="2094"/>
                    <a:pt x="7319" y="2072"/>
                    <a:pt x="7276" y="2072"/>
                  </a:cubicBezTo>
                  <a:cubicBezTo>
                    <a:pt x="7244" y="2072"/>
                    <a:pt x="7211" y="2085"/>
                    <a:pt x="7180" y="2110"/>
                  </a:cubicBezTo>
                  <a:cubicBezTo>
                    <a:pt x="6716" y="2468"/>
                    <a:pt x="5965" y="2646"/>
                    <a:pt x="5596" y="2718"/>
                  </a:cubicBezTo>
                  <a:lnTo>
                    <a:pt x="5715" y="2265"/>
                  </a:lnTo>
                  <a:cubicBezTo>
                    <a:pt x="5727" y="2206"/>
                    <a:pt x="5715" y="2146"/>
                    <a:pt x="5656" y="2110"/>
                  </a:cubicBezTo>
                  <a:cubicBezTo>
                    <a:pt x="5628" y="2082"/>
                    <a:pt x="5592" y="2071"/>
                    <a:pt x="5555" y="2071"/>
                  </a:cubicBezTo>
                  <a:cubicBezTo>
                    <a:pt x="5529" y="2071"/>
                    <a:pt x="5502" y="2077"/>
                    <a:pt x="5477" y="2087"/>
                  </a:cubicBezTo>
                  <a:cubicBezTo>
                    <a:pt x="4891" y="2384"/>
                    <a:pt x="4113" y="2450"/>
                    <a:pt x="3585" y="2450"/>
                  </a:cubicBezTo>
                  <a:cubicBezTo>
                    <a:pt x="3394" y="2450"/>
                    <a:pt x="3236" y="2441"/>
                    <a:pt x="3132" y="2432"/>
                  </a:cubicBezTo>
                  <a:cubicBezTo>
                    <a:pt x="3203" y="2313"/>
                    <a:pt x="3287" y="2206"/>
                    <a:pt x="3382" y="2087"/>
                  </a:cubicBezTo>
                  <a:cubicBezTo>
                    <a:pt x="3977" y="1408"/>
                    <a:pt x="4822" y="1003"/>
                    <a:pt x="5727" y="1003"/>
                  </a:cubicBezTo>
                  <a:close/>
                  <a:moveTo>
                    <a:pt x="6215" y="8421"/>
                  </a:moveTo>
                  <a:cubicBezTo>
                    <a:pt x="6656" y="8421"/>
                    <a:pt x="7013" y="8730"/>
                    <a:pt x="7085" y="9147"/>
                  </a:cubicBezTo>
                  <a:lnTo>
                    <a:pt x="7108" y="9349"/>
                  </a:lnTo>
                  <a:cubicBezTo>
                    <a:pt x="7156" y="9564"/>
                    <a:pt x="7097" y="9766"/>
                    <a:pt x="6966" y="9921"/>
                  </a:cubicBezTo>
                  <a:cubicBezTo>
                    <a:pt x="6835" y="10088"/>
                    <a:pt x="6644" y="10171"/>
                    <a:pt x="6430" y="10171"/>
                  </a:cubicBezTo>
                  <a:lnTo>
                    <a:pt x="5013" y="10171"/>
                  </a:lnTo>
                  <a:cubicBezTo>
                    <a:pt x="4811" y="10171"/>
                    <a:pt x="4608" y="10076"/>
                    <a:pt x="4477" y="9921"/>
                  </a:cubicBezTo>
                  <a:cubicBezTo>
                    <a:pt x="4346" y="9754"/>
                    <a:pt x="4287" y="9552"/>
                    <a:pt x="4310" y="9349"/>
                  </a:cubicBezTo>
                  <a:lnTo>
                    <a:pt x="4346" y="9147"/>
                  </a:lnTo>
                  <a:cubicBezTo>
                    <a:pt x="4418" y="8730"/>
                    <a:pt x="4775" y="8421"/>
                    <a:pt x="5203" y="8421"/>
                  </a:cubicBezTo>
                  <a:close/>
                  <a:moveTo>
                    <a:pt x="1937" y="1"/>
                  </a:moveTo>
                  <a:cubicBezTo>
                    <a:pt x="1876" y="1"/>
                    <a:pt x="1817" y="34"/>
                    <a:pt x="1786" y="86"/>
                  </a:cubicBezTo>
                  <a:cubicBezTo>
                    <a:pt x="1774" y="98"/>
                    <a:pt x="1524" y="527"/>
                    <a:pt x="1489" y="1098"/>
                  </a:cubicBezTo>
                  <a:cubicBezTo>
                    <a:pt x="1465" y="1610"/>
                    <a:pt x="1620" y="2337"/>
                    <a:pt x="2513" y="2908"/>
                  </a:cubicBezTo>
                  <a:cubicBezTo>
                    <a:pt x="2477" y="3015"/>
                    <a:pt x="2441" y="3111"/>
                    <a:pt x="2417" y="3218"/>
                  </a:cubicBezTo>
                  <a:lnTo>
                    <a:pt x="477" y="2253"/>
                  </a:lnTo>
                  <a:cubicBezTo>
                    <a:pt x="453" y="2241"/>
                    <a:pt x="426" y="2235"/>
                    <a:pt x="401" y="2235"/>
                  </a:cubicBezTo>
                  <a:cubicBezTo>
                    <a:pt x="375" y="2235"/>
                    <a:pt x="352" y="2241"/>
                    <a:pt x="334" y="2253"/>
                  </a:cubicBezTo>
                  <a:cubicBezTo>
                    <a:pt x="286" y="2289"/>
                    <a:pt x="250" y="2313"/>
                    <a:pt x="239" y="2372"/>
                  </a:cubicBezTo>
                  <a:cubicBezTo>
                    <a:pt x="227" y="2432"/>
                    <a:pt x="0" y="3694"/>
                    <a:pt x="715" y="4384"/>
                  </a:cubicBezTo>
                  <a:cubicBezTo>
                    <a:pt x="1001" y="4646"/>
                    <a:pt x="1370" y="4789"/>
                    <a:pt x="1846" y="4789"/>
                  </a:cubicBezTo>
                  <a:cubicBezTo>
                    <a:pt x="2013" y="4789"/>
                    <a:pt x="2179" y="4765"/>
                    <a:pt x="2370" y="4742"/>
                  </a:cubicBezTo>
                  <a:lnTo>
                    <a:pt x="2786" y="7444"/>
                  </a:lnTo>
                  <a:cubicBezTo>
                    <a:pt x="2906" y="8242"/>
                    <a:pt x="3346" y="8956"/>
                    <a:pt x="3989" y="9409"/>
                  </a:cubicBezTo>
                  <a:cubicBezTo>
                    <a:pt x="3977" y="9659"/>
                    <a:pt x="4060" y="9921"/>
                    <a:pt x="4227" y="10123"/>
                  </a:cubicBezTo>
                  <a:cubicBezTo>
                    <a:pt x="4418" y="10349"/>
                    <a:pt x="4703" y="10480"/>
                    <a:pt x="5013" y="10480"/>
                  </a:cubicBezTo>
                  <a:lnTo>
                    <a:pt x="6430" y="10480"/>
                  </a:lnTo>
                  <a:cubicBezTo>
                    <a:pt x="6727" y="10480"/>
                    <a:pt x="7013" y="10349"/>
                    <a:pt x="7216" y="10123"/>
                  </a:cubicBezTo>
                  <a:cubicBezTo>
                    <a:pt x="7382" y="9933"/>
                    <a:pt x="7478" y="9683"/>
                    <a:pt x="7454" y="9409"/>
                  </a:cubicBezTo>
                  <a:cubicBezTo>
                    <a:pt x="8109" y="8945"/>
                    <a:pt x="8549" y="8242"/>
                    <a:pt x="8668" y="7444"/>
                  </a:cubicBezTo>
                  <a:lnTo>
                    <a:pt x="9085" y="4742"/>
                  </a:lnTo>
                  <a:cubicBezTo>
                    <a:pt x="9263" y="4765"/>
                    <a:pt x="9442" y="4789"/>
                    <a:pt x="9597" y="4789"/>
                  </a:cubicBezTo>
                  <a:cubicBezTo>
                    <a:pt x="10073" y="4789"/>
                    <a:pt x="10454" y="4646"/>
                    <a:pt x="10728" y="4384"/>
                  </a:cubicBezTo>
                  <a:cubicBezTo>
                    <a:pt x="11430" y="3694"/>
                    <a:pt x="11204" y="2420"/>
                    <a:pt x="11192" y="2372"/>
                  </a:cubicBezTo>
                  <a:cubicBezTo>
                    <a:pt x="11180" y="2325"/>
                    <a:pt x="11145" y="2289"/>
                    <a:pt x="11109" y="2253"/>
                  </a:cubicBezTo>
                  <a:cubicBezTo>
                    <a:pt x="11085" y="2241"/>
                    <a:pt x="11058" y="2235"/>
                    <a:pt x="11032" y="2235"/>
                  </a:cubicBezTo>
                  <a:cubicBezTo>
                    <a:pt x="11005" y="2235"/>
                    <a:pt x="10978" y="2241"/>
                    <a:pt x="10954" y="2253"/>
                  </a:cubicBezTo>
                  <a:lnTo>
                    <a:pt x="9025" y="3218"/>
                  </a:lnTo>
                  <a:cubicBezTo>
                    <a:pt x="8990" y="3122"/>
                    <a:pt x="8966" y="3015"/>
                    <a:pt x="8918" y="2908"/>
                  </a:cubicBezTo>
                  <a:cubicBezTo>
                    <a:pt x="9811" y="2337"/>
                    <a:pt x="9978" y="1610"/>
                    <a:pt x="9942" y="1098"/>
                  </a:cubicBezTo>
                  <a:cubicBezTo>
                    <a:pt x="9918" y="527"/>
                    <a:pt x="9656" y="98"/>
                    <a:pt x="9644" y="86"/>
                  </a:cubicBezTo>
                  <a:cubicBezTo>
                    <a:pt x="9624" y="34"/>
                    <a:pt x="9558" y="1"/>
                    <a:pt x="9494" y="1"/>
                  </a:cubicBezTo>
                  <a:cubicBezTo>
                    <a:pt x="9484" y="1"/>
                    <a:pt x="9475" y="1"/>
                    <a:pt x="9466" y="3"/>
                  </a:cubicBezTo>
                  <a:cubicBezTo>
                    <a:pt x="9394" y="27"/>
                    <a:pt x="9347" y="86"/>
                    <a:pt x="9347" y="158"/>
                  </a:cubicBezTo>
                  <a:cubicBezTo>
                    <a:pt x="9347" y="158"/>
                    <a:pt x="9347" y="467"/>
                    <a:pt x="9168" y="813"/>
                  </a:cubicBezTo>
                  <a:cubicBezTo>
                    <a:pt x="8966" y="1241"/>
                    <a:pt x="8609" y="1527"/>
                    <a:pt x="8132" y="1682"/>
                  </a:cubicBezTo>
                  <a:cubicBezTo>
                    <a:pt x="7489" y="1051"/>
                    <a:pt x="6620" y="694"/>
                    <a:pt x="5715" y="694"/>
                  </a:cubicBezTo>
                  <a:cubicBezTo>
                    <a:pt x="4811" y="694"/>
                    <a:pt x="3941" y="1051"/>
                    <a:pt x="3310" y="1682"/>
                  </a:cubicBezTo>
                  <a:cubicBezTo>
                    <a:pt x="2810" y="1527"/>
                    <a:pt x="2453" y="1241"/>
                    <a:pt x="2263" y="813"/>
                  </a:cubicBezTo>
                  <a:cubicBezTo>
                    <a:pt x="2096" y="467"/>
                    <a:pt x="2084" y="170"/>
                    <a:pt x="2084" y="158"/>
                  </a:cubicBezTo>
                  <a:cubicBezTo>
                    <a:pt x="2084" y="86"/>
                    <a:pt x="2036" y="27"/>
                    <a:pt x="1965" y="3"/>
                  </a:cubicBezTo>
                  <a:cubicBezTo>
                    <a:pt x="1956" y="1"/>
                    <a:pt x="1946" y="1"/>
                    <a:pt x="1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3" name="Google Shape;11889;p81">
              <a:extLst>
                <a:ext uri="{FF2B5EF4-FFF2-40B4-BE49-F238E27FC236}">
                  <a16:creationId xmlns:a16="http://schemas.microsoft.com/office/drawing/2014/main" id="{241CD37D-80F3-8400-9811-D2140DF52C6E}"/>
                </a:ext>
              </a:extLst>
            </p:cNvPr>
            <p:cNvSpPr/>
            <p:nvPr/>
          </p:nvSpPr>
          <p:spPr>
            <a:xfrm>
              <a:off x="1498893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72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98" y="513"/>
                    <a:pt x="1203" y="513"/>
                  </a:cubicBezTo>
                  <a:cubicBezTo>
                    <a:pt x="1120" y="513"/>
                    <a:pt x="1036" y="596"/>
                    <a:pt x="1036" y="680"/>
                  </a:cubicBezTo>
                  <a:lnTo>
                    <a:pt x="1036" y="858"/>
                  </a:lnTo>
                  <a:cubicBezTo>
                    <a:pt x="1036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11890;p81">
              <a:extLst>
                <a:ext uri="{FF2B5EF4-FFF2-40B4-BE49-F238E27FC236}">
                  <a16:creationId xmlns:a16="http://schemas.microsoft.com/office/drawing/2014/main" id="{636C9F80-A63A-1F57-43B5-B877A3F7E611}"/>
                </a:ext>
              </a:extLst>
            </p:cNvPr>
            <p:cNvSpPr/>
            <p:nvPr/>
          </p:nvSpPr>
          <p:spPr>
            <a:xfrm>
              <a:off x="1620429" y="2108338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9"/>
                    <a:pt x="1" y="680"/>
                  </a:cubicBezTo>
                  <a:lnTo>
                    <a:pt x="1" y="858"/>
                  </a:lnTo>
                  <a:cubicBezTo>
                    <a:pt x="1" y="1227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58"/>
                  </a:cubicBezTo>
                  <a:lnTo>
                    <a:pt x="1370" y="680"/>
                  </a:lnTo>
                  <a:cubicBezTo>
                    <a:pt x="1370" y="596"/>
                    <a:pt x="1287" y="513"/>
                    <a:pt x="1203" y="513"/>
                  </a:cubicBezTo>
                  <a:cubicBezTo>
                    <a:pt x="1108" y="513"/>
                    <a:pt x="1037" y="596"/>
                    <a:pt x="1037" y="680"/>
                  </a:cubicBezTo>
                  <a:lnTo>
                    <a:pt x="1037" y="858"/>
                  </a:lnTo>
                  <a:cubicBezTo>
                    <a:pt x="1037" y="1049"/>
                    <a:pt x="870" y="1215"/>
                    <a:pt x="679" y="1215"/>
                  </a:cubicBezTo>
                  <a:cubicBezTo>
                    <a:pt x="489" y="1215"/>
                    <a:pt x="322" y="1049"/>
                    <a:pt x="322" y="858"/>
                  </a:cubicBezTo>
                  <a:lnTo>
                    <a:pt x="322" y="680"/>
                  </a:lnTo>
                  <a:cubicBezTo>
                    <a:pt x="322" y="489"/>
                    <a:pt x="489" y="322"/>
                    <a:pt x="679" y="322"/>
                  </a:cubicBezTo>
                  <a:cubicBezTo>
                    <a:pt x="775" y="322"/>
                    <a:pt x="846" y="251"/>
                    <a:pt x="846" y="156"/>
                  </a:cubicBezTo>
                  <a:cubicBezTo>
                    <a:pt x="846" y="72"/>
                    <a:pt x="775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5" name="Google Shape;11891;p81">
              <a:extLst>
                <a:ext uri="{FF2B5EF4-FFF2-40B4-BE49-F238E27FC236}">
                  <a16:creationId xmlns:a16="http://schemas.microsoft.com/office/drawing/2014/main" id="{8CA6A78B-6AE2-9C3A-7DB7-F93DAEDE1AAB}"/>
                </a:ext>
              </a:extLst>
            </p:cNvPr>
            <p:cNvSpPr/>
            <p:nvPr/>
          </p:nvSpPr>
          <p:spPr>
            <a:xfrm>
              <a:off x="1548813" y="2263314"/>
              <a:ext cx="15264" cy="21088"/>
            </a:xfrm>
            <a:custGeom>
              <a:avLst/>
              <a:gdLst/>
              <a:ahLst/>
              <a:cxnLst/>
              <a:rect l="l" t="t" r="r" b="b"/>
              <a:pathLst>
                <a:path w="477" h="659" extrusionOk="0">
                  <a:moveTo>
                    <a:pt x="283" y="0"/>
                  </a:moveTo>
                  <a:cubicBezTo>
                    <a:pt x="240" y="0"/>
                    <a:pt x="200" y="19"/>
                    <a:pt x="167" y="51"/>
                  </a:cubicBezTo>
                  <a:cubicBezTo>
                    <a:pt x="48" y="182"/>
                    <a:pt x="0" y="337"/>
                    <a:pt x="0" y="492"/>
                  </a:cubicBezTo>
                  <a:cubicBezTo>
                    <a:pt x="0" y="587"/>
                    <a:pt x="72" y="659"/>
                    <a:pt x="167" y="659"/>
                  </a:cubicBezTo>
                  <a:cubicBezTo>
                    <a:pt x="250" y="659"/>
                    <a:pt x="334" y="587"/>
                    <a:pt x="334" y="492"/>
                  </a:cubicBezTo>
                  <a:cubicBezTo>
                    <a:pt x="334" y="408"/>
                    <a:pt x="358" y="337"/>
                    <a:pt x="417" y="254"/>
                  </a:cubicBezTo>
                  <a:cubicBezTo>
                    <a:pt x="477" y="194"/>
                    <a:pt x="465" y="99"/>
                    <a:pt x="393" y="39"/>
                  </a:cubicBezTo>
                  <a:cubicBezTo>
                    <a:pt x="356" y="13"/>
                    <a:pt x="318" y="0"/>
                    <a:pt x="2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6" name="Google Shape;11892;p81">
              <a:extLst>
                <a:ext uri="{FF2B5EF4-FFF2-40B4-BE49-F238E27FC236}">
                  <a16:creationId xmlns:a16="http://schemas.microsoft.com/office/drawing/2014/main" id="{89EBF81F-B0B2-3E47-4D94-3096D4395C4B}"/>
                </a:ext>
              </a:extLst>
            </p:cNvPr>
            <p:cNvSpPr/>
            <p:nvPr/>
          </p:nvSpPr>
          <p:spPr>
            <a:xfrm>
              <a:off x="1599469" y="2263186"/>
              <a:ext cx="15296" cy="21216"/>
            </a:xfrm>
            <a:custGeom>
              <a:avLst/>
              <a:gdLst/>
              <a:ahLst/>
              <a:cxnLst/>
              <a:rect l="l" t="t" r="r" b="b"/>
              <a:pathLst>
                <a:path w="478" h="663" extrusionOk="0">
                  <a:moveTo>
                    <a:pt x="180" y="0"/>
                  </a:moveTo>
                  <a:cubicBezTo>
                    <a:pt x="140" y="0"/>
                    <a:pt x="101" y="15"/>
                    <a:pt x="72" y="43"/>
                  </a:cubicBezTo>
                  <a:cubicBezTo>
                    <a:pt x="1" y="91"/>
                    <a:pt x="1" y="198"/>
                    <a:pt x="60" y="258"/>
                  </a:cubicBezTo>
                  <a:cubicBezTo>
                    <a:pt x="120" y="341"/>
                    <a:pt x="144" y="412"/>
                    <a:pt x="144" y="496"/>
                  </a:cubicBezTo>
                  <a:cubicBezTo>
                    <a:pt x="144" y="591"/>
                    <a:pt x="215" y="663"/>
                    <a:pt x="310" y="663"/>
                  </a:cubicBezTo>
                  <a:cubicBezTo>
                    <a:pt x="394" y="663"/>
                    <a:pt x="477" y="591"/>
                    <a:pt x="477" y="496"/>
                  </a:cubicBezTo>
                  <a:cubicBezTo>
                    <a:pt x="453" y="353"/>
                    <a:pt x="394" y="186"/>
                    <a:pt x="299" y="55"/>
                  </a:cubicBezTo>
                  <a:cubicBezTo>
                    <a:pt x="267" y="18"/>
                    <a:pt x="223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11893;p81">
              <a:extLst>
                <a:ext uri="{FF2B5EF4-FFF2-40B4-BE49-F238E27FC236}">
                  <a16:creationId xmlns:a16="http://schemas.microsoft.com/office/drawing/2014/main" id="{DCAD2DC3-2A8E-DD5B-A1BF-12319F819E04}"/>
                </a:ext>
              </a:extLst>
            </p:cNvPr>
            <p:cNvSpPr/>
            <p:nvPr/>
          </p:nvSpPr>
          <p:spPr>
            <a:xfrm>
              <a:off x="1631117" y="2062130"/>
              <a:ext cx="22496" cy="23392"/>
            </a:xfrm>
            <a:custGeom>
              <a:avLst/>
              <a:gdLst/>
              <a:ahLst/>
              <a:cxnLst/>
              <a:rect l="l" t="t" r="r" b="b"/>
              <a:pathLst>
                <a:path w="703" h="731" extrusionOk="0">
                  <a:moveTo>
                    <a:pt x="521" y="0"/>
                  </a:moveTo>
                  <a:cubicBezTo>
                    <a:pt x="470" y="0"/>
                    <a:pt x="422" y="24"/>
                    <a:pt x="393" y="76"/>
                  </a:cubicBezTo>
                  <a:cubicBezTo>
                    <a:pt x="286" y="207"/>
                    <a:pt x="179" y="338"/>
                    <a:pt x="60" y="457"/>
                  </a:cubicBezTo>
                  <a:cubicBezTo>
                    <a:pt x="0" y="516"/>
                    <a:pt x="0" y="623"/>
                    <a:pt x="60" y="683"/>
                  </a:cubicBezTo>
                  <a:cubicBezTo>
                    <a:pt x="95" y="707"/>
                    <a:pt x="143" y="730"/>
                    <a:pt x="179" y="730"/>
                  </a:cubicBezTo>
                  <a:cubicBezTo>
                    <a:pt x="226" y="730"/>
                    <a:pt x="274" y="707"/>
                    <a:pt x="298" y="683"/>
                  </a:cubicBezTo>
                  <a:cubicBezTo>
                    <a:pt x="441" y="552"/>
                    <a:pt x="560" y="397"/>
                    <a:pt x="655" y="254"/>
                  </a:cubicBezTo>
                  <a:cubicBezTo>
                    <a:pt x="703" y="195"/>
                    <a:pt x="691" y="88"/>
                    <a:pt x="619" y="28"/>
                  </a:cubicBezTo>
                  <a:cubicBezTo>
                    <a:pt x="587" y="10"/>
                    <a:pt x="553" y="0"/>
                    <a:pt x="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48" name="Google Shape;11894;p81">
            <a:extLst>
              <a:ext uri="{FF2B5EF4-FFF2-40B4-BE49-F238E27FC236}">
                <a16:creationId xmlns:a16="http://schemas.microsoft.com/office/drawing/2014/main" id="{0DBE96D8-509F-885C-6470-9A64EEB54675}"/>
              </a:ext>
            </a:extLst>
          </p:cNvPr>
          <p:cNvGrpSpPr/>
          <p:nvPr/>
        </p:nvGrpSpPr>
        <p:grpSpPr>
          <a:xfrm>
            <a:off x="5907808" y="4001548"/>
            <a:ext cx="707200" cy="629504"/>
            <a:chOff x="3052237" y="2003570"/>
            <a:chExt cx="353600" cy="3147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9" name="Google Shape;11895;p81">
              <a:extLst>
                <a:ext uri="{FF2B5EF4-FFF2-40B4-BE49-F238E27FC236}">
                  <a16:creationId xmlns:a16="http://schemas.microsoft.com/office/drawing/2014/main" id="{F7895D6A-6D30-B77F-FAA5-056DE57252B2}"/>
                </a:ext>
              </a:extLst>
            </p:cNvPr>
            <p:cNvSpPr/>
            <p:nvPr/>
          </p:nvSpPr>
          <p:spPr>
            <a:xfrm>
              <a:off x="3261773" y="2108338"/>
              <a:ext cx="48800" cy="59488"/>
            </a:xfrm>
            <a:custGeom>
              <a:avLst/>
              <a:gdLst/>
              <a:ahLst/>
              <a:cxnLst/>
              <a:rect l="l" t="t" r="r" b="b"/>
              <a:pathLst>
                <a:path w="1525" h="1859" extrusionOk="0">
                  <a:moveTo>
                    <a:pt x="763" y="1"/>
                  </a:moveTo>
                  <a:cubicBezTo>
                    <a:pt x="346" y="1"/>
                    <a:pt x="1" y="334"/>
                    <a:pt x="1" y="751"/>
                  </a:cubicBezTo>
                  <a:lnTo>
                    <a:pt x="1" y="1096"/>
                  </a:lnTo>
                  <a:cubicBezTo>
                    <a:pt x="1" y="1513"/>
                    <a:pt x="346" y="1858"/>
                    <a:pt x="763" y="1858"/>
                  </a:cubicBezTo>
                  <a:cubicBezTo>
                    <a:pt x="1180" y="1858"/>
                    <a:pt x="1525" y="1513"/>
                    <a:pt x="1525" y="1096"/>
                  </a:cubicBezTo>
                  <a:lnTo>
                    <a:pt x="1525" y="751"/>
                  </a:lnTo>
                  <a:cubicBezTo>
                    <a:pt x="1525" y="668"/>
                    <a:pt x="1489" y="549"/>
                    <a:pt x="1453" y="441"/>
                  </a:cubicBezTo>
                  <a:cubicBezTo>
                    <a:pt x="1419" y="390"/>
                    <a:pt x="1360" y="351"/>
                    <a:pt x="1303" y="351"/>
                  </a:cubicBezTo>
                  <a:cubicBezTo>
                    <a:pt x="1281" y="351"/>
                    <a:pt x="1259" y="357"/>
                    <a:pt x="1239" y="370"/>
                  </a:cubicBezTo>
                  <a:cubicBezTo>
                    <a:pt x="1168" y="418"/>
                    <a:pt x="1120" y="501"/>
                    <a:pt x="1168" y="572"/>
                  </a:cubicBezTo>
                  <a:cubicBezTo>
                    <a:pt x="1191" y="632"/>
                    <a:pt x="1215" y="691"/>
                    <a:pt x="1215" y="775"/>
                  </a:cubicBezTo>
                  <a:lnTo>
                    <a:pt x="1215" y="1108"/>
                  </a:lnTo>
                  <a:cubicBezTo>
                    <a:pt x="1215" y="1346"/>
                    <a:pt x="1013" y="1561"/>
                    <a:pt x="763" y="1561"/>
                  </a:cubicBezTo>
                  <a:cubicBezTo>
                    <a:pt x="525" y="1561"/>
                    <a:pt x="322" y="1370"/>
                    <a:pt x="322" y="1108"/>
                  </a:cubicBezTo>
                  <a:lnTo>
                    <a:pt x="322" y="775"/>
                  </a:lnTo>
                  <a:cubicBezTo>
                    <a:pt x="322" y="537"/>
                    <a:pt x="513" y="322"/>
                    <a:pt x="763" y="322"/>
                  </a:cubicBezTo>
                  <a:cubicBezTo>
                    <a:pt x="858" y="322"/>
                    <a:pt x="930" y="251"/>
                    <a:pt x="930" y="156"/>
                  </a:cubicBezTo>
                  <a:cubicBezTo>
                    <a:pt x="930" y="72"/>
                    <a:pt x="858" y="1"/>
                    <a:pt x="7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11896;p81">
              <a:extLst>
                <a:ext uri="{FF2B5EF4-FFF2-40B4-BE49-F238E27FC236}">
                  <a16:creationId xmlns:a16="http://schemas.microsoft.com/office/drawing/2014/main" id="{867DB573-C929-EF26-7D9C-33C951513951}"/>
                </a:ext>
              </a:extLst>
            </p:cNvPr>
            <p:cNvSpPr/>
            <p:nvPr/>
          </p:nvSpPr>
          <p:spPr>
            <a:xfrm>
              <a:off x="3146349" y="2108338"/>
              <a:ext cx="48416" cy="59488"/>
            </a:xfrm>
            <a:custGeom>
              <a:avLst/>
              <a:gdLst/>
              <a:ahLst/>
              <a:cxnLst/>
              <a:rect l="l" t="t" r="r" b="b"/>
              <a:pathLst>
                <a:path w="1513" h="1859" extrusionOk="0">
                  <a:moveTo>
                    <a:pt x="750" y="1"/>
                  </a:moveTo>
                  <a:cubicBezTo>
                    <a:pt x="334" y="1"/>
                    <a:pt x="0" y="334"/>
                    <a:pt x="0" y="751"/>
                  </a:cubicBezTo>
                  <a:lnTo>
                    <a:pt x="0" y="1096"/>
                  </a:lnTo>
                  <a:cubicBezTo>
                    <a:pt x="0" y="1513"/>
                    <a:pt x="334" y="1858"/>
                    <a:pt x="750" y="1858"/>
                  </a:cubicBezTo>
                  <a:cubicBezTo>
                    <a:pt x="1167" y="1858"/>
                    <a:pt x="1512" y="1513"/>
                    <a:pt x="1512" y="1096"/>
                  </a:cubicBezTo>
                  <a:lnTo>
                    <a:pt x="1512" y="751"/>
                  </a:lnTo>
                  <a:cubicBezTo>
                    <a:pt x="1512" y="668"/>
                    <a:pt x="1489" y="549"/>
                    <a:pt x="1441" y="441"/>
                  </a:cubicBezTo>
                  <a:cubicBezTo>
                    <a:pt x="1407" y="390"/>
                    <a:pt x="1354" y="351"/>
                    <a:pt x="1296" y="351"/>
                  </a:cubicBezTo>
                  <a:cubicBezTo>
                    <a:pt x="1273" y="351"/>
                    <a:pt x="1250" y="357"/>
                    <a:pt x="1227" y="370"/>
                  </a:cubicBezTo>
                  <a:cubicBezTo>
                    <a:pt x="1155" y="418"/>
                    <a:pt x="1108" y="501"/>
                    <a:pt x="1155" y="572"/>
                  </a:cubicBezTo>
                  <a:cubicBezTo>
                    <a:pt x="1191" y="632"/>
                    <a:pt x="1203" y="691"/>
                    <a:pt x="1203" y="775"/>
                  </a:cubicBezTo>
                  <a:lnTo>
                    <a:pt x="1203" y="1108"/>
                  </a:lnTo>
                  <a:cubicBezTo>
                    <a:pt x="1203" y="1346"/>
                    <a:pt x="1012" y="1561"/>
                    <a:pt x="750" y="1561"/>
                  </a:cubicBezTo>
                  <a:cubicBezTo>
                    <a:pt x="512" y="1561"/>
                    <a:pt x="310" y="1370"/>
                    <a:pt x="310" y="1108"/>
                  </a:cubicBezTo>
                  <a:lnTo>
                    <a:pt x="310" y="775"/>
                  </a:lnTo>
                  <a:cubicBezTo>
                    <a:pt x="310" y="537"/>
                    <a:pt x="500" y="322"/>
                    <a:pt x="750" y="322"/>
                  </a:cubicBezTo>
                  <a:cubicBezTo>
                    <a:pt x="846" y="322"/>
                    <a:pt x="917" y="251"/>
                    <a:pt x="917" y="156"/>
                  </a:cubicBezTo>
                  <a:cubicBezTo>
                    <a:pt x="917" y="72"/>
                    <a:pt x="846" y="1"/>
                    <a:pt x="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11897;p81">
              <a:extLst>
                <a:ext uri="{FF2B5EF4-FFF2-40B4-BE49-F238E27FC236}">
                  <a16:creationId xmlns:a16="http://schemas.microsoft.com/office/drawing/2014/main" id="{86E49B2F-F959-45E5-DBBC-AD6E7918D48F}"/>
                </a:ext>
              </a:extLst>
            </p:cNvPr>
            <p:cNvSpPr/>
            <p:nvPr/>
          </p:nvSpPr>
          <p:spPr>
            <a:xfrm>
              <a:off x="3052237" y="2003570"/>
              <a:ext cx="353600" cy="314752"/>
            </a:xfrm>
            <a:custGeom>
              <a:avLst/>
              <a:gdLst/>
              <a:ahLst/>
              <a:cxnLst/>
              <a:rect l="l" t="t" r="r" b="b"/>
              <a:pathLst>
                <a:path w="11050" h="9836" extrusionOk="0">
                  <a:moveTo>
                    <a:pt x="2227" y="334"/>
                  </a:moveTo>
                  <a:cubicBezTo>
                    <a:pt x="2477" y="334"/>
                    <a:pt x="2786" y="429"/>
                    <a:pt x="3013" y="513"/>
                  </a:cubicBezTo>
                  <a:cubicBezTo>
                    <a:pt x="2144" y="989"/>
                    <a:pt x="2013" y="2049"/>
                    <a:pt x="1882" y="3061"/>
                  </a:cubicBezTo>
                  <a:cubicBezTo>
                    <a:pt x="1786" y="3894"/>
                    <a:pt x="1667" y="4763"/>
                    <a:pt x="1179" y="5275"/>
                  </a:cubicBezTo>
                  <a:cubicBezTo>
                    <a:pt x="1138" y="5316"/>
                    <a:pt x="1091" y="5329"/>
                    <a:pt x="1054" y="5329"/>
                  </a:cubicBezTo>
                  <a:cubicBezTo>
                    <a:pt x="1038" y="5329"/>
                    <a:pt x="1023" y="5326"/>
                    <a:pt x="1012" y="5323"/>
                  </a:cubicBezTo>
                  <a:cubicBezTo>
                    <a:pt x="953" y="5311"/>
                    <a:pt x="893" y="5263"/>
                    <a:pt x="881" y="5204"/>
                  </a:cubicBezTo>
                  <a:cubicBezTo>
                    <a:pt x="798" y="4906"/>
                    <a:pt x="691" y="4418"/>
                    <a:pt x="703" y="3668"/>
                  </a:cubicBezTo>
                  <a:cubicBezTo>
                    <a:pt x="715" y="2918"/>
                    <a:pt x="512" y="2620"/>
                    <a:pt x="346" y="2513"/>
                  </a:cubicBezTo>
                  <a:cubicBezTo>
                    <a:pt x="465" y="2037"/>
                    <a:pt x="1012" y="334"/>
                    <a:pt x="2227" y="334"/>
                  </a:cubicBezTo>
                  <a:close/>
                  <a:moveTo>
                    <a:pt x="5513" y="5847"/>
                  </a:moveTo>
                  <a:cubicBezTo>
                    <a:pt x="5977" y="5847"/>
                    <a:pt x="6370" y="6085"/>
                    <a:pt x="6370" y="6382"/>
                  </a:cubicBezTo>
                  <a:cubicBezTo>
                    <a:pt x="6370" y="6632"/>
                    <a:pt x="6001" y="6811"/>
                    <a:pt x="5739" y="6930"/>
                  </a:cubicBezTo>
                  <a:lnTo>
                    <a:pt x="5715" y="6930"/>
                  </a:lnTo>
                  <a:cubicBezTo>
                    <a:pt x="5650" y="6960"/>
                    <a:pt x="5576" y="6975"/>
                    <a:pt x="5501" y="6975"/>
                  </a:cubicBezTo>
                  <a:cubicBezTo>
                    <a:pt x="5427" y="6975"/>
                    <a:pt x="5352" y="6960"/>
                    <a:pt x="5287" y="6930"/>
                  </a:cubicBezTo>
                  <a:lnTo>
                    <a:pt x="5275" y="6930"/>
                  </a:lnTo>
                  <a:cubicBezTo>
                    <a:pt x="5001" y="6811"/>
                    <a:pt x="4632" y="6632"/>
                    <a:pt x="4632" y="6382"/>
                  </a:cubicBezTo>
                  <a:cubicBezTo>
                    <a:pt x="4632" y="6097"/>
                    <a:pt x="5037" y="5847"/>
                    <a:pt x="5513" y="5847"/>
                  </a:cubicBezTo>
                  <a:close/>
                  <a:moveTo>
                    <a:pt x="8847" y="298"/>
                  </a:moveTo>
                  <a:cubicBezTo>
                    <a:pt x="10061" y="298"/>
                    <a:pt x="10597" y="1989"/>
                    <a:pt x="10716" y="2465"/>
                  </a:cubicBezTo>
                  <a:cubicBezTo>
                    <a:pt x="10502" y="2620"/>
                    <a:pt x="10276" y="2918"/>
                    <a:pt x="10287" y="3656"/>
                  </a:cubicBezTo>
                  <a:cubicBezTo>
                    <a:pt x="10299" y="4406"/>
                    <a:pt x="10204" y="4894"/>
                    <a:pt x="10109" y="5192"/>
                  </a:cubicBezTo>
                  <a:cubicBezTo>
                    <a:pt x="10097" y="5251"/>
                    <a:pt x="10037" y="5299"/>
                    <a:pt x="9978" y="5311"/>
                  </a:cubicBezTo>
                  <a:cubicBezTo>
                    <a:pt x="9968" y="5311"/>
                    <a:pt x="9955" y="5312"/>
                    <a:pt x="9940" y="5312"/>
                  </a:cubicBezTo>
                  <a:cubicBezTo>
                    <a:pt x="9902" y="5312"/>
                    <a:pt x="9854" y="5306"/>
                    <a:pt x="9811" y="5263"/>
                  </a:cubicBezTo>
                  <a:cubicBezTo>
                    <a:pt x="9311" y="4739"/>
                    <a:pt x="9204" y="3882"/>
                    <a:pt x="9097" y="3049"/>
                  </a:cubicBezTo>
                  <a:cubicBezTo>
                    <a:pt x="9025" y="2501"/>
                    <a:pt x="8966" y="1918"/>
                    <a:pt x="8763" y="1441"/>
                  </a:cubicBezTo>
                  <a:cubicBezTo>
                    <a:pt x="8745" y="1369"/>
                    <a:pt x="8678" y="1337"/>
                    <a:pt x="8616" y="1337"/>
                  </a:cubicBezTo>
                  <a:cubicBezTo>
                    <a:pt x="8597" y="1337"/>
                    <a:pt x="8578" y="1340"/>
                    <a:pt x="8561" y="1346"/>
                  </a:cubicBezTo>
                  <a:cubicBezTo>
                    <a:pt x="8466" y="1382"/>
                    <a:pt x="8442" y="1489"/>
                    <a:pt x="8466" y="1560"/>
                  </a:cubicBezTo>
                  <a:cubicBezTo>
                    <a:pt x="8656" y="1989"/>
                    <a:pt x="8716" y="2525"/>
                    <a:pt x="8787" y="3072"/>
                  </a:cubicBezTo>
                  <a:cubicBezTo>
                    <a:pt x="8871" y="3787"/>
                    <a:pt x="8966" y="4513"/>
                    <a:pt x="9311" y="5097"/>
                  </a:cubicBezTo>
                  <a:cubicBezTo>
                    <a:pt x="9228" y="5739"/>
                    <a:pt x="8966" y="6251"/>
                    <a:pt x="8752" y="6561"/>
                  </a:cubicBezTo>
                  <a:cubicBezTo>
                    <a:pt x="8561" y="6847"/>
                    <a:pt x="8323" y="7085"/>
                    <a:pt x="8085" y="7263"/>
                  </a:cubicBezTo>
                  <a:cubicBezTo>
                    <a:pt x="8073" y="6978"/>
                    <a:pt x="7906" y="6704"/>
                    <a:pt x="7632" y="6513"/>
                  </a:cubicBezTo>
                  <a:cubicBezTo>
                    <a:pt x="7382" y="6323"/>
                    <a:pt x="7037" y="6216"/>
                    <a:pt x="6680" y="6204"/>
                  </a:cubicBezTo>
                  <a:cubicBezTo>
                    <a:pt x="6585" y="5799"/>
                    <a:pt x="6108" y="5513"/>
                    <a:pt x="5513" y="5513"/>
                  </a:cubicBezTo>
                  <a:cubicBezTo>
                    <a:pt x="4918" y="5513"/>
                    <a:pt x="4441" y="5811"/>
                    <a:pt x="4334" y="6204"/>
                  </a:cubicBezTo>
                  <a:cubicBezTo>
                    <a:pt x="4263" y="6204"/>
                    <a:pt x="4191" y="6216"/>
                    <a:pt x="4108" y="6216"/>
                  </a:cubicBezTo>
                  <a:cubicBezTo>
                    <a:pt x="4025" y="6228"/>
                    <a:pt x="3965" y="6311"/>
                    <a:pt x="3977" y="6394"/>
                  </a:cubicBezTo>
                  <a:cubicBezTo>
                    <a:pt x="3989" y="6466"/>
                    <a:pt x="4049" y="6525"/>
                    <a:pt x="4144" y="6525"/>
                  </a:cubicBezTo>
                  <a:lnTo>
                    <a:pt x="4168" y="6525"/>
                  </a:lnTo>
                  <a:cubicBezTo>
                    <a:pt x="4227" y="6513"/>
                    <a:pt x="4287" y="6513"/>
                    <a:pt x="4346" y="6513"/>
                  </a:cubicBezTo>
                  <a:cubicBezTo>
                    <a:pt x="4453" y="6871"/>
                    <a:pt x="4870" y="7061"/>
                    <a:pt x="5156" y="7192"/>
                  </a:cubicBezTo>
                  <a:lnTo>
                    <a:pt x="5168" y="7192"/>
                  </a:lnTo>
                  <a:cubicBezTo>
                    <a:pt x="5287" y="7240"/>
                    <a:pt x="5406" y="7275"/>
                    <a:pt x="5525" y="7275"/>
                  </a:cubicBezTo>
                  <a:cubicBezTo>
                    <a:pt x="5644" y="7275"/>
                    <a:pt x="5763" y="7240"/>
                    <a:pt x="5882" y="7192"/>
                  </a:cubicBezTo>
                  <a:lnTo>
                    <a:pt x="5894" y="7192"/>
                  </a:lnTo>
                  <a:cubicBezTo>
                    <a:pt x="6192" y="7061"/>
                    <a:pt x="6608" y="6871"/>
                    <a:pt x="6704" y="6513"/>
                  </a:cubicBezTo>
                  <a:cubicBezTo>
                    <a:pt x="7299" y="6525"/>
                    <a:pt x="7787" y="6882"/>
                    <a:pt x="7787" y="7299"/>
                  </a:cubicBezTo>
                  <a:cubicBezTo>
                    <a:pt x="7787" y="7728"/>
                    <a:pt x="7287" y="8085"/>
                    <a:pt x="6656" y="8085"/>
                  </a:cubicBezTo>
                  <a:cubicBezTo>
                    <a:pt x="6346" y="8085"/>
                    <a:pt x="6049" y="8002"/>
                    <a:pt x="5834" y="7835"/>
                  </a:cubicBezTo>
                  <a:cubicBezTo>
                    <a:pt x="5745" y="7769"/>
                    <a:pt x="5641" y="7737"/>
                    <a:pt x="5537" y="7737"/>
                  </a:cubicBezTo>
                  <a:cubicBezTo>
                    <a:pt x="5433" y="7737"/>
                    <a:pt x="5328" y="7769"/>
                    <a:pt x="5239" y="7835"/>
                  </a:cubicBezTo>
                  <a:cubicBezTo>
                    <a:pt x="5025" y="8002"/>
                    <a:pt x="4739" y="8085"/>
                    <a:pt x="4430" y="8085"/>
                  </a:cubicBezTo>
                  <a:cubicBezTo>
                    <a:pt x="3799" y="8085"/>
                    <a:pt x="3298" y="7740"/>
                    <a:pt x="3298" y="7299"/>
                  </a:cubicBezTo>
                  <a:cubicBezTo>
                    <a:pt x="3298" y="7109"/>
                    <a:pt x="3394" y="6930"/>
                    <a:pt x="3572" y="6775"/>
                  </a:cubicBezTo>
                  <a:cubicBezTo>
                    <a:pt x="3656" y="6716"/>
                    <a:pt x="3656" y="6621"/>
                    <a:pt x="3608" y="6561"/>
                  </a:cubicBezTo>
                  <a:cubicBezTo>
                    <a:pt x="3578" y="6523"/>
                    <a:pt x="3519" y="6500"/>
                    <a:pt x="3465" y="6500"/>
                  </a:cubicBezTo>
                  <a:cubicBezTo>
                    <a:pt x="3434" y="6500"/>
                    <a:pt x="3404" y="6508"/>
                    <a:pt x="3382" y="6525"/>
                  </a:cubicBezTo>
                  <a:cubicBezTo>
                    <a:pt x="3132" y="6716"/>
                    <a:pt x="2989" y="6978"/>
                    <a:pt x="2977" y="7240"/>
                  </a:cubicBezTo>
                  <a:cubicBezTo>
                    <a:pt x="2739" y="7061"/>
                    <a:pt x="2501" y="6823"/>
                    <a:pt x="2310" y="6549"/>
                  </a:cubicBezTo>
                  <a:cubicBezTo>
                    <a:pt x="2096" y="6228"/>
                    <a:pt x="1834" y="5739"/>
                    <a:pt x="1763" y="5085"/>
                  </a:cubicBezTo>
                  <a:cubicBezTo>
                    <a:pt x="2096" y="4513"/>
                    <a:pt x="2191" y="3775"/>
                    <a:pt x="2275" y="3061"/>
                  </a:cubicBezTo>
                  <a:cubicBezTo>
                    <a:pt x="2358" y="2489"/>
                    <a:pt x="2417" y="1953"/>
                    <a:pt x="2596" y="1513"/>
                  </a:cubicBezTo>
                  <a:cubicBezTo>
                    <a:pt x="2786" y="1048"/>
                    <a:pt x="3072" y="786"/>
                    <a:pt x="3489" y="632"/>
                  </a:cubicBezTo>
                  <a:cubicBezTo>
                    <a:pt x="3627" y="681"/>
                    <a:pt x="3748" y="700"/>
                    <a:pt x="3863" y="700"/>
                  </a:cubicBezTo>
                  <a:cubicBezTo>
                    <a:pt x="4027" y="700"/>
                    <a:pt x="4178" y="662"/>
                    <a:pt x="4346" y="620"/>
                  </a:cubicBezTo>
                  <a:cubicBezTo>
                    <a:pt x="4620" y="548"/>
                    <a:pt x="4953" y="453"/>
                    <a:pt x="5573" y="453"/>
                  </a:cubicBezTo>
                  <a:cubicBezTo>
                    <a:pt x="6180" y="453"/>
                    <a:pt x="6501" y="548"/>
                    <a:pt x="6787" y="620"/>
                  </a:cubicBezTo>
                  <a:cubicBezTo>
                    <a:pt x="6954" y="667"/>
                    <a:pt x="7120" y="715"/>
                    <a:pt x="7275" y="715"/>
                  </a:cubicBezTo>
                  <a:cubicBezTo>
                    <a:pt x="7394" y="715"/>
                    <a:pt x="7525" y="691"/>
                    <a:pt x="7656" y="632"/>
                  </a:cubicBezTo>
                  <a:cubicBezTo>
                    <a:pt x="7870" y="715"/>
                    <a:pt x="8073" y="834"/>
                    <a:pt x="8216" y="989"/>
                  </a:cubicBezTo>
                  <a:cubicBezTo>
                    <a:pt x="8245" y="1019"/>
                    <a:pt x="8287" y="1034"/>
                    <a:pt x="8329" y="1034"/>
                  </a:cubicBezTo>
                  <a:cubicBezTo>
                    <a:pt x="8371" y="1034"/>
                    <a:pt x="8412" y="1019"/>
                    <a:pt x="8442" y="989"/>
                  </a:cubicBezTo>
                  <a:cubicBezTo>
                    <a:pt x="8501" y="929"/>
                    <a:pt x="8501" y="822"/>
                    <a:pt x="8442" y="763"/>
                  </a:cubicBezTo>
                  <a:cubicBezTo>
                    <a:pt x="8323" y="644"/>
                    <a:pt x="8192" y="548"/>
                    <a:pt x="8049" y="465"/>
                  </a:cubicBezTo>
                  <a:cubicBezTo>
                    <a:pt x="8287" y="382"/>
                    <a:pt x="8585" y="298"/>
                    <a:pt x="8847" y="298"/>
                  </a:cubicBezTo>
                  <a:close/>
                  <a:moveTo>
                    <a:pt x="3929" y="8395"/>
                  </a:moveTo>
                  <a:lnTo>
                    <a:pt x="3929" y="8395"/>
                  </a:lnTo>
                  <a:cubicBezTo>
                    <a:pt x="4072" y="8418"/>
                    <a:pt x="4215" y="8430"/>
                    <a:pt x="4382" y="8430"/>
                  </a:cubicBezTo>
                  <a:lnTo>
                    <a:pt x="4489" y="8430"/>
                  </a:lnTo>
                  <a:lnTo>
                    <a:pt x="4489" y="8787"/>
                  </a:lnTo>
                  <a:lnTo>
                    <a:pt x="4489" y="8906"/>
                  </a:lnTo>
                  <a:cubicBezTo>
                    <a:pt x="4227" y="8764"/>
                    <a:pt x="4049" y="8585"/>
                    <a:pt x="3929" y="8395"/>
                  </a:cubicBezTo>
                  <a:close/>
                  <a:moveTo>
                    <a:pt x="7061" y="8395"/>
                  </a:moveTo>
                  <a:lnTo>
                    <a:pt x="7061" y="8395"/>
                  </a:lnTo>
                  <a:cubicBezTo>
                    <a:pt x="6942" y="8585"/>
                    <a:pt x="6763" y="8764"/>
                    <a:pt x="6513" y="8906"/>
                  </a:cubicBezTo>
                  <a:lnTo>
                    <a:pt x="6513" y="8787"/>
                  </a:lnTo>
                  <a:lnTo>
                    <a:pt x="6513" y="8430"/>
                  </a:lnTo>
                  <a:lnTo>
                    <a:pt x="6608" y="8430"/>
                  </a:lnTo>
                  <a:cubicBezTo>
                    <a:pt x="6763" y="8430"/>
                    <a:pt x="6906" y="8418"/>
                    <a:pt x="7061" y="8395"/>
                  </a:cubicBezTo>
                  <a:close/>
                  <a:moveTo>
                    <a:pt x="5656" y="8168"/>
                  </a:moveTo>
                  <a:cubicBezTo>
                    <a:pt x="5823" y="8275"/>
                    <a:pt x="6001" y="8347"/>
                    <a:pt x="6192" y="8395"/>
                  </a:cubicBezTo>
                  <a:lnTo>
                    <a:pt x="6192" y="8787"/>
                  </a:lnTo>
                  <a:cubicBezTo>
                    <a:pt x="6192" y="9180"/>
                    <a:pt x="5882" y="9490"/>
                    <a:pt x="5489" y="9490"/>
                  </a:cubicBezTo>
                  <a:cubicBezTo>
                    <a:pt x="5108" y="9490"/>
                    <a:pt x="4799" y="9180"/>
                    <a:pt x="4799" y="8787"/>
                  </a:cubicBezTo>
                  <a:lnTo>
                    <a:pt x="4799" y="8395"/>
                  </a:lnTo>
                  <a:cubicBezTo>
                    <a:pt x="4989" y="8347"/>
                    <a:pt x="5180" y="8275"/>
                    <a:pt x="5334" y="8168"/>
                  </a:cubicBezTo>
                  <a:lnTo>
                    <a:pt x="5334" y="8633"/>
                  </a:lnTo>
                  <a:cubicBezTo>
                    <a:pt x="5334" y="8716"/>
                    <a:pt x="5406" y="8787"/>
                    <a:pt x="5489" y="8787"/>
                  </a:cubicBezTo>
                  <a:cubicBezTo>
                    <a:pt x="5584" y="8787"/>
                    <a:pt x="5656" y="8716"/>
                    <a:pt x="5656" y="8633"/>
                  </a:cubicBezTo>
                  <a:lnTo>
                    <a:pt x="5656" y="8168"/>
                  </a:lnTo>
                  <a:close/>
                  <a:moveTo>
                    <a:pt x="2239" y="1"/>
                  </a:moveTo>
                  <a:cubicBezTo>
                    <a:pt x="1536" y="1"/>
                    <a:pt x="929" y="441"/>
                    <a:pt x="477" y="1287"/>
                  </a:cubicBezTo>
                  <a:cubicBezTo>
                    <a:pt x="155" y="1906"/>
                    <a:pt x="24" y="2513"/>
                    <a:pt x="24" y="2537"/>
                  </a:cubicBezTo>
                  <a:cubicBezTo>
                    <a:pt x="0" y="2584"/>
                    <a:pt x="0" y="2632"/>
                    <a:pt x="36" y="2680"/>
                  </a:cubicBezTo>
                  <a:cubicBezTo>
                    <a:pt x="60" y="2703"/>
                    <a:pt x="96" y="2727"/>
                    <a:pt x="143" y="2727"/>
                  </a:cubicBezTo>
                  <a:cubicBezTo>
                    <a:pt x="167" y="2751"/>
                    <a:pt x="405" y="2882"/>
                    <a:pt x="393" y="3656"/>
                  </a:cubicBezTo>
                  <a:cubicBezTo>
                    <a:pt x="381" y="4430"/>
                    <a:pt x="477" y="4977"/>
                    <a:pt x="584" y="5287"/>
                  </a:cubicBezTo>
                  <a:cubicBezTo>
                    <a:pt x="643" y="5466"/>
                    <a:pt x="774" y="5585"/>
                    <a:pt x="953" y="5632"/>
                  </a:cubicBezTo>
                  <a:cubicBezTo>
                    <a:pt x="1001" y="5656"/>
                    <a:pt x="1036" y="5656"/>
                    <a:pt x="1072" y="5656"/>
                  </a:cubicBezTo>
                  <a:cubicBezTo>
                    <a:pt x="1215" y="5656"/>
                    <a:pt x="1334" y="5597"/>
                    <a:pt x="1429" y="5501"/>
                  </a:cubicBezTo>
                  <a:lnTo>
                    <a:pt x="1453" y="5489"/>
                  </a:lnTo>
                  <a:cubicBezTo>
                    <a:pt x="1667" y="6549"/>
                    <a:pt x="2370" y="7371"/>
                    <a:pt x="3037" y="7716"/>
                  </a:cubicBezTo>
                  <a:cubicBezTo>
                    <a:pt x="3120" y="7871"/>
                    <a:pt x="3239" y="8014"/>
                    <a:pt x="3394" y="8133"/>
                  </a:cubicBezTo>
                  <a:lnTo>
                    <a:pt x="3537" y="8228"/>
                  </a:lnTo>
                  <a:cubicBezTo>
                    <a:pt x="3668" y="8633"/>
                    <a:pt x="4037" y="9121"/>
                    <a:pt x="4668" y="9347"/>
                  </a:cubicBezTo>
                  <a:cubicBezTo>
                    <a:pt x="4846" y="9645"/>
                    <a:pt x="5168" y="9835"/>
                    <a:pt x="5537" y="9835"/>
                  </a:cubicBezTo>
                  <a:cubicBezTo>
                    <a:pt x="5918" y="9835"/>
                    <a:pt x="6239" y="9645"/>
                    <a:pt x="6418" y="9347"/>
                  </a:cubicBezTo>
                  <a:cubicBezTo>
                    <a:pt x="7049" y="9121"/>
                    <a:pt x="7406" y="8633"/>
                    <a:pt x="7549" y="8228"/>
                  </a:cubicBezTo>
                  <a:lnTo>
                    <a:pt x="7680" y="8133"/>
                  </a:lnTo>
                  <a:cubicBezTo>
                    <a:pt x="7847" y="8014"/>
                    <a:pt x="7966" y="7883"/>
                    <a:pt x="8037" y="7716"/>
                  </a:cubicBezTo>
                  <a:cubicBezTo>
                    <a:pt x="8692" y="7371"/>
                    <a:pt x="9406" y="6549"/>
                    <a:pt x="9633" y="5489"/>
                  </a:cubicBezTo>
                  <a:lnTo>
                    <a:pt x="9644" y="5501"/>
                  </a:lnTo>
                  <a:cubicBezTo>
                    <a:pt x="9740" y="5608"/>
                    <a:pt x="9871" y="5656"/>
                    <a:pt x="10002" y="5656"/>
                  </a:cubicBezTo>
                  <a:cubicBezTo>
                    <a:pt x="10049" y="5656"/>
                    <a:pt x="10085" y="5656"/>
                    <a:pt x="10121" y="5632"/>
                  </a:cubicBezTo>
                  <a:cubicBezTo>
                    <a:pt x="10299" y="5585"/>
                    <a:pt x="10442" y="5454"/>
                    <a:pt x="10502" y="5287"/>
                  </a:cubicBezTo>
                  <a:cubicBezTo>
                    <a:pt x="10585" y="4977"/>
                    <a:pt x="10704" y="4442"/>
                    <a:pt x="10692" y="3656"/>
                  </a:cubicBezTo>
                  <a:cubicBezTo>
                    <a:pt x="10680" y="2882"/>
                    <a:pt x="10918" y="2751"/>
                    <a:pt x="10942" y="2727"/>
                  </a:cubicBezTo>
                  <a:cubicBezTo>
                    <a:pt x="10990" y="2727"/>
                    <a:pt x="11014" y="2703"/>
                    <a:pt x="11049" y="2680"/>
                  </a:cubicBezTo>
                  <a:cubicBezTo>
                    <a:pt x="11002" y="2644"/>
                    <a:pt x="11014" y="2596"/>
                    <a:pt x="11002" y="2537"/>
                  </a:cubicBezTo>
                  <a:cubicBezTo>
                    <a:pt x="11002" y="2513"/>
                    <a:pt x="10871" y="1906"/>
                    <a:pt x="10537" y="1287"/>
                  </a:cubicBezTo>
                  <a:cubicBezTo>
                    <a:pt x="10097" y="441"/>
                    <a:pt x="9490" y="1"/>
                    <a:pt x="8787" y="1"/>
                  </a:cubicBezTo>
                  <a:cubicBezTo>
                    <a:pt x="8263" y="1"/>
                    <a:pt x="7597" y="310"/>
                    <a:pt x="7525" y="358"/>
                  </a:cubicBezTo>
                  <a:cubicBezTo>
                    <a:pt x="7410" y="398"/>
                    <a:pt x="7314" y="415"/>
                    <a:pt x="7221" y="415"/>
                  </a:cubicBezTo>
                  <a:cubicBezTo>
                    <a:pt x="7093" y="415"/>
                    <a:pt x="6970" y="382"/>
                    <a:pt x="6811" y="334"/>
                  </a:cubicBezTo>
                  <a:cubicBezTo>
                    <a:pt x="6537" y="263"/>
                    <a:pt x="6156" y="155"/>
                    <a:pt x="5513" y="155"/>
                  </a:cubicBezTo>
                  <a:cubicBezTo>
                    <a:pt x="4870" y="155"/>
                    <a:pt x="4489" y="263"/>
                    <a:pt x="4215" y="334"/>
                  </a:cubicBezTo>
                  <a:cubicBezTo>
                    <a:pt x="4049" y="382"/>
                    <a:pt x="3932" y="415"/>
                    <a:pt x="3806" y="415"/>
                  </a:cubicBezTo>
                  <a:cubicBezTo>
                    <a:pt x="3716" y="415"/>
                    <a:pt x="3621" y="398"/>
                    <a:pt x="3501" y="358"/>
                  </a:cubicBezTo>
                  <a:cubicBezTo>
                    <a:pt x="3429" y="310"/>
                    <a:pt x="2763" y="1"/>
                    <a:pt x="2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52" name="Google Shape;11898;p81">
            <a:extLst>
              <a:ext uri="{FF2B5EF4-FFF2-40B4-BE49-F238E27FC236}">
                <a16:creationId xmlns:a16="http://schemas.microsoft.com/office/drawing/2014/main" id="{CFB72C32-356E-AF98-517A-3CF6F0A2573E}"/>
              </a:ext>
            </a:extLst>
          </p:cNvPr>
          <p:cNvGrpSpPr/>
          <p:nvPr/>
        </p:nvGrpSpPr>
        <p:grpSpPr>
          <a:xfrm>
            <a:off x="2611360" y="5910540"/>
            <a:ext cx="736192" cy="447936"/>
            <a:chOff x="1404013" y="2958066"/>
            <a:chExt cx="368096" cy="22396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3" name="Google Shape;11899;p81">
              <a:extLst>
                <a:ext uri="{FF2B5EF4-FFF2-40B4-BE49-F238E27FC236}">
                  <a16:creationId xmlns:a16="http://schemas.microsoft.com/office/drawing/2014/main" id="{72593D39-FE0B-1761-AC0A-05FEECBA43D8}"/>
                </a:ext>
              </a:extLst>
            </p:cNvPr>
            <p:cNvSpPr/>
            <p:nvPr/>
          </p:nvSpPr>
          <p:spPr>
            <a:xfrm>
              <a:off x="1426893" y="3073426"/>
              <a:ext cx="40032" cy="45760"/>
            </a:xfrm>
            <a:custGeom>
              <a:avLst/>
              <a:gdLst/>
              <a:ahLst/>
              <a:cxnLst/>
              <a:rect l="l" t="t" r="r" b="b"/>
              <a:pathLst>
                <a:path w="1251" h="1430" extrusionOk="0">
                  <a:moveTo>
                    <a:pt x="631" y="0"/>
                  </a:moveTo>
                  <a:cubicBezTo>
                    <a:pt x="286" y="0"/>
                    <a:pt x="0" y="286"/>
                    <a:pt x="0" y="631"/>
                  </a:cubicBezTo>
                  <a:lnTo>
                    <a:pt x="0" y="810"/>
                  </a:lnTo>
                  <a:cubicBezTo>
                    <a:pt x="0" y="1155"/>
                    <a:pt x="286" y="1429"/>
                    <a:pt x="631" y="1429"/>
                  </a:cubicBezTo>
                  <a:cubicBezTo>
                    <a:pt x="965" y="1429"/>
                    <a:pt x="1251" y="1155"/>
                    <a:pt x="1251" y="810"/>
                  </a:cubicBezTo>
                  <a:lnTo>
                    <a:pt x="1251" y="703"/>
                  </a:lnTo>
                  <a:cubicBezTo>
                    <a:pt x="1239" y="619"/>
                    <a:pt x="1167" y="536"/>
                    <a:pt x="1072" y="536"/>
                  </a:cubicBezTo>
                  <a:cubicBezTo>
                    <a:pt x="989" y="536"/>
                    <a:pt x="905" y="619"/>
                    <a:pt x="905" y="703"/>
                  </a:cubicBezTo>
                  <a:lnTo>
                    <a:pt x="905" y="798"/>
                  </a:lnTo>
                  <a:cubicBezTo>
                    <a:pt x="905" y="941"/>
                    <a:pt x="786" y="1072"/>
                    <a:pt x="631" y="1072"/>
                  </a:cubicBezTo>
                  <a:cubicBezTo>
                    <a:pt x="477" y="1072"/>
                    <a:pt x="346" y="953"/>
                    <a:pt x="346" y="798"/>
                  </a:cubicBezTo>
                  <a:lnTo>
                    <a:pt x="346" y="619"/>
                  </a:lnTo>
                  <a:cubicBezTo>
                    <a:pt x="346" y="465"/>
                    <a:pt x="465" y="334"/>
                    <a:pt x="631" y="334"/>
                  </a:cubicBezTo>
                  <a:cubicBezTo>
                    <a:pt x="715" y="334"/>
                    <a:pt x="786" y="262"/>
                    <a:pt x="786" y="167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4" name="Google Shape;11900;p81">
              <a:extLst>
                <a:ext uri="{FF2B5EF4-FFF2-40B4-BE49-F238E27FC236}">
                  <a16:creationId xmlns:a16="http://schemas.microsoft.com/office/drawing/2014/main" id="{5AE786AD-20C4-FB47-B28E-1B7CB6C614ED}"/>
                </a:ext>
              </a:extLst>
            </p:cNvPr>
            <p:cNvSpPr/>
            <p:nvPr/>
          </p:nvSpPr>
          <p:spPr>
            <a:xfrm>
              <a:off x="1404013" y="2958066"/>
              <a:ext cx="368096" cy="223968"/>
            </a:xfrm>
            <a:custGeom>
              <a:avLst/>
              <a:gdLst/>
              <a:ahLst/>
              <a:cxnLst/>
              <a:rect l="l" t="t" r="r" b="b"/>
              <a:pathLst>
                <a:path w="11503" h="6999" extrusionOk="0">
                  <a:moveTo>
                    <a:pt x="7800" y="2593"/>
                  </a:moveTo>
                  <a:lnTo>
                    <a:pt x="7895" y="2855"/>
                  </a:lnTo>
                  <a:cubicBezTo>
                    <a:pt x="7811" y="2831"/>
                    <a:pt x="7740" y="2820"/>
                    <a:pt x="7669" y="2796"/>
                  </a:cubicBezTo>
                  <a:cubicBezTo>
                    <a:pt x="7716" y="2712"/>
                    <a:pt x="7752" y="2653"/>
                    <a:pt x="7800" y="2593"/>
                  </a:cubicBezTo>
                  <a:close/>
                  <a:moveTo>
                    <a:pt x="4656" y="2820"/>
                  </a:moveTo>
                  <a:lnTo>
                    <a:pt x="4656" y="2820"/>
                  </a:lnTo>
                  <a:cubicBezTo>
                    <a:pt x="4347" y="3212"/>
                    <a:pt x="3263" y="3582"/>
                    <a:pt x="2430" y="3772"/>
                  </a:cubicBezTo>
                  <a:cubicBezTo>
                    <a:pt x="2370" y="3570"/>
                    <a:pt x="2263" y="3379"/>
                    <a:pt x="2132" y="3248"/>
                  </a:cubicBezTo>
                  <a:cubicBezTo>
                    <a:pt x="2096" y="3224"/>
                    <a:pt x="2049" y="3177"/>
                    <a:pt x="2013" y="3141"/>
                  </a:cubicBezTo>
                  <a:cubicBezTo>
                    <a:pt x="2537" y="3010"/>
                    <a:pt x="3466" y="2831"/>
                    <a:pt x="4656" y="2820"/>
                  </a:cubicBezTo>
                  <a:close/>
                  <a:moveTo>
                    <a:pt x="5049" y="2820"/>
                  </a:moveTo>
                  <a:cubicBezTo>
                    <a:pt x="5371" y="2820"/>
                    <a:pt x="5704" y="2855"/>
                    <a:pt x="6061" y="2879"/>
                  </a:cubicBezTo>
                  <a:lnTo>
                    <a:pt x="4883" y="4224"/>
                  </a:lnTo>
                  <a:cubicBezTo>
                    <a:pt x="4097" y="4129"/>
                    <a:pt x="3490" y="4022"/>
                    <a:pt x="3073" y="3951"/>
                  </a:cubicBezTo>
                  <a:cubicBezTo>
                    <a:pt x="3251" y="3903"/>
                    <a:pt x="3454" y="3832"/>
                    <a:pt x="3644" y="3760"/>
                  </a:cubicBezTo>
                  <a:cubicBezTo>
                    <a:pt x="4454" y="3462"/>
                    <a:pt x="4918" y="3165"/>
                    <a:pt x="5049" y="2820"/>
                  </a:cubicBezTo>
                  <a:close/>
                  <a:moveTo>
                    <a:pt x="8431" y="3355"/>
                  </a:moveTo>
                  <a:lnTo>
                    <a:pt x="8431" y="3355"/>
                  </a:lnTo>
                  <a:cubicBezTo>
                    <a:pt x="9240" y="3605"/>
                    <a:pt x="10014" y="3951"/>
                    <a:pt x="10764" y="4367"/>
                  </a:cubicBezTo>
                  <a:cubicBezTo>
                    <a:pt x="10109" y="4379"/>
                    <a:pt x="9455" y="4415"/>
                    <a:pt x="8812" y="4415"/>
                  </a:cubicBezTo>
                  <a:lnTo>
                    <a:pt x="8431" y="3355"/>
                  </a:lnTo>
                  <a:close/>
                  <a:moveTo>
                    <a:pt x="9586" y="4725"/>
                  </a:moveTo>
                  <a:lnTo>
                    <a:pt x="9990" y="5070"/>
                  </a:lnTo>
                  <a:cubicBezTo>
                    <a:pt x="9752" y="5201"/>
                    <a:pt x="9466" y="5320"/>
                    <a:pt x="9181" y="5427"/>
                  </a:cubicBezTo>
                  <a:lnTo>
                    <a:pt x="8931" y="4736"/>
                  </a:lnTo>
                  <a:cubicBezTo>
                    <a:pt x="9157" y="4736"/>
                    <a:pt x="9359" y="4736"/>
                    <a:pt x="9586" y="4725"/>
                  </a:cubicBezTo>
                  <a:close/>
                  <a:moveTo>
                    <a:pt x="2489" y="4177"/>
                  </a:moveTo>
                  <a:cubicBezTo>
                    <a:pt x="2668" y="4224"/>
                    <a:pt x="2954" y="4284"/>
                    <a:pt x="3347" y="4355"/>
                  </a:cubicBezTo>
                  <a:cubicBezTo>
                    <a:pt x="3239" y="4594"/>
                    <a:pt x="2978" y="5153"/>
                    <a:pt x="2489" y="5689"/>
                  </a:cubicBezTo>
                  <a:cubicBezTo>
                    <a:pt x="2335" y="5665"/>
                    <a:pt x="2216" y="5653"/>
                    <a:pt x="2132" y="5629"/>
                  </a:cubicBezTo>
                  <a:cubicBezTo>
                    <a:pt x="2358" y="5248"/>
                    <a:pt x="2489" y="4772"/>
                    <a:pt x="2489" y="4320"/>
                  </a:cubicBezTo>
                  <a:lnTo>
                    <a:pt x="2489" y="4177"/>
                  </a:lnTo>
                  <a:close/>
                  <a:moveTo>
                    <a:pt x="3704" y="4403"/>
                  </a:moveTo>
                  <a:cubicBezTo>
                    <a:pt x="3978" y="4439"/>
                    <a:pt x="4275" y="4486"/>
                    <a:pt x="4621" y="4522"/>
                  </a:cubicBezTo>
                  <a:cubicBezTo>
                    <a:pt x="4597" y="4522"/>
                    <a:pt x="3454" y="5832"/>
                    <a:pt x="3454" y="5832"/>
                  </a:cubicBezTo>
                  <a:cubicBezTo>
                    <a:pt x="3251" y="5796"/>
                    <a:pt x="3049" y="5784"/>
                    <a:pt x="2894" y="5748"/>
                  </a:cubicBezTo>
                  <a:cubicBezTo>
                    <a:pt x="3370" y="5177"/>
                    <a:pt x="3632" y="4594"/>
                    <a:pt x="3704" y="4403"/>
                  </a:cubicBezTo>
                  <a:close/>
                  <a:moveTo>
                    <a:pt x="1251" y="3224"/>
                  </a:moveTo>
                  <a:cubicBezTo>
                    <a:pt x="1835" y="3224"/>
                    <a:pt x="2156" y="3605"/>
                    <a:pt x="2156" y="4308"/>
                  </a:cubicBezTo>
                  <a:cubicBezTo>
                    <a:pt x="2156" y="4713"/>
                    <a:pt x="2037" y="5129"/>
                    <a:pt x="1846" y="5451"/>
                  </a:cubicBezTo>
                  <a:cubicBezTo>
                    <a:pt x="1668" y="5748"/>
                    <a:pt x="1442" y="5927"/>
                    <a:pt x="1251" y="5927"/>
                  </a:cubicBezTo>
                  <a:cubicBezTo>
                    <a:pt x="1061" y="5927"/>
                    <a:pt x="834" y="5748"/>
                    <a:pt x="656" y="5451"/>
                  </a:cubicBezTo>
                  <a:cubicBezTo>
                    <a:pt x="465" y="5129"/>
                    <a:pt x="346" y="4713"/>
                    <a:pt x="346" y="4308"/>
                  </a:cubicBezTo>
                  <a:cubicBezTo>
                    <a:pt x="346" y="3605"/>
                    <a:pt x="668" y="3224"/>
                    <a:pt x="1251" y="3224"/>
                  </a:cubicBezTo>
                  <a:close/>
                  <a:moveTo>
                    <a:pt x="7454" y="3081"/>
                  </a:moveTo>
                  <a:cubicBezTo>
                    <a:pt x="7657" y="3129"/>
                    <a:pt x="7835" y="3177"/>
                    <a:pt x="8026" y="3224"/>
                  </a:cubicBezTo>
                  <a:lnTo>
                    <a:pt x="8454" y="4391"/>
                  </a:lnTo>
                  <a:lnTo>
                    <a:pt x="8264" y="4391"/>
                  </a:lnTo>
                  <a:cubicBezTo>
                    <a:pt x="8169" y="4391"/>
                    <a:pt x="8097" y="4474"/>
                    <a:pt x="8097" y="4558"/>
                  </a:cubicBezTo>
                  <a:cubicBezTo>
                    <a:pt x="8097" y="4653"/>
                    <a:pt x="8169" y="4725"/>
                    <a:pt x="8264" y="4725"/>
                  </a:cubicBezTo>
                  <a:lnTo>
                    <a:pt x="8573" y="4725"/>
                  </a:lnTo>
                  <a:lnTo>
                    <a:pt x="8859" y="5510"/>
                  </a:lnTo>
                  <a:cubicBezTo>
                    <a:pt x="8526" y="5629"/>
                    <a:pt x="8157" y="5725"/>
                    <a:pt x="7776" y="5796"/>
                  </a:cubicBezTo>
                  <a:cubicBezTo>
                    <a:pt x="7085" y="5915"/>
                    <a:pt x="6347" y="5975"/>
                    <a:pt x="5537" y="5975"/>
                  </a:cubicBezTo>
                  <a:cubicBezTo>
                    <a:pt x="5752" y="5677"/>
                    <a:pt x="6073" y="5201"/>
                    <a:pt x="6418" y="4701"/>
                  </a:cubicBezTo>
                  <a:cubicBezTo>
                    <a:pt x="6788" y="4713"/>
                    <a:pt x="7157" y="4736"/>
                    <a:pt x="7538" y="4736"/>
                  </a:cubicBezTo>
                  <a:cubicBezTo>
                    <a:pt x="7621" y="4736"/>
                    <a:pt x="7692" y="4665"/>
                    <a:pt x="7692" y="4570"/>
                  </a:cubicBezTo>
                  <a:cubicBezTo>
                    <a:pt x="7692" y="4486"/>
                    <a:pt x="7621" y="4415"/>
                    <a:pt x="7538" y="4391"/>
                  </a:cubicBezTo>
                  <a:cubicBezTo>
                    <a:pt x="7216" y="4379"/>
                    <a:pt x="6919" y="4379"/>
                    <a:pt x="6621" y="4355"/>
                  </a:cubicBezTo>
                  <a:cubicBezTo>
                    <a:pt x="6919" y="3903"/>
                    <a:pt x="7216" y="3462"/>
                    <a:pt x="7454" y="3081"/>
                  </a:cubicBezTo>
                  <a:close/>
                  <a:moveTo>
                    <a:pt x="7406" y="1933"/>
                  </a:moveTo>
                  <a:cubicBezTo>
                    <a:pt x="7423" y="1933"/>
                    <a:pt x="7435" y="1935"/>
                    <a:pt x="7442" y="1938"/>
                  </a:cubicBezTo>
                  <a:cubicBezTo>
                    <a:pt x="7466" y="1938"/>
                    <a:pt x="7550" y="1974"/>
                    <a:pt x="7597" y="2058"/>
                  </a:cubicBezTo>
                  <a:lnTo>
                    <a:pt x="7645" y="2212"/>
                  </a:lnTo>
                  <a:cubicBezTo>
                    <a:pt x="6978" y="3224"/>
                    <a:pt x="5323" y="5737"/>
                    <a:pt x="5073" y="5987"/>
                  </a:cubicBezTo>
                  <a:cubicBezTo>
                    <a:pt x="4940" y="6127"/>
                    <a:pt x="4780" y="6199"/>
                    <a:pt x="4592" y="6199"/>
                  </a:cubicBezTo>
                  <a:cubicBezTo>
                    <a:pt x="4477" y="6199"/>
                    <a:pt x="4351" y="6172"/>
                    <a:pt x="4216" y="6118"/>
                  </a:cubicBezTo>
                  <a:cubicBezTo>
                    <a:pt x="4049" y="6058"/>
                    <a:pt x="3918" y="5975"/>
                    <a:pt x="3823" y="5915"/>
                  </a:cubicBezTo>
                  <a:lnTo>
                    <a:pt x="7264" y="1998"/>
                  </a:lnTo>
                  <a:cubicBezTo>
                    <a:pt x="7306" y="1947"/>
                    <a:pt x="7366" y="1933"/>
                    <a:pt x="7406" y="1933"/>
                  </a:cubicBezTo>
                  <a:close/>
                  <a:moveTo>
                    <a:pt x="525" y="1"/>
                  </a:moveTo>
                  <a:cubicBezTo>
                    <a:pt x="480" y="1"/>
                    <a:pt x="436" y="16"/>
                    <a:pt x="406" y="45"/>
                  </a:cubicBezTo>
                  <a:cubicBezTo>
                    <a:pt x="394" y="69"/>
                    <a:pt x="1" y="462"/>
                    <a:pt x="1" y="1438"/>
                  </a:cubicBezTo>
                  <a:cubicBezTo>
                    <a:pt x="1" y="2248"/>
                    <a:pt x="394" y="2784"/>
                    <a:pt x="632" y="3046"/>
                  </a:cubicBezTo>
                  <a:cubicBezTo>
                    <a:pt x="537" y="3105"/>
                    <a:pt x="453" y="3165"/>
                    <a:pt x="370" y="3236"/>
                  </a:cubicBezTo>
                  <a:cubicBezTo>
                    <a:pt x="132" y="3486"/>
                    <a:pt x="13" y="3843"/>
                    <a:pt x="13" y="4320"/>
                  </a:cubicBezTo>
                  <a:cubicBezTo>
                    <a:pt x="13" y="4784"/>
                    <a:pt x="156" y="5260"/>
                    <a:pt x="370" y="5641"/>
                  </a:cubicBezTo>
                  <a:cubicBezTo>
                    <a:pt x="632" y="6058"/>
                    <a:pt x="942" y="6284"/>
                    <a:pt x="1263" y="6284"/>
                  </a:cubicBezTo>
                  <a:cubicBezTo>
                    <a:pt x="1501" y="6284"/>
                    <a:pt x="1739" y="6153"/>
                    <a:pt x="1942" y="5927"/>
                  </a:cubicBezTo>
                  <a:cubicBezTo>
                    <a:pt x="1966" y="5939"/>
                    <a:pt x="2037" y="5939"/>
                    <a:pt x="2132" y="5975"/>
                  </a:cubicBezTo>
                  <a:lnTo>
                    <a:pt x="1715" y="6677"/>
                  </a:lnTo>
                  <a:lnTo>
                    <a:pt x="715" y="6677"/>
                  </a:lnTo>
                  <a:cubicBezTo>
                    <a:pt x="632" y="6677"/>
                    <a:pt x="549" y="6749"/>
                    <a:pt x="549" y="6832"/>
                  </a:cubicBezTo>
                  <a:cubicBezTo>
                    <a:pt x="549" y="6927"/>
                    <a:pt x="632" y="6999"/>
                    <a:pt x="715" y="6999"/>
                  </a:cubicBezTo>
                  <a:lnTo>
                    <a:pt x="1704" y="6999"/>
                  </a:lnTo>
                  <a:cubicBezTo>
                    <a:pt x="1823" y="6999"/>
                    <a:pt x="1942" y="6939"/>
                    <a:pt x="2001" y="6832"/>
                  </a:cubicBezTo>
                  <a:lnTo>
                    <a:pt x="2477" y="6034"/>
                  </a:lnTo>
                  <a:cubicBezTo>
                    <a:pt x="2597" y="6046"/>
                    <a:pt x="2728" y="6082"/>
                    <a:pt x="2894" y="6094"/>
                  </a:cubicBezTo>
                  <a:lnTo>
                    <a:pt x="2894" y="6653"/>
                  </a:lnTo>
                  <a:cubicBezTo>
                    <a:pt x="2894" y="6653"/>
                    <a:pt x="2894" y="6677"/>
                    <a:pt x="2870" y="6677"/>
                  </a:cubicBezTo>
                  <a:lnTo>
                    <a:pt x="2513" y="6677"/>
                  </a:lnTo>
                  <a:cubicBezTo>
                    <a:pt x="2430" y="6677"/>
                    <a:pt x="2358" y="6749"/>
                    <a:pt x="2358" y="6832"/>
                  </a:cubicBezTo>
                  <a:cubicBezTo>
                    <a:pt x="2358" y="6927"/>
                    <a:pt x="2430" y="6999"/>
                    <a:pt x="2513" y="6999"/>
                  </a:cubicBezTo>
                  <a:lnTo>
                    <a:pt x="2870" y="6999"/>
                  </a:lnTo>
                  <a:cubicBezTo>
                    <a:pt x="3073" y="6999"/>
                    <a:pt x="3216" y="6856"/>
                    <a:pt x="3216" y="6653"/>
                  </a:cubicBezTo>
                  <a:lnTo>
                    <a:pt x="3216" y="6153"/>
                  </a:lnTo>
                  <a:cubicBezTo>
                    <a:pt x="3347" y="6165"/>
                    <a:pt x="3501" y="6177"/>
                    <a:pt x="3644" y="6201"/>
                  </a:cubicBezTo>
                  <a:cubicBezTo>
                    <a:pt x="3751" y="6272"/>
                    <a:pt x="3918" y="6356"/>
                    <a:pt x="4097" y="6439"/>
                  </a:cubicBezTo>
                  <a:cubicBezTo>
                    <a:pt x="4275" y="6510"/>
                    <a:pt x="4454" y="6534"/>
                    <a:pt x="4621" y="6534"/>
                  </a:cubicBezTo>
                  <a:cubicBezTo>
                    <a:pt x="4859" y="6534"/>
                    <a:pt x="5073" y="6451"/>
                    <a:pt x="5275" y="6296"/>
                  </a:cubicBezTo>
                  <a:lnTo>
                    <a:pt x="5609" y="6296"/>
                  </a:lnTo>
                  <a:cubicBezTo>
                    <a:pt x="6895" y="6296"/>
                    <a:pt x="8026" y="6153"/>
                    <a:pt x="8990" y="5856"/>
                  </a:cubicBezTo>
                  <a:lnTo>
                    <a:pt x="9288" y="6653"/>
                  </a:lnTo>
                  <a:cubicBezTo>
                    <a:pt x="9359" y="6868"/>
                    <a:pt x="9562" y="6999"/>
                    <a:pt x="9776" y="6999"/>
                  </a:cubicBezTo>
                  <a:lnTo>
                    <a:pt x="10788" y="6999"/>
                  </a:lnTo>
                  <a:cubicBezTo>
                    <a:pt x="10883" y="6999"/>
                    <a:pt x="10955" y="6927"/>
                    <a:pt x="10955" y="6832"/>
                  </a:cubicBezTo>
                  <a:cubicBezTo>
                    <a:pt x="10955" y="6749"/>
                    <a:pt x="10883" y="6677"/>
                    <a:pt x="10788" y="6677"/>
                  </a:cubicBezTo>
                  <a:lnTo>
                    <a:pt x="9776" y="6677"/>
                  </a:lnTo>
                  <a:cubicBezTo>
                    <a:pt x="9705" y="6677"/>
                    <a:pt x="9633" y="6630"/>
                    <a:pt x="9597" y="6558"/>
                  </a:cubicBezTo>
                  <a:lnTo>
                    <a:pt x="9300" y="5760"/>
                  </a:lnTo>
                  <a:cubicBezTo>
                    <a:pt x="9693" y="5629"/>
                    <a:pt x="10050" y="5463"/>
                    <a:pt x="10371" y="5272"/>
                  </a:cubicBezTo>
                  <a:cubicBezTo>
                    <a:pt x="10419" y="5248"/>
                    <a:pt x="10455" y="5201"/>
                    <a:pt x="10467" y="5141"/>
                  </a:cubicBezTo>
                  <a:cubicBezTo>
                    <a:pt x="10478" y="5082"/>
                    <a:pt x="10455" y="5034"/>
                    <a:pt x="10407" y="4986"/>
                  </a:cubicBezTo>
                  <a:lnTo>
                    <a:pt x="10109" y="4736"/>
                  </a:lnTo>
                  <a:cubicBezTo>
                    <a:pt x="10514" y="4725"/>
                    <a:pt x="10931" y="4713"/>
                    <a:pt x="11348" y="4677"/>
                  </a:cubicBezTo>
                  <a:cubicBezTo>
                    <a:pt x="11419" y="4677"/>
                    <a:pt x="11479" y="4617"/>
                    <a:pt x="11491" y="4558"/>
                  </a:cubicBezTo>
                  <a:cubicBezTo>
                    <a:pt x="11502" y="4463"/>
                    <a:pt x="11479" y="4379"/>
                    <a:pt x="11419" y="4355"/>
                  </a:cubicBezTo>
                  <a:cubicBezTo>
                    <a:pt x="10431" y="3736"/>
                    <a:pt x="9395" y="3272"/>
                    <a:pt x="8288" y="2950"/>
                  </a:cubicBezTo>
                  <a:lnTo>
                    <a:pt x="7919" y="1938"/>
                  </a:lnTo>
                  <a:cubicBezTo>
                    <a:pt x="7859" y="1760"/>
                    <a:pt x="7716" y="1641"/>
                    <a:pt x="7514" y="1617"/>
                  </a:cubicBezTo>
                  <a:cubicBezTo>
                    <a:pt x="7480" y="1610"/>
                    <a:pt x="7446" y="1607"/>
                    <a:pt x="7411" y="1607"/>
                  </a:cubicBezTo>
                  <a:cubicBezTo>
                    <a:pt x="7265" y="1607"/>
                    <a:pt x="7122" y="1668"/>
                    <a:pt x="7026" y="1784"/>
                  </a:cubicBezTo>
                  <a:lnTo>
                    <a:pt x="6323" y="2569"/>
                  </a:lnTo>
                  <a:cubicBezTo>
                    <a:pt x="5785" y="2506"/>
                    <a:pt x="5273" y="2481"/>
                    <a:pt x="4799" y="2481"/>
                  </a:cubicBezTo>
                  <a:cubicBezTo>
                    <a:pt x="3040" y="2481"/>
                    <a:pt x="1788" y="2833"/>
                    <a:pt x="1525" y="2927"/>
                  </a:cubicBezTo>
                  <a:cubicBezTo>
                    <a:pt x="1430" y="2903"/>
                    <a:pt x="1346" y="2891"/>
                    <a:pt x="1239" y="2891"/>
                  </a:cubicBezTo>
                  <a:lnTo>
                    <a:pt x="1168" y="2891"/>
                  </a:lnTo>
                  <a:cubicBezTo>
                    <a:pt x="989" y="2462"/>
                    <a:pt x="823" y="1879"/>
                    <a:pt x="942" y="1343"/>
                  </a:cubicBezTo>
                  <a:cubicBezTo>
                    <a:pt x="1013" y="998"/>
                    <a:pt x="1168" y="843"/>
                    <a:pt x="1180" y="843"/>
                  </a:cubicBezTo>
                  <a:cubicBezTo>
                    <a:pt x="1239" y="784"/>
                    <a:pt x="1239" y="664"/>
                    <a:pt x="1180" y="605"/>
                  </a:cubicBezTo>
                  <a:cubicBezTo>
                    <a:pt x="1150" y="575"/>
                    <a:pt x="1105" y="560"/>
                    <a:pt x="1061" y="560"/>
                  </a:cubicBezTo>
                  <a:cubicBezTo>
                    <a:pt x="1016" y="560"/>
                    <a:pt x="971" y="575"/>
                    <a:pt x="942" y="605"/>
                  </a:cubicBezTo>
                  <a:cubicBezTo>
                    <a:pt x="906" y="629"/>
                    <a:pt x="287" y="1272"/>
                    <a:pt x="727" y="2653"/>
                  </a:cubicBezTo>
                  <a:cubicBezTo>
                    <a:pt x="549" y="2415"/>
                    <a:pt x="334" y="2010"/>
                    <a:pt x="334" y="1438"/>
                  </a:cubicBezTo>
                  <a:cubicBezTo>
                    <a:pt x="334" y="629"/>
                    <a:pt x="644" y="307"/>
                    <a:pt x="644" y="283"/>
                  </a:cubicBezTo>
                  <a:cubicBezTo>
                    <a:pt x="703" y="224"/>
                    <a:pt x="703" y="105"/>
                    <a:pt x="644" y="45"/>
                  </a:cubicBezTo>
                  <a:cubicBezTo>
                    <a:pt x="614" y="16"/>
                    <a:pt x="569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55" name="Google Shape;11901;p81">
            <a:extLst>
              <a:ext uri="{FF2B5EF4-FFF2-40B4-BE49-F238E27FC236}">
                <a16:creationId xmlns:a16="http://schemas.microsoft.com/office/drawing/2014/main" id="{AA3ED508-122E-5F56-B28F-A9D940E3FDF7}"/>
              </a:ext>
            </a:extLst>
          </p:cNvPr>
          <p:cNvSpPr/>
          <p:nvPr/>
        </p:nvSpPr>
        <p:spPr>
          <a:xfrm>
            <a:off x="8098528" y="5767116"/>
            <a:ext cx="735424" cy="735360"/>
          </a:xfrm>
          <a:custGeom>
            <a:avLst/>
            <a:gdLst/>
            <a:ahLst/>
            <a:cxnLst/>
            <a:rect l="l" t="t" r="r" b="b"/>
            <a:pathLst>
              <a:path w="11491" h="11490" extrusionOk="0">
                <a:moveTo>
                  <a:pt x="5585" y="1643"/>
                </a:moveTo>
                <a:lnTo>
                  <a:pt x="5585" y="3013"/>
                </a:lnTo>
                <a:cubicBezTo>
                  <a:pt x="5322" y="3482"/>
                  <a:pt x="4845" y="3751"/>
                  <a:pt x="4340" y="3751"/>
                </a:cubicBezTo>
                <a:cubicBezTo>
                  <a:pt x="4204" y="3751"/>
                  <a:pt x="4066" y="3732"/>
                  <a:pt x="3930" y="3691"/>
                </a:cubicBezTo>
                <a:lnTo>
                  <a:pt x="2966" y="2727"/>
                </a:lnTo>
                <a:lnTo>
                  <a:pt x="2966" y="2727"/>
                </a:lnTo>
                <a:cubicBezTo>
                  <a:pt x="3070" y="2737"/>
                  <a:pt x="3176" y="2742"/>
                  <a:pt x="3281" y="2742"/>
                </a:cubicBezTo>
                <a:cubicBezTo>
                  <a:pt x="3666" y="2742"/>
                  <a:pt x="4051" y="2672"/>
                  <a:pt x="4406" y="2513"/>
                </a:cubicBezTo>
                <a:cubicBezTo>
                  <a:pt x="4871" y="2322"/>
                  <a:pt x="5275" y="2024"/>
                  <a:pt x="5585" y="1643"/>
                </a:cubicBezTo>
                <a:close/>
                <a:moveTo>
                  <a:pt x="5573" y="3560"/>
                </a:moveTo>
                <a:lnTo>
                  <a:pt x="5573" y="5322"/>
                </a:lnTo>
                <a:lnTo>
                  <a:pt x="4323" y="4084"/>
                </a:lnTo>
                <a:cubicBezTo>
                  <a:pt x="4799" y="4084"/>
                  <a:pt x="5240" y="3882"/>
                  <a:pt x="5573" y="3560"/>
                </a:cubicBezTo>
                <a:close/>
                <a:moveTo>
                  <a:pt x="5918" y="3560"/>
                </a:moveTo>
                <a:cubicBezTo>
                  <a:pt x="6240" y="3882"/>
                  <a:pt x="6692" y="4084"/>
                  <a:pt x="7168" y="4084"/>
                </a:cubicBezTo>
                <a:lnTo>
                  <a:pt x="5918" y="5322"/>
                </a:lnTo>
                <a:lnTo>
                  <a:pt x="5918" y="3560"/>
                </a:lnTo>
                <a:close/>
                <a:moveTo>
                  <a:pt x="2727" y="2965"/>
                </a:moveTo>
                <a:lnTo>
                  <a:pt x="3692" y="3929"/>
                </a:lnTo>
                <a:cubicBezTo>
                  <a:pt x="3894" y="4572"/>
                  <a:pt x="3608" y="5251"/>
                  <a:pt x="3013" y="5584"/>
                </a:cubicBezTo>
                <a:lnTo>
                  <a:pt x="1644" y="5584"/>
                </a:lnTo>
                <a:cubicBezTo>
                  <a:pt x="2025" y="5275"/>
                  <a:pt x="2323" y="4870"/>
                  <a:pt x="2525" y="4406"/>
                </a:cubicBezTo>
                <a:cubicBezTo>
                  <a:pt x="2716" y="3941"/>
                  <a:pt x="2775" y="3453"/>
                  <a:pt x="2727" y="2965"/>
                </a:cubicBezTo>
                <a:close/>
                <a:moveTo>
                  <a:pt x="4085" y="4334"/>
                </a:moveTo>
                <a:lnTo>
                  <a:pt x="5335" y="5584"/>
                </a:lnTo>
                <a:lnTo>
                  <a:pt x="3561" y="5584"/>
                </a:lnTo>
                <a:cubicBezTo>
                  <a:pt x="3894" y="5251"/>
                  <a:pt x="4085" y="4799"/>
                  <a:pt x="4085" y="4334"/>
                </a:cubicBezTo>
                <a:close/>
                <a:moveTo>
                  <a:pt x="7407" y="4334"/>
                </a:moveTo>
                <a:cubicBezTo>
                  <a:pt x="7407" y="4810"/>
                  <a:pt x="7585" y="5251"/>
                  <a:pt x="7919" y="5584"/>
                </a:cubicBezTo>
                <a:lnTo>
                  <a:pt x="6156" y="5584"/>
                </a:lnTo>
                <a:lnTo>
                  <a:pt x="7407" y="4334"/>
                </a:lnTo>
                <a:close/>
                <a:moveTo>
                  <a:pt x="5918" y="1643"/>
                </a:moveTo>
                <a:cubicBezTo>
                  <a:pt x="6228" y="2024"/>
                  <a:pt x="6633" y="2322"/>
                  <a:pt x="7085" y="2513"/>
                </a:cubicBezTo>
                <a:cubicBezTo>
                  <a:pt x="7457" y="2665"/>
                  <a:pt x="7843" y="2741"/>
                  <a:pt x="8239" y="2741"/>
                </a:cubicBezTo>
                <a:cubicBezTo>
                  <a:pt x="8338" y="2741"/>
                  <a:pt x="8438" y="2736"/>
                  <a:pt x="8538" y="2727"/>
                </a:cubicBezTo>
                <a:lnTo>
                  <a:pt x="8538" y="2727"/>
                </a:lnTo>
                <a:lnTo>
                  <a:pt x="8502" y="2751"/>
                </a:lnTo>
                <a:cubicBezTo>
                  <a:pt x="8442" y="2810"/>
                  <a:pt x="8442" y="2929"/>
                  <a:pt x="8502" y="2989"/>
                </a:cubicBezTo>
                <a:cubicBezTo>
                  <a:pt x="8538" y="3025"/>
                  <a:pt x="8573" y="3036"/>
                  <a:pt x="8621" y="3036"/>
                </a:cubicBezTo>
                <a:cubicBezTo>
                  <a:pt x="8669" y="3036"/>
                  <a:pt x="8716" y="3025"/>
                  <a:pt x="8740" y="2989"/>
                </a:cubicBezTo>
                <a:lnTo>
                  <a:pt x="8764" y="2965"/>
                </a:lnTo>
                <a:lnTo>
                  <a:pt x="8764" y="2965"/>
                </a:lnTo>
                <a:cubicBezTo>
                  <a:pt x="8716" y="3453"/>
                  <a:pt x="8788" y="3941"/>
                  <a:pt x="8978" y="4406"/>
                </a:cubicBezTo>
                <a:cubicBezTo>
                  <a:pt x="9169" y="4870"/>
                  <a:pt x="9466" y="5275"/>
                  <a:pt x="9859" y="5584"/>
                </a:cubicBezTo>
                <a:lnTo>
                  <a:pt x="8490" y="5584"/>
                </a:lnTo>
                <a:cubicBezTo>
                  <a:pt x="7895" y="5251"/>
                  <a:pt x="7609" y="4572"/>
                  <a:pt x="7799" y="3929"/>
                </a:cubicBezTo>
                <a:lnTo>
                  <a:pt x="8204" y="3525"/>
                </a:lnTo>
                <a:cubicBezTo>
                  <a:pt x="8264" y="3465"/>
                  <a:pt x="8264" y="3346"/>
                  <a:pt x="8204" y="3286"/>
                </a:cubicBezTo>
                <a:cubicBezTo>
                  <a:pt x="8175" y="3257"/>
                  <a:pt x="8130" y="3242"/>
                  <a:pt x="8085" y="3242"/>
                </a:cubicBezTo>
                <a:cubicBezTo>
                  <a:pt x="8041" y="3242"/>
                  <a:pt x="7996" y="3257"/>
                  <a:pt x="7966" y="3286"/>
                </a:cubicBezTo>
                <a:lnTo>
                  <a:pt x="7561" y="3691"/>
                </a:lnTo>
                <a:cubicBezTo>
                  <a:pt x="7428" y="3731"/>
                  <a:pt x="7293" y="3750"/>
                  <a:pt x="7160" y="3750"/>
                </a:cubicBezTo>
                <a:cubicBezTo>
                  <a:pt x="6652" y="3750"/>
                  <a:pt x="6171" y="3472"/>
                  <a:pt x="5906" y="3001"/>
                </a:cubicBezTo>
                <a:lnTo>
                  <a:pt x="5906" y="1643"/>
                </a:lnTo>
                <a:close/>
                <a:moveTo>
                  <a:pt x="5347" y="5906"/>
                </a:moveTo>
                <a:lnTo>
                  <a:pt x="4097" y="7156"/>
                </a:lnTo>
                <a:cubicBezTo>
                  <a:pt x="4097" y="6680"/>
                  <a:pt x="3918" y="6239"/>
                  <a:pt x="3573" y="5906"/>
                </a:cubicBezTo>
                <a:close/>
                <a:moveTo>
                  <a:pt x="7942" y="5906"/>
                </a:moveTo>
                <a:cubicBezTo>
                  <a:pt x="7609" y="6239"/>
                  <a:pt x="7418" y="6704"/>
                  <a:pt x="7418" y="7156"/>
                </a:cubicBezTo>
                <a:lnTo>
                  <a:pt x="6168" y="5906"/>
                </a:lnTo>
                <a:close/>
                <a:moveTo>
                  <a:pt x="5585" y="6144"/>
                </a:moveTo>
                <a:lnTo>
                  <a:pt x="5585" y="7918"/>
                </a:lnTo>
                <a:cubicBezTo>
                  <a:pt x="5263" y="7585"/>
                  <a:pt x="4811" y="7394"/>
                  <a:pt x="4335" y="7394"/>
                </a:cubicBezTo>
                <a:lnTo>
                  <a:pt x="5585" y="6144"/>
                </a:lnTo>
                <a:close/>
                <a:moveTo>
                  <a:pt x="5918" y="6144"/>
                </a:moveTo>
                <a:lnTo>
                  <a:pt x="7168" y="7394"/>
                </a:lnTo>
                <a:cubicBezTo>
                  <a:pt x="6680" y="7394"/>
                  <a:pt x="6240" y="7573"/>
                  <a:pt x="5918" y="7918"/>
                </a:cubicBezTo>
                <a:lnTo>
                  <a:pt x="5918" y="6144"/>
                </a:lnTo>
                <a:close/>
                <a:moveTo>
                  <a:pt x="9859" y="5906"/>
                </a:moveTo>
                <a:cubicBezTo>
                  <a:pt x="9466" y="6215"/>
                  <a:pt x="9169" y="6620"/>
                  <a:pt x="8978" y="7085"/>
                </a:cubicBezTo>
                <a:cubicBezTo>
                  <a:pt x="8788" y="7549"/>
                  <a:pt x="8728" y="8037"/>
                  <a:pt x="8776" y="8525"/>
                </a:cubicBezTo>
                <a:lnTo>
                  <a:pt x="7799" y="7561"/>
                </a:lnTo>
                <a:cubicBezTo>
                  <a:pt x="7609" y="6918"/>
                  <a:pt x="7895" y="6239"/>
                  <a:pt x="8490" y="5906"/>
                </a:cubicBezTo>
                <a:close/>
                <a:moveTo>
                  <a:pt x="3001" y="5906"/>
                </a:moveTo>
                <a:cubicBezTo>
                  <a:pt x="3597" y="6239"/>
                  <a:pt x="3870" y="6918"/>
                  <a:pt x="3680" y="7561"/>
                </a:cubicBezTo>
                <a:lnTo>
                  <a:pt x="3275" y="7966"/>
                </a:lnTo>
                <a:cubicBezTo>
                  <a:pt x="3216" y="8025"/>
                  <a:pt x="3216" y="8144"/>
                  <a:pt x="3275" y="8204"/>
                </a:cubicBezTo>
                <a:cubicBezTo>
                  <a:pt x="3311" y="8228"/>
                  <a:pt x="3358" y="8251"/>
                  <a:pt x="3394" y="8251"/>
                </a:cubicBezTo>
                <a:cubicBezTo>
                  <a:pt x="3442" y="8251"/>
                  <a:pt x="3489" y="8228"/>
                  <a:pt x="3513" y="8204"/>
                </a:cubicBezTo>
                <a:lnTo>
                  <a:pt x="3918" y="7799"/>
                </a:lnTo>
                <a:cubicBezTo>
                  <a:pt x="4051" y="7759"/>
                  <a:pt x="4186" y="7740"/>
                  <a:pt x="4320" y="7740"/>
                </a:cubicBezTo>
                <a:cubicBezTo>
                  <a:pt x="4828" y="7740"/>
                  <a:pt x="5309" y="8018"/>
                  <a:pt x="5573" y="8490"/>
                </a:cubicBezTo>
                <a:lnTo>
                  <a:pt x="5573" y="9844"/>
                </a:lnTo>
                <a:lnTo>
                  <a:pt x="5573" y="9844"/>
                </a:lnTo>
                <a:cubicBezTo>
                  <a:pt x="5265" y="9458"/>
                  <a:pt x="4865" y="9166"/>
                  <a:pt x="4406" y="8978"/>
                </a:cubicBezTo>
                <a:cubicBezTo>
                  <a:pt x="4049" y="8823"/>
                  <a:pt x="3668" y="8751"/>
                  <a:pt x="3275" y="8751"/>
                </a:cubicBezTo>
                <a:cubicBezTo>
                  <a:pt x="3180" y="8751"/>
                  <a:pt x="3061" y="8751"/>
                  <a:pt x="2954" y="8763"/>
                </a:cubicBezTo>
                <a:lnTo>
                  <a:pt x="2977" y="8740"/>
                </a:lnTo>
                <a:cubicBezTo>
                  <a:pt x="3037" y="8680"/>
                  <a:pt x="3037" y="8561"/>
                  <a:pt x="2977" y="8501"/>
                </a:cubicBezTo>
                <a:cubicBezTo>
                  <a:pt x="2948" y="8472"/>
                  <a:pt x="2903" y="8457"/>
                  <a:pt x="2858" y="8457"/>
                </a:cubicBezTo>
                <a:cubicBezTo>
                  <a:pt x="2814" y="8457"/>
                  <a:pt x="2769" y="8472"/>
                  <a:pt x="2739" y="8501"/>
                </a:cubicBezTo>
                <a:lnTo>
                  <a:pt x="2716" y="8525"/>
                </a:lnTo>
                <a:cubicBezTo>
                  <a:pt x="2775" y="8037"/>
                  <a:pt x="2704" y="7549"/>
                  <a:pt x="2501" y="7085"/>
                </a:cubicBezTo>
                <a:cubicBezTo>
                  <a:pt x="2311" y="6620"/>
                  <a:pt x="2013" y="6227"/>
                  <a:pt x="1632" y="5906"/>
                </a:cubicBezTo>
                <a:close/>
                <a:moveTo>
                  <a:pt x="7165" y="7740"/>
                </a:moveTo>
                <a:cubicBezTo>
                  <a:pt x="7297" y="7740"/>
                  <a:pt x="7430" y="7759"/>
                  <a:pt x="7561" y="7799"/>
                </a:cubicBezTo>
                <a:lnTo>
                  <a:pt x="8538" y="8763"/>
                </a:lnTo>
                <a:cubicBezTo>
                  <a:pt x="8447" y="8757"/>
                  <a:pt x="8357" y="8754"/>
                  <a:pt x="8267" y="8754"/>
                </a:cubicBezTo>
                <a:cubicBezTo>
                  <a:pt x="7861" y="8754"/>
                  <a:pt x="7465" y="8822"/>
                  <a:pt x="7085" y="8978"/>
                </a:cubicBezTo>
                <a:cubicBezTo>
                  <a:pt x="6633" y="9168"/>
                  <a:pt x="6228" y="9466"/>
                  <a:pt x="5918" y="9847"/>
                </a:cubicBezTo>
                <a:lnTo>
                  <a:pt x="5918" y="8490"/>
                </a:lnTo>
                <a:cubicBezTo>
                  <a:pt x="6173" y="8018"/>
                  <a:pt x="6660" y="7740"/>
                  <a:pt x="7165" y="7740"/>
                </a:cubicBezTo>
                <a:close/>
                <a:moveTo>
                  <a:pt x="5752" y="0"/>
                </a:moveTo>
                <a:cubicBezTo>
                  <a:pt x="5656" y="0"/>
                  <a:pt x="5585" y="72"/>
                  <a:pt x="5585" y="167"/>
                </a:cubicBezTo>
                <a:lnTo>
                  <a:pt x="5585" y="1024"/>
                </a:lnTo>
                <a:cubicBezTo>
                  <a:pt x="5299" y="1560"/>
                  <a:pt x="4847" y="1977"/>
                  <a:pt x="4287" y="2203"/>
                </a:cubicBezTo>
                <a:cubicBezTo>
                  <a:pt x="3970" y="2334"/>
                  <a:pt x="3626" y="2397"/>
                  <a:pt x="3281" y="2397"/>
                </a:cubicBezTo>
                <a:cubicBezTo>
                  <a:pt x="3029" y="2397"/>
                  <a:pt x="2778" y="2364"/>
                  <a:pt x="2537" y="2298"/>
                </a:cubicBezTo>
                <a:lnTo>
                  <a:pt x="1918" y="1679"/>
                </a:lnTo>
                <a:cubicBezTo>
                  <a:pt x="1894" y="1649"/>
                  <a:pt x="1849" y="1634"/>
                  <a:pt x="1803" y="1634"/>
                </a:cubicBezTo>
                <a:cubicBezTo>
                  <a:pt x="1757" y="1634"/>
                  <a:pt x="1709" y="1649"/>
                  <a:pt x="1680" y="1679"/>
                </a:cubicBezTo>
                <a:cubicBezTo>
                  <a:pt x="1620" y="1739"/>
                  <a:pt x="1620" y="1858"/>
                  <a:pt x="1680" y="1917"/>
                </a:cubicBezTo>
                <a:lnTo>
                  <a:pt x="2299" y="2536"/>
                </a:lnTo>
                <a:cubicBezTo>
                  <a:pt x="2477" y="3108"/>
                  <a:pt x="2442" y="3727"/>
                  <a:pt x="2204" y="4287"/>
                </a:cubicBezTo>
                <a:cubicBezTo>
                  <a:pt x="1977" y="4834"/>
                  <a:pt x="1549" y="5299"/>
                  <a:pt x="1025" y="5584"/>
                </a:cubicBezTo>
                <a:lnTo>
                  <a:pt x="168" y="5584"/>
                </a:lnTo>
                <a:cubicBezTo>
                  <a:pt x="84" y="5584"/>
                  <a:pt x="1" y="5656"/>
                  <a:pt x="1" y="5751"/>
                </a:cubicBezTo>
                <a:cubicBezTo>
                  <a:pt x="1" y="5834"/>
                  <a:pt x="84" y="5906"/>
                  <a:pt x="168" y="5906"/>
                </a:cubicBezTo>
                <a:lnTo>
                  <a:pt x="1025" y="5906"/>
                </a:lnTo>
                <a:cubicBezTo>
                  <a:pt x="1573" y="6192"/>
                  <a:pt x="1977" y="6656"/>
                  <a:pt x="2204" y="7204"/>
                </a:cubicBezTo>
                <a:cubicBezTo>
                  <a:pt x="2430" y="7751"/>
                  <a:pt x="2465" y="8382"/>
                  <a:pt x="2299" y="8966"/>
                </a:cubicBezTo>
                <a:lnTo>
                  <a:pt x="1680" y="9573"/>
                </a:lnTo>
                <a:cubicBezTo>
                  <a:pt x="1620" y="9632"/>
                  <a:pt x="1620" y="9752"/>
                  <a:pt x="1680" y="9811"/>
                </a:cubicBezTo>
                <a:cubicBezTo>
                  <a:pt x="1715" y="9835"/>
                  <a:pt x="1763" y="9859"/>
                  <a:pt x="1799" y="9859"/>
                </a:cubicBezTo>
                <a:cubicBezTo>
                  <a:pt x="1846" y="9859"/>
                  <a:pt x="1894" y="9835"/>
                  <a:pt x="1918" y="9811"/>
                </a:cubicBezTo>
                <a:lnTo>
                  <a:pt x="2537" y="9204"/>
                </a:lnTo>
                <a:cubicBezTo>
                  <a:pt x="2786" y="9126"/>
                  <a:pt x="3044" y="9087"/>
                  <a:pt x="3302" y="9087"/>
                </a:cubicBezTo>
                <a:cubicBezTo>
                  <a:pt x="3636" y="9087"/>
                  <a:pt x="3971" y="9153"/>
                  <a:pt x="4287" y="9287"/>
                </a:cubicBezTo>
                <a:cubicBezTo>
                  <a:pt x="4835" y="9513"/>
                  <a:pt x="5299" y="9942"/>
                  <a:pt x="5585" y="10466"/>
                </a:cubicBezTo>
                <a:lnTo>
                  <a:pt x="5585" y="11323"/>
                </a:lnTo>
                <a:cubicBezTo>
                  <a:pt x="5585" y="11418"/>
                  <a:pt x="5656" y="11490"/>
                  <a:pt x="5752" y="11490"/>
                </a:cubicBezTo>
                <a:cubicBezTo>
                  <a:pt x="5835" y="11490"/>
                  <a:pt x="5906" y="11418"/>
                  <a:pt x="5906" y="11323"/>
                </a:cubicBezTo>
                <a:lnTo>
                  <a:pt x="5906" y="10466"/>
                </a:lnTo>
                <a:cubicBezTo>
                  <a:pt x="6192" y="9930"/>
                  <a:pt x="6656" y="9513"/>
                  <a:pt x="7204" y="9287"/>
                </a:cubicBezTo>
                <a:cubicBezTo>
                  <a:pt x="7522" y="9159"/>
                  <a:pt x="7859" y="9095"/>
                  <a:pt x="8198" y="9095"/>
                </a:cubicBezTo>
                <a:cubicBezTo>
                  <a:pt x="8456" y="9095"/>
                  <a:pt x="8714" y="9132"/>
                  <a:pt x="8966" y="9204"/>
                </a:cubicBezTo>
                <a:lnTo>
                  <a:pt x="9574" y="9811"/>
                </a:lnTo>
                <a:cubicBezTo>
                  <a:pt x="9609" y="9835"/>
                  <a:pt x="9645" y="9859"/>
                  <a:pt x="9693" y="9859"/>
                </a:cubicBezTo>
                <a:cubicBezTo>
                  <a:pt x="9740" y="9859"/>
                  <a:pt x="9776" y="9835"/>
                  <a:pt x="9812" y="9811"/>
                </a:cubicBezTo>
                <a:cubicBezTo>
                  <a:pt x="9871" y="9752"/>
                  <a:pt x="9871" y="9632"/>
                  <a:pt x="9812" y="9573"/>
                </a:cubicBezTo>
                <a:lnTo>
                  <a:pt x="9204" y="8966"/>
                </a:lnTo>
                <a:cubicBezTo>
                  <a:pt x="9026" y="8382"/>
                  <a:pt x="9050" y="7775"/>
                  <a:pt x="9288" y="7204"/>
                </a:cubicBezTo>
                <a:cubicBezTo>
                  <a:pt x="9514" y="6656"/>
                  <a:pt x="9943" y="6192"/>
                  <a:pt x="10466" y="5906"/>
                </a:cubicBezTo>
                <a:lnTo>
                  <a:pt x="11324" y="5906"/>
                </a:lnTo>
                <a:cubicBezTo>
                  <a:pt x="11419" y="5906"/>
                  <a:pt x="11490" y="5834"/>
                  <a:pt x="11490" y="5751"/>
                </a:cubicBezTo>
                <a:cubicBezTo>
                  <a:pt x="11490" y="5656"/>
                  <a:pt x="11419" y="5584"/>
                  <a:pt x="11336" y="5584"/>
                </a:cubicBezTo>
                <a:lnTo>
                  <a:pt x="10466" y="5584"/>
                </a:lnTo>
                <a:cubicBezTo>
                  <a:pt x="9931" y="5299"/>
                  <a:pt x="9514" y="4834"/>
                  <a:pt x="9288" y="4287"/>
                </a:cubicBezTo>
                <a:cubicBezTo>
                  <a:pt x="9073" y="3739"/>
                  <a:pt x="9038" y="3108"/>
                  <a:pt x="9204" y="2536"/>
                </a:cubicBezTo>
                <a:lnTo>
                  <a:pt x="9812" y="1917"/>
                </a:lnTo>
                <a:cubicBezTo>
                  <a:pt x="9871" y="1858"/>
                  <a:pt x="9871" y="1739"/>
                  <a:pt x="9812" y="1679"/>
                </a:cubicBezTo>
                <a:cubicBezTo>
                  <a:pt x="9782" y="1649"/>
                  <a:pt x="9737" y="1634"/>
                  <a:pt x="9693" y="1634"/>
                </a:cubicBezTo>
                <a:cubicBezTo>
                  <a:pt x="9648" y="1634"/>
                  <a:pt x="9603" y="1649"/>
                  <a:pt x="9574" y="1679"/>
                </a:cubicBezTo>
                <a:lnTo>
                  <a:pt x="8966" y="2298"/>
                </a:lnTo>
                <a:cubicBezTo>
                  <a:pt x="8720" y="2374"/>
                  <a:pt x="8470" y="2411"/>
                  <a:pt x="8220" y="2411"/>
                </a:cubicBezTo>
                <a:cubicBezTo>
                  <a:pt x="7877" y="2411"/>
                  <a:pt x="7535" y="2341"/>
                  <a:pt x="7204" y="2203"/>
                </a:cubicBezTo>
                <a:cubicBezTo>
                  <a:pt x="6656" y="1977"/>
                  <a:pt x="6192" y="1548"/>
                  <a:pt x="5918" y="1024"/>
                </a:cubicBezTo>
                <a:lnTo>
                  <a:pt x="5918" y="167"/>
                </a:lnTo>
                <a:cubicBezTo>
                  <a:pt x="5918" y="72"/>
                  <a:pt x="5835" y="0"/>
                  <a:pt x="575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56" name="Google Shape;11902;p81">
            <a:extLst>
              <a:ext uri="{FF2B5EF4-FFF2-40B4-BE49-F238E27FC236}">
                <a16:creationId xmlns:a16="http://schemas.microsoft.com/office/drawing/2014/main" id="{E9F64FB2-F083-C164-E4F1-00D167BB69B1}"/>
              </a:ext>
            </a:extLst>
          </p:cNvPr>
          <p:cNvSpPr/>
          <p:nvPr/>
        </p:nvSpPr>
        <p:spPr>
          <a:xfrm>
            <a:off x="1563616" y="5766988"/>
            <a:ext cx="647040" cy="734720"/>
          </a:xfrm>
          <a:custGeom>
            <a:avLst/>
            <a:gdLst/>
            <a:ahLst/>
            <a:cxnLst/>
            <a:rect l="l" t="t" r="r" b="b"/>
            <a:pathLst>
              <a:path w="10110" h="11480" extrusionOk="0">
                <a:moveTo>
                  <a:pt x="4240" y="2681"/>
                </a:moveTo>
                <a:cubicBezTo>
                  <a:pt x="4347" y="2681"/>
                  <a:pt x="4442" y="2777"/>
                  <a:pt x="4442" y="2872"/>
                </a:cubicBezTo>
                <a:cubicBezTo>
                  <a:pt x="4442" y="2979"/>
                  <a:pt x="4347" y="3062"/>
                  <a:pt x="4240" y="3062"/>
                </a:cubicBezTo>
                <a:cubicBezTo>
                  <a:pt x="4144" y="3050"/>
                  <a:pt x="4049" y="2979"/>
                  <a:pt x="4049" y="2872"/>
                </a:cubicBezTo>
                <a:cubicBezTo>
                  <a:pt x="4049" y="2765"/>
                  <a:pt x="4144" y="2681"/>
                  <a:pt x="4240" y="2681"/>
                </a:cubicBezTo>
                <a:close/>
                <a:moveTo>
                  <a:pt x="5692" y="2681"/>
                </a:moveTo>
                <a:cubicBezTo>
                  <a:pt x="5787" y="2681"/>
                  <a:pt x="5883" y="2777"/>
                  <a:pt x="5883" y="2872"/>
                </a:cubicBezTo>
                <a:cubicBezTo>
                  <a:pt x="5883" y="2979"/>
                  <a:pt x="5787" y="3062"/>
                  <a:pt x="5692" y="3062"/>
                </a:cubicBezTo>
                <a:cubicBezTo>
                  <a:pt x="5585" y="3062"/>
                  <a:pt x="5490" y="2979"/>
                  <a:pt x="5490" y="2872"/>
                </a:cubicBezTo>
                <a:cubicBezTo>
                  <a:pt x="5490" y="2777"/>
                  <a:pt x="5585" y="2681"/>
                  <a:pt x="5692" y="2681"/>
                </a:cubicBezTo>
                <a:close/>
                <a:moveTo>
                  <a:pt x="4978" y="1788"/>
                </a:moveTo>
                <a:cubicBezTo>
                  <a:pt x="5299" y="1788"/>
                  <a:pt x="5585" y="2038"/>
                  <a:pt x="5752" y="2348"/>
                </a:cubicBezTo>
                <a:lnTo>
                  <a:pt x="5692" y="2348"/>
                </a:lnTo>
                <a:cubicBezTo>
                  <a:pt x="5394" y="2348"/>
                  <a:pt x="5168" y="2598"/>
                  <a:pt x="5168" y="2872"/>
                </a:cubicBezTo>
                <a:cubicBezTo>
                  <a:pt x="5168" y="3158"/>
                  <a:pt x="5371" y="3384"/>
                  <a:pt x="5656" y="3396"/>
                </a:cubicBezTo>
                <a:cubicBezTo>
                  <a:pt x="5478" y="3539"/>
                  <a:pt x="5228" y="3598"/>
                  <a:pt x="4990" y="3598"/>
                </a:cubicBezTo>
                <a:cubicBezTo>
                  <a:pt x="4751" y="3598"/>
                  <a:pt x="4466" y="3539"/>
                  <a:pt x="4287" y="3396"/>
                </a:cubicBezTo>
                <a:cubicBezTo>
                  <a:pt x="4561" y="3384"/>
                  <a:pt x="4775" y="3146"/>
                  <a:pt x="4775" y="2872"/>
                </a:cubicBezTo>
                <a:cubicBezTo>
                  <a:pt x="4775" y="2574"/>
                  <a:pt x="4537" y="2348"/>
                  <a:pt x="4263" y="2348"/>
                </a:cubicBezTo>
                <a:lnTo>
                  <a:pt x="4204" y="2348"/>
                </a:lnTo>
                <a:cubicBezTo>
                  <a:pt x="4359" y="2038"/>
                  <a:pt x="4644" y="1788"/>
                  <a:pt x="4978" y="1788"/>
                </a:cubicBezTo>
                <a:close/>
                <a:moveTo>
                  <a:pt x="4978" y="3943"/>
                </a:moveTo>
                <a:cubicBezTo>
                  <a:pt x="5275" y="3943"/>
                  <a:pt x="5525" y="4455"/>
                  <a:pt x="5525" y="5039"/>
                </a:cubicBezTo>
                <a:cubicBezTo>
                  <a:pt x="5525" y="5610"/>
                  <a:pt x="5252" y="6122"/>
                  <a:pt x="4978" y="6122"/>
                </a:cubicBezTo>
                <a:cubicBezTo>
                  <a:pt x="4680" y="6122"/>
                  <a:pt x="4418" y="5610"/>
                  <a:pt x="4418" y="5039"/>
                </a:cubicBezTo>
                <a:cubicBezTo>
                  <a:pt x="4418" y="4455"/>
                  <a:pt x="4680" y="3943"/>
                  <a:pt x="4978" y="3943"/>
                </a:cubicBezTo>
                <a:close/>
                <a:moveTo>
                  <a:pt x="5064" y="6488"/>
                </a:moveTo>
                <a:cubicBezTo>
                  <a:pt x="5446" y="6488"/>
                  <a:pt x="5749" y="6618"/>
                  <a:pt x="6002" y="6848"/>
                </a:cubicBezTo>
                <a:cubicBezTo>
                  <a:pt x="6204" y="7063"/>
                  <a:pt x="6347" y="7360"/>
                  <a:pt x="6406" y="7706"/>
                </a:cubicBezTo>
                <a:cubicBezTo>
                  <a:pt x="6311" y="7789"/>
                  <a:pt x="6192" y="7860"/>
                  <a:pt x="6049" y="7920"/>
                </a:cubicBezTo>
                <a:cubicBezTo>
                  <a:pt x="5954" y="7956"/>
                  <a:pt x="5906" y="8051"/>
                  <a:pt x="5954" y="8146"/>
                </a:cubicBezTo>
                <a:cubicBezTo>
                  <a:pt x="5990" y="8206"/>
                  <a:pt x="6049" y="8253"/>
                  <a:pt x="6109" y="8253"/>
                </a:cubicBezTo>
                <a:cubicBezTo>
                  <a:pt x="6121" y="8253"/>
                  <a:pt x="6145" y="8253"/>
                  <a:pt x="6168" y="8230"/>
                </a:cubicBezTo>
                <a:cubicBezTo>
                  <a:pt x="6252" y="8194"/>
                  <a:pt x="6347" y="8158"/>
                  <a:pt x="6418" y="8111"/>
                </a:cubicBezTo>
                <a:lnTo>
                  <a:pt x="6418" y="8111"/>
                </a:lnTo>
                <a:cubicBezTo>
                  <a:pt x="6418" y="8408"/>
                  <a:pt x="6347" y="8753"/>
                  <a:pt x="6216" y="9063"/>
                </a:cubicBezTo>
                <a:cubicBezTo>
                  <a:pt x="6073" y="9158"/>
                  <a:pt x="5894" y="9230"/>
                  <a:pt x="5692" y="9289"/>
                </a:cubicBezTo>
                <a:cubicBezTo>
                  <a:pt x="5597" y="9325"/>
                  <a:pt x="5537" y="9408"/>
                  <a:pt x="5561" y="9492"/>
                </a:cubicBezTo>
                <a:cubicBezTo>
                  <a:pt x="5585" y="9575"/>
                  <a:pt x="5656" y="9611"/>
                  <a:pt x="5728" y="9611"/>
                </a:cubicBezTo>
                <a:lnTo>
                  <a:pt x="5775" y="9611"/>
                </a:lnTo>
                <a:cubicBezTo>
                  <a:pt x="5847" y="9599"/>
                  <a:pt x="5918" y="9575"/>
                  <a:pt x="6002" y="9539"/>
                </a:cubicBezTo>
                <a:lnTo>
                  <a:pt x="6002" y="9539"/>
                </a:lnTo>
                <a:cubicBezTo>
                  <a:pt x="5966" y="9599"/>
                  <a:pt x="5942" y="9646"/>
                  <a:pt x="5906" y="9706"/>
                </a:cubicBezTo>
                <a:cubicBezTo>
                  <a:pt x="5609" y="10170"/>
                  <a:pt x="5252" y="10444"/>
                  <a:pt x="4966" y="10444"/>
                </a:cubicBezTo>
                <a:cubicBezTo>
                  <a:pt x="4692" y="10444"/>
                  <a:pt x="4335" y="10170"/>
                  <a:pt x="4037" y="9706"/>
                </a:cubicBezTo>
                <a:cubicBezTo>
                  <a:pt x="4001" y="9646"/>
                  <a:pt x="3978" y="9599"/>
                  <a:pt x="3942" y="9539"/>
                </a:cubicBezTo>
                <a:lnTo>
                  <a:pt x="3942" y="9539"/>
                </a:lnTo>
                <a:cubicBezTo>
                  <a:pt x="4251" y="9646"/>
                  <a:pt x="4609" y="9706"/>
                  <a:pt x="4966" y="9706"/>
                </a:cubicBezTo>
                <a:cubicBezTo>
                  <a:pt x="5061" y="9706"/>
                  <a:pt x="5132" y="9634"/>
                  <a:pt x="5132" y="9539"/>
                </a:cubicBezTo>
                <a:cubicBezTo>
                  <a:pt x="5132" y="9456"/>
                  <a:pt x="5061" y="9373"/>
                  <a:pt x="4966" y="9373"/>
                </a:cubicBezTo>
                <a:cubicBezTo>
                  <a:pt x="4478" y="9373"/>
                  <a:pt x="4037" y="9277"/>
                  <a:pt x="3716" y="9063"/>
                </a:cubicBezTo>
                <a:cubicBezTo>
                  <a:pt x="3597" y="8753"/>
                  <a:pt x="3525" y="8408"/>
                  <a:pt x="3525" y="8111"/>
                </a:cubicBezTo>
                <a:lnTo>
                  <a:pt x="3525" y="8111"/>
                </a:lnTo>
                <a:cubicBezTo>
                  <a:pt x="3882" y="8325"/>
                  <a:pt x="4418" y="8456"/>
                  <a:pt x="4966" y="8456"/>
                </a:cubicBezTo>
                <a:cubicBezTo>
                  <a:pt x="5085" y="8456"/>
                  <a:pt x="5228" y="8456"/>
                  <a:pt x="5347" y="8444"/>
                </a:cubicBezTo>
                <a:cubicBezTo>
                  <a:pt x="5430" y="8420"/>
                  <a:pt x="5502" y="8349"/>
                  <a:pt x="5490" y="8265"/>
                </a:cubicBezTo>
                <a:cubicBezTo>
                  <a:pt x="5479" y="8177"/>
                  <a:pt x="5416" y="8109"/>
                  <a:pt x="5332" y="8109"/>
                </a:cubicBezTo>
                <a:cubicBezTo>
                  <a:pt x="5325" y="8109"/>
                  <a:pt x="5318" y="8110"/>
                  <a:pt x="5311" y="8111"/>
                </a:cubicBezTo>
                <a:cubicBezTo>
                  <a:pt x="5192" y="8122"/>
                  <a:pt x="5085" y="8122"/>
                  <a:pt x="4966" y="8122"/>
                </a:cubicBezTo>
                <a:cubicBezTo>
                  <a:pt x="4394" y="8122"/>
                  <a:pt x="3835" y="7980"/>
                  <a:pt x="3537" y="7741"/>
                </a:cubicBezTo>
                <a:cubicBezTo>
                  <a:pt x="3597" y="7384"/>
                  <a:pt x="3739" y="7087"/>
                  <a:pt x="3942" y="6872"/>
                </a:cubicBezTo>
                <a:cubicBezTo>
                  <a:pt x="4192" y="6622"/>
                  <a:pt x="4549" y="6491"/>
                  <a:pt x="4966" y="6491"/>
                </a:cubicBezTo>
                <a:cubicBezTo>
                  <a:pt x="4999" y="6489"/>
                  <a:pt x="5032" y="6488"/>
                  <a:pt x="5064" y="6488"/>
                </a:cubicBezTo>
                <a:close/>
                <a:moveTo>
                  <a:pt x="2134" y="1"/>
                </a:moveTo>
                <a:cubicBezTo>
                  <a:pt x="2057" y="1"/>
                  <a:pt x="1976" y="57"/>
                  <a:pt x="1965" y="133"/>
                </a:cubicBezTo>
                <a:cubicBezTo>
                  <a:pt x="1954" y="229"/>
                  <a:pt x="2013" y="312"/>
                  <a:pt x="2096" y="324"/>
                </a:cubicBezTo>
                <a:cubicBezTo>
                  <a:pt x="2644" y="431"/>
                  <a:pt x="3216" y="1145"/>
                  <a:pt x="3561" y="1776"/>
                </a:cubicBezTo>
                <a:cubicBezTo>
                  <a:pt x="3620" y="1884"/>
                  <a:pt x="3739" y="1955"/>
                  <a:pt x="3859" y="1955"/>
                </a:cubicBezTo>
                <a:lnTo>
                  <a:pt x="4085" y="1955"/>
                </a:lnTo>
                <a:cubicBezTo>
                  <a:pt x="3870" y="2217"/>
                  <a:pt x="3763" y="2550"/>
                  <a:pt x="3763" y="2860"/>
                </a:cubicBezTo>
                <a:cubicBezTo>
                  <a:pt x="3763" y="3205"/>
                  <a:pt x="3906" y="3467"/>
                  <a:pt x="4156" y="3669"/>
                </a:cubicBezTo>
                <a:cubicBezTo>
                  <a:pt x="4263" y="3741"/>
                  <a:pt x="4382" y="3800"/>
                  <a:pt x="4513" y="3848"/>
                </a:cubicBezTo>
                <a:cubicBezTo>
                  <a:pt x="4406" y="3967"/>
                  <a:pt x="4323" y="4110"/>
                  <a:pt x="4263" y="4289"/>
                </a:cubicBezTo>
                <a:lnTo>
                  <a:pt x="2513" y="3812"/>
                </a:lnTo>
                <a:cubicBezTo>
                  <a:pt x="2454" y="3800"/>
                  <a:pt x="2394" y="3765"/>
                  <a:pt x="2358" y="3729"/>
                </a:cubicBezTo>
                <a:lnTo>
                  <a:pt x="834" y="2205"/>
                </a:lnTo>
                <a:cubicBezTo>
                  <a:pt x="805" y="2175"/>
                  <a:pt x="760" y="2160"/>
                  <a:pt x="715" y="2160"/>
                </a:cubicBezTo>
                <a:cubicBezTo>
                  <a:pt x="671" y="2160"/>
                  <a:pt x="626" y="2175"/>
                  <a:pt x="596" y="2205"/>
                </a:cubicBezTo>
                <a:cubicBezTo>
                  <a:pt x="537" y="2265"/>
                  <a:pt x="537" y="2384"/>
                  <a:pt x="596" y="2443"/>
                </a:cubicBezTo>
                <a:lnTo>
                  <a:pt x="2120" y="3967"/>
                </a:lnTo>
                <a:cubicBezTo>
                  <a:pt x="2204" y="4050"/>
                  <a:pt x="2311" y="4110"/>
                  <a:pt x="2430" y="4146"/>
                </a:cubicBezTo>
                <a:lnTo>
                  <a:pt x="4180" y="4622"/>
                </a:lnTo>
                <a:cubicBezTo>
                  <a:pt x="4156" y="4753"/>
                  <a:pt x="4156" y="4884"/>
                  <a:pt x="4156" y="5015"/>
                </a:cubicBezTo>
                <a:cubicBezTo>
                  <a:pt x="4156" y="5074"/>
                  <a:pt x="4156" y="5158"/>
                  <a:pt x="4168" y="5217"/>
                </a:cubicBezTo>
                <a:lnTo>
                  <a:pt x="2501" y="5217"/>
                </a:lnTo>
                <a:cubicBezTo>
                  <a:pt x="2382" y="5217"/>
                  <a:pt x="2251" y="5241"/>
                  <a:pt x="2144" y="5301"/>
                </a:cubicBezTo>
                <a:lnTo>
                  <a:pt x="108" y="6491"/>
                </a:lnTo>
                <a:cubicBezTo>
                  <a:pt x="37" y="6539"/>
                  <a:pt x="1" y="6646"/>
                  <a:pt x="49" y="6717"/>
                </a:cubicBezTo>
                <a:cubicBezTo>
                  <a:pt x="72" y="6777"/>
                  <a:pt x="132" y="6801"/>
                  <a:pt x="191" y="6801"/>
                </a:cubicBezTo>
                <a:cubicBezTo>
                  <a:pt x="227" y="6801"/>
                  <a:pt x="251" y="6801"/>
                  <a:pt x="287" y="6777"/>
                </a:cubicBezTo>
                <a:lnTo>
                  <a:pt x="2323" y="5586"/>
                </a:lnTo>
                <a:cubicBezTo>
                  <a:pt x="2382" y="5551"/>
                  <a:pt x="2442" y="5539"/>
                  <a:pt x="2513" y="5539"/>
                </a:cubicBezTo>
                <a:lnTo>
                  <a:pt x="4240" y="5539"/>
                </a:lnTo>
                <a:cubicBezTo>
                  <a:pt x="4299" y="5789"/>
                  <a:pt x="4406" y="6015"/>
                  <a:pt x="4537" y="6170"/>
                </a:cubicBezTo>
                <a:cubicBezTo>
                  <a:pt x="4263" y="6241"/>
                  <a:pt x="4001" y="6384"/>
                  <a:pt x="3799" y="6587"/>
                </a:cubicBezTo>
                <a:cubicBezTo>
                  <a:pt x="3668" y="6717"/>
                  <a:pt x="3549" y="6884"/>
                  <a:pt x="3466" y="7075"/>
                </a:cubicBezTo>
                <a:lnTo>
                  <a:pt x="2418" y="7837"/>
                </a:lnTo>
                <a:cubicBezTo>
                  <a:pt x="2299" y="7920"/>
                  <a:pt x="2204" y="8039"/>
                  <a:pt x="2156" y="8194"/>
                </a:cubicBezTo>
                <a:lnTo>
                  <a:pt x="1132" y="11254"/>
                </a:lnTo>
                <a:cubicBezTo>
                  <a:pt x="1108" y="11349"/>
                  <a:pt x="1144" y="11432"/>
                  <a:pt x="1239" y="11468"/>
                </a:cubicBezTo>
                <a:cubicBezTo>
                  <a:pt x="1251" y="11468"/>
                  <a:pt x="1263" y="11480"/>
                  <a:pt x="1299" y="11480"/>
                </a:cubicBezTo>
                <a:cubicBezTo>
                  <a:pt x="1370" y="11480"/>
                  <a:pt x="1430" y="11432"/>
                  <a:pt x="1465" y="11361"/>
                </a:cubicBezTo>
                <a:lnTo>
                  <a:pt x="2489" y="8289"/>
                </a:lnTo>
                <a:cubicBezTo>
                  <a:pt x="2513" y="8218"/>
                  <a:pt x="2561" y="8158"/>
                  <a:pt x="2620" y="8111"/>
                </a:cubicBezTo>
                <a:lnTo>
                  <a:pt x="3323" y="7610"/>
                </a:lnTo>
                <a:lnTo>
                  <a:pt x="3323" y="7610"/>
                </a:lnTo>
                <a:cubicBezTo>
                  <a:pt x="3287" y="7741"/>
                  <a:pt x="3287" y="7896"/>
                  <a:pt x="3287" y="8039"/>
                </a:cubicBezTo>
                <a:cubicBezTo>
                  <a:pt x="3287" y="9301"/>
                  <a:pt x="4240" y="10766"/>
                  <a:pt x="5073" y="10766"/>
                </a:cubicBezTo>
                <a:cubicBezTo>
                  <a:pt x="5906" y="10766"/>
                  <a:pt x="6859" y="9325"/>
                  <a:pt x="6859" y="8039"/>
                </a:cubicBezTo>
                <a:cubicBezTo>
                  <a:pt x="6859" y="7896"/>
                  <a:pt x="6847" y="7741"/>
                  <a:pt x="6835" y="7610"/>
                </a:cubicBezTo>
                <a:lnTo>
                  <a:pt x="6835" y="7610"/>
                </a:lnTo>
                <a:lnTo>
                  <a:pt x="7538" y="8111"/>
                </a:lnTo>
                <a:cubicBezTo>
                  <a:pt x="7597" y="8158"/>
                  <a:pt x="7633" y="8218"/>
                  <a:pt x="7669" y="8289"/>
                </a:cubicBezTo>
                <a:lnTo>
                  <a:pt x="8692" y="11361"/>
                </a:lnTo>
                <a:cubicBezTo>
                  <a:pt x="8728" y="11432"/>
                  <a:pt x="8788" y="11480"/>
                  <a:pt x="8859" y="11480"/>
                </a:cubicBezTo>
                <a:cubicBezTo>
                  <a:pt x="8871" y="11480"/>
                  <a:pt x="8883" y="11480"/>
                  <a:pt x="8919" y="11468"/>
                </a:cubicBezTo>
                <a:cubicBezTo>
                  <a:pt x="9002" y="11432"/>
                  <a:pt x="9050" y="11349"/>
                  <a:pt x="9026" y="11254"/>
                </a:cubicBezTo>
                <a:lnTo>
                  <a:pt x="7990" y="8194"/>
                </a:lnTo>
                <a:cubicBezTo>
                  <a:pt x="7954" y="8039"/>
                  <a:pt x="7859" y="7920"/>
                  <a:pt x="7740" y="7837"/>
                </a:cubicBezTo>
                <a:lnTo>
                  <a:pt x="6680" y="7075"/>
                </a:lnTo>
                <a:cubicBezTo>
                  <a:pt x="6597" y="6884"/>
                  <a:pt x="6490" y="6717"/>
                  <a:pt x="6359" y="6587"/>
                </a:cubicBezTo>
                <a:cubicBezTo>
                  <a:pt x="6145" y="6372"/>
                  <a:pt x="5906" y="6241"/>
                  <a:pt x="5609" y="6170"/>
                </a:cubicBezTo>
                <a:cubicBezTo>
                  <a:pt x="5752" y="6003"/>
                  <a:pt x="5847" y="5789"/>
                  <a:pt x="5906" y="5539"/>
                </a:cubicBezTo>
                <a:lnTo>
                  <a:pt x="7633" y="5539"/>
                </a:lnTo>
                <a:cubicBezTo>
                  <a:pt x="7692" y="5539"/>
                  <a:pt x="7776" y="5551"/>
                  <a:pt x="7835" y="5586"/>
                </a:cubicBezTo>
                <a:lnTo>
                  <a:pt x="9871" y="6777"/>
                </a:lnTo>
                <a:cubicBezTo>
                  <a:pt x="9895" y="6789"/>
                  <a:pt x="9931" y="6801"/>
                  <a:pt x="9955" y="6801"/>
                </a:cubicBezTo>
                <a:cubicBezTo>
                  <a:pt x="10014" y="6801"/>
                  <a:pt x="10074" y="6777"/>
                  <a:pt x="10109" y="6717"/>
                </a:cubicBezTo>
                <a:cubicBezTo>
                  <a:pt x="10014" y="6658"/>
                  <a:pt x="9990" y="6551"/>
                  <a:pt x="9919" y="6503"/>
                </a:cubicBezTo>
                <a:lnTo>
                  <a:pt x="7871" y="5313"/>
                </a:lnTo>
                <a:cubicBezTo>
                  <a:pt x="7776" y="5253"/>
                  <a:pt x="7633" y="5229"/>
                  <a:pt x="7514" y="5229"/>
                </a:cubicBezTo>
                <a:lnTo>
                  <a:pt x="5847" y="5229"/>
                </a:lnTo>
                <a:cubicBezTo>
                  <a:pt x="5847" y="5170"/>
                  <a:pt x="5871" y="5110"/>
                  <a:pt x="5871" y="5039"/>
                </a:cubicBezTo>
                <a:cubicBezTo>
                  <a:pt x="5871" y="4896"/>
                  <a:pt x="5847" y="4765"/>
                  <a:pt x="5835" y="4634"/>
                </a:cubicBezTo>
                <a:lnTo>
                  <a:pt x="7597" y="4158"/>
                </a:lnTo>
                <a:cubicBezTo>
                  <a:pt x="7716" y="4122"/>
                  <a:pt x="7811" y="4062"/>
                  <a:pt x="7907" y="3979"/>
                </a:cubicBezTo>
                <a:lnTo>
                  <a:pt x="9419" y="2455"/>
                </a:lnTo>
                <a:cubicBezTo>
                  <a:pt x="9478" y="2396"/>
                  <a:pt x="9478" y="2276"/>
                  <a:pt x="9419" y="2217"/>
                </a:cubicBezTo>
                <a:cubicBezTo>
                  <a:pt x="9389" y="2187"/>
                  <a:pt x="9344" y="2172"/>
                  <a:pt x="9300" y="2172"/>
                </a:cubicBezTo>
                <a:cubicBezTo>
                  <a:pt x="9255" y="2172"/>
                  <a:pt x="9210" y="2187"/>
                  <a:pt x="9181" y="2217"/>
                </a:cubicBezTo>
                <a:lnTo>
                  <a:pt x="7657" y="3729"/>
                </a:lnTo>
                <a:cubicBezTo>
                  <a:pt x="7609" y="3765"/>
                  <a:pt x="7549" y="3800"/>
                  <a:pt x="7490" y="3812"/>
                </a:cubicBezTo>
                <a:lnTo>
                  <a:pt x="5752" y="4289"/>
                </a:lnTo>
                <a:cubicBezTo>
                  <a:pt x="5692" y="4110"/>
                  <a:pt x="5597" y="3967"/>
                  <a:pt x="5490" y="3848"/>
                </a:cubicBezTo>
                <a:cubicBezTo>
                  <a:pt x="5633" y="3800"/>
                  <a:pt x="5752" y="3741"/>
                  <a:pt x="5847" y="3669"/>
                </a:cubicBezTo>
                <a:cubicBezTo>
                  <a:pt x="6109" y="3467"/>
                  <a:pt x="6240" y="3193"/>
                  <a:pt x="6240" y="2860"/>
                </a:cubicBezTo>
                <a:cubicBezTo>
                  <a:pt x="6240" y="2550"/>
                  <a:pt x="6121" y="2217"/>
                  <a:pt x="5930" y="1955"/>
                </a:cubicBezTo>
                <a:lnTo>
                  <a:pt x="6145" y="1955"/>
                </a:lnTo>
                <a:cubicBezTo>
                  <a:pt x="6287" y="1955"/>
                  <a:pt x="6383" y="1884"/>
                  <a:pt x="6442" y="1776"/>
                </a:cubicBezTo>
                <a:cubicBezTo>
                  <a:pt x="6787" y="1145"/>
                  <a:pt x="7359" y="431"/>
                  <a:pt x="7907" y="324"/>
                </a:cubicBezTo>
                <a:cubicBezTo>
                  <a:pt x="7990" y="312"/>
                  <a:pt x="8050" y="229"/>
                  <a:pt x="8038" y="133"/>
                </a:cubicBezTo>
                <a:cubicBezTo>
                  <a:pt x="8027" y="57"/>
                  <a:pt x="7946" y="1"/>
                  <a:pt x="7869" y="1"/>
                </a:cubicBezTo>
                <a:cubicBezTo>
                  <a:pt x="7861" y="1"/>
                  <a:pt x="7854" y="1"/>
                  <a:pt x="7847" y="2"/>
                </a:cubicBezTo>
                <a:cubicBezTo>
                  <a:pt x="7490" y="74"/>
                  <a:pt x="7121" y="336"/>
                  <a:pt x="6740" y="764"/>
                </a:cubicBezTo>
                <a:cubicBezTo>
                  <a:pt x="6466" y="1086"/>
                  <a:pt x="6252" y="1431"/>
                  <a:pt x="6168" y="1610"/>
                </a:cubicBezTo>
                <a:lnTo>
                  <a:pt x="5585" y="1610"/>
                </a:lnTo>
                <a:cubicBezTo>
                  <a:pt x="5406" y="1491"/>
                  <a:pt x="5216" y="1431"/>
                  <a:pt x="5002" y="1431"/>
                </a:cubicBezTo>
                <a:cubicBezTo>
                  <a:pt x="4799" y="1431"/>
                  <a:pt x="4597" y="1491"/>
                  <a:pt x="4418" y="1610"/>
                </a:cubicBezTo>
                <a:lnTo>
                  <a:pt x="3847" y="1610"/>
                </a:lnTo>
                <a:cubicBezTo>
                  <a:pt x="3739" y="1431"/>
                  <a:pt x="3549" y="1086"/>
                  <a:pt x="3263" y="764"/>
                </a:cubicBezTo>
                <a:cubicBezTo>
                  <a:pt x="2894" y="336"/>
                  <a:pt x="2537" y="74"/>
                  <a:pt x="2156" y="2"/>
                </a:cubicBezTo>
                <a:cubicBezTo>
                  <a:pt x="2149" y="1"/>
                  <a:pt x="2142" y="1"/>
                  <a:pt x="2134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57" name="Google Shape;11903;p81">
            <a:extLst>
              <a:ext uri="{FF2B5EF4-FFF2-40B4-BE49-F238E27FC236}">
                <a16:creationId xmlns:a16="http://schemas.microsoft.com/office/drawing/2014/main" id="{2999846F-858E-7332-ADB9-E15B9D5579B0}"/>
              </a:ext>
            </a:extLst>
          </p:cNvPr>
          <p:cNvGrpSpPr/>
          <p:nvPr/>
        </p:nvGrpSpPr>
        <p:grpSpPr>
          <a:xfrm>
            <a:off x="3705632" y="5764812"/>
            <a:ext cx="740736" cy="734656"/>
            <a:chOff x="1951149" y="2885202"/>
            <a:chExt cx="370368" cy="36732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8" name="Google Shape;11904;p81">
              <a:extLst>
                <a:ext uri="{FF2B5EF4-FFF2-40B4-BE49-F238E27FC236}">
                  <a16:creationId xmlns:a16="http://schemas.microsoft.com/office/drawing/2014/main" id="{A8065DAC-3A15-9E5D-44E1-BD433B3927D3}"/>
                </a:ext>
              </a:extLst>
            </p:cNvPr>
            <p:cNvSpPr/>
            <p:nvPr/>
          </p:nvSpPr>
          <p:spPr>
            <a:xfrm>
              <a:off x="1951149" y="2885202"/>
              <a:ext cx="370368" cy="367328"/>
            </a:xfrm>
            <a:custGeom>
              <a:avLst/>
              <a:gdLst/>
              <a:ahLst/>
              <a:cxnLst/>
              <a:rect l="l" t="t" r="r" b="b"/>
              <a:pathLst>
                <a:path w="11574" h="11479" extrusionOk="0">
                  <a:moveTo>
                    <a:pt x="4632" y="1287"/>
                  </a:moveTo>
                  <a:cubicBezTo>
                    <a:pt x="4691" y="1358"/>
                    <a:pt x="4727" y="1465"/>
                    <a:pt x="4727" y="1548"/>
                  </a:cubicBezTo>
                  <a:cubicBezTo>
                    <a:pt x="4727" y="1810"/>
                    <a:pt x="4513" y="2013"/>
                    <a:pt x="4263" y="2013"/>
                  </a:cubicBezTo>
                  <a:cubicBezTo>
                    <a:pt x="4072" y="2013"/>
                    <a:pt x="3906" y="1894"/>
                    <a:pt x="3834" y="1715"/>
                  </a:cubicBezTo>
                  <a:cubicBezTo>
                    <a:pt x="4048" y="1537"/>
                    <a:pt x="4334" y="1394"/>
                    <a:pt x="4632" y="1287"/>
                  </a:cubicBezTo>
                  <a:close/>
                  <a:moveTo>
                    <a:pt x="6954" y="1287"/>
                  </a:moveTo>
                  <a:cubicBezTo>
                    <a:pt x="7263" y="1394"/>
                    <a:pt x="7537" y="1537"/>
                    <a:pt x="7763" y="1739"/>
                  </a:cubicBezTo>
                  <a:cubicBezTo>
                    <a:pt x="7680" y="1918"/>
                    <a:pt x="7513" y="2037"/>
                    <a:pt x="7323" y="2037"/>
                  </a:cubicBezTo>
                  <a:cubicBezTo>
                    <a:pt x="7073" y="2037"/>
                    <a:pt x="6870" y="1822"/>
                    <a:pt x="6870" y="1572"/>
                  </a:cubicBezTo>
                  <a:cubicBezTo>
                    <a:pt x="6870" y="1453"/>
                    <a:pt x="6894" y="1358"/>
                    <a:pt x="6954" y="1287"/>
                  </a:cubicBezTo>
                  <a:close/>
                  <a:moveTo>
                    <a:pt x="2477" y="5049"/>
                  </a:moveTo>
                  <a:cubicBezTo>
                    <a:pt x="2620" y="5049"/>
                    <a:pt x="2751" y="5168"/>
                    <a:pt x="2751" y="5335"/>
                  </a:cubicBezTo>
                  <a:cubicBezTo>
                    <a:pt x="2751" y="5501"/>
                    <a:pt x="2632" y="5620"/>
                    <a:pt x="2477" y="5620"/>
                  </a:cubicBezTo>
                  <a:cubicBezTo>
                    <a:pt x="2310" y="5620"/>
                    <a:pt x="2191" y="5489"/>
                    <a:pt x="2191" y="5335"/>
                  </a:cubicBezTo>
                  <a:cubicBezTo>
                    <a:pt x="2191" y="5192"/>
                    <a:pt x="2310" y="5049"/>
                    <a:pt x="2477" y="5049"/>
                  </a:cubicBezTo>
                  <a:close/>
                  <a:moveTo>
                    <a:pt x="9132" y="5049"/>
                  </a:moveTo>
                  <a:cubicBezTo>
                    <a:pt x="9275" y="5049"/>
                    <a:pt x="9406" y="5168"/>
                    <a:pt x="9406" y="5335"/>
                  </a:cubicBezTo>
                  <a:cubicBezTo>
                    <a:pt x="9406" y="5489"/>
                    <a:pt x="9287" y="5620"/>
                    <a:pt x="9132" y="5620"/>
                  </a:cubicBezTo>
                  <a:cubicBezTo>
                    <a:pt x="8978" y="5620"/>
                    <a:pt x="8847" y="5501"/>
                    <a:pt x="8847" y="5335"/>
                  </a:cubicBezTo>
                  <a:cubicBezTo>
                    <a:pt x="8847" y="5192"/>
                    <a:pt x="8966" y="5049"/>
                    <a:pt x="9132" y="5049"/>
                  </a:cubicBezTo>
                  <a:close/>
                  <a:moveTo>
                    <a:pt x="3453" y="9549"/>
                  </a:moveTo>
                  <a:cubicBezTo>
                    <a:pt x="3667" y="9549"/>
                    <a:pt x="3834" y="9716"/>
                    <a:pt x="3834" y="9919"/>
                  </a:cubicBezTo>
                  <a:cubicBezTo>
                    <a:pt x="3834" y="10073"/>
                    <a:pt x="3739" y="10204"/>
                    <a:pt x="3596" y="10264"/>
                  </a:cubicBezTo>
                  <a:cubicBezTo>
                    <a:pt x="3429" y="10109"/>
                    <a:pt x="3263" y="9930"/>
                    <a:pt x="3132" y="9740"/>
                  </a:cubicBezTo>
                  <a:cubicBezTo>
                    <a:pt x="3191" y="9621"/>
                    <a:pt x="3322" y="9549"/>
                    <a:pt x="3453" y="9549"/>
                  </a:cubicBezTo>
                  <a:close/>
                  <a:moveTo>
                    <a:pt x="8132" y="9549"/>
                  </a:moveTo>
                  <a:cubicBezTo>
                    <a:pt x="8263" y="9549"/>
                    <a:pt x="8394" y="9621"/>
                    <a:pt x="8454" y="9740"/>
                  </a:cubicBezTo>
                  <a:cubicBezTo>
                    <a:pt x="8323" y="9930"/>
                    <a:pt x="8156" y="10109"/>
                    <a:pt x="8001" y="10264"/>
                  </a:cubicBezTo>
                  <a:cubicBezTo>
                    <a:pt x="7858" y="10204"/>
                    <a:pt x="7763" y="10073"/>
                    <a:pt x="7763" y="9919"/>
                  </a:cubicBezTo>
                  <a:cubicBezTo>
                    <a:pt x="7763" y="9716"/>
                    <a:pt x="7918" y="9549"/>
                    <a:pt x="8132" y="9549"/>
                  </a:cubicBezTo>
                  <a:close/>
                  <a:moveTo>
                    <a:pt x="5775" y="1072"/>
                  </a:moveTo>
                  <a:cubicBezTo>
                    <a:pt x="6061" y="1072"/>
                    <a:pt x="6346" y="1108"/>
                    <a:pt x="6596" y="1167"/>
                  </a:cubicBezTo>
                  <a:cubicBezTo>
                    <a:pt x="6537" y="1287"/>
                    <a:pt x="6501" y="1406"/>
                    <a:pt x="6501" y="1537"/>
                  </a:cubicBezTo>
                  <a:cubicBezTo>
                    <a:pt x="6501" y="1989"/>
                    <a:pt x="6858" y="2346"/>
                    <a:pt x="7311" y="2346"/>
                  </a:cubicBezTo>
                  <a:cubicBezTo>
                    <a:pt x="7597" y="2346"/>
                    <a:pt x="7847" y="2191"/>
                    <a:pt x="7989" y="1965"/>
                  </a:cubicBezTo>
                  <a:cubicBezTo>
                    <a:pt x="8204" y="2227"/>
                    <a:pt x="8323" y="2501"/>
                    <a:pt x="8323" y="2799"/>
                  </a:cubicBezTo>
                  <a:cubicBezTo>
                    <a:pt x="8323" y="3001"/>
                    <a:pt x="8228" y="3144"/>
                    <a:pt x="8037" y="3275"/>
                  </a:cubicBezTo>
                  <a:cubicBezTo>
                    <a:pt x="7966" y="3322"/>
                    <a:pt x="7930" y="3430"/>
                    <a:pt x="7989" y="3513"/>
                  </a:cubicBezTo>
                  <a:cubicBezTo>
                    <a:pt x="8019" y="3565"/>
                    <a:pt x="8072" y="3594"/>
                    <a:pt x="8127" y="3594"/>
                  </a:cubicBezTo>
                  <a:cubicBezTo>
                    <a:pt x="8161" y="3594"/>
                    <a:pt x="8196" y="3583"/>
                    <a:pt x="8228" y="3561"/>
                  </a:cubicBezTo>
                  <a:cubicBezTo>
                    <a:pt x="8370" y="3477"/>
                    <a:pt x="8466" y="3370"/>
                    <a:pt x="8549" y="3251"/>
                  </a:cubicBezTo>
                  <a:cubicBezTo>
                    <a:pt x="8740" y="3263"/>
                    <a:pt x="8906" y="3382"/>
                    <a:pt x="8990" y="3549"/>
                  </a:cubicBezTo>
                  <a:cubicBezTo>
                    <a:pt x="9180" y="3930"/>
                    <a:pt x="9335" y="4346"/>
                    <a:pt x="9442" y="4787"/>
                  </a:cubicBezTo>
                  <a:cubicBezTo>
                    <a:pt x="9347" y="4739"/>
                    <a:pt x="9240" y="4704"/>
                    <a:pt x="9144" y="4704"/>
                  </a:cubicBezTo>
                  <a:cubicBezTo>
                    <a:pt x="8799" y="4704"/>
                    <a:pt x="8513" y="4989"/>
                    <a:pt x="8513" y="5335"/>
                  </a:cubicBezTo>
                  <a:cubicBezTo>
                    <a:pt x="8513" y="5680"/>
                    <a:pt x="8799" y="5954"/>
                    <a:pt x="9144" y="5954"/>
                  </a:cubicBezTo>
                  <a:cubicBezTo>
                    <a:pt x="9323" y="5954"/>
                    <a:pt x="9466" y="5882"/>
                    <a:pt x="9585" y="5763"/>
                  </a:cubicBezTo>
                  <a:cubicBezTo>
                    <a:pt x="9597" y="5918"/>
                    <a:pt x="9597" y="6073"/>
                    <a:pt x="9597" y="6240"/>
                  </a:cubicBezTo>
                  <a:cubicBezTo>
                    <a:pt x="9585" y="7466"/>
                    <a:pt x="9228" y="8597"/>
                    <a:pt x="8668" y="9454"/>
                  </a:cubicBezTo>
                  <a:cubicBezTo>
                    <a:pt x="8537" y="9311"/>
                    <a:pt x="8335" y="9204"/>
                    <a:pt x="8132" y="9204"/>
                  </a:cubicBezTo>
                  <a:cubicBezTo>
                    <a:pt x="7739" y="9204"/>
                    <a:pt x="7418" y="9514"/>
                    <a:pt x="7418" y="9919"/>
                  </a:cubicBezTo>
                  <a:cubicBezTo>
                    <a:pt x="7418" y="10157"/>
                    <a:pt x="7537" y="10359"/>
                    <a:pt x="7716" y="10502"/>
                  </a:cubicBezTo>
                  <a:cubicBezTo>
                    <a:pt x="7144" y="10942"/>
                    <a:pt x="6489" y="11192"/>
                    <a:pt x="5775" y="11192"/>
                  </a:cubicBezTo>
                  <a:cubicBezTo>
                    <a:pt x="5084" y="11192"/>
                    <a:pt x="4406" y="10942"/>
                    <a:pt x="3846" y="10502"/>
                  </a:cubicBezTo>
                  <a:cubicBezTo>
                    <a:pt x="4025" y="10359"/>
                    <a:pt x="4144" y="10157"/>
                    <a:pt x="4144" y="9919"/>
                  </a:cubicBezTo>
                  <a:cubicBezTo>
                    <a:pt x="4144" y="9526"/>
                    <a:pt x="3822" y="9204"/>
                    <a:pt x="3429" y="9204"/>
                  </a:cubicBezTo>
                  <a:cubicBezTo>
                    <a:pt x="3215" y="9204"/>
                    <a:pt x="3025" y="9288"/>
                    <a:pt x="2894" y="9454"/>
                  </a:cubicBezTo>
                  <a:cubicBezTo>
                    <a:pt x="2322" y="8597"/>
                    <a:pt x="1977" y="7466"/>
                    <a:pt x="1977" y="6228"/>
                  </a:cubicBezTo>
                  <a:cubicBezTo>
                    <a:pt x="1977" y="6061"/>
                    <a:pt x="1977" y="5918"/>
                    <a:pt x="2001" y="5751"/>
                  </a:cubicBezTo>
                  <a:cubicBezTo>
                    <a:pt x="2120" y="5870"/>
                    <a:pt x="2263" y="5942"/>
                    <a:pt x="2441" y="5942"/>
                  </a:cubicBezTo>
                  <a:cubicBezTo>
                    <a:pt x="2786" y="5942"/>
                    <a:pt x="3072" y="5656"/>
                    <a:pt x="3072" y="5323"/>
                  </a:cubicBezTo>
                  <a:cubicBezTo>
                    <a:pt x="3072" y="4977"/>
                    <a:pt x="2786" y="4692"/>
                    <a:pt x="2441" y="4692"/>
                  </a:cubicBezTo>
                  <a:cubicBezTo>
                    <a:pt x="2334" y="4692"/>
                    <a:pt x="2239" y="4727"/>
                    <a:pt x="2143" y="4763"/>
                  </a:cubicBezTo>
                  <a:cubicBezTo>
                    <a:pt x="2251" y="4335"/>
                    <a:pt x="2394" y="3918"/>
                    <a:pt x="2596" y="3537"/>
                  </a:cubicBezTo>
                  <a:cubicBezTo>
                    <a:pt x="2679" y="3370"/>
                    <a:pt x="2846" y="3251"/>
                    <a:pt x="3025" y="3239"/>
                  </a:cubicBezTo>
                  <a:cubicBezTo>
                    <a:pt x="3156" y="3453"/>
                    <a:pt x="3429" y="3632"/>
                    <a:pt x="3810" y="3751"/>
                  </a:cubicBezTo>
                  <a:cubicBezTo>
                    <a:pt x="4227" y="3870"/>
                    <a:pt x="4810" y="3954"/>
                    <a:pt x="5596" y="3954"/>
                  </a:cubicBezTo>
                  <a:lnTo>
                    <a:pt x="5596" y="10621"/>
                  </a:lnTo>
                  <a:cubicBezTo>
                    <a:pt x="5596" y="10704"/>
                    <a:pt x="5668" y="10776"/>
                    <a:pt x="5763" y="10776"/>
                  </a:cubicBezTo>
                  <a:cubicBezTo>
                    <a:pt x="5846" y="10776"/>
                    <a:pt x="5930" y="10704"/>
                    <a:pt x="5930" y="10621"/>
                  </a:cubicBezTo>
                  <a:lnTo>
                    <a:pt x="5930" y="3954"/>
                  </a:lnTo>
                  <a:cubicBezTo>
                    <a:pt x="6537" y="3954"/>
                    <a:pt x="7025" y="3906"/>
                    <a:pt x="7418" y="3834"/>
                  </a:cubicBezTo>
                  <a:cubicBezTo>
                    <a:pt x="7501" y="3811"/>
                    <a:pt x="7561" y="3727"/>
                    <a:pt x="7549" y="3632"/>
                  </a:cubicBezTo>
                  <a:cubicBezTo>
                    <a:pt x="7538" y="3556"/>
                    <a:pt x="7457" y="3500"/>
                    <a:pt x="7380" y="3500"/>
                  </a:cubicBezTo>
                  <a:cubicBezTo>
                    <a:pt x="7373" y="3500"/>
                    <a:pt x="7366" y="3500"/>
                    <a:pt x="7358" y="3501"/>
                  </a:cubicBezTo>
                  <a:cubicBezTo>
                    <a:pt x="6966" y="3573"/>
                    <a:pt x="6442" y="3620"/>
                    <a:pt x="5763" y="3620"/>
                  </a:cubicBezTo>
                  <a:cubicBezTo>
                    <a:pt x="4037" y="3620"/>
                    <a:pt x="3227" y="3358"/>
                    <a:pt x="3227" y="2799"/>
                  </a:cubicBezTo>
                  <a:cubicBezTo>
                    <a:pt x="3227" y="2501"/>
                    <a:pt x="3346" y="2203"/>
                    <a:pt x="3560" y="1965"/>
                  </a:cubicBezTo>
                  <a:cubicBezTo>
                    <a:pt x="3703" y="2191"/>
                    <a:pt x="3965" y="2346"/>
                    <a:pt x="4239" y="2346"/>
                  </a:cubicBezTo>
                  <a:cubicBezTo>
                    <a:pt x="4691" y="2346"/>
                    <a:pt x="5049" y="1989"/>
                    <a:pt x="5049" y="1537"/>
                  </a:cubicBezTo>
                  <a:cubicBezTo>
                    <a:pt x="5049" y="1406"/>
                    <a:pt x="5013" y="1287"/>
                    <a:pt x="4953" y="1167"/>
                  </a:cubicBezTo>
                  <a:cubicBezTo>
                    <a:pt x="5215" y="1108"/>
                    <a:pt x="5489" y="1072"/>
                    <a:pt x="5775" y="1072"/>
                  </a:cubicBezTo>
                  <a:close/>
                  <a:moveTo>
                    <a:pt x="3632" y="1"/>
                  </a:moveTo>
                  <a:cubicBezTo>
                    <a:pt x="3548" y="1"/>
                    <a:pt x="3465" y="84"/>
                    <a:pt x="3465" y="167"/>
                  </a:cubicBezTo>
                  <a:cubicBezTo>
                    <a:pt x="3465" y="263"/>
                    <a:pt x="3548" y="334"/>
                    <a:pt x="3632" y="334"/>
                  </a:cubicBezTo>
                  <a:cubicBezTo>
                    <a:pt x="3834" y="334"/>
                    <a:pt x="3906" y="334"/>
                    <a:pt x="3977" y="370"/>
                  </a:cubicBezTo>
                  <a:cubicBezTo>
                    <a:pt x="4048" y="394"/>
                    <a:pt x="4132" y="465"/>
                    <a:pt x="4287" y="608"/>
                  </a:cubicBezTo>
                  <a:cubicBezTo>
                    <a:pt x="4382" y="679"/>
                    <a:pt x="4501" y="786"/>
                    <a:pt x="4632" y="906"/>
                  </a:cubicBezTo>
                  <a:cubicBezTo>
                    <a:pt x="4322" y="1001"/>
                    <a:pt x="4037" y="1144"/>
                    <a:pt x="3787" y="1322"/>
                  </a:cubicBezTo>
                  <a:cubicBezTo>
                    <a:pt x="3441" y="1560"/>
                    <a:pt x="3191" y="1858"/>
                    <a:pt x="3060" y="2168"/>
                  </a:cubicBezTo>
                  <a:lnTo>
                    <a:pt x="2382" y="2168"/>
                  </a:lnTo>
                  <a:cubicBezTo>
                    <a:pt x="2322" y="2168"/>
                    <a:pt x="2263" y="2132"/>
                    <a:pt x="2239" y="2096"/>
                  </a:cubicBezTo>
                  <a:lnTo>
                    <a:pt x="1453" y="989"/>
                  </a:lnTo>
                  <a:cubicBezTo>
                    <a:pt x="1415" y="943"/>
                    <a:pt x="1357" y="922"/>
                    <a:pt x="1302" y="922"/>
                  </a:cubicBezTo>
                  <a:cubicBezTo>
                    <a:pt x="1271" y="922"/>
                    <a:pt x="1240" y="928"/>
                    <a:pt x="1215" y="941"/>
                  </a:cubicBezTo>
                  <a:cubicBezTo>
                    <a:pt x="1131" y="1001"/>
                    <a:pt x="1120" y="1108"/>
                    <a:pt x="1167" y="1179"/>
                  </a:cubicBezTo>
                  <a:lnTo>
                    <a:pt x="1953" y="2287"/>
                  </a:lnTo>
                  <a:cubicBezTo>
                    <a:pt x="2060" y="2418"/>
                    <a:pt x="2203" y="2513"/>
                    <a:pt x="2382" y="2513"/>
                  </a:cubicBezTo>
                  <a:lnTo>
                    <a:pt x="2953" y="2513"/>
                  </a:lnTo>
                  <a:cubicBezTo>
                    <a:pt x="2941" y="2596"/>
                    <a:pt x="2917" y="2703"/>
                    <a:pt x="2917" y="2787"/>
                  </a:cubicBezTo>
                  <a:lnTo>
                    <a:pt x="2917" y="2906"/>
                  </a:lnTo>
                  <a:cubicBezTo>
                    <a:pt x="2655" y="2953"/>
                    <a:pt x="2417" y="3132"/>
                    <a:pt x="2298" y="3382"/>
                  </a:cubicBezTo>
                  <a:cubicBezTo>
                    <a:pt x="2072" y="3846"/>
                    <a:pt x="1893" y="4358"/>
                    <a:pt x="1786" y="4870"/>
                  </a:cubicBezTo>
                  <a:lnTo>
                    <a:pt x="1572" y="4870"/>
                  </a:lnTo>
                  <a:cubicBezTo>
                    <a:pt x="1310" y="4870"/>
                    <a:pt x="1108" y="5037"/>
                    <a:pt x="1048" y="5287"/>
                  </a:cubicBezTo>
                  <a:lnTo>
                    <a:pt x="798" y="6466"/>
                  </a:lnTo>
                  <a:cubicBezTo>
                    <a:pt x="774" y="6525"/>
                    <a:pt x="750" y="6573"/>
                    <a:pt x="691" y="6597"/>
                  </a:cubicBezTo>
                  <a:lnTo>
                    <a:pt x="119" y="6882"/>
                  </a:lnTo>
                  <a:cubicBezTo>
                    <a:pt x="36" y="6930"/>
                    <a:pt x="0" y="7037"/>
                    <a:pt x="48" y="7109"/>
                  </a:cubicBezTo>
                  <a:cubicBezTo>
                    <a:pt x="84" y="7168"/>
                    <a:pt x="143" y="7192"/>
                    <a:pt x="203" y="7192"/>
                  </a:cubicBezTo>
                  <a:cubicBezTo>
                    <a:pt x="227" y="7192"/>
                    <a:pt x="238" y="7192"/>
                    <a:pt x="274" y="7180"/>
                  </a:cubicBezTo>
                  <a:lnTo>
                    <a:pt x="834" y="6894"/>
                  </a:lnTo>
                  <a:cubicBezTo>
                    <a:pt x="989" y="6823"/>
                    <a:pt x="1072" y="6692"/>
                    <a:pt x="1120" y="6537"/>
                  </a:cubicBezTo>
                  <a:lnTo>
                    <a:pt x="1370" y="5370"/>
                  </a:lnTo>
                  <a:cubicBezTo>
                    <a:pt x="1393" y="5275"/>
                    <a:pt x="1465" y="5216"/>
                    <a:pt x="1572" y="5216"/>
                  </a:cubicBezTo>
                  <a:lnTo>
                    <a:pt x="1727" y="5216"/>
                  </a:lnTo>
                  <a:cubicBezTo>
                    <a:pt x="1691" y="5549"/>
                    <a:pt x="1655" y="5882"/>
                    <a:pt x="1655" y="6216"/>
                  </a:cubicBezTo>
                  <a:cubicBezTo>
                    <a:pt x="1655" y="6799"/>
                    <a:pt x="1727" y="7359"/>
                    <a:pt x="1870" y="7894"/>
                  </a:cubicBezTo>
                  <a:lnTo>
                    <a:pt x="1489" y="8204"/>
                  </a:lnTo>
                  <a:cubicBezTo>
                    <a:pt x="1358" y="8311"/>
                    <a:pt x="1298" y="8490"/>
                    <a:pt x="1310" y="8656"/>
                  </a:cubicBezTo>
                  <a:lnTo>
                    <a:pt x="1477" y="10442"/>
                  </a:lnTo>
                  <a:cubicBezTo>
                    <a:pt x="1489" y="10526"/>
                    <a:pt x="1548" y="10585"/>
                    <a:pt x="1643" y="10585"/>
                  </a:cubicBezTo>
                  <a:lnTo>
                    <a:pt x="1655" y="10585"/>
                  </a:lnTo>
                  <a:cubicBezTo>
                    <a:pt x="1751" y="10573"/>
                    <a:pt x="1822" y="10502"/>
                    <a:pt x="1810" y="10407"/>
                  </a:cubicBezTo>
                  <a:lnTo>
                    <a:pt x="1643" y="8621"/>
                  </a:lnTo>
                  <a:cubicBezTo>
                    <a:pt x="1643" y="8561"/>
                    <a:pt x="1655" y="8502"/>
                    <a:pt x="1715" y="8466"/>
                  </a:cubicBezTo>
                  <a:lnTo>
                    <a:pt x="1965" y="8240"/>
                  </a:lnTo>
                  <a:cubicBezTo>
                    <a:pt x="2179" y="8859"/>
                    <a:pt x="2465" y="9430"/>
                    <a:pt x="2846" y="9919"/>
                  </a:cubicBezTo>
                  <a:cubicBezTo>
                    <a:pt x="3620" y="10931"/>
                    <a:pt x="4668" y="11478"/>
                    <a:pt x="5775" y="11478"/>
                  </a:cubicBezTo>
                  <a:cubicBezTo>
                    <a:pt x="6894" y="11478"/>
                    <a:pt x="7942" y="10931"/>
                    <a:pt x="8716" y="9919"/>
                  </a:cubicBezTo>
                  <a:cubicBezTo>
                    <a:pt x="9097" y="9430"/>
                    <a:pt x="9382" y="8847"/>
                    <a:pt x="9585" y="8240"/>
                  </a:cubicBezTo>
                  <a:lnTo>
                    <a:pt x="9847" y="8466"/>
                  </a:lnTo>
                  <a:cubicBezTo>
                    <a:pt x="9883" y="8502"/>
                    <a:pt x="9918" y="8561"/>
                    <a:pt x="9918" y="8621"/>
                  </a:cubicBezTo>
                  <a:lnTo>
                    <a:pt x="9752" y="10407"/>
                  </a:lnTo>
                  <a:cubicBezTo>
                    <a:pt x="9740" y="10502"/>
                    <a:pt x="9811" y="10585"/>
                    <a:pt x="9906" y="10585"/>
                  </a:cubicBezTo>
                  <a:lnTo>
                    <a:pt x="9918" y="10585"/>
                  </a:lnTo>
                  <a:cubicBezTo>
                    <a:pt x="10002" y="10585"/>
                    <a:pt x="10085" y="10526"/>
                    <a:pt x="10085" y="10442"/>
                  </a:cubicBezTo>
                  <a:lnTo>
                    <a:pt x="10240" y="8656"/>
                  </a:lnTo>
                  <a:cubicBezTo>
                    <a:pt x="10264" y="8478"/>
                    <a:pt x="10180" y="8311"/>
                    <a:pt x="10061" y="8204"/>
                  </a:cubicBezTo>
                  <a:lnTo>
                    <a:pt x="9692" y="7894"/>
                  </a:lnTo>
                  <a:cubicBezTo>
                    <a:pt x="9823" y="7359"/>
                    <a:pt x="9906" y="6799"/>
                    <a:pt x="9906" y="6216"/>
                  </a:cubicBezTo>
                  <a:cubicBezTo>
                    <a:pt x="9906" y="5870"/>
                    <a:pt x="9871" y="5549"/>
                    <a:pt x="9823" y="5216"/>
                  </a:cubicBezTo>
                  <a:lnTo>
                    <a:pt x="9990" y="5216"/>
                  </a:lnTo>
                  <a:cubicBezTo>
                    <a:pt x="10085" y="5216"/>
                    <a:pt x="10156" y="5275"/>
                    <a:pt x="10180" y="5370"/>
                  </a:cubicBezTo>
                  <a:lnTo>
                    <a:pt x="10442" y="6537"/>
                  </a:lnTo>
                  <a:cubicBezTo>
                    <a:pt x="10466" y="6692"/>
                    <a:pt x="10573" y="6823"/>
                    <a:pt x="10716" y="6894"/>
                  </a:cubicBezTo>
                  <a:lnTo>
                    <a:pt x="11287" y="7180"/>
                  </a:lnTo>
                  <a:cubicBezTo>
                    <a:pt x="11311" y="7192"/>
                    <a:pt x="11335" y="7192"/>
                    <a:pt x="11359" y="7192"/>
                  </a:cubicBezTo>
                  <a:cubicBezTo>
                    <a:pt x="11418" y="7192"/>
                    <a:pt x="11478" y="7168"/>
                    <a:pt x="11514" y="7109"/>
                  </a:cubicBezTo>
                  <a:cubicBezTo>
                    <a:pt x="11573" y="7037"/>
                    <a:pt x="11526" y="6930"/>
                    <a:pt x="11454" y="6882"/>
                  </a:cubicBezTo>
                  <a:lnTo>
                    <a:pt x="10883" y="6597"/>
                  </a:lnTo>
                  <a:cubicBezTo>
                    <a:pt x="10835" y="6573"/>
                    <a:pt x="10787" y="6525"/>
                    <a:pt x="10776" y="6466"/>
                  </a:cubicBezTo>
                  <a:lnTo>
                    <a:pt x="10525" y="5287"/>
                  </a:lnTo>
                  <a:cubicBezTo>
                    <a:pt x="10466" y="5049"/>
                    <a:pt x="10264" y="4870"/>
                    <a:pt x="10002" y="4870"/>
                  </a:cubicBezTo>
                  <a:lnTo>
                    <a:pt x="9787" y="4870"/>
                  </a:lnTo>
                  <a:cubicBezTo>
                    <a:pt x="9680" y="4358"/>
                    <a:pt x="9502" y="3846"/>
                    <a:pt x="9275" y="3382"/>
                  </a:cubicBezTo>
                  <a:cubicBezTo>
                    <a:pt x="9156" y="3132"/>
                    <a:pt x="8918" y="2965"/>
                    <a:pt x="8656" y="2906"/>
                  </a:cubicBezTo>
                  <a:lnTo>
                    <a:pt x="8656" y="2787"/>
                  </a:lnTo>
                  <a:cubicBezTo>
                    <a:pt x="8656" y="2703"/>
                    <a:pt x="8632" y="2596"/>
                    <a:pt x="8620" y="2513"/>
                  </a:cubicBezTo>
                  <a:lnTo>
                    <a:pt x="9192" y="2513"/>
                  </a:lnTo>
                  <a:cubicBezTo>
                    <a:pt x="9347" y="2513"/>
                    <a:pt x="9513" y="2418"/>
                    <a:pt x="9621" y="2287"/>
                  </a:cubicBezTo>
                  <a:lnTo>
                    <a:pt x="10406" y="1179"/>
                  </a:lnTo>
                  <a:cubicBezTo>
                    <a:pt x="10466" y="1108"/>
                    <a:pt x="10442" y="1001"/>
                    <a:pt x="10359" y="941"/>
                  </a:cubicBezTo>
                  <a:cubicBezTo>
                    <a:pt x="10334" y="920"/>
                    <a:pt x="10304" y="911"/>
                    <a:pt x="10274" y="911"/>
                  </a:cubicBezTo>
                  <a:cubicBezTo>
                    <a:pt x="10218" y="911"/>
                    <a:pt x="10159" y="942"/>
                    <a:pt x="10121" y="989"/>
                  </a:cubicBezTo>
                  <a:lnTo>
                    <a:pt x="9335" y="2096"/>
                  </a:lnTo>
                  <a:cubicBezTo>
                    <a:pt x="9311" y="2132"/>
                    <a:pt x="9252" y="2168"/>
                    <a:pt x="9192" y="2168"/>
                  </a:cubicBezTo>
                  <a:lnTo>
                    <a:pt x="8513" y="2168"/>
                  </a:lnTo>
                  <a:cubicBezTo>
                    <a:pt x="8382" y="1834"/>
                    <a:pt x="8132" y="1560"/>
                    <a:pt x="7787" y="1322"/>
                  </a:cubicBezTo>
                  <a:cubicBezTo>
                    <a:pt x="7537" y="1144"/>
                    <a:pt x="7251" y="1001"/>
                    <a:pt x="6942" y="906"/>
                  </a:cubicBezTo>
                  <a:cubicBezTo>
                    <a:pt x="7085" y="786"/>
                    <a:pt x="7204" y="679"/>
                    <a:pt x="7287" y="608"/>
                  </a:cubicBezTo>
                  <a:cubicBezTo>
                    <a:pt x="7442" y="465"/>
                    <a:pt x="7525" y="394"/>
                    <a:pt x="7597" y="370"/>
                  </a:cubicBezTo>
                  <a:cubicBezTo>
                    <a:pt x="7656" y="334"/>
                    <a:pt x="7739" y="334"/>
                    <a:pt x="7942" y="334"/>
                  </a:cubicBezTo>
                  <a:cubicBezTo>
                    <a:pt x="8025" y="334"/>
                    <a:pt x="8097" y="263"/>
                    <a:pt x="8097" y="167"/>
                  </a:cubicBezTo>
                  <a:cubicBezTo>
                    <a:pt x="8097" y="84"/>
                    <a:pt x="8025" y="1"/>
                    <a:pt x="7942" y="1"/>
                  </a:cubicBezTo>
                  <a:cubicBezTo>
                    <a:pt x="7489" y="1"/>
                    <a:pt x="7442" y="24"/>
                    <a:pt x="7073" y="346"/>
                  </a:cubicBezTo>
                  <a:cubicBezTo>
                    <a:pt x="6966" y="441"/>
                    <a:pt x="6751" y="632"/>
                    <a:pt x="6537" y="798"/>
                  </a:cubicBezTo>
                  <a:cubicBezTo>
                    <a:pt x="6299" y="751"/>
                    <a:pt x="6049" y="715"/>
                    <a:pt x="5775" y="715"/>
                  </a:cubicBezTo>
                  <a:cubicBezTo>
                    <a:pt x="5525" y="715"/>
                    <a:pt x="5275" y="751"/>
                    <a:pt x="5037" y="798"/>
                  </a:cubicBezTo>
                  <a:cubicBezTo>
                    <a:pt x="4822" y="632"/>
                    <a:pt x="4608" y="441"/>
                    <a:pt x="4501" y="346"/>
                  </a:cubicBezTo>
                  <a:cubicBezTo>
                    <a:pt x="4108" y="24"/>
                    <a:pt x="4084" y="1"/>
                    <a:pt x="3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59" name="Google Shape;11905;p81">
              <a:extLst>
                <a:ext uri="{FF2B5EF4-FFF2-40B4-BE49-F238E27FC236}">
                  <a16:creationId xmlns:a16="http://schemas.microsoft.com/office/drawing/2014/main" id="{C56A6829-9106-CB46-8A43-581B7FDB0DF5}"/>
                </a:ext>
              </a:extLst>
            </p:cNvPr>
            <p:cNvSpPr/>
            <p:nvPr/>
          </p:nvSpPr>
          <p:spPr>
            <a:xfrm>
              <a:off x="206164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810" y="1608"/>
                  </a:cubicBezTo>
                  <a:cubicBezTo>
                    <a:pt x="1250" y="1608"/>
                    <a:pt x="1608" y="1251"/>
                    <a:pt x="1608" y="798"/>
                  </a:cubicBezTo>
                  <a:cubicBezTo>
                    <a:pt x="1608" y="727"/>
                    <a:pt x="1596" y="655"/>
                    <a:pt x="1584" y="584"/>
                  </a:cubicBezTo>
                  <a:cubicBezTo>
                    <a:pt x="1555" y="508"/>
                    <a:pt x="1496" y="454"/>
                    <a:pt x="1425" y="454"/>
                  </a:cubicBezTo>
                  <a:cubicBezTo>
                    <a:pt x="1407" y="454"/>
                    <a:pt x="1388" y="458"/>
                    <a:pt x="1369" y="465"/>
                  </a:cubicBezTo>
                  <a:cubicBezTo>
                    <a:pt x="1286" y="489"/>
                    <a:pt x="1227" y="584"/>
                    <a:pt x="1250" y="667"/>
                  </a:cubicBezTo>
                  <a:cubicBezTo>
                    <a:pt x="1274" y="715"/>
                    <a:pt x="1274" y="739"/>
                    <a:pt x="1274" y="786"/>
                  </a:cubicBezTo>
                  <a:cubicBezTo>
                    <a:pt x="1274" y="1036"/>
                    <a:pt x="1060" y="1251"/>
                    <a:pt x="810" y="1251"/>
                  </a:cubicBezTo>
                  <a:cubicBezTo>
                    <a:pt x="560" y="1251"/>
                    <a:pt x="345" y="1036"/>
                    <a:pt x="345" y="786"/>
                  </a:cubicBezTo>
                  <a:cubicBezTo>
                    <a:pt x="345" y="536"/>
                    <a:pt x="560" y="322"/>
                    <a:pt x="810" y="322"/>
                  </a:cubicBezTo>
                  <a:cubicBezTo>
                    <a:pt x="893" y="322"/>
                    <a:pt x="976" y="250"/>
                    <a:pt x="976" y="155"/>
                  </a:cubicBezTo>
                  <a:cubicBezTo>
                    <a:pt x="976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11906;p81">
              <a:extLst>
                <a:ext uri="{FF2B5EF4-FFF2-40B4-BE49-F238E27FC236}">
                  <a16:creationId xmlns:a16="http://schemas.microsoft.com/office/drawing/2014/main" id="{6AE80E48-EAA8-3F32-A5AB-97057F2A7AE2}"/>
                </a:ext>
              </a:extLst>
            </p:cNvPr>
            <p:cNvSpPr/>
            <p:nvPr/>
          </p:nvSpPr>
          <p:spPr>
            <a:xfrm>
              <a:off x="2159565" y="3093618"/>
              <a:ext cx="51456" cy="51456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798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51"/>
                    <a:pt x="357" y="1608"/>
                    <a:pt x="798" y="1608"/>
                  </a:cubicBezTo>
                  <a:cubicBezTo>
                    <a:pt x="1250" y="1608"/>
                    <a:pt x="1607" y="1251"/>
                    <a:pt x="1607" y="798"/>
                  </a:cubicBezTo>
                  <a:cubicBezTo>
                    <a:pt x="1607" y="727"/>
                    <a:pt x="1607" y="655"/>
                    <a:pt x="1572" y="584"/>
                  </a:cubicBezTo>
                  <a:cubicBezTo>
                    <a:pt x="1553" y="508"/>
                    <a:pt x="1488" y="454"/>
                    <a:pt x="1420" y="454"/>
                  </a:cubicBezTo>
                  <a:cubicBezTo>
                    <a:pt x="1403" y="454"/>
                    <a:pt x="1386" y="458"/>
                    <a:pt x="1369" y="465"/>
                  </a:cubicBezTo>
                  <a:cubicBezTo>
                    <a:pt x="1274" y="489"/>
                    <a:pt x="1215" y="584"/>
                    <a:pt x="1250" y="667"/>
                  </a:cubicBezTo>
                  <a:cubicBezTo>
                    <a:pt x="1262" y="715"/>
                    <a:pt x="1262" y="739"/>
                    <a:pt x="1262" y="786"/>
                  </a:cubicBezTo>
                  <a:cubicBezTo>
                    <a:pt x="1262" y="1036"/>
                    <a:pt x="1048" y="1251"/>
                    <a:pt x="798" y="1251"/>
                  </a:cubicBezTo>
                  <a:cubicBezTo>
                    <a:pt x="548" y="1251"/>
                    <a:pt x="333" y="1036"/>
                    <a:pt x="333" y="786"/>
                  </a:cubicBezTo>
                  <a:cubicBezTo>
                    <a:pt x="333" y="536"/>
                    <a:pt x="548" y="322"/>
                    <a:pt x="798" y="322"/>
                  </a:cubicBezTo>
                  <a:cubicBezTo>
                    <a:pt x="893" y="322"/>
                    <a:pt x="964" y="250"/>
                    <a:pt x="964" y="155"/>
                  </a:cubicBezTo>
                  <a:cubicBezTo>
                    <a:pt x="964" y="72"/>
                    <a:pt x="893" y="0"/>
                    <a:pt x="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61" name="Google Shape;11907;p81">
            <a:extLst>
              <a:ext uri="{FF2B5EF4-FFF2-40B4-BE49-F238E27FC236}">
                <a16:creationId xmlns:a16="http://schemas.microsoft.com/office/drawing/2014/main" id="{34EF082E-3EEB-3D2E-B22A-53A0613814A8}"/>
              </a:ext>
            </a:extLst>
          </p:cNvPr>
          <p:cNvGrpSpPr/>
          <p:nvPr/>
        </p:nvGrpSpPr>
        <p:grpSpPr>
          <a:xfrm>
            <a:off x="4806688" y="5806732"/>
            <a:ext cx="734656" cy="654592"/>
            <a:chOff x="2501677" y="2906162"/>
            <a:chExt cx="367328" cy="32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2" name="Google Shape;11908;p81">
              <a:extLst>
                <a:ext uri="{FF2B5EF4-FFF2-40B4-BE49-F238E27FC236}">
                  <a16:creationId xmlns:a16="http://schemas.microsoft.com/office/drawing/2014/main" id="{BF663427-0297-6CC3-F0D8-8EDB74D57EFD}"/>
                </a:ext>
              </a:extLst>
            </p:cNvPr>
            <p:cNvSpPr/>
            <p:nvPr/>
          </p:nvSpPr>
          <p:spPr>
            <a:xfrm>
              <a:off x="2670093" y="3049810"/>
              <a:ext cx="131488" cy="107456"/>
            </a:xfrm>
            <a:custGeom>
              <a:avLst/>
              <a:gdLst/>
              <a:ahLst/>
              <a:cxnLst/>
              <a:rect l="l" t="t" r="r" b="b"/>
              <a:pathLst>
                <a:path w="4109" h="3358" extrusionOk="0">
                  <a:moveTo>
                    <a:pt x="2263" y="0"/>
                  </a:moveTo>
                  <a:cubicBezTo>
                    <a:pt x="1012" y="0"/>
                    <a:pt x="0" y="1012"/>
                    <a:pt x="0" y="2262"/>
                  </a:cubicBezTo>
                  <a:cubicBezTo>
                    <a:pt x="0" y="2346"/>
                    <a:pt x="72" y="2429"/>
                    <a:pt x="155" y="2429"/>
                  </a:cubicBezTo>
                  <a:cubicBezTo>
                    <a:pt x="250" y="2429"/>
                    <a:pt x="322" y="2346"/>
                    <a:pt x="322" y="2262"/>
                  </a:cubicBezTo>
                  <a:cubicBezTo>
                    <a:pt x="322" y="1203"/>
                    <a:pt x="1191" y="345"/>
                    <a:pt x="2239" y="345"/>
                  </a:cubicBezTo>
                  <a:cubicBezTo>
                    <a:pt x="3072" y="345"/>
                    <a:pt x="3751" y="1012"/>
                    <a:pt x="3751" y="1846"/>
                  </a:cubicBezTo>
                  <a:cubicBezTo>
                    <a:pt x="3751" y="2489"/>
                    <a:pt x="3227" y="3024"/>
                    <a:pt x="2572" y="3024"/>
                  </a:cubicBezTo>
                  <a:cubicBezTo>
                    <a:pt x="2084" y="3024"/>
                    <a:pt x="1667" y="2620"/>
                    <a:pt x="1667" y="2108"/>
                  </a:cubicBezTo>
                  <a:cubicBezTo>
                    <a:pt x="1667" y="1727"/>
                    <a:pt x="1977" y="1429"/>
                    <a:pt x="2346" y="1429"/>
                  </a:cubicBezTo>
                  <a:cubicBezTo>
                    <a:pt x="2441" y="1429"/>
                    <a:pt x="2513" y="1357"/>
                    <a:pt x="2513" y="1262"/>
                  </a:cubicBezTo>
                  <a:cubicBezTo>
                    <a:pt x="2513" y="1167"/>
                    <a:pt x="2441" y="1096"/>
                    <a:pt x="2346" y="1096"/>
                  </a:cubicBezTo>
                  <a:cubicBezTo>
                    <a:pt x="1786" y="1096"/>
                    <a:pt x="1322" y="1560"/>
                    <a:pt x="1322" y="2119"/>
                  </a:cubicBezTo>
                  <a:cubicBezTo>
                    <a:pt x="1322" y="2810"/>
                    <a:pt x="1870" y="3358"/>
                    <a:pt x="2560" y="3358"/>
                  </a:cubicBezTo>
                  <a:cubicBezTo>
                    <a:pt x="3394" y="3358"/>
                    <a:pt x="4060" y="2691"/>
                    <a:pt x="4060" y="1858"/>
                  </a:cubicBezTo>
                  <a:cubicBezTo>
                    <a:pt x="4108" y="810"/>
                    <a:pt x="3287" y="0"/>
                    <a:pt x="2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11909;p81">
              <a:extLst>
                <a:ext uri="{FF2B5EF4-FFF2-40B4-BE49-F238E27FC236}">
                  <a16:creationId xmlns:a16="http://schemas.microsoft.com/office/drawing/2014/main" id="{56A6DC17-E338-8366-D9B0-FC4913DAEA97}"/>
                </a:ext>
              </a:extLst>
            </p:cNvPr>
            <p:cNvSpPr/>
            <p:nvPr/>
          </p:nvSpPr>
          <p:spPr>
            <a:xfrm>
              <a:off x="2760397" y="3097522"/>
              <a:ext cx="13344" cy="19360"/>
            </a:xfrm>
            <a:custGeom>
              <a:avLst/>
              <a:gdLst/>
              <a:ahLst/>
              <a:cxnLst/>
              <a:rect l="l" t="t" r="r" b="b"/>
              <a:pathLst>
                <a:path w="417" h="605" extrusionOk="0">
                  <a:moveTo>
                    <a:pt x="186" y="1"/>
                  </a:moveTo>
                  <a:cubicBezTo>
                    <a:pt x="164" y="1"/>
                    <a:pt x="142" y="4"/>
                    <a:pt x="119" y="9"/>
                  </a:cubicBezTo>
                  <a:cubicBezTo>
                    <a:pt x="36" y="45"/>
                    <a:pt x="0" y="140"/>
                    <a:pt x="36" y="236"/>
                  </a:cubicBezTo>
                  <a:cubicBezTo>
                    <a:pt x="60" y="295"/>
                    <a:pt x="72" y="367"/>
                    <a:pt x="72" y="438"/>
                  </a:cubicBezTo>
                  <a:cubicBezTo>
                    <a:pt x="72" y="533"/>
                    <a:pt x="155" y="605"/>
                    <a:pt x="238" y="605"/>
                  </a:cubicBezTo>
                  <a:cubicBezTo>
                    <a:pt x="334" y="605"/>
                    <a:pt x="405" y="533"/>
                    <a:pt x="405" y="438"/>
                  </a:cubicBezTo>
                  <a:cubicBezTo>
                    <a:pt x="417" y="319"/>
                    <a:pt x="393" y="200"/>
                    <a:pt x="346" y="105"/>
                  </a:cubicBezTo>
                  <a:cubicBezTo>
                    <a:pt x="318" y="32"/>
                    <a:pt x="25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11910;p81">
              <a:extLst>
                <a:ext uri="{FF2B5EF4-FFF2-40B4-BE49-F238E27FC236}">
                  <a16:creationId xmlns:a16="http://schemas.microsoft.com/office/drawing/2014/main" id="{96645B5F-26D1-A777-6526-F927AFA267A6}"/>
                </a:ext>
              </a:extLst>
            </p:cNvPr>
            <p:cNvSpPr/>
            <p:nvPr/>
          </p:nvSpPr>
          <p:spPr>
            <a:xfrm>
              <a:off x="2501677" y="2906162"/>
              <a:ext cx="367328" cy="327296"/>
            </a:xfrm>
            <a:custGeom>
              <a:avLst/>
              <a:gdLst/>
              <a:ahLst/>
              <a:cxnLst/>
              <a:rect l="l" t="t" r="r" b="b"/>
              <a:pathLst>
                <a:path w="11479" h="10228" extrusionOk="0">
                  <a:moveTo>
                    <a:pt x="703" y="346"/>
                  </a:moveTo>
                  <a:cubicBezTo>
                    <a:pt x="811" y="346"/>
                    <a:pt x="894" y="441"/>
                    <a:pt x="894" y="548"/>
                  </a:cubicBezTo>
                  <a:cubicBezTo>
                    <a:pt x="894" y="643"/>
                    <a:pt x="811" y="739"/>
                    <a:pt x="703" y="739"/>
                  </a:cubicBezTo>
                  <a:cubicBezTo>
                    <a:pt x="596" y="739"/>
                    <a:pt x="513" y="643"/>
                    <a:pt x="513" y="548"/>
                  </a:cubicBezTo>
                  <a:cubicBezTo>
                    <a:pt x="513" y="441"/>
                    <a:pt x="596" y="346"/>
                    <a:pt x="703" y="346"/>
                  </a:cubicBezTo>
                  <a:close/>
                  <a:moveTo>
                    <a:pt x="2144" y="346"/>
                  </a:moveTo>
                  <a:cubicBezTo>
                    <a:pt x="2251" y="346"/>
                    <a:pt x="2335" y="441"/>
                    <a:pt x="2335" y="536"/>
                  </a:cubicBezTo>
                  <a:cubicBezTo>
                    <a:pt x="2335" y="643"/>
                    <a:pt x="2251" y="739"/>
                    <a:pt x="2144" y="739"/>
                  </a:cubicBezTo>
                  <a:cubicBezTo>
                    <a:pt x="2049" y="739"/>
                    <a:pt x="1954" y="643"/>
                    <a:pt x="1954" y="536"/>
                  </a:cubicBezTo>
                  <a:cubicBezTo>
                    <a:pt x="1954" y="441"/>
                    <a:pt x="2037" y="346"/>
                    <a:pt x="2144" y="346"/>
                  </a:cubicBezTo>
                  <a:close/>
                  <a:moveTo>
                    <a:pt x="7240" y="2167"/>
                  </a:moveTo>
                  <a:cubicBezTo>
                    <a:pt x="9395" y="2167"/>
                    <a:pt x="11145" y="3918"/>
                    <a:pt x="11145" y="6085"/>
                  </a:cubicBezTo>
                  <a:cubicBezTo>
                    <a:pt x="11145" y="7787"/>
                    <a:pt x="9764" y="9168"/>
                    <a:pt x="8050" y="9168"/>
                  </a:cubicBezTo>
                  <a:cubicBezTo>
                    <a:pt x="7514" y="9168"/>
                    <a:pt x="7014" y="9013"/>
                    <a:pt x="6597" y="8680"/>
                  </a:cubicBezTo>
                  <a:cubicBezTo>
                    <a:pt x="6180" y="8371"/>
                    <a:pt x="5883" y="7942"/>
                    <a:pt x="5716" y="7454"/>
                  </a:cubicBezTo>
                  <a:cubicBezTo>
                    <a:pt x="5692" y="7370"/>
                    <a:pt x="5633" y="7335"/>
                    <a:pt x="5561" y="7335"/>
                  </a:cubicBezTo>
                  <a:cubicBezTo>
                    <a:pt x="5537" y="7335"/>
                    <a:pt x="5525" y="7335"/>
                    <a:pt x="5513" y="7347"/>
                  </a:cubicBezTo>
                  <a:cubicBezTo>
                    <a:pt x="5418" y="7370"/>
                    <a:pt x="5383" y="7466"/>
                    <a:pt x="5406" y="7549"/>
                  </a:cubicBezTo>
                  <a:cubicBezTo>
                    <a:pt x="5454" y="7692"/>
                    <a:pt x="5502" y="7823"/>
                    <a:pt x="5561" y="7942"/>
                  </a:cubicBezTo>
                  <a:cubicBezTo>
                    <a:pt x="5190" y="8141"/>
                    <a:pt x="4851" y="8237"/>
                    <a:pt x="4541" y="8237"/>
                  </a:cubicBezTo>
                  <a:cubicBezTo>
                    <a:pt x="4314" y="8237"/>
                    <a:pt x="4103" y="8186"/>
                    <a:pt x="3906" y="8085"/>
                  </a:cubicBezTo>
                  <a:cubicBezTo>
                    <a:pt x="3347" y="7787"/>
                    <a:pt x="3097" y="7168"/>
                    <a:pt x="3073" y="6823"/>
                  </a:cubicBezTo>
                  <a:cubicBezTo>
                    <a:pt x="2930" y="5573"/>
                    <a:pt x="3323" y="4358"/>
                    <a:pt x="4120" y="3477"/>
                  </a:cubicBezTo>
                  <a:cubicBezTo>
                    <a:pt x="4906" y="2620"/>
                    <a:pt x="6002" y="2167"/>
                    <a:pt x="7240" y="2167"/>
                  </a:cubicBezTo>
                  <a:close/>
                  <a:moveTo>
                    <a:pt x="1430" y="2703"/>
                  </a:moveTo>
                  <a:cubicBezTo>
                    <a:pt x="1834" y="2703"/>
                    <a:pt x="2156" y="3025"/>
                    <a:pt x="2156" y="3429"/>
                  </a:cubicBezTo>
                  <a:lnTo>
                    <a:pt x="2156" y="5763"/>
                  </a:lnTo>
                  <a:cubicBezTo>
                    <a:pt x="2156" y="6180"/>
                    <a:pt x="2370" y="6573"/>
                    <a:pt x="2716" y="6811"/>
                  </a:cubicBezTo>
                  <a:lnTo>
                    <a:pt x="2716" y="6882"/>
                  </a:lnTo>
                  <a:cubicBezTo>
                    <a:pt x="2751" y="7299"/>
                    <a:pt x="3049" y="8061"/>
                    <a:pt x="3728" y="8418"/>
                  </a:cubicBezTo>
                  <a:cubicBezTo>
                    <a:pt x="3978" y="8549"/>
                    <a:pt x="4240" y="8609"/>
                    <a:pt x="4501" y="8609"/>
                  </a:cubicBezTo>
                  <a:cubicBezTo>
                    <a:pt x="4942" y="8609"/>
                    <a:pt x="5359" y="8442"/>
                    <a:pt x="5704" y="8263"/>
                  </a:cubicBezTo>
                  <a:cubicBezTo>
                    <a:pt x="5883" y="8549"/>
                    <a:pt x="6109" y="8787"/>
                    <a:pt x="6371" y="8990"/>
                  </a:cubicBezTo>
                  <a:cubicBezTo>
                    <a:pt x="6859" y="9347"/>
                    <a:pt x="7430" y="9549"/>
                    <a:pt x="8038" y="9549"/>
                  </a:cubicBezTo>
                  <a:cubicBezTo>
                    <a:pt x="8704" y="9549"/>
                    <a:pt x="9323" y="9359"/>
                    <a:pt x="9859" y="9025"/>
                  </a:cubicBezTo>
                  <a:lnTo>
                    <a:pt x="10705" y="9585"/>
                  </a:lnTo>
                  <a:cubicBezTo>
                    <a:pt x="10752" y="9621"/>
                    <a:pt x="10776" y="9680"/>
                    <a:pt x="10776" y="9740"/>
                  </a:cubicBezTo>
                  <a:cubicBezTo>
                    <a:pt x="10800" y="9811"/>
                    <a:pt x="10705" y="9906"/>
                    <a:pt x="10597" y="9906"/>
                  </a:cubicBezTo>
                  <a:lnTo>
                    <a:pt x="4478" y="9906"/>
                  </a:lnTo>
                  <a:cubicBezTo>
                    <a:pt x="2596" y="9906"/>
                    <a:pt x="1061" y="8371"/>
                    <a:pt x="1061" y="6477"/>
                  </a:cubicBezTo>
                  <a:lnTo>
                    <a:pt x="1061" y="4477"/>
                  </a:lnTo>
                  <a:cubicBezTo>
                    <a:pt x="1120" y="4489"/>
                    <a:pt x="1180" y="4489"/>
                    <a:pt x="1251" y="4489"/>
                  </a:cubicBezTo>
                  <a:cubicBezTo>
                    <a:pt x="1346" y="4489"/>
                    <a:pt x="1418" y="4418"/>
                    <a:pt x="1418" y="4322"/>
                  </a:cubicBezTo>
                  <a:cubicBezTo>
                    <a:pt x="1418" y="4239"/>
                    <a:pt x="1346" y="4156"/>
                    <a:pt x="1251" y="4156"/>
                  </a:cubicBezTo>
                  <a:cubicBezTo>
                    <a:pt x="751" y="4156"/>
                    <a:pt x="346" y="3763"/>
                    <a:pt x="346" y="3251"/>
                  </a:cubicBezTo>
                  <a:lnTo>
                    <a:pt x="346" y="3072"/>
                  </a:lnTo>
                  <a:cubicBezTo>
                    <a:pt x="346" y="2870"/>
                    <a:pt x="513" y="2703"/>
                    <a:pt x="715" y="2703"/>
                  </a:cubicBezTo>
                  <a:close/>
                  <a:moveTo>
                    <a:pt x="715" y="0"/>
                  </a:moveTo>
                  <a:cubicBezTo>
                    <a:pt x="418" y="0"/>
                    <a:pt x="203" y="239"/>
                    <a:pt x="203" y="524"/>
                  </a:cubicBezTo>
                  <a:cubicBezTo>
                    <a:pt x="203" y="810"/>
                    <a:pt x="418" y="1036"/>
                    <a:pt x="691" y="1048"/>
                  </a:cubicBezTo>
                  <a:lnTo>
                    <a:pt x="953" y="2322"/>
                  </a:lnTo>
                  <a:lnTo>
                    <a:pt x="715" y="2322"/>
                  </a:lnTo>
                  <a:cubicBezTo>
                    <a:pt x="334" y="2322"/>
                    <a:pt x="1" y="2644"/>
                    <a:pt x="1" y="3037"/>
                  </a:cubicBezTo>
                  <a:lnTo>
                    <a:pt x="1" y="3215"/>
                  </a:lnTo>
                  <a:cubicBezTo>
                    <a:pt x="1" y="3727"/>
                    <a:pt x="299" y="4156"/>
                    <a:pt x="715" y="4358"/>
                  </a:cubicBezTo>
                  <a:lnTo>
                    <a:pt x="715" y="6466"/>
                  </a:lnTo>
                  <a:cubicBezTo>
                    <a:pt x="715" y="8549"/>
                    <a:pt x="2418" y="10228"/>
                    <a:pt x="4478" y="10228"/>
                  </a:cubicBezTo>
                  <a:lnTo>
                    <a:pt x="10597" y="10228"/>
                  </a:lnTo>
                  <a:cubicBezTo>
                    <a:pt x="10883" y="10228"/>
                    <a:pt x="11121" y="9990"/>
                    <a:pt x="11121" y="9716"/>
                  </a:cubicBezTo>
                  <a:cubicBezTo>
                    <a:pt x="11121" y="9549"/>
                    <a:pt x="11038" y="9383"/>
                    <a:pt x="10895" y="9299"/>
                  </a:cubicBezTo>
                  <a:lnTo>
                    <a:pt x="10157" y="8799"/>
                  </a:lnTo>
                  <a:cubicBezTo>
                    <a:pt x="10955" y="8180"/>
                    <a:pt x="11479" y="7192"/>
                    <a:pt x="11479" y="6096"/>
                  </a:cubicBezTo>
                  <a:cubicBezTo>
                    <a:pt x="11479" y="3739"/>
                    <a:pt x="9574" y="1834"/>
                    <a:pt x="7216" y="1834"/>
                  </a:cubicBezTo>
                  <a:cubicBezTo>
                    <a:pt x="5894" y="1834"/>
                    <a:pt x="4704" y="2346"/>
                    <a:pt x="3859" y="3251"/>
                  </a:cubicBezTo>
                  <a:cubicBezTo>
                    <a:pt x="3108" y="4072"/>
                    <a:pt x="2692" y="5168"/>
                    <a:pt x="2680" y="6335"/>
                  </a:cubicBezTo>
                  <a:cubicBezTo>
                    <a:pt x="2549" y="6168"/>
                    <a:pt x="2477" y="5977"/>
                    <a:pt x="2477" y="5751"/>
                  </a:cubicBezTo>
                  <a:lnTo>
                    <a:pt x="2477" y="3418"/>
                  </a:lnTo>
                  <a:cubicBezTo>
                    <a:pt x="2477" y="3001"/>
                    <a:pt x="2215" y="2632"/>
                    <a:pt x="1882" y="2453"/>
                  </a:cubicBezTo>
                  <a:lnTo>
                    <a:pt x="2156" y="1060"/>
                  </a:lnTo>
                  <a:cubicBezTo>
                    <a:pt x="2442" y="1048"/>
                    <a:pt x="2656" y="810"/>
                    <a:pt x="2656" y="548"/>
                  </a:cubicBezTo>
                  <a:cubicBezTo>
                    <a:pt x="2656" y="251"/>
                    <a:pt x="2418" y="24"/>
                    <a:pt x="2132" y="24"/>
                  </a:cubicBezTo>
                  <a:cubicBezTo>
                    <a:pt x="1834" y="24"/>
                    <a:pt x="1608" y="262"/>
                    <a:pt x="1608" y="548"/>
                  </a:cubicBezTo>
                  <a:cubicBezTo>
                    <a:pt x="1608" y="727"/>
                    <a:pt x="1703" y="882"/>
                    <a:pt x="1846" y="977"/>
                  </a:cubicBezTo>
                  <a:lnTo>
                    <a:pt x="1561" y="2358"/>
                  </a:lnTo>
                  <a:cubicBezTo>
                    <a:pt x="1525" y="2358"/>
                    <a:pt x="1477" y="2346"/>
                    <a:pt x="1418" y="2346"/>
                  </a:cubicBezTo>
                  <a:lnTo>
                    <a:pt x="1287" y="2346"/>
                  </a:lnTo>
                  <a:lnTo>
                    <a:pt x="1001" y="977"/>
                  </a:lnTo>
                  <a:cubicBezTo>
                    <a:pt x="1144" y="882"/>
                    <a:pt x="1239" y="715"/>
                    <a:pt x="1239" y="524"/>
                  </a:cubicBezTo>
                  <a:cubicBezTo>
                    <a:pt x="1239" y="227"/>
                    <a:pt x="1001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65" name="Google Shape;11911;p81">
            <a:extLst>
              <a:ext uri="{FF2B5EF4-FFF2-40B4-BE49-F238E27FC236}">
                <a16:creationId xmlns:a16="http://schemas.microsoft.com/office/drawing/2014/main" id="{7A408F3E-A0CB-BFFB-70DB-63396155B3F0}"/>
              </a:ext>
            </a:extLst>
          </p:cNvPr>
          <p:cNvSpPr/>
          <p:nvPr/>
        </p:nvSpPr>
        <p:spPr>
          <a:xfrm>
            <a:off x="6999008" y="5853196"/>
            <a:ext cx="737664" cy="563200"/>
          </a:xfrm>
          <a:custGeom>
            <a:avLst/>
            <a:gdLst/>
            <a:ahLst/>
            <a:cxnLst/>
            <a:rect l="l" t="t" r="r" b="b"/>
            <a:pathLst>
              <a:path w="11526" h="8800" extrusionOk="0">
                <a:moveTo>
                  <a:pt x="5787" y="3215"/>
                </a:moveTo>
                <a:cubicBezTo>
                  <a:pt x="5894" y="3215"/>
                  <a:pt x="5977" y="3299"/>
                  <a:pt x="5977" y="3406"/>
                </a:cubicBezTo>
                <a:cubicBezTo>
                  <a:pt x="5977" y="3501"/>
                  <a:pt x="5894" y="3596"/>
                  <a:pt x="5787" y="3596"/>
                </a:cubicBezTo>
                <a:cubicBezTo>
                  <a:pt x="5679" y="3596"/>
                  <a:pt x="5596" y="3501"/>
                  <a:pt x="5596" y="3406"/>
                </a:cubicBezTo>
                <a:cubicBezTo>
                  <a:pt x="5596" y="3299"/>
                  <a:pt x="5679" y="3215"/>
                  <a:pt x="5787" y="3215"/>
                </a:cubicBezTo>
                <a:close/>
                <a:moveTo>
                  <a:pt x="10632" y="346"/>
                </a:moveTo>
                <a:cubicBezTo>
                  <a:pt x="10894" y="346"/>
                  <a:pt x="11049" y="394"/>
                  <a:pt x="11133" y="489"/>
                </a:cubicBezTo>
                <a:cubicBezTo>
                  <a:pt x="11192" y="537"/>
                  <a:pt x="11192" y="620"/>
                  <a:pt x="11192" y="703"/>
                </a:cubicBezTo>
                <a:cubicBezTo>
                  <a:pt x="11192" y="858"/>
                  <a:pt x="11049" y="1084"/>
                  <a:pt x="10918" y="1334"/>
                </a:cubicBezTo>
                <a:lnTo>
                  <a:pt x="10787" y="1560"/>
                </a:lnTo>
                <a:cubicBezTo>
                  <a:pt x="10656" y="1346"/>
                  <a:pt x="10394" y="1096"/>
                  <a:pt x="9942" y="953"/>
                </a:cubicBezTo>
                <a:cubicBezTo>
                  <a:pt x="9922" y="945"/>
                  <a:pt x="9902" y="941"/>
                  <a:pt x="9882" y="941"/>
                </a:cubicBezTo>
                <a:cubicBezTo>
                  <a:pt x="9817" y="941"/>
                  <a:pt x="9755" y="982"/>
                  <a:pt x="9728" y="1037"/>
                </a:cubicBezTo>
                <a:cubicBezTo>
                  <a:pt x="9680" y="1132"/>
                  <a:pt x="9728" y="1227"/>
                  <a:pt x="9835" y="1275"/>
                </a:cubicBezTo>
                <a:cubicBezTo>
                  <a:pt x="10442" y="1489"/>
                  <a:pt x="10597" y="1882"/>
                  <a:pt x="10609" y="1941"/>
                </a:cubicBezTo>
                <a:cubicBezTo>
                  <a:pt x="10418" y="2394"/>
                  <a:pt x="10299" y="2894"/>
                  <a:pt x="10490" y="3477"/>
                </a:cubicBezTo>
                <a:cubicBezTo>
                  <a:pt x="10501" y="3537"/>
                  <a:pt x="10501" y="3585"/>
                  <a:pt x="10454" y="3632"/>
                </a:cubicBezTo>
                <a:cubicBezTo>
                  <a:pt x="10192" y="3977"/>
                  <a:pt x="8823" y="4108"/>
                  <a:pt x="8239" y="4132"/>
                </a:cubicBezTo>
                <a:cubicBezTo>
                  <a:pt x="7799" y="4156"/>
                  <a:pt x="7376" y="4165"/>
                  <a:pt x="7041" y="4165"/>
                </a:cubicBezTo>
                <a:cubicBezTo>
                  <a:pt x="6706" y="4165"/>
                  <a:pt x="6459" y="4156"/>
                  <a:pt x="6370" y="4144"/>
                </a:cubicBezTo>
                <a:cubicBezTo>
                  <a:pt x="6346" y="4108"/>
                  <a:pt x="6334" y="4073"/>
                  <a:pt x="6322" y="4037"/>
                </a:cubicBezTo>
                <a:cubicBezTo>
                  <a:pt x="6310" y="4025"/>
                  <a:pt x="6322" y="3966"/>
                  <a:pt x="6322" y="3966"/>
                </a:cubicBezTo>
                <a:cubicBezTo>
                  <a:pt x="6346" y="3835"/>
                  <a:pt x="6763" y="2906"/>
                  <a:pt x="7525" y="2037"/>
                </a:cubicBezTo>
                <a:cubicBezTo>
                  <a:pt x="7763" y="1751"/>
                  <a:pt x="8061" y="1465"/>
                  <a:pt x="8406" y="1203"/>
                </a:cubicBezTo>
                <a:cubicBezTo>
                  <a:pt x="8692" y="1156"/>
                  <a:pt x="8954" y="1156"/>
                  <a:pt x="9192" y="1156"/>
                </a:cubicBezTo>
                <a:cubicBezTo>
                  <a:pt x="9287" y="1156"/>
                  <a:pt x="9370" y="1096"/>
                  <a:pt x="9370" y="1001"/>
                </a:cubicBezTo>
                <a:cubicBezTo>
                  <a:pt x="9382" y="918"/>
                  <a:pt x="9311" y="822"/>
                  <a:pt x="9204" y="822"/>
                </a:cubicBezTo>
                <a:lnTo>
                  <a:pt x="8954" y="822"/>
                </a:lnTo>
                <a:cubicBezTo>
                  <a:pt x="9442" y="548"/>
                  <a:pt x="10013" y="346"/>
                  <a:pt x="10632" y="346"/>
                </a:cubicBezTo>
                <a:close/>
                <a:moveTo>
                  <a:pt x="917" y="334"/>
                </a:moveTo>
                <a:cubicBezTo>
                  <a:pt x="1548" y="334"/>
                  <a:pt x="2108" y="537"/>
                  <a:pt x="2596" y="810"/>
                </a:cubicBezTo>
                <a:lnTo>
                  <a:pt x="2358" y="810"/>
                </a:lnTo>
                <a:cubicBezTo>
                  <a:pt x="2274" y="810"/>
                  <a:pt x="2191" y="894"/>
                  <a:pt x="2191" y="989"/>
                </a:cubicBezTo>
                <a:cubicBezTo>
                  <a:pt x="2191" y="1084"/>
                  <a:pt x="2286" y="1156"/>
                  <a:pt x="2381" y="1156"/>
                </a:cubicBezTo>
                <a:cubicBezTo>
                  <a:pt x="2438" y="1153"/>
                  <a:pt x="2495" y="1151"/>
                  <a:pt x="2554" y="1151"/>
                </a:cubicBezTo>
                <a:cubicBezTo>
                  <a:pt x="2745" y="1151"/>
                  <a:pt x="2949" y="1167"/>
                  <a:pt x="3167" y="1203"/>
                </a:cubicBezTo>
                <a:cubicBezTo>
                  <a:pt x="3501" y="1465"/>
                  <a:pt x="3798" y="1763"/>
                  <a:pt x="4036" y="2037"/>
                </a:cubicBezTo>
                <a:cubicBezTo>
                  <a:pt x="4798" y="2918"/>
                  <a:pt x="5227" y="3823"/>
                  <a:pt x="5251" y="3966"/>
                </a:cubicBezTo>
                <a:lnTo>
                  <a:pt x="5251" y="4061"/>
                </a:lnTo>
                <a:cubicBezTo>
                  <a:pt x="5227" y="4085"/>
                  <a:pt x="5215" y="4120"/>
                  <a:pt x="5203" y="4168"/>
                </a:cubicBezTo>
                <a:cubicBezTo>
                  <a:pt x="5120" y="4168"/>
                  <a:pt x="4867" y="4174"/>
                  <a:pt x="4525" y="4174"/>
                </a:cubicBezTo>
                <a:cubicBezTo>
                  <a:pt x="4182" y="4174"/>
                  <a:pt x="3751" y="4168"/>
                  <a:pt x="3310" y="4144"/>
                </a:cubicBezTo>
                <a:cubicBezTo>
                  <a:pt x="2751" y="4085"/>
                  <a:pt x="1369" y="3966"/>
                  <a:pt x="1096" y="3608"/>
                </a:cubicBezTo>
                <a:cubicBezTo>
                  <a:pt x="1072" y="3573"/>
                  <a:pt x="1048" y="3525"/>
                  <a:pt x="1072" y="3465"/>
                </a:cubicBezTo>
                <a:cubicBezTo>
                  <a:pt x="1262" y="2894"/>
                  <a:pt x="1143" y="2382"/>
                  <a:pt x="953" y="1930"/>
                </a:cubicBezTo>
                <a:cubicBezTo>
                  <a:pt x="965" y="1870"/>
                  <a:pt x="1096" y="1465"/>
                  <a:pt x="1727" y="1263"/>
                </a:cubicBezTo>
                <a:cubicBezTo>
                  <a:pt x="1798" y="1227"/>
                  <a:pt x="1858" y="1156"/>
                  <a:pt x="1846" y="1072"/>
                </a:cubicBezTo>
                <a:cubicBezTo>
                  <a:pt x="1825" y="981"/>
                  <a:pt x="1753" y="924"/>
                  <a:pt x="1666" y="924"/>
                </a:cubicBezTo>
                <a:cubicBezTo>
                  <a:pt x="1651" y="924"/>
                  <a:pt x="1635" y="926"/>
                  <a:pt x="1619" y="929"/>
                </a:cubicBezTo>
                <a:cubicBezTo>
                  <a:pt x="1155" y="1084"/>
                  <a:pt x="905" y="1346"/>
                  <a:pt x="774" y="1549"/>
                </a:cubicBezTo>
                <a:lnTo>
                  <a:pt x="631" y="1322"/>
                </a:lnTo>
                <a:cubicBezTo>
                  <a:pt x="500" y="1072"/>
                  <a:pt x="369" y="846"/>
                  <a:pt x="369" y="691"/>
                </a:cubicBezTo>
                <a:cubicBezTo>
                  <a:pt x="369" y="620"/>
                  <a:pt x="369" y="537"/>
                  <a:pt x="429" y="477"/>
                </a:cubicBezTo>
                <a:cubicBezTo>
                  <a:pt x="500" y="382"/>
                  <a:pt x="667" y="334"/>
                  <a:pt x="917" y="334"/>
                </a:cubicBezTo>
                <a:close/>
                <a:moveTo>
                  <a:pt x="6680" y="4478"/>
                </a:moveTo>
                <a:lnTo>
                  <a:pt x="8751" y="5716"/>
                </a:lnTo>
                <a:lnTo>
                  <a:pt x="8751" y="5716"/>
                </a:lnTo>
                <a:lnTo>
                  <a:pt x="7108" y="5609"/>
                </a:lnTo>
                <a:lnTo>
                  <a:pt x="6501" y="4870"/>
                </a:lnTo>
                <a:lnTo>
                  <a:pt x="6453" y="4478"/>
                </a:lnTo>
                <a:close/>
                <a:moveTo>
                  <a:pt x="5120" y="4478"/>
                </a:moveTo>
                <a:cubicBezTo>
                  <a:pt x="5096" y="4597"/>
                  <a:pt x="5084" y="4728"/>
                  <a:pt x="5072" y="4882"/>
                </a:cubicBezTo>
                <a:lnTo>
                  <a:pt x="4441" y="5609"/>
                </a:lnTo>
                <a:lnTo>
                  <a:pt x="2810" y="5716"/>
                </a:lnTo>
                <a:lnTo>
                  <a:pt x="4882" y="4478"/>
                </a:lnTo>
                <a:close/>
                <a:moveTo>
                  <a:pt x="2322" y="4358"/>
                </a:moveTo>
                <a:cubicBezTo>
                  <a:pt x="2596" y="4394"/>
                  <a:pt x="2929" y="4430"/>
                  <a:pt x="3298" y="4442"/>
                </a:cubicBezTo>
                <a:cubicBezTo>
                  <a:pt x="3632" y="4466"/>
                  <a:pt x="3941" y="4478"/>
                  <a:pt x="4227" y="4478"/>
                </a:cubicBezTo>
                <a:lnTo>
                  <a:pt x="2060" y="5751"/>
                </a:lnTo>
                <a:lnTo>
                  <a:pt x="1381" y="5799"/>
                </a:lnTo>
                <a:cubicBezTo>
                  <a:pt x="1453" y="5275"/>
                  <a:pt x="1786" y="4775"/>
                  <a:pt x="2322" y="4358"/>
                </a:cubicBezTo>
                <a:close/>
                <a:moveTo>
                  <a:pt x="9239" y="4370"/>
                </a:moveTo>
                <a:cubicBezTo>
                  <a:pt x="9787" y="4775"/>
                  <a:pt x="10097" y="5275"/>
                  <a:pt x="10180" y="5811"/>
                </a:cubicBezTo>
                <a:lnTo>
                  <a:pt x="9489" y="5775"/>
                </a:lnTo>
                <a:lnTo>
                  <a:pt x="7334" y="4489"/>
                </a:lnTo>
                <a:cubicBezTo>
                  <a:pt x="7620" y="4489"/>
                  <a:pt x="7930" y="4478"/>
                  <a:pt x="8251" y="4466"/>
                </a:cubicBezTo>
                <a:cubicBezTo>
                  <a:pt x="8632" y="4442"/>
                  <a:pt x="8954" y="4418"/>
                  <a:pt x="9239" y="4370"/>
                </a:cubicBezTo>
                <a:close/>
                <a:moveTo>
                  <a:pt x="5787" y="3942"/>
                </a:moveTo>
                <a:cubicBezTo>
                  <a:pt x="5846" y="3942"/>
                  <a:pt x="5953" y="4025"/>
                  <a:pt x="6013" y="4180"/>
                </a:cubicBezTo>
                <a:cubicBezTo>
                  <a:pt x="6096" y="4370"/>
                  <a:pt x="6156" y="4656"/>
                  <a:pt x="6156" y="4930"/>
                </a:cubicBezTo>
                <a:cubicBezTo>
                  <a:pt x="6156" y="5216"/>
                  <a:pt x="6108" y="5501"/>
                  <a:pt x="6013" y="5692"/>
                </a:cubicBezTo>
                <a:cubicBezTo>
                  <a:pt x="5953" y="5847"/>
                  <a:pt x="5858" y="5930"/>
                  <a:pt x="5787" y="5930"/>
                </a:cubicBezTo>
                <a:cubicBezTo>
                  <a:pt x="5715" y="5930"/>
                  <a:pt x="5620" y="5847"/>
                  <a:pt x="5560" y="5692"/>
                </a:cubicBezTo>
                <a:cubicBezTo>
                  <a:pt x="5477" y="5501"/>
                  <a:pt x="5418" y="5216"/>
                  <a:pt x="5418" y="4930"/>
                </a:cubicBezTo>
                <a:cubicBezTo>
                  <a:pt x="5418" y="4656"/>
                  <a:pt x="5453" y="4370"/>
                  <a:pt x="5560" y="4180"/>
                </a:cubicBezTo>
                <a:cubicBezTo>
                  <a:pt x="5632" y="4025"/>
                  <a:pt x="5727" y="3942"/>
                  <a:pt x="5787" y="3942"/>
                </a:cubicBezTo>
                <a:close/>
                <a:moveTo>
                  <a:pt x="5096" y="5370"/>
                </a:moveTo>
                <a:cubicBezTo>
                  <a:pt x="5179" y="5787"/>
                  <a:pt x="5334" y="6097"/>
                  <a:pt x="5548" y="6216"/>
                </a:cubicBezTo>
                <a:cubicBezTo>
                  <a:pt x="5477" y="6442"/>
                  <a:pt x="5298" y="6859"/>
                  <a:pt x="5084" y="7275"/>
                </a:cubicBezTo>
                <a:cubicBezTo>
                  <a:pt x="4906" y="7633"/>
                  <a:pt x="4739" y="7895"/>
                  <a:pt x="4584" y="8109"/>
                </a:cubicBezTo>
                <a:cubicBezTo>
                  <a:pt x="4358" y="8407"/>
                  <a:pt x="4203" y="8442"/>
                  <a:pt x="4144" y="8466"/>
                </a:cubicBezTo>
                <a:cubicBezTo>
                  <a:pt x="4068" y="8471"/>
                  <a:pt x="3994" y="8474"/>
                  <a:pt x="3920" y="8474"/>
                </a:cubicBezTo>
                <a:cubicBezTo>
                  <a:pt x="3493" y="8474"/>
                  <a:pt x="3094" y="8384"/>
                  <a:pt x="2739" y="8180"/>
                </a:cubicBezTo>
                <a:lnTo>
                  <a:pt x="2977" y="7895"/>
                </a:lnTo>
                <a:cubicBezTo>
                  <a:pt x="3036" y="7823"/>
                  <a:pt x="3012" y="7716"/>
                  <a:pt x="2953" y="7656"/>
                </a:cubicBezTo>
                <a:cubicBezTo>
                  <a:pt x="2924" y="7632"/>
                  <a:pt x="2889" y="7622"/>
                  <a:pt x="2854" y="7622"/>
                </a:cubicBezTo>
                <a:cubicBezTo>
                  <a:pt x="2803" y="7622"/>
                  <a:pt x="2750" y="7645"/>
                  <a:pt x="2715" y="7680"/>
                </a:cubicBezTo>
                <a:lnTo>
                  <a:pt x="2453" y="7990"/>
                </a:lnTo>
                <a:cubicBezTo>
                  <a:pt x="2215" y="7811"/>
                  <a:pt x="1989" y="7573"/>
                  <a:pt x="1786" y="7275"/>
                </a:cubicBezTo>
                <a:cubicBezTo>
                  <a:pt x="1524" y="6918"/>
                  <a:pt x="1393" y="6525"/>
                  <a:pt x="1369" y="6156"/>
                </a:cubicBezTo>
                <a:lnTo>
                  <a:pt x="4144" y="5978"/>
                </a:lnTo>
                <a:lnTo>
                  <a:pt x="3179" y="7121"/>
                </a:lnTo>
                <a:cubicBezTo>
                  <a:pt x="3120" y="7204"/>
                  <a:pt x="3132" y="7299"/>
                  <a:pt x="3191" y="7359"/>
                </a:cubicBezTo>
                <a:cubicBezTo>
                  <a:pt x="3227" y="7395"/>
                  <a:pt x="3274" y="7406"/>
                  <a:pt x="3298" y="7406"/>
                </a:cubicBezTo>
                <a:cubicBezTo>
                  <a:pt x="3346" y="7406"/>
                  <a:pt x="3393" y="7395"/>
                  <a:pt x="3429" y="7347"/>
                </a:cubicBezTo>
                <a:lnTo>
                  <a:pt x="5096" y="5370"/>
                </a:lnTo>
                <a:close/>
                <a:moveTo>
                  <a:pt x="6465" y="5370"/>
                </a:moveTo>
                <a:lnTo>
                  <a:pt x="8132" y="7335"/>
                </a:lnTo>
                <a:cubicBezTo>
                  <a:pt x="8168" y="7371"/>
                  <a:pt x="8215" y="7395"/>
                  <a:pt x="8275" y="7395"/>
                </a:cubicBezTo>
                <a:cubicBezTo>
                  <a:pt x="8311" y="7395"/>
                  <a:pt x="8346" y="7371"/>
                  <a:pt x="8370" y="7347"/>
                </a:cubicBezTo>
                <a:cubicBezTo>
                  <a:pt x="8454" y="7287"/>
                  <a:pt x="8454" y="7180"/>
                  <a:pt x="8394" y="7109"/>
                </a:cubicBezTo>
                <a:lnTo>
                  <a:pt x="7418" y="5966"/>
                </a:lnTo>
                <a:lnTo>
                  <a:pt x="10204" y="6144"/>
                </a:lnTo>
                <a:cubicBezTo>
                  <a:pt x="10180" y="6513"/>
                  <a:pt x="10037" y="6906"/>
                  <a:pt x="9787" y="7275"/>
                </a:cubicBezTo>
                <a:cubicBezTo>
                  <a:pt x="9585" y="7573"/>
                  <a:pt x="9358" y="7811"/>
                  <a:pt x="9120" y="7990"/>
                </a:cubicBezTo>
                <a:lnTo>
                  <a:pt x="8847" y="7668"/>
                </a:lnTo>
                <a:cubicBezTo>
                  <a:pt x="8815" y="7631"/>
                  <a:pt x="8774" y="7613"/>
                  <a:pt x="8731" y="7613"/>
                </a:cubicBezTo>
                <a:cubicBezTo>
                  <a:pt x="8691" y="7613"/>
                  <a:pt x="8648" y="7628"/>
                  <a:pt x="8608" y="7656"/>
                </a:cubicBezTo>
                <a:cubicBezTo>
                  <a:pt x="8537" y="7716"/>
                  <a:pt x="8537" y="7823"/>
                  <a:pt x="8596" y="7895"/>
                </a:cubicBezTo>
                <a:lnTo>
                  <a:pt x="8835" y="8180"/>
                </a:lnTo>
                <a:cubicBezTo>
                  <a:pt x="8479" y="8384"/>
                  <a:pt x="8080" y="8474"/>
                  <a:pt x="7645" y="8474"/>
                </a:cubicBezTo>
                <a:cubicBezTo>
                  <a:pt x="7571" y="8474"/>
                  <a:pt x="7495" y="8471"/>
                  <a:pt x="7418" y="8466"/>
                </a:cubicBezTo>
                <a:cubicBezTo>
                  <a:pt x="7358" y="8466"/>
                  <a:pt x="7215" y="8407"/>
                  <a:pt x="6989" y="8109"/>
                </a:cubicBezTo>
                <a:cubicBezTo>
                  <a:pt x="6822" y="7895"/>
                  <a:pt x="6668" y="7609"/>
                  <a:pt x="6489" y="7275"/>
                </a:cubicBezTo>
                <a:cubicBezTo>
                  <a:pt x="6275" y="6859"/>
                  <a:pt x="6096" y="6442"/>
                  <a:pt x="6013" y="6216"/>
                </a:cubicBezTo>
                <a:cubicBezTo>
                  <a:pt x="6227" y="6097"/>
                  <a:pt x="6394" y="5763"/>
                  <a:pt x="6465" y="5370"/>
                </a:cubicBezTo>
                <a:close/>
                <a:moveTo>
                  <a:pt x="869" y="1"/>
                </a:moveTo>
                <a:cubicBezTo>
                  <a:pt x="500" y="1"/>
                  <a:pt x="262" y="84"/>
                  <a:pt x="119" y="263"/>
                </a:cubicBezTo>
                <a:cubicBezTo>
                  <a:pt x="0" y="429"/>
                  <a:pt x="0" y="608"/>
                  <a:pt x="0" y="703"/>
                </a:cubicBezTo>
                <a:cubicBezTo>
                  <a:pt x="0" y="953"/>
                  <a:pt x="143" y="1203"/>
                  <a:pt x="310" y="1501"/>
                </a:cubicBezTo>
                <a:cubicBezTo>
                  <a:pt x="595" y="2001"/>
                  <a:pt x="965" y="2644"/>
                  <a:pt x="715" y="3358"/>
                </a:cubicBezTo>
                <a:cubicBezTo>
                  <a:pt x="655" y="3525"/>
                  <a:pt x="679" y="3680"/>
                  <a:pt x="786" y="3823"/>
                </a:cubicBezTo>
                <a:cubicBezTo>
                  <a:pt x="929" y="4025"/>
                  <a:pt x="1286" y="4192"/>
                  <a:pt x="1822" y="4299"/>
                </a:cubicBezTo>
                <a:cubicBezTo>
                  <a:pt x="857" y="5156"/>
                  <a:pt x="715" y="6394"/>
                  <a:pt x="1453" y="7466"/>
                </a:cubicBezTo>
                <a:cubicBezTo>
                  <a:pt x="1858" y="8026"/>
                  <a:pt x="2322" y="8418"/>
                  <a:pt x="2834" y="8621"/>
                </a:cubicBezTo>
                <a:cubicBezTo>
                  <a:pt x="3155" y="8740"/>
                  <a:pt x="3477" y="8799"/>
                  <a:pt x="3834" y="8799"/>
                </a:cubicBezTo>
                <a:cubicBezTo>
                  <a:pt x="3929" y="8799"/>
                  <a:pt x="4024" y="8799"/>
                  <a:pt x="4120" y="8788"/>
                </a:cubicBezTo>
                <a:cubicBezTo>
                  <a:pt x="4322" y="8776"/>
                  <a:pt x="4548" y="8609"/>
                  <a:pt x="4786" y="8311"/>
                </a:cubicBezTo>
                <a:cubicBezTo>
                  <a:pt x="4953" y="8085"/>
                  <a:pt x="5144" y="7787"/>
                  <a:pt x="5322" y="7418"/>
                </a:cubicBezTo>
                <a:cubicBezTo>
                  <a:pt x="5418" y="7252"/>
                  <a:pt x="5489" y="7097"/>
                  <a:pt x="5548" y="6942"/>
                </a:cubicBezTo>
                <a:lnTo>
                  <a:pt x="5548" y="7537"/>
                </a:lnTo>
                <a:cubicBezTo>
                  <a:pt x="5548" y="7633"/>
                  <a:pt x="5620" y="7704"/>
                  <a:pt x="5715" y="7704"/>
                </a:cubicBezTo>
                <a:cubicBezTo>
                  <a:pt x="5799" y="7704"/>
                  <a:pt x="5870" y="7633"/>
                  <a:pt x="5870" y="7537"/>
                </a:cubicBezTo>
                <a:lnTo>
                  <a:pt x="5870" y="6954"/>
                </a:lnTo>
                <a:cubicBezTo>
                  <a:pt x="5929" y="7109"/>
                  <a:pt x="6013" y="7252"/>
                  <a:pt x="6096" y="7418"/>
                </a:cubicBezTo>
                <a:cubicBezTo>
                  <a:pt x="6287" y="7787"/>
                  <a:pt x="6465" y="8085"/>
                  <a:pt x="6632" y="8311"/>
                </a:cubicBezTo>
                <a:cubicBezTo>
                  <a:pt x="6870" y="8621"/>
                  <a:pt x="7096" y="8776"/>
                  <a:pt x="7299" y="8788"/>
                </a:cubicBezTo>
                <a:cubicBezTo>
                  <a:pt x="7406" y="8799"/>
                  <a:pt x="7501" y="8799"/>
                  <a:pt x="7584" y="8799"/>
                </a:cubicBezTo>
                <a:cubicBezTo>
                  <a:pt x="7942" y="8799"/>
                  <a:pt x="8275" y="8740"/>
                  <a:pt x="8585" y="8621"/>
                </a:cubicBezTo>
                <a:cubicBezTo>
                  <a:pt x="9108" y="8418"/>
                  <a:pt x="9585" y="8026"/>
                  <a:pt x="9966" y="7466"/>
                </a:cubicBezTo>
                <a:cubicBezTo>
                  <a:pt x="10728" y="6394"/>
                  <a:pt x="10561" y="5156"/>
                  <a:pt x="9597" y="4299"/>
                </a:cubicBezTo>
                <a:cubicBezTo>
                  <a:pt x="10144" y="4192"/>
                  <a:pt x="10490" y="4025"/>
                  <a:pt x="10632" y="3823"/>
                </a:cubicBezTo>
                <a:cubicBezTo>
                  <a:pt x="10740" y="3680"/>
                  <a:pt x="10775" y="3525"/>
                  <a:pt x="10716" y="3358"/>
                </a:cubicBezTo>
                <a:cubicBezTo>
                  <a:pt x="10478" y="2644"/>
                  <a:pt x="10835" y="2001"/>
                  <a:pt x="11109" y="1501"/>
                </a:cubicBezTo>
                <a:cubicBezTo>
                  <a:pt x="11275" y="1203"/>
                  <a:pt x="11430" y="941"/>
                  <a:pt x="11430" y="703"/>
                </a:cubicBezTo>
                <a:cubicBezTo>
                  <a:pt x="11525" y="608"/>
                  <a:pt x="11525" y="406"/>
                  <a:pt x="11394" y="263"/>
                </a:cubicBezTo>
                <a:cubicBezTo>
                  <a:pt x="11252" y="84"/>
                  <a:pt x="11013" y="1"/>
                  <a:pt x="10632" y="1"/>
                </a:cubicBezTo>
                <a:cubicBezTo>
                  <a:pt x="9120" y="1"/>
                  <a:pt x="7942" y="989"/>
                  <a:pt x="7215" y="1846"/>
                </a:cubicBezTo>
                <a:cubicBezTo>
                  <a:pt x="6787" y="2346"/>
                  <a:pt x="6465" y="2834"/>
                  <a:pt x="6287" y="3144"/>
                </a:cubicBezTo>
                <a:cubicBezTo>
                  <a:pt x="6275" y="3168"/>
                  <a:pt x="6275" y="3180"/>
                  <a:pt x="6263" y="3204"/>
                </a:cubicBezTo>
                <a:cubicBezTo>
                  <a:pt x="6227" y="3132"/>
                  <a:pt x="6180" y="3061"/>
                  <a:pt x="6120" y="3013"/>
                </a:cubicBezTo>
                <a:cubicBezTo>
                  <a:pt x="6168" y="2846"/>
                  <a:pt x="6287" y="2442"/>
                  <a:pt x="6441" y="2013"/>
                </a:cubicBezTo>
                <a:cubicBezTo>
                  <a:pt x="6775" y="1084"/>
                  <a:pt x="6977" y="1049"/>
                  <a:pt x="6977" y="1049"/>
                </a:cubicBezTo>
                <a:cubicBezTo>
                  <a:pt x="6977" y="1049"/>
                  <a:pt x="7001" y="1060"/>
                  <a:pt x="7049" y="1144"/>
                </a:cubicBezTo>
                <a:cubicBezTo>
                  <a:pt x="7081" y="1193"/>
                  <a:pt x="7136" y="1225"/>
                  <a:pt x="7195" y="1225"/>
                </a:cubicBezTo>
                <a:cubicBezTo>
                  <a:pt x="7221" y="1225"/>
                  <a:pt x="7249" y="1218"/>
                  <a:pt x="7275" y="1203"/>
                </a:cubicBezTo>
                <a:cubicBezTo>
                  <a:pt x="7346" y="1156"/>
                  <a:pt x="7382" y="1049"/>
                  <a:pt x="7334" y="977"/>
                </a:cubicBezTo>
                <a:cubicBezTo>
                  <a:pt x="7205" y="779"/>
                  <a:pt x="7068" y="721"/>
                  <a:pt x="6971" y="721"/>
                </a:cubicBezTo>
                <a:cubicBezTo>
                  <a:pt x="6951" y="721"/>
                  <a:pt x="6934" y="723"/>
                  <a:pt x="6918" y="727"/>
                </a:cubicBezTo>
                <a:cubicBezTo>
                  <a:pt x="6561" y="763"/>
                  <a:pt x="6287" y="1394"/>
                  <a:pt x="6096" y="1930"/>
                </a:cubicBezTo>
                <a:cubicBezTo>
                  <a:pt x="5965" y="2311"/>
                  <a:pt x="5858" y="2692"/>
                  <a:pt x="5799" y="2870"/>
                </a:cubicBezTo>
                <a:lnTo>
                  <a:pt x="5715" y="2870"/>
                </a:lnTo>
                <a:cubicBezTo>
                  <a:pt x="5668" y="2668"/>
                  <a:pt x="5548" y="2299"/>
                  <a:pt x="5418" y="1930"/>
                </a:cubicBezTo>
                <a:cubicBezTo>
                  <a:pt x="5215" y="1394"/>
                  <a:pt x="4953" y="763"/>
                  <a:pt x="4596" y="727"/>
                </a:cubicBezTo>
                <a:cubicBezTo>
                  <a:pt x="4576" y="723"/>
                  <a:pt x="4555" y="721"/>
                  <a:pt x="4533" y="721"/>
                </a:cubicBezTo>
                <a:cubicBezTo>
                  <a:pt x="4422" y="721"/>
                  <a:pt x="4288" y="779"/>
                  <a:pt x="4179" y="977"/>
                </a:cubicBezTo>
                <a:cubicBezTo>
                  <a:pt x="4132" y="1049"/>
                  <a:pt x="4167" y="1156"/>
                  <a:pt x="4239" y="1203"/>
                </a:cubicBezTo>
                <a:cubicBezTo>
                  <a:pt x="4261" y="1214"/>
                  <a:pt x="4286" y="1220"/>
                  <a:pt x="4313" y="1220"/>
                </a:cubicBezTo>
                <a:cubicBezTo>
                  <a:pt x="4371" y="1220"/>
                  <a:pt x="4432" y="1193"/>
                  <a:pt x="4465" y="1144"/>
                </a:cubicBezTo>
                <a:cubicBezTo>
                  <a:pt x="4501" y="1049"/>
                  <a:pt x="4536" y="1049"/>
                  <a:pt x="4536" y="1049"/>
                </a:cubicBezTo>
                <a:cubicBezTo>
                  <a:pt x="4536" y="1049"/>
                  <a:pt x="4727" y="1084"/>
                  <a:pt x="5072" y="2013"/>
                </a:cubicBezTo>
                <a:cubicBezTo>
                  <a:pt x="5215" y="2430"/>
                  <a:pt x="5334" y="2846"/>
                  <a:pt x="5382" y="3013"/>
                </a:cubicBezTo>
                <a:cubicBezTo>
                  <a:pt x="5322" y="3073"/>
                  <a:pt x="5275" y="3132"/>
                  <a:pt x="5251" y="3204"/>
                </a:cubicBezTo>
                <a:cubicBezTo>
                  <a:pt x="5239" y="3180"/>
                  <a:pt x="5215" y="3168"/>
                  <a:pt x="5215" y="3144"/>
                </a:cubicBezTo>
                <a:cubicBezTo>
                  <a:pt x="5037" y="2834"/>
                  <a:pt x="4727" y="2346"/>
                  <a:pt x="4298" y="1846"/>
                </a:cubicBezTo>
                <a:cubicBezTo>
                  <a:pt x="3584" y="989"/>
                  <a:pt x="2393" y="1"/>
                  <a:pt x="869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66" name="Google Shape;11912;p81">
            <a:extLst>
              <a:ext uri="{FF2B5EF4-FFF2-40B4-BE49-F238E27FC236}">
                <a16:creationId xmlns:a16="http://schemas.microsoft.com/office/drawing/2014/main" id="{4AF0DAD0-1252-5F30-9DB3-592FAD9D95CA}"/>
              </a:ext>
            </a:extLst>
          </p:cNvPr>
          <p:cNvGrpSpPr/>
          <p:nvPr/>
        </p:nvGrpSpPr>
        <p:grpSpPr>
          <a:xfrm>
            <a:off x="5903968" y="5781836"/>
            <a:ext cx="735424" cy="708480"/>
            <a:chOff x="3050317" y="2893714"/>
            <a:chExt cx="367712" cy="3542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7" name="Google Shape;11913;p81">
              <a:extLst>
                <a:ext uri="{FF2B5EF4-FFF2-40B4-BE49-F238E27FC236}">
                  <a16:creationId xmlns:a16="http://schemas.microsoft.com/office/drawing/2014/main" id="{69D2BAFB-DBB5-5661-4220-D58C8FEFFF47}"/>
                </a:ext>
              </a:extLst>
            </p:cNvPr>
            <p:cNvSpPr/>
            <p:nvPr/>
          </p:nvSpPr>
          <p:spPr>
            <a:xfrm>
              <a:off x="3079661" y="2945010"/>
              <a:ext cx="33184" cy="33184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46"/>
                  </a:moveTo>
                  <a:cubicBezTo>
                    <a:pt x="620" y="346"/>
                    <a:pt x="703" y="430"/>
                    <a:pt x="703" y="537"/>
                  </a:cubicBezTo>
                  <a:cubicBezTo>
                    <a:pt x="691" y="644"/>
                    <a:pt x="620" y="727"/>
                    <a:pt x="513" y="727"/>
                  </a:cubicBezTo>
                  <a:cubicBezTo>
                    <a:pt x="405" y="727"/>
                    <a:pt x="322" y="644"/>
                    <a:pt x="322" y="537"/>
                  </a:cubicBezTo>
                  <a:cubicBezTo>
                    <a:pt x="322" y="430"/>
                    <a:pt x="417" y="346"/>
                    <a:pt x="513" y="346"/>
                  </a:cubicBezTo>
                  <a:close/>
                  <a:moveTo>
                    <a:pt x="513" y="1"/>
                  </a:moveTo>
                  <a:cubicBezTo>
                    <a:pt x="215" y="1"/>
                    <a:pt x="1" y="239"/>
                    <a:pt x="1" y="513"/>
                  </a:cubicBezTo>
                  <a:cubicBezTo>
                    <a:pt x="1" y="811"/>
                    <a:pt x="239" y="1037"/>
                    <a:pt x="513" y="1037"/>
                  </a:cubicBezTo>
                  <a:cubicBezTo>
                    <a:pt x="810" y="1037"/>
                    <a:pt x="1037" y="799"/>
                    <a:pt x="1037" y="513"/>
                  </a:cubicBezTo>
                  <a:cubicBezTo>
                    <a:pt x="1037" y="239"/>
                    <a:pt x="798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11914;p81">
              <a:extLst>
                <a:ext uri="{FF2B5EF4-FFF2-40B4-BE49-F238E27FC236}">
                  <a16:creationId xmlns:a16="http://schemas.microsoft.com/office/drawing/2014/main" id="{2858B49C-402E-C2D7-90BB-30A2F75D437A}"/>
                </a:ext>
              </a:extLst>
            </p:cNvPr>
            <p:cNvSpPr/>
            <p:nvPr/>
          </p:nvSpPr>
          <p:spPr>
            <a:xfrm>
              <a:off x="3050317" y="2893714"/>
              <a:ext cx="367712" cy="354240"/>
            </a:xfrm>
            <a:custGeom>
              <a:avLst/>
              <a:gdLst/>
              <a:ahLst/>
              <a:cxnLst/>
              <a:rect l="l" t="t" r="r" b="b"/>
              <a:pathLst>
                <a:path w="11491" h="11070" extrusionOk="0">
                  <a:moveTo>
                    <a:pt x="4156" y="5604"/>
                  </a:moveTo>
                  <a:lnTo>
                    <a:pt x="4156" y="5676"/>
                  </a:lnTo>
                  <a:cubicBezTo>
                    <a:pt x="4156" y="5795"/>
                    <a:pt x="4168" y="5902"/>
                    <a:pt x="4192" y="6021"/>
                  </a:cubicBezTo>
                  <a:lnTo>
                    <a:pt x="3847" y="5914"/>
                  </a:lnTo>
                  <a:cubicBezTo>
                    <a:pt x="3799" y="5902"/>
                    <a:pt x="3787" y="5854"/>
                    <a:pt x="3787" y="5843"/>
                  </a:cubicBezTo>
                  <a:cubicBezTo>
                    <a:pt x="3787" y="5831"/>
                    <a:pt x="3787" y="5783"/>
                    <a:pt x="3835" y="5771"/>
                  </a:cubicBezTo>
                  <a:lnTo>
                    <a:pt x="4156" y="5604"/>
                  </a:lnTo>
                  <a:close/>
                  <a:moveTo>
                    <a:pt x="4430" y="8748"/>
                  </a:moveTo>
                  <a:cubicBezTo>
                    <a:pt x="4501" y="8867"/>
                    <a:pt x="4585" y="8986"/>
                    <a:pt x="4692" y="9069"/>
                  </a:cubicBezTo>
                  <a:lnTo>
                    <a:pt x="4335" y="9188"/>
                  </a:lnTo>
                  <a:cubicBezTo>
                    <a:pt x="4323" y="9194"/>
                    <a:pt x="4313" y="9196"/>
                    <a:pt x="4304" y="9196"/>
                  </a:cubicBezTo>
                  <a:cubicBezTo>
                    <a:pt x="4276" y="9196"/>
                    <a:pt x="4260" y="9173"/>
                    <a:pt x="4251" y="9164"/>
                  </a:cubicBezTo>
                  <a:cubicBezTo>
                    <a:pt x="4228" y="9141"/>
                    <a:pt x="4216" y="9117"/>
                    <a:pt x="4251" y="9069"/>
                  </a:cubicBezTo>
                  <a:lnTo>
                    <a:pt x="4430" y="8748"/>
                  </a:lnTo>
                  <a:close/>
                  <a:moveTo>
                    <a:pt x="10657" y="9295"/>
                  </a:moveTo>
                  <a:lnTo>
                    <a:pt x="10681" y="9545"/>
                  </a:lnTo>
                  <a:cubicBezTo>
                    <a:pt x="10693" y="9593"/>
                    <a:pt x="10645" y="9605"/>
                    <a:pt x="10633" y="9629"/>
                  </a:cubicBezTo>
                  <a:cubicBezTo>
                    <a:pt x="10628" y="9629"/>
                    <a:pt x="10618" y="9631"/>
                    <a:pt x="10605" y="9631"/>
                  </a:cubicBezTo>
                  <a:cubicBezTo>
                    <a:pt x="10585" y="9631"/>
                    <a:pt x="10559" y="9626"/>
                    <a:pt x="10538" y="9605"/>
                  </a:cubicBezTo>
                  <a:lnTo>
                    <a:pt x="10347" y="9426"/>
                  </a:lnTo>
                  <a:cubicBezTo>
                    <a:pt x="10455" y="9402"/>
                    <a:pt x="10562" y="9355"/>
                    <a:pt x="10657" y="9295"/>
                  </a:cubicBezTo>
                  <a:close/>
                  <a:moveTo>
                    <a:pt x="3847" y="1128"/>
                  </a:moveTo>
                  <a:cubicBezTo>
                    <a:pt x="4454" y="1128"/>
                    <a:pt x="4978" y="1556"/>
                    <a:pt x="5097" y="2152"/>
                  </a:cubicBezTo>
                  <a:cubicBezTo>
                    <a:pt x="5097" y="2175"/>
                    <a:pt x="5097" y="2235"/>
                    <a:pt x="5073" y="2330"/>
                  </a:cubicBezTo>
                  <a:cubicBezTo>
                    <a:pt x="5061" y="2414"/>
                    <a:pt x="5121" y="2509"/>
                    <a:pt x="5216" y="2521"/>
                  </a:cubicBezTo>
                  <a:lnTo>
                    <a:pt x="5240" y="2521"/>
                  </a:lnTo>
                  <a:cubicBezTo>
                    <a:pt x="5311" y="2521"/>
                    <a:pt x="5394" y="2461"/>
                    <a:pt x="5406" y="2390"/>
                  </a:cubicBezTo>
                  <a:cubicBezTo>
                    <a:pt x="5418" y="2330"/>
                    <a:pt x="5418" y="2283"/>
                    <a:pt x="5418" y="2259"/>
                  </a:cubicBezTo>
                  <a:cubicBezTo>
                    <a:pt x="5549" y="2211"/>
                    <a:pt x="5692" y="2199"/>
                    <a:pt x="5823" y="2199"/>
                  </a:cubicBezTo>
                  <a:cubicBezTo>
                    <a:pt x="6526" y="2199"/>
                    <a:pt x="7085" y="2759"/>
                    <a:pt x="7085" y="3461"/>
                  </a:cubicBezTo>
                  <a:cubicBezTo>
                    <a:pt x="7085" y="3854"/>
                    <a:pt x="6907" y="4223"/>
                    <a:pt x="6597" y="4461"/>
                  </a:cubicBezTo>
                  <a:cubicBezTo>
                    <a:pt x="6537" y="4473"/>
                    <a:pt x="6490" y="4497"/>
                    <a:pt x="6430" y="4521"/>
                  </a:cubicBezTo>
                  <a:cubicBezTo>
                    <a:pt x="6347" y="4545"/>
                    <a:pt x="6299" y="4640"/>
                    <a:pt x="6311" y="4723"/>
                  </a:cubicBezTo>
                  <a:cubicBezTo>
                    <a:pt x="6335" y="4795"/>
                    <a:pt x="6406" y="4842"/>
                    <a:pt x="6478" y="4842"/>
                  </a:cubicBezTo>
                  <a:lnTo>
                    <a:pt x="6526" y="4842"/>
                  </a:lnTo>
                  <a:cubicBezTo>
                    <a:pt x="6573" y="4831"/>
                    <a:pt x="6597" y="4819"/>
                    <a:pt x="6645" y="4795"/>
                  </a:cubicBezTo>
                  <a:cubicBezTo>
                    <a:pt x="6895" y="5045"/>
                    <a:pt x="7049" y="5366"/>
                    <a:pt x="7049" y="5723"/>
                  </a:cubicBezTo>
                  <a:cubicBezTo>
                    <a:pt x="7049" y="6081"/>
                    <a:pt x="6895" y="6426"/>
                    <a:pt x="6609" y="6676"/>
                  </a:cubicBezTo>
                  <a:lnTo>
                    <a:pt x="6478" y="6724"/>
                  </a:lnTo>
                  <a:cubicBezTo>
                    <a:pt x="6395" y="6747"/>
                    <a:pt x="6347" y="6843"/>
                    <a:pt x="6371" y="6926"/>
                  </a:cubicBezTo>
                  <a:cubicBezTo>
                    <a:pt x="6406" y="6997"/>
                    <a:pt x="6466" y="7045"/>
                    <a:pt x="6537" y="7045"/>
                  </a:cubicBezTo>
                  <a:cubicBezTo>
                    <a:pt x="6549" y="7045"/>
                    <a:pt x="6573" y="7045"/>
                    <a:pt x="6597" y="7033"/>
                  </a:cubicBezTo>
                  <a:cubicBezTo>
                    <a:pt x="6633" y="7021"/>
                    <a:pt x="6656" y="7021"/>
                    <a:pt x="6692" y="6997"/>
                  </a:cubicBezTo>
                  <a:cubicBezTo>
                    <a:pt x="6847" y="7164"/>
                    <a:pt x="6966" y="7355"/>
                    <a:pt x="7026" y="7581"/>
                  </a:cubicBezTo>
                  <a:lnTo>
                    <a:pt x="7026" y="7759"/>
                  </a:lnTo>
                  <a:cubicBezTo>
                    <a:pt x="7026" y="7855"/>
                    <a:pt x="7109" y="7938"/>
                    <a:pt x="7192" y="7938"/>
                  </a:cubicBezTo>
                  <a:lnTo>
                    <a:pt x="7204" y="7938"/>
                  </a:lnTo>
                  <a:cubicBezTo>
                    <a:pt x="7299" y="7938"/>
                    <a:pt x="7371" y="7867"/>
                    <a:pt x="7371" y="7771"/>
                  </a:cubicBezTo>
                  <a:lnTo>
                    <a:pt x="7371" y="7652"/>
                  </a:lnTo>
                  <a:cubicBezTo>
                    <a:pt x="7538" y="7581"/>
                    <a:pt x="7704" y="7557"/>
                    <a:pt x="7883" y="7557"/>
                  </a:cubicBezTo>
                  <a:cubicBezTo>
                    <a:pt x="8073" y="7557"/>
                    <a:pt x="8264" y="7593"/>
                    <a:pt x="8442" y="7688"/>
                  </a:cubicBezTo>
                  <a:cubicBezTo>
                    <a:pt x="8442" y="7688"/>
                    <a:pt x="8550" y="7736"/>
                    <a:pt x="8681" y="7855"/>
                  </a:cubicBezTo>
                  <a:cubicBezTo>
                    <a:pt x="8716" y="7879"/>
                    <a:pt x="8752" y="7890"/>
                    <a:pt x="8800" y="7890"/>
                  </a:cubicBezTo>
                  <a:cubicBezTo>
                    <a:pt x="8847" y="7890"/>
                    <a:pt x="8895" y="7879"/>
                    <a:pt x="8919" y="7831"/>
                  </a:cubicBezTo>
                  <a:cubicBezTo>
                    <a:pt x="8978" y="7759"/>
                    <a:pt x="8978" y="7652"/>
                    <a:pt x="8907" y="7593"/>
                  </a:cubicBezTo>
                  <a:cubicBezTo>
                    <a:pt x="8823" y="7533"/>
                    <a:pt x="8776" y="7474"/>
                    <a:pt x="8716" y="7450"/>
                  </a:cubicBezTo>
                  <a:cubicBezTo>
                    <a:pt x="8907" y="6974"/>
                    <a:pt x="9371" y="6640"/>
                    <a:pt x="9883" y="6640"/>
                  </a:cubicBezTo>
                  <a:cubicBezTo>
                    <a:pt x="10586" y="6640"/>
                    <a:pt x="11157" y="7212"/>
                    <a:pt x="11157" y="7914"/>
                  </a:cubicBezTo>
                  <a:cubicBezTo>
                    <a:pt x="11157" y="8605"/>
                    <a:pt x="10586" y="9164"/>
                    <a:pt x="9883" y="9164"/>
                  </a:cubicBezTo>
                  <a:cubicBezTo>
                    <a:pt x="9728" y="9164"/>
                    <a:pt x="9574" y="9129"/>
                    <a:pt x="9431" y="9069"/>
                  </a:cubicBezTo>
                  <a:cubicBezTo>
                    <a:pt x="9454" y="8807"/>
                    <a:pt x="9431" y="8533"/>
                    <a:pt x="9371" y="8319"/>
                  </a:cubicBezTo>
                  <a:cubicBezTo>
                    <a:pt x="9342" y="8240"/>
                    <a:pt x="9279" y="8194"/>
                    <a:pt x="9205" y="8194"/>
                  </a:cubicBezTo>
                  <a:cubicBezTo>
                    <a:pt x="9189" y="8194"/>
                    <a:pt x="9173" y="8196"/>
                    <a:pt x="9157" y="8200"/>
                  </a:cubicBezTo>
                  <a:cubicBezTo>
                    <a:pt x="9073" y="8224"/>
                    <a:pt x="9026" y="8319"/>
                    <a:pt x="9038" y="8402"/>
                  </a:cubicBezTo>
                  <a:cubicBezTo>
                    <a:pt x="9097" y="8629"/>
                    <a:pt x="9109" y="8867"/>
                    <a:pt x="9085" y="9129"/>
                  </a:cubicBezTo>
                  <a:cubicBezTo>
                    <a:pt x="8931" y="9664"/>
                    <a:pt x="8431" y="10057"/>
                    <a:pt x="7859" y="10057"/>
                  </a:cubicBezTo>
                  <a:cubicBezTo>
                    <a:pt x="7323" y="10057"/>
                    <a:pt x="6847" y="9712"/>
                    <a:pt x="6668" y="9212"/>
                  </a:cubicBezTo>
                  <a:cubicBezTo>
                    <a:pt x="6811" y="9093"/>
                    <a:pt x="7026" y="8867"/>
                    <a:pt x="7180" y="8510"/>
                  </a:cubicBezTo>
                  <a:cubicBezTo>
                    <a:pt x="7204" y="8414"/>
                    <a:pt x="7180" y="8331"/>
                    <a:pt x="7085" y="8283"/>
                  </a:cubicBezTo>
                  <a:cubicBezTo>
                    <a:pt x="7063" y="8274"/>
                    <a:pt x="7041" y="8270"/>
                    <a:pt x="7019" y="8270"/>
                  </a:cubicBezTo>
                  <a:cubicBezTo>
                    <a:pt x="6956" y="8270"/>
                    <a:pt x="6897" y="8305"/>
                    <a:pt x="6871" y="8367"/>
                  </a:cubicBezTo>
                  <a:cubicBezTo>
                    <a:pt x="6704" y="8760"/>
                    <a:pt x="6430" y="8962"/>
                    <a:pt x="6395" y="9010"/>
                  </a:cubicBezTo>
                  <a:cubicBezTo>
                    <a:pt x="6204" y="9105"/>
                    <a:pt x="6002" y="9164"/>
                    <a:pt x="5799" y="9164"/>
                  </a:cubicBezTo>
                  <a:cubicBezTo>
                    <a:pt x="5097" y="9164"/>
                    <a:pt x="4525" y="8593"/>
                    <a:pt x="4525" y="7890"/>
                  </a:cubicBezTo>
                  <a:cubicBezTo>
                    <a:pt x="4525" y="7557"/>
                    <a:pt x="4656" y="7236"/>
                    <a:pt x="4906" y="6997"/>
                  </a:cubicBezTo>
                  <a:cubicBezTo>
                    <a:pt x="5049" y="7057"/>
                    <a:pt x="5347" y="7152"/>
                    <a:pt x="5740" y="7152"/>
                  </a:cubicBezTo>
                  <a:lnTo>
                    <a:pt x="5847" y="7152"/>
                  </a:lnTo>
                  <a:cubicBezTo>
                    <a:pt x="5942" y="7152"/>
                    <a:pt x="6014" y="7057"/>
                    <a:pt x="6014" y="6974"/>
                  </a:cubicBezTo>
                  <a:cubicBezTo>
                    <a:pt x="6014" y="6878"/>
                    <a:pt x="5930" y="6807"/>
                    <a:pt x="5835" y="6807"/>
                  </a:cubicBezTo>
                  <a:cubicBezTo>
                    <a:pt x="5814" y="6807"/>
                    <a:pt x="5794" y="6808"/>
                    <a:pt x="5774" y="6808"/>
                  </a:cubicBezTo>
                  <a:cubicBezTo>
                    <a:pt x="5331" y="6808"/>
                    <a:pt x="5034" y="6687"/>
                    <a:pt x="4954" y="6664"/>
                  </a:cubicBezTo>
                  <a:cubicBezTo>
                    <a:pt x="4680" y="6426"/>
                    <a:pt x="4513" y="6069"/>
                    <a:pt x="4513" y="5688"/>
                  </a:cubicBezTo>
                  <a:cubicBezTo>
                    <a:pt x="4513" y="5319"/>
                    <a:pt x="4680" y="4973"/>
                    <a:pt x="4942" y="4735"/>
                  </a:cubicBezTo>
                  <a:cubicBezTo>
                    <a:pt x="5097" y="4795"/>
                    <a:pt x="5371" y="4878"/>
                    <a:pt x="5752" y="4902"/>
                  </a:cubicBezTo>
                  <a:lnTo>
                    <a:pt x="5764" y="4902"/>
                  </a:lnTo>
                  <a:cubicBezTo>
                    <a:pt x="5847" y="4902"/>
                    <a:pt x="5930" y="4831"/>
                    <a:pt x="5930" y="4735"/>
                  </a:cubicBezTo>
                  <a:cubicBezTo>
                    <a:pt x="5930" y="4652"/>
                    <a:pt x="5847" y="4557"/>
                    <a:pt x="5764" y="4557"/>
                  </a:cubicBezTo>
                  <a:cubicBezTo>
                    <a:pt x="5371" y="4545"/>
                    <a:pt x="5073" y="4426"/>
                    <a:pt x="5002" y="4402"/>
                  </a:cubicBezTo>
                  <a:cubicBezTo>
                    <a:pt x="4799" y="4223"/>
                    <a:pt x="4656" y="3997"/>
                    <a:pt x="4585" y="3747"/>
                  </a:cubicBezTo>
                  <a:cubicBezTo>
                    <a:pt x="4811" y="3545"/>
                    <a:pt x="4990" y="3330"/>
                    <a:pt x="5121" y="3092"/>
                  </a:cubicBezTo>
                  <a:cubicBezTo>
                    <a:pt x="5168" y="3009"/>
                    <a:pt x="5144" y="2914"/>
                    <a:pt x="5061" y="2866"/>
                  </a:cubicBezTo>
                  <a:cubicBezTo>
                    <a:pt x="5039" y="2851"/>
                    <a:pt x="5013" y="2844"/>
                    <a:pt x="4987" y="2844"/>
                  </a:cubicBezTo>
                  <a:cubicBezTo>
                    <a:pt x="4929" y="2844"/>
                    <a:pt x="4871" y="2876"/>
                    <a:pt x="4847" y="2926"/>
                  </a:cubicBezTo>
                  <a:cubicBezTo>
                    <a:pt x="4704" y="3152"/>
                    <a:pt x="4549" y="3354"/>
                    <a:pt x="4323" y="3545"/>
                  </a:cubicBezTo>
                  <a:cubicBezTo>
                    <a:pt x="4168" y="3604"/>
                    <a:pt x="4013" y="3640"/>
                    <a:pt x="3847" y="3640"/>
                  </a:cubicBezTo>
                  <a:cubicBezTo>
                    <a:pt x="3513" y="3640"/>
                    <a:pt x="3204" y="3521"/>
                    <a:pt x="2966" y="3295"/>
                  </a:cubicBezTo>
                  <a:cubicBezTo>
                    <a:pt x="3013" y="3033"/>
                    <a:pt x="3025" y="2771"/>
                    <a:pt x="3025" y="2556"/>
                  </a:cubicBezTo>
                  <a:cubicBezTo>
                    <a:pt x="3025" y="2461"/>
                    <a:pt x="2954" y="2390"/>
                    <a:pt x="2858" y="2390"/>
                  </a:cubicBezTo>
                  <a:cubicBezTo>
                    <a:pt x="2775" y="2390"/>
                    <a:pt x="2692" y="2461"/>
                    <a:pt x="2692" y="2556"/>
                  </a:cubicBezTo>
                  <a:cubicBezTo>
                    <a:pt x="2692" y="2771"/>
                    <a:pt x="2668" y="3033"/>
                    <a:pt x="2632" y="3295"/>
                  </a:cubicBezTo>
                  <a:cubicBezTo>
                    <a:pt x="2394" y="3604"/>
                    <a:pt x="2025" y="3807"/>
                    <a:pt x="1620" y="3807"/>
                  </a:cubicBezTo>
                  <a:cubicBezTo>
                    <a:pt x="930" y="3807"/>
                    <a:pt x="358" y="3235"/>
                    <a:pt x="358" y="2533"/>
                  </a:cubicBezTo>
                  <a:cubicBezTo>
                    <a:pt x="358" y="1842"/>
                    <a:pt x="930" y="1271"/>
                    <a:pt x="1620" y="1271"/>
                  </a:cubicBezTo>
                  <a:cubicBezTo>
                    <a:pt x="1965" y="1271"/>
                    <a:pt x="2299" y="1402"/>
                    <a:pt x="2549" y="1663"/>
                  </a:cubicBezTo>
                  <a:cubicBezTo>
                    <a:pt x="2561" y="1675"/>
                    <a:pt x="2596" y="1747"/>
                    <a:pt x="2620" y="1854"/>
                  </a:cubicBezTo>
                  <a:cubicBezTo>
                    <a:pt x="2644" y="1925"/>
                    <a:pt x="2716" y="1973"/>
                    <a:pt x="2787" y="1973"/>
                  </a:cubicBezTo>
                  <a:lnTo>
                    <a:pt x="2835" y="1973"/>
                  </a:lnTo>
                  <a:cubicBezTo>
                    <a:pt x="2918" y="1937"/>
                    <a:pt x="2977" y="1854"/>
                    <a:pt x="2954" y="1759"/>
                  </a:cubicBezTo>
                  <a:cubicBezTo>
                    <a:pt x="2918" y="1675"/>
                    <a:pt x="2906" y="1616"/>
                    <a:pt x="2870" y="1568"/>
                  </a:cubicBezTo>
                  <a:cubicBezTo>
                    <a:pt x="3108" y="1282"/>
                    <a:pt x="3466" y="1128"/>
                    <a:pt x="3847" y="1128"/>
                  </a:cubicBezTo>
                  <a:close/>
                  <a:moveTo>
                    <a:pt x="7490" y="10367"/>
                  </a:moveTo>
                  <a:lnTo>
                    <a:pt x="7490" y="10367"/>
                  </a:lnTo>
                  <a:cubicBezTo>
                    <a:pt x="7609" y="10403"/>
                    <a:pt x="7728" y="10415"/>
                    <a:pt x="7859" y="10415"/>
                  </a:cubicBezTo>
                  <a:lnTo>
                    <a:pt x="7716" y="10665"/>
                  </a:lnTo>
                  <a:cubicBezTo>
                    <a:pt x="7680" y="10712"/>
                    <a:pt x="7657" y="10712"/>
                    <a:pt x="7645" y="10712"/>
                  </a:cubicBezTo>
                  <a:cubicBezTo>
                    <a:pt x="7621" y="10712"/>
                    <a:pt x="7585" y="10700"/>
                    <a:pt x="7561" y="10653"/>
                  </a:cubicBezTo>
                  <a:lnTo>
                    <a:pt x="7490" y="10367"/>
                  </a:lnTo>
                  <a:close/>
                  <a:moveTo>
                    <a:pt x="1449" y="1"/>
                  </a:moveTo>
                  <a:cubicBezTo>
                    <a:pt x="1407" y="1"/>
                    <a:pt x="1362" y="16"/>
                    <a:pt x="1322" y="44"/>
                  </a:cubicBezTo>
                  <a:cubicBezTo>
                    <a:pt x="1251" y="104"/>
                    <a:pt x="1251" y="199"/>
                    <a:pt x="1311" y="282"/>
                  </a:cubicBezTo>
                  <a:cubicBezTo>
                    <a:pt x="1489" y="485"/>
                    <a:pt x="1561" y="735"/>
                    <a:pt x="1608" y="901"/>
                  </a:cubicBezTo>
                  <a:cubicBezTo>
                    <a:pt x="1549" y="901"/>
                    <a:pt x="1477" y="901"/>
                    <a:pt x="1418" y="913"/>
                  </a:cubicBezTo>
                  <a:cubicBezTo>
                    <a:pt x="1156" y="532"/>
                    <a:pt x="787" y="378"/>
                    <a:pt x="775" y="378"/>
                  </a:cubicBezTo>
                  <a:cubicBezTo>
                    <a:pt x="760" y="373"/>
                    <a:pt x="745" y="371"/>
                    <a:pt x="730" y="371"/>
                  </a:cubicBezTo>
                  <a:cubicBezTo>
                    <a:pt x="660" y="371"/>
                    <a:pt x="590" y="414"/>
                    <a:pt x="560" y="473"/>
                  </a:cubicBezTo>
                  <a:cubicBezTo>
                    <a:pt x="525" y="556"/>
                    <a:pt x="572" y="651"/>
                    <a:pt x="644" y="699"/>
                  </a:cubicBezTo>
                  <a:cubicBezTo>
                    <a:pt x="644" y="699"/>
                    <a:pt x="858" y="782"/>
                    <a:pt x="1049" y="1009"/>
                  </a:cubicBezTo>
                  <a:cubicBezTo>
                    <a:pt x="441" y="1235"/>
                    <a:pt x="1" y="1830"/>
                    <a:pt x="1" y="2509"/>
                  </a:cubicBezTo>
                  <a:cubicBezTo>
                    <a:pt x="1" y="3402"/>
                    <a:pt x="715" y="4116"/>
                    <a:pt x="1608" y="4116"/>
                  </a:cubicBezTo>
                  <a:cubicBezTo>
                    <a:pt x="2061" y="4116"/>
                    <a:pt x="2489" y="3926"/>
                    <a:pt x="2799" y="3592"/>
                  </a:cubicBezTo>
                  <a:cubicBezTo>
                    <a:pt x="3085" y="3830"/>
                    <a:pt x="3454" y="3985"/>
                    <a:pt x="3847" y="3985"/>
                  </a:cubicBezTo>
                  <a:cubicBezTo>
                    <a:pt x="3989" y="3985"/>
                    <a:pt x="4144" y="3973"/>
                    <a:pt x="4287" y="3926"/>
                  </a:cubicBezTo>
                  <a:cubicBezTo>
                    <a:pt x="4370" y="4164"/>
                    <a:pt x="4501" y="4390"/>
                    <a:pt x="4668" y="4569"/>
                  </a:cubicBezTo>
                  <a:cubicBezTo>
                    <a:pt x="4466" y="4747"/>
                    <a:pt x="4335" y="4985"/>
                    <a:pt x="4251" y="5223"/>
                  </a:cubicBezTo>
                  <a:lnTo>
                    <a:pt x="3692" y="5485"/>
                  </a:lnTo>
                  <a:cubicBezTo>
                    <a:pt x="3549" y="5557"/>
                    <a:pt x="3442" y="5723"/>
                    <a:pt x="3454" y="5890"/>
                  </a:cubicBezTo>
                  <a:cubicBezTo>
                    <a:pt x="3478" y="6069"/>
                    <a:pt x="3573" y="6200"/>
                    <a:pt x="3751" y="6259"/>
                  </a:cubicBezTo>
                  <a:lnTo>
                    <a:pt x="4347" y="6450"/>
                  </a:lnTo>
                  <a:cubicBezTo>
                    <a:pt x="4430" y="6593"/>
                    <a:pt x="4513" y="6724"/>
                    <a:pt x="4621" y="6843"/>
                  </a:cubicBezTo>
                  <a:cubicBezTo>
                    <a:pt x="4347" y="7140"/>
                    <a:pt x="4192" y="7521"/>
                    <a:pt x="4192" y="7926"/>
                  </a:cubicBezTo>
                  <a:cubicBezTo>
                    <a:pt x="4192" y="8093"/>
                    <a:pt x="4216" y="8260"/>
                    <a:pt x="4263" y="8402"/>
                  </a:cubicBezTo>
                  <a:lnTo>
                    <a:pt x="3966" y="8938"/>
                  </a:lnTo>
                  <a:cubicBezTo>
                    <a:pt x="3870" y="9093"/>
                    <a:pt x="3894" y="9272"/>
                    <a:pt x="4013" y="9402"/>
                  </a:cubicBezTo>
                  <a:cubicBezTo>
                    <a:pt x="4085" y="9510"/>
                    <a:pt x="4204" y="9545"/>
                    <a:pt x="4335" y="9545"/>
                  </a:cubicBezTo>
                  <a:cubicBezTo>
                    <a:pt x="4382" y="9545"/>
                    <a:pt x="4430" y="9545"/>
                    <a:pt x="4454" y="9533"/>
                  </a:cubicBezTo>
                  <a:lnTo>
                    <a:pt x="5061" y="9343"/>
                  </a:lnTo>
                  <a:cubicBezTo>
                    <a:pt x="5287" y="9462"/>
                    <a:pt x="5537" y="9522"/>
                    <a:pt x="5811" y="9522"/>
                  </a:cubicBezTo>
                  <a:cubicBezTo>
                    <a:pt x="6002" y="9522"/>
                    <a:pt x="6216" y="9486"/>
                    <a:pt x="6395" y="9414"/>
                  </a:cubicBezTo>
                  <a:cubicBezTo>
                    <a:pt x="6537" y="9772"/>
                    <a:pt x="6787" y="10057"/>
                    <a:pt x="7121" y="10236"/>
                  </a:cubicBezTo>
                  <a:lnTo>
                    <a:pt x="7252" y="10760"/>
                  </a:lnTo>
                  <a:cubicBezTo>
                    <a:pt x="7299" y="10915"/>
                    <a:pt x="7430" y="11034"/>
                    <a:pt x="7609" y="11069"/>
                  </a:cubicBezTo>
                  <a:lnTo>
                    <a:pt x="7657" y="11069"/>
                  </a:lnTo>
                  <a:cubicBezTo>
                    <a:pt x="7799" y="11069"/>
                    <a:pt x="7954" y="10974"/>
                    <a:pt x="8026" y="10843"/>
                  </a:cubicBezTo>
                  <a:lnTo>
                    <a:pt x="8276" y="10367"/>
                  </a:lnTo>
                  <a:cubicBezTo>
                    <a:pt x="8752" y="10236"/>
                    <a:pt x="9157" y="9891"/>
                    <a:pt x="9347" y="9426"/>
                  </a:cubicBezTo>
                  <a:cubicBezTo>
                    <a:pt x="9526" y="9486"/>
                    <a:pt x="9704" y="9522"/>
                    <a:pt x="9883" y="9522"/>
                  </a:cubicBezTo>
                  <a:lnTo>
                    <a:pt x="9931" y="9522"/>
                  </a:lnTo>
                  <a:lnTo>
                    <a:pt x="10312" y="9879"/>
                  </a:lnTo>
                  <a:cubicBezTo>
                    <a:pt x="10395" y="9950"/>
                    <a:pt x="10502" y="9986"/>
                    <a:pt x="10597" y="9986"/>
                  </a:cubicBezTo>
                  <a:cubicBezTo>
                    <a:pt x="10657" y="9986"/>
                    <a:pt x="10717" y="9962"/>
                    <a:pt x="10776" y="9938"/>
                  </a:cubicBezTo>
                  <a:cubicBezTo>
                    <a:pt x="10931" y="9867"/>
                    <a:pt x="11038" y="9700"/>
                    <a:pt x="11014" y="9533"/>
                  </a:cubicBezTo>
                  <a:lnTo>
                    <a:pt x="10990" y="9069"/>
                  </a:lnTo>
                  <a:cubicBezTo>
                    <a:pt x="11300" y="8760"/>
                    <a:pt x="11490" y="8343"/>
                    <a:pt x="11490" y="7902"/>
                  </a:cubicBezTo>
                  <a:cubicBezTo>
                    <a:pt x="11490" y="7009"/>
                    <a:pt x="10776" y="6295"/>
                    <a:pt x="9883" y="6295"/>
                  </a:cubicBezTo>
                  <a:cubicBezTo>
                    <a:pt x="9228" y="6295"/>
                    <a:pt x="8657" y="6688"/>
                    <a:pt x="8395" y="7283"/>
                  </a:cubicBezTo>
                  <a:cubicBezTo>
                    <a:pt x="8216" y="7224"/>
                    <a:pt x="8038" y="7200"/>
                    <a:pt x="7859" y="7200"/>
                  </a:cubicBezTo>
                  <a:cubicBezTo>
                    <a:pt x="7669" y="7200"/>
                    <a:pt x="7466" y="7224"/>
                    <a:pt x="7288" y="7307"/>
                  </a:cubicBezTo>
                  <a:cubicBezTo>
                    <a:pt x="7204" y="7105"/>
                    <a:pt x="7085" y="6926"/>
                    <a:pt x="6954" y="6783"/>
                  </a:cubicBezTo>
                  <a:cubicBezTo>
                    <a:pt x="7228" y="6485"/>
                    <a:pt x="7383" y="6093"/>
                    <a:pt x="7383" y="5700"/>
                  </a:cubicBezTo>
                  <a:cubicBezTo>
                    <a:pt x="7383" y="5283"/>
                    <a:pt x="7228" y="4878"/>
                    <a:pt x="6942" y="4580"/>
                  </a:cubicBezTo>
                  <a:cubicBezTo>
                    <a:pt x="7252" y="4283"/>
                    <a:pt x="7430" y="3866"/>
                    <a:pt x="7430" y="3437"/>
                  </a:cubicBezTo>
                  <a:cubicBezTo>
                    <a:pt x="7430" y="2545"/>
                    <a:pt x="6716" y="1830"/>
                    <a:pt x="5823" y="1830"/>
                  </a:cubicBezTo>
                  <a:cubicBezTo>
                    <a:pt x="5680" y="1830"/>
                    <a:pt x="5525" y="1842"/>
                    <a:pt x="5383" y="1890"/>
                  </a:cubicBezTo>
                  <a:cubicBezTo>
                    <a:pt x="5168" y="1211"/>
                    <a:pt x="4561" y="759"/>
                    <a:pt x="3847" y="759"/>
                  </a:cubicBezTo>
                  <a:cubicBezTo>
                    <a:pt x="3394" y="759"/>
                    <a:pt x="2966" y="949"/>
                    <a:pt x="2656" y="1271"/>
                  </a:cubicBezTo>
                  <a:cubicBezTo>
                    <a:pt x="2442" y="1116"/>
                    <a:pt x="2204" y="997"/>
                    <a:pt x="1954" y="937"/>
                  </a:cubicBezTo>
                  <a:cubicBezTo>
                    <a:pt x="1918" y="735"/>
                    <a:pt x="1834" y="366"/>
                    <a:pt x="1561" y="56"/>
                  </a:cubicBezTo>
                  <a:cubicBezTo>
                    <a:pt x="1536" y="19"/>
                    <a:pt x="1495" y="1"/>
                    <a:pt x="14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69" name="Google Shape;11915;p81">
            <a:extLst>
              <a:ext uri="{FF2B5EF4-FFF2-40B4-BE49-F238E27FC236}">
                <a16:creationId xmlns:a16="http://schemas.microsoft.com/office/drawing/2014/main" id="{F2061630-280A-EAED-BA88-12C8768AA4E7}"/>
              </a:ext>
            </a:extLst>
          </p:cNvPr>
          <p:cNvSpPr/>
          <p:nvPr/>
        </p:nvSpPr>
        <p:spPr>
          <a:xfrm>
            <a:off x="9192800" y="5763276"/>
            <a:ext cx="740736" cy="736192"/>
          </a:xfrm>
          <a:custGeom>
            <a:avLst/>
            <a:gdLst/>
            <a:ahLst/>
            <a:cxnLst/>
            <a:rect l="l" t="t" r="r" b="b"/>
            <a:pathLst>
              <a:path w="11574" h="11503" extrusionOk="0">
                <a:moveTo>
                  <a:pt x="5799" y="4168"/>
                </a:moveTo>
                <a:cubicBezTo>
                  <a:pt x="6001" y="4168"/>
                  <a:pt x="6168" y="4335"/>
                  <a:pt x="6168" y="4537"/>
                </a:cubicBezTo>
                <a:cubicBezTo>
                  <a:pt x="6168" y="4632"/>
                  <a:pt x="6144" y="4704"/>
                  <a:pt x="6096" y="4775"/>
                </a:cubicBezTo>
                <a:cubicBezTo>
                  <a:pt x="6001" y="4751"/>
                  <a:pt x="5906" y="4740"/>
                  <a:pt x="5811" y="4740"/>
                </a:cubicBezTo>
                <a:cubicBezTo>
                  <a:pt x="5703" y="4740"/>
                  <a:pt x="5620" y="4751"/>
                  <a:pt x="5525" y="4775"/>
                </a:cubicBezTo>
                <a:cubicBezTo>
                  <a:pt x="5465" y="4716"/>
                  <a:pt x="5453" y="4632"/>
                  <a:pt x="5453" y="4537"/>
                </a:cubicBezTo>
                <a:cubicBezTo>
                  <a:pt x="5430" y="4347"/>
                  <a:pt x="5608" y="4168"/>
                  <a:pt x="5799" y="4168"/>
                </a:cubicBezTo>
                <a:close/>
                <a:moveTo>
                  <a:pt x="5822" y="5085"/>
                </a:moveTo>
                <a:cubicBezTo>
                  <a:pt x="6227" y="5085"/>
                  <a:pt x="6549" y="5418"/>
                  <a:pt x="6549" y="5823"/>
                </a:cubicBezTo>
                <a:cubicBezTo>
                  <a:pt x="6549" y="5942"/>
                  <a:pt x="6525" y="6037"/>
                  <a:pt x="6477" y="6144"/>
                </a:cubicBezTo>
                <a:cubicBezTo>
                  <a:pt x="6430" y="6168"/>
                  <a:pt x="6406" y="6192"/>
                  <a:pt x="6394" y="6240"/>
                </a:cubicBezTo>
                <a:cubicBezTo>
                  <a:pt x="6358" y="6323"/>
                  <a:pt x="6406" y="6418"/>
                  <a:pt x="6489" y="6466"/>
                </a:cubicBezTo>
                <a:cubicBezTo>
                  <a:pt x="6977" y="6645"/>
                  <a:pt x="7251" y="7026"/>
                  <a:pt x="7251" y="7549"/>
                </a:cubicBezTo>
                <a:cubicBezTo>
                  <a:pt x="7251" y="8323"/>
                  <a:pt x="6620" y="9228"/>
                  <a:pt x="5811" y="9228"/>
                </a:cubicBezTo>
                <a:cubicBezTo>
                  <a:pt x="5001" y="9228"/>
                  <a:pt x="4370" y="8323"/>
                  <a:pt x="4370" y="7549"/>
                </a:cubicBezTo>
                <a:cubicBezTo>
                  <a:pt x="4370" y="7168"/>
                  <a:pt x="4513" y="6859"/>
                  <a:pt x="4787" y="6656"/>
                </a:cubicBezTo>
                <a:cubicBezTo>
                  <a:pt x="5037" y="6442"/>
                  <a:pt x="5406" y="6323"/>
                  <a:pt x="5822" y="6323"/>
                </a:cubicBezTo>
                <a:cubicBezTo>
                  <a:pt x="5918" y="6323"/>
                  <a:pt x="5989" y="6252"/>
                  <a:pt x="5989" y="6156"/>
                </a:cubicBezTo>
                <a:cubicBezTo>
                  <a:pt x="5989" y="6073"/>
                  <a:pt x="5918" y="6002"/>
                  <a:pt x="5822" y="6002"/>
                </a:cubicBezTo>
                <a:cubicBezTo>
                  <a:pt x="5584" y="6002"/>
                  <a:pt x="5358" y="6025"/>
                  <a:pt x="5156" y="6097"/>
                </a:cubicBezTo>
                <a:cubicBezTo>
                  <a:pt x="5108" y="6013"/>
                  <a:pt x="5096" y="5906"/>
                  <a:pt x="5096" y="5823"/>
                </a:cubicBezTo>
                <a:cubicBezTo>
                  <a:pt x="5096" y="5418"/>
                  <a:pt x="5418" y="5085"/>
                  <a:pt x="5822" y="5085"/>
                </a:cubicBezTo>
                <a:close/>
                <a:moveTo>
                  <a:pt x="3798" y="1"/>
                </a:moveTo>
                <a:cubicBezTo>
                  <a:pt x="3715" y="1"/>
                  <a:pt x="3620" y="72"/>
                  <a:pt x="3620" y="168"/>
                </a:cubicBezTo>
                <a:lnTo>
                  <a:pt x="3620" y="2930"/>
                </a:lnTo>
                <a:cubicBezTo>
                  <a:pt x="3620" y="3037"/>
                  <a:pt x="3655" y="3120"/>
                  <a:pt x="3715" y="3216"/>
                </a:cubicBezTo>
                <a:lnTo>
                  <a:pt x="4918" y="5109"/>
                </a:lnTo>
                <a:cubicBezTo>
                  <a:pt x="4906" y="5121"/>
                  <a:pt x="4894" y="5132"/>
                  <a:pt x="4870" y="5168"/>
                </a:cubicBezTo>
                <a:lnTo>
                  <a:pt x="2536" y="3335"/>
                </a:lnTo>
                <a:cubicBezTo>
                  <a:pt x="2512" y="3323"/>
                  <a:pt x="2489" y="3287"/>
                  <a:pt x="2477" y="3263"/>
                </a:cubicBezTo>
                <a:lnTo>
                  <a:pt x="1620" y="1013"/>
                </a:lnTo>
                <a:cubicBezTo>
                  <a:pt x="1593" y="942"/>
                  <a:pt x="1527" y="904"/>
                  <a:pt x="1460" y="904"/>
                </a:cubicBezTo>
                <a:cubicBezTo>
                  <a:pt x="1437" y="904"/>
                  <a:pt x="1415" y="908"/>
                  <a:pt x="1393" y="918"/>
                </a:cubicBezTo>
                <a:cubicBezTo>
                  <a:pt x="1298" y="965"/>
                  <a:pt x="1262" y="1060"/>
                  <a:pt x="1298" y="1144"/>
                </a:cubicBezTo>
                <a:lnTo>
                  <a:pt x="2167" y="3394"/>
                </a:lnTo>
                <a:cubicBezTo>
                  <a:pt x="2191" y="3489"/>
                  <a:pt x="2251" y="3561"/>
                  <a:pt x="2334" y="3620"/>
                </a:cubicBezTo>
                <a:lnTo>
                  <a:pt x="4739" y="5513"/>
                </a:lnTo>
                <a:cubicBezTo>
                  <a:pt x="4739" y="5525"/>
                  <a:pt x="4727" y="5537"/>
                  <a:pt x="4727" y="5549"/>
                </a:cubicBezTo>
                <a:lnTo>
                  <a:pt x="3429" y="5275"/>
                </a:lnTo>
                <a:cubicBezTo>
                  <a:pt x="3384" y="5263"/>
                  <a:pt x="3339" y="5256"/>
                  <a:pt x="3294" y="5256"/>
                </a:cubicBezTo>
                <a:cubicBezTo>
                  <a:pt x="3209" y="5256"/>
                  <a:pt x="3126" y="5280"/>
                  <a:pt x="3048" y="5335"/>
                </a:cubicBezTo>
                <a:lnTo>
                  <a:pt x="1108" y="6466"/>
                </a:lnTo>
                <a:cubicBezTo>
                  <a:pt x="1000" y="6525"/>
                  <a:pt x="929" y="6609"/>
                  <a:pt x="881" y="6716"/>
                </a:cubicBezTo>
                <a:lnTo>
                  <a:pt x="36" y="8764"/>
                </a:lnTo>
                <a:cubicBezTo>
                  <a:pt x="0" y="8859"/>
                  <a:pt x="36" y="8942"/>
                  <a:pt x="131" y="8990"/>
                </a:cubicBezTo>
                <a:cubicBezTo>
                  <a:pt x="143" y="9002"/>
                  <a:pt x="167" y="9002"/>
                  <a:pt x="191" y="9002"/>
                </a:cubicBezTo>
                <a:cubicBezTo>
                  <a:pt x="250" y="9002"/>
                  <a:pt x="322" y="8966"/>
                  <a:pt x="334" y="8907"/>
                </a:cubicBezTo>
                <a:lnTo>
                  <a:pt x="1179" y="6847"/>
                </a:lnTo>
                <a:cubicBezTo>
                  <a:pt x="1203" y="6799"/>
                  <a:pt x="1227" y="6775"/>
                  <a:pt x="1262" y="6764"/>
                </a:cubicBezTo>
                <a:lnTo>
                  <a:pt x="3191" y="5632"/>
                </a:lnTo>
                <a:cubicBezTo>
                  <a:pt x="3221" y="5610"/>
                  <a:pt x="3252" y="5602"/>
                  <a:pt x="3279" y="5602"/>
                </a:cubicBezTo>
                <a:cubicBezTo>
                  <a:pt x="3294" y="5602"/>
                  <a:pt x="3309" y="5604"/>
                  <a:pt x="3322" y="5609"/>
                </a:cubicBezTo>
                <a:lnTo>
                  <a:pt x="4679" y="5906"/>
                </a:lnTo>
                <a:cubicBezTo>
                  <a:pt x="4679" y="5942"/>
                  <a:pt x="4691" y="5966"/>
                  <a:pt x="4691" y="6002"/>
                </a:cubicBezTo>
                <a:lnTo>
                  <a:pt x="3882" y="6264"/>
                </a:lnTo>
                <a:cubicBezTo>
                  <a:pt x="3727" y="6311"/>
                  <a:pt x="3596" y="6430"/>
                  <a:pt x="3548" y="6597"/>
                </a:cubicBezTo>
                <a:lnTo>
                  <a:pt x="2727" y="8871"/>
                </a:lnTo>
                <a:cubicBezTo>
                  <a:pt x="2703" y="8942"/>
                  <a:pt x="2703" y="9014"/>
                  <a:pt x="2703" y="9097"/>
                </a:cubicBezTo>
                <a:lnTo>
                  <a:pt x="2882" y="11359"/>
                </a:lnTo>
                <a:cubicBezTo>
                  <a:pt x="2882" y="11443"/>
                  <a:pt x="2953" y="11502"/>
                  <a:pt x="3048" y="11502"/>
                </a:cubicBezTo>
                <a:lnTo>
                  <a:pt x="3060" y="11502"/>
                </a:lnTo>
                <a:cubicBezTo>
                  <a:pt x="3144" y="11502"/>
                  <a:pt x="3227" y="11419"/>
                  <a:pt x="3203" y="11324"/>
                </a:cubicBezTo>
                <a:lnTo>
                  <a:pt x="3024" y="9061"/>
                </a:lnTo>
                <a:cubicBezTo>
                  <a:pt x="3024" y="9038"/>
                  <a:pt x="3024" y="9002"/>
                  <a:pt x="3048" y="8990"/>
                </a:cubicBezTo>
                <a:lnTo>
                  <a:pt x="3858" y="6716"/>
                </a:lnTo>
                <a:cubicBezTo>
                  <a:pt x="3882" y="6656"/>
                  <a:pt x="3917" y="6609"/>
                  <a:pt x="3977" y="6597"/>
                </a:cubicBezTo>
                <a:lnTo>
                  <a:pt x="4370" y="6466"/>
                </a:lnTo>
                <a:lnTo>
                  <a:pt x="4370" y="6466"/>
                </a:lnTo>
                <a:cubicBezTo>
                  <a:pt x="4096" y="6728"/>
                  <a:pt x="3953" y="7097"/>
                  <a:pt x="3953" y="7514"/>
                </a:cubicBezTo>
                <a:cubicBezTo>
                  <a:pt x="3953" y="7990"/>
                  <a:pt x="4144" y="8502"/>
                  <a:pt x="4453" y="8883"/>
                </a:cubicBezTo>
                <a:cubicBezTo>
                  <a:pt x="4810" y="9300"/>
                  <a:pt x="5263" y="9538"/>
                  <a:pt x="5739" y="9538"/>
                </a:cubicBezTo>
                <a:cubicBezTo>
                  <a:pt x="6215" y="9538"/>
                  <a:pt x="6656" y="9300"/>
                  <a:pt x="7013" y="8883"/>
                </a:cubicBezTo>
                <a:cubicBezTo>
                  <a:pt x="7346" y="8502"/>
                  <a:pt x="7525" y="7990"/>
                  <a:pt x="7525" y="7514"/>
                </a:cubicBezTo>
                <a:cubicBezTo>
                  <a:pt x="7525" y="7097"/>
                  <a:pt x="7370" y="6728"/>
                  <a:pt x="7108" y="6466"/>
                </a:cubicBezTo>
                <a:lnTo>
                  <a:pt x="7108" y="6466"/>
                </a:lnTo>
                <a:lnTo>
                  <a:pt x="7489" y="6597"/>
                </a:lnTo>
                <a:cubicBezTo>
                  <a:pt x="7549" y="6609"/>
                  <a:pt x="7596" y="6656"/>
                  <a:pt x="7608" y="6716"/>
                </a:cubicBezTo>
                <a:lnTo>
                  <a:pt x="8430" y="8990"/>
                </a:lnTo>
                <a:cubicBezTo>
                  <a:pt x="8442" y="9014"/>
                  <a:pt x="8442" y="9038"/>
                  <a:pt x="8442" y="9061"/>
                </a:cubicBezTo>
                <a:lnTo>
                  <a:pt x="8263" y="11324"/>
                </a:lnTo>
                <a:cubicBezTo>
                  <a:pt x="8263" y="11419"/>
                  <a:pt x="8323" y="11502"/>
                  <a:pt x="8418" y="11502"/>
                </a:cubicBezTo>
                <a:lnTo>
                  <a:pt x="8430" y="11502"/>
                </a:lnTo>
                <a:cubicBezTo>
                  <a:pt x="8513" y="11502"/>
                  <a:pt x="8597" y="11431"/>
                  <a:pt x="8597" y="11359"/>
                </a:cubicBezTo>
                <a:lnTo>
                  <a:pt x="8775" y="9097"/>
                </a:lnTo>
                <a:cubicBezTo>
                  <a:pt x="8775" y="9014"/>
                  <a:pt x="8775" y="8942"/>
                  <a:pt x="8739" y="8871"/>
                </a:cubicBezTo>
                <a:lnTo>
                  <a:pt x="7918" y="6597"/>
                </a:lnTo>
                <a:cubicBezTo>
                  <a:pt x="7858" y="6442"/>
                  <a:pt x="7739" y="6323"/>
                  <a:pt x="7596" y="6264"/>
                </a:cubicBezTo>
                <a:lnTo>
                  <a:pt x="6775" y="6002"/>
                </a:lnTo>
                <a:cubicBezTo>
                  <a:pt x="6775" y="5966"/>
                  <a:pt x="6787" y="5942"/>
                  <a:pt x="6787" y="5906"/>
                </a:cubicBezTo>
                <a:lnTo>
                  <a:pt x="8144" y="5609"/>
                </a:lnTo>
                <a:cubicBezTo>
                  <a:pt x="8157" y="5605"/>
                  <a:pt x="8170" y="5604"/>
                  <a:pt x="8182" y="5604"/>
                </a:cubicBezTo>
                <a:cubicBezTo>
                  <a:pt x="8216" y="5604"/>
                  <a:pt x="8249" y="5615"/>
                  <a:pt x="8275" y="5632"/>
                </a:cubicBezTo>
                <a:lnTo>
                  <a:pt x="10216" y="6764"/>
                </a:lnTo>
                <a:cubicBezTo>
                  <a:pt x="10240" y="6775"/>
                  <a:pt x="10275" y="6823"/>
                  <a:pt x="10287" y="6847"/>
                </a:cubicBezTo>
                <a:lnTo>
                  <a:pt x="11133" y="8907"/>
                </a:lnTo>
                <a:cubicBezTo>
                  <a:pt x="11168" y="8954"/>
                  <a:pt x="11228" y="9002"/>
                  <a:pt x="11287" y="9002"/>
                </a:cubicBezTo>
                <a:cubicBezTo>
                  <a:pt x="11299" y="9002"/>
                  <a:pt x="11335" y="9002"/>
                  <a:pt x="11347" y="8990"/>
                </a:cubicBezTo>
                <a:cubicBezTo>
                  <a:pt x="11526" y="8978"/>
                  <a:pt x="11573" y="8883"/>
                  <a:pt x="11526" y="8800"/>
                </a:cubicBezTo>
                <a:lnTo>
                  <a:pt x="10680" y="6740"/>
                </a:lnTo>
                <a:cubicBezTo>
                  <a:pt x="10633" y="6645"/>
                  <a:pt x="10561" y="6549"/>
                  <a:pt x="10454" y="6490"/>
                </a:cubicBezTo>
                <a:lnTo>
                  <a:pt x="8525" y="5359"/>
                </a:lnTo>
                <a:cubicBezTo>
                  <a:pt x="8442" y="5309"/>
                  <a:pt x="8348" y="5288"/>
                  <a:pt x="8253" y="5288"/>
                </a:cubicBezTo>
                <a:cubicBezTo>
                  <a:pt x="8213" y="5288"/>
                  <a:pt x="8172" y="5292"/>
                  <a:pt x="8132" y="5299"/>
                </a:cubicBezTo>
                <a:lnTo>
                  <a:pt x="6834" y="5585"/>
                </a:lnTo>
                <a:cubicBezTo>
                  <a:pt x="6834" y="5573"/>
                  <a:pt x="6834" y="5549"/>
                  <a:pt x="6823" y="5537"/>
                </a:cubicBezTo>
                <a:lnTo>
                  <a:pt x="9240" y="3644"/>
                </a:lnTo>
                <a:cubicBezTo>
                  <a:pt x="9311" y="3585"/>
                  <a:pt x="9370" y="3513"/>
                  <a:pt x="9394" y="3430"/>
                </a:cubicBezTo>
                <a:lnTo>
                  <a:pt x="10263" y="1180"/>
                </a:lnTo>
                <a:cubicBezTo>
                  <a:pt x="10287" y="1084"/>
                  <a:pt x="10252" y="1001"/>
                  <a:pt x="10168" y="953"/>
                </a:cubicBezTo>
                <a:cubicBezTo>
                  <a:pt x="10149" y="945"/>
                  <a:pt x="10129" y="941"/>
                  <a:pt x="10110" y="941"/>
                </a:cubicBezTo>
                <a:cubicBezTo>
                  <a:pt x="10044" y="941"/>
                  <a:pt x="9981" y="984"/>
                  <a:pt x="9954" y="1049"/>
                </a:cubicBezTo>
                <a:lnTo>
                  <a:pt x="9085" y="3287"/>
                </a:lnTo>
                <a:cubicBezTo>
                  <a:pt x="9073" y="3323"/>
                  <a:pt x="9061" y="3346"/>
                  <a:pt x="9025" y="3370"/>
                </a:cubicBezTo>
                <a:lnTo>
                  <a:pt x="6692" y="5192"/>
                </a:lnTo>
                <a:cubicBezTo>
                  <a:pt x="6680" y="5180"/>
                  <a:pt x="6656" y="5156"/>
                  <a:pt x="6644" y="5132"/>
                </a:cubicBezTo>
                <a:lnTo>
                  <a:pt x="7846" y="3251"/>
                </a:lnTo>
                <a:cubicBezTo>
                  <a:pt x="7906" y="3156"/>
                  <a:pt x="7942" y="3061"/>
                  <a:pt x="7942" y="2965"/>
                </a:cubicBezTo>
                <a:lnTo>
                  <a:pt x="7942" y="191"/>
                </a:lnTo>
                <a:cubicBezTo>
                  <a:pt x="7942" y="108"/>
                  <a:pt x="7858" y="13"/>
                  <a:pt x="7775" y="13"/>
                </a:cubicBezTo>
                <a:cubicBezTo>
                  <a:pt x="7692" y="13"/>
                  <a:pt x="7596" y="84"/>
                  <a:pt x="7596" y="179"/>
                </a:cubicBezTo>
                <a:lnTo>
                  <a:pt x="7596" y="2954"/>
                </a:lnTo>
                <a:cubicBezTo>
                  <a:pt x="7596" y="2977"/>
                  <a:pt x="7585" y="3025"/>
                  <a:pt x="7561" y="3049"/>
                </a:cubicBezTo>
                <a:lnTo>
                  <a:pt x="6406" y="4882"/>
                </a:lnTo>
                <a:lnTo>
                  <a:pt x="6394" y="4870"/>
                </a:lnTo>
                <a:cubicBezTo>
                  <a:pt x="6465" y="4751"/>
                  <a:pt x="6501" y="4632"/>
                  <a:pt x="6501" y="4489"/>
                </a:cubicBezTo>
                <a:lnTo>
                  <a:pt x="6501" y="3597"/>
                </a:lnTo>
                <a:cubicBezTo>
                  <a:pt x="6501" y="3466"/>
                  <a:pt x="6453" y="3346"/>
                  <a:pt x="6406" y="3275"/>
                </a:cubicBezTo>
                <a:cubicBezTo>
                  <a:pt x="6377" y="3223"/>
                  <a:pt x="6322" y="3196"/>
                  <a:pt x="6267" y="3196"/>
                </a:cubicBezTo>
                <a:cubicBezTo>
                  <a:pt x="6209" y="3196"/>
                  <a:pt x="6151" y="3226"/>
                  <a:pt x="6120" y="3287"/>
                </a:cubicBezTo>
                <a:cubicBezTo>
                  <a:pt x="6096" y="3335"/>
                  <a:pt x="6096" y="3406"/>
                  <a:pt x="6120" y="3454"/>
                </a:cubicBezTo>
                <a:cubicBezTo>
                  <a:pt x="6144" y="3489"/>
                  <a:pt x="6156" y="3525"/>
                  <a:pt x="6156" y="3597"/>
                </a:cubicBezTo>
                <a:lnTo>
                  <a:pt x="6156" y="3894"/>
                </a:lnTo>
                <a:cubicBezTo>
                  <a:pt x="6049" y="3847"/>
                  <a:pt x="5918" y="3799"/>
                  <a:pt x="5787" y="3799"/>
                </a:cubicBezTo>
                <a:cubicBezTo>
                  <a:pt x="5644" y="3799"/>
                  <a:pt x="5513" y="3835"/>
                  <a:pt x="5406" y="3894"/>
                </a:cubicBezTo>
                <a:lnTo>
                  <a:pt x="5406" y="3597"/>
                </a:lnTo>
                <a:cubicBezTo>
                  <a:pt x="5406" y="3525"/>
                  <a:pt x="5430" y="3489"/>
                  <a:pt x="5441" y="3454"/>
                </a:cubicBezTo>
                <a:cubicBezTo>
                  <a:pt x="5465" y="3406"/>
                  <a:pt x="5465" y="3346"/>
                  <a:pt x="5441" y="3287"/>
                </a:cubicBezTo>
                <a:cubicBezTo>
                  <a:pt x="5411" y="3226"/>
                  <a:pt x="5352" y="3196"/>
                  <a:pt x="5294" y="3196"/>
                </a:cubicBezTo>
                <a:cubicBezTo>
                  <a:pt x="5239" y="3196"/>
                  <a:pt x="5185" y="3223"/>
                  <a:pt x="5156" y="3275"/>
                </a:cubicBezTo>
                <a:cubicBezTo>
                  <a:pt x="5108" y="3358"/>
                  <a:pt x="5072" y="3466"/>
                  <a:pt x="5072" y="3597"/>
                </a:cubicBezTo>
                <a:lnTo>
                  <a:pt x="5072" y="4489"/>
                </a:lnTo>
                <a:cubicBezTo>
                  <a:pt x="5072" y="4632"/>
                  <a:pt x="5108" y="4763"/>
                  <a:pt x="5168" y="4870"/>
                </a:cubicBezTo>
                <a:lnTo>
                  <a:pt x="5156" y="4882"/>
                </a:lnTo>
                <a:lnTo>
                  <a:pt x="4001" y="3049"/>
                </a:lnTo>
                <a:cubicBezTo>
                  <a:pt x="3977" y="3025"/>
                  <a:pt x="3965" y="2989"/>
                  <a:pt x="3965" y="2954"/>
                </a:cubicBezTo>
                <a:lnTo>
                  <a:pt x="3965" y="179"/>
                </a:lnTo>
                <a:cubicBezTo>
                  <a:pt x="3965" y="84"/>
                  <a:pt x="3894" y="1"/>
                  <a:pt x="3798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70" name="Google Shape;11916;p81">
            <a:extLst>
              <a:ext uri="{FF2B5EF4-FFF2-40B4-BE49-F238E27FC236}">
                <a16:creationId xmlns:a16="http://schemas.microsoft.com/office/drawing/2014/main" id="{6062B2A7-4FFF-BB53-9585-70841876E2BA}"/>
              </a:ext>
            </a:extLst>
          </p:cNvPr>
          <p:cNvSpPr/>
          <p:nvPr/>
        </p:nvSpPr>
        <p:spPr>
          <a:xfrm>
            <a:off x="15896096" y="5766988"/>
            <a:ext cx="506816" cy="732480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71" name="Google Shape;11917;p81">
            <a:extLst>
              <a:ext uri="{FF2B5EF4-FFF2-40B4-BE49-F238E27FC236}">
                <a16:creationId xmlns:a16="http://schemas.microsoft.com/office/drawing/2014/main" id="{B08CF2B1-7F68-7F6E-EBDD-A9E0515FDCF7}"/>
              </a:ext>
            </a:extLst>
          </p:cNvPr>
          <p:cNvGrpSpPr/>
          <p:nvPr/>
        </p:nvGrpSpPr>
        <p:grpSpPr>
          <a:xfrm>
            <a:off x="14865888" y="5767116"/>
            <a:ext cx="370368" cy="734592"/>
            <a:chOff x="7531277" y="2886354"/>
            <a:chExt cx="185184" cy="36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2" name="Google Shape;11918;p81">
              <a:extLst>
                <a:ext uri="{FF2B5EF4-FFF2-40B4-BE49-F238E27FC236}">
                  <a16:creationId xmlns:a16="http://schemas.microsoft.com/office/drawing/2014/main" id="{8AA7234E-33DD-6EA5-9567-CBD9D20EC1E5}"/>
                </a:ext>
              </a:extLst>
            </p:cNvPr>
            <p:cNvSpPr/>
            <p:nvPr/>
          </p:nvSpPr>
          <p:spPr>
            <a:xfrm>
              <a:off x="7531277" y="2886354"/>
              <a:ext cx="185184" cy="367296"/>
            </a:xfrm>
            <a:custGeom>
              <a:avLst/>
              <a:gdLst/>
              <a:ahLst/>
              <a:cxnLst/>
              <a:rect l="l" t="t" r="r" b="b"/>
              <a:pathLst>
                <a:path w="5787" h="11478" extrusionOk="0">
                  <a:moveTo>
                    <a:pt x="2894" y="667"/>
                  </a:moveTo>
                  <a:lnTo>
                    <a:pt x="4810" y="5775"/>
                  </a:lnTo>
                  <a:lnTo>
                    <a:pt x="3977" y="5775"/>
                  </a:lnTo>
                  <a:cubicBezTo>
                    <a:pt x="3894" y="5775"/>
                    <a:pt x="3822" y="5846"/>
                    <a:pt x="3822" y="5942"/>
                  </a:cubicBezTo>
                  <a:cubicBezTo>
                    <a:pt x="3822" y="6025"/>
                    <a:pt x="3894" y="6096"/>
                    <a:pt x="3977" y="6096"/>
                  </a:cubicBezTo>
                  <a:lnTo>
                    <a:pt x="4179" y="6096"/>
                  </a:lnTo>
                  <a:lnTo>
                    <a:pt x="5156" y="8287"/>
                  </a:lnTo>
                  <a:lnTo>
                    <a:pt x="4513" y="8287"/>
                  </a:lnTo>
                  <a:cubicBezTo>
                    <a:pt x="4429" y="8287"/>
                    <a:pt x="4358" y="8359"/>
                    <a:pt x="4358" y="8454"/>
                  </a:cubicBezTo>
                  <a:cubicBezTo>
                    <a:pt x="4358" y="8549"/>
                    <a:pt x="4429" y="8620"/>
                    <a:pt x="4513" y="8620"/>
                  </a:cubicBezTo>
                  <a:lnTo>
                    <a:pt x="4632" y="8620"/>
                  </a:lnTo>
                  <a:lnTo>
                    <a:pt x="5310" y="9716"/>
                  </a:lnTo>
                  <a:lnTo>
                    <a:pt x="500" y="9716"/>
                  </a:lnTo>
                  <a:lnTo>
                    <a:pt x="1167" y="8620"/>
                  </a:lnTo>
                  <a:lnTo>
                    <a:pt x="2894" y="8620"/>
                  </a:lnTo>
                  <a:cubicBezTo>
                    <a:pt x="2977" y="8620"/>
                    <a:pt x="3060" y="8549"/>
                    <a:pt x="3060" y="8454"/>
                  </a:cubicBezTo>
                  <a:cubicBezTo>
                    <a:pt x="3060" y="8359"/>
                    <a:pt x="2977" y="8287"/>
                    <a:pt x="2894" y="8287"/>
                  </a:cubicBezTo>
                  <a:lnTo>
                    <a:pt x="631" y="8287"/>
                  </a:lnTo>
                  <a:lnTo>
                    <a:pt x="1608" y="6096"/>
                  </a:lnTo>
                  <a:lnTo>
                    <a:pt x="2346" y="6096"/>
                  </a:lnTo>
                  <a:cubicBezTo>
                    <a:pt x="2429" y="6096"/>
                    <a:pt x="2501" y="6025"/>
                    <a:pt x="2501" y="5942"/>
                  </a:cubicBezTo>
                  <a:cubicBezTo>
                    <a:pt x="2501" y="5846"/>
                    <a:pt x="2429" y="5775"/>
                    <a:pt x="2346" y="5775"/>
                  </a:cubicBezTo>
                  <a:lnTo>
                    <a:pt x="977" y="5775"/>
                  </a:lnTo>
                  <a:lnTo>
                    <a:pt x="2894" y="667"/>
                  </a:lnTo>
                  <a:close/>
                  <a:moveTo>
                    <a:pt x="3263" y="10049"/>
                  </a:moveTo>
                  <a:lnTo>
                    <a:pt x="3263" y="11145"/>
                  </a:lnTo>
                  <a:lnTo>
                    <a:pt x="2524" y="11145"/>
                  </a:lnTo>
                  <a:lnTo>
                    <a:pt x="2524" y="10049"/>
                  </a:lnTo>
                  <a:close/>
                  <a:moveTo>
                    <a:pt x="2882" y="0"/>
                  </a:moveTo>
                  <a:cubicBezTo>
                    <a:pt x="2810" y="0"/>
                    <a:pt x="2751" y="48"/>
                    <a:pt x="2715" y="108"/>
                  </a:cubicBezTo>
                  <a:lnTo>
                    <a:pt x="560" y="5870"/>
                  </a:lnTo>
                  <a:cubicBezTo>
                    <a:pt x="548" y="5906"/>
                    <a:pt x="548" y="5965"/>
                    <a:pt x="572" y="6013"/>
                  </a:cubicBezTo>
                  <a:cubicBezTo>
                    <a:pt x="596" y="6061"/>
                    <a:pt x="667" y="6084"/>
                    <a:pt x="703" y="6084"/>
                  </a:cubicBezTo>
                  <a:lnTo>
                    <a:pt x="1227" y="6084"/>
                  </a:lnTo>
                  <a:lnTo>
                    <a:pt x="203" y="8359"/>
                  </a:lnTo>
                  <a:cubicBezTo>
                    <a:pt x="167" y="8406"/>
                    <a:pt x="191" y="8478"/>
                    <a:pt x="215" y="8525"/>
                  </a:cubicBezTo>
                  <a:cubicBezTo>
                    <a:pt x="250" y="8573"/>
                    <a:pt x="298" y="8597"/>
                    <a:pt x="369" y="8597"/>
                  </a:cubicBezTo>
                  <a:lnTo>
                    <a:pt x="750" y="8597"/>
                  </a:lnTo>
                  <a:lnTo>
                    <a:pt x="36" y="9787"/>
                  </a:lnTo>
                  <a:cubicBezTo>
                    <a:pt x="0" y="9835"/>
                    <a:pt x="0" y="9906"/>
                    <a:pt x="36" y="9954"/>
                  </a:cubicBezTo>
                  <a:cubicBezTo>
                    <a:pt x="72" y="10013"/>
                    <a:pt x="119" y="10049"/>
                    <a:pt x="191" y="10049"/>
                  </a:cubicBezTo>
                  <a:lnTo>
                    <a:pt x="2179" y="10049"/>
                  </a:lnTo>
                  <a:lnTo>
                    <a:pt x="2179" y="11145"/>
                  </a:lnTo>
                  <a:lnTo>
                    <a:pt x="1989" y="11145"/>
                  </a:lnTo>
                  <a:cubicBezTo>
                    <a:pt x="1893" y="11145"/>
                    <a:pt x="1822" y="11228"/>
                    <a:pt x="1822" y="11311"/>
                  </a:cubicBezTo>
                  <a:cubicBezTo>
                    <a:pt x="1822" y="11407"/>
                    <a:pt x="1893" y="11478"/>
                    <a:pt x="1989" y="11478"/>
                  </a:cubicBezTo>
                  <a:lnTo>
                    <a:pt x="3786" y="11478"/>
                  </a:lnTo>
                  <a:cubicBezTo>
                    <a:pt x="3870" y="11478"/>
                    <a:pt x="3953" y="11407"/>
                    <a:pt x="3953" y="11311"/>
                  </a:cubicBezTo>
                  <a:cubicBezTo>
                    <a:pt x="3953" y="11228"/>
                    <a:pt x="3870" y="11145"/>
                    <a:pt x="3786" y="11145"/>
                  </a:cubicBezTo>
                  <a:lnTo>
                    <a:pt x="3596" y="11145"/>
                  </a:lnTo>
                  <a:lnTo>
                    <a:pt x="3596" y="10049"/>
                  </a:lnTo>
                  <a:lnTo>
                    <a:pt x="5584" y="10049"/>
                  </a:lnTo>
                  <a:cubicBezTo>
                    <a:pt x="5644" y="10049"/>
                    <a:pt x="5703" y="10013"/>
                    <a:pt x="5739" y="9954"/>
                  </a:cubicBezTo>
                  <a:cubicBezTo>
                    <a:pt x="5787" y="9918"/>
                    <a:pt x="5787" y="9859"/>
                    <a:pt x="5739" y="9787"/>
                  </a:cubicBezTo>
                  <a:lnTo>
                    <a:pt x="5025" y="8597"/>
                  </a:lnTo>
                  <a:lnTo>
                    <a:pt x="5406" y="8597"/>
                  </a:lnTo>
                  <a:cubicBezTo>
                    <a:pt x="5465" y="8597"/>
                    <a:pt x="5513" y="8573"/>
                    <a:pt x="5549" y="8525"/>
                  </a:cubicBezTo>
                  <a:cubicBezTo>
                    <a:pt x="5572" y="8490"/>
                    <a:pt x="5572" y="8418"/>
                    <a:pt x="5561" y="8359"/>
                  </a:cubicBezTo>
                  <a:lnTo>
                    <a:pt x="4537" y="6084"/>
                  </a:lnTo>
                  <a:lnTo>
                    <a:pt x="5049" y="6084"/>
                  </a:lnTo>
                  <a:cubicBezTo>
                    <a:pt x="5108" y="6084"/>
                    <a:pt x="5156" y="6061"/>
                    <a:pt x="5191" y="6013"/>
                  </a:cubicBezTo>
                  <a:cubicBezTo>
                    <a:pt x="5215" y="5965"/>
                    <a:pt x="5227" y="5906"/>
                    <a:pt x="5203" y="5870"/>
                  </a:cubicBezTo>
                  <a:lnTo>
                    <a:pt x="3048" y="108"/>
                  </a:lnTo>
                  <a:cubicBezTo>
                    <a:pt x="3013" y="48"/>
                    <a:pt x="2953" y="0"/>
                    <a:pt x="2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11919;p81">
              <a:extLst>
                <a:ext uri="{FF2B5EF4-FFF2-40B4-BE49-F238E27FC236}">
                  <a16:creationId xmlns:a16="http://schemas.microsoft.com/office/drawing/2014/main" id="{13C1316C-DF3B-219E-F0B6-0A3D03B15B88}"/>
                </a:ext>
              </a:extLst>
            </p:cNvPr>
            <p:cNvSpPr/>
            <p:nvPr/>
          </p:nvSpPr>
          <p:spPr>
            <a:xfrm>
              <a:off x="7642157" y="3151154"/>
              <a:ext cx="16032" cy="10688"/>
            </a:xfrm>
            <a:custGeom>
              <a:avLst/>
              <a:gdLst/>
              <a:ahLst/>
              <a:cxnLst/>
              <a:rect l="l" t="t" r="r" b="b"/>
              <a:pathLst>
                <a:path w="501" h="334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34"/>
                    <a:pt x="155" y="334"/>
                  </a:cubicBezTo>
                  <a:lnTo>
                    <a:pt x="333" y="334"/>
                  </a:lnTo>
                  <a:cubicBezTo>
                    <a:pt x="429" y="334"/>
                    <a:pt x="500" y="250"/>
                    <a:pt x="500" y="167"/>
                  </a:cubicBezTo>
                  <a:cubicBezTo>
                    <a:pt x="500" y="72"/>
                    <a:pt x="429" y="0"/>
                    <a:pt x="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11920;p81">
              <a:extLst>
                <a:ext uri="{FF2B5EF4-FFF2-40B4-BE49-F238E27FC236}">
                  <a16:creationId xmlns:a16="http://schemas.microsoft.com/office/drawing/2014/main" id="{57A18448-CE55-C0A4-D00E-87ED63D5761A}"/>
                </a:ext>
              </a:extLst>
            </p:cNvPr>
            <p:cNvSpPr/>
            <p:nvPr/>
          </p:nvSpPr>
          <p:spPr>
            <a:xfrm>
              <a:off x="7625005" y="3070738"/>
              <a:ext cx="16032" cy="10336"/>
            </a:xfrm>
            <a:custGeom>
              <a:avLst/>
              <a:gdLst/>
              <a:ahLst/>
              <a:cxnLst/>
              <a:rect l="l" t="t" r="r" b="b"/>
              <a:pathLst>
                <a:path w="501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334" y="322"/>
                  </a:lnTo>
                  <a:cubicBezTo>
                    <a:pt x="429" y="322"/>
                    <a:pt x="500" y="251"/>
                    <a:pt x="500" y="168"/>
                  </a:cubicBezTo>
                  <a:cubicBezTo>
                    <a:pt x="500" y="72"/>
                    <a:pt x="429" y="1"/>
                    <a:pt x="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75" name="Google Shape;11921;p81">
            <a:extLst>
              <a:ext uri="{FF2B5EF4-FFF2-40B4-BE49-F238E27FC236}">
                <a16:creationId xmlns:a16="http://schemas.microsoft.com/office/drawing/2014/main" id="{84C753D5-2513-411E-60A0-FF60FDB62B3E}"/>
              </a:ext>
            </a:extLst>
          </p:cNvPr>
          <p:cNvGrpSpPr/>
          <p:nvPr/>
        </p:nvGrpSpPr>
        <p:grpSpPr>
          <a:xfrm>
            <a:off x="13656608" y="5767884"/>
            <a:ext cx="594368" cy="734592"/>
            <a:chOff x="6926637" y="2886738"/>
            <a:chExt cx="297184" cy="367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6" name="Google Shape;11922;p81">
              <a:extLst>
                <a:ext uri="{FF2B5EF4-FFF2-40B4-BE49-F238E27FC236}">
                  <a16:creationId xmlns:a16="http://schemas.microsoft.com/office/drawing/2014/main" id="{669048AE-0FB2-619D-AB5F-2749762FA165}"/>
                </a:ext>
              </a:extLst>
            </p:cNvPr>
            <p:cNvSpPr/>
            <p:nvPr/>
          </p:nvSpPr>
          <p:spPr>
            <a:xfrm>
              <a:off x="7006637" y="2961202"/>
              <a:ext cx="106720" cy="100064"/>
            </a:xfrm>
            <a:custGeom>
              <a:avLst/>
              <a:gdLst/>
              <a:ahLst/>
              <a:cxnLst/>
              <a:rect l="l" t="t" r="r" b="b"/>
              <a:pathLst>
                <a:path w="3335" h="3127" extrusionOk="0">
                  <a:moveTo>
                    <a:pt x="2155" y="1"/>
                  </a:moveTo>
                  <a:cubicBezTo>
                    <a:pt x="1646" y="1"/>
                    <a:pt x="1141" y="200"/>
                    <a:pt x="762" y="578"/>
                  </a:cubicBezTo>
                  <a:cubicBezTo>
                    <a:pt x="108" y="1233"/>
                    <a:pt x="0" y="2281"/>
                    <a:pt x="512" y="3055"/>
                  </a:cubicBezTo>
                  <a:cubicBezTo>
                    <a:pt x="536" y="3091"/>
                    <a:pt x="596" y="3126"/>
                    <a:pt x="643" y="3126"/>
                  </a:cubicBezTo>
                  <a:cubicBezTo>
                    <a:pt x="667" y="3126"/>
                    <a:pt x="703" y="3114"/>
                    <a:pt x="727" y="3091"/>
                  </a:cubicBezTo>
                  <a:cubicBezTo>
                    <a:pt x="810" y="3055"/>
                    <a:pt x="834" y="2948"/>
                    <a:pt x="774" y="2852"/>
                  </a:cubicBezTo>
                  <a:cubicBezTo>
                    <a:pt x="346" y="2221"/>
                    <a:pt x="429" y="1352"/>
                    <a:pt x="989" y="805"/>
                  </a:cubicBezTo>
                  <a:cubicBezTo>
                    <a:pt x="1306" y="488"/>
                    <a:pt x="1726" y="322"/>
                    <a:pt x="2149" y="322"/>
                  </a:cubicBezTo>
                  <a:cubicBezTo>
                    <a:pt x="2457" y="322"/>
                    <a:pt x="2766" y="410"/>
                    <a:pt x="3036" y="590"/>
                  </a:cubicBezTo>
                  <a:cubicBezTo>
                    <a:pt x="3065" y="609"/>
                    <a:pt x="3099" y="619"/>
                    <a:pt x="3134" y="619"/>
                  </a:cubicBezTo>
                  <a:cubicBezTo>
                    <a:pt x="3186" y="619"/>
                    <a:pt x="3239" y="597"/>
                    <a:pt x="3275" y="555"/>
                  </a:cubicBezTo>
                  <a:cubicBezTo>
                    <a:pt x="3334" y="471"/>
                    <a:pt x="3310" y="376"/>
                    <a:pt x="3227" y="328"/>
                  </a:cubicBezTo>
                  <a:cubicBezTo>
                    <a:pt x="2900" y="107"/>
                    <a:pt x="2527" y="1"/>
                    <a:pt x="2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11923;p81">
              <a:extLst>
                <a:ext uri="{FF2B5EF4-FFF2-40B4-BE49-F238E27FC236}">
                  <a16:creationId xmlns:a16="http://schemas.microsoft.com/office/drawing/2014/main" id="{6BD230C5-3A4E-AF05-443C-EBAEF3AD7951}"/>
                </a:ext>
              </a:extLst>
            </p:cNvPr>
            <p:cNvSpPr/>
            <p:nvPr/>
          </p:nvSpPr>
          <p:spPr>
            <a:xfrm>
              <a:off x="7037485" y="2986738"/>
              <a:ext cx="106720" cy="100800"/>
            </a:xfrm>
            <a:custGeom>
              <a:avLst/>
              <a:gdLst/>
              <a:ahLst/>
              <a:cxnLst/>
              <a:rect l="l" t="t" r="r" b="b"/>
              <a:pathLst>
                <a:path w="3335" h="3150" extrusionOk="0">
                  <a:moveTo>
                    <a:pt x="2689" y="0"/>
                  </a:moveTo>
                  <a:cubicBezTo>
                    <a:pt x="2658" y="0"/>
                    <a:pt x="2626" y="10"/>
                    <a:pt x="2596" y="30"/>
                  </a:cubicBezTo>
                  <a:cubicBezTo>
                    <a:pt x="2525" y="78"/>
                    <a:pt x="2489" y="185"/>
                    <a:pt x="2549" y="269"/>
                  </a:cubicBezTo>
                  <a:cubicBezTo>
                    <a:pt x="2977" y="911"/>
                    <a:pt x="2894" y="1781"/>
                    <a:pt x="2346" y="2328"/>
                  </a:cubicBezTo>
                  <a:cubicBezTo>
                    <a:pt x="2025" y="2643"/>
                    <a:pt x="1605" y="2808"/>
                    <a:pt x="1183" y="2808"/>
                  </a:cubicBezTo>
                  <a:cubicBezTo>
                    <a:pt x="872" y="2808"/>
                    <a:pt x="560" y="2718"/>
                    <a:pt x="287" y="2531"/>
                  </a:cubicBezTo>
                  <a:cubicBezTo>
                    <a:pt x="261" y="2518"/>
                    <a:pt x="231" y="2511"/>
                    <a:pt x="200" y="2511"/>
                  </a:cubicBezTo>
                  <a:cubicBezTo>
                    <a:pt x="144" y="2511"/>
                    <a:pt x="87" y="2533"/>
                    <a:pt x="48" y="2578"/>
                  </a:cubicBezTo>
                  <a:cubicBezTo>
                    <a:pt x="1" y="2650"/>
                    <a:pt x="25" y="2757"/>
                    <a:pt x="96" y="2816"/>
                  </a:cubicBezTo>
                  <a:cubicBezTo>
                    <a:pt x="418" y="3043"/>
                    <a:pt x="799" y="3150"/>
                    <a:pt x="1180" y="3150"/>
                  </a:cubicBezTo>
                  <a:cubicBezTo>
                    <a:pt x="1691" y="3150"/>
                    <a:pt x="2192" y="2947"/>
                    <a:pt x="2584" y="2566"/>
                  </a:cubicBezTo>
                  <a:cubicBezTo>
                    <a:pt x="3239" y="1888"/>
                    <a:pt x="3335" y="852"/>
                    <a:pt x="2834" y="78"/>
                  </a:cubicBezTo>
                  <a:cubicBezTo>
                    <a:pt x="2804" y="32"/>
                    <a:pt x="2748" y="0"/>
                    <a:pt x="26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11924;p81">
              <a:extLst>
                <a:ext uri="{FF2B5EF4-FFF2-40B4-BE49-F238E27FC236}">
                  <a16:creationId xmlns:a16="http://schemas.microsoft.com/office/drawing/2014/main" id="{9E73A5CE-2DE4-E14F-5A91-69C143FDCB6B}"/>
                </a:ext>
              </a:extLst>
            </p:cNvPr>
            <p:cNvSpPr/>
            <p:nvPr/>
          </p:nvSpPr>
          <p:spPr>
            <a:xfrm>
              <a:off x="6926637" y="2886738"/>
              <a:ext cx="297184" cy="367296"/>
            </a:xfrm>
            <a:custGeom>
              <a:avLst/>
              <a:gdLst/>
              <a:ahLst/>
              <a:cxnLst/>
              <a:rect l="l" t="t" r="r" b="b"/>
              <a:pathLst>
                <a:path w="9287" h="11478" extrusionOk="0">
                  <a:moveTo>
                    <a:pt x="4644" y="441"/>
                  </a:moveTo>
                  <a:cubicBezTo>
                    <a:pt x="4822" y="691"/>
                    <a:pt x="5108" y="1191"/>
                    <a:pt x="4989" y="1631"/>
                  </a:cubicBezTo>
                  <a:cubicBezTo>
                    <a:pt x="4882" y="1608"/>
                    <a:pt x="4763" y="1608"/>
                    <a:pt x="4644" y="1608"/>
                  </a:cubicBezTo>
                  <a:cubicBezTo>
                    <a:pt x="4524" y="1608"/>
                    <a:pt x="4417" y="1608"/>
                    <a:pt x="4298" y="1631"/>
                  </a:cubicBezTo>
                  <a:cubicBezTo>
                    <a:pt x="4179" y="1191"/>
                    <a:pt x="4465" y="691"/>
                    <a:pt x="4644" y="441"/>
                  </a:cubicBezTo>
                  <a:close/>
                  <a:moveTo>
                    <a:pt x="3167" y="738"/>
                  </a:moveTo>
                  <a:lnTo>
                    <a:pt x="3167" y="738"/>
                  </a:lnTo>
                  <a:cubicBezTo>
                    <a:pt x="3441" y="893"/>
                    <a:pt x="3905" y="1250"/>
                    <a:pt x="3941" y="1703"/>
                  </a:cubicBezTo>
                  <a:cubicBezTo>
                    <a:pt x="3727" y="1762"/>
                    <a:pt x="3512" y="1846"/>
                    <a:pt x="3322" y="1965"/>
                  </a:cubicBezTo>
                  <a:cubicBezTo>
                    <a:pt x="3036" y="1608"/>
                    <a:pt x="3108" y="1036"/>
                    <a:pt x="3167" y="738"/>
                  </a:cubicBezTo>
                  <a:close/>
                  <a:moveTo>
                    <a:pt x="6120" y="738"/>
                  </a:moveTo>
                  <a:lnTo>
                    <a:pt x="6120" y="738"/>
                  </a:lnTo>
                  <a:cubicBezTo>
                    <a:pt x="6179" y="1048"/>
                    <a:pt x="6251" y="1608"/>
                    <a:pt x="5965" y="1965"/>
                  </a:cubicBezTo>
                  <a:cubicBezTo>
                    <a:pt x="5775" y="1846"/>
                    <a:pt x="5572" y="1774"/>
                    <a:pt x="5346" y="1703"/>
                  </a:cubicBezTo>
                  <a:cubicBezTo>
                    <a:pt x="5406" y="1250"/>
                    <a:pt x="5870" y="893"/>
                    <a:pt x="6120" y="738"/>
                  </a:cubicBezTo>
                  <a:close/>
                  <a:moveTo>
                    <a:pt x="1917" y="1572"/>
                  </a:moveTo>
                  <a:lnTo>
                    <a:pt x="1917" y="1572"/>
                  </a:lnTo>
                  <a:cubicBezTo>
                    <a:pt x="2024" y="1584"/>
                    <a:pt x="2155" y="1608"/>
                    <a:pt x="2310" y="1667"/>
                  </a:cubicBezTo>
                  <a:cubicBezTo>
                    <a:pt x="2548" y="1762"/>
                    <a:pt x="2858" y="1905"/>
                    <a:pt x="3012" y="2179"/>
                  </a:cubicBezTo>
                  <a:cubicBezTo>
                    <a:pt x="2834" y="2310"/>
                    <a:pt x="2667" y="2477"/>
                    <a:pt x="2536" y="2655"/>
                  </a:cubicBezTo>
                  <a:cubicBezTo>
                    <a:pt x="2143" y="2441"/>
                    <a:pt x="1977" y="1881"/>
                    <a:pt x="1917" y="1572"/>
                  </a:cubicBezTo>
                  <a:close/>
                  <a:moveTo>
                    <a:pt x="7382" y="1572"/>
                  </a:moveTo>
                  <a:cubicBezTo>
                    <a:pt x="7370" y="1667"/>
                    <a:pt x="7334" y="1810"/>
                    <a:pt x="7275" y="1953"/>
                  </a:cubicBezTo>
                  <a:cubicBezTo>
                    <a:pt x="7191" y="2191"/>
                    <a:pt x="7037" y="2501"/>
                    <a:pt x="6775" y="2655"/>
                  </a:cubicBezTo>
                  <a:cubicBezTo>
                    <a:pt x="6632" y="2477"/>
                    <a:pt x="6477" y="2310"/>
                    <a:pt x="6298" y="2179"/>
                  </a:cubicBezTo>
                  <a:cubicBezTo>
                    <a:pt x="6501" y="1774"/>
                    <a:pt x="7072" y="1631"/>
                    <a:pt x="7382" y="1572"/>
                  </a:cubicBezTo>
                  <a:close/>
                  <a:moveTo>
                    <a:pt x="1642" y="2755"/>
                  </a:moveTo>
                  <a:cubicBezTo>
                    <a:pt x="1872" y="2755"/>
                    <a:pt x="2131" y="2801"/>
                    <a:pt x="2322" y="2953"/>
                  </a:cubicBezTo>
                  <a:cubicBezTo>
                    <a:pt x="2203" y="3144"/>
                    <a:pt x="2131" y="3358"/>
                    <a:pt x="2060" y="3572"/>
                  </a:cubicBezTo>
                  <a:cubicBezTo>
                    <a:pt x="1607" y="3548"/>
                    <a:pt x="1250" y="3084"/>
                    <a:pt x="1084" y="2822"/>
                  </a:cubicBezTo>
                  <a:cubicBezTo>
                    <a:pt x="1191" y="2786"/>
                    <a:pt x="1322" y="2774"/>
                    <a:pt x="1476" y="2763"/>
                  </a:cubicBezTo>
                  <a:cubicBezTo>
                    <a:pt x="1529" y="2758"/>
                    <a:pt x="1585" y="2755"/>
                    <a:pt x="1642" y="2755"/>
                  </a:cubicBezTo>
                  <a:close/>
                  <a:moveTo>
                    <a:pt x="7670" y="2763"/>
                  </a:moveTo>
                  <a:cubicBezTo>
                    <a:pt x="7877" y="2763"/>
                    <a:pt x="8075" y="2795"/>
                    <a:pt x="8215" y="2822"/>
                  </a:cubicBezTo>
                  <a:cubicBezTo>
                    <a:pt x="8156" y="2905"/>
                    <a:pt x="8084" y="3013"/>
                    <a:pt x="7977" y="3132"/>
                  </a:cubicBezTo>
                  <a:cubicBezTo>
                    <a:pt x="7799" y="3322"/>
                    <a:pt x="7549" y="3560"/>
                    <a:pt x="7239" y="3596"/>
                  </a:cubicBezTo>
                  <a:cubicBezTo>
                    <a:pt x="7180" y="3370"/>
                    <a:pt x="7084" y="3155"/>
                    <a:pt x="6965" y="2965"/>
                  </a:cubicBezTo>
                  <a:cubicBezTo>
                    <a:pt x="7160" y="2809"/>
                    <a:pt x="7422" y="2763"/>
                    <a:pt x="7670" y="2763"/>
                  </a:cubicBezTo>
                  <a:close/>
                  <a:moveTo>
                    <a:pt x="7544" y="3920"/>
                  </a:moveTo>
                  <a:cubicBezTo>
                    <a:pt x="7912" y="3920"/>
                    <a:pt x="8297" y="4139"/>
                    <a:pt x="8513" y="4287"/>
                  </a:cubicBezTo>
                  <a:cubicBezTo>
                    <a:pt x="8430" y="4346"/>
                    <a:pt x="8311" y="4417"/>
                    <a:pt x="8168" y="4477"/>
                  </a:cubicBezTo>
                  <a:cubicBezTo>
                    <a:pt x="7983" y="4569"/>
                    <a:pt x="7748" y="4655"/>
                    <a:pt x="7512" y="4655"/>
                  </a:cubicBezTo>
                  <a:cubicBezTo>
                    <a:pt x="7445" y="4655"/>
                    <a:pt x="7377" y="4648"/>
                    <a:pt x="7311" y="4632"/>
                  </a:cubicBezTo>
                  <a:cubicBezTo>
                    <a:pt x="7322" y="4525"/>
                    <a:pt x="7322" y="4406"/>
                    <a:pt x="7322" y="4287"/>
                  </a:cubicBezTo>
                  <a:cubicBezTo>
                    <a:pt x="7322" y="4167"/>
                    <a:pt x="7322" y="4072"/>
                    <a:pt x="7311" y="3953"/>
                  </a:cubicBezTo>
                  <a:cubicBezTo>
                    <a:pt x="7386" y="3930"/>
                    <a:pt x="7465" y="3920"/>
                    <a:pt x="7544" y="3920"/>
                  </a:cubicBezTo>
                  <a:close/>
                  <a:moveTo>
                    <a:pt x="1744" y="3920"/>
                  </a:moveTo>
                  <a:cubicBezTo>
                    <a:pt x="1823" y="3920"/>
                    <a:pt x="1901" y="3930"/>
                    <a:pt x="1977" y="3953"/>
                  </a:cubicBezTo>
                  <a:cubicBezTo>
                    <a:pt x="1965" y="4048"/>
                    <a:pt x="1965" y="4167"/>
                    <a:pt x="1965" y="4287"/>
                  </a:cubicBezTo>
                  <a:cubicBezTo>
                    <a:pt x="1965" y="4406"/>
                    <a:pt x="1965" y="4513"/>
                    <a:pt x="1977" y="4632"/>
                  </a:cubicBezTo>
                  <a:cubicBezTo>
                    <a:pt x="1903" y="4654"/>
                    <a:pt x="1827" y="4664"/>
                    <a:pt x="1751" y="4664"/>
                  </a:cubicBezTo>
                  <a:cubicBezTo>
                    <a:pt x="1383" y="4664"/>
                    <a:pt x="1003" y="4434"/>
                    <a:pt x="786" y="4287"/>
                  </a:cubicBezTo>
                  <a:cubicBezTo>
                    <a:pt x="1002" y="4139"/>
                    <a:pt x="1379" y="3920"/>
                    <a:pt x="1744" y="3920"/>
                  </a:cubicBezTo>
                  <a:close/>
                  <a:moveTo>
                    <a:pt x="7251" y="5001"/>
                  </a:moveTo>
                  <a:cubicBezTo>
                    <a:pt x="7680" y="5049"/>
                    <a:pt x="8037" y="5513"/>
                    <a:pt x="8215" y="5763"/>
                  </a:cubicBezTo>
                  <a:cubicBezTo>
                    <a:pt x="8108" y="5799"/>
                    <a:pt x="7977" y="5811"/>
                    <a:pt x="7834" y="5822"/>
                  </a:cubicBezTo>
                  <a:cubicBezTo>
                    <a:pt x="7790" y="5824"/>
                    <a:pt x="7743" y="5826"/>
                    <a:pt x="7695" y="5826"/>
                  </a:cubicBezTo>
                  <a:cubicBezTo>
                    <a:pt x="7451" y="5826"/>
                    <a:pt x="7176" y="5791"/>
                    <a:pt x="6977" y="5632"/>
                  </a:cubicBezTo>
                  <a:cubicBezTo>
                    <a:pt x="7096" y="5441"/>
                    <a:pt x="7180" y="5227"/>
                    <a:pt x="7251" y="5001"/>
                  </a:cubicBezTo>
                  <a:close/>
                  <a:moveTo>
                    <a:pt x="2072" y="4989"/>
                  </a:moveTo>
                  <a:cubicBezTo>
                    <a:pt x="2131" y="5215"/>
                    <a:pt x="2215" y="5418"/>
                    <a:pt x="2334" y="5608"/>
                  </a:cubicBezTo>
                  <a:cubicBezTo>
                    <a:pt x="2127" y="5775"/>
                    <a:pt x="1853" y="5826"/>
                    <a:pt x="1600" y="5826"/>
                  </a:cubicBezTo>
                  <a:cubicBezTo>
                    <a:pt x="1401" y="5826"/>
                    <a:pt x="1214" y="5794"/>
                    <a:pt x="1084" y="5763"/>
                  </a:cubicBezTo>
                  <a:cubicBezTo>
                    <a:pt x="1143" y="5668"/>
                    <a:pt x="1226" y="5572"/>
                    <a:pt x="1322" y="5453"/>
                  </a:cubicBezTo>
                  <a:cubicBezTo>
                    <a:pt x="1500" y="5263"/>
                    <a:pt x="1762" y="5013"/>
                    <a:pt x="2072" y="4989"/>
                  </a:cubicBezTo>
                  <a:close/>
                  <a:moveTo>
                    <a:pt x="4644" y="1941"/>
                  </a:moveTo>
                  <a:cubicBezTo>
                    <a:pt x="5941" y="1941"/>
                    <a:pt x="6989" y="3001"/>
                    <a:pt x="6989" y="4287"/>
                  </a:cubicBezTo>
                  <a:cubicBezTo>
                    <a:pt x="6989" y="5584"/>
                    <a:pt x="5941" y="6644"/>
                    <a:pt x="4644" y="6644"/>
                  </a:cubicBezTo>
                  <a:cubicBezTo>
                    <a:pt x="3346" y="6644"/>
                    <a:pt x="2298" y="5584"/>
                    <a:pt x="2298" y="4287"/>
                  </a:cubicBezTo>
                  <a:cubicBezTo>
                    <a:pt x="2298" y="2989"/>
                    <a:pt x="3346" y="1941"/>
                    <a:pt x="4644" y="1941"/>
                  </a:cubicBezTo>
                  <a:close/>
                  <a:moveTo>
                    <a:pt x="2512" y="5941"/>
                  </a:moveTo>
                  <a:cubicBezTo>
                    <a:pt x="2655" y="6120"/>
                    <a:pt x="2810" y="6287"/>
                    <a:pt x="2989" y="6418"/>
                  </a:cubicBezTo>
                  <a:cubicBezTo>
                    <a:pt x="2798" y="6799"/>
                    <a:pt x="2238" y="6965"/>
                    <a:pt x="1917" y="7025"/>
                  </a:cubicBezTo>
                  <a:cubicBezTo>
                    <a:pt x="1929" y="6918"/>
                    <a:pt x="1965" y="6787"/>
                    <a:pt x="2012" y="6656"/>
                  </a:cubicBezTo>
                  <a:cubicBezTo>
                    <a:pt x="2096" y="6406"/>
                    <a:pt x="2250" y="6096"/>
                    <a:pt x="2512" y="5941"/>
                  </a:cubicBezTo>
                  <a:close/>
                  <a:moveTo>
                    <a:pt x="6763" y="5941"/>
                  </a:moveTo>
                  <a:cubicBezTo>
                    <a:pt x="7144" y="6156"/>
                    <a:pt x="7311" y="6715"/>
                    <a:pt x="7370" y="7025"/>
                  </a:cubicBezTo>
                  <a:cubicBezTo>
                    <a:pt x="7275" y="7001"/>
                    <a:pt x="7144" y="6965"/>
                    <a:pt x="7001" y="6930"/>
                  </a:cubicBezTo>
                  <a:cubicBezTo>
                    <a:pt x="6739" y="6834"/>
                    <a:pt x="6429" y="6692"/>
                    <a:pt x="6287" y="6418"/>
                  </a:cubicBezTo>
                  <a:cubicBezTo>
                    <a:pt x="6465" y="6287"/>
                    <a:pt x="6620" y="6120"/>
                    <a:pt x="6763" y="5941"/>
                  </a:cubicBezTo>
                  <a:close/>
                  <a:moveTo>
                    <a:pt x="3322" y="6632"/>
                  </a:moveTo>
                  <a:cubicBezTo>
                    <a:pt x="3512" y="6751"/>
                    <a:pt x="3727" y="6823"/>
                    <a:pt x="3941" y="6894"/>
                  </a:cubicBezTo>
                  <a:cubicBezTo>
                    <a:pt x="3905" y="7323"/>
                    <a:pt x="3441" y="7680"/>
                    <a:pt x="3167" y="7858"/>
                  </a:cubicBezTo>
                  <a:cubicBezTo>
                    <a:pt x="3108" y="7549"/>
                    <a:pt x="3036" y="6989"/>
                    <a:pt x="3322" y="6632"/>
                  </a:cubicBezTo>
                  <a:close/>
                  <a:moveTo>
                    <a:pt x="5965" y="6608"/>
                  </a:moveTo>
                  <a:cubicBezTo>
                    <a:pt x="6263" y="6965"/>
                    <a:pt x="6191" y="7549"/>
                    <a:pt x="6120" y="7858"/>
                  </a:cubicBezTo>
                  <a:cubicBezTo>
                    <a:pt x="6025" y="7799"/>
                    <a:pt x="5929" y="7727"/>
                    <a:pt x="5810" y="7620"/>
                  </a:cubicBezTo>
                  <a:cubicBezTo>
                    <a:pt x="5608" y="7442"/>
                    <a:pt x="5370" y="7192"/>
                    <a:pt x="5346" y="6882"/>
                  </a:cubicBezTo>
                  <a:cubicBezTo>
                    <a:pt x="5572" y="6823"/>
                    <a:pt x="5775" y="6727"/>
                    <a:pt x="5965" y="6608"/>
                  </a:cubicBezTo>
                  <a:close/>
                  <a:moveTo>
                    <a:pt x="4989" y="6954"/>
                  </a:moveTo>
                  <a:cubicBezTo>
                    <a:pt x="5120" y="7382"/>
                    <a:pt x="4822" y="7894"/>
                    <a:pt x="4644" y="8156"/>
                  </a:cubicBezTo>
                  <a:cubicBezTo>
                    <a:pt x="4584" y="8073"/>
                    <a:pt x="4513" y="7954"/>
                    <a:pt x="4453" y="7823"/>
                  </a:cubicBezTo>
                  <a:cubicBezTo>
                    <a:pt x="4334" y="7585"/>
                    <a:pt x="4227" y="7251"/>
                    <a:pt x="4298" y="6954"/>
                  </a:cubicBezTo>
                  <a:lnTo>
                    <a:pt x="4298" y="6954"/>
                  </a:lnTo>
                  <a:cubicBezTo>
                    <a:pt x="4405" y="6965"/>
                    <a:pt x="4524" y="6965"/>
                    <a:pt x="4644" y="6965"/>
                  </a:cubicBezTo>
                  <a:cubicBezTo>
                    <a:pt x="4763" y="6965"/>
                    <a:pt x="4870" y="6965"/>
                    <a:pt x="4989" y="6954"/>
                  </a:cubicBezTo>
                  <a:close/>
                  <a:moveTo>
                    <a:pt x="488" y="7787"/>
                  </a:moveTo>
                  <a:lnTo>
                    <a:pt x="488" y="7787"/>
                  </a:lnTo>
                  <a:cubicBezTo>
                    <a:pt x="1774" y="8132"/>
                    <a:pt x="2608" y="8728"/>
                    <a:pt x="3084" y="9204"/>
                  </a:cubicBezTo>
                  <a:cubicBezTo>
                    <a:pt x="3370" y="9490"/>
                    <a:pt x="3572" y="9751"/>
                    <a:pt x="3691" y="9930"/>
                  </a:cubicBezTo>
                  <a:cubicBezTo>
                    <a:pt x="2322" y="9668"/>
                    <a:pt x="1500" y="9049"/>
                    <a:pt x="1060" y="8573"/>
                  </a:cubicBezTo>
                  <a:cubicBezTo>
                    <a:pt x="774" y="8275"/>
                    <a:pt x="595" y="8001"/>
                    <a:pt x="488" y="7787"/>
                  </a:cubicBezTo>
                  <a:close/>
                  <a:moveTo>
                    <a:pt x="8811" y="7787"/>
                  </a:moveTo>
                  <a:lnTo>
                    <a:pt x="8811" y="7787"/>
                  </a:lnTo>
                  <a:cubicBezTo>
                    <a:pt x="8704" y="7989"/>
                    <a:pt x="8525" y="8275"/>
                    <a:pt x="8251" y="8573"/>
                  </a:cubicBezTo>
                  <a:cubicBezTo>
                    <a:pt x="7787" y="9049"/>
                    <a:pt x="6977" y="9668"/>
                    <a:pt x="5632" y="9930"/>
                  </a:cubicBezTo>
                  <a:cubicBezTo>
                    <a:pt x="5965" y="9394"/>
                    <a:pt x="6894" y="8299"/>
                    <a:pt x="8811" y="7787"/>
                  </a:cubicBezTo>
                  <a:close/>
                  <a:moveTo>
                    <a:pt x="4644" y="0"/>
                  </a:moveTo>
                  <a:cubicBezTo>
                    <a:pt x="4584" y="0"/>
                    <a:pt x="4548" y="24"/>
                    <a:pt x="4513" y="60"/>
                  </a:cubicBezTo>
                  <a:cubicBezTo>
                    <a:pt x="4477" y="96"/>
                    <a:pt x="4120" y="512"/>
                    <a:pt x="3989" y="1036"/>
                  </a:cubicBezTo>
                  <a:cubicBezTo>
                    <a:pt x="3655" y="596"/>
                    <a:pt x="3167" y="346"/>
                    <a:pt x="3143" y="334"/>
                  </a:cubicBezTo>
                  <a:cubicBezTo>
                    <a:pt x="3114" y="326"/>
                    <a:pt x="3085" y="315"/>
                    <a:pt x="3057" y="315"/>
                  </a:cubicBezTo>
                  <a:cubicBezTo>
                    <a:pt x="3038" y="315"/>
                    <a:pt x="3019" y="320"/>
                    <a:pt x="3000" y="334"/>
                  </a:cubicBezTo>
                  <a:cubicBezTo>
                    <a:pt x="2965" y="346"/>
                    <a:pt x="2929" y="393"/>
                    <a:pt x="2917" y="441"/>
                  </a:cubicBezTo>
                  <a:cubicBezTo>
                    <a:pt x="2905" y="465"/>
                    <a:pt x="2739" y="1000"/>
                    <a:pt x="2798" y="1536"/>
                  </a:cubicBezTo>
                  <a:cubicBezTo>
                    <a:pt x="2334" y="1274"/>
                    <a:pt x="1774" y="1227"/>
                    <a:pt x="1738" y="1227"/>
                  </a:cubicBezTo>
                  <a:cubicBezTo>
                    <a:pt x="1691" y="1227"/>
                    <a:pt x="1655" y="1239"/>
                    <a:pt x="1607" y="1274"/>
                  </a:cubicBezTo>
                  <a:cubicBezTo>
                    <a:pt x="1572" y="1298"/>
                    <a:pt x="1548" y="1358"/>
                    <a:pt x="1560" y="1405"/>
                  </a:cubicBezTo>
                  <a:cubicBezTo>
                    <a:pt x="1560" y="1429"/>
                    <a:pt x="1607" y="2001"/>
                    <a:pt x="1869" y="2465"/>
                  </a:cubicBezTo>
                  <a:cubicBezTo>
                    <a:pt x="1769" y="2449"/>
                    <a:pt x="1670" y="2443"/>
                    <a:pt x="1574" y="2443"/>
                  </a:cubicBezTo>
                  <a:cubicBezTo>
                    <a:pt x="1158" y="2443"/>
                    <a:pt x="813" y="2565"/>
                    <a:pt x="774" y="2584"/>
                  </a:cubicBezTo>
                  <a:cubicBezTo>
                    <a:pt x="726" y="2596"/>
                    <a:pt x="679" y="2620"/>
                    <a:pt x="667" y="2667"/>
                  </a:cubicBezTo>
                  <a:cubicBezTo>
                    <a:pt x="655" y="2715"/>
                    <a:pt x="655" y="2763"/>
                    <a:pt x="667" y="2798"/>
                  </a:cubicBezTo>
                  <a:cubicBezTo>
                    <a:pt x="679" y="2834"/>
                    <a:pt x="941" y="3322"/>
                    <a:pt x="1369" y="3655"/>
                  </a:cubicBezTo>
                  <a:cubicBezTo>
                    <a:pt x="845" y="3786"/>
                    <a:pt x="429" y="4156"/>
                    <a:pt x="405" y="4167"/>
                  </a:cubicBezTo>
                  <a:cubicBezTo>
                    <a:pt x="369" y="4203"/>
                    <a:pt x="345" y="4251"/>
                    <a:pt x="345" y="4310"/>
                  </a:cubicBezTo>
                  <a:cubicBezTo>
                    <a:pt x="345" y="4346"/>
                    <a:pt x="357" y="4394"/>
                    <a:pt x="405" y="4441"/>
                  </a:cubicBezTo>
                  <a:cubicBezTo>
                    <a:pt x="429" y="4465"/>
                    <a:pt x="845" y="4822"/>
                    <a:pt x="1369" y="4965"/>
                  </a:cubicBezTo>
                  <a:cubicBezTo>
                    <a:pt x="941" y="5287"/>
                    <a:pt x="679" y="5775"/>
                    <a:pt x="667" y="5811"/>
                  </a:cubicBezTo>
                  <a:cubicBezTo>
                    <a:pt x="655" y="5858"/>
                    <a:pt x="643" y="5894"/>
                    <a:pt x="667" y="5941"/>
                  </a:cubicBezTo>
                  <a:cubicBezTo>
                    <a:pt x="679" y="5989"/>
                    <a:pt x="726" y="6013"/>
                    <a:pt x="774" y="6037"/>
                  </a:cubicBezTo>
                  <a:cubicBezTo>
                    <a:pt x="798" y="6049"/>
                    <a:pt x="1179" y="6168"/>
                    <a:pt x="1607" y="6168"/>
                  </a:cubicBezTo>
                  <a:cubicBezTo>
                    <a:pt x="1691" y="6168"/>
                    <a:pt x="1786" y="6168"/>
                    <a:pt x="1869" y="6156"/>
                  </a:cubicBezTo>
                  <a:lnTo>
                    <a:pt x="1869" y="6156"/>
                  </a:lnTo>
                  <a:cubicBezTo>
                    <a:pt x="1607" y="6608"/>
                    <a:pt x="1560" y="7180"/>
                    <a:pt x="1560" y="7204"/>
                  </a:cubicBezTo>
                  <a:cubicBezTo>
                    <a:pt x="1560" y="7251"/>
                    <a:pt x="1572" y="7299"/>
                    <a:pt x="1607" y="7346"/>
                  </a:cubicBezTo>
                  <a:cubicBezTo>
                    <a:pt x="1631" y="7370"/>
                    <a:pt x="1679" y="7382"/>
                    <a:pt x="1726" y="7382"/>
                  </a:cubicBezTo>
                  <a:lnTo>
                    <a:pt x="1738" y="7382"/>
                  </a:lnTo>
                  <a:cubicBezTo>
                    <a:pt x="1774" y="7382"/>
                    <a:pt x="2334" y="7346"/>
                    <a:pt x="2798" y="7073"/>
                  </a:cubicBezTo>
                  <a:lnTo>
                    <a:pt x="2798" y="7073"/>
                  </a:lnTo>
                  <a:cubicBezTo>
                    <a:pt x="2727" y="7608"/>
                    <a:pt x="2905" y="8132"/>
                    <a:pt x="2917" y="8180"/>
                  </a:cubicBezTo>
                  <a:cubicBezTo>
                    <a:pt x="2929" y="8216"/>
                    <a:pt x="2965" y="8263"/>
                    <a:pt x="3000" y="8275"/>
                  </a:cubicBezTo>
                  <a:cubicBezTo>
                    <a:pt x="3024" y="8299"/>
                    <a:pt x="3048" y="8299"/>
                    <a:pt x="3060" y="8299"/>
                  </a:cubicBezTo>
                  <a:cubicBezTo>
                    <a:pt x="3096" y="8299"/>
                    <a:pt x="3108" y="8299"/>
                    <a:pt x="3143" y="8275"/>
                  </a:cubicBezTo>
                  <a:cubicBezTo>
                    <a:pt x="3167" y="8263"/>
                    <a:pt x="3655" y="8013"/>
                    <a:pt x="3989" y="7585"/>
                  </a:cubicBezTo>
                  <a:cubicBezTo>
                    <a:pt x="4108" y="8013"/>
                    <a:pt x="4370" y="8370"/>
                    <a:pt x="4477" y="8501"/>
                  </a:cubicBezTo>
                  <a:lnTo>
                    <a:pt x="4477" y="10466"/>
                  </a:lnTo>
                  <a:cubicBezTo>
                    <a:pt x="4334" y="10287"/>
                    <a:pt x="4179" y="10121"/>
                    <a:pt x="4132" y="10085"/>
                  </a:cubicBezTo>
                  <a:cubicBezTo>
                    <a:pt x="4072" y="9966"/>
                    <a:pt x="3834" y="9501"/>
                    <a:pt x="3322" y="8978"/>
                  </a:cubicBezTo>
                  <a:cubicBezTo>
                    <a:pt x="2762" y="8442"/>
                    <a:pt x="1786" y="7727"/>
                    <a:pt x="226" y="7382"/>
                  </a:cubicBezTo>
                  <a:cubicBezTo>
                    <a:pt x="212" y="7379"/>
                    <a:pt x="198" y="7378"/>
                    <a:pt x="184" y="7378"/>
                  </a:cubicBezTo>
                  <a:cubicBezTo>
                    <a:pt x="139" y="7378"/>
                    <a:pt x="96" y="7393"/>
                    <a:pt x="60" y="7430"/>
                  </a:cubicBezTo>
                  <a:cubicBezTo>
                    <a:pt x="12" y="7477"/>
                    <a:pt x="0" y="7537"/>
                    <a:pt x="24" y="7596"/>
                  </a:cubicBezTo>
                  <a:cubicBezTo>
                    <a:pt x="24" y="7620"/>
                    <a:pt x="202" y="8180"/>
                    <a:pt x="786" y="8799"/>
                  </a:cubicBezTo>
                  <a:cubicBezTo>
                    <a:pt x="1310" y="9347"/>
                    <a:pt x="2274" y="10061"/>
                    <a:pt x="3893" y="10323"/>
                  </a:cubicBezTo>
                  <a:cubicBezTo>
                    <a:pt x="4001" y="10442"/>
                    <a:pt x="4334" y="10799"/>
                    <a:pt x="4465" y="11014"/>
                  </a:cubicBezTo>
                  <a:lnTo>
                    <a:pt x="4465" y="11311"/>
                  </a:lnTo>
                  <a:cubicBezTo>
                    <a:pt x="4465" y="11406"/>
                    <a:pt x="4536" y="11478"/>
                    <a:pt x="4632" y="11478"/>
                  </a:cubicBezTo>
                  <a:cubicBezTo>
                    <a:pt x="4715" y="11478"/>
                    <a:pt x="4786" y="11406"/>
                    <a:pt x="4786" y="11311"/>
                  </a:cubicBezTo>
                  <a:lnTo>
                    <a:pt x="4786" y="11014"/>
                  </a:lnTo>
                  <a:cubicBezTo>
                    <a:pt x="4941" y="10799"/>
                    <a:pt x="5251" y="10442"/>
                    <a:pt x="5358" y="10323"/>
                  </a:cubicBezTo>
                  <a:cubicBezTo>
                    <a:pt x="6989" y="10061"/>
                    <a:pt x="7942" y="9347"/>
                    <a:pt x="8465" y="8799"/>
                  </a:cubicBezTo>
                  <a:cubicBezTo>
                    <a:pt x="9049" y="8192"/>
                    <a:pt x="9227" y="7620"/>
                    <a:pt x="9227" y="7596"/>
                  </a:cubicBezTo>
                  <a:cubicBezTo>
                    <a:pt x="9287" y="7537"/>
                    <a:pt x="9275" y="7477"/>
                    <a:pt x="9227" y="7430"/>
                  </a:cubicBezTo>
                  <a:cubicBezTo>
                    <a:pt x="9191" y="7393"/>
                    <a:pt x="9148" y="7378"/>
                    <a:pt x="9103" y="7378"/>
                  </a:cubicBezTo>
                  <a:cubicBezTo>
                    <a:pt x="9089" y="7378"/>
                    <a:pt x="9075" y="7379"/>
                    <a:pt x="9061" y="7382"/>
                  </a:cubicBezTo>
                  <a:cubicBezTo>
                    <a:pt x="7501" y="7716"/>
                    <a:pt x="6525" y="8430"/>
                    <a:pt x="5965" y="8978"/>
                  </a:cubicBezTo>
                  <a:cubicBezTo>
                    <a:pt x="5453" y="9501"/>
                    <a:pt x="5215" y="9966"/>
                    <a:pt x="5155" y="10085"/>
                  </a:cubicBezTo>
                  <a:cubicBezTo>
                    <a:pt x="5108" y="10144"/>
                    <a:pt x="4953" y="10287"/>
                    <a:pt x="4810" y="10466"/>
                  </a:cubicBezTo>
                  <a:lnTo>
                    <a:pt x="4810" y="8501"/>
                  </a:lnTo>
                  <a:cubicBezTo>
                    <a:pt x="4917" y="8370"/>
                    <a:pt x="5179" y="8013"/>
                    <a:pt x="5298" y="7585"/>
                  </a:cubicBezTo>
                  <a:cubicBezTo>
                    <a:pt x="5632" y="8013"/>
                    <a:pt x="6120" y="8263"/>
                    <a:pt x="6144" y="8275"/>
                  </a:cubicBezTo>
                  <a:cubicBezTo>
                    <a:pt x="6179" y="8299"/>
                    <a:pt x="6191" y="8299"/>
                    <a:pt x="6227" y="8299"/>
                  </a:cubicBezTo>
                  <a:cubicBezTo>
                    <a:pt x="6239" y="8299"/>
                    <a:pt x="6263" y="8299"/>
                    <a:pt x="6287" y="8275"/>
                  </a:cubicBezTo>
                  <a:cubicBezTo>
                    <a:pt x="6322" y="8263"/>
                    <a:pt x="6358" y="8216"/>
                    <a:pt x="6370" y="8180"/>
                  </a:cubicBezTo>
                  <a:cubicBezTo>
                    <a:pt x="6382" y="8144"/>
                    <a:pt x="6549" y="7608"/>
                    <a:pt x="6489" y="7073"/>
                  </a:cubicBezTo>
                  <a:lnTo>
                    <a:pt x="6489" y="7073"/>
                  </a:lnTo>
                  <a:cubicBezTo>
                    <a:pt x="6953" y="7346"/>
                    <a:pt x="7513" y="7382"/>
                    <a:pt x="7549" y="7382"/>
                  </a:cubicBezTo>
                  <a:lnTo>
                    <a:pt x="7561" y="7382"/>
                  </a:lnTo>
                  <a:cubicBezTo>
                    <a:pt x="7608" y="7382"/>
                    <a:pt x="7656" y="7370"/>
                    <a:pt x="7680" y="7346"/>
                  </a:cubicBezTo>
                  <a:cubicBezTo>
                    <a:pt x="7715" y="7311"/>
                    <a:pt x="7739" y="7251"/>
                    <a:pt x="7727" y="7204"/>
                  </a:cubicBezTo>
                  <a:cubicBezTo>
                    <a:pt x="7727" y="7180"/>
                    <a:pt x="7680" y="6608"/>
                    <a:pt x="7418" y="6156"/>
                  </a:cubicBezTo>
                  <a:lnTo>
                    <a:pt x="7418" y="6156"/>
                  </a:lnTo>
                  <a:cubicBezTo>
                    <a:pt x="7501" y="6168"/>
                    <a:pt x="7596" y="6168"/>
                    <a:pt x="7680" y="6168"/>
                  </a:cubicBezTo>
                  <a:cubicBezTo>
                    <a:pt x="8108" y="6168"/>
                    <a:pt x="8489" y="6049"/>
                    <a:pt x="8513" y="6037"/>
                  </a:cubicBezTo>
                  <a:cubicBezTo>
                    <a:pt x="8561" y="6013"/>
                    <a:pt x="8596" y="5989"/>
                    <a:pt x="8620" y="5941"/>
                  </a:cubicBezTo>
                  <a:cubicBezTo>
                    <a:pt x="8632" y="5894"/>
                    <a:pt x="8632" y="5858"/>
                    <a:pt x="8620" y="5811"/>
                  </a:cubicBezTo>
                  <a:cubicBezTo>
                    <a:pt x="8608" y="5775"/>
                    <a:pt x="8346" y="5287"/>
                    <a:pt x="7918" y="4965"/>
                  </a:cubicBezTo>
                  <a:cubicBezTo>
                    <a:pt x="8442" y="4822"/>
                    <a:pt x="8858" y="4453"/>
                    <a:pt x="8882" y="4441"/>
                  </a:cubicBezTo>
                  <a:cubicBezTo>
                    <a:pt x="8918" y="4406"/>
                    <a:pt x="8942" y="4370"/>
                    <a:pt x="8942" y="4310"/>
                  </a:cubicBezTo>
                  <a:cubicBezTo>
                    <a:pt x="8942" y="4263"/>
                    <a:pt x="8930" y="4215"/>
                    <a:pt x="8882" y="4167"/>
                  </a:cubicBezTo>
                  <a:cubicBezTo>
                    <a:pt x="8858" y="4144"/>
                    <a:pt x="8442" y="3786"/>
                    <a:pt x="7918" y="3655"/>
                  </a:cubicBezTo>
                  <a:cubicBezTo>
                    <a:pt x="8346" y="3322"/>
                    <a:pt x="8596" y="2834"/>
                    <a:pt x="8620" y="2798"/>
                  </a:cubicBezTo>
                  <a:cubicBezTo>
                    <a:pt x="8632" y="2763"/>
                    <a:pt x="8644" y="2715"/>
                    <a:pt x="8620" y="2667"/>
                  </a:cubicBezTo>
                  <a:cubicBezTo>
                    <a:pt x="8608" y="2620"/>
                    <a:pt x="8561" y="2596"/>
                    <a:pt x="8513" y="2584"/>
                  </a:cubicBezTo>
                  <a:cubicBezTo>
                    <a:pt x="8483" y="2564"/>
                    <a:pt x="8108" y="2451"/>
                    <a:pt x="7664" y="2451"/>
                  </a:cubicBezTo>
                  <a:cubicBezTo>
                    <a:pt x="7580" y="2451"/>
                    <a:pt x="7493" y="2455"/>
                    <a:pt x="7406" y="2465"/>
                  </a:cubicBezTo>
                  <a:cubicBezTo>
                    <a:pt x="7680" y="2001"/>
                    <a:pt x="7727" y="1429"/>
                    <a:pt x="7727" y="1405"/>
                  </a:cubicBezTo>
                  <a:cubicBezTo>
                    <a:pt x="7727" y="1358"/>
                    <a:pt x="7703" y="1310"/>
                    <a:pt x="7680" y="1274"/>
                  </a:cubicBezTo>
                  <a:cubicBezTo>
                    <a:pt x="7650" y="1245"/>
                    <a:pt x="7605" y="1224"/>
                    <a:pt x="7570" y="1224"/>
                  </a:cubicBezTo>
                  <a:cubicBezTo>
                    <a:pt x="7562" y="1224"/>
                    <a:pt x="7555" y="1225"/>
                    <a:pt x="7549" y="1227"/>
                  </a:cubicBezTo>
                  <a:cubicBezTo>
                    <a:pt x="7513" y="1227"/>
                    <a:pt x="6953" y="1274"/>
                    <a:pt x="6489" y="1536"/>
                  </a:cubicBezTo>
                  <a:cubicBezTo>
                    <a:pt x="6560" y="1000"/>
                    <a:pt x="6382" y="477"/>
                    <a:pt x="6370" y="441"/>
                  </a:cubicBezTo>
                  <a:cubicBezTo>
                    <a:pt x="6358" y="393"/>
                    <a:pt x="6322" y="346"/>
                    <a:pt x="6287" y="334"/>
                  </a:cubicBezTo>
                  <a:cubicBezTo>
                    <a:pt x="6263" y="328"/>
                    <a:pt x="6239" y="325"/>
                    <a:pt x="6215" y="325"/>
                  </a:cubicBezTo>
                  <a:cubicBezTo>
                    <a:pt x="6191" y="325"/>
                    <a:pt x="6168" y="328"/>
                    <a:pt x="6144" y="334"/>
                  </a:cubicBezTo>
                  <a:cubicBezTo>
                    <a:pt x="6120" y="346"/>
                    <a:pt x="5620" y="596"/>
                    <a:pt x="5298" y="1036"/>
                  </a:cubicBezTo>
                  <a:cubicBezTo>
                    <a:pt x="5167" y="512"/>
                    <a:pt x="4786" y="96"/>
                    <a:pt x="4774" y="60"/>
                  </a:cubicBezTo>
                  <a:cubicBezTo>
                    <a:pt x="4751" y="36"/>
                    <a:pt x="4703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79" name="Google Shape;11925;p81">
            <a:extLst>
              <a:ext uri="{FF2B5EF4-FFF2-40B4-BE49-F238E27FC236}">
                <a16:creationId xmlns:a16="http://schemas.microsoft.com/office/drawing/2014/main" id="{A9BF400F-2045-6ED3-2A88-99CA73CC7C8C}"/>
              </a:ext>
            </a:extLst>
          </p:cNvPr>
          <p:cNvSpPr/>
          <p:nvPr/>
        </p:nvSpPr>
        <p:spPr>
          <a:xfrm>
            <a:off x="10314464" y="5766348"/>
            <a:ext cx="692736" cy="736128"/>
          </a:xfrm>
          <a:custGeom>
            <a:avLst/>
            <a:gdLst/>
            <a:ahLst/>
            <a:cxnLst/>
            <a:rect l="l" t="t" r="r" b="b"/>
            <a:pathLst>
              <a:path w="10824" h="11502" extrusionOk="0">
                <a:moveTo>
                  <a:pt x="5430" y="441"/>
                </a:moveTo>
                <a:cubicBezTo>
                  <a:pt x="5584" y="620"/>
                  <a:pt x="5846" y="977"/>
                  <a:pt x="6192" y="1453"/>
                </a:cubicBezTo>
                <a:cubicBezTo>
                  <a:pt x="5906" y="1727"/>
                  <a:pt x="5656" y="2013"/>
                  <a:pt x="5430" y="2275"/>
                </a:cubicBezTo>
                <a:cubicBezTo>
                  <a:pt x="5203" y="2013"/>
                  <a:pt x="4953" y="1727"/>
                  <a:pt x="4668" y="1453"/>
                </a:cubicBezTo>
                <a:cubicBezTo>
                  <a:pt x="5001" y="977"/>
                  <a:pt x="5287" y="643"/>
                  <a:pt x="5430" y="441"/>
                </a:cubicBezTo>
                <a:close/>
                <a:moveTo>
                  <a:pt x="6906" y="1274"/>
                </a:moveTo>
                <a:cubicBezTo>
                  <a:pt x="7204" y="1846"/>
                  <a:pt x="8061" y="3596"/>
                  <a:pt x="8061" y="4775"/>
                </a:cubicBezTo>
                <a:cubicBezTo>
                  <a:pt x="8061" y="5811"/>
                  <a:pt x="7454" y="6704"/>
                  <a:pt x="6596" y="7120"/>
                </a:cubicBezTo>
                <a:cubicBezTo>
                  <a:pt x="6632" y="7061"/>
                  <a:pt x="6680" y="7001"/>
                  <a:pt x="6715" y="6930"/>
                </a:cubicBezTo>
                <a:cubicBezTo>
                  <a:pt x="6954" y="6513"/>
                  <a:pt x="7037" y="5989"/>
                  <a:pt x="6977" y="5394"/>
                </a:cubicBezTo>
                <a:cubicBezTo>
                  <a:pt x="6906" y="4739"/>
                  <a:pt x="6656" y="4049"/>
                  <a:pt x="6215" y="3334"/>
                </a:cubicBezTo>
                <a:cubicBezTo>
                  <a:pt x="6192" y="3279"/>
                  <a:pt x="6138" y="3250"/>
                  <a:pt x="6076" y="3250"/>
                </a:cubicBezTo>
                <a:cubicBezTo>
                  <a:pt x="6044" y="3250"/>
                  <a:pt x="6010" y="3258"/>
                  <a:pt x="5977" y="3275"/>
                </a:cubicBezTo>
                <a:cubicBezTo>
                  <a:pt x="5906" y="3310"/>
                  <a:pt x="5882" y="3418"/>
                  <a:pt x="5918" y="3513"/>
                </a:cubicBezTo>
                <a:cubicBezTo>
                  <a:pt x="6680" y="4763"/>
                  <a:pt x="6858" y="5965"/>
                  <a:pt x="6418" y="6775"/>
                </a:cubicBezTo>
                <a:cubicBezTo>
                  <a:pt x="6180" y="7156"/>
                  <a:pt x="5822" y="7394"/>
                  <a:pt x="5430" y="7394"/>
                </a:cubicBezTo>
                <a:cubicBezTo>
                  <a:pt x="3989" y="7394"/>
                  <a:pt x="2810" y="6216"/>
                  <a:pt x="2810" y="4775"/>
                </a:cubicBezTo>
                <a:cubicBezTo>
                  <a:pt x="2810" y="3596"/>
                  <a:pt x="3679" y="1846"/>
                  <a:pt x="3977" y="1274"/>
                </a:cubicBezTo>
                <a:cubicBezTo>
                  <a:pt x="4584" y="1834"/>
                  <a:pt x="5096" y="2394"/>
                  <a:pt x="5525" y="2941"/>
                </a:cubicBezTo>
                <a:cubicBezTo>
                  <a:pt x="5549" y="2989"/>
                  <a:pt x="5608" y="3025"/>
                  <a:pt x="5656" y="3025"/>
                </a:cubicBezTo>
                <a:cubicBezTo>
                  <a:pt x="5680" y="3025"/>
                  <a:pt x="5727" y="3001"/>
                  <a:pt x="5763" y="2989"/>
                </a:cubicBezTo>
                <a:cubicBezTo>
                  <a:pt x="5834" y="2929"/>
                  <a:pt x="5846" y="2822"/>
                  <a:pt x="5787" y="2751"/>
                </a:cubicBezTo>
                <a:lnTo>
                  <a:pt x="5656" y="2572"/>
                </a:lnTo>
                <a:cubicBezTo>
                  <a:pt x="6013" y="2144"/>
                  <a:pt x="6430" y="1715"/>
                  <a:pt x="6906" y="1274"/>
                </a:cubicBezTo>
                <a:close/>
                <a:moveTo>
                  <a:pt x="5608" y="7716"/>
                </a:moveTo>
                <a:lnTo>
                  <a:pt x="5608" y="10061"/>
                </a:lnTo>
                <a:cubicBezTo>
                  <a:pt x="5501" y="9883"/>
                  <a:pt x="5382" y="9668"/>
                  <a:pt x="5227" y="9454"/>
                </a:cubicBezTo>
                <a:lnTo>
                  <a:pt x="5227" y="7716"/>
                </a:lnTo>
                <a:close/>
                <a:moveTo>
                  <a:pt x="10347" y="5906"/>
                </a:moveTo>
                <a:cubicBezTo>
                  <a:pt x="10228" y="6204"/>
                  <a:pt x="9990" y="6680"/>
                  <a:pt x="9597" y="7228"/>
                </a:cubicBezTo>
                <a:cubicBezTo>
                  <a:pt x="8989" y="8085"/>
                  <a:pt x="7870" y="9275"/>
                  <a:pt x="5953" y="10228"/>
                </a:cubicBezTo>
                <a:lnTo>
                  <a:pt x="5953" y="9549"/>
                </a:lnTo>
                <a:cubicBezTo>
                  <a:pt x="6680" y="8513"/>
                  <a:pt x="8037" y="7049"/>
                  <a:pt x="10347" y="5906"/>
                </a:cubicBezTo>
                <a:close/>
                <a:moveTo>
                  <a:pt x="488" y="5906"/>
                </a:moveTo>
                <a:lnTo>
                  <a:pt x="488" y="5906"/>
                </a:lnTo>
                <a:cubicBezTo>
                  <a:pt x="2512" y="6906"/>
                  <a:pt x="3775" y="8156"/>
                  <a:pt x="4489" y="9049"/>
                </a:cubicBezTo>
                <a:cubicBezTo>
                  <a:pt x="4941" y="9609"/>
                  <a:pt x="5251" y="10133"/>
                  <a:pt x="5441" y="10490"/>
                </a:cubicBezTo>
                <a:cubicBezTo>
                  <a:pt x="4548" y="10085"/>
                  <a:pt x="3751" y="9609"/>
                  <a:pt x="3036" y="9073"/>
                </a:cubicBezTo>
                <a:cubicBezTo>
                  <a:pt x="2393" y="8585"/>
                  <a:pt x="1834" y="8013"/>
                  <a:pt x="1369" y="7406"/>
                </a:cubicBezTo>
                <a:cubicBezTo>
                  <a:pt x="905" y="6799"/>
                  <a:pt x="631" y="6251"/>
                  <a:pt x="488" y="5906"/>
                </a:cubicBezTo>
                <a:close/>
                <a:moveTo>
                  <a:pt x="5418" y="0"/>
                </a:moveTo>
                <a:cubicBezTo>
                  <a:pt x="5358" y="0"/>
                  <a:pt x="5322" y="12"/>
                  <a:pt x="5275" y="60"/>
                </a:cubicBezTo>
                <a:cubicBezTo>
                  <a:pt x="5263" y="72"/>
                  <a:pt x="4918" y="477"/>
                  <a:pt x="4406" y="1215"/>
                </a:cubicBezTo>
                <a:cubicBezTo>
                  <a:pt x="4263" y="1096"/>
                  <a:pt x="4144" y="977"/>
                  <a:pt x="4001" y="858"/>
                </a:cubicBezTo>
                <a:cubicBezTo>
                  <a:pt x="3989" y="846"/>
                  <a:pt x="3989" y="846"/>
                  <a:pt x="3965" y="846"/>
                </a:cubicBezTo>
                <a:cubicBezTo>
                  <a:pt x="3943" y="831"/>
                  <a:pt x="3917" y="824"/>
                  <a:pt x="3891" y="824"/>
                </a:cubicBezTo>
                <a:cubicBezTo>
                  <a:pt x="3833" y="824"/>
                  <a:pt x="3775" y="856"/>
                  <a:pt x="3751" y="905"/>
                </a:cubicBezTo>
                <a:cubicBezTo>
                  <a:pt x="3727" y="941"/>
                  <a:pt x="3417" y="1501"/>
                  <a:pt x="3108" y="2263"/>
                </a:cubicBezTo>
                <a:cubicBezTo>
                  <a:pt x="2679" y="3287"/>
                  <a:pt x="2453" y="4132"/>
                  <a:pt x="2453" y="4763"/>
                </a:cubicBezTo>
                <a:cubicBezTo>
                  <a:pt x="2453" y="6204"/>
                  <a:pt x="3489" y="7418"/>
                  <a:pt x="4882" y="7668"/>
                </a:cubicBezTo>
                <a:lnTo>
                  <a:pt x="4882" y="8966"/>
                </a:lnTo>
                <a:cubicBezTo>
                  <a:pt x="4846" y="8930"/>
                  <a:pt x="4798" y="8883"/>
                  <a:pt x="4763" y="8823"/>
                </a:cubicBezTo>
                <a:cubicBezTo>
                  <a:pt x="3989" y="7859"/>
                  <a:pt x="2572" y="6477"/>
                  <a:pt x="250" y="5394"/>
                </a:cubicBezTo>
                <a:cubicBezTo>
                  <a:pt x="230" y="5386"/>
                  <a:pt x="209" y="5382"/>
                  <a:pt x="188" y="5382"/>
                </a:cubicBezTo>
                <a:cubicBezTo>
                  <a:pt x="146" y="5382"/>
                  <a:pt x="103" y="5398"/>
                  <a:pt x="72" y="5430"/>
                </a:cubicBezTo>
                <a:cubicBezTo>
                  <a:pt x="24" y="5477"/>
                  <a:pt x="0" y="5537"/>
                  <a:pt x="12" y="5608"/>
                </a:cubicBezTo>
                <a:cubicBezTo>
                  <a:pt x="24" y="5644"/>
                  <a:pt x="250" y="6489"/>
                  <a:pt x="1072" y="7573"/>
                </a:cubicBezTo>
                <a:cubicBezTo>
                  <a:pt x="1548" y="8216"/>
                  <a:pt x="2120" y="8799"/>
                  <a:pt x="2798" y="9311"/>
                </a:cubicBezTo>
                <a:cubicBezTo>
                  <a:pt x="3405" y="9787"/>
                  <a:pt x="4108" y="10228"/>
                  <a:pt x="4858" y="10585"/>
                </a:cubicBezTo>
                <a:lnTo>
                  <a:pt x="4858" y="11323"/>
                </a:lnTo>
                <a:cubicBezTo>
                  <a:pt x="4858" y="11419"/>
                  <a:pt x="4941" y="11490"/>
                  <a:pt x="5025" y="11490"/>
                </a:cubicBezTo>
                <a:cubicBezTo>
                  <a:pt x="5120" y="11490"/>
                  <a:pt x="5191" y="11419"/>
                  <a:pt x="5191" y="11323"/>
                </a:cubicBezTo>
                <a:lnTo>
                  <a:pt x="5191" y="10740"/>
                </a:lnTo>
                <a:cubicBezTo>
                  <a:pt x="5310" y="10799"/>
                  <a:pt x="5441" y="10847"/>
                  <a:pt x="5572" y="10907"/>
                </a:cubicBezTo>
                <a:lnTo>
                  <a:pt x="5572" y="11335"/>
                </a:lnTo>
                <a:cubicBezTo>
                  <a:pt x="5572" y="11430"/>
                  <a:pt x="5656" y="11502"/>
                  <a:pt x="5739" y="11502"/>
                </a:cubicBezTo>
                <a:cubicBezTo>
                  <a:pt x="5834" y="11502"/>
                  <a:pt x="5906" y="11430"/>
                  <a:pt x="5906" y="11335"/>
                </a:cubicBezTo>
                <a:lnTo>
                  <a:pt x="5906" y="10597"/>
                </a:lnTo>
                <a:cubicBezTo>
                  <a:pt x="7989" y="9597"/>
                  <a:pt x="9192" y="8323"/>
                  <a:pt x="9835" y="7406"/>
                </a:cubicBezTo>
                <a:cubicBezTo>
                  <a:pt x="10549" y="6418"/>
                  <a:pt x="10740" y="5656"/>
                  <a:pt x="10752" y="5620"/>
                </a:cubicBezTo>
                <a:cubicBezTo>
                  <a:pt x="10823" y="5549"/>
                  <a:pt x="10799" y="5489"/>
                  <a:pt x="10740" y="5442"/>
                </a:cubicBezTo>
                <a:cubicBezTo>
                  <a:pt x="10717" y="5419"/>
                  <a:pt x="10675" y="5411"/>
                  <a:pt x="10633" y="5411"/>
                </a:cubicBezTo>
                <a:cubicBezTo>
                  <a:pt x="10608" y="5411"/>
                  <a:pt x="10583" y="5413"/>
                  <a:pt x="10561" y="5418"/>
                </a:cubicBezTo>
                <a:cubicBezTo>
                  <a:pt x="8227" y="6489"/>
                  <a:pt x="6799" y="7882"/>
                  <a:pt x="5953" y="8966"/>
                </a:cubicBezTo>
                <a:lnTo>
                  <a:pt x="5953" y="7668"/>
                </a:lnTo>
                <a:cubicBezTo>
                  <a:pt x="7335" y="7406"/>
                  <a:pt x="8370" y="6204"/>
                  <a:pt x="8370" y="4763"/>
                </a:cubicBezTo>
                <a:cubicBezTo>
                  <a:pt x="8370" y="4120"/>
                  <a:pt x="8156" y="3287"/>
                  <a:pt x="7716" y="2263"/>
                </a:cubicBezTo>
                <a:cubicBezTo>
                  <a:pt x="7406" y="1501"/>
                  <a:pt x="7084" y="941"/>
                  <a:pt x="7084" y="905"/>
                </a:cubicBezTo>
                <a:cubicBezTo>
                  <a:pt x="7052" y="856"/>
                  <a:pt x="6991" y="824"/>
                  <a:pt x="6933" y="824"/>
                </a:cubicBezTo>
                <a:cubicBezTo>
                  <a:pt x="6907" y="824"/>
                  <a:pt x="6881" y="831"/>
                  <a:pt x="6858" y="846"/>
                </a:cubicBezTo>
                <a:cubicBezTo>
                  <a:pt x="6846" y="846"/>
                  <a:pt x="6846" y="858"/>
                  <a:pt x="6823" y="858"/>
                </a:cubicBezTo>
                <a:lnTo>
                  <a:pt x="6430" y="1215"/>
                </a:lnTo>
                <a:cubicBezTo>
                  <a:pt x="5906" y="477"/>
                  <a:pt x="5560" y="72"/>
                  <a:pt x="5549" y="60"/>
                </a:cubicBezTo>
                <a:cubicBezTo>
                  <a:pt x="5513" y="12"/>
                  <a:pt x="5477" y="0"/>
                  <a:pt x="541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80" name="Google Shape;11926;p81">
            <a:extLst>
              <a:ext uri="{FF2B5EF4-FFF2-40B4-BE49-F238E27FC236}">
                <a16:creationId xmlns:a16="http://schemas.microsoft.com/office/drawing/2014/main" id="{FF5C253B-007F-170B-0A4F-C065586C57DB}"/>
              </a:ext>
            </a:extLst>
          </p:cNvPr>
          <p:cNvSpPr/>
          <p:nvPr/>
        </p:nvSpPr>
        <p:spPr>
          <a:xfrm>
            <a:off x="11471904" y="5767756"/>
            <a:ext cx="578432" cy="737024"/>
          </a:xfrm>
          <a:custGeom>
            <a:avLst/>
            <a:gdLst/>
            <a:ahLst/>
            <a:cxnLst/>
            <a:rect l="l" t="t" r="r" b="b"/>
            <a:pathLst>
              <a:path w="9038" h="11516" extrusionOk="0">
                <a:moveTo>
                  <a:pt x="6103" y="573"/>
                </a:moveTo>
                <a:cubicBezTo>
                  <a:pt x="6692" y="573"/>
                  <a:pt x="7223" y="753"/>
                  <a:pt x="7645" y="1110"/>
                </a:cubicBezTo>
                <a:cubicBezTo>
                  <a:pt x="8252" y="1633"/>
                  <a:pt x="8585" y="2479"/>
                  <a:pt x="8597" y="3515"/>
                </a:cubicBezTo>
                <a:cubicBezTo>
                  <a:pt x="8192" y="2788"/>
                  <a:pt x="7585" y="2122"/>
                  <a:pt x="6847" y="1633"/>
                </a:cubicBezTo>
                <a:cubicBezTo>
                  <a:pt x="6144" y="1169"/>
                  <a:pt x="5382" y="919"/>
                  <a:pt x="4728" y="895"/>
                </a:cubicBezTo>
                <a:cubicBezTo>
                  <a:pt x="4894" y="812"/>
                  <a:pt x="5061" y="752"/>
                  <a:pt x="5240" y="693"/>
                </a:cubicBezTo>
                <a:cubicBezTo>
                  <a:pt x="5537" y="613"/>
                  <a:pt x="5826" y="573"/>
                  <a:pt x="6103" y="573"/>
                </a:cubicBezTo>
                <a:close/>
                <a:moveTo>
                  <a:pt x="1394" y="1205"/>
                </a:moveTo>
                <a:cubicBezTo>
                  <a:pt x="1465" y="2598"/>
                  <a:pt x="1680" y="5098"/>
                  <a:pt x="2263" y="7063"/>
                </a:cubicBezTo>
                <a:cubicBezTo>
                  <a:pt x="2144" y="7360"/>
                  <a:pt x="2084" y="7670"/>
                  <a:pt x="2037" y="7944"/>
                </a:cubicBezTo>
                <a:cubicBezTo>
                  <a:pt x="1739" y="7051"/>
                  <a:pt x="1465" y="6194"/>
                  <a:pt x="1263" y="5455"/>
                </a:cubicBezTo>
                <a:cubicBezTo>
                  <a:pt x="1049" y="3705"/>
                  <a:pt x="1168" y="2384"/>
                  <a:pt x="1322" y="1586"/>
                </a:cubicBezTo>
                <a:cubicBezTo>
                  <a:pt x="1346" y="1443"/>
                  <a:pt x="1370" y="1324"/>
                  <a:pt x="1394" y="1205"/>
                </a:cubicBezTo>
                <a:close/>
                <a:moveTo>
                  <a:pt x="1503" y="0"/>
                </a:moveTo>
                <a:cubicBezTo>
                  <a:pt x="1439" y="0"/>
                  <a:pt x="1377" y="45"/>
                  <a:pt x="1334" y="109"/>
                </a:cubicBezTo>
                <a:cubicBezTo>
                  <a:pt x="1322" y="121"/>
                  <a:pt x="1108" y="598"/>
                  <a:pt x="965" y="1526"/>
                </a:cubicBezTo>
                <a:cubicBezTo>
                  <a:pt x="870" y="2074"/>
                  <a:pt x="787" y="2848"/>
                  <a:pt x="799" y="3836"/>
                </a:cubicBezTo>
                <a:cubicBezTo>
                  <a:pt x="537" y="2788"/>
                  <a:pt x="418" y="2145"/>
                  <a:pt x="394" y="2133"/>
                </a:cubicBezTo>
                <a:cubicBezTo>
                  <a:pt x="382" y="2050"/>
                  <a:pt x="310" y="2003"/>
                  <a:pt x="215" y="2003"/>
                </a:cubicBezTo>
                <a:cubicBezTo>
                  <a:pt x="132" y="2003"/>
                  <a:pt x="72" y="2074"/>
                  <a:pt x="60" y="2169"/>
                </a:cubicBezTo>
                <a:cubicBezTo>
                  <a:pt x="60" y="2181"/>
                  <a:pt x="1" y="3324"/>
                  <a:pt x="144" y="5039"/>
                </a:cubicBezTo>
                <a:cubicBezTo>
                  <a:pt x="299" y="6610"/>
                  <a:pt x="668" y="8991"/>
                  <a:pt x="1608" y="11408"/>
                </a:cubicBezTo>
                <a:cubicBezTo>
                  <a:pt x="1632" y="11468"/>
                  <a:pt x="1692" y="11516"/>
                  <a:pt x="1763" y="11516"/>
                </a:cubicBezTo>
                <a:cubicBezTo>
                  <a:pt x="1787" y="11516"/>
                  <a:pt x="1811" y="11516"/>
                  <a:pt x="1823" y="11492"/>
                </a:cubicBezTo>
                <a:cubicBezTo>
                  <a:pt x="1918" y="11468"/>
                  <a:pt x="1965" y="11361"/>
                  <a:pt x="1918" y="11277"/>
                </a:cubicBezTo>
                <a:cubicBezTo>
                  <a:pt x="989" y="8908"/>
                  <a:pt x="620" y="6551"/>
                  <a:pt x="477" y="5003"/>
                </a:cubicBezTo>
                <a:cubicBezTo>
                  <a:pt x="429" y="4503"/>
                  <a:pt x="394" y="4050"/>
                  <a:pt x="382" y="3669"/>
                </a:cubicBezTo>
                <a:lnTo>
                  <a:pt x="382" y="3669"/>
                </a:lnTo>
                <a:cubicBezTo>
                  <a:pt x="691" y="4931"/>
                  <a:pt x="1227" y="6896"/>
                  <a:pt x="2037" y="9099"/>
                </a:cubicBezTo>
                <a:cubicBezTo>
                  <a:pt x="2056" y="9175"/>
                  <a:pt x="2128" y="9213"/>
                  <a:pt x="2193" y="9213"/>
                </a:cubicBezTo>
                <a:cubicBezTo>
                  <a:pt x="2209" y="9213"/>
                  <a:pt x="2225" y="9211"/>
                  <a:pt x="2239" y="9206"/>
                </a:cubicBezTo>
                <a:cubicBezTo>
                  <a:pt x="2334" y="9170"/>
                  <a:pt x="2382" y="9075"/>
                  <a:pt x="2346" y="8991"/>
                </a:cubicBezTo>
                <a:lnTo>
                  <a:pt x="2263" y="8730"/>
                </a:lnTo>
                <a:cubicBezTo>
                  <a:pt x="2263" y="8670"/>
                  <a:pt x="2287" y="8075"/>
                  <a:pt x="2454" y="7467"/>
                </a:cubicBezTo>
                <a:cubicBezTo>
                  <a:pt x="2596" y="6896"/>
                  <a:pt x="2894" y="6194"/>
                  <a:pt x="3466" y="6098"/>
                </a:cubicBezTo>
                <a:cubicBezTo>
                  <a:pt x="3510" y="6089"/>
                  <a:pt x="3557" y="6084"/>
                  <a:pt x="3607" y="6084"/>
                </a:cubicBezTo>
                <a:cubicBezTo>
                  <a:pt x="4169" y="6084"/>
                  <a:pt x="5061" y="6699"/>
                  <a:pt x="6144" y="7837"/>
                </a:cubicBezTo>
                <a:cubicBezTo>
                  <a:pt x="6430" y="8134"/>
                  <a:pt x="6680" y="8432"/>
                  <a:pt x="6918" y="8694"/>
                </a:cubicBezTo>
                <a:cubicBezTo>
                  <a:pt x="6692" y="8539"/>
                  <a:pt x="6454" y="8337"/>
                  <a:pt x="6216" y="8158"/>
                </a:cubicBezTo>
                <a:cubicBezTo>
                  <a:pt x="5656" y="7741"/>
                  <a:pt x="5180" y="7420"/>
                  <a:pt x="4787" y="7194"/>
                </a:cubicBezTo>
                <a:cubicBezTo>
                  <a:pt x="4227" y="6854"/>
                  <a:pt x="3961" y="6782"/>
                  <a:pt x="3806" y="6782"/>
                </a:cubicBezTo>
                <a:cubicBezTo>
                  <a:pt x="3776" y="6782"/>
                  <a:pt x="3750" y="6785"/>
                  <a:pt x="3728" y="6789"/>
                </a:cubicBezTo>
                <a:cubicBezTo>
                  <a:pt x="3489" y="6836"/>
                  <a:pt x="3239" y="7122"/>
                  <a:pt x="2954" y="8872"/>
                </a:cubicBezTo>
                <a:cubicBezTo>
                  <a:pt x="2882" y="9325"/>
                  <a:pt x="2823" y="9765"/>
                  <a:pt x="2775" y="10111"/>
                </a:cubicBezTo>
                <a:cubicBezTo>
                  <a:pt x="2715" y="9968"/>
                  <a:pt x="2680" y="9825"/>
                  <a:pt x="2620" y="9682"/>
                </a:cubicBezTo>
                <a:cubicBezTo>
                  <a:pt x="2592" y="9606"/>
                  <a:pt x="2517" y="9568"/>
                  <a:pt x="2446" y="9568"/>
                </a:cubicBezTo>
                <a:cubicBezTo>
                  <a:pt x="2428" y="9568"/>
                  <a:pt x="2411" y="9570"/>
                  <a:pt x="2394" y="9575"/>
                </a:cubicBezTo>
                <a:cubicBezTo>
                  <a:pt x="2299" y="9611"/>
                  <a:pt x="2263" y="9706"/>
                  <a:pt x="2287" y="9801"/>
                </a:cubicBezTo>
                <a:cubicBezTo>
                  <a:pt x="2501" y="10349"/>
                  <a:pt x="2715" y="10885"/>
                  <a:pt x="2930" y="11408"/>
                </a:cubicBezTo>
                <a:cubicBezTo>
                  <a:pt x="2954" y="11468"/>
                  <a:pt x="3013" y="11516"/>
                  <a:pt x="3073" y="11516"/>
                </a:cubicBezTo>
                <a:cubicBezTo>
                  <a:pt x="3096" y="11516"/>
                  <a:pt x="3120" y="11516"/>
                  <a:pt x="3132" y="11492"/>
                </a:cubicBezTo>
                <a:cubicBezTo>
                  <a:pt x="3227" y="11468"/>
                  <a:pt x="3251" y="11361"/>
                  <a:pt x="3227" y="11277"/>
                </a:cubicBezTo>
                <a:cubicBezTo>
                  <a:pt x="3156" y="11111"/>
                  <a:pt x="3096" y="10932"/>
                  <a:pt x="3013" y="10765"/>
                </a:cubicBezTo>
                <a:cubicBezTo>
                  <a:pt x="3037" y="10646"/>
                  <a:pt x="3108" y="9825"/>
                  <a:pt x="3239" y="8980"/>
                </a:cubicBezTo>
                <a:cubicBezTo>
                  <a:pt x="3513" y="7325"/>
                  <a:pt x="3728" y="7122"/>
                  <a:pt x="3763" y="7086"/>
                </a:cubicBezTo>
                <a:cubicBezTo>
                  <a:pt x="3811" y="7086"/>
                  <a:pt x="3989" y="7110"/>
                  <a:pt x="4585" y="7444"/>
                </a:cubicBezTo>
                <a:cubicBezTo>
                  <a:pt x="4954" y="7670"/>
                  <a:pt x="5430" y="8003"/>
                  <a:pt x="5978" y="8396"/>
                </a:cubicBezTo>
                <a:cubicBezTo>
                  <a:pt x="6930" y="9099"/>
                  <a:pt x="7811" y="9825"/>
                  <a:pt x="7823" y="9825"/>
                </a:cubicBezTo>
                <a:cubicBezTo>
                  <a:pt x="7851" y="9853"/>
                  <a:pt x="7890" y="9865"/>
                  <a:pt x="7929" y="9865"/>
                </a:cubicBezTo>
                <a:cubicBezTo>
                  <a:pt x="7973" y="9865"/>
                  <a:pt x="8018" y="9850"/>
                  <a:pt x="8049" y="9825"/>
                </a:cubicBezTo>
                <a:cubicBezTo>
                  <a:pt x="8109" y="9765"/>
                  <a:pt x="8121" y="9682"/>
                  <a:pt x="8061" y="9611"/>
                </a:cubicBezTo>
                <a:cubicBezTo>
                  <a:pt x="8049" y="9587"/>
                  <a:pt x="7287" y="8551"/>
                  <a:pt x="6371" y="7563"/>
                </a:cubicBezTo>
                <a:cubicBezTo>
                  <a:pt x="5203" y="6341"/>
                  <a:pt x="4276" y="5718"/>
                  <a:pt x="3591" y="5718"/>
                </a:cubicBezTo>
                <a:cubicBezTo>
                  <a:pt x="3514" y="5718"/>
                  <a:pt x="3441" y="5726"/>
                  <a:pt x="3370" y="5741"/>
                </a:cubicBezTo>
                <a:cubicBezTo>
                  <a:pt x="3013" y="5813"/>
                  <a:pt x="2751" y="6051"/>
                  <a:pt x="2537" y="6348"/>
                </a:cubicBezTo>
                <a:cubicBezTo>
                  <a:pt x="2537" y="6253"/>
                  <a:pt x="2537" y="6170"/>
                  <a:pt x="2561" y="6063"/>
                </a:cubicBezTo>
                <a:cubicBezTo>
                  <a:pt x="2680" y="5693"/>
                  <a:pt x="3108" y="4527"/>
                  <a:pt x="3835" y="3753"/>
                </a:cubicBezTo>
                <a:cubicBezTo>
                  <a:pt x="4035" y="3686"/>
                  <a:pt x="4236" y="3648"/>
                  <a:pt x="4428" y="3648"/>
                </a:cubicBezTo>
                <a:cubicBezTo>
                  <a:pt x="4510" y="3648"/>
                  <a:pt x="4590" y="3655"/>
                  <a:pt x="4668" y="3669"/>
                </a:cubicBezTo>
                <a:cubicBezTo>
                  <a:pt x="4676" y="3670"/>
                  <a:pt x="4684" y="3671"/>
                  <a:pt x="4692" y="3671"/>
                </a:cubicBezTo>
                <a:cubicBezTo>
                  <a:pt x="4777" y="3671"/>
                  <a:pt x="4848" y="3613"/>
                  <a:pt x="4859" y="3515"/>
                </a:cubicBezTo>
                <a:cubicBezTo>
                  <a:pt x="4871" y="3431"/>
                  <a:pt x="4823" y="3336"/>
                  <a:pt x="4716" y="3324"/>
                </a:cubicBezTo>
                <a:cubicBezTo>
                  <a:pt x="4632" y="3316"/>
                  <a:pt x="4547" y="3307"/>
                  <a:pt x="4463" y="3307"/>
                </a:cubicBezTo>
                <a:cubicBezTo>
                  <a:pt x="4428" y="3307"/>
                  <a:pt x="4393" y="3309"/>
                  <a:pt x="4359" y="3312"/>
                </a:cubicBezTo>
                <a:cubicBezTo>
                  <a:pt x="4597" y="3157"/>
                  <a:pt x="4847" y="3074"/>
                  <a:pt x="5109" y="3038"/>
                </a:cubicBezTo>
                <a:cubicBezTo>
                  <a:pt x="5184" y="3031"/>
                  <a:pt x="5258" y="3027"/>
                  <a:pt x="5330" y="3027"/>
                </a:cubicBezTo>
                <a:cubicBezTo>
                  <a:pt x="5831" y="3027"/>
                  <a:pt x="6264" y="3205"/>
                  <a:pt x="6597" y="3538"/>
                </a:cubicBezTo>
                <a:cubicBezTo>
                  <a:pt x="7335" y="4265"/>
                  <a:pt x="7538" y="5622"/>
                  <a:pt x="7585" y="6551"/>
                </a:cubicBezTo>
                <a:cubicBezTo>
                  <a:pt x="7514" y="6348"/>
                  <a:pt x="7407" y="6122"/>
                  <a:pt x="7299" y="5896"/>
                </a:cubicBezTo>
                <a:cubicBezTo>
                  <a:pt x="6752" y="4741"/>
                  <a:pt x="6121" y="3967"/>
                  <a:pt x="5430" y="3574"/>
                </a:cubicBezTo>
                <a:cubicBezTo>
                  <a:pt x="5404" y="3563"/>
                  <a:pt x="5377" y="3558"/>
                  <a:pt x="5351" y="3558"/>
                </a:cubicBezTo>
                <a:cubicBezTo>
                  <a:pt x="5292" y="3558"/>
                  <a:pt x="5237" y="3584"/>
                  <a:pt x="5204" y="3634"/>
                </a:cubicBezTo>
                <a:cubicBezTo>
                  <a:pt x="5156" y="3717"/>
                  <a:pt x="5192" y="3812"/>
                  <a:pt x="5263" y="3860"/>
                </a:cubicBezTo>
                <a:cubicBezTo>
                  <a:pt x="6776" y="4693"/>
                  <a:pt x="7585" y="7563"/>
                  <a:pt x="7597" y="7598"/>
                </a:cubicBezTo>
                <a:cubicBezTo>
                  <a:pt x="7609" y="7670"/>
                  <a:pt x="7692" y="7718"/>
                  <a:pt x="7764" y="7718"/>
                </a:cubicBezTo>
                <a:lnTo>
                  <a:pt x="7776" y="7718"/>
                </a:lnTo>
                <a:cubicBezTo>
                  <a:pt x="7847" y="7694"/>
                  <a:pt x="7930" y="7646"/>
                  <a:pt x="7930" y="7563"/>
                </a:cubicBezTo>
                <a:cubicBezTo>
                  <a:pt x="7930" y="7539"/>
                  <a:pt x="7990" y="6825"/>
                  <a:pt x="7883" y="5932"/>
                </a:cubicBezTo>
                <a:cubicBezTo>
                  <a:pt x="7752" y="4717"/>
                  <a:pt x="7395" y="3824"/>
                  <a:pt x="6835" y="3288"/>
                </a:cubicBezTo>
                <a:cubicBezTo>
                  <a:pt x="6432" y="2896"/>
                  <a:pt x="5926" y="2683"/>
                  <a:pt x="5315" y="2683"/>
                </a:cubicBezTo>
                <a:cubicBezTo>
                  <a:pt x="5240" y="2683"/>
                  <a:pt x="5163" y="2687"/>
                  <a:pt x="5085" y="2693"/>
                </a:cubicBezTo>
                <a:cubicBezTo>
                  <a:pt x="4620" y="2741"/>
                  <a:pt x="4192" y="2955"/>
                  <a:pt x="3787" y="3324"/>
                </a:cubicBezTo>
                <a:cubicBezTo>
                  <a:pt x="3477" y="3610"/>
                  <a:pt x="3180" y="3991"/>
                  <a:pt x="2894" y="4467"/>
                </a:cubicBezTo>
                <a:cubicBezTo>
                  <a:pt x="2811" y="4622"/>
                  <a:pt x="2727" y="4765"/>
                  <a:pt x="2656" y="4920"/>
                </a:cubicBezTo>
                <a:cubicBezTo>
                  <a:pt x="2692" y="4670"/>
                  <a:pt x="2727" y="4408"/>
                  <a:pt x="2787" y="4146"/>
                </a:cubicBezTo>
                <a:cubicBezTo>
                  <a:pt x="2977" y="3276"/>
                  <a:pt x="3239" y="2562"/>
                  <a:pt x="3585" y="2014"/>
                </a:cubicBezTo>
                <a:cubicBezTo>
                  <a:pt x="3739" y="1752"/>
                  <a:pt x="3918" y="1526"/>
                  <a:pt x="4132" y="1336"/>
                </a:cubicBezTo>
                <a:cubicBezTo>
                  <a:pt x="4291" y="1291"/>
                  <a:pt x="4463" y="1270"/>
                  <a:pt x="4645" y="1270"/>
                </a:cubicBezTo>
                <a:cubicBezTo>
                  <a:pt x="5245" y="1270"/>
                  <a:pt x="5949" y="1505"/>
                  <a:pt x="6597" y="1943"/>
                </a:cubicBezTo>
                <a:cubicBezTo>
                  <a:pt x="7526" y="2550"/>
                  <a:pt x="8204" y="3431"/>
                  <a:pt x="8490" y="4372"/>
                </a:cubicBezTo>
                <a:cubicBezTo>
                  <a:pt x="8520" y="4432"/>
                  <a:pt x="8568" y="4484"/>
                  <a:pt x="8632" y="4484"/>
                </a:cubicBezTo>
                <a:cubicBezTo>
                  <a:pt x="8644" y="4484"/>
                  <a:pt x="8656" y="4483"/>
                  <a:pt x="8669" y="4479"/>
                </a:cubicBezTo>
                <a:cubicBezTo>
                  <a:pt x="8740" y="4479"/>
                  <a:pt x="8823" y="4408"/>
                  <a:pt x="8823" y="4336"/>
                </a:cubicBezTo>
                <a:cubicBezTo>
                  <a:pt x="9038" y="2824"/>
                  <a:pt x="8669" y="1586"/>
                  <a:pt x="7835" y="871"/>
                </a:cubicBezTo>
                <a:cubicBezTo>
                  <a:pt x="7351" y="452"/>
                  <a:pt x="6757" y="240"/>
                  <a:pt x="6102" y="240"/>
                </a:cubicBezTo>
                <a:cubicBezTo>
                  <a:pt x="5791" y="240"/>
                  <a:pt x="5466" y="287"/>
                  <a:pt x="5132" y="383"/>
                </a:cubicBezTo>
                <a:cubicBezTo>
                  <a:pt x="4394" y="574"/>
                  <a:pt x="3799" y="1062"/>
                  <a:pt x="3347" y="1824"/>
                </a:cubicBezTo>
                <a:cubicBezTo>
                  <a:pt x="2989" y="2419"/>
                  <a:pt x="2704" y="3157"/>
                  <a:pt x="2513" y="4074"/>
                </a:cubicBezTo>
                <a:cubicBezTo>
                  <a:pt x="2382" y="4693"/>
                  <a:pt x="2323" y="5301"/>
                  <a:pt x="2275" y="5801"/>
                </a:cubicBezTo>
                <a:cubicBezTo>
                  <a:pt x="1727" y="3181"/>
                  <a:pt x="1668" y="205"/>
                  <a:pt x="1668" y="169"/>
                </a:cubicBezTo>
                <a:cubicBezTo>
                  <a:pt x="1668" y="98"/>
                  <a:pt x="1608" y="26"/>
                  <a:pt x="1525" y="2"/>
                </a:cubicBezTo>
                <a:cubicBezTo>
                  <a:pt x="1517" y="1"/>
                  <a:pt x="1510" y="0"/>
                  <a:pt x="150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81" name="Google Shape;11927;p81">
            <a:extLst>
              <a:ext uri="{FF2B5EF4-FFF2-40B4-BE49-F238E27FC236}">
                <a16:creationId xmlns:a16="http://schemas.microsoft.com/office/drawing/2014/main" id="{40D79985-1653-485E-B7B8-CBAECB6B7C5B}"/>
              </a:ext>
            </a:extLst>
          </p:cNvPr>
          <p:cNvGrpSpPr/>
          <p:nvPr/>
        </p:nvGrpSpPr>
        <p:grpSpPr>
          <a:xfrm>
            <a:off x="12484640" y="5767116"/>
            <a:ext cx="740736" cy="736128"/>
            <a:chOff x="6340653" y="2886354"/>
            <a:chExt cx="370368" cy="36806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2" name="Google Shape;11928;p81">
              <a:extLst>
                <a:ext uri="{FF2B5EF4-FFF2-40B4-BE49-F238E27FC236}">
                  <a16:creationId xmlns:a16="http://schemas.microsoft.com/office/drawing/2014/main" id="{94E6725C-A644-1C34-ECEE-6468599F4CF5}"/>
                </a:ext>
              </a:extLst>
            </p:cNvPr>
            <p:cNvSpPr/>
            <p:nvPr/>
          </p:nvSpPr>
          <p:spPr>
            <a:xfrm>
              <a:off x="6521229" y="2938162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3"/>
                    <a:pt x="168" y="513"/>
                  </a:cubicBezTo>
                  <a:cubicBezTo>
                    <a:pt x="263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11929;p81">
              <a:extLst>
                <a:ext uri="{FF2B5EF4-FFF2-40B4-BE49-F238E27FC236}">
                  <a16:creationId xmlns:a16="http://schemas.microsoft.com/office/drawing/2014/main" id="{652785B2-D43B-70D9-2EA7-7DBEBA9F6D23}"/>
                </a:ext>
              </a:extLst>
            </p:cNvPr>
            <p:cNvSpPr/>
            <p:nvPr/>
          </p:nvSpPr>
          <p:spPr>
            <a:xfrm>
              <a:off x="6647725" y="3010258"/>
              <a:ext cx="17568" cy="16704"/>
            </a:xfrm>
            <a:custGeom>
              <a:avLst/>
              <a:gdLst/>
              <a:ahLst/>
              <a:cxnLst/>
              <a:rect l="l" t="t" r="r" b="b"/>
              <a:pathLst>
                <a:path w="549" h="522" extrusionOk="0">
                  <a:moveTo>
                    <a:pt x="349" y="1"/>
                  </a:moveTo>
                  <a:cubicBezTo>
                    <a:pt x="307" y="1"/>
                    <a:pt x="269" y="16"/>
                    <a:pt x="239" y="46"/>
                  </a:cubicBezTo>
                  <a:lnTo>
                    <a:pt x="60" y="236"/>
                  </a:lnTo>
                  <a:cubicBezTo>
                    <a:pt x="1" y="307"/>
                    <a:pt x="1" y="415"/>
                    <a:pt x="60" y="474"/>
                  </a:cubicBezTo>
                  <a:cubicBezTo>
                    <a:pt x="84" y="510"/>
                    <a:pt x="132" y="522"/>
                    <a:pt x="179" y="522"/>
                  </a:cubicBezTo>
                  <a:cubicBezTo>
                    <a:pt x="215" y="522"/>
                    <a:pt x="263" y="498"/>
                    <a:pt x="298" y="462"/>
                  </a:cubicBezTo>
                  <a:lnTo>
                    <a:pt x="477" y="260"/>
                  </a:lnTo>
                  <a:cubicBezTo>
                    <a:pt x="548" y="224"/>
                    <a:pt x="536" y="105"/>
                    <a:pt x="477" y="46"/>
                  </a:cubicBezTo>
                  <a:cubicBezTo>
                    <a:pt x="435" y="16"/>
                    <a:pt x="391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11930;p81">
              <a:extLst>
                <a:ext uri="{FF2B5EF4-FFF2-40B4-BE49-F238E27FC236}">
                  <a16:creationId xmlns:a16="http://schemas.microsoft.com/office/drawing/2014/main" id="{FD3188BC-B5F0-23CE-343D-32457C26CFEC}"/>
                </a:ext>
              </a:extLst>
            </p:cNvPr>
            <p:cNvSpPr/>
            <p:nvPr/>
          </p:nvSpPr>
          <p:spPr>
            <a:xfrm>
              <a:off x="6635533" y="3166354"/>
              <a:ext cx="17952" cy="11872"/>
            </a:xfrm>
            <a:custGeom>
              <a:avLst/>
              <a:gdLst/>
              <a:ahLst/>
              <a:cxnLst/>
              <a:rect l="l" t="t" r="r" b="b"/>
              <a:pathLst>
                <a:path w="561" h="371" extrusionOk="0">
                  <a:moveTo>
                    <a:pt x="194" y="0"/>
                  </a:moveTo>
                  <a:cubicBezTo>
                    <a:pt x="108" y="0"/>
                    <a:pt x="36" y="67"/>
                    <a:pt x="25" y="144"/>
                  </a:cubicBezTo>
                  <a:cubicBezTo>
                    <a:pt x="1" y="240"/>
                    <a:pt x="84" y="335"/>
                    <a:pt x="167" y="347"/>
                  </a:cubicBezTo>
                  <a:lnTo>
                    <a:pt x="358" y="371"/>
                  </a:lnTo>
                  <a:lnTo>
                    <a:pt x="394" y="371"/>
                  </a:lnTo>
                  <a:cubicBezTo>
                    <a:pt x="477" y="371"/>
                    <a:pt x="536" y="311"/>
                    <a:pt x="560" y="228"/>
                  </a:cubicBezTo>
                  <a:cubicBezTo>
                    <a:pt x="560" y="121"/>
                    <a:pt x="501" y="37"/>
                    <a:pt x="406" y="37"/>
                  </a:cubicBezTo>
                  <a:lnTo>
                    <a:pt x="215" y="1"/>
                  </a:lnTo>
                  <a:cubicBezTo>
                    <a:pt x="208" y="1"/>
                    <a:pt x="201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11931;p81">
              <a:extLst>
                <a:ext uri="{FF2B5EF4-FFF2-40B4-BE49-F238E27FC236}">
                  <a16:creationId xmlns:a16="http://schemas.microsoft.com/office/drawing/2014/main" id="{18605091-80CA-0777-66E4-72E303A9DB38}"/>
                </a:ext>
              </a:extLst>
            </p:cNvPr>
            <p:cNvSpPr/>
            <p:nvPr/>
          </p:nvSpPr>
          <p:spPr>
            <a:xfrm>
              <a:off x="6387885" y="3009970"/>
              <a:ext cx="18336" cy="17376"/>
            </a:xfrm>
            <a:custGeom>
              <a:avLst/>
              <a:gdLst/>
              <a:ahLst/>
              <a:cxnLst/>
              <a:rect l="l" t="t" r="r" b="b"/>
              <a:pathLst>
                <a:path w="573" h="543" extrusionOk="0">
                  <a:moveTo>
                    <a:pt x="208" y="1"/>
                  </a:moveTo>
                  <a:cubicBezTo>
                    <a:pt x="164" y="1"/>
                    <a:pt x="120" y="19"/>
                    <a:pt x="84" y="55"/>
                  </a:cubicBezTo>
                  <a:cubicBezTo>
                    <a:pt x="1" y="114"/>
                    <a:pt x="1" y="221"/>
                    <a:pt x="84" y="293"/>
                  </a:cubicBezTo>
                  <a:lnTo>
                    <a:pt x="263" y="483"/>
                  </a:lnTo>
                  <a:cubicBezTo>
                    <a:pt x="286" y="519"/>
                    <a:pt x="334" y="543"/>
                    <a:pt x="382" y="543"/>
                  </a:cubicBezTo>
                  <a:cubicBezTo>
                    <a:pt x="417" y="543"/>
                    <a:pt x="465" y="531"/>
                    <a:pt x="501" y="495"/>
                  </a:cubicBezTo>
                  <a:cubicBezTo>
                    <a:pt x="560" y="424"/>
                    <a:pt x="572" y="316"/>
                    <a:pt x="501" y="245"/>
                  </a:cubicBezTo>
                  <a:lnTo>
                    <a:pt x="322" y="55"/>
                  </a:lnTo>
                  <a:cubicBezTo>
                    <a:pt x="292" y="19"/>
                    <a:pt x="251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1932;p81">
              <a:extLst>
                <a:ext uri="{FF2B5EF4-FFF2-40B4-BE49-F238E27FC236}">
                  <a16:creationId xmlns:a16="http://schemas.microsoft.com/office/drawing/2014/main" id="{D661E7DF-70D5-34AB-4E1D-63A2AB5B3040}"/>
                </a:ext>
              </a:extLst>
            </p:cNvPr>
            <p:cNvSpPr/>
            <p:nvPr/>
          </p:nvSpPr>
          <p:spPr>
            <a:xfrm>
              <a:off x="6398925" y="3166354"/>
              <a:ext cx="18336" cy="11872"/>
            </a:xfrm>
            <a:custGeom>
              <a:avLst/>
              <a:gdLst/>
              <a:ahLst/>
              <a:cxnLst/>
              <a:rect l="l" t="t" r="r" b="b"/>
              <a:pathLst>
                <a:path w="573" h="371" extrusionOk="0">
                  <a:moveTo>
                    <a:pt x="379" y="0"/>
                  </a:moveTo>
                  <a:cubicBezTo>
                    <a:pt x="372" y="0"/>
                    <a:pt x="365" y="1"/>
                    <a:pt x="358" y="1"/>
                  </a:cubicBezTo>
                  <a:lnTo>
                    <a:pt x="168" y="37"/>
                  </a:lnTo>
                  <a:cubicBezTo>
                    <a:pt x="72" y="49"/>
                    <a:pt x="1" y="132"/>
                    <a:pt x="13" y="228"/>
                  </a:cubicBezTo>
                  <a:cubicBezTo>
                    <a:pt x="37" y="311"/>
                    <a:pt x="108" y="371"/>
                    <a:pt x="180" y="371"/>
                  </a:cubicBezTo>
                  <a:lnTo>
                    <a:pt x="215" y="371"/>
                  </a:lnTo>
                  <a:lnTo>
                    <a:pt x="406" y="347"/>
                  </a:lnTo>
                  <a:cubicBezTo>
                    <a:pt x="513" y="311"/>
                    <a:pt x="572" y="240"/>
                    <a:pt x="549" y="144"/>
                  </a:cubicBezTo>
                  <a:cubicBezTo>
                    <a:pt x="538" y="67"/>
                    <a:pt x="46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11933;p81">
              <a:extLst>
                <a:ext uri="{FF2B5EF4-FFF2-40B4-BE49-F238E27FC236}">
                  <a16:creationId xmlns:a16="http://schemas.microsoft.com/office/drawing/2014/main" id="{5DF05935-F70E-565C-3DA5-207FA65C0D86}"/>
                </a:ext>
              </a:extLst>
            </p:cNvPr>
            <p:cNvSpPr/>
            <p:nvPr/>
          </p:nvSpPr>
          <p:spPr>
            <a:xfrm>
              <a:off x="6340653" y="2886354"/>
              <a:ext cx="370368" cy="368064"/>
            </a:xfrm>
            <a:custGeom>
              <a:avLst/>
              <a:gdLst/>
              <a:ahLst/>
              <a:cxnLst/>
              <a:rect l="l" t="t" r="r" b="b"/>
              <a:pathLst>
                <a:path w="11574" h="11502" extrusionOk="0">
                  <a:moveTo>
                    <a:pt x="5811" y="489"/>
                  </a:moveTo>
                  <a:lnTo>
                    <a:pt x="6751" y="2060"/>
                  </a:lnTo>
                  <a:cubicBezTo>
                    <a:pt x="6775" y="2096"/>
                    <a:pt x="6823" y="2132"/>
                    <a:pt x="6870" y="2132"/>
                  </a:cubicBezTo>
                  <a:lnTo>
                    <a:pt x="7644" y="2263"/>
                  </a:lnTo>
                  <a:lnTo>
                    <a:pt x="5989" y="4048"/>
                  </a:lnTo>
                  <a:lnTo>
                    <a:pt x="5989" y="2679"/>
                  </a:lnTo>
                  <a:cubicBezTo>
                    <a:pt x="5977" y="2596"/>
                    <a:pt x="5906" y="2513"/>
                    <a:pt x="5811" y="2513"/>
                  </a:cubicBezTo>
                  <a:cubicBezTo>
                    <a:pt x="5727" y="2513"/>
                    <a:pt x="5644" y="2596"/>
                    <a:pt x="5644" y="2679"/>
                  </a:cubicBezTo>
                  <a:lnTo>
                    <a:pt x="5644" y="4025"/>
                  </a:lnTo>
                  <a:lnTo>
                    <a:pt x="4144" y="2251"/>
                  </a:lnTo>
                  <a:lnTo>
                    <a:pt x="4775" y="2132"/>
                  </a:lnTo>
                  <a:cubicBezTo>
                    <a:pt x="4810" y="2120"/>
                    <a:pt x="4858" y="2084"/>
                    <a:pt x="4870" y="2060"/>
                  </a:cubicBezTo>
                  <a:lnTo>
                    <a:pt x="5811" y="489"/>
                  </a:lnTo>
                  <a:close/>
                  <a:moveTo>
                    <a:pt x="4096" y="2727"/>
                  </a:moveTo>
                  <a:lnTo>
                    <a:pt x="5644" y="4549"/>
                  </a:lnTo>
                  <a:lnTo>
                    <a:pt x="5644" y="6192"/>
                  </a:lnTo>
                  <a:lnTo>
                    <a:pt x="4429" y="4763"/>
                  </a:lnTo>
                  <a:lnTo>
                    <a:pt x="4096" y="2727"/>
                  </a:lnTo>
                  <a:close/>
                  <a:moveTo>
                    <a:pt x="7668" y="2727"/>
                  </a:moveTo>
                  <a:lnTo>
                    <a:pt x="7215" y="4751"/>
                  </a:lnTo>
                  <a:lnTo>
                    <a:pt x="5989" y="6192"/>
                  </a:lnTo>
                  <a:lnTo>
                    <a:pt x="5989" y="4560"/>
                  </a:lnTo>
                  <a:lnTo>
                    <a:pt x="7668" y="2727"/>
                  </a:lnTo>
                  <a:close/>
                  <a:moveTo>
                    <a:pt x="11025" y="2858"/>
                  </a:moveTo>
                  <a:lnTo>
                    <a:pt x="10335" y="4596"/>
                  </a:lnTo>
                  <a:cubicBezTo>
                    <a:pt x="10311" y="4656"/>
                    <a:pt x="10323" y="4727"/>
                    <a:pt x="10371" y="4775"/>
                  </a:cubicBezTo>
                  <a:lnTo>
                    <a:pt x="10906" y="5311"/>
                  </a:lnTo>
                  <a:lnTo>
                    <a:pt x="10228" y="5584"/>
                  </a:lnTo>
                  <a:cubicBezTo>
                    <a:pt x="10144" y="5608"/>
                    <a:pt x="10109" y="5703"/>
                    <a:pt x="10121" y="5787"/>
                  </a:cubicBezTo>
                  <a:lnTo>
                    <a:pt x="10263" y="6192"/>
                  </a:lnTo>
                  <a:lnTo>
                    <a:pt x="8537" y="7096"/>
                  </a:lnTo>
                  <a:cubicBezTo>
                    <a:pt x="8489" y="7132"/>
                    <a:pt x="8442" y="7180"/>
                    <a:pt x="8442" y="7239"/>
                  </a:cubicBezTo>
                  <a:cubicBezTo>
                    <a:pt x="8442" y="7299"/>
                    <a:pt x="8466" y="7335"/>
                    <a:pt x="8501" y="7382"/>
                  </a:cubicBezTo>
                  <a:lnTo>
                    <a:pt x="10502" y="9097"/>
                  </a:lnTo>
                  <a:lnTo>
                    <a:pt x="7811" y="10049"/>
                  </a:lnTo>
                  <a:lnTo>
                    <a:pt x="6299" y="8680"/>
                  </a:lnTo>
                  <a:lnTo>
                    <a:pt x="8644" y="8990"/>
                  </a:lnTo>
                  <a:lnTo>
                    <a:pt x="8668" y="8990"/>
                  </a:lnTo>
                  <a:cubicBezTo>
                    <a:pt x="8763" y="8990"/>
                    <a:pt x="8823" y="8930"/>
                    <a:pt x="8835" y="8847"/>
                  </a:cubicBezTo>
                  <a:cubicBezTo>
                    <a:pt x="8847" y="8751"/>
                    <a:pt x="8775" y="8656"/>
                    <a:pt x="8680" y="8644"/>
                  </a:cubicBezTo>
                  <a:lnTo>
                    <a:pt x="6120" y="8311"/>
                  </a:lnTo>
                  <a:lnTo>
                    <a:pt x="9323" y="4918"/>
                  </a:lnTo>
                  <a:cubicBezTo>
                    <a:pt x="9382" y="4834"/>
                    <a:pt x="9382" y="4739"/>
                    <a:pt x="9311" y="4680"/>
                  </a:cubicBezTo>
                  <a:cubicBezTo>
                    <a:pt x="9275" y="4650"/>
                    <a:pt x="9231" y="4635"/>
                    <a:pt x="9187" y="4635"/>
                  </a:cubicBezTo>
                  <a:cubicBezTo>
                    <a:pt x="9144" y="4635"/>
                    <a:pt x="9103" y="4650"/>
                    <a:pt x="9073" y="4680"/>
                  </a:cubicBezTo>
                  <a:lnTo>
                    <a:pt x="5941" y="8013"/>
                  </a:lnTo>
                  <a:lnTo>
                    <a:pt x="5941" y="6704"/>
                  </a:lnTo>
                  <a:lnTo>
                    <a:pt x="8823" y="3322"/>
                  </a:lnTo>
                  <a:lnTo>
                    <a:pt x="9061" y="3679"/>
                  </a:lnTo>
                  <a:cubicBezTo>
                    <a:pt x="9086" y="3729"/>
                    <a:pt x="9140" y="3750"/>
                    <a:pt x="9194" y="3750"/>
                  </a:cubicBezTo>
                  <a:cubicBezTo>
                    <a:pt x="9218" y="3750"/>
                    <a:pt x="9242" y="3746"/>
                    <a:pt x="9263" y="3739"/>
                  </a:cubicBezTo>
                  <a:lnTo>
                    <a:pt x="11025" y="2858"/>
                  </a:lnTo>
                  <a:close/>
                  <a:moveTo>
                    <a:pt x="524" y="2870"/>
                  </a:moveTo>
                  <a:lnTo>
                    <a:pt x="2286" y="3751"/>
                  </a:lnTo>
                  <a:cubicBezTo>
                    <a:pt x="2309" y="3766"/>
                    <a:pt x="2333" y="3773"/>
                    <a:pt x="2358" y="3773"/>
                  </a:cubicBezTo>
                  <a:cubicBezTo>
                    <a:pt x="2412" y="3773"/>
                    <a:pt x="2464" y="3740"/>
                    <a:pt x="2489" y="3691"/>
                  </a:cubicBezTo>
                  <a:lnTo>
                    <a:pt x="2727" y="3334"/>
                  </a:lnTo>
                  <a:lnTo>
                    <a:pt x="5608" y="6715"/>
                  </a:lnTo>
                  <a:lnTo>
                    <a:pt x="5608" y="7987"/>
                  </a:lnTo>
                  <a:lnTo>
                    <a:pt x="2524" y="4691"/>
                  </a:lnTo>
                  <a:cubicBezTo>
                    <a:pt x="2495" y="4656"/>
                    <a:pt x="2453" y="4638"/>
                    <a:pt x="2410" y="4638"/>
                  </a:cubicBezTo>
                  <a:cubicBezTo>
                    <a:pt x="2367" y="4638"/>
                    <a:pt x="2322" y="4656"/>
                    <a:pt x="2286" y="4691"/>
                  </a:cubicBezTo>
                  <a:cubicBezTo>
                    <a:pt x="2215" y="4751"/>
                    <a:pt x="2215" y="4858"/>
                    <a:pt x="2274" y="4930"/>
                  </a:cubicBezTo>
                  <a:lnTo>
                    <a:pt x="5465" y="8323"/>
                  </a:lnTo>
                  <a:lnTo>
                    <a:pt x="2905" y="8656"/>
                  </a:lnTo>
                  <a:cubicBezTo>
                    <a:pt x="2822" y="8680"/>
                    <a:pt x="2751" y="8763"/>
                    <a:pt x="2763" y="8859"/>
                  </a:cubicBezTo>
                  <a:cubicBezTo>
                    <a:pt x="2774" y="8942"/>
                    <a:pt x="2846" y="9001"/>
                    <a:pt x="2929" y="9001"/>
                  </a:cubicBezTo>
                  <a:lnTo>
                    <a:pt x="2953" y="9001"/>
                  </a:lnTo>
                  <a:lnTo>
                    <a:pt x="5287" y="8692"/>
                  </a:lnTo>
                  <a:lnTo>
                    <a:pt x="3786" y="10061"/>
                  </a:lnTo>
                  <a:lnTo>
                    <a:pt x="1096" y="9109"/>
                  </a:lnTo>
                  <a:lnTo>
                    <a:pt x="3084" y="7394"/>
                  </a:lnTo>
                  <a:cubicBezTo>
                    <a:pt x="3132" y="7370"/>
                    <a:pt x="3144" y="7311"/>
                    <a:pt x="3144" y="7251"/>
                  </a:cubicBezTo>
                  <a:cubicBezTo>
                    <a:pt x="3144" y="7192"/>
                    <a:pt x="3108" y="7144"/>
                    <a:pt x="3060" y="7108"/>
                  </a:cubicBezTo>
                  <a:lnTo>
                    <a:pt x="1334" y="6204"/>
                  </a:lnTo>
                  <a:lnTo>
                    <a:pt x="1465" y="5799"/>
                  </a:lnTo>
                  <a:cubicBezTo>
                    <a:pt x="1500" y="5715"/>
                    <a:pt x="1453" y="5620"/>
                    <a:pt x="1358" y="5596"/>
                  </a:cubicBezTo>
                  <a:lnTo>
                    <a:pt x="691" y="5322"/>
                  </a:lnTo>
                  <a:lnTo>
                    <a:pt x="1227" y="4787"/>
                  </a:lnTo>
                  <a:cubicBezTo>
                    <a:pt x="1274" y="4751"/>
                    <a:pt x="1286" y="4680"/>
                    <a:pt x="1262" y="4608"/>
                  </a:cubicBezTo>
                  <a:lnTo>
                    <a:pt x="524" y="2870"/>
                  </a:lnTo>
                  <a:close/>
                  <a:moveTo>
                    <a:pt x="5775" y="0"/>
                  </a:moveTo>
                  <a:cubicBezTo>
                    <a:pt x="5715" y="0"/>
                    <a:pt x="5656" y="24"/>
                    <a:pt x="5632" y="72"/>
                  </a:cubicBezTo>
                  <a:lnTo>
                    <a:pt x="4584" y="1810"/>
                  </a:lnTo>
                  <a:lnTo>
                    <a:pt x="3763" y="1977"/>
                  </a:lnTo>
                  <a:cubicBezTo>
                    <a:pt x="3667" y="2001"/>
                    <a:pt x="3608" y="2084"/>
                    <a:pt x="3620" y="2167"/>
                  </a:cubicBezTo>
                  <a:lnTo>
                    <a:pt x="3965" y="4251"/>
                  </a:lnTo>
                  <a:lnTo>
                    <a:pt x="2846" y="2929"/>
                  </a:lnTo>
                  <a:cubicBezTo>
                    <a:pt x="2822" y="2894"/>
                    <a:pt x="2763" y="2870"/>
                    <a:pt x="2715" y="2870"/>
                  </a:cubicBezTo>
                  <a:cubicBezTo>
                    <a:pt x="2655" y="2870"/>
                    <a:pt x="2608" y="2905"/>
                    <a:pt x="2584" y="2941"/>
                  </a:cubicBezTo>
                  <a:lnTo>
                    <a:pt x="2298" y="3358"/>
                  </a:lnTo>
                  <a:lnTo>
                    <a:pt x="274" y="2346"/>
                  </a:lnTo>
                  <a:cubicBezTo>
                    <a:pt x="254" y="2338"/>
                    <a:pt x="233" y="2334"/>
                    <a:pt x="211" y="2334"/>
                  </a:cubicBezTo>
                  <a:cubicBezTo>
                    <a:pt x="168" y="2334"/>
                    <a:pt x="123" y="2350"/>
                    <a:pt x="84" y="2382"/>
                  </a:cubicBezTo>
                  <a:cubicBezTo>
                    <a:pt x="36" y="2429"/>
                    <a:pt x="0" y="2501"/>
                    <a:pt x="36" y="2572"/>
                  </a:cubicBezTo>
                  <a:lnTo>
                    <a:pt x="893" y="4632"/>
                  </a:lnTo>
                  <a:lnTo>
                    <a:pt x="262" y="5263"/>
                  </a:lnTo>
                  <a:cubicBezTo>
                    <a:pt x="215" y="5311"/>
                    <a:pt x="203" y="5370"/>
                    <a:pt x="215" y="5418"/>
                  </a:cubicBezTo>
                  <a:cubicBezTo>
                    <a:pt x="226" y="5477"/>
                    <a:pt x="262" y="5525"/>
                    <a:pt x="322" y="5537"/>
                  </a:cubicBezTo>
                  <a:lnTo>
                    <a:pt x="1072" y="5834"/>
                  </a:lnTo>
                  <a:lnTo>
                    <a:pt x="941" y="6215"/>
                  </a:lnTo>
                  <a:cubicBezTo>
                    <a:pt x="917" y="6299"/>
                    <a:pt x="953" y="6382"/>
                    <a:pt x="1012" y="6430"/>
                  </a:cubicBezTo>
                  <a:lnTo>
                    <a:pt x="2655" y="7287"/>
                  </a:lnTo>
                  <a:lnTo>
                    <a:pt x="631" y="9037"/>
                  </a:lnTo>
                  <a:cubicBezTo>
                    <a:pt x="584" y="9073"/>
                    <a:pt x="572" y="9132"/>
                    <a:pt x="572" y="9192"/>
                  </a:cubicBezTo>
                  <a:cubicBezTo>
                    <a:pt x="584" y="9252"/>
                    <a:pt x="631" y="9299"/>
                    <a:pt x="679" y="9335"/>
                  </a:cubicBezTo>
                  <a:lnTo>
                    <a:pt x="3727" y="10418"/>
                  </a:lnTo>
                  <a:cubicBezTo>
                    <a:pt x="3747" y="10422"/>
                    <a:pt x="3767" y="10425"/>
                    <a:pt x="3786" y="10425"/>
                  </a:cubicBezTo>
                  <a:cubicBezTo>
                    <a:pt x="3825" y="10425"/>
                    <a:pt x="3862" y="10414"/>
                    <a:pt x="3894" y="10383"/>
                  </a:cubicBezTo>
                  <a:lnTo>
                    <a:pt x="5584" y="8835"/>
                  </a:lnTo>
                  <a:lnTo>
                    <a:pt x="5584" y="11335"/>
                  </a:lnTo>
                  <a:cubicBezTo>
                    <a:pt x="5584" y="11430"/>
                    <a:pt x="5656" y="11502"/>
                    <a:pt x="5751" y="11502"/>
                  </a:cubicBezTo>
                  <a:cubicBezTo>
                    <a:pt x="5834" y="11502"/>
                    <a:pt x="5918" y="11430"/>
                    <a:pt x="5918" y="11335"/>
                  </a:cubicBezTo>
                  <a:lnTo>
                    <a:pt x="5918" y="8835"/>
                  </a:lnTo>
                  <a:lnTo>
                    <a:pt x="7608" y="10383"/>
                  </a:lnTo>
                  <a:cubicBezTo>
                    <a:pt x="7644" y="10418"/>
                    <a:pt x="7680" y="10430"/>
                    <a:pt x="7727" y="10430"/>
                  </a:cubicBezTo>
                  <a:cubicBezTo>
                    <a:pt x="7739" y="10430"/>
                    <a:pt x="7775" y="10430"/>
                    <a:pt x="7787" y="10418"/>
                  </a:cubicBezTo>
                  <a:lnTo>
                    <a:pt x="10835" y="9335"/>
                  </a:lnTo>
                  <a:cubicBezTo>
                    <a:pt x="10894" y="9311"/>
                    <a:pt x="10942" y="9252"/>
                    <a:pt x="10942" y="9192"/>
                  </a:cubicBezTo>
                  <a:cubicBezTo>
                    <a:pt x="10954" y="9132"/>
                    <a:pt x="10930" y="9073"/>
                    <a:pt x="10883" y="9037"/>
                  </a:cubicBezTo>
                  <a:lnTo>
                    <a:pt x="8859" y="7287"/>
                  </a:lnTo>
                  <a:lnTo>
                    <a:pt x="10502" y="6430"/>
                  </a:lnTo>
                  <a:cubicBezTo>
                    <a:pt x="10573" y="6382"/>
                    <a:pt x="10597" y="6311"/>
                    <a:pt x="10573" y="6215"/>
                  </a:cubicBezTo>
                  <a:lnTo>
                    <a:pt x="10442" y="5834"/>
                  </a:lnTo>
                  <a:lnTo>
                    <a:pt x="11192" y="5537"/>
                  </a:lnTo>
                  <a:cubicBezTo>
                    <a:pt x="11252" y="5525"/>
                    <a:pt x="11287" y="5465"/>
                    <a:pt x="11299" y="5418"/>
                  </a:cubicBezTo>
                  <a:cubicBezTo>
                    <a:pt x="11311" y="5358"/>
                    <a:pt x="11299" y="5299"/>
                    <a:pt x="11252" y="5263"/>
                  </a:cubicBezTo>
                  <a:lnTo>
                    <a:pt x="10621" y="4632"/>
                  </a:lnTo>
                  <a:lnTo>
                    <a:pt x="11478" y="2572"/>
                  </a:lnTo>
                  <a:cubicBezTo>
                    <a:pt x="11573" y="2501"/>
                    <a:pt x="11561" y="2429"/>
                    <a:pt x="11502" y="2382"/>
                  </a:cubicBezTo>
                  <a:cubicBezTo>
                    <a:pt x="11470" y="2350"/>
                    <a:pt x="11417" y="2334"/>
                    <a:pt x="11368" y="2334"/>
                  </a:cubicBezTo>
                  <a:cubicBezTo>
                    <a:pt x="11343" y="2334"/>
                    <a:pt x="11319" y="2338"/>
                    <a:pt x="11299" y="2346"/>
                  </a:cubicBezTo>
                  <a:lnTo>
                    <a:pt x="9275" y="3358"/>
                  </a:lnTo>
                  <a:lnTo>
                    <a:pt x="9001" y="2941"/>
                  </a:lnTo>
                  <a:cubicBezTo>
                    <a:pt x="8966" y="2905"/>
                    <a:pt x="8918" y="2870"/>
                    <a:pt x="8859" y="2870"/>
                  </a:cubicBezTo>
                  <a:cubicBezTo>
                    <a:pt x="8799" y="2870"/>
                    <a:pt x="8763" y="2894"/>
                    <a:pt x="8728" y="2929"/>
                  </a:cubicBezTo>
                  <a:lnTo>
                    <a:pt x="7656" y="4179"/>
                  </a:lnTo>
                  <a:lnTo>
                    <a:pt x="7656" y="4179"/>
                  </a:lnTo>
                  <a:lnTo>
                    <a:pt x="8120" y="2167"/>
                  </a:lnTo>
                  <a:cubicBezTo>
                    <a:pt x="8132" y="2132"/>
                    <a:pt x="8120" y="2084"/>
                    <a:pt x="8085" y="2036"/>
                  </a:cubicBezTo>
                  <a:cubicBezTo>
                    <a:pt x="8061" y="2001"/>
                    <a:pt x="8025" y="1977"/>
                    <a:pt x="7966" y="1965"/>
                  </a:cubicBezTo>
                  <a:lnTo>
                    <a:pt x="6965" y="1798"/>
                  </a:lnTo>
                  <a:lnTo>
                    <a:pt x="5930" y="72"/>
                  </a:lnTo>
                  <a:cubicBezTo>
                    <a:pt x="5894" y="24"/>
                    <a:pt x="5846" y="0"/>
                    <a:pt x="5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88" name="Google Shape;11934;p81">
            <a:extLst>
              <a:ext uri="{FF2B5EF4-FFF2-40B4-BE49-F238E27FC236}">
                <a16:creationId xmlns:a16="http://schemas.microsoft.com/office/drawing/2014/main" id="{2268DE18-25F2-FE7C-41D5-9E8474FE2690}"/>
              </a:ext>
            </a:extLst>
          </p:cNvPr>
          <p:cNvGrpSpPr/>
          <p:nvPr/>
        </p:nvGrpSpPr>
        <p:grpSpPr>
          <a:xfrm>
            <a:off x="10296928" y="3957260"/>
            <a:ext cx="709504" cy="673024"/>
            <a:chOff x="5246797" y="1981426"/>
            <a:chExt cx="354752" cy="3365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9" name="Google Shape;11935;p81">
              <a:extLst>
                <a:ext uri="{FF2B5EF4-FFF2-40B4-BE49-F238E27FC236}">
                  <a16:creationId xmlns:a16="http://schemas.microsoft.com/office/drawing/2014/main" id="{9091D90E-8170-EE90-891D-8BEADA4DDEF6}"/>
                </a:ext>
              </a:extLst>
            </p:cNvPr>
            <p:cNvSpPr/>
            <p:nvPr/>
          </p:nvSpPr>
          <p:spPr>
            <a:xfrm>
              <a:off x="5246797" y="1981426"/>
              <a:ext cx="354752" cy="336512"/>
            </a:xfrm>
            <a:custGeom>
              <a:avLst/>
              <a:gdLst/>
              <a:ahLst/>
              <a:cxnLst/>
              <a:rect l="l" t="t" r="r" b="b"/>
              <a:pathLst>
                <a:path w="11086" h="10516" extrusionOk="0">
                  <a:moveTo>
                    <a:pt x="3239" y="312"/>
                  </a:moveTo>
                  <a:cubicBezTo>
                    <a:pt x="3352" y="312"/>
                    <a:pt x="3467" y="328"/>
                    <a:pt x="3584" y="359"/>
                  </a:cubicBezTo>
                  <a:cubicBezTo>
                    <a:pt x="4120" y="490"/>
                    <a:pt x="4322" y="955"/>
                    <a:pt x="4275" y="1324"/>
                  </a:cubicBezTo>
                  <a:cubicBezTo>
                    <a:pt x="4215" y="1776"/>
                    <a:pt x="3906" y="1979"/>
                    <a:pt x="3584" y="2038"/>
                  </a:cubicBezTo>
                  <a:lnTo>
                    <a:pt x="3679" y="1955"/>
                  </a:lnTo>
                  <a:cubicBezTo>
                    <a:pt x="3799" y="1824"/>
                    <a:pt x="3846" y="1633"/>
                    <a:pt x="3810" y="1443"/>
                  </a:cubicBezTo>
                  <a:cubicBezTo>
                    <a:pt x="3787" y="1193"/>
                    <a:pt x="3572" y="1014"/>
                    <a:pt x="3310" y="990"/>
                  </a:cubicBezTo>
                  <a:lnTo>
                    <a:pt x="3263" y="990"/>
                  </a:lnTo>
                  <a:cubicBezTo>
                    <a:pt x="3013" y="990"/>
                    <a:pt x="2798" y="1133"/>
                    <a:pt x="2679" y="1383"/>
                  </a:cubicBezTo>
                  <a:cubicBezTo>
                    <a:pt x="2620" y="1383"/>
                    <a:pt x="2560" y="1383"/>
                    <a:pt x="2477" y="1371"/>
                  </a:cubicBezTo>
                  <a:cubicBezTo>
                    <a:pt x="2275" y="1324"/>
                    <a:pt x="2120" y="1252"/>
                    <a:pt x="1977" y="1097"/>
                  </a:cubicBezTo>
                  <a:cubicBezTo>
                    <a:pt x="2060" y="1002"/>
                    <a:pt x="2179" y="836"/>
                    <a:pt x="2358" y="669"/>
                  </a:cubicBezTo>
                  <a:cubicBezTo>
                    <a:pt x="2629" y="433"/>
                    <a:pt x="2926" y="312"/>
                    <a:pt x="3239" y="312"/>
                  </a:cubicBezTo>
                  <a:close/>
                  <a:moveTo>
                    <a:pt x="4549" y="9837"/>
                  </a:moveTo>
                  <a:lnTo>
                    <a:pt x="4870" y="9944"/>
                  </a:lnTo>
                  <a:lnTo>
                    <a:pt x="4858" y="10182"/>
                  </a:lnTo>
                  <a:lnTo>
                    <a:pt x="4394" y="10182"/>
                  </a:lnTo>
                  <a:lnTo>
                    <a:pt x="4549" y="9837"/>
                  </a:lnTo>
                  <a:close/>
                  <a:moveTo>
                    <a:pt x="10025" y="9837"/>
                  </a:moveTo>
                  <a:lnTo>
                    <a:pt x="10383" y="9956"/>
                  </a:lnTo>
                  <a:lnTo>
                    <a:pt x="10347" y="10182"/>
                  </a:lnTo>
                  <a:lnTo>
                    <a:pt x="9871" y="10182"/>
                  </a:lnTo>
                  <a:lnTo>
                    <a:pt x="10025" y="9837"/>
                  </a:lnTo>
                  <a:close/>
                  <a:moveTo>
                    <a:pt x="3258" y="0"/>
                  </a:moveTo>
                  <a:cubicBezTo>
                    <a:pt x="2856" y="0"/>
                    <a:pt x="2470" y="146"/>
                    <a:pt x="2132" y="431"/>
                  </a:cubicBezTo>
                  <a:cubicBezTo>
                    <a:pt x="1846" y="669"/>
                    <a:pt x="1691" y="943"/>
                    <a:pt x="1643" y="1026"/>
                  </a:cubicBezTo>
                  <a:cubicBezTo>
                    <a:pt x="691" y="1836"/>
                    <a:pt x="60" y="2848"/>
                    <a:pt x="36" y="2895"/>
                  </a:cubicBezTo>
                  <a:cubicBezTo>
                    <a:pt x="0" y="2931"/>
                    <a:pt x="0" y="2979"/>
                    <a:pt x="24" y="3026"/>
                  </a:cubicBezTo>
                  <a:lnTo>
                    <a:pt x="119" y="3324"/>
                  </a:lnTo>
                  <a:cubicBezTo>
                    <a:pt x="203" y="3526"/>
                    <a:pt x="393" y="3669"/>
                    <a:pt x="596" y="3669"/>
                  </a:cubicBezTo>
                  <a:cubicBezTo>
                    <a:pt x="631" y="3669"/>
                    <a:pt x="679" y="3669"/>
                    <a:pt x="703" y="3645"/>
                  </a:cubicBezTo>
                  <a:cubicBezTo>
                    <a:pt x="953" y="3598"/>
                    <a:pt x="1191" y="3586"/>
                    <a:pt x="1417" y="3574"/>
                  </a:cubicBezTo>
                  <a:cubicBezTo>
                    <a:pt x="1703" y="3562"/>
                    <a:pt x="1989" y="3538"/>
                    <a:pt x="2239" y="3443"/>
                  </a:cubicBezTo>
                  <a:cubicBezTo>
                    <a:pt x="2322" y="3622"/>
                    <a:pt x="2405" y="3884"/>
                    <a:pt x="2489" y="4217"/>
                  </a:cubicBezTo>
                  <a:cubicBezTo>
                    <a:pt x="2727" y="5062"/>
                    <a:pt x="3037" y="6217"/>
                    <a:pt x="4072" y="6741"/>
                  </a:cubicBezTo>
                  <a:lnTo>
                    <a:pt x="4370" y="7979"/>
                  </a:lnTo>
                  <a:lnTo>
                    <a:pt x="4370" y="9456"/>
                  </a:lnTo>
                  <a:lnTo>
                    <a:pt x="4013" y="10289"/>
                  </a:lnTo>
                  <a:cubicBezTo>
                    <a:pt x="3989" y="10337"/>
                    <a:pt x="3989" y="10384"/>
                    <a:pt x="4025" y="10432"/>
                  </a:cubicBezTo>
                  <a:cubicBezTo>
                    <a:pt x="4049" y="10480"/>
                    <a:pt x="4096" y="10515"/>
                    <a:pt x="4156" y="10515"/>
                  </a:cubicBezTo>
                  <a:lnTo>
                    <a:pt x="5025" y="10515"/>
                  </a:lnTo>
                  <a:cubicBezTo>
                    <a:pt x="5108" y="10515"/>
                    <a:pt x="5168" y="10456"/>
                    <a:pt x="5180" y="10360"/>
                  </a:cubicBezTo>
                  <a:lnTo>
                    <a:pt x="5382" y="7134"/>
                  </a:lnTo>
                  <a:cubicBezTo>
                    <a:pt x="5465" y="7134"/>
                    <a:pt x="5561" y="7146"/>
                    <a:pt x="5644" y="7146"/>
                  </a:cubicBezTo>
                  <a:cubicBezTo>
                    <a:pt x="5739" y="7146"/>
                    <a:pt x="5811" y="7074"/>
                    <a:pt x="5811" y="7003"/>
                  </a:cubicBezTo>
                  <a:cubicBezTo>
                    <a:pt x="5811" y="6908"/>
                    <a:pt x="5751" y="6836"/>
                    <a:pt x="5656" y="6836"/>
                  </a:cubicBezTo>
                  <a:cubicBezTo>
                    <a:pt x="5573" y="6836"/>
                    <a:pt x="5477" y="6812"/>
                    <a:pt x="5406" y="6812"/>
                  </a:cubicBezTo>
                  <a:lnTo>
                    <a:pt x="5418" y="6551"/>
                  </a:lnTo>
                  <a:cubicBezTo>
                    <a:pt x="5418" y="6455"/>
                    <a:pt x="5358" y="6384"/>
                    <a:pt x="5275" y="6384"/>
                  </a:cubicBezTo>
                  <a:cubicBezTo>
                    <a:pt x="5180" y="6384"/>
                    <a:pt x="5108" y="6443"/>
                    <a:pt x="5108" y="6539"/>
                  </a:cubicBezTo>
                  <a:lnTo>
                    <a:pt x="4918" y="9646"/>
                  </a:lnTo>
                  <a:lnTo>
                    <a:pt x="4691" y="9575"/>
                  </a:lnTo>
                  <a:cubicBezTo>
                    <a:pt x="4703" y="9551"/>
                    <a:pt x="4703" y="9527"/>
                    <a:pt x="4703" y="9515"/>
                  </a:cubicBezTo>
                  <a:lnTo>
                    <a:pt x="4703" y="7991"/>
                  </a:lnTo>
                  <a:lnTo>
                    <a:pt x="4703" y="7944"/>
                  </a:lnTo>
                  <a:lnTo>
                    <a:pt x="4394" y="6622"/>
                  </a:lnTo>
                  <a:cubicBezTo>
                    <a:pt x="4382" y="6574"/>
                    <a:pt x="4346" y="6539"/>
                    <a:pt x="4310" y="6515"/>
                  </a:cubicBezTo>
                  <a:cubicBezTo>
                    <a:pt x="3370" y="6086"/>
                    <a:pt x="3072" y="5027"/>
                    <a:pt x="2846" y="4169"/>
                  </a:cubicBezTo>
                  <a:cubicBezTo>
                    <a:pt x="2763" y="3836"/>
                    <a:pt x="2667" y="3538"/>
                    <a:pt x="2560" y="3336"/>
                  </a:cubicBezTo>
                  <a:cubicBezTo>
                    <a:pt x="2667" y="3264"/>
                    <a:pt x="2775" y="3157"/>
                    <a:pt x="2858" y="3026"/>
                  </a:cubicBezTo>
                  <a:cubicBezTo>
                    <a:pt x="2906" y="2943"/>
                    <a:pt x="2894" y="2848"/>
                    <a:pt x="2822" y="2800"/>
                  </a:cubicBezTo>
                  <a:cubicBezTo>
                    <a:pt x="2790" y="2782"/>
                    <a:pt x="2756" y="2772"/>
                    <a:pt x="2724" y="2772"/>
                  </a:cubicBezTo>
                  <a:cubicBezTo>
                    <a:pt x="2673" y="2772"/>
                    <a:pt x="2625" y="2796"/>
                    <a:pt x="2596" y="2848"/>
                  </a:cubicBezTo>
                  <a:cubicBezTo>
                    <a:pt x="2322" y="3241"/>
                    <a:pt x="1953" y="3264"/>
                    <a:pt x="1429" y="3300"/>
                  </a:cubicBezTo>
                  <a:cubicBezTo>
                    <a:pt x="1215" y="3324"/>
                    <a:pt x="953" y="3336"/>
                    <a:pt x="679" y="3395"/>
                  </a:cubicBezTo>
                  <a:cubicBezTo>
                    <a:pt x="667" y="3397"/>
                    <a:pt x="656" y="3398"/>
                    <a:pt x="645" y="3398"/>
                  </a:cubicBezTo>
                  <a:cubicBezTo>
                    <a:pt x="564" y="3398"/>
                    <a:pt x="496" y="3360"/>
                    <a:pt x="465" y="3276"/>
                  </a:cubicBezTo>
                  <a:lnTo>
                    <a:pt x="393" y="3050"/>
                  </a:lnTo>
                  <a:cubicBezTo>
                    <a:pt x="536" y="2824"/>
                    <a:pt x="1060" y="2050"/>
                    <a:pt x="1810" y="1419"/>
                  </a:cubicBezTo>
                  <a:cubicBezTo>
                    <a:pt x="2138" y="1715"/>
                    <a:pt x="2493" y="1774"/>
                    <a:pt x="2701" y="1774"/>
                  </a:cubicBezTo>
                  <a:cubicBezTo>
                    <a:pt x="2803" y="1774"/>
                    <a:pt x="2870" y="1760"/>
                    <a:pt x="2882" y="1752"/>
                  </a:cubicBezTo>
                  <a:cubicBezTo>
                    <a:pt x="2941" y="1740"/>
                    <a:pt x="2977" y="1705"/>
                    <a:pt x="3001" y="1657"/>
                  </a:cubicBezTo>
                  <a:cubicBezTo>
                    <a:pt x="3084" y="1371"/>
                    <a:pt x="3275" y="1371"/>
                    <a:pt x="3322" y="1371"/>
                  </a:cubicBezTo>
                  <a:cubicBezTo>
                    <a:pt x="3418" y="1383"/>
                    <a:pt x="3513" y="1431"/>
                    <a:pt x="3537" y="1550"/>
                  </a:cubicBezTo>
                  <a:cubicBezTo>
                    <a:pt x="3548" y="1657"/>
                    <a:pt x="3537" y="1728"/>
                    <a:pt x="3477" y="1800"/>
                  </a:cubicBezTo>
                  <a:cubicBezTo>
                    <a:pt x="3334" y="1955"/>
                    <a:pt x="3037" y="2002"/>
                    <a:pt x="2941" y="2002"/>
                  </a:cubicBezTo>
                  <a:cubicBezTo>
                    <a:pt x="2858" y="2002"/>
                    <a:pt x="2798" y="2038"/>
                    <a:pt x="2786" y="2098"/>
                  </a:cubicBezTo>
                  <a:cubicBezTo>
                    <a:pt x="2775" y="2157"/>
                    <a:pt x="2786" y="2229"/>
                    <a:pt x="2846" y="2276"/>
                  </a:cubicBezTo>
                  <a:cubicBezTo>
                    <a:pt x="2858" y="2300"/>
                    <a:pt x="3060" y="2443"/>
                    <a:pt x="3358" y="2443"/>
                  </a:cubicBezTo>
                  <a:lnTo>
                    <a:pt x="3394" y="2443"/>
                  </a:lnTo>
                  <a:cubicBezTo>
                    <a:pt x="3489" y="2443"/>
                    <a:pt x="3560" y="2443"/>
                    <a:pt x="3632" y="2431"/>
                  </a:cubicBezTo>
                  <a:cubicBezTo>
                    <a:pt x="3727" y="2705"/>
                    <a:pt x="3810" y="2979"/>
                    <a:pt x="4025" y="3098"/>
                  </a:cubicBezTo>
                  <a:cubicBezTo>
                    <a:pt x="4522" y="3413"/>
                    <a:pt x="5457" y="3460"/>
                    <a:pt x="6454" y="3460"/>
                  </a:cubicBezTo>
                  <a:cubicBezTo>
                    <a:pt x="6698" y="3460"/>
                    <a:pt x="6946" y="3457"/>
                    <a:pt x="7192" y="3455"/>
                  </a:cubicBezTo>
                  <a:cubicBezTo>
                    <a:pt x="7402" y="3452"/>
                    <a:pt x="7611" y="3450"/>
                    <a:pt x="7813" y="3450"/>
                  </a:cubicBezTo>
                  <a:cubicBezTo>
                    <a:pt x="8512" y="3450"/>
                    <a:pt x="9135" y="3475"/>
                    <a:pt x="9514" y="3586"/>
                  </a:cubicBezTo>
                  <a:cubicBezTo>
                    <a:pt x="10406" y="3884"/>
                    <a:pt x="10585" y="4491"/>
                    <a:pt x="10585" y="4955"/>
                  </a:cubicBezTo>
                  <a:cubicBezTo>
                    <a:pt x="10585" y="5265"/>
                    <a:pt x="10514" y="5538"/>
                    <a:pt x="10442" y="5800"/>
                  </a:cubicBezTo>
                  <a:cubicBezTo>
                    <a:pt x="10347" y="6146"/>
                    <a:pt x="10240" y="6503"/>
                    <a:pt x="10323" y="6920"/>
                  </a:cubicBezTo>
                  <a:cubicBezTo>
                    <a:pt x="10395" y="7324"/>
                    <a:pt x="10657" y="7670"/>
                    <a:pt x="10764" y="7801"/>
                  </a:cubicBezTo>
                  <a:lnTo>
                    <a:pt x="10478" y="9670"/>
                  </a:lnTo>
                  <a:lnTo>
                    <a:pt x="10204" y="9587"/>
                  </a:lnTo>
                  <a:cubicBezTo>
                    <a:pt x="10204" y="9575"/>
                    <a:pt x="10216" y="9551"/>
                    <a:pt x="10216" y="9539"/>
                  </a:cubicBezTo>
                  <a:lnTo>
                    <a:pt x="10430" y="7872"/>
                  </a:lnTo>
                  <a:cubicBezTo>
                    <a:pt x="10454" y="7813"/>
                    <a:pt x="10418" y="7753"/>
                    <a:pt x="10359" y="7705"/>
                  </a:cubicBezTo>
                  <a:cubicBezTo>
                    <a:pt x="9216" y="6967"/>
                    <a:pt x="8811" y="6253"/>
                    <a:pt x="8692" y="5979"/>
                  </a:cubicBezTo>
                  <a:cubicBezTo>
                    <a:pt x="8674" y="5924"/>
                    <a:pt x="8607" y="5884"/>
                    <a:pt x="8544" y="5884"/>
                  </a:cubicBezTo>
                  <a:cubicBezTo>
                    <a:pt x="8525" y="5884"/>
                    <a:pt x="8506" y="5887"/>
                    <a:pt x="8490" y="5896"/>
                  </a:cubicBezTo>
                  <a:cubicBezTo>
                    <a:pt x="8406" y="5919"/>
                    <a:pt x="8371" y="6027"/>
                    <a:pt x="8394" y="6098"/>
                  </a:cubicBezTo>
                  <a:lnTo>
                    <a:pt x="8501" y="6312"/>
                  </a:lnTo>
                  <a:cubicBezTo>
                    <a:pt x="8168" y="6431"/>
                    <a:pt x="7239" y="6753"/>
                    <a:pt x="6346" y="6812"/>
                  </a:cubicBezTo>
                  <a:cubicBezTo>
                    <a:pt x="6251" y="6812"/>
                    <a:pt x="6180" y="6896"/>
                    <a:pt x="6192" y="6979"/>
                  </a:cubicBezTo>
                  <a:cubicBezTo>
                    <a:pt x="6192" y="7074"/>
                    <a:pt x="6263" y="7134"/>
                    <a:pt x="6358" y="7134"/>
                  </a:cubicBezTo>
                  <a:lnTo>
                    <a:pt x="6370" y="7134"/>
                  </a:lnTo>
                  <a:cubicBezTo>
                    <a:pt x="7382" y="7074"/>
                    <a:pt x="8430" y="6681"/>
                    <a:pt x="8692" y="6574"/>
                  </a:cubicBezTo>
                  <a:cubicBezTo>
                    <a:pt x="8942" y="6932"/>
                    <a:pt x="9383" y="7408"/>
                    <a:pt x="10109" y="7908"/>
                  </a:cubicBezTo>
                  <a:lnTo>
                    <a:pt x="9895" y="9432"/>
                  </a:lnTo>
                  <a:lnTo>
                    <a:pt x="9525" y="10289"/>
                  </a:lnTo>
                  <a:cubicBezTo>
                    <a:pt x="9514" y="10325"/>
                    <a:pt x="9514" y="10384"/>
                    <a:pt x="9537" y="10432"/>
                  </a:cubicBezTo>
                  <a:cubicBezTo>
                    <a:pt x="9573" y="10480"/>
                    <a:pt x="9621" y="10503"/>
                    <a:pt x="9680" y="10503"/>
                  </a:cubicBezTo>
                  <a:lnTo>
                    <a:pt x="10537" y="10503"/>
                  </a:lnTo>
                  <a:cubicBezTo>
                    <a:pt x="10609" y="10503"/>
                    <a:pt x="10692" y="10444"/>
                    <a:pt x="10704" y="10372"/>
                  </a:cubicBezTo>
                  <a:lnTo>
                    <a:pt x="11085" y="7741"/>
                  </a:lnTo>
                  <a:cubicBezTo>
                    <a:pt x="11049" y="7682"/>
                    <a:pt x="11026" y="7634"/>
                    <a:pt x="10990" y="7610"/>
                  </a:cubicBezTo>
                  <a:cubicBezTo>
                    <a:pt x="10990" y="7610"/>
                    <a:pt x="10645" y="7241"/>
                    <a:pt x="10573" y="6824"/>
                  </a:cubicBezTo>
                  <a:cubicBezTo>
                    <a:pt x="10514" y="6479"/>
                    <a:pt x="10585" y="6181"/>
                    <a:pt x="10680" y="5848"/>
                  </a:cubicBezTo>
                  <a:cubicBezTo>
                    <a:pt x="10752" y="5574"/>
                    <a:pt x="10835" y="5277"/>
                    <a:pt x="10835" y="4919"/>
                  </a:cubicBezTo>
                  <a:cubicBezTo>
                    <a:pt x="10835" y="4110"/>
                    <a:pt x="10383" y="3514"/>
                    <a:pt x="9537" y="3252"/>
                  </a:cubicBezTo>
                  <a:cubicBezTo>
                    <a:pt x="9075" y="3095"/>
                    <a:pt x="8298" y="3086"/>
                    <a:pt x="7459" y="3086"/>
                  </a:cubicBezTo>
                  <a:cubicBezTo>
                    <a:pt x="7347" y="3086"/>
                    <a:pt x="7234" y="3086"/>
                    <a:pt x="7120" y="3086"/>
                  </a:cubicBezTo>
                  <a:cubicBezTo>
                    <a:pt x="6906" y="3088"/>
                    <a:pt x="6687" y="3090"/>
                    <a:pt x="6469" y="3090"/>
                  </a:cubicBezTo>
                  <a:cubicBezTo>
                    <a:pt x="5513" y="3090"/>
                    <a:pt x="4578" y="3048"/>
                    <a:pt x="4132" y="2776"/>
                  </a:cubicBezTo>
                  <a:cubicBezTo>
                    <a:pt x="4025" y="2717"/>
                    <a:pt x="3953" y="2490"/>
                    <a:pt x="3894" y="2276"/>
                  </a:cubicBezTo>
                  <a:cubicBezTo>
                    <a:pt x="4310" y="2098"/>
                    <a:pt x="4549" y="1740"/>
                    <a:pt x="4584" y="1371"/>
                  </a:cubicBezTo>
                  <a:cubicBezTo>
                    <a:pt x="4620" y="1086"/>
                    <a:pt x="4561" y="800"/>
                    <a:pt x="4406" y="562"/>
                  </a:cubicBezTo>
                  <a:cubicBezTo>
                    <a:pt x="4251" y="312"/>
                    <a:pt x="3989" y="133"/>
                    <a:pt x="3668" y="50"/>
                  </a:cubicBezTo>
                  <a:cubicBezTo>
                    <a:pt x="3530" y="17"/>
                    <a:pt x="3393" y="0"/>
                    <a:pt x="3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11936;p81">
              <a:extLst>
                <a:ext uri="{FF2B5EF4-FFF2-40B4-BE49-F238E27FC236}">
                  <a16:creationId xmlns:a16="http://schemas.microsoft.com/office/drawing/2014/main" id="{ADF89C19-0E47-6C06-0875-47EF3CF6EA63}"/>
                </a:ext>
              </a:extLst>
            </p:cNvPr>
            <p:cNvSpPr/>
            <p:nvPr/>
          </p:nvSpPr>
          <p:spPr>
            <a:xfrm>
              <a:off x="5295565" y="2044338"/>
              <a:ext cx="10304" cy="10688"/>
            </a:xfrm>
            <a:custGeom>
              <a:avLst/>
              <a:gdLst/>
              <a:ahLst/>
              <a:cxnLst/>
              <a:rect l="l" t="t" r="r" b="b"/>
              <a:pathLst>
                <a:path w="322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cubicBezTo>
                    <a:pt x="250" y="334"/>
                    <a:pt x="322" y="251"/>
                    <a:pt x="322" y="167"/>
                  </a:cubicBez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1" name="Google Shape;11937;p81">
            <a:extLst>
              <a:ext uri="{FF2B5EF4-FFF2-40B4-BE49-F238E27FC236}">
                <a16:creationId xmlns:a16="http://schemas.microsoft.com/office/drawing/2014/main" id="{008B9592-5760-DF0A-CF33-95D2606844B2}"/>
              </a:ext>
            </a:extLst>
          </p:cNvPr>
          <p:cNvGrpSpPr/>
          <p:nvPr/>
        </p:nvGrpSpPr>
        <p:grpSpPr>
          <a:xfrm>
            <a:off x="8100832" y="4198540"/>
            <a:ext cx="710272" cy="432512"/>
            <a:chOff x="4148749" y="2102066"/>
            <a:chExt cx="355136" cy="2162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2" name="Google Shape;11938;p81">
              <a:extLst>
                <a:ext uri="{FF2B5EF4-FFF2-40B4-BE49-F238E27FC236}">
                  <a16:creationId xmlns:a16="http://schemas.microsoft.com/office/drawing/2014/main" id="{7F508F02-C66F-4F55-1E4B-01AA4A4A4CD5}"/>
                </a:ext>
              </a:extLst>
            </p:cNvPr>
            <p:cNvSpPr/>
            <p:nvPr/>
          </p:nvSpPr>
          <p:spPr>
            <a:xfrm>
              <a:off x="4148749" y="2102066"/>
              <a:ext cx="355136" cy="216256"/>
            </a:xfrm>
            <a:custGeom>
              <a:avLst/>
              <a:gdLst/>
              <a:ahLst/>
              <a:cxnLst/>
              <a:rect l="l" t="t" r="r" b="b"/>
              <a:pathLst>
                <a:path w="11098" h="6758" extrusionOk="0">
                  <a:moveTo>
                    <a:pt x="10395" y="340"/>
                  </a:moveTo>
                  <a:cubicBezTo>
                    <a:pt x="10442" y="340"/>
                    <a:pt x="10490" y="352"/>
                    <a:pt x="10514" y="387"/>
                  </a:cubicBezTo>
                  <a:cubicBezTo>
                    <a:pt x="10561" y="435"/>
                    <a:pt x="10561" y="495"/>
                    <a:pt x="10550" y="530"/>
                  </a:cubicBezTo>
                  <a:cubicBezTo>
                    <a:pt x="10538" y="578"/>
                    <a:pt x="10478" y="637"/>
                    <a:pt x="10383" y="709"/>
                  </a:cubicBezTo>
                  <a:cubicBezTo>
                    <a:pt x="10383" y="709"/>
                    <a:pt x="10383" y="697"/>
                    <a:pt x="10371" y="697"/>
                  </a:cubicBezTo>
                  <a:cubicBezTo>
                    <a:pt x="10300" y="602"/>
                    <a:pt x="10252" y="471"/>
                    <a:pt x="10264" y="399"/>
                  </a:cubicBezTo>
                  <a:cubicBezTo>
                    <a:pt x="10264" y="387"/>
                    <a:pt x="10276" y="352"/>
                    <a:pt x="10359" y="340"/>
                  </a:cubicBezTo>
                  <a:close/>
                  <a:moveTo>
                    <a:pt x="10435" y="0"/>
                  </a:moveTo>
                  <a:cubicBezTo>
                    <a:pt x="10390" y="0"/>
                    <a:pt x="10345" y="6"/>
                    <a:pt x="10300" y="18"/>
                  </a:cubicBezTo>
                  <a:cubicBezTo>
                    <a:pt x="10133" y="42"/>
                    <a:pt x="10026" y="149"/>
                    <a:pt x="9966" y="280"/>
                  </a:cubicBezTo>
                  <a:cubicBezTo>
                    <a:pt x="9895" y="495"/>
                    <a:pt x="10002" y="745"/>
                    <a:pt x="10121" y="887"/>
                  </a:cubicBezTo>
                  <a:cubicBezTo>
                    <a:pt x="10026" y="947"/>
                    <a:pt x="9930" y="1006"/>
                    <a:pt x="9823" y="1054"/>
                  </a:cubicBezTo>
                  <a:cubicBezTo>
                    <a:pt x="9478" y="804"/>
                    <a:pt x="9061" y="625"/>
                    <a:pt x="8573" y="506"/>
                  </a:cubicBezTo>
                  <a:cubicBezTo>
                    <a:pt x="8134" y="404"/>
                    <a:pt x="7632" y="355"/>
                    <a:pt x="7072" y="355"/>
                  </a:cubicBezTo>
                  <a:cubicBezTo>
                    <a:pt x="6721" y="355"/>
                    <a:pt x="6348" y="374"/>
                    <a:pt x="5954" y="411"/>
                  </a:cubicBezTo>
                  <a:cubicBezTo>
                    <a:pt x="4489" y="566"/>
                    <a:pt x="3144" y="971"/>
                    <a:pt x="2751" y="1090"/>
                  </a:cubicBezTo>
                  <a:cubicBezTo>
                    <a:pt x="2644" y="935"/>
                    <a:pt x="2549" y="816"/>
                    <a:pt x="2429" y="733"/>
                  </a:cubicBezTo>
                  <a:cubicBezTo>
                    <a:pt x="2263" y="590"/>
                    <a:pt x="2144" y="554"/>
                    <a:pt x="2132" y="554"/>
                  </a:cubicBezTo>
                  <a:cubicBezTo>
                    <a:pt x="2112" y="546"/>
                    <a:pt x="2092" y="542"/>
                    <a:pt x="2073" y="542"/>
                  </a:cubicBezTo>
                  <a:cubicBezTo>
                    <a:pt x="2011" y="542"/>
                    <a:pt x="1957" y="580"/>
                    <a:pt x="1929" y="625"/>
                  </a:cubicBezTo>
                  <a:cubicBezTo>
                    <a:pt x="1787" y="911"/>
                    <a:pt x="1727" y="1173"/>
                    <a:pt x="1715" y="1387"/>
                  </a:cubicBezTo>
                  <a:lnTo>
                    <a:pt x="1429" y="1483"/>
                  </a:lnTo>
                  <a:cubicBezTo>
                    <a:pt x="1382" y="1507"/>
                    <a:pt x="1334" y="1542"/>
                    <a:pt x="1322" y="1602"/>
                  </a:cubicBezTo>
                  <a:cubicBezTo>
                    <a:pt x="1203" y="2114"/>
                    <a:pt x="394" y="2519"/>
                    <a:pt x="120" y="2638"/>
                  </a:cubicBezTo>
                  <a:cubicBezTo>
                    <a:pt x="48" y="2661"/>
                    <a:pt x="1" y="2733"/>
                    <a:pt x="13" y="2828"/>
                  </a:cubicBezTo>
                  <a:lnTo>
                    <a:pt x="155" y="3412"/>
                  </a:lnTo>
                  <a:cubicBezTo>
                    <a:pt x="191" y="3543"/>
                    <a:pt x="310" y="3626"/>
                    <a:pt x="441" y="3662"/>
                  </a:cubicBezTo>
                  <a:cubicBezTo>
                    <a:pt x="477" y="3662"/>
                    <a:pt x="501" y="3662"/>
                    <a:pt x="536" y="3673"/>
                  </a:cubicBezTo>
                  <a:cubicBezTo>
                    <a:pt x="727" y="4102"/>
                    <a:pt x="1632" y="4281"/>
                    <a:pt x="2751" y="4507"/>
                  </a:cubicBezTo>
                  <a:cubicBezTo>
                    <a:pt x="2822" y="4519"/>
                    <a:pt x="2882" y="4543"/>
                    <a:pt x="2953" y="4555"/>
                  </a:cubicBezTo>
                  <a:lnTo>
                    <a:pt x="3346" y="5852"/>
                  </a:lnTo>
                  <a:lnTo>
                    <a:pt x="3132" y="6567"/>
                  </a:lnTo>
                  <a:cubicBezTo>
                    <a:pt x="3120" y="6602"/>
                    <a:pt x="3132" y="6662"/>
                    <a:pt x="3168" y="6698"/>
                  </a:cubicBezTo>
                  <a:cubicBezTo>
                    <a:pt x="3203" y="6745"/>
                    <a:pt x="3239" y="6757"/>
                    <a:pt x="3299" y="6757"/>
                  </a:cubicBezTo>
                  <a:lnTo>
                    <a:pt x="3989" y="6757"/>
                  </a:lnTo>
                  <a:cubicBezTo>
                    <a:pt x="4073" y="6757"/>
                    <a:pt x="4132" y="6698"/>
                    <a:pt x="4156" y="6602"/>
                  </a:cubicBezTo>
                  <a:lnTo>
                    <a:pt x="4299" y="5197"/>
                  </a:lnTo>
                  <a:cubicBezTo>
                    <a:pt x="4311" y="5078"/>
                    <a:pt x="4311" y="4959"/>
                    <a:pt x="4311" y="4816"/>
                  </a:cubicBezTo>
                  <a:cubicBezTo>
                    <a:pt x="5049" y="4983"/>
                    <a:pt x="5858" y="5078"/>
                    <a:pt x="6692" y="5078"/>
                  </a:cubicBezTo>
                  <a:cubicBezTo>
                    <a:pt x="7073" y="5078"/>
                    <a:pt x="7442" y="5055"/>
                    <a:pt x="7811" y="5019"/>
                  </a:cubicBezTo>
                  <a:cubicBezTo>
                    <a:pt x="7906" y="4995"/>
                    <a:pt x="7966" y="4924"/>
                    <a:pt x="7966" y="4840"/>
                  </a:cubicBezTo>
                  <a:cubicBezTo>
                    <a:pt x="7942" y="4745"/>
                    <a:pt x="7871" y="4686"/>
                    <a:pt x="7787" y="4686"/>
                  </a:cubicBezTo>
                  <a:cubicBezTo>
                    <a:pt x="7401" y="4725"/>
                    <a:pt x="7033" y="4741"/>
                    <a:pt x="6688" y="4741"/>
                  </a:cubicBezTo>
                  <a:cubicBezTo>
                    <a:pt x="5578" y="4741"/>
                    <a:pt x="4717" y="4574"/>
                    <a:pt x="4299" y="4483"/>
                  </a:cubicBezTo>
                  <a:cubicBezTo>
                    <a:pt x="4287" y="4340"/>
                    <a:pt x="4251" y="4209"/>
                    <a:pt x="4215" y="4090"/>
                  </a:cubicBezTo>
                  <a:lnTo>
                    <a:pt x="4120" y="3828"/>
                  </a:lnTo>
                  <a:cubicBezTo>
                    <a:pt x="4092" y="3754"/>
                    <a:pt x="4036" y="3709"/>
                    <a:pt x="3974" y="3709"/>
                  </a:cubicBezTo>
                  <a:cubicBezTo>
                    <a:pt x="3955" y="3709"/>
                    <a:pt x="3937" y="3713"/>
                    <a:pt x="3918" y="3721"/>
                  </a:cubicBezTo>
                  <a:cubicBezTo>
                    <a:pt x="3823" y="3745"/>
                    <a:pt x="3775" y="3840"/>
                    <a:pt x="3811" y="3924"/>
                  </a:cubicBezTo>
                  <a:lnTo>
                    <a:pt x="3894" y="4197"/>
                  </a:lnTo>
                  <a:cubicBezTo>
                    <a:pt x="3989" y="4507"/>
                    <a:pt x="4025" y="4840"/>
                    <a:pt x="3989" y="5162"/>
                  </a:cubicBezTo>
                  <a:lnTo>
                    <a:pt x="3858" y="6424"/>
                  </a:lnTo>
                  <a:lnTo>
                    <a:pt x="3525" y="6424"/>
                  </a:lnTo>
                  <a:lnTo>
                    <a:pt x="3692" y="5876"/>
                  </a:lnTo>
                  <a:cubicBezTo>
                    <a:pt x="3703" y="5852"/>
                    <a:pt x="3703" y="5817"/>
                    <a:pt x="3692" y="5793"/>
                  </a:cubicBezTo>
                  <a:lnTo>
                    <a:pt x="3275" y="4364"/>
                  </a:lnTo>
                  <a:cubicBezTo>
                    <a:pt x="3263" y="4305"/>
                    <a:pt x="3215" y="4257"/>
                    <a:pt x="3156" y="4245"/>
                  </a:cubicBezTo>
                  <a:cubicBezTo>
                    <a:pt x="3049" y="4221"/>
                    <a:pt x="2941" y="4197"/>
                    <a:pt x="2858" y="4185"/>
                  </a:cubicBezTo>
                  <a:cubicBezTo>
                    <a:pt x="2322" y="4078"/>
                    <a:pt x="1798" y="3971"/>
                    <a:pt x="1429" y="3852"/>
                  </a:cubicBezTo>
                  <a:cubicBezTo>
                    <a:pt x="1239" y="3793"/>
                    <a:pt x="1096" y="3733"/>
                    <a:pt x="1013" y="3673"/>
                  </a:cubicBezTo>
                  <a:cubicBezTo>
                    <a:pt x="1239" y="3662"/>
                    <a:pt x="1453" y="3590"/>
                    <a:pt x="1608" y="3423"/>
                  </a:cubicBezTo>
                  <a:cubicBezTo>
                    <a:pt x="1667" y="3364"/>
                    <a:pt x="1667" y="3257"/>
                    <a:pt x="1608" y="3197"/>
                  </a:cubicBezTo>
                  <a:cubicBezTo>
                    <a:pt x="1578" y="3167"/>
                    <a:pt x="1537" y="3153"/>
                    <a:pt x="1495" y="3153"/>
                  </a:cubicBezTo>
                  <a:cubicBezTo>
                    <a:pt x="1453" y="3153"/>
                    <a:pt x="1411" y="3167"/>
                    <a:pt x="1382" y="3197"/>
                  </a:cubicBezTo>
                  <a:cubicBezTo>
                    <a:pt x="1285" y="3294"/>
                    <a:pt x="1092" y="3351"/>
                    <a:pt x="835" y="3351"/>
                  </a:cubicBezTo>
                  <a:cubicBezTo>
                    <a:pt x="743" y="3351"/>
                    <a:pt x="643" y="3344"/>
                    <a:pt x="536" y="3328"/>
                  </a:cubicBezTo>
                  <a:lnTo>
                    <a:pt x="524" y="3316"/>
                  </a:lnTo>
                  <a:lnTo>
                    <a:pt x="405" y="2876"/>
                  </a:lnTo>
                  <a:cubicBezTo>
                    <a:pt x="524" y="2816"/>
                    <a:pt x="703" y="2721"/>
                    <a:pt x="894" y="2602"/>
                  </a:cubicBezTo>
                  <a:cubicBezTo>
                    <a:pt x="1298" y="2340"/>
                    <a:pt x="1548" y="2066"/>
                    <a:pt x="1656" y="1768"/>
                  </a:cubicBezTo>
                  <a:lnTo>
                    <a:pt x="1775" y="1721"/>
                  </a:lnTo>
                  <a:cubicBezTo>
                    <a:pt x="1798" y="1888"/>
                    <a:pt x="1846" y="1983"/>
                    <a:pt x="1858" y="1995"/>
                  </a:cubicBezTo>
                  <a:cubicBezTo>
                    <a:pt x="1894" y="2054"/>
                    <a:pt x="1953" y="2078"/>
                    <a:pt x="2013" y="2078"/>
                  </a:cubicBezTo>
                  <a:cubicBezTo>
                    <a:pt x="2037" y="2078"/>
                    <a:pt x="2072" y="2078"/>
                    <a:pt x="2084" y="2066"/>
                  </a:cubicBezTo>
                  <a:cubicBezTo>
                    <a:pt x="2156" y="2019"/>
                    <a:pt x="2191" y="1935"/>
                    <a:pt x="2144" y="1840"/>
                  </a:cubicBezTo>
                  <a:cubicBezTo>
                    <a:pt x="2132" y="1828"/>
                    <a:pt x="1965" y="1483"/>
                    <a:pt x="2179" y="935"/>
                  </a:cubicBezTo>
                  <a:cubicBezTo>
                    <a:pt x="2322" y="1030"/>
                    <a:pt x="2525" y="1221"/>
                    <a:pt x="2727" y="1602"/>
                  </a:cubicBezTo>
                  <a:cubicBezTo>
                    <a:pt x="2754" y="1663"/>
                    <a:pt x="2812" y="1699"/>
                    <a:pt x="2875" y="1699"/>
                  </a:cubicBezTo>
                  <a:cubicBezTo>
                    <a:pt x="2897" y="1699"/>
                    <a:pt x="2920" y="1694"/>
                    <a:pt x="2941" y="1685"/>
                  </a:cubicBezTo>
                  <a:cubicBezTo>
                    <a:pt x="3025" y="1638"/>
                    <a:pt x="3061" y="1542"/>
                    <a:pt x="3025" y="1459"/>
                  </a:cubicBezTo>
                  <a:cubicBezTo>
                    <a:pt x="3001" y="1423"/>
                    <a:pt x="2989" y="1411"/>
                    <a:pt x="2977" y="1387"/>
                  </a:cubicBezTo>
                  <a:cubicBezTo>
                    <a:pt x="3442" y="1245"/>
                    <a:pt x="4692" y="887"/>
                    <a:pt x="6025" y="756"/>
                  </a:cubicBezTo>
                  <a:cubicBezTo>
                    <a:pt x="6402" y="716"/>
                    <a:pt x="6758" y="696"/>
                    <a:pt x="7091" y="696"/>
                  </a:cubicBezTo>
                  <a:cubicBezTo>
                    <a:pt x="7633" y="696"/>
                    <a:pt x="8117" y="749"/>
                    <a:pt x="8537" y="852"/>
                  </a:cubicBezTo>
                  <a:cubicBezTo>
                    <a:pt x="9359" y="1042"/>
                    <a:pt x="9942" y="1423"/>
                    <a:pt x="10264" y="2007"/>
                  </a:cubicBezTo>
                  <a:cubicBezTo>
                    <a:pt x="10847" y="3054"/>
                    <a:pt x="10192" y="4007"/>
                    <a:pt x="9895" y="4281"/>
                  </a:cubicBezTo>
                  <a:cubicBezTo>
                    <a:pt x="9835" y="4340"/>
                    <a:pt x="9823" y="4447"/>
                    <a:pt x="9883" y="4507"/>
                  </a:cubicBezTo>
                  <a:cubicBezTo>
                    <a:pt x="9907" y="4543"/>
                    <a:pt x="9954" y="4555"/>
                    <a:pt x="10002" y="4555"/>
                  </a:cubicBezTo>
                  <a:cubicBezTo>
                    <a:pt x="10038" y="4555"/>
                    <a:pt x="10073" y="4543"/>
                    <a:pt x="10109" y="4507"/>
                  </a:cubicBezTo>
                  <a:lnTo>
                    <a:pt x="10121" y="4495"/>
                  </a:lnTo>
                  <a:lnTo>
                    <a:pt x="10180" y="4614"/>
                  </a:lnTo>
                  <a:cubicBezTo>
                    <a:pt x="10204" y="4686"/>
                    <a:pt x="10216" y="4781"/>
                    <a:pt x="10192" y="4864"/>
                  </a:cubicBezTo>
                  <a:lnTo>
                    <a:pt x="9752" y="6412"/>
                  </a:lnTo>
                  <a:lnTo>
                    <a:pt x="9454" y="6412"/>
                  </a:lnTo>
                  <a:lnTo>
                    <a:pt x="9728" y="5995"/>
                  </a:lnTo>
                  <a:cubicBezTo>
                    <a:pt x="9764" y="5971"/>
                    <a:pt x="9764" y="5924"/>
                    <a:pt x="9764" y="5876"/>
                  </a:cubicBezTo>
                  <a:lnTo>
                    <a:pt x="9633" y="4995"/>
                  </a:lnTo>
                  <a:cubicBezTo>
                    <a:pt x="9633" y="4971"/>
                    <a:pt x="9597" y="4924"/>
                    <a:pt x="9585" y="4912"/>
                  </a:cubicBezTo>
                  <a:lnTo>
                    <a:pt x="8883" y="4245"/>
                  </a:lnTo>
                  <a:cubicBezTo>
                    <a:pt x="8853" y="4215"/>
                    <a:pt x="8811" y="4200"/>
                    <a:pt x="8770" y="4200"/>
                  </a:cubicBezTo>
                  <a:cubicBezTo>
                    <a:pt x="8728" y="4200"/>
                    <a:pt x="8686" y="4215"/>
                    <a:pt x="8656" y="4245"/>
                  </a:cubicBezTo>
                  <a:cubicBezTo>
                    <a:pt x="8597" y="4305"/>
                    <a:pt x="8597" y="4400"/>
                    <a:pt x="8656" y="4459"/>
                  </a:cubicBezTo>
                  <a:lnTo>
                    <a:pt x="8716" y="4519"/>
                  </a:lnTo>
                  <a:cubicBezTo>
                    <a:pt x="8645" y="4543"/>
                    <a:pt x="8561" y="4555"/>
                    <a:pt x="8478" y="4566"/>
                  </a:cubicBezTo>
                  <a:cubicBezTo>
                    <a:pt x="8395" y="4578"/>
                    <a:pt x="8335" y="4674"/>
                    <a:pt x="8347" y="4757"/>
                  </a:cubicBezTo>
                  <a:cubicBezTo>
                    <a:pt x="8359" y="4840"/>
                    <a:pt x="8442" y="4900"/>
                    <a:pt x="8514" y="4900"/>
                  </a:cubicBezTo>
                  <a:lnTo>
                    <a:pt x="8537" y="4900"/>
                  </a:lnTo>
                  <a:cubicBezTo>
                    <a:pt x="8692" y="4864"/>
                    <a:pt x="8859" y="4840"/>
                    <a:pt x="9002" y="4793"/>
                  </a:cubicBezTo>
                  <a:lnTo>
                    <a:pt x="9335" y="5102"/>
                  </a:lnTo>
                  <a:lnTo>
                    <a:pt x="9454" y="5864"/>
                  </a:lnTo>
                  <a:lnTo>
                    <a:pt x="9037" y="6471"/>
                  </a:lnTo>
                  <a:cubicBezTo>
                    <a:pt x="9002" y="6519"/>
                    <a:pt x="8990" y="6590"/>
                    <a:pt x="9014" y="6638"/>
                  </a:cubicBezTo>
                  <a:cubicBezTo>
                    <a:pt x="9049" y="6698"/>
                    <a:pt x="9109" y="6721"/>
                    <a:pt x="9168" y="6721"/>
                  </a:cubicBezTo>
                  <a:lnTo>
                    <a:pt x="9895" y="6721"/>
                  </a:lnTo>
                  <a:cubicBezTo>
                    <a:pt x="9966" y="6721"/>
                    <a:pt x="10026" y="6686"/>
                    <a:pt x="10049" y="6602"/>
                  </a:cubicBezTo>
                  <a:lnTo>
                    <a:pt x="10538" y="4936"/>
                  </a:lnTo>
                  <a:cubicBezTo>
                    <a:pt x="10585" y="4781"/>
                    <a:pt x="10561" y="4614"/>
                    <a:pt x="10502" y="4459"/>
                  </a:cubicBezTo>
                  <a:lnTo>
                    <a:pt x="10383" y="4209"/>
                  </a:lnTo>
                  <a:cubicBezTo>
                    <a:pt x="10526" y="4019"/>
                    <a:pt x="10669" y="3769"/>
                    <a:pt x="10764" y="3483"/>
                  </a:cubicBezTo>
                  <a:cubicBezTo>
                    <a:pt x="10942" y="2911"/>
                    <a:pt x="10859" y="2340"/>
                    <a:pt x="10585" y="1816"/>
                  </a:cubicBezTo>
                  <a:cubicBezTo>
                    <a:pt x="10466" y="1626"/>
                    <a:pt x="10323" y="1423"/>
                    <a:pt x="10169" y="1280"/>
                  </a:cubicBezTo>
                  <a:cubicBezTo>
                    <a:pt x="10252" y="1233"/>
                    <a:pt x="10347" y="1173"/>
                    <a:pt x="10430" y="1114"/>
                  </a:cubicBezTo>
                  <a:cubicBezTo>
                    <a:pt x="10645" y="1304"/>
                    <a:pt x="10835" y="1459"/>
                    <a:pt x="10883" y="1483"/>
                  </a:cubicBezTo>
                  <a:cubicBezTo>
                    <a:pt x="10907" y="1507"/>
                    <a:pt x="10919" y="1507"/>
                    <a:pt x="10954" y="1507"/>
                  </a:cubicBezTo>
                  <a:cubicBezTo>
                    <a:pt x="11014" y="1507"/>
                    <a:pt x="11073" y="1471"/>
                    <a:pt x="11097" y="1411"/>
                  </a:cubicBezTo>
                  <a:cubicBezTo>
                    <a:pt x="11073" y="1364"/>
                    <a:pt x="11038" y="1268"/>
                    <a:pt x="10966" y="1221"/>
                  </a:cubicBezTo>
                  <a:cubicBezTo>
                    <a:pt x="10942" y="1209"/>
                    <a:pt x="10788" y="1090"/>
                    <a:pt x="10621" y="935"/>
                  </a:cubicBezTo>
                  <a:cubicBezTo>
                    <a:pt x="10764" y="828"/>
                    <a:pt x="10835" y="733"/>
                    <a:pt x="10859" y="625"/>
                  </a:cubicBezTo>
                  <a:cubicBezTo>
                    <a:pt x="10919" y="447"/>
                    <a:pt x="10895" y="280"/>
                    <a:pt x="10776" y="149"/>
                  </a:cubicBezTo>
                  <a:cubicBezTo>
                    <a:pt x="10687" y="52"/>
                    <a:pt x="10565" y="0"/>
                    <a:pt x="10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3" name="Google Shape;11939;p81">
              <a:extLst>
                <a:ext uri="{FF2B5EF4-FFF2-40B4-BE49-F238E27FC236}">
                  <a16:creationId xmlns:a16="http://schemas.microsoft.com/office/drawing/2014/main" id="{0761D944-220A-BC17-9037-45CB1252AF9E}"/>
                </a:ext>
              </a:extLst>
            </p:cNvPr>
            <p:cNvSpPr/>
            <p:nvPr/>
          </p:nvSpPr>
          <p:spPr>
            <a:xfrm>
              <a:off x="4195981" y="2177682"/>
              <a:ext cx="10336" cy="10720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56" y="334"/>
                  </a:cubicBezTo>
                  <a:cubicBezTo>
                    <a:pt x="251" y="334"/>
                    <a:pt x="322" y="251"/>
                    <a:pt x="322" y="167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4" name="Google Shape;11940;p81">
            <a:extLst>
              <a:ext uri="{FF2B5EF4-FFF2-40B4-BE49-F238E27FC236}">
                <a16:creationId xmlns:a16="http://schemas.microsoft.com/office/drawing/2014/main" id="{BA7B52BF-CD92-ED93-BD46-423D5382966F}"/>
              </a:ext>
            </a:extLst>
          </p:cNvPr>
          <p:cNvGrpSpPr/>
          <p:nvPr/>
        </p:nvGrpSpPr>
        <p:grpSpPr>
          <a:xfrm>
            <a:off x="11392672" y="3997260"/>
            <a:ext cx="709504" cy="630720"/>
            <a:chOff x="5794669" y="2001426"/>
            <a:chExt cx="354752" cy="3153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5" name="Google Shape;11941;p81">
              <a:extLst>
                <a:ext uri="{FF2B5EF4-FFF2-40B4-BE49-F238E27FC236}">
                  <a16:creationId xmlns:a16="http://schemas.microsoft.com/office/drawing/2014/main" id="{913D4A1D-D418-5348-C5F6-13A46C71F22A}"/>
                </a:ext>
              </a:extLst>
            </p:cNvPr>
            <p:cNvSpPr/>
            <p:nvPr/>
          </p:nvSpPr>
          <p:spPr>
            <a:xfrm>
              <a:off x="5841165" y="2051186"/>
              <a:ext cx="10688" cy="10336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56"/>
                  </a:cubicBezTo>
                  <a:cubicBezTo>
                    <a:pt x="334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11942;p81">
              <a:extLst>
                <a:ext uri="{FF2B5EF4-FFF2-40B4-BE49-F238E27FC236}">
                  <a16:creationId xmlns:a16="http://schemas.microsoft.com/office/drawing/2014/main" id="{82BA5571-B10E-AE61-D6EB-072946E405A4}"/>
                </a:ext>
              </a:extLst>
            </p:cNvPr>
            <p:cNvSpPr/>
            <p:nvPr/>
          </p:nvSpPr>
          <p:spPr>
            <a:xfrm>
              <a:off x="5794669" y="2001426"/>
              <a:ext cx="354752" cy="315360"/>
            </a:xfrm>
            <a:custGeom>
              <a:avLst/>
              <a:gdLst/>
              <a:ahLst/>
              <a:cxnLst/>
              <a:rect l="l" t="t" r="r" b="b"/>
              <a:pathLst>
                <a:path w="11086" h="9855" extrusionOk="0">
                  <a:moveTo>
                    <a:pt x="1179" y="568"/>
                  </a:moveTo>
                  <a:lnTo>
                    <a:pt x="1298" y="877"/>
                  </a:lnTo>
                  <a:lnTo>
                    <a:pt x="1215" y="925"/>
                  </a:lnTo>
                  <a:lnTo>
                    <a:pt x="1203" y="937"/>
                  </a:lnTo>
                  <a:lnTo>
                    <a:pt x="894" y="782"/>
                  </a:lnTo>
                  <a:cubicBezTo>
                    <a:pt x="965" y="722"/>
                    <a:pt x="1048" y="639"/>
                    <a:pt x="1179" y="568"/>
                  </a:cubicBezTo>
                  <a:close/>
                  <a:moveTo>
                    <a:pt x="10028" y="3376"/>
                  </a:moveTo>
                  <a:cubicBezTo>
                    <a:pt x="10073" y="3406"/>
                    <a:pt x="10123" y="3430"/>
                    <a:pt x="10145" y="3473"/>
                  </a:cubicBezTo>
                  <a:cubicBezTo>
                    <a:pt x="10502" y="3794"/>
                    <a:pt x="10621" y="4592"/>
                    <a:pt x="10490" y="5699"/>
                  </a:cubicBezTo>
                  <a:cubicBezTo>
                    <a:pt x="10430" y="6199"/>
                    <a:pt x="10490" y="6521"/>
                    <a:pt x="10561" y="6735"/>
                  </a:cubicBezTo>
                  <a:cubicBezTo>
                    <a:pt x="10502" y="6688"/>
                    <a:pt x="10430" y="6628"/>
                    <a:pt x="10371" y="6568"/>
                  </a:cubicBezTo>
                  <a:cubicBezTo>
                    <a:pt x="10240" y="6402"/>
                    <a:pt x="10192" y="6176"/>
                    <a:pt x="10228" y="5902"/>
                  </a:cubicBezTo>
                  <a:cubicBezTo>
                    <a:pt x="10359" y="5080"/>
                    <a:pt x="10478" y="3937"/>
                    <a:pt x="10049" y="3401"/>
                  </a:cubicBezTo>
                  <a:cubicBezTo>
                    <a:pt x="10038" y="3390"/>
                    <a:pt x="10032" y="3382"/>
                    <a:pt x="10028" y="3376"/>
                  </a:cubicBezTo>
                  <a:close/>
                  <a:moveTo>
                    <a:pt x="3942" y="9212"/>
                  </a:moveTo>
                  <a:lnTo>
                    <a:pt x="3918" y="9557"/>
                  </a:lnTo>
                  <a:lnTo>
                    <a:pt x="3692" y="9557"/>
                  </a:lnTo>
                  <a:lnTo>
                    <a:pt x="3942" y="9212"/>
                  </a:lnTo>
                  <a:close/>
                  <a:moveTo>
                    <a:pt x="2035" y="334"/>
                  </a:moveTo>
                  <a:cubicBezTo>
                    <a:pt x="2129" y="334"/>
                    <a:pt x="2230" y="339"/>
                    <a:pt x="2334" y="353"/>
                  </a:cubicBezTo>
                  <a:cubicBezTo>
                    <a:pt x="2918" y="461"/>
                    <a:pt x="3453" y="889"/>
                    <a:pt x="3894" y="1365"/>
                  </a:cubicBezTo>
                  <a:cubicBezTo>
                    <a:pt x="3644" y="1187"/>
                    <a:pt x="3370" y="1056"/>
                    <a:pt x="3120" y="937"/>
                  </a:cubicBezTo>
                  <a:cubicBezTo>
                    <a:pt x="3100" y="931"/>
                    <a:pt x="3080" y="928"/>
                    <a:pt x="3060" y="928"/>
                  </a:cubicBezTo>
                  <a:cubicBezTo>
                    <a:pt x="2996" y="928"/>
                    <a:pt x="2936" y="959"/>
                    <a:pt x="2918" y="1032"/>
                  </a:cubicBezTo>
                  <a:cubicBezTo>
                    <a:pt x="2882" y="1115"/>
                    <a:pt x="2918" y="1211"/>
                    <a:pt x="3001" y="1234"/>
                  </a:cubicBezTo>
                  <a:cubicBezTo>
                    <a:pt x="3763" y="1568"/>
                    <a:pt x="4406" y="2127"/>
                    <a:pt x="4823" y="2544"/>
                  </a:cubicBezTo>
                  <a:cubicBezTo>
                    <a:pt x="4882" y="2604"/>
                    <a:pt x="4918" y="2663"/>
                    <a:pt x="4966" y="2711"/>
                  </a:cubicBezTo>
                  <a:cubicBezTo>
                    <a:pt x="5164" y="2947"/>
                    <a:pt x="5332" y="3115"/>
                    <a:pt x="5777" y="3115"/>
                  </a:cubicBezTo>
                  <a:cubicBezTo>
                    <a:pt x="6028" y="3115"/>
                    <a:pt x="6366" y="3061"/>
                    <a:pt x="6847" y="2937"/>
                  </a:cubicBezTo>
                  <a:cubicBezTo>
                    <a:pt x="7304" y="2816"/>
                    <a:pt x="7698" y="2755"/>
                    <a:pt x="8035" y="2755"/>
                  </a:cubicBezTo>
                  <a:cubicBezTo>
                    <a:pt x="8497" y="2755"/>
                    <a:pt x="8852" y="2870"/>
                    <a:pt x="9121" y="3104"/>
                  </a:cubicBezTo>
                  <a:cubicBezTo>
                    <a:pt x="9454" y="3437"/>
                    <a:pt x="9514" y="4175"/>
                    <a:pt x="9216" y="4806"/>
                  </a:cubicBezTo>
                  <a:cubicBezTo>
                    <a:pt x="9037" y="5187"/>
                    <a:pt x="8954" y="5640"/>
                    <a:pt x="8990" y="6045"/>
                  </a:cubicBezTo>
                  <a:cubicBezTo>
                    <a:pt x="9037" y="6509"/>
                    <a:pt x="9228" y="6854"/>
                    <a:pt x="9538" y="7045"/>
                  </a:cubicBezTo>
                  <a:lnTo>
                    <a:pt x="9538" y="9557"/>
                  </a:lnTo>
                  <a:lnTo>
                    <a:pt x="9287" y="9557"/>
                  </a:lnTo>
                  <a:lnTo>
                    <a:pt x="9514" y="9164"/>
                  </a:lnTo>
                  <a:cubicBezTo>
                    <a:pt x="9526" y="9140"/>
                    <a:pt x="9538" y="9093"/>
                    <a:pt x="9526" y="9069"/>
                  </a:cubicBezTo>
                  <a:lnTo>
                    <a:pt x="9240" y="7366"/>
                  </a:lnTo>
                  <a:cubicBezTo>
                    <a:pt x="9240" y="7342"/>
                    <a:pt x="9204" y="7295"/>
                    <a:pt x="9180" y="7283"/>
                  </a:cubicBezTo>
                  <a:cubicBezTo>
                    <a:pt x="7918" y="6176"/>
                    <a:pt x="7418" y="4532"/>
                    <a:pt x="7406" y="4509"/>
                  </a:cubicBezTo>
                  <a:cubicBezTo>
                    <a:pt x="7387" y="4440"/>
                    <a:pt x="7318" y="4395"/>
                    <a:pt x="7255" y="4395"/>
                  </a:cubicBezTo>
                  <a:cubicBezTo>
                    <a:pt x="7241" y="4395"/>
                    <a:pt x="7228" y="4397"/>
                    <a:pt x="7216" y="4402"/>
                  </a:cubicBezTo>
                  <a:cubicBezTo>
                    <a:pt x="7121" y="4437"/>
                    <a:pt x="7085" y="4532"/>
                    <a:pt x="7109" y="4604"/>
                  </a:cubicBezTo>
                  <a:cubicBezTo>
                    <a:pt x="7109" y="4616"/>
                    <a:pt x="7156" y="4771"/>
                    <a:pt x="7240" y="4985"/>
                  </a:cubicBezTo>
                  <a:cubicBezTo>
                    <a:pt x="7144" y="5080"/>
                    <a:pt x="6859" y="5283"/>
                    <a:pt x="6466" y="5461"/>
                  </a:cubicBezTo>
                  <a:cubicBezTo>
                    <a:pt x="6070" y="5641"/>
                    <a:pt x="5688" y="5729"/>
                    <a:pt x="5316" y="5729"/>
                  </a:cubicBezTo>
                  <a:cubicBezTo>
                    <a:pt x="5072" y="5729"/>
                    <a:pt x="4832" y="5691"/>
                    <a:pt x="4596" y="5616"/>
                  </a:cubicBezTo>
                  <a:lnTo>
                    <a:pt x="4668" y="5128"/>
                  </a:lnTo>
                  <a:cubicBezTo>
                    <a:pt x="4680" y="5033"/>
                    <a:pt x="4620" y="4961"/>
                    <a:pt x="4537" y="4949"/>
                  </a:cubicBezTo>
                  <a:cubicBezTo>
                    <a:pt x="4523" y="4946"/>
                    <a:pt x="4509" y="4944"/>
                    <a:pt x="4496" y="4944"/>
                  </a:cubicBezTo>
                  <a:cubicBezTo>
                    <a:pt x="4422" y="4944"/>
                    <a:pt x="4368" y="4999"/>
                    <a:pt x="4358" y="5080"/>
                  </a:cubicBezTo>
                  <a:lnTo>
                    <a:pt x="4192" y="6187"/>
                  </a:lnTo>
                  <a:cubicBezTo>
                    <a:pt x="4120" y="6735"/>
                    <a:pt x="4061" y="7283"/>
                    <a:pt x="4025" y="7819"/>
                  </a:cubicBezTo>
                  <a:lnTo>
                    <a:pt x="3953" y="8962"/>
                  </a:lnTo>
                  <a:lnTo>
                    <a:pt x="3632" y="5056"/>
                  </a:lnTo>
                  <a:cubicBezTo>
                    <a:pt x="3632" y="5044"/>
                    <a:pt x="3632" y="5021"/>
                    <a:pt x="3620" y="4997"/>
                  </a:cubicBezTo>
                  <a:lnTo>
                    <a:pt x="2334" y="2401"/>
                  </a:lnTo>
                  <a:cubicBezTo>
                    <a:pt x="2370" y="2354"/>
                    <a:pt x="2382" y="2306"/>
                    <a:pt x="2394" y="2270"/>
                  </a:cubicBezTo>
                  <a:lnTo>
                    <a:pt x="2513" y="1889"/>
                  </a:lnTo>
                  <a:cubicBezTo>
                    <a:pt x="2549" y="1806"/>
                    <a:pt x="2501" y="1711"/>
                    <a:pt x="2406" y="1687"/>
                  </a:cubicBezTo>
                  <a:cubicBezTo>
                    <a:pt x="2387" y="1679"/>
                    <a:pt x="2368" y="1675"/>
                    <a:pt x="2349" y="1675"/>
                  </a:cubicBezTo>
                  <a:cubicBezTo>
                    <a:pt x="2283" y="1675"/>
                    <a:pt x="2222" y="1720"/>
                    <a:pt x="2203" y="1794"/>
                  </a:cubicBezTo>
                  <a:lnTo>
                    <a:pt x="2084" y="2163"/>
                  </a:lnTo>
                  <a:cubicBezTo>
                    <a:pt x="2072" y="2211"/>
                    <a:pt x="2025" y="2246"/>
                    <a:pt x="1977" y="2270"/>
                  </a:cubicBezTo>
                  <a:lnTo>
                    <a:pt x="739" y="2866"/>
                  </a:lnTo>
                  <a:cubicBezTo>
                    <a:pt x="716" y="2873"/>
                    <a:pt x="694" y="2877"/>
                    <a:pt x="671" y="2877"/>
                  </a:cubicBezTo>
                  <a:cubicBezTo>
                    <a:pt x="623" y="2877"/>
                    <a:pt x="577" y="2859"/>
                    <a:pt x="536" y="2818"/>
                  </a:cubicBezTo>
                  <a:lnTo>
                    <a:pt x="524" y="2794"/>
                  </a:lnTo>
                  <a:lnTo>
                    <a:pt x="370" y="2675"/>
                  </a:lnTo>
                  <a:lnTo>
                    <a:pt x="370" y="2663"/>
                  </a:lnTo>
                  <a:lnTo>
                    <a:pt x="1048" y="1830"/>
                  </a:lnTo>
                  <a:cubicBezTo>
                    <a:pt x="1096" y="1770"/>
                    <a:pt x="1144" y="1699"/>
                    <a:pt x="1167" y="1627"/>
                  </a:cubicBezTo>
                  <a:lnTo>
                    <a:pt x="1263" y="1389"/>
                  </a:lnTo>
                  <a:cubicBezTo>
                    <a:pt x="1286" y="1306"/>
                    <a:pt x="1334" y="1246"/>
                    <a:pt x="1406" y="1211"/>
                  </a:cubicBezTo>
                  <a:lnTo>
                    <a:pt x="1429" y="1187"/>
                  </a:lnTo>
                  <a:cubicBezTo>
                    <a:pt x="1453" y="1246"/>
                    <a:pt x="1513" y="1294"/>
                    <a:pt x="1572" y="1294"/>
                  </a:cubicBezTo>
                  <a:cubicBezTo>
                    <a:pt x="1584" y="1294"/>
                    <a:pt x="1608" y="1294"/>
                    <a:pt x="1632" y="1282"/>
                  </a:cubicBezTo>
                  <a:cubicBezTo>
                    <a:pt x="1727" y="1246"/>
                    <a:pt x="1763" y="1163"/>
                    <a:pt x="1727" y="1068"/>
                  </a:cubicBezTo>
                  <a:lnTo>
                    <a:pt x="1548" y="568"/>
                  </a:lnTo>
                  <a:lnTo>
                    <a:pt x="1548" y="568"/>
                  </a:lnTo>
                  <a:cubicBezTo>
                    <a:pt x="1918" y="699"/>
                    <a:pt x="2144" y="949"/>
                    <a:pt x="2144" y="973"/>
                  </a:cubicBezTo>
                  <a:cubicBezTo>
                    <a:pt x="2168" y="996"/>
                    <a:pt x="2215" y="1032"/>
                    <a:pt x="2263" y="1032"/>
                  </a:cubicBezTo>
                  <a:cubicBezTo>
                    <a:pt x="2263" y="1032"/>
                    <a:pt x="2299" y="1032"/>
                    <a:pt x="2382" y="1044"/>
                  </a:cubicBezTo>
                  <a:cubicBezTo>
                    <a:pt x="2389" y="1045"/>
                    <a:pt x="2396" y="1045"/>
                    <a:pt x="2404" y="1045"/>
                  </a:cubicBezTo>
                  <a:cubicBezTo>
                    <a:pt x="2481" y="1045"/>
                    <a:pt x="2561" y="989"/>
                    <a:pt x="2572" y="913"/>
                  </a:cubicBezTo>
                  <a:cubicBezTo>
                    <a:pt x="2584" y="818"/>
                    <a:pt x="2525" y="734"/>
                    <a:pt x="2441" y="711"/>
                  </a:cubicBezTo>
                  <a:cubicBezTo>
                    <a:pt x="2406" y="711"/>
                    <a:pt x="2382" y="699"/>
                    <a:pt x="2346" y="699"/>
                  </a:cubicBezTo>
                  <a:cubicBezTo>
                    <a:pt x="2275" y="627"/>
                    <a:pt x="2096" y="461"/>
                    <a:pt x="1846" y="341"/>
                  </a:cubicBezTo>
                  <a:cubicBezTo>
                    <a:pt x="1905" y="337"/>
                    <a:pt x="1969" y="334"/>
                    <a:pt x="2035" y="334"/>
                  </a:cubicBezTo>
                  <a:close/>
                  <a:moveTo>
                    <a:pt x="1997" y="1"/>
                  </a:moveTo>
                  <a:cubicBezTo>
                    <a:pt x="1066" y="1"/>
                    <a:pt x="522" y="680"/>
                    <a:pt x="501" y="722"/>
                  </a:cubicBezTo>
                  <a:cubicBezTo>
                    <a:pt x="477" y="758"/>
                    <a:pt x="453" y="806"/>
                    <a:pt x="477" y="853"/>
                  </a:cubicBezTo>
                  <a:cubicBezTo>
                    <a:pt x="489" y="901"/>
                    <a:pt x="513" y="937"/>
                    <a:pt x="548" y="961"/>
                  </a:cubicBezTo>
                  <a:lnTo>
                    <a:pt x="965" y="1199"/>
                  </a:lnTo>
                  <a:cubicBezTo>
                    <a:pt x="953" y="1223"/>
                    <a:pt x="929" y="1258"/>
                    <a:pt x="929" y="1282"/>
                  </a:cubicBezTo>
                  <a:lnTo>
                    <a:pt x="846" y="1520"/>
                  </a:lnTo>
                  <a:cubicBezTo>
                    <a:pt x="834" y="1568"/>
                    <a:pt x="810" y="1592"/>
                    <a:pt x="786" y="1627"/>
                  </a:cubicBezTo>
                  <a:lnTo>
                    <a:pt x="96" y="2461"/>
                  </a:lnTo>
                  <a:cubicBezTo>
                    <a:pt x="1" y="2592"/>
                    <a:pt x="1" y="2782"/>
                    <a:pt x="132" y="2901"/>
                  </a:cubicBezTo>
                  <a:lnTo>
                    <a:pt x="143" y="2925"/>
                  </a:lnTo>
                  <a:lnTo>
                    <a:pt x="298" y="3044"/>
                  </a:lnTo>
                  <a:cubicBezTo>
                    <a:pt x="382" y="3128"/>
                    <a:pt x="513" y="3175"/>
                    <a:pt x="655" y="3175"/>
                  </a:cubicBezTo>
                  <a:cubicBezTo>
                    <a:pt x="727" y="3175"/>
                    <a:pt x="786" y="3163"/>
                    <a:pt x="858" y="3128"/>
                  </a:cubicBezTo>
                  <a:lnTo>
                    <a:pt x="2048" y="2568"/>
                  </a:lnTo>
                  <a:lnTo>
                    <a:pt x="3287" y="5080"/>
                  </a:lnTo>
                  <a:lnTo>
                    <a:pt x="3632" y="9057"/>
                  </a:lnTo>
                  <a:lnTo>
                    <a:pt x="3227" y="9605"/>
                  </a:lnTo>
                  <a:cubicBezTo>
                    <a:pt x="3191" y="9652"/>
                    <a:pt x="3180" y="9724"/>
                    <a:pt x="3215" y="9771"/>
                  </a:cubicBezTo>
                  <a:cubicBezTo>
                    <a:pt x="3239" y="9831"/>
                    <a:pt x="3299" y="9855"/>
                    <a:pt x="3358" y="9855"/>
                  </a:cubicBezTo>
                  <a:lnTo>
                    <a:pt x="4049" y="9855"/>
                  </a:lnTo>
                  <a:cubicBezTo>
                    <a:pt x="4132" y="9855"/>
                    <a:pt x="4192" y="9795"/>
                    <a:pt x="4204" y="9712"/>
                  </a:cubicBezTo>
                  <a:lnTo>
                    <a:pt x="4323" y="7807"/>
                  </a:lnTo>
                  <a:cubicBezTo>
                    <a:pt x="4358" y="7271"/>
                    <a:pt x="4418" y="6735"/>
                    <a:pt x="4489" y="6199"/>
                  </a:cubicBezTo>
                  <a:lnTo>
                    <a:pt x="4537" y="5902"/>
                  </a:lnTo>
                  <a:cubicBezTo>
                    <a:pt x="4787" y="5973"/>
                    <a:pt x="5037" y="6021"/>
                    <a:pt x="5311" y="6021"/>
                  </a:cubicBezTo>
                  <a:cubicBezTo>
                    <a:pt x="5739" y="6021"/>
                    <a:pt x="6168" y="5914"/>
                    <a:pt x="6609" y="5723"/>
                  </a:cubicBezTo>
                  <a:cubicBezTo>
                    <a:pt x="6966" y="5556"/>
                    <a:pt x="7228" y="5378"/>
                    <a:pt x="7382" y="5259"/>
                  </a:cubicBezTo>
                  <a:cubicBezTo>
                    <a:pt x="7644" y="5866"/>
                    <a:pt x="8133" y="6747"/>
                    <a:pt x="8930" y="7450"/>
                  </a:cubicBezTo>
                  <a:lnTo>
                    <a:pt x="9192" y="9033"/>
                  </a:lnTo>
                  <a:lnTo>
                    <a:pt x="8847" y="9616"/>
                  </a:lnTo>
                  <a:cubicBezTo>
                    <a:pt x="8823" y="9664"/>
                    <a:pt x="8823" y="9724"/>
                    <a:pt x="8847" y="9783"/>
                  </a:cubicBezTo>
                  <a:cubicBezTo>
                    <a:pt x="8883" y="9831"/>
                    <a:pt x="8942" y="9855"/>
                    <a:pt x="8990" y="9855"/>
                  </a:cubicBezTo>
                  <a:lnTo>
                    <a:pt x="9668" y="9855"/>
                  </a:lnTo>
                  <a:cubicBezTo>
                    <a:pt x="9764" y="9855"/>
                    <a:pt x="9835" y="9783"/>
                    <a:pt x="9835" y="9688"/>
                  </a:cubicBezTo>
                  <a:lnTo>
                    <a:pt x="9835" y="6926"/>
                  </a:lnTo>
                  <a:cubicBezTo>
                    <a:pt x="9835" y="6866"/>
                    <a:pt x="9799" y="6807"/>
                    <a:pt x="9740" y="6771"/>
                  </a:cubicBezTo>
                  <a:cubicBezTo>
                    <a:pt x="9418" y="6616"/>
                    <a:pt x="9311" y="6259"/>
                    <a:pt x="9287" y="5973"/>
                  </a:cubicBezTo>
                  <a:cubicBezTo>
                    <a:pt x="9252" y="5628"/>
                    <a:pt x="9323" y="5211"/>
                    <a:pt x="9478" y="4913"/>
                  </a:cubicBezTo>
                  <a:cubicBezTo>
                    <a:pt x="9645" y="4556"/>
                    <a:pt x="9728" y="4151"/>
                    <a:pt x="9704" y="3782"/>
                  </a:cubicBezTo>
                  <a:cubicBezTo>
                    <a:pt x="9680" y="3663"/>
                    <a:pt x="9668" y="3544"/>
                    <a:pt x="9645" y="3437"/>
                  </a:cubicBezTo>
                  <a:lnTo>
                    <a:pt x="9645" y="3437"/>
                  </a:lnTo>
                  <a:cubicBezTo>
                    <a:pt x="9704" y="3473"/>
                    <a:pt x="9740" y="3497"/>
                    <a:pt x="9776" y="3556"/>
                  </a:cubicBezTo>
                  <a:cubicBezTo>
                    <a:pt x="10026" y="3890"/>
                    <a:pt x="10073" y="4652"/>
                    <a:pt x="9895" y="5806"/>
                  </a:cubicBezTo>
                  <a:cubicBezTo>
                    <a:pt x="9823" y="6271"/>
                    <a:pt x="9966" y="6568"/>
                    <a:pt x="10097" y="6735"/>
                  </a:cubicBezTo>
                  <a:cubicBezTo>
                    <a:pt x="10276" y="6949"/>
                    <a:pt x="10573" y="7069"/>
                    <a:pt x="10871" y="7069"/>
                  </a:cubicBezTo>
                  <a:cubicBezTo>
                    <a:pt x="10954" y="7069"/>
                    <a:pt x="11014" y="7033"/>
                    <a:pt x="11026" y="6973"/>
                  </a:cubicBezTo>
                  <a:cubicBezTo>
                    <a:pt x="11085" y="6938"/>
                    <a:pt x="11062" y="6878"/>
                    <a:pt x="11014" y="6830"/>
                  </a:cubicBezTo>
                  <a:cubicBezTo>
                    <a:pt x="11014" y="6830"/>
                    <a:pt x="10728" y="6568"/>
                    <a:pt x="10835" y="5735"/>
                  </a:cubicBezTo>
                  <a:cubicBezTo>
                    <a:pt x="10978" y="4473"/>
                    <a:pt x="10835" y="3616"/>
                    <a:pt x="10383" y="3223"/>
                  </a:cubicBezTo>
                  <a:cubicBezTo>
                    <a:pt x="10193" y="3051"/>
                    <a:pt x="9955" y="2955"/>
                    <a:pt x="9680" y="2955"/>
                  </a:cubicBezTo>
                  <a:cubicBezTo>
                    <a:pt x="9593" y="2955"/>
                    <a:pt x="9501" y="2965"/>
                    <a:pt x="9407" y="2985"/>
                  </a:cubicBezTo>
                  <a:cubicBezTo>
                    <a:pt x="9371" y="2937"/>
                    <a:pt x="9335" y="2889"/>
                    <a:pt x="9287" y="2866"/>
                  </a:cubicBezTo>
                  <a:cubicBezTo>
                    <a:pt x="8959" y="2580"/>
                    <a:pt x="8531" y="2435"/>
                    <a:pt x="7984" y="2435"/>
                  </a:cubicBezTo>
                  <a:cubicBezTo>
                    <a:pt x="7620" y="2435"/>
                    <a:pt x="7203" y="2499"/>
                    <a:pt x="6728" y="2627"/>
                  </a:cubicBezTo>
                  <a:cubicBezTo>
                    <a:pt x="6277" y="2738"/>
                    <a:pt x="5955" y="2798"/>
                    <a:pt x="5727" y="2798"/>
                  </a:cubicBezTo>
                  <a:cubicBezTo>
                    <a:pt x="5659" y="2798"/>
                    <a:pt x="5600" y="2793"/>
                    <a:pt x="5549" y="2782"/>
                  </a:cubicBezTo>
                  <a:cubicBezTo>
                    <a:pt x="5477" y="2770"/>
                    <a:pt x="5418" y="2747"/>
                    <a:pt x="5370" y="2711"/>
                  </a:cubicBezTo>
                  <a:cubicBezTo>
                    <a:pt x="5299" y="2651"/>
                    <a:pt x="5156" y="2461"/>
                    <a:pt x="5001" y="2246"/>
                  </a:cubicBezTo>
                  <a:cubicBezTo>
                    <a:pt x="4442" y="1508"/>
                    <a:pt x="3513" y="258"/>
                    <a:pt x="2346" y="32"/>
                  </a:cubicBezTo>
                  <a:cubicBezTo>
                    <a:pt x="2224" y="10"/>
                    <a:pt x="2108" y="1"/>
                    <a:pt x="19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97" name="Google Shape;11943;p81">
            <a:extLst>
              <a:ext uri="{FF2B5EF4-FFF2-40B4-BE49-F238E27FC236}">
                <a16:creationId xmlns:a16="http://schemas.microsoft.com/office/drawing/2014/main" id="{5115786D-2879-EEC7-7A0F-3A94C0C9B148}"/>
              </a:ext>
            </a:extLst>
          </p:cNvPr>
          <p:cNvGrpSpPr/>
          <p:nvPr/>
        </p:nvGrpSpPr>
        <p:grpSpPr>
          <a:xfrm>
            <a:off x="12493792" y="4054092"/>
            <a:ext cx="705664" cy="578432"/>
            <a:chOff x="6345229" y="2029842"/>
            <a:chExt cx="352832" cy="28921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8" name="Google Shape;11944;p81">
              <a:extLst>
                <a:ext uri="{FF2B5EF4-FFF2-40B4-BE49-F238E27FC236}">
                  <a16:creationId xmlns:a16="http://schemas.microsoft.com/office/drawing/2014/main" id="{902A3937-984C-B013-7FA0-BC3EE4716D1E}"/>
                </a:ext>
              </a:extLst>
            </p:cNvPr>
            <p:cNvSpPr/>
            <p:nvPr/>
          </p:nvSpPr>
          <p:spPr>
            <a:xfrm>
              <a:off x="6392845" y="2048146"/>
              <a:ext cx="12992" cy="10720"/>
            </a:xfrm>
            <a:custGeom>
              <a:avLst/>
              <a:gdLst/>
              <a:ahLst/>
              <a:cxnLst/>
              <a:rect l="l" t="t" r="r" b="b"/>
              <a:pathLst>
                <a:path w="406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39" y="334"/>
                  </a:lnTo>
                  <a:cubicBezTo>
                    <a:pt x="322" y="334"/>
                    <a:pt x="405" y="251"/>
                    <a:pt x="405" y="167"/>
                  </a:cubicBezTo>
                  <a:cubicBezTo>
                    <a:pt x="405" y="72"/>
                    <a:pt x="322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99" name="Google Shape;11945;p81">
              <a:extLst>
                <a:ext uri="{FF2B5EF4-FFF2-40B4-BE49-F238E27FC236}">
                  <a16:creationId xmlns:a16="http://schemas.microsoft.com/office/drawing/2014/main" id="{2351355A-DA49-5CEA-3396-9FCE7DA7BBE3}"/>
                </a:ext>
              </a:extLst>
            </p:cNvPr>
            <p:cNvSpPr/>
            <p:nvPr/>
          </p:nvSpPr>
          <p:spPr>
            <a:xfrm>
              <a:off x="6345229" y="2029842"/>
              <a:ext cx="352832" cy="289216"/>
            </a:xfrm>
            <a:custGeom>
              <a:avLst/>
              <a:gdLst/>
              <a:ahLst/>
              <a:cxnLst/>
              <a:rect l="l" t="t" r="r" b="b"/>
              <a:pathLst>
                <a:path w="11026" h="9038" extrusionOk="0">
                  <a:moveTo>
                    <a:pt x="5620" y="5168"/>
                  </a:moveTo>
                  <a:lnTo>
                    <a:pt x="6037" y="6752"/>
                  </a:lnTo>
                  <a:lnTo>
                    <a:pt x="6203" y="8669"/>
                  </a:lnTo>
                  <a:lnTo>
                    <a:pt x="5560" y="8669"/>
                  </a:lnTo>
                  <a:lnTo>
                    <a:pt x="5596" y="8597"/>
                  </a:lnTo>
                  <a:cubicBezTo>
                    <a:pt x="5620" y="8526"/>
                    <a:pt x="5679" y="8478"/>
                    <a:pt x="5775" y="8478"/>
                  </a:cubicBezTo>
                  <a:lnTo>
                    <a:pt x="5858" y="8478"/>
                  </a:lnTo>
                  <a:cubicBezTo>
                    <a:pt x="5906" y="8478"/>
                    <a:pt x="5953" y="8455"/>
                    <a:pt x="5977" y="8419"/>
                  </a:cubicBezTo>
                  <a:cubicBezTo>
                    <a:pt x="6013" y="8383"/>
                    <a:pt x="6025" y="8347"/>
                    <a:pt x="6025" y="8288"/>
                  </a:cubicBezTo>
                  <a:cubicBezTo>
                    <a:pt x="6013" y="8228"/>
                    <a:pt x="5810" y="6716"/>
                    <a:pt x="5239" y="5323"/>
                  </a:cubicBezTo>
                  <a:lnTo>
                    <a:pt x="5239" y="5192"/>
                  </a:lnTo>
                  <a:cubicBezTo>
                    <a:pt x="5370" y="5192"/>
                    <a:pt x="5489" y="5192"/>
                    <a:pt x="5620" y="5168"/>
                  </a:cubicBezTo>
                  <a:close/>
                  <a:moveTo>
                    <a:pt x="8513" y="4335"/>
                  </a:moveTo>
                  <a:lnTo>
                    <a:pt x="8573" y="4573"/>
                  </a:lnTo>
                  <a:cubicBezTo>
                    <a:pt x="8632" y="4811"/>
                    <a:pt x="8704" y="5038"/>
                    <a:pt x="8823" y="5240"/>
                  </a:cubicBezTo>
                  <a:lnTo>
                    <a:pt x="9120" y="5776"/>
                  </a:lnTo>
                  <a:lnTo>
                    <a:pt x="9168" y="6728"/>
                  </a:lnTo>
                  <a:lnTo>
                    <a:pt x="8335" y="8669"/>
                  </a:lnTo>
                  <a:lnTo>
                    <a:pt x="7799" y="8669"/>
                  </a:lnTo>
                  <a:lnTo>
                    <a:pt x="7823" y="8597"/>
                  </a:lnTo>
                  <a:cubicBezTo>
                    <a:pt x="7858" y="8526"/>
                    <a:pt x="7918" y="8478"/>
                    <a:pt x="8001" y="8478"/>
                  </a:cubicBezTo>
                  <a:lnTo>
                    <a:pt x="8096" y="8478"/>
                  </a:lnTo>
                  <a:cubicBezTo>
                    <a:pt x="8156" y="8478"/>
                    <a:pt x="8215" y="8431"/>
                    <a:pt x="8239" y="8383"/>
                  </a:cubicBezTo>
                  <a:cubicBezTo>
                    <a:pt x="8263" y="8336"/>
                    <a:pt x="8716" y="7312"/>
                    <a:pt x="8775" y="6431"/>
                  </a:cubicBezTo>
                  <a:cubicBezTo>
                    <a:pt x="8787" y="6157"/>
                    <a:pt x="8704" y="5716"/>
                    <a:pt x="8513" y="5157"/>
                  </a:cubicBezTo>
                  <a:cubicBezTo>
                    <a:pt x="8406" y="4859"/>
                    <a:pt x="8299" y="4621"/>
                    <a:pt x="8263" y="4490"/>
                  </a:cubicBezTo>
                  <a:cubicBezTo>
                    <a:pt x="8358" y="4430"/>
                    <a:pt x="8442" y="4383"/>
                    <a:pt x="8513" y="4335"/>
                  </a:cubicBezTo>
                  <a:close/>
                  <a:moveTo>
                    <a:pt x="2509" y="0"/>
                  </a:moveTo>
                  <a:cubicBezTo>
                    <a:pt x="2469" y="0"/>
                    <a:pt x="2426" y="4"/>
                    <a:pt x="2381" y="13"/>
                  </a:cubicBezTo>
                  <a:lnTo>
                    <a:pt x="1750" y="13"/>
                  </a:lnTo>
                  <a:cubicBezTo>
                    <a:pt x="1572" y="13"/>
                    <a:pt x="1393" y="85"/>
                    <a:pt x="1274" y="204"/>
                  </a:cubicBezTo>
                  <a:lnTo>
                    <a:pt x="1119" y="370"/>
                  </a:lnTo>
                  <a:lnTo>
                    <a:pt x="560" y="454"/>
                  </a:lnTo>
                  <a:cubicBezTo>
                    <a:pt x="238" y="513"/>
                    <a:pt x="0" y="799"/>
                    <a:pt x="0" y="1120"/>
                  </a:cubicBezTo>
                  <a:lnTo>
                    <a:pt x="0" y="1204"/>
                  </a:lnTo>
                  <a:cubicBezTo>
                    <a:pt x="0" y="1382"/>
                    <a:pt x="143" y="1525"/>
                    <a:pt x="322" y="1525"/>
                  </a:cubicBezTo>
                  <a:lnTo>
                    <a:pt x="1536" y="1525"/>
                  </a:lnTo>
                  <a:lnTo>
                    <a:pt x="1536" y="2871"/>
                  </a:lnTo>
                  <a:cubicBezTo>
                    <a:pt x="1536" y="3383"/>
                    <a:pt x="1798" y="3906"/>
                    <a:pt x="2262" y="4276"/>
                  </a:cubicBezTo>
                  <a:cubicBezTo>
                    <a:pt x="2739" y="4668"/>
                    <a:pt x="3405" y="4895"/>
                    <a:pt x="4120" y="4895"/>
                  </a:cubicBezTo>
                  <a:cubicBezTo>
                    <a:pt x="4132" y="4895"/>
                    <a:pt x="4132" y="4895"/>
                    <a:pt x="4132" y="4907"/>
                  </a:cubicBezTo>
                  <a:lnTo>
                    <a:pt x="4132" y="8169"/>
                  </a:lnTo>
                  <a:cubicBezTo>
                    <a:pt x="3941" y="8193"/>
                    <a:pt x="3774" y="8312"/>
                    <a:pt x="3715" y="8502"/>
                  </a:cubicBezTo>
                  <a:lnTo>
                    <a:pt x="3632" y="8788"/>
                  </a:lnTo>
                  <a:cubicBezTo>
                    <a:pt x="3620" y="8836"/>
                    <a:pt x="3620" y="8895"/>
                    <a:pt x="3643" y="8943"/>
                  </a:cubicBezTo>
                  <a:cubicBezTo>
                    <a:pt x="3679" y="8978"/>
                    <a:pt x="3715" y="9014"/>
                    <a:pt x="3774" y="9014"/>
                  </a:cubicBezTo>
                  <a:lnTo>
                    <a:pt x="4822" y="9014"/>
                  </a:lnTo>
                  <a:cubicBezTo>
                    <a:pt x="4906" y="9014"/>
                    <a:pt x="4965" y="8955"/>
                    <a:pt x="4989" y="8859"/>
                  </a:cubicBezTo>
                  <a:lnTo>
                    <a:pt x="5179" y="6145"/>
                  </a:lnTo>
                  <a:cubicBezTo>
                    <a:pt x="5465" y="7014"/>
                    <a:pt x="5608" y="7835"/>
                    <a:pt x="5668" y="8181"/>
                  </a:cubicBezTo>
                  <a:cubicBezTo>
                    <a:pt x="5489" y="8205"/>
                    <a:pt x="5346" y="8347"/>
                    <a:pt x="5287" y="8526"/>
                  </a:cubicBezTo>
                  <a:lnTo>
                    <a:pt x="5191" y="8800"/>
                  </a:lnTo>
                  <a:cubicBezTo>
                    <a:pt x="5179" y="8847"/>
                    <a:pt x="5179" y="8907"/>
                    <a:pt x="5203" y="8955"/>
                  </a:cubicBezTo>
                  <a:cubicBezTo>
                    <a:pt x="5239" y="9002"/>
                    <a:pt x="5287" y="9026"/>
                    <a:pt x="5346" y="9026"/>
                  </a:cubicBezTo>
                  <a:lnTo>
                    <a:pt x="6382" y="9026"/>
                  </a:lnTo>
                  <a:cubicBezTo>
                    <a:pt x="6430" y="9026"/>
                    <a:pt x="6477" y="9014"/>
                    <a:pt x="6501" y="8978"/>
                  </a:cubicBezTo>
                  <a:cubicBezTo>
                    <a:pt x="6537" y="8955"/>
                    <a:pt x="6549" y="8907"/>
                    <a:pt x="6549" y="8859"/>
                  </a:cubicBezTo>
                  <a:lnTo>
                    <a:pt x="6370" y="6764"/>
                  </a:lnTo>
                  <a:lnTo>
                    <a:pt x="6370" y="6728"/>
                  </a:lnTo>
                  <a:lnTo>
                    <a:pt x="5965" y="5204"/>
                  </a:lnTo>
                  <a:cubicBezTo>
                    <a:pt x="6394" y="5157"/>
                    <a:pt x="6799" y="5085"/>
                    <a:pt x="7192" y="4978"/>
                  </a:cubicBezTo>
                  <a:cubicBezTo>
                    <a:pt x="7275" y="4942"/>
                    <a:pt x="7322" y="4859"/>
                    <a:pt x="7287" y="4787"/>
                  </a:cubicBezTo>
                  <a:cubicBezTo>
                    <a:pt x="7268" y="4714"/>
                    <a:pt x="7207" y="4668"/>
                    <a:pt x="7147" y="4668"/>
                  </a:cubicBezTo>
                  <a:cubicBezTo>
                    <a:pt x="7130" y="4668"/>
                    <a:pt x="7112" y="4672"/>
                    <a:pt x="7096" y="4680"/>
                  </a:cubicBezTo>
                  <a:cubicBezTo>
                    <a:pt x="6549" y="4847"/>
                    <a:pt x="5918" y="4918"/>
                    <a:pt x="5287" y="4930"/>
                  </a:cubicBezTo>
                  <a:lnTo>
                    <a:pt x="5310" y="4490"/>
                  </a:lnTo>
                  <a:cubicBezTo>
                    <a:pt x="5310" y="4395"/>
                    <a:pt x="5251" y="4323"/>
                    <a:pt x="5167" y="4311"/>
                  </a:cubicBezTo>
                  <a:cubicBezTo>
                    <a:pt x="5072" y="4311"/>
                    <a:pt x="5001" y="4371"/>
                    <a:pt x="4989" y="4454"/>
                  </a:cubicBezTo>
                  <a:lnTo>
                    <a:pt x="4667" y="8728"/>
                  </a:lnTo>
                  <a:lnTo>
                    <a:pt x="4013" y="8728"/>
                  </a:lnTo>
                  <a:lnTo>
                    <a:pt x="4048" y="8657"/>
                  </a:lnTo>
                  <a:cubicBezTo>
                    <a:pt x="4072" y="8574"/>
                    <a:pt x="4132" y="8538"/>
                    <a:pt x="4227" y="8538"/>
                  </a:cubicBezTo>
                  <a:lnTo>
                    <a:pt x="4310" y="8538"/>
                  </a:lnTo>
                  <a:cubicBezTo>
                    <a:pt x="4405" y="8538"/>
                    <a:pt x="4477" y="8455"/>
                    <a:pt x="4477" y="8371"/>
                  </a:cubicBezTo>
                  <a:lnTo>
                    <a:pt x="4477" y="4990"/>
                  </a:lnTo>
                  <a:cubicBezTo>
                    <a:pt x="4477" y="4811"/>
                    <a:pt x="4334" y="4668"/>
                    <a:pt x="4132" y="4668"/>
                  </a:cubicBezTo>
                  <a:cubicBezTo>
                    <a:pt x="2727" y="4668"/>
                    <a:pt x="1869" y="3799"/>
                    <a:pt x="1869" y="2966"/>
                  </a:cubicBezTo>
                  <a:lnTo>
                    <a:pt x="1869" y="1478"/>
                  </a:lnTo>
                  <a:cubicBezTo>
                    <a:pt x="1869" y="1394"/>
                    <a:pt x="1798" y="1311"/>
                    <a:pt x="1715" y="1311"/>
                  </a:cubicBezTo>
                  <a:lnTo>
                    <a:pt x="345" y="1311"/>
                  </a:lnTo>
                  <a:cubicBezTo>
                    <a:pt x="345" y="1311"/>
                    <a:pt x="322" y="1311"/>
                    <a:pt x="322" y="1299"/>
                  </a:cubicBezTo>
                  <a:lnTo>
                    <a:pt x="322" y="1228"/>
                  </a:lnTo>
                  <a:cubicBezTo>
                    <a:pt x="322" y="1049"/>
                    <a:pt x="441" y="894"/>
                    <a:pt x="619" y="870"/>
                  </a:cubicBezTo>
                  <a:lnTo>
                    <a:pt x="1238" y="763"/>
                  </a:lnTo>
                  <a:cubicBezTo>
                    <a:pt x="1262" y="763"/>
                    <a:pt x="1298" y="751"/>
                    <a:pt x="1322" y="716"/>
                  </a:cubicBezTo>
                  <a:lnTo>
                    <a:pt x="1512" y="525"/>
                  </a:lnTo>
                  <a:cubicBezTo>
                    <a:pt x="1596" y="454"/>
                    <a:pt x="1679" y="418"/>
                    <a:pt x="1774" y="418"/>
                  </a:cubicBezTo>
                  <a:lnTo>
                    <a:pt x="1977" y="418"/>
                  </a:lnTo>
                  <a:cubicBezTo>
                    <a:pt x="1977" y="442"/>
                    <a:pt x="1988" y="454"/>
                    <a:pt x="1988" y="454"/>
                  </a:cubicBezTo>
                  <a:cubicBezTo>
                    <a:pt x="2021" y="503"/>
                    <a:pt x="2082" y="535"/>
                    <a:pt x="2140" y="535"/>
                  </a:cubicBezTo>
                  <a:cubicBezTo>
                    <a:pt x="2166" y="535"/>
                    <a:pt x="2192" y="528"/>
                    <a:pt x="2215" y="513"/>
                  </a:cubicBezTo>
                  <a:cubicBezTo>
                    <a:pt x="2346" y="441"/>
                    <a:pt x="2452" y="416"/>
                    <a:pt x="2535" y="416"/>
                  </a:cubicBezTo>
                  <a:cubicBezTo>
                    <a:pt x="2602" y="416"/>
                    <a:pt x="2654" y="432"/>
                    <a:pt x="2691" y="454"/>
                  </a:cubicBezTo>
                  <a:lnTo>
                    <a:pt x="2346" y="739"/>
                  </a:lnTo>
                  <a:cubicBezTo>
                    <a:pt x="2274" y="799"/>
                    <a:pt x="2274" y="894"/>
                    <a:pt x="2334" y="954"/>
                  </a:cubicBezTo>
                  <a:cubicBezTo>
                    <a:pt x="2369" y="989"/>
                    <a:pt x="2393" y="1001"/>
                    <a:pt x="2441" y="1013"/>
                  </a:cubicBezTo>
                  <a:lnTo>
                    <a:pt x="2441" y="2668"/>
                  </a:lnTo>
                  <a:cubicBezTo>
                    <a:pt x="2441" y="3144"/>
                    <a:pt x="2822" y="3514"/>
                    <a:pt x="3286" y="3514"/>
                  </a:cubicBezTo>
                  <a:lnTo>
                    <a:pt x="3382" y="3514"/>
                  </a:lnTo>
                  <a:cubicBezTo>
                    <a:pt x="3858" y="3514"/>
                    <a:pt x="4191" y="3144"/>
                    <a:pt x="4310" y="2978"/>
                  </a:cubicBezTo>
                  <a:cubicBezTo>
                    <a:pt x="4548" y="2668"/>
                    <a:pt x="4727" y="2204"/>
                    <a:pt x="4906" y="1763"/>
                  </a:cubicBezTo>
                  <a:cubicBezTo>
                    <a:pt x="5084" y="1287"/>
                    <a:pt x="5298" y="739"/>
                    <a:pt x="5525" y="680"/>
                  </a:cubicBezTo>
                  <a:cubicBezTo>
                    <a:pt x="5567" y="667"/>
                    <a:pt x="5603" y="660"/>
                    <a:pt x="5635" y="660"/>
                  </a:cubicBezTo>
                  <a:cubicBezTo>
                    <a:pt x="5745" y="660"/>
                    <a:pt x="5804" y="742"/>
                    <a:pt x="5906" y="918"/>
                  </a:cubicBezTo>
                  <a:cubicBezTo>
                    <a:pt x="6025" y="1108"/>
                    <a:pt x="6179" y="1370"/>
                    <a:pt x="6549" y="1370"/>
                  </a:cubicBezTo>
                  <a:cubicBezTo>
                    <a:pt x="6989" y="1370"/>
                    <a:pt x="7132" y="1120"/>
                    <a:pt x="7251" y="942"/>
                  </a:cubicBezTo>
                  <a:cubicBezTo>
                    <a:pt x="7334" y="775"/>
                    <a:pt x="7382" y="716"/>
                    <a:pt x="7549" y="716"/>
                  </a:cubicBezTo>
                  <a:cubicBezTo>
                    <a:pt x="7799" y="716"/>
                    <a:pt x="7930" y="870"/>
                    <a:pt x="8204" y="1168"/>
                  </a:cubicBezTo>
                  <a:cubicBezTo>
                    <a:pt x="8382" y="1370"/>
                    <a:pt x="8596" y="1609"/>
                    <a:pt x="8930" y="1870"/>
                  </a:cubicBezTo>
                  <a:cubicBezTo>
                    <a:pt x="9466" y="2251"/>
                    <a:pt x="10049" y="2763"/>
                    <a:pt x="10049" y="3692"/>
                  </a:cubicBezTo>
                  <a:lnTo>
                    <a:pt x="10049" y="5561"/>
                  </a:lnTo>
                  <a:cubicBezTo>
                    <a:pt x="10049" y="5716"/>
                    <a:pt x="10085" y="5883"/>
                    <a:pt x="10192" y="6038"/>
                  </a:cubicBezTo>
                  <a:lnTo>
                    <a:pt x="10382" y="6335"/>
                  </a:lnTo>
                  <a:lnTo>
                    <a:pt x="10228" y="8717"/>
                  </a:lnTo>
                  <a:lnTo>
                    <a:pt x="9573" y="8717"/>
                  </a:lnTo>
                  <a:lnTo>
                    <a:pt x="9597" y="8633"/>
                  </a:lnTo>
                  <a:cubicBezTo>
                    <a:pt x="9632" y="8562"/>
                    <a:pt x="9692" y="8514"/>
                    <a:pt x="9775" y="8514"/>
                  </a:cubicBezTo>
                  <a:lnTo>
                    <a:pt x="9870" y="8514"/>
                  </a:lnTo>
                  <a:cubicBezTo>
                    <a:pt x="9954" y="8514"/>
                    <a:pt x="10025" y="8443"/>
                    <a:pt x="10025" y="8359"/>
                  </a:cubicBezTo>
                  <a:lnTo>
                    <a:pt x="10025" y="6812"/>
                  </a:lnTo>
                  <a:cubicBezTo>
                    <a:pt x="10025" y="6776"/>
                    <a:pt x="10025" y="6752"/>
                    <a:pt x="10013" y="6728"/>
                  </a:cubicBezTo>
                  <a:lnTo>
                    <a:pt x="9132" y="5145"/>
                  </a:lnTo>
                  <a:cubicBezTo>
                    <a:pt x="9037" y="4966"/>
                    <a:pt x="8954" y="4752"/>
                    <a:pt x="8918" y="4549"/>
                  </a:cubicBezTo>
                  <a:lnTo>
                    <a:pt x="8704" y="3609"/>
                  </a:lnTo>
                  <a:cubicBezTo>
                    <a:pt x="8694" y="3533"/>
                    <a:pt x="8631" y="3479"/>
                    <a:pt x="8564" y="3479"/>
                  </a:cubicBezTo>
                  <a:cubicBezTo>
                    <a:pt x="8547" y="3479"/>
                    <a:pt x="8530" y="3483"/>
                    <a:pt x="8513" y="3490"/>
                  </a:cubicBezTo>
                  <a:cubicBezTo>
                    <a:pt x="8418" y="3502"/>
                    <a:pt x="8358" y="3597"/>
                    <a:pt x="8394" y="3680"/>
                  </a:cubicBezTo>
                  <a:lnTo>
                    <a:pt x="8465" y="4037"/>
                  </a:lnTo>
                  <a:cubicBezTo>
                    <a:pt x="8358" y="4109"/>
                    <a:pt x="8144" y="4276"/>
                    <a:pt x="7787" y="4430"/>
                  </a:cubicBezTo>
                  <a:cubicBezTo>
                    <a:pt x="7703" y="4454"/>
                    <a:pt x="7668" y="4561"/>
                    <a:pt x="7703" y="4633"/>
                  </a:cubicBezTo>
                  <a:cubicBezTo>
                    <a:pt x="7739" y="4692"/>
                    <a:pt x="7799" y="4728"/>
                    <a:pt x="7858" y="4728"/>
                  </a:cubicBezTo>
                  <a:cubicBezTo>
                    <a:pt x="7870" y="4728"/>
                    <a:pt x="7906" y="4728"/>
                    <a:pt x="7918" y="4704"/>
                  </a:cubicBezTo>
                  <a:lnTo>
                    <a:pt x="8001" y="4668"/>
                  </a:lnTo>
                  <a:cubicBezTo>
                    <a:pt x="8180" y="5097"/>
                    <a:pt x="8525" y="6002"/>
                    <a:pt x="8501" y="6454"/>
                  </a:cubicBezTo>
                  <a:cubicBezTo>
                    <a:pt x="8454" y="7121"/>
                    <a:pt x="8144" y="7919"/>
                    <a:pt x="8037" y="8193"/>
                  </a:cubicBezTo>
                  <a:cubicBezTo>
                    <a:pt x="7823" y="8193"/>
                    <a:pt x="7632" y="8336"/>
                    <a:pt x="7561" y="8538"/>
                  </a:cubicBezTo>
                  <a:lnTo>
                    <a:pt x="7465" y="8812"/>
                  </a:lnTo>
                  <a:cubicBezTo>
                    <a:pt x="7453" y="8859"/>
                    <a:pt x="7453" y="8919"/>
                    <a:pt x="7489" y="8967"/>
                  </a:cubicBezTo>
                  <a:cubicBezTo>
                    <a:pt x="7513" y="9014"/>
                    <a:pt x="7561" y="9038"/>
                    <a:pt x="7620" y="9038"/>
                  </a:cubicBezTo>
                  <a:lnTo>
                    <a:pt x="8477" y="9038"/>
                  </a:lnTo>
                  <a:cubicBezTo>
                    <a:pt x="8537" y="9038"/>
                    <a:pt x="8596" y="8990"/>
                    <a:pt x="8632" y="8931"/>
                  </a:cubicBezTo>
                  <a:lnTo>
                    <a:pt x="9489" y="6871"/>
                  </a:lnTo>
                  <a:cubicBezTo>
                    <a:pt x="9513" y="6847"/>
                    <a:pt x="9513" y="6823"/>
                    <a:pt x="9513" y="6788"/>
                  </a:cubicBezTo>
                  <a:lnTo>
                    <a:pt x="9489" y="6454"/>
                  </a:lnTo>
                  <a:lnTo>
                    <a:pt x="9704" y="6835"/>
                  </a:lnTo>
                  <a:lnTo>
                    <a:pt x="9704" y="8193"/>
                  </a:lnTo>
                  <a:cubicBezTo>
                    <a:pt x="9513" y="8216"/>
                    <a:pt x="9347" y="8336"/>
                    <a:pt x="9287" y="8538"/>
                  </a:cubicBezTo>
                  <a:lnTo>
                    <a:pt x="9192" y="8812"/>
                  </a:lnTo>
                  <a:cubicBezTo>
                    <a:pt x="9180" y="8859"/>
                    <a:pt x="9180" y="8919"/>
                    <a:pt x="9216" y="8967"/>
                  </a:cubicBezTo>
                  <a:cubicBezTo>
                    <a:pt x="9239" y="9014"/>
                    <a:pt x="9287" y="9038"/>
                    <a:pt x="9347" y="9038"/>
                  </a:cubicBezTo>
                  <a:lnTo>
                    <a:pt x="10382" y="9038"/>
                  </a:lnTo>
                  <a:cubicBezTo>
                    <a:pt x="10478" y="9038"/>
                    <a:pt x="10537" y="8978"/>
                    <a:pt x="10549" y="8895"/>
                  </a:cubicBezTo>
                  <a:lnTo>
                    <a:pt x="10728" y="6300"/>
                  </a:lnTo>
                  <a:cubicBezTo>
                    <a:pt x="10728" y="6276"/>
                    <a:pt x="10728" y="6228"/>
                    <a:pt x="10704" y="6192"/>
                  </a:cubicBezTo>
                  <a:lnTo>
                    <a:pt x="10478" y="5859"/>
                  </a:lnTo>
                  <a:cubicBezTo>
                    <a:pt x="10418" y="5764"/>
                    <a:pt x="10382" y="5657"/>
                    <a:pt x="10382" y="5561"/>
                  </a:cubicBezTo>
                  <a:lnTo>
                    <a:pt x="10382" y="3835"/>
                  </a:lnTo>
                  <a:cubicBezTo>
                    <a:pt x="10501" y="3930"/>
                    <a:pt x="10585" y="4085"/>
                    <a:pt x="10585" y="4252"/>
                  </a:cubicBezTo>
                  <a:lnTo>
                    <a:pt x="10585" y="5049"/>
                  </a:lnTo>
                  <a:cubicBezTo>
                    <a:pt x="10585" y="5228"/>
                    <a:pt x="10656" y="5407"/>
                    <a:pt x="10775" y="5526"/>
                  </a:cubicBezTo>
                  <a:lnTo>
                    <a:pt x="10787" y="5538"/>
                  </a:lnTo>
                  <a:cubicBezTo>
                    <a:pt x="10823" y="5573"/>
                    <a:pt x="10859" y="5585"/>
                    <a:pt x="10906" y="5585"/>
                  </a:cubicBezTo>
                  <a:cubicBezTo>
                    <a:pt x="10954" y="5585"/>
                    <a:pt x="11002" y="5573"/>
                    <a:pt x="11025" y="5538"/>
                  </a:cubicBezTo>
                  <a:cubicBezTo>
                    <a:pt x="11025" y="5430"/>
                    <a:pt x="11025" y="5335"/>
                    <a:pt x="10966" y="5264"/>
                  </a:cubicBezTo>
                  <a:lnTo>
                    <a:pt x="10954" y="5252"/>
                  </a:lnTo>
                  <a:cubicBezTo>
                    <a:pt x="10882" y="5168"/>
                    <a:pt x="10847" y="5085"/>
                    <a:pt x="10847" y="4990"/>
                  </a:cubicBezTo>
                  <a:lnTo>
                    <a:pt x="10847" y="4192"/>
                  </a:lnTo>
                  <a:cubicBezTo>
                    <a:pt x="10847" y="3906"/>
                    <a:pt x="10704" y="3644"/>
                    <a:pt x="10478" y="3478"/>
                  </a:cubicBezTo>
                  <a:lnTo>
                    <a:pt x="10323" y="3371"/>
                  </a:lnTo>
                  <a:cubicBezTo>
                    <a:pt x="10240" y="2490"/>
                    <a:pt x="9692" y="1978"/>
                    <a:pt x="9097" y="1537"/>
                  </a:cubicBezTo>
                  <a:cubicBezTo>
                    <a:pt x="8799" y="1323"/>
                    <a:pt x="8585" y="1097"/>
                    <a:pt x="8406" y="882"/>
                  </a:cubicBezTo>
                  <a:cubicBezTo>
                    <a:pt x="8144" y="585"/>
                    <a:pt x="7918" y="335"/>
                    <a:pt x="7513" y="335"/>
                  </a:cubicBezTo>
                  <a:cubicBezTo>
                    <a:pt x="7156" y="335"/>
                    <a:pt x="7037" y="561"/>
                    <a:pt x="6930" y="727"/>
                  </a:cubicBezTo>
                  <a:cubicBezTo>
                    <a:pt x="6846" y="882"/>
                    <a:pt x="6787" y="989"/>
                    <a:pt x="6537" y="989"/>
                  </a:cubicBezTo>
                  <a:cubicBezTo>
                    <a:pt x="6358" y="989"/>
                    <a:pt x="6275" y="870"/>
                    <a:pt x="6156" y="680"/>
                  </a:cubicBezTo>
                  <a:cubicBezTo>
                    <a:pt x="6047" y="492"/>
                    <a:pt x="5905" y="255"/>
                    <a:pt x="5608" y="255"/>
                  </a:cubicBezTo>
                  <a:cubicBezTo>
                    <a:pt x="5547" y="255"/>
                    <a:pt x="5480" y="265"/>
                    <a:pt x="5406" y="287"/>
                  </a:cubicBezTo>
                  <a:cubicBezTo>
                    <a:pt x="5025" y="394"/>
                    <a:pt x="4822" y="942"/>
                    <a:pt x="4584" y="1573"/>
                  </a:cubicBezTo>
                  <a:cubicBezTo>
                    <a:pt x="4417" y="1990"/>
                    <a:pt x="4251" y="2430"/>
                    <a:pt x="4048" y="2704"/>
                  </a:cubicBezTo>
                  <a:cubicBezTo>
                    <a:pt x="3977" y="2787"/>
                    <a:pt x="3703" y="3121"/>
                    <a:pt x="3358" y="3121"/>
                  </a:cubicBezTo>
                  <a:lnTo>
                    <a:pt x="3274" y="3121"/>
                  </a:lnTo>
                  <a:cubicBezTo>
                    <a:pt x="2977" y="3121"/>
                    <a:pt x="2739" y="2882"/>
                    <a:pt x="2739" y="2585"/>
                  </a:cubicBezTo>
                  <a:lnTo>
                    <a:pt x="2739" y="739"/>
                  </a:lnTo>
                  <a:lnTo>
                    <a:pt x="3024" y="501"/>
                  </a:lnTo>
                  <a:cubicBezTo>
                    <a:pt x="3084" y="454"/>
                    <a:pt x="3096" y="346"/>
                    <a:pt x="3048" y="287"/>
                  </a:cubicBezTo>
                  <a:cubicBezTo>
                    <a:pt x="3048" y="287"/>
                    <a:pt x="2857" y="0"/>
                    <a:pt x="25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0" name="Google Shape;11946;p81">
            <a:extLst>
              <a:ext uri="{FF2B5EF4-FFF2-40B4-BE49-F238E27FC236}">
                <a16:creationId xmlns:a16="http://schemas.microsoft.com/office/drawing/2014/main" id="{82CE44D6-093F-1F26-4100-F27E5E303EC8}"/>
              </a:ext>
            </a:extLst>
          </p:cNvPr>
          <p:cNvGrpSpPr/>
          <p:nvPr/>
        </p:nvGrpSpPr>
        <p:grpSpPr>
          <a:xfrm>
            <a:off x="9198112" y="4067084"/>
            <a:ext cx="709504" cy="563968"/>
            <a:chOff x="4697389" y="2036338"/>
            <a:chExt cx="354752" cy="2819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01" name="Google Shape;11947;p81">
              <a:extLst>
                <a:ext uri="{FF2B5EF4-FFF2-40B4-BE49-F238E27FC236}">
                  <a16:creationId xmlns:a16="http://schemas.microsoft.com/office/drawing/2014/main" id="{5635CB85-01BA-CC1B-56B8-19BBE3F84582}"/>
                </a:ext>
              </a:extLst>
            </p:cNvPr>
            <p:cNvSpPr/>
            <p:nvPr/>
          </p:nvSpPr>
          <p:spPr>
            <a:xfrm>
              <a:off x="4697389" y="2036338"/>
              <a:ext cx="354752" cy="281984"/>
            </a:xfrm>
            <a:custGeom>
              <a:avLst/>
              <a:gdLst/>
              <a:ahLst/>
              <a:cxnLst/>
              <a:rect l="l" t="t" r="r" b="b"/>
              <a:pathLst>
                <a:path w="11086" h="8812" extrusionOk="0">
                  <a:moveTo>
                    <a:pt x="1322" y="822"/>
                  </a:moveTo>
                  <a:cubicBezTo>
                    <a:pt x="1596" y="1203"/>
                    <a:pt x="2025" y="1417"/>
                    <a:pt x="2394" y="1489"/>
                  </a:cubicBezTo>
                  <a:cubicBezTo>
                    <a:pt x="2334" y="1656"/>
                    <a:pt x="2215" y="1751"/>
                    <a:pt x="2156" y="1810"/>
                  </a:cubicBezTo>
                  <a:cubicBezTo>
                    <a:pt x="1834" y="1715"/>
                    <a:pt x="1596" y="1536"/>
                    <a:pt x="1453" y="1275"/>
                  </a:cubicBezTo>
                  <a:cubicBezTo>
                    <a:pt x="1370" y="1132"/>
                    <a:pt x="1322" y="965"/>
                    <a:pt x="1322" y="822"/>
                  </a:cubicBezTo>
                  <a:close/>
                  <a:moveTo>
                    <a:pt x="2703" y="1513"/>
                  </a:moveTo>
                  <a:cubicBezTo>
                    <a:pt x="3191" y="1513"/>
                    <a:pt x="3465" y="1584"/>
                    <a:pt x="3584" y="1644"/>
                  </a:cubicBezTo>
                  <a:cubicBezTo>
                    <a:pt x="3358" y="2001"/>
                    <a:pt x="2894" y="2025"/>
                    <a:pt x="2870" y="2025"/>
                  </a:cubicBezTo>
                  <a:cubicBezTo>
                    <a:pt x="2775" y="2025"/>
                    <a:pt x="2703" y="2096"/>
                    <a:pt x="2703" y="2179"/>
                  </a:cubicBezTo>
                  <a:cubicBezTo>
                    <a:pt x="2703" y="2275"/>
                    <a:pt x="2775" y="2346"/>
                    <a:pt x="2870" y="2346"/>
                  </a:cubicBezTo>
                  <a:cubicBezTo>
                    <a:pt x="2930" y="2346"/>
                    <a:pt x="3465" y="2334"/>
                    <a:pt x="3787" y="1929"/>
                  </a:cubicBezTo>
                  <a:cubicBezTo>
                    <a:pt x="4407" y="2054"/>
                    <a:pt x="4966" y="2098"/>
                    <a:pt x="5472" y="2098"/>
                  </a:cubicBezTo>
                  <a:cubicBezTo>
                    <a:pt x="6171" y="2098"/>
                    <a:pt x="6769" y="2015"/>
                    <a:pt x="7287" y="1953"/>
                  </a:cubicBezTo>
                  <a:cubicBezTo>
                    <a:pt x="7708" y="1896"/>
                    <a:pt x="8072" y="1843"/>
                    <a:pt x="8405" y="1843"/>
                  </a:cubicBezTo>
                  <a:cubicBezTo>
                    <a:pt x="8628" y="1843"/>
                    <a:pt x="8837" y="1867"/>
                    <a:pt x="9037" y="1929"/>
                  </a:cubicBezTo>
                  <a:cubicBezTo>
                    <a:pt x="9788" y="2179"/>
                    <a:pt x="10014" y="3108"/>
                    <a:pt x="10014" y="3334"/>
                  </a:cubicBezTo>
                  <a:cubicBezTo>
                    <a:pt x="10061" y="3739"/>
                    <a:pt x="9966" y="3953"/>
                    <a:pt x="9871" y="4192"/>
                  </a:cubicBezTo>
                  <a:cubicBezTo>
                    <a:pt x="9776" y="4406"/>
                    <a:pt x="9692" y="4608"/>
                    <a:pt x="9692" y="4930"/>
                  </a:cubicBezTo>
                  <a:cubicBezTo>
                    <a:pt x="9692" y="5561"/>
                    <a:pt x="9966" y="6251"/>
                    <a:pt x="10026" y="6418"/>
                  </a:cubicBezTo>
                  <a:lnTo>
                    <a:pt x="10026" y="7644"/>
                  </a:lnTo>
                  <a:cubicBezTo>
                    <a:pt x="10026" y="7740"/>
                    <a:pt x="10014" y="7847"/>
                    <a:pt x="9966" y="7930"/>
                  </a:cubicBezTo>
                  <a:lnTo>
                    <a:pt x="9728" y="8466"/>
                  </a:lnTo>
                  <a:lnTo>
                    <a:pt x="9037" y="8466"/>
                  </a:lnTo>
                  <a:lnTo>
                    <a:pt x="9073" y="8323"/>
                  </a:lnTo>
                  <a:cubicBezTo>
                    <a:pt x="9085" y="8263"/>
                    <a:pt x="9133" y="8216"/>
                    <a:pt x="9192" y="8204"/>
                  </a:cubicBezTo>
                  <a:lnTo>
                    <a:pt x="9609" y="8049"/>
                  </a:lnTo>
                  <a:cubicBezTo>
                    <a:pt x="9668" y="8025"/>
                    <a:pt x="9716" y="7954"/>
                    <a:pt x="9716" y="7906"/>
                  </a:cubicBezTo>
                  <a:lnTo>
                    <a:pt x="9716" y="6906"/>
                  </a:lnTo>
                  <a:cubicBezTo>
                    <a:pt x="9716" y="6870"/>
                    <a:pt x="9716" y="6859"/>
                    <a:pt x="9704" y="6835"/>
                  </a:cubicBezTo>
                  <a:lnTo>
                    <a:pt x="8585" y="4715"/>
                  </a:lnTo>
                  <a:cubicBezTo>
                    <a:pt x="8550" y="4663"/>
                    <a:pt x="8496" y="4630"/>
                    <a:pt x="8432" y="4630"/>
                  </a:cubicBezTo>
                  <a:cubicBezTo>
                    <a:pt x="8409" y="4630"/>
                    <a:pt x="8384" y="4634"/>
                    <a:pt x="8359" y="4644"/>
                  </a:cubicBezTo>
                  <a:cubicBezTo>
                    <a:pt x="8287" y="4692"/>
                    <a:pt x="8252" y="4775"/>
                    <a:pt x="8287" y="4870"/>
                  </a:cubicBezTo>
                  <a:lnTo>
                    <a:pt x="8621" y="5489"/>
                  </a:lnTo>
                  <a:cubicBezTo>
                    <a:pt x="7990" y="5787"/>
                    <a:pt x="7323" y="5978"/>
                    <a:pt x="6680" y="6037"/>
                  </a:cubicBezTo>
                  <a:cubicBezTo>
                    <a:pt x="6482" y="6061"/>
                    <a:pt x="6287" y="6073"/>
                    <a:pt x="6097" y="6073"/>
                  </a:cubicBezTo>
                  <a:cubicBezTo>
                    <a:pt x="5635" y="6073"/>
                    <a:pt x="5202" y="6002"/>
                    <a:pt x="4823" y="5858"/>
                  </a:cubicBezTo>
                  <a:lnTo>
                    <a:pt x="4894" y="5442"/>
                  </a:lnTo>
                  <a:cubicBezTo>
                    <a:pt x="4906" y="5358"/>
                    <a:pt x="4846" y="5263"/>
                    <a:pt x="4763" y="5251"/>
                  </a:cubicBezTo>
                  <a:cubicBezTo>
                    <a:pt x="4755" y="5250"/>
                    <a:pt x="4747" y="5250"/>
                    <a:pt x="4739" y="5250"/>
                  </a:cubicBezTo>
                  <a:cubicBezTo>
                    <a:pt x="4654" y="5250"/>
                    <a:pt x="4583" y="5306"/>
                    <a:pt x="4573" y="5382"/>
                  </a:cubicBezTo>
                  <a:lnTo>
                    <a:pt x="4120" y="7954"/>
                  </a:lnTo>
                  <a:cubicBezTo>
                    <a:pt x="4108" y="8002"/>
                    <a:pt x="4096" y="8061"/>
                    <a:pt x="4061" y="8109"/>
                  </a:cubicBezTo>
                  <a:lnTo>
                    <a:pt x="3823" y="8454"/>
                  </a:lnTo>
                  <a:lnTo>
                    <a:pt x="3096" y="8454"/>
                  </a:lnTo>
                  <a:lnTo>
                    <a:pt x="3144" y="8335"/>
                  </a:lnTo>
                  <a:cubicBezTo>
                    <a:pt x="3156" y="8275"/>
                    <a:pt x="3215" y="8228"/>
                    <a:pt x="3275" y="8216"/>
                  </a:cubicBezTo>
                  <a:lnTo>
                    <a:pt x="3775" y="8073"/>
                  </a:lnTo>
                  <a:cubicBezTo>
                    <a:pt x="3858" y="8061"/>
                    <a:pt x="3894" y="7990"/>
                    <a:pt x="3894" y="7918"/>
                  </a:cubicBezTo>
                  <a:lnTo>
                    <a:pt x="3882" y="5656"/>
                  </a:lnTo>
                  <a:cubicBezTo>
                    <a:pt x="3882" y="5597"/>
                    <a:pt x="3846" y="5549"/>
                    <a:pt x="3811" y="5525"/>
                  </a:cubicBezTo>
                  <a:cubicBezTo>
                    <a:pt x="3787" y="5525"/>
                    <a:pt x="2810" y="4930"/>
                    <a:pt x="2096" y="3953"/>
                  </a:cubicBezTo>
                  <a:cubicBezTo>
                    <a:pt x="2382" y="3870"/>
                    <a:pt x="2584" y="3739"/>
                    <a:pt x="2727" y="3584"/>
                  </a:cubicBezTo>
                  <a:cubicBezTo>
                    <a:pt x="2882" y="3382"/>
                    <a:pt x="2858" y="3191"/>
                    <a:pt x="2846" y="3180"/>
                  </a:cubicBezTo>
                  <a:cubicBezTo>
                    <a:pt x="2826" y="3109"/>
                    <a:pt x="2763" y="3055"/>
                    <a:pt x="2686" y="3055"/>
                  </a:cubicBezTo>
                  <a:cubicBezTo>
                    <a:pt x="2672" y="3055"/>
                    <a:pt x="2658" y="3057"/>
                    <a:pt x="2644" y="3060"/>
                  </a:cubicBezTo>
                  <a:cubicBezTo>
                    <a:pt x="2560" y="3084"/>
                    <a:pt x="2501" y="3168"/>
                    <a:pt x="2525" y="3263"/>
                  </a:cubicBezTo>
                  <a:cubicBezTo>
                    <a:pt x="2525" y="3263"/>
                    <a:pt x="2525" y="3311"/>
                    <a:pt x="2465" y="3394"/>
                  </a:cubicBezTo>
                  <a:cubicBezTo>
                    <a:pt x="2334" y="3561"/>
                    <a:pt x="1929" y="3822"/>
                    <a:pt x="608" y="3858"/>
                  </a:cubicBezTo>
                  <a:cubicBezTo>
                    <a:pt x="524" y="3858"/>
                    <a:pt x="441" y="3799"/>
                    <a:pt x="429" y="3715"/>
                  </a:cubicBezTo>
                  <a:lnTo>
                    <a:pt x="358" y="3418"/>
                  </a:lnTo>
                  <a:cubicBezTo>
                    <a:pt x="346" y="3358"/>
                    <a:pt x="358" y="3299"/>
                    <a:pt x="405" y="3239"/>
                  </a:cubicBezTo>
                  <a:lnTo>
                    <a:pt x="1632" y="1929"/>
                  </a:lnTo>
                  <a:cubicBezTo>
                    <a:pt x="1787" y="2025"/>
                    <a:pt x="1953" y="2096"/>
                    <a:pt x="2120" y="2144"/>
                  </a:cubicBezTo>
                  <a:cubicBezTo>
                    <a:pt x="2133" y="2147"/>
                    <a:pt x="2145" y="2148"/>
                    <a:pt x="2158" y="2148"/>
                  </a:cubicBezTo>
                  <a:cubicBezTo>
                    <a:pt x="2191" y="2148"/>
                    <a:pt x="2222" y="2137"/>
                    <a:pt x="2239" y="2120"/>
                  </a:cubicBezTo>
                  <a:cubicBezTo>
                    <a:pt x="2263" y="2108"/>
                    <a:pt x="2584" y="1929"/>
                    <a:pt x="2703" y="1513"/>
                  </a:cubicBezTo>
                  <a:close/>
                  <a:moveTo>
                    <a:pt x="1239" y="1"/>
                  </a:moveTo>
                  <a:cubicBezTo>
                    <a:pt x="1156" y="1"/>
                    <a:pt x="1084" y="48"/>
                    <a:pt x="1072" y="108"/>
                  </a:cubicBezTo>
                  <a:cubicBezTo>
                    <a:pt x="1060" y="132"/>
                    <a:pt x="834" y="822"/>
                    <a:pt x="1156" y="1417"/>
                  </a:cubicBezTo>
                  <a:cubicBezTo>
                    <a:pt x="1215" y="1536"/>
                    <a:pt x="1298" y="1620"/>
                    <a:pt x="1382" y="1715"/>
                  </a:cubicBezTo>
                  <a:lnTo>
                    <a:pt x="167" y="3001"/>
                  </a:lnTo>
                  <a:cubicBezTo>
                    <a:pt x="48" y="3144"/>
                    <a:pt x="1" y="3322"/>
                    <a:pt x="48" y="3477"/>
                  </a:cubicBezTo>
                  <a:lnTo>
                    <a:pt x="120" y="3775"/>
                  </a:lnTo>
                  <a:cubicBezTo>
                    <a:pt x="179" y="4001"/>
                    <a:pt x="370" y="4156"/>
                    <a:pt x="608" y="4156"/>
                  </a:cubicBezTo>
                  <a:lnTo>
                    <a:pt x="620" y="4156"/>
                  </a:lnTo>
                  <a:cubicBezTo>
                    <a:pt x="1072" y="4132"/>
                    <a:pt x="1453" y="4108"/>
                    <a:pt x="1787" y="4049"/>
                  </a:cubicBezTo>
                  <a:cubicBezTo>
                    <a:pt x="2441" y="4989"/>
                    <a:pt x="3322" y="5585"/>
                    <a:pt x="3584" y="5739"/>
                  </a:cubicBezTo>
                  <a:lnTo>
                    <a:pt x="3596" y="7799"/>
                  </a:lnTo>
                  <a:lnTo>
                    <a:pt x="3215" y="7882"/>
                  </a:lnTo>
                  <a:cubicBezTo>
                    <a:pt x="3049" y="7930"/>
                    <a:pt x="2918" y="8049"/>
                    <a:pt x="2858" y="8216"/>
                  </a:cubicBezTo>
                  <a:lnTo>
                    <a:pt x="2739" y="8561"/>
                  </a:lnTo>
                  <a:cubicBezTo>
                    <a:pt x="2727" y="8597"/>
                    <a:pt x="2727" y="8656"/>
                    <a:pt x="2751" y="8704"/>
                  </a:cubicBezTo>
                  <a:cubicBezTo>
                    <a:pt x="2787" y="8752"/>
                    <a:pt x="2822" y="8775"/>
                    <a:pt x="2882" y="8775"/>
                  </a:cubicBezTo>
                  <a:lnTo>
                    <a:pt x="3930" y="8775"/>
                  </a:lnTo>
                  <a:cubicBezTo>
                    <a:pt x="3989" y="8775"/>
                    <a:pt x="4037" y="8752"/>
                    <a:pt x="4061" y="8704"/>
                  </a:cubicBezTo>
                  <a:lnTo>
                    <a:pt x="4346" y="8287"/>
                  </a:lnTo>
                  <a:cubicBezTo>
                    <a:pt x="4406" y="8204"/>
                    <a:pt x="4430" y="8109"/>
                    <a:pt x="4454" y="8025"/>
                  </a:cubicBezTo>
                  <a:lnTo>
                    <a:pt x="4763" y="6180"/>
                  </a:lnTo>
                  <a:cubicBezTo>
                    <a:pt x="5192" y="6323"/>
                    <a:pt x="5656" y="6394"/>
                    <a:pt x="6144" y="6394"/>
                  </a:cubicBezTo>
                  <a:cubicBezTo>
                    <a:pt x="6990" y="6394"/>
                    <a:pt x="7906" y="6192"/>
                    <a:pt x="8764" y="5775"/>
                  </a:cubicBezTo>
                  <a:lnTo>
                    <a:pt x="9395" y="6954"/>
                  </a:lnTo>
                  <a:lnTo>
                    <a:pt x="9395" y="7799"/>
                  </a:lnTo>
                  <a:lnTo>
                    <a:pt x="9073" y="7918"/>
                  </a:lnTo>
                  <a:cubicBezTo>
                    <a:pt x="8930" y="7966"/>
                    <a:pt x="8811" y="8085"/>
                    <a:pt x="8764" y="8228"/>
                  </a:cubicBezTo>
                  <a:lnTo>
                    <a:pt x="8645" y="8585"/>
                  </a:lnTo>
                  <a:cubicBezTo>
                    <a:pt x="8633" y="8633"/>
                    <a:pt x="8633" y="8692"/>
                    <a:pt x="8656" y="8740"/>
                  </a:cubicBezTo>
                  <a:cubicBezTo>
                    <a:pt x="8692" y="8775"/>
                    <a:pt x="8740" y="8811"/>
                    <a:pt x="8799" y="8811"/>
                  </a:cubicBezTo>
                  <a:lnTo>
                    <a:pt x="9835" y="8811"/>
                  </a:lnTo>
                  <a:cubicBezTo>
                    <a:pt x="9895" y="8811"/>
                    <a:pt x="9954" y="8764"/>
                    <a:pt x="9990" y="8704"/>
                  </a:cubicBezTo>
                  <a:lnTo>
                    <a:pt x="10252" y="8061"/>
                  </a:lnTo>
                  <a:cubicBezTo>
                    <a:pt x="10311" y="7930"/>
                    <a:pt x="10347" y="7799"/>
                    <a:pt x="10347" y="7668"/>
                  </a:cubicBezTo>
                  <a:lnTo>
                    <a:pt x="10347" y="6394"/>
                  </a:lnTo>
                  <a:cubicBezTo>
                    <a:pt x="10347" y="6370"/>
                    <a:pt x="10347" y="6359"/>
                    <a:pt x="10323" y="6335"/>
                  </a:cubicBezTo>
                  <a:cubicBezTo>
                    <a:pt x="10323" y="6335"/>
                    <a:pt x="10002" y="5597"/>
                    <a:pt x="10002" y="4954"/>
                  </a:cubicBezTo>
                  <a:cubicBezTo>
                    <a:pt x="10002" y="4704"/>
                    <a:pt x="10073" y="4537"/>
                    <a:pt x="10145" y="4346"/>
                  </a:cubicBezTo>
                  <a:cubicBezTo>
                    <a:pt x="10252" y="4096"/>
                    <a:pt x="10371" y="3811"/>
                    <a:pt x="10347" y="3322"/>
                  </a:cubicBezTo>
                  <a:cubicBezTo>
                    <a:pt x="10323" y="3096"/>
                    <a:pt x="10240" y="2739"/>
                    <a:pt x="10026" y="2394"/>
                  </a:cubicBezTo>
                  <a:lnTo>
                    <a:pt x="10026" y="2394"/>
                  </a:lnTo>
                  <a:cubicBezTo>
                    <a:pt x="10109" y="2441"/>
                    <a:pt x="10192" y="2501"/>
                    <a:pt x="10264" y="2584"/>
                  </a:cubicBezTo>
                  <a:cubicBezTo>
                    <a:pt x="10645" y="2989"/>
                    <a:pt x="10716" y="3656"/>
                    <a:pt x="10466" y="4394"/>
                  </a:cubicBezTo>
                  <a:cubicBezTo>
                    <a:pt x="10133" y="5346"/>
                    <a:pt x="10716" y="6132"/>
                    <a:pt x="10740" y="6156"/>
                  </a:cubicBezTo>
                  <a:cubicBezTo>
                    <a:pt x="10776" y="6204"/>
                    <a:pt x="10823" y="6216"/>
                    <a:pt x="10883" y="6216"/>
                  </a:cubicBezTo>
                  <a:cubicBezTo>
                    <a:pt x="10907" y="6216"/>
                    <a:pt x="10954" y="6204"/>
                    <a:pt x="10978" y="6192"/>
                  </a:cubicBezTo>
                  <a:cubicBezTo>
                    <a:pt x="11062" y="6120"/>
                    <a:pt x="11073" y="6013"/>
                    <a:pt x="11026" y="5942"/>
                  </a:cubicBezTo>
                  <a:cubicBezTo>
                    <a:pt x="11026" y="5942"/>
                    <a:pt x="10526" y="5263"/>
                    <a:pt x="10788" y="4465"/>
                  </a:cubicBezTo>
                  <a:cubicBezTo>
                    <a:pt x="11085" y="3620"/>
                    <a:pt x="10978" y="2846"/>
                    <a:pt x="10538" y="2334"/>
                  </a:cubicBezTo>
                  <a:cubicBezTo>
                    <a:pt x="10322" y="2108"/>
                    <a:pt x="10058" y="1960"/>
                    <a:pt x="9825" y="1960"/>
                  </a:cubicBezTo>
                  <a:cubicBezTo>
                    <a:pt x="9800" y="1960"/>
                    <a:pt x="9776" y="1962"/>
                    <a:pt x="9752" y="1965"/>
                  </a:cubicBezTo>
                  <a:cubicBezTo>
                    <a:pt x="9585" y="1810"/>
                    <a:pt x="9395" y="1679"/>
                    <a:pt x="9157" y="1608"/>
                  </a:cubicBezTo>
                  <a:cubicBezTo>
                    <a:pt x="8917" y="1531"/>
                    <a:pt x="8666" y="1503"/>
                    <a:pt x="8402" y="1503"/>
                  </a:cubicBezTo>
                  <a:cubicBezTo>
                    <a:pt x="8051" y="1503"/>
                    <a:pt x="7677" y="1553"/>
                    <a:pt x="7275" y="1608"/>
                  </a:cubicBezTo>
                  <a:cubicBezTo>
                    <a:pt x="6773" y="1678"/>
                    <a:pt x="6202" y="1756"/>
                    <a:pt x="5537" y="1756"/>
                  </a:cubicBezTo>
                  <a:cubicBezTo>
                    <a:pt x="5067" y="1756"/>
                    <a:pt x="4550" y="1716"/>
                    <a:pt x="3977" y="1608"/>
                  </a:cubicBezTo>
                  <a:cubicBezTo>
                    <a:pt x="3989" y="1548"/>
                    <a:pt x="3977" y="1489"/>
                    <a:pt x="3930" y="1453"/>
                  </a:cubicBezTo>
                  <a:cubicBezTo>
                    <a:pt x="3882" y="1417"/>
                    <a:pt x="3620" y="1191"/>
                    <a:pt x="2703" y="1191"/>
                  </a:cubicBezTo>
                  <a:cubicBezTo>
                    <a:pt x="2251" y="1191"/>
                    <a:pt x="1501" y="905"/>
                    <a:pt x="1382" y="132"/>
                  </a:cubicBezTo>
                  <a:cubicBezTo>
                    <a:pt x="1370" y="60"/>
                    <a:pt x="1310" y="1"/>
                    <a:pt x="1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2" name="Google Shape;11948;p81">
              <a:extLst>
                <a:ext uri="{FF2B5EF4-FFF2-40B4-BE49-F238E27FC236}">
                  <a16:creationId xmlns:a16="http://schemas.microsoft.com/office/drawing/2014/main" id="{C1DACE89-DE0A-4979-B0EC-96C26FEF5C74}"/>
                </a:ext>
              </a:extLst>
            </p:cNvPr>
            <p:cNvSpPr/>
            <p:nvPr/>
          </p:nvSpPr>
          <p:spPr>
            <a:xfrm>
              <a:off x="4747693" y="2113682"/>
              <a:ext cx="10688" cy="10688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cubicBezTo>
                    <a:pt x="262" y="334"/>
                    <a:pt x="334" y="262"/>
                    <a:pt x="334" y="167"/>
                  </a:cubicBez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3" name="Google Shape;11949;p81">
            <a:extLst>
              <a:ext uri="{FF2B5EF4-FFF2-40B4-BE49-F238E27FC236}">
                <a16:creationId xmlns:a16="http://schemas.microsoft.com/office/drawing/2014/main" id="{956BA73E-CB5B-798E-D326-2A83D4E7D904}"/>
              </a:ext>
            </a:extLst>
          </p:cNvPr>
          <p:cNvGrpSpPr/>
          <p:nvPr/>
        </p:nvGrpSpPr>
        <p:grpSpPr>
          <a:xfrm>
            <a:off x="2611360" y="4843916"/>
            <a:ext cx="707200" cy="709888"/>
            <a:chOff x="1404013" y="2424754"/>
            <a:chExt cx="353600" cy="3549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04" name="Google Shape;11950;p81">
              <a:extLst>
                <a:ext uri="{FF2B5EF4-FFF2-40B4-BE49-F238E27FC236}">
                  <a16:creationId xmlns:a16="http://schemas.microsoft.com/office/drawing/2014/main" id="{1552A883-0DD1-5BA4-12AB-1DFDDB54214D}"/>
                </a:ext>
              </a:extLst>
            </p:cNvPr>
            <p:cNvSpPr/>
            <p:nvPr/>
          </p:nvSpPr>
          <p:spPr>
            <a:xfrm>
              <a:off x="1404013" y="2424754"/>
              <a:ext cx="353600" cy="354944"/>
            </a:xfrm>
            <a:custGeom>
              <a:avLst/>
              <a:gdLst/>
              <a:ahLst/>
              <a:cxnLst/>
              <a:rect l="l" t="t" r="r" b="b"/>
              <a:pathLst>
                <a:path w="11050" h="11092" extrusionOk="0">
                  <a:moveTo>
                    <a:pt x="5514" y="316"/>
                  </a:moveTo>
                  <a:cubicBezTo>
                    <a:pt x="6061" y="316"/>
                    <a:pt x="6597" y="412"/>
                    <a:pt x="7121" y="567"/>
                  </a:cubicBezTo>
                  <a:cubicBezTo>
                    <a:pt x="7038" y="602"/>
                    <a:pt x="6978" y="614"/>
                    <a:pt x="6907" y="650"/>
                  </a:cubicBezTo>
                  <a:cubicBezTo>
                    <a:pt x="6299" y="900"/>
                    <a:pt x="5835" y="1329"/>
                    <a:pt x="5514" y="1936"/>
                  </a:cubicBezTo>
                  <a:cubicBezTo>
                    <a:pt x="5180" y="1317"/>
                    <a:pt x="4716" y="900"/>
                    <a:pt x="4109" y="650"/>
                  </a:cubicBezTo>
                  <a:cubicBezTo>
                    <a:pt x="4037" y="614"/>
                    <a:pt x="3978" y="590"/>
                    <a:pt x="3906" y="567"/>
                  </a:cubicBezTo>
                  <a:cubicBezTo>
                    <a:pt x="4418" y="412"/>
                    <a:pt x="4954" y="316"/>
                    <a:pt x="5514" y="316"/>
                  </a:cubicBezTo>
                  <a:close/>
                  <a:moveTo>
                    <a:pt x="3263" y="2043"/>
                  </a:moveTo>
                  <a:cubicBezTo>
                    <a:pt x="4121" y="2043"/>
                    <a:pt x="4835" y="2745"/>
                    <a:pt x="4835" y="3626"/>
                  </a:cubicBezTo>
                  <a:cubicBezTo>
                    <a:pt x="4835" y="4484"/>
                    <a:pt x="4144" y="5198"/>
                    <a:pt x="3263" y="5198"/>
                  </a:cubicBezTo>
                  <a:cubicBezTo>
                    <a:pt x="2382" y="5198"/>
                    <a:pt x="1680" y="4496"/>
                    <a:pt x="1680" y="3626"/>
                  </a:cubicBezTo>
                  <a:cubicBezTo>
                    <a:pt x="1680" y="2757"/>
                    <a:pt x="2394" y="2043"/>
                    <a:pt x="3263" y="2043"/>
                  </a:cubicBezTo>
                  <a:close/>
                  <a:moveTo>
                    <a:pt x="692" y="424"/>
                  </a:moveTo>
                  <a:lnTo>
                    <a:pt x="692" y="424"/>
                  </a:lnTo>
                  <a:cubicBezTo>
                    <a:pt x="1120" y="567"/>
                    <a:pt x="1620" y="602"/>
                    <a:pt x="2144" y="626"/>
                  </a:cubicBezTo>
                  <a:cubicBezTo>
                    <a:pt x="3394" y="721"/>
                    <a:pt x="4704" y="793"/>
                    <a:pt x="5359" y="2388"/>
                  </a:cubicBezTo>
                  <a:cubicBezTo>
                    <a:pt x="5395" y="2448"/>
                    <a:pt x="5454" y="2495"/>
                    <a:pt x="5514" y="2495"/>
                  </a:cubicBezTo>
                  <a:cubicBezTo>
                    <a:pt x="5525" y="2495"/>
                    <a:pt x="5549" y="2495"/>
                    <a:pt x="5573" y="2472"/>
                  </a:cubicBezTo>
                  <a:cubicBezTo>
                    <a:pt x="5609" y="2460"/>
                    <a:pt x="5645" y="2436"/>
                    <a:pt x="5656" y="2388"/>
                  </a:cubicBezTo>
                  <a:cubicBezTo>
                    <a:pt x="6311" y="793"/>
                    <a:pt x="7609" y="697"/>
                    <a:pt x="8871" y="626"/>
                  </a:cubicBezTo>
                  <a:cubicBezTo>
                    <a:pt x="9395" y="602"/>
                    <a:pt x="9895" y="555"/>
                    <a:pt x="10336" y="424"/>
                  </a:cubicBezTo>
                  <a:lnTo>
                    <a:pt x="10336" y="424"/>
                  </a:lnTo>
                  <a:cubicBezTo>
                    <a:pt x="10288" y="567"/>
                    <a:pt x="10217" y="745"/>
                    <a:pt x="10050" y="948"/>
                  </a:cubicBezTo>
                  <a:cubicBezTo>
                    <a:pt x="9621" y="1459"/>
                    <a:pt x="8824" y="1733"/>
                    <a:pt x="7752" y="1733"/>
                  </a:cubicBezTo>
                  <a:cubicBezTo>
                    <a:pt x="6716" y="1733"/>
                    <a:pt x="5871" y="2579"/>
                    <a:pt x="5871" y="3626"/>
                  </a:cubicBezTo>
                  <a:cubicBezTo>
                    <a:pt x="5871" y="4662"/>
                    <a:pt x="6716" y="5508"/>
                    <a:pt x="7752" y="5508"/>
                  </a:cubicBezTo>
                  <a:cubicBezTo>
                    <a:pt x="8800" y="5508"/>
                    <a:pt x="9645" y="4662"/>
                    <a:pt x="9645" y="3626"/>
                  </a:cubicBezTo>
                  <a:cubicBezTo>
                    <a:pt x="9645" y="3341"/>
                    <a:pt x="9586" y="3055"/>
                    <a:pt x="9455" y="2781"/>
                  </a:cubicBezTo>
                  <a:cubicBezTo>
                    <a:pt x="9420" y="2730"/>
                    <a:pt x="9367" y="2690"/>
                    <a:pt x="9305" y="2690"/>
                  </a:cubicBezTo>
                  <a:cubicBezTo>
                    <a:pt x="9281" y="2690"/>
                    <a:pt x="9255" y="2696"/>
                    <a:pt x="9228" y="2710"/>
                  </a:cubicBezTo>
                  <a:cubicBezTo>
                    <a:pt x="9157" y="2757"/>
                    <a:pt x="9109" y="2841"/>
                    <a:pt x="9157" y="2936"/>
                  </a:cubicBezTo>
                  <a:cubicBezTo>
                    <a:pt x="9264" y="3138"/>
                    <a:pt x="9324" y="3376"/>
                    <a:pt x="9324" y="3626"/>
                  </a:cubicBezTo>
                  <a:cubicBezTo>
                    <a:pt x="9324" y="4484"/>
                    <a:pt x="8621" y="5198"/>
                    <a:pt x="7740" y="5198"/>
                  </a:cubicBezTo>
                  <a:cubicBezTo>
                    <a:pt x="6883" y="5198"/>
                    <a:pt x="6168" y="4496"/>
                    <a:pt x="6168" y="3626"/>
                  </a:cubicBezTo>
                  <a:cubicBezTo>
                    <a:pt x="6168" y="2757"/>
                    <a:pt x="6859" y="2043"/>
                    <a:pt x="7740" y="2043"/>
                  </a:cubicBezTo>
                  <a:cubicBezTo>
                    <a:pt x="8085" y="2043"/>
                    <a:pt x="8407" y="2150"/>
                    <a:pt x="8681" y="2352"/>
                  </a:cubicBezTo>
                  <a:cubicBezTo>
                    <a:pt x="8712" y="2378"/>
                    <a:pt x="8749" y="2391"/>
                    <a:pt x="8786" y="2391"/>
                  </a:cubicBezTo>
                  <a:cubicBezTo>
                    <a:pt x="8834" y="2391"/>
                    <a:pt x="8880" y="2369"/>
                    <a:pt x="8907" y="2329"/>
                  </a:cubicBezTo>
                  <a:cubicBezTo>
                    <a:pt x="8966" y="2257"/>
                    <a:pt x="8943" y="2150"/>
                    <a:pt x="8871" y="2102"/>
                  </a:cubicBezTo>
                  <a:cubicBezTo>
                    <a:pt x="8812" y="2055"/>
                    <a:pt x="8740" y="2019"/>
                    <a:pt x="8681" y="1971"/>
                  </a:cubicBezTo>
                  <a:cubicBezTo>
                    <a:pt x="8919" y="1924"/>
                    <a:pt x="9145" y="1864"/>
                    <a:pt x="9347" y="1793"/>
                  </a:cubicBezTo>
                  <a:cubicBezTo>
                    <a:pt x="9871" y="2257"/>
                    <a:pt x="10181" y="2924"/>
                    <a:pt x="10181" y="3626"/>
                  </a:cubicBezTo>
                  <a:cubicBezTo>
                    <a:pt x="10181" y="4960"/>
                    <a:pt x="9097" y="6067"/>
                    <a:pt x="7740" y="6067"/>
                  </a:cubicBezTo>
                  <a:cubicBezTo>
                    <a:pt x="7133" y="6067"/>
                    <a:pt x="6549" y="5841"/>
                    <a:pt x="6085" y="5424"/>
                  </a:cubicBezTo>
                  <a:lnTo>
                    <a:pt x="6145" y="5246"/>
                  </a:lnTo>
                  <a:cubicBezTo>
                    <a:pt x="6168" y="5186"/>
                    <a:pt x="6168" y="5115"/>
                    <a:pt x="6121" y="5067"/>
                  </a:cubicBezTo>
                  <a:lnTo>
                    <a:pt x="5847" y="4793"/>
                  </a:lnTo>
                  <a:cubicBezTo>
                    <a:pt x="5752" y="4698"/>
                    <a:pt x="5624" y="4650"/>
                    <a:pt x="5494" y="4650"/>
                  </a:cubicBezTo>
                  <a:cubicBezTo>
                    <a:pt x="5365" y="4650"/>
                    <a:pt x="5234" y="4698"/>
                    <a:pt x="5133" y="4793"/>
                  </a:cubicBezTo>
                  <a:lnTo>
                    <a:pt x="4871" y="5067"/>
                  </a:lnTo>
                  <a:cubicBezTo>
                    <a:pt x="4823" y="5115"/>
                    <a:pt x="4811" y="5186"/>
                    <a:pt x="4835" y="5246"/>
                  </a:cubicBezTo>
                  <a:lnTo>
                    <a:pt x="4894" y="5424"/>
                  </a:lnTo>
                  <a:cubicBezTo>
                    <a:pt x="4454" y="5841"/>
                    <a:pt x="3871" y="6067"/>
                    <a:pt x="3251" y="6067"/>
                  </a:cubicBezTo>
                  <a:cubicBezTo>
                    <a:pt x="1906" y="6067"/>
                    <a:pt x="811" y="4972"/>
                    <a:pt x="811" y="3626"/>
                  </a:cubicBezTo>
                  <a:cubicBezTo>
                    <a:pt x="823" y="2912"/>
                    <a:pt x="1120" y="2257"/>
                    <a:pt x="1656" y="1793"/>
                  </a:cubicBezTo>
                  <a:cubicBezTo>
                    <a:pt x="1858" y="1864"/>
                    <a:pt x="2085" y="1924"/>
                    <a:pt x="2323" y="1971"/>
                  </a:cubicBezTo>
                  <a:cubicBezTo>
                    <a:pt x="1751" y="2293"/>
                    <a:pt x="1370" y="2912"/>
                    <a:pt x="1370" y="3626"/>
                  </a:cubicBezTo>
                  <a:cubicBezTo>
                    <a:pt x="1370" y="4662"/>
                    <a:pt x="2216" y="5508"/>
                    <a:pt x="3263" y="5508"/>
                  </a:cubicBezTo>
                  <a:cubicBezTo>
                    <a:pt x="4299" y="5508"/>
                    <a:pt x="5156" y="4662"/>
                    <a:pt x="5156" y="3626"/>
                  </a:cubicBezTo>
                  <a:cubicBezTo>
                    <a:pt x="5156" y="2579"/>
                    <a:pt x="4299" y="1733"/>
                    <a:pt x="3263" y="1733"/>
                  </a:cubicBezTo>
                  <a:cubicBezTo>
                    <a:pt x="2192" y="1733"/>
                    <a:pt x="1406" y="1459"/>
                    <a:pt x="965" y="948"/>
                  </a:cubicBezTo>
                  <a:cubicBezTo>
                    <a:pt x="823" y="745"/>
                    <a:pt x="727" y="567"/>
                    <a:pt x="692" y="424"/>
                  </a:cubicBezTo>
                  <a:close/>
                  <a:moveTo>
                    <a:pt x="5537" y="4954"/>
                  </a:moveTo>
                  <a:cubicBezTo>
                    <a:pt x="5585" y="4954"/>
                    <a:pt x="5633" y="4972"/>
                    <a:pt x="5668" y="5008"/>
                  </a:cubicBezTo>
                  <a:lnTo>
                    <a:pt x="5847" y="5210"/>
                  </a:lnTo>
                  <a:lnTo>
                    <a:pt x="5525" y="6091"/>
                  </a:lnTo>
                  <a:lnTo>
                    <a:pt x="5192" y="5210"/>
                  </a:lnTo>
                  <a:lnTo>
                    <a:pt x="5406" y="5008"/>
                  </a:lnTo>
                  <a:cubicBezTo>
                    <a:pt x="5442" y="4972"/>
                    <a:pt x="5490" y="4954"/>
                    <a:pt x="5537" y="4954"/>
                  </a:cubicBezTo>
                  <a:close/>
                  <a:moveTo>
                    <a:pt x="10431" y="4317"/>
                  </a:moveTo>
                  <a:cubicBezTo>
                    <a:pt x="10550" y="4781"/>
                    <a:pt x="10669" y="5329"/>
                    <a:pt x="10717" y="5710"/>
                  </a:cubicBezTo>
                  <a:lnTo>
                    <a:pt x="10359" y="5710"/>
                  </a:lnTo>
                  <a:cubicBezTo>
                    <a:pt x="10276" y="5710"/>
                    <a:pt x="10193" y="5781"/>
                    <a:pt x="10193" y="5865"/>
                  </a:cubicBezTo>
                  <a:lnTo>
                    <a:pt x="10193" y="6258"/>
                  </a:lnTo>
                  <a:cubicBezTo>
                    <a:pt x="10024" y="6288"/>
                    <a:pt x="9681" y="6339"/>
                    <a:pt x="9255" y="6339"/>
                  </a:cubicBezTo>
                  <a:cubicBezTo>
                    <a:pt x="9020" y="6339"/>
                    <a:pt x="8760" y="6324"/>
                    <a:pt x="8490" y="6282"/>
                  </a:cubicBezTo>
                  <a:cubicBezTo>
                    <a:pt x="9431" y="6031"/>
                    <a:pt x="10181" y="5269"/>
                    <a:pt x="10431" y="4317"/>
                  </a:cubicBezTo>
                  <a:close/>
                  <a:moveTo>
                    <a:pt x="584" y="4317"/>
                  </a:moveTo>
                  <a:cubicBezTo>
                    <a:pt x="834" y="5269"/>
                    <a:pt x="1585" y="6031"/>
                    <a:pt x="2537" y="6282"/>
                  </a:cubicBezTo>
                  <a:cubicBezTo>
                    <a:pt x="2245" y="6326"/>
                    <a:pt x="1970" y="6342"/>
                    <a:pt x="1726" y="6342"/>
                  </a:cubicBezTo>
                  <a:cubicBezTo>
                    <a:pt x="1312" y="6342"/>
                    <a:pt x="987" y="6295"/>
                    <a:pt x="823" y="6258"/>
                  </a:cubicBezTo>
                  <a:lnTo>
                    <a:pt x="823" y="5865"/>
                  </a:lnTo>
                  <a:cubicBezTo>
                    <a:pt x="823" y="5781"/>
                    <a:pt x="751" y="5710"/>
                    <a:pt x="656" y="5710"/>
                  </a:cubicBezTo>
                  <a:lnTo>
                    <a:pt x="299" y="5710"/>
                  </a:lnTo>
                  <a:cubicBezTo>
                    <a:pt x="334" y="5329"/>
                    <a:pt x="465" y="4781"/>
                    <a:pt x="584" y="4317"/>
                  </a:cubicBezTo>
                  <a:close/>
                  <a:moveTo>
                    <a:pt x="8454" y="6615"/>
                  </a:moveTo>
                  <a:cubicBezTo>
                    <a:pt x="8752" y="6663"/>
                    <a:pt x="9026" y="6674"/>
                    <a:pt x="9276" y="6674"/>
                  </a:cubicBezTo>
                  <a:lnTo>
                    <a:pt x="9502" y="6674"/>
                  </a:lnTo>
                  <a:cubicBezTo>
                    <a:pt x="9383" y="7627"/>
                    <a:pt x="8931" y="8508"/>
                    <a:pt x="8228" y="9163"/>
                  </a:cubicBezTo>
                  <a:cubicBezTo>
                    <a:pt x="7907" y="9460"/>
                    <a:pt x="7550" y="9699"/>
                    <a:pt x="7157" y="9877"/>
                  </a:cubicBezTo>
                  <a:cubicBezTo>
                    <a:pt x="7323" y="9722"/>
                    <a:pt x="7478" y="9556"/>
                    <a:pt x="7609" y="9365"/>
                  </a:cubicBezTo>
                  <a:cubicBezTo>
                    <a:pt x="8145" y="8627"/>
                    <a:pt x="8443" y="7651"/>
                    <a:pt x="8454" y="6615"/>
                  </a:cubicBezTo>
                  <a:close/>
                  <a:moveTo>
                    <a:pt x="6002" y="5734"/>
                  </a:moveTo>
                  <a:cubicBezTo>
                    <a:pt x="6430" y="6103"/>
                    <a:pt x="6966" y="6317"/>
                    <a:pt x="7550" y="6377"/>
                  </a:cubicBezTo>
                  <a:cubicBezTo>
                    <a:pt x="7740" y="6448"/>
                    <a:pt x="7931" y="6508"/>
                    <a:pt x="8121" y="6555"/>
                  </a:cubicBezTo>
                  <a:lnTo>
                    <a:pt x="8121" y="6567"/>
                  </a:lnTo>
                  <a:cubicBezTo>
                    <a:pt x="8133" y="8579"/>
                    <a:pt x="6954" y="10211"/>
                    <a:pt x="5514" y="10211"/>
                  </a:cubicBezTo>
                  <a:cubicBezTo>
                    <a:pt x="4942" y="10211"/>
                    <a:pt x="4394" y="9961"/>
                    <a:pt x="3942" y="9484"/>
                  </a:cubicBezTo>
                  <a:cubicBezTo>
                    <a:pt x="3501" y="9008"/>
                    <a:pt x="3156" y="8329"/>
                    <a:pt x="3013" y="7579"/>
                  </a:cubicBezTo>
                  <a:cubicBezTo>
                    <a:pt x="2993" y="7509"/>
                    <a:pt x="2930" y="7455"/>
                    <a:pt x="2853" y="7455"/>
                  </a:cubicBezTo>
                  <a:cubicBezTo>
                    <a:pt x="2839" y="7455"/>
                    <a:pt x="2825" y="7457"/>
                    <a:pt x="2811" y="7460"/>
                  </a:cubicBezTo>
                  <a:cubicBezTo>
                    <a:pt x="2728" y="7472"/>
                    <a:pt x="2668" y="7567"/>
                    <a:pt x="2692" y="7651"/>
                  </a:cubicBezTo>
                  <a:cubicBezTo>
                    <a:pt x="2858" y="8472"/>
                    <a:pt x="3228" y="9199"/>
                    <a:pt x="3716" y="9722"/>
                  </a:cubicBezTo>
                  <a:lnTo>
                    <a:pt x="3882" y="9889"/>
                  </a:lnTo>
                  <a:cubicBezTo>
                    <a:pt x="3501" y="9710"/>
                    <a:pt x="3120" y="9472"/>
                    <a:pt x="2811" y="9175"/>
                  </a:cubicBezTo>
                  <a:cubicBezTo>
                    <a:pt x="2096" y="8520"/>
                    <a:pt x="1668" y="7639"/>
                    <a:pt x="1549" y="6686"/>
                  </a:cubicBezTo>
                  <a:lnTo>
                    <a:pt x="1775" y="6686"/>
                  </a:lnTo>
                  <a:cubicBezTo>
                    <a:pt x="2025" y="6686"/>
                    <a:pt x="2299" y="6674"/>
                    <a:pt x="2597" y="6627"/>
                  </a:cubicBezTo>
                  <a:cubicBezTo>
                    <a:pt x="2597" y="6734"/>
                    <a:pt x="2597" y="6841"/>
                    <a:pt x="2608" y="6936"/>
                  </a:cubicBezTo>
                  <a:cubicBezTo>
                    <a:pt x="2608" y="7032"/>
                    <a:pt x="2680" y="7091"/>
                    <a:pt x="2775" y="7091"/>
                  </a:cubicBezTo>
                  <a:lnTo>
                    <a:pt x="2787" y="7091"/>
                  </a:lnTo>
                  <a:cubicBezTo>
                    <a:pt x="2870" y="7091"/>
                    <a:pt x="2954" y="6996"/>
                    <a:pt x="2930" y="6913"/>
                  </a:cubicBezTo>
                  <a:cubicBezTo>
                    <a:pt x="2930" y="6805"/>
                    <a:pt x="2918" y="6686"/>
                    <a:pt x="2918" y="6567"/>
                  </a:cubicBezTo>
                  <a:lnTo>
                    <a:pt x="2918" y="6555"/>
                  </a:lnTo>
                  <a:cubicBezTo>
                    <a:pt x="3109" y="6508"/>
                    <a:pt x="3311" y="6448"/>
                    <a:pt x="3501" y="6377"/>
                  </a:cubicBezTo>
                  <a:cubicBezTo>
                    <a:pt x="4061" y="6329"/>
                    <a:pt x="4597" y="6103"/>
                    <a:pt x="5049" y="5734"/>
                  </a:cubicBezTo>
                  <a:lnTo>
                    <a:pt x="5371" y="6615"/>
                  </a:lnTo>
                  <a:cubicBezTo>
                    <a:pt x="5406" y="6674"/>
                    <a:pt x="5466" y="6722"/>
                    <a:pt x="5525" y="6722"/>
                  </a:cubicBezTo>
                  <a:cubicBezTo>
                    <a:pt x="5597" y="6722"/>
                    <a:pt x="5656" y="6674"/>
                    <a:pt x="5668" y="6615"/>
                  </a:cubicBezTo>
                  <a:lnTo>
                    <a:pt x="6002" y="5734"/>
                  </a:lnTo>
                  <a:close/>
                  <a:moveTo>
                    <a:pt x="505" y="1"/>
                  </a:moveTo>
                  <a:cubicBezTo>
                    <a:pt x="477" y="1"/>
                    <a:pt x="447" y="7"/>
                    <a:pt x="418" y="19"/>
                  </a:cubicBezTo>
                  <a:cubicBezTo>
                    <a:pt x="370" y="55"/>
                    <a:pt x="346" y="90"/>
                    <a:pt x="346" y="150"/>
                  </a:cubicBezTo>
                  <a:cubicBezTo>
                    <a:pt x="346" y="174"/>
                    <a:pt x="346" y="650"/>
                    <a:pt x="727" y="1126"/>
                  </a:cubicBezTo>
                  <a:cubicBezTo>
                    <a:pt x="894" y="1329"/>
                    <a:pt x="1108" y="1507"/>
                    <a:pt x="1358" y="1638"/>
                  </a:cubicBezTo>
                  <a:cubicBezTo>
                    <a:pt x="882" y="2102"/>
                    <a:pt x="584" y="2733"/>
                    <a:pt x="525" y="3400"/>
                  </a:cubicBezTo>
                  <a:cubicBezTo>
                    <a:pt x="501" y="3472"/>
                    <a:pt x="1" y="5162"/>
                    <a:pt x="1" y="5865"/>
                  </a:cubicBezTo>
                  <a:cubicBezTo>
                    <a:pt x="1" y="5960"/>
                    <a:pt x="72" y="6031"/>
                    <a:pt x="168" y="6031"/>
                  </a:cubicBezTo>
                  <a:lnTo>
                    <a:pt x="525" y="6031"/>
                  </a:lnTo>
                  <a:lnTo>
                    <a:pt x="525" y="6389"/>
                  </a:lnTo>
                  <a:cubicBezTo>
                    <a:pt x="525" y="6460"/>
                    <a:pt x="561" y="6520"/>
                    <a:pt x="644" y="6555"/>
                  </a:cubicBezTo>
                  <a:cubicBezTo>
                    <a:pt x="668" y="6555"/>
                    <a:pt x="882" y="6615"/>
                    <a:pt x="1239" y="6639"/>
                  </a:cubicBezTo>
                  <a:cubicBezTo>
                    <a:pt x="1334" y="7698"/>
                    <a:pt x="1811" y="8663"/>
                    <a:pt x="2608" y="9401"/>
                  </a:cubicBezTo>
                  <a:cubicBezTo>
                    <a:pt x="2918" y="9675"/>
                    <a:pt x="3263" y="9913"/>
                    <a:pt x="3632" y="10115"/>
                  </a:cubicBezTo>
                  <a:lnTo>
                    <a:pt x="2454" y="10211"/>
                  </a:lnTo>
                  <a:cubicBezTo>
                    <a:pt x="2251" y="10234"/>
                    <a:pt x="2085" y="10365"/>
                    <a:pt x="2013" y="10556"/>
                  </a:cubicBezTo>
                  <a:lnTo>
                    <a:pt x="1906" y="10853"/>
                  </a:lnTo>
                  <a:cubicBezTo>
                    <a:pt x="1882" y="10949"/>
                    <a:pt x="1918" y="11032"/>
                    <a:pt x="2013" y="11068"/>
                  </a:cubicBezTo>
                  <a:cubicBezTo>
                    <a:pt x="2025" y="11068"/>
                    <a:pt x="2037" y="11080"/>
                    <a:pt x="2049" y="11080"/>
                  </a:cubicBezTo>
                  <a:cubicBezTo>
                    <a:pt x="2132" y="11080"/>
                    <a:pt x="2192" y="11032"/>
                    <a:pt x="2204" y="10973"/>
                  </a:cubicBezTo>
                  <a:lnTo>
                    <a:pt x="2311" y="10675"/>
                  </a:lnTo>
                  <a:cubicBezTo>
                    <a:pt x="2335" y="10603"/>
                    <a:pt x="2394" y="10556"/>
                    <a:pt x="2477" y="10556"/>
                  </a:cubicBezTo>
                  <a:lnTo>
                    <a:pt x="2597" y="10544"/>
                  </a:lnTo>
                  <a:lnTo>
                    <a:pt x="2597" y="10925"/>
                  </a:lnTo>
                  <a:cubicBezTo>
                    <a:pt x="2597" y="11020"/>
                    <a:pt x="2668" y="11092"/>
                    <a:pt x="2751" y="11092"/>
                  </a:cubicBezTo>
                  <a:cubicBezTo>
                    <a:pt x="2847" y="11092"/>
                    <a:pt x="2918" y="11020"/>
                    <a:pt x="2918" y="10925"/>
                  </a:cubicBezTo>
                  <a:lnTo>
                    <a:pt x="2918" y="10508"/>
                  </a:lnTo>
                  <a:lnTo>
                    <a:pt x="3144" y="10496"/>
                  </a:lnTo>
                  <a:lnTo>
                    <a:pt x="3311" y="10973"/>
                  </a:lnTo>
                  <a:cubicBezTo>
                    <a:pt x="3335" y="11044"/>
                    <a:pt x="3394" y="11080"/>
                    <a:pt x="3454" y="11080"/>
                  </a:cubicBezTo>
                  <a:cubicBezTo>
                    <a:pt x="3466" y="11080"/>
                    <a:pt x="3490" y="11080"/>
                    <a:pt x="3501" y="11056"/>
                  </a:cubicBezTo>
                  <a:cubicBezTo>
                    <a:pt x="3585" y="11032"/>
                    <a:pt x="3632" y="10937"/>
                    <a:pt x="3609" y="10853"/>
                  </a:cubicBezTo>
                  <a:lnTo>
                    <a:pt x="3466" y="10449"/>
                  </a:lnTo>
                  <a:lnTo>
                    <a:pt x="4323" y="10377"/>
                  </a:lnTo>
                  <a:cubicBezTo>
                    <a:pt x="4704" y="10496"/>
                    <a:pt x="5121" y="10556"/>
                    <a:pt x="5525" y="10556"/>
                  </a:cubicBezTo>
                  <a:cubicBezTo>
                    <a:pt x="5942" y="10556"/>
                    <a:pt x="6347" y="10496"/>
                    <a:pt x="6728" y="10377"/>
                  </a:cubicBezTo>
                  <a:lnTo>
                    <a:pt x="7573" y="10449"/>
                  </a:lnTo>
                  <a:lnTo>
                    <a:pt x="7442" y="10853"/>
                  </a:lnTo>
                  <a:cubicBezTo>
                    <a:pt x="7419" y="10937"/>
                    <a:pt x="7454" y="11032"/>
                    <a:pt x="7550" y="11056"/>
                  </a:cubicBezTo>
                  <a:cubicBezTo>
                    <a:pt x="7561" y="11056"/>
                    <a:pt x="7573" y="11080"/>
                    <a:pt x="7597" y="11080"/>
                  </a:cubicBezTo>
                  <a:cubicBezTo>
                    <a:pt x="7669" y="11080"/>
                    <a:pt x="7728" y="11032"/>
                    <a:pt x="7740" y="10973"/>
                  </a:cubicBezTo>
                  <a:lnTo>
                    <a:pt x="7907" y="10496"/>
                  </a:lnTo>
                  <a:lnTo>
                    <a:pt x="8133" y="10508"/>
                  </a:lnTo>
                  <a:lnTo>
                    <a:pt x="8133" y="10925"/>
                  </a:lnTo>
                  <a:cubicBezTo>
                    <a:pt x="8133" y="11020"/>
                    <a:pt x="8204" y="11092"/>
                    <a:pt x="8288" y="11092"/>
                  </a:cubicBezTo>
                  <a:cubicBezTo>
                    <a:pt x="8383" y="11092"/>
                    <a:pt x="8454" y="11020"/>
                    <a:pt x="8454" y="10925"/>
                  </a:cubicBezTo>
                  <a:lnTo>
                    <a:pt x="8454" y="10544"/>
                  </a:lnTo>
                  <a:lnTo>
                    <a:pt x="8573" y="10556"/>
                  </a:lnTo>
                  <a:cubicBezTo>
                    <a:pt x="8645" y="10556"/>
                    <a:pt x="8704" y="10615"/>
                    <a:pt x="8740" y="10675"/>
                  </a:cubicBezTo>
                  <a:lnTo>
                    <a:pt x="8847" y="10973"/>
                  </a:lnTo>
                  <a:cubicBezTo>
                    <a:pt x="8871" y="11044"/>
                    <a:pt x="8931" y="11080"/>
                    <a:pt x="8990" y="11080"/>
                  </a:cubicBezTo>
                  <a:cubicBezTo>
                    <a:pt x="9002" y="11080"/>
                    <a:pt x="9026" y="11080"/>
                    <a:pt x="9038" y="11056"/>
                  </a:cubicBezTo>
                  <a:cubicBezTo>
                    <a:pt x="9121" y="11032"/>
                    <a:pt x="9169" y="10937"/>
                    <a:pt x="9145" y="10853"/>
                  </a:cubicBezTo>
                  <a:lnTo>
                    <a:pt x="9038" y="10556"/>
                  </a:lnTo>
                  <a:cubicBezTo>
                    <a:pt x="8978" y="10365"/>
                    <a:pt x="8800" y="10222"/>
                    <a:pt x="8585" y="10211"/>
                  </a:cubicBezTo>
                  <a:lnTo>
                    <a:pt x="7419" y="10103"/>
                  </a:lnTo>
                  <a:cubicBezTo>
                    <a:pt x="7788" y="9925"/>
                    <a:pt x="8133" y="9687"/>
                    <a:pt x="8443" y="9389"/>
                  </a:cubicBezTo>
                  <a:cubicBezTo>
                    <a:pt x="9216" y="8663"/>
                    <a:pt x="9705" y="7698"/>
                    <a:pt x="9812" y="6639"/>
                  </a:cubicBezTo>
                  <a:cubicBezTo>
                    <a:pt x="10157" y="6615"/>
                    <a:pt x="10371" y="6555"/>
                    <a:pt x="10407" y="6555"/>
                  </a:cubicBezTo>
                  <a:cubicBezTo>
                    <a:pt x="10478" y="6532"/>
                    <a:pt x="10526" y="6460"/>
                    <a:pt x="10526" y="6389"/>
                  </a:cubicBezTo>
                  <a:lnTo>
                    <a:pt x="10526" y="6031"/>
                  </a:lnTo>
                  <a:lnTo>
                    <a:pt x="10883" y="6031"/>
                  </a:lnTo>
                  <a:cubicBezTo>
                    <a:pt x="10967" y="6031"/>
                    <a:pt x="11050" y="5960"/>
                    <a:pt x="11050" y="5865"/>
                  </a:cubicBezTo>
                  <a:cubicBezTo>
                    <a:pt x="11050" y="5174"/>
                    <a:pt x="10538" y="3472"/>
                    <a:pt x="10526" y="3400"/>
                  </a:cubicBezTo>
                  <a:cubicBezTo>
                    <a:pt x="10467" y="2733"/>
                    <a:pt x="10181" y="2102"/>
                    <a:pt x="9693" y="1638"/>
                  </a:cubicBezTo>
                  <a:cubicBezTo>
                    <a:pt x="9943" y="1507"/>
                    <a:pt x="10157" y="1329"/>
                    <a:pt x="10312" y="1126"/>
                  </a:cubicBezTo>
                  <a:cubicBezTo>
                    <a:pt x="10693" y="650"/>
                    <a:pt x="10705" y="174"/>
                    <a:pt x="10705" y="150"/>
                  </a:cubicBezTo>
                  <a:cubicBezTo>
                    <a:pt x="10705" y="90"/>
                    <a:pt x="10669" y="55"/>
                    <a:pt x="10633" y="19"/>
                  </a:cubicBezTo>
                  <a:cubicBezTo>
                    <a:pt x="10609" y="7"/>
                    <a:pt x="10583" y="1"/>
                    <a:pt x="10554" y="1"/>
                  </a:cubicBezTo>
                  <a:cubicBezTo>
                    <a:pt x="10526" y="1"/>
                    <a:pt x="10496" y="7"/>
                    <a:pt x="10467" y="19"/>
                  </a:cubicBezTo>
                  <a:cubicBezTo>
                    <a:pt x="10038" y="233"/>
                    <a:pt x="9455" y="269"/>
                    <a:pt x="8859" y="316"/>
                  </a:cubicBezTo>
                  <a:cubicBezTo>
                    <a:pt x="8466" y="352"/>
                    <a:pt x="8062" y="376"/>
                    <a:pt x="7681" y="436"/>
                  </a:cubicBezTo>
                  <a:cubicBezTo>
                    <a:pt x="7002" y="150"/>
                    <a:pt x="6264" y="7"/>
                    <a:pt x="5525" y="7"/>
                  </a:cubicBezTo>
                  <a:cubicBezTo>
                    <a:pt x="4775" y="7"/>
                    <a:pt x="4049" y="150"/>
                    <a:pt x="3370" y="436"/>
                  </a:cubicBezTo>
                  <a:cubicBezTo>
                    <a:pt x="2978" y="364"/>
                    <a:pt x="2573" y="328"/>
                    <a:pt x="2192" y="316"/>
                  </a:cubicBezTo>
                  <a:cubicBezTo>
                    <a:pt x="1585" y="269"/>
                    <a:pt x="1001" y="245"/>
                    <a:pt x="584" y="19"/>
                  </a:cubicBezTo>
                  <a:cubicBezTo>
                    <a:pt x="561" y="7"/>
                    <a:pt x="534" y="1"/>
                    <a:pt x="5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1951;p81">
              <a:extLst>
                <a:ext uri="{FF2B5EF4-FFF2-40B4-BE49-F238E27FC236}">
                  <a16:creationId xmlns:a16="http://schemas.microsoft.com/office/drawing/2014/main" id="{27A1E7F2-8160-79D3-0C67-8A1D9647BDEA}"/>
                </a:ext>
              </a:extLst>
            </p:cNvPr>
            <p:cNvSpPr/>
            <p:nvPr/>
          </p:nvSpPr>
          <p:spPr>
            <a:xfrm>
              <a:off x="1481357" y="2507634"/>
              <a:ext cx="54144" cy="65568"/>
            </a:xfrm>
            <a:custGeom>
              <a:avLst/>
              <a:gdLst/>
              <a:ahLst/>
              <a:cxnLst/>
              <a:rect l="l" t="t" r="r" b="b"/>
              <a:pathLst>
                <a:path w="1692" h="2049" extrusionOk="0">
                  <a:moveTo>
                    <a:pt x="846" y="322"/>
                  </a:moveTo>
                  <a:cubicBezTo>
                    <a:pt x="1144" y="322"/>
                    <a:pt x="1382" y="560"/>
                    <a:pt x="1382" y="858"/>
                  </a:cubicBezTo>
                  <a:lnTo>
                    <a:pt x="1382" y="1191"/>
                  </a:lnTo>
                  <a:cubicBezTo>
                    <a:pt x="1382" y="1489"/>
                    <a:pt x="1144" y="1727"/>
                    <a:pt x="846" y="1727"/>
                  </a:cubicBezTo>
                  <a:cubicBezTo>
                    <a:pt x="549" y="1727"/>
                    <a:pt x="311" y="1489"/>
                    <a:pt x="311" y="1191"/>
                  </a:cubicBezTo>
                  <a:lnTo>
                    <a:pt x="311" y="858"/>
                  </a:lnTo>
                  <a:cubicBezTo>
                    <a:pt x="311" y="560"/>
                    <a:pt x="549" y="322"/>
                    <a:pt x="846" y="322"/>
                  </a:cubicBezTo>
                  <a:close/>
                  <a:moveTo>
                    <a:pt x="846" y="1"/>
                  </a:moveTo>
                  <a:cubicBezTo>
                    <a:pt x="370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82" y="2048"/>
                    <a:pt x="846" y="2048"/>
                  </a:cubicBezTo>
                  <a:cubicBezTo>
                    <a:pt x="1323" y="2048"/>
                    <a:pt x="1692" y="1656"/>
                    <a:pt x="1692" y="1191"/>
                  </a:cubicBezTo>
                  <a:lnTo>
                    <a:pt x="1692" y="858"/>
                  </a:lnTo>
                  <a:cubicBezTo>
                    <a:pt x="1692" y="382"/>
                    <a:pt x="1323" y="1"/>
                    <a:pt x="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1952;p81">
              <a:extLst>
                <a:ext uri="{FF2B5EF4-FFF2-40B4-BE49-F238E27FC236}">
                  <a16:creationId xmlns:a16="http://schemas.microsoft.com/office/drawing/2014/main" id="{DC05C190-7F8A-A6D2-89BD-3DFD30FEB724}"/>
                </a:ext>
              </a:extLst>
            </p:cNvPr>
            <p:cNvSpPr/>
            <p:nvPr/>
          </p:nvSpPr>
          <p:spPr>
            <a:xfrm>
              <a:off x="1625389" y="2507634"/>
              <a:ext cx="54528" cy="65568"/>
            </a:xfrm>
            <a:custGeom>
              <a:avLst/>
              <a:gdLst/>
              <a:ahLst/>
              <a:cxnLst/>
              <a:rect l="l" t="t" r="r" b="b"/>
              <a:pathLst>
                <a:path w="1704" h="2049" extrusionOk="0">
                  <a:moveTo>
                    <a:pt x="834" y="322"/>
                  </a:moveTo>
                  <a:cubicBezTo>
                    <a:pt x="1132" y="322"/>
                    <a:pt x="1370" y="560"/>
                    <a:pt x="1370" y="858"/>
                  </a:cubicBezTo>
                  <a:lnTo>
                    <a:pt x="1370" y="1191"/>
                  </a:lnTo>
                  <a:cubicBezTo>
                    <a:pt x="1370" y="1489"/>
                    <a:pt x="1132" y="1727"/>
                    <a:pt x="834" y="1727"/>
                  </a:cubicBezTo>
                  <a:cubicBezTo>
                    <a:pt x="536" y="1727"/>
                    <a:pt x="298" y="1489"/>
                    <a:pt x="298" y="1191"/>
                  </a:cubicBezTo>
                  <a:lnTo>
                    <a:pt x="298" y="858"/>
                  </a:lnTo>
                  <a:cubicBezTo>
                    <a:pt x="298" y="560"/>
                    <a:pt x="536" y="322"/>
                    <a:pt x="834" y="322"/>
                  </a:cubicBezTo>
                  <a:close/>
                  <a:moveTo>
                    <a:pt x="858" y="1"/>
                  </a:moveTo>
                  <a:cubicBezTo>
                    <a:pt x="382" y="1"/>
                    <a:pt x="1" y="393"/>
                    <a:pt x="1" y="858"/>
                  </a:cubicBezTo>
                  <a:lnTo>
                    <a:pt x="1" y="1191"/>
                  </a:lnTo>
                  <a:cubicBezTo>
                    <a:pt x="1" y="1667"/>
                    <a:pt x="393" y="2048"/>
                    <a:pt x="858" y="2048"/>
                  </a:cubicBezTo>
                  <a:cubicBezTo>
                    <a:pt x="1334" y="2048"/>
                    <a:pt x="1703" y="1656"/>
                    <a:pt x="1703" y="1191"/>
                  </a:cubicBezTo>
                  <a:lnTo>
                    <a:pt x="1703" y="858"/>
                  </a:lnTo>
                  <a:cubicBezTo>
                    <a:pt x="1703" y="382"/>
                    <a:pt x="1310" y="1"/>
                    <a:pt x="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1953;p81">
              <a:extLst>
                <a:ext uri="{FF2B5EF4-FFF2-40B4-BE49-F238E27FC236}">
                  <a16:creationId xmlns:a16="http://schemas.microsoft.com/office/drawing/2014/main" id="{9AFE4EA6-4C3E-1736-F5FE-1E394BFF511D}"/>
                </a:ext>
              </a:extLst>
            </p:cNvPr>
            <p:cNvSpPr/>
            <p:nvPr/>
          </p:nvSpPr>
          <p:spPr>
            <a:xfrm>
              <a:off x="1503085" y="2529746"/>
              <a:ext cx="10688" cy="21344"/>
            </a:xfrm>
            <a:custGeom>
              <a:avLst/>
              <a:gdLst/>
              <a:ahLst/>
              <a:cxnLst/>
              <a:rect l="l" t="t" r="r" b="b"/>
              <a:pathLst>
                <a:path w="334" h="667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5"/>
                    <a:pt x="72" y="667"/>
                    <a:pt x="167" y="667"/>
                  </a:cubicBezTo>
                  <a:cubicBezTo>
                    <a:pt x="251" y="667"/>
                    <a:pt x="334" y="595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1954;p81">
              <a:extLst>
                <a:ext uri="{FF2B5EF4-FFF2-40B4-BE49-F238E27FC236}">
                  <a16:creationId xmlns:a16="http://schemas.microsoft.com/office/drawing/2014/main" id="{523065DE-3C43-5223-94BB-31E5E63A2783}"/>
                </a:ext>
              </a:extLst>
            </p:cNvPr>
            <p:cNvSpPr/>
            <p:nvPr/>
          </p:nvSpPr>
          <p:spPr>
            <a:xfrm>
              <a:off x="1647501" y="2529746"/>
              <a:ext cx="10304" cy="21344"/>
            </a:xfrm>
            <a:custGeom>
              <a:avLst/>
              <a:gdLst/>
              <a:ahLst/>
              <a:cxnLst/>
              <a:rect l="l" t="t" r="r" b="b"/>
              <a:pathLst>
                <a:path w="322" h="667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500"/>
                  </a:lnTo>
                  <a:cubicBezTo>
                    <a:pt x="0" y="595"/>
                    <a:pt x="72" y="667"/>
                    <a:pt x="167" y="667"/>
                  </a:cubicBezTo>
                  <a:cubicBezTo>
                    <a:pt x="250" y="667"/>
                    <a:pt x="322" y="595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11955;p81">
            <a:extLst>
              <a:ext uri="{FF2B5EF4-FFF2-40B4-BE49-F238E27FC236}">
                <a16:creationId xmlns:a16="http://schemas.microsoft.com/office/drawing/2014/main" id="{C9A9DEAB-0305-C82C-D25D-512D2A19B894}"/>
              </a:ext>
            </a:extLst>
          </p:cNvPr>
          <p:cNvGrpSpPr/>
          <p:nvPr/>
        </p:nvGrpSpPr>
        <p:grpSpPr>
          <a:xfrm>
            <a:off x="1511840" y="4850956"/>
            <a:ext cx="710208" cy="702080"/>
            <a:chOff x="854253" y="2428274"/>
            <a:chExt cx="355104" cy="3510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0" name="Google Shape;11956;p81">
              <a:extLst>
                <a:ext uri="{FF2B5EF4-FFF2-40B4-BE49-F238E27FC236}">
                  <a16:creationId xmlns:a16="http://schemas.microsoft.com/office/drawing/2014/main" id="{8DB0C012-541B-FB4F-96AD-15EF29C41E00}"/>
                </a:ext>
              </a:extLst>
            </p:cNvPr>
            <p:cNvSpPr/>
            <p:nvPr/>
          </p:nvSpPr>
          <p:spPr>
            <a:xfrm>
              <a:off x="854253" y="2428274"/>
              <a:ext cx="355104" cy="351040"/>
            </a:xfrm>
            <a:custGeom>
              <a:avLst/>
              <a:gdLst/>
              <a:ahLst/>
              <a:cxnLst/>
              <a:rect l="l" t="t" r="r" b="b"/>
              <a:pathLst>
                <a:path w="11097" h="10970" extrusionOk="0">
                  <a:moveTo>
                    <a:pt x="2584" y="7660"/>
                  </a:moveTo>
                  <a:cubicBezTo>
                    <a:pt x="2870" y="7660"/>
                    <a:pt x="3132" y="7803"/>
                    <a:pt x="3286" y="8017"/>
                  </a:cubicBezTo>
                  <a:cubicBezTo>
                    <a:pt x="3179" y="8934"/>
                    <a:pt x="2417" y="9124"/>
                    <a:pt x="2370" y="9124"/>
                  </a:cubicBezTo>
                  <a:cubicBezTo>
                    <a:pt x="2286" y="9136"/>
                    <a:pt x="2239" y="9219"/>
                    <a:pt x="2251" y="9315"/>
                  </a:cubicBezTo>
                  <a:cubicBezTo>
                    <a:pt x="2262" y="9386"/>
                    <a:pt x="2346" y="9434"/>
                    <a:pt x="2417" y="9434"/>
                  </a:cubicBezTo>
                  <a:lnTo>
                    <a:pt x="2465" y="9434"/>
                  </a:lnTo>
                  <a:cubicBezTo>
                    <a:pt x="2477" y="9434"/>
                    <a:pt x="2727" y="9374"/>
                    <a:pt x="3001" y="9172"/>
                  </a:cubicBezTo>
                  <a:cubicBezTo>
                    <a:pt x="3144" y="9053"/>
                    <a:pt x="3346" y="8874"/>
                    <a:pt x="3453" y="8600"/>
                  </a:cubicBezTo>
                  <a:lnTo>
                    <a:pt x="3453" y="8600"/>
                  </a:lnTo>
                  <a:cubicBezTo>
                    <a:pt x="3394" y="9350"/>
                    <a:pt x="2774" y="9946"/>
                    <a:pt x="2001" y="9946"/>
                  </a:cubicBezTo>
                  <a:cubicBezTo>
                    <a:pt x="1548" y="9946"/>
                    <a:pt x="1179" y="9565"/>
                    <a:pt x="1179" y="9124"/>
                  </a:cubicBezTo>
                  <a:cubicBezTo>
                    <a:pt x="1179" y="8898"/>
                    <a:pt x="1274" y="8708"/>
                    <a:pt x="1417" y="8541"/>
                  </a:cubicBezTo>
                  <a:lnTo>
                    <a:pt x="2298" y="7660"/>
                  </a:lnTo>
                  <a:close/>
                  <a:moveTo>
                    <a:pt x="6251" y="0"/>
                  </a:moveTo>
                  <a:cubicBezTo>
                    <a:pt x="6168" y="0"/>
                    <a:pt x="6086" y="24"/>
                    <a:pt x="6013" y="76"/>
                  </a:cubicBezTo>
                  <a:cubicBezTo>
                    <a:pt x="5203" y="516"/>
                    <a:pt x="4644" y="1230"/>
                    <a:pt x="4453" y="1504"/>
                  </a:cubicBezTo>
                  <a:lnTo>
                    <a:pt x="4370" y="1457"/>
                  </a:lnTo>
                  <a:cubicBezTo>
                    <a:pt x="4300" y="1423"/>
                    <a:pt x="4225" y="1407"/>
                    <a:pt x="4152" y="1407"/>
                  </a:cubicBezTo>
                  <a:cubicBezTo>
                    <a:pt x="3988" y="1407"/>
                    <a:pt x="3829" y="1487"/>
                    <a:pt x="3739" y="1635"/>
                  </a:cubicBezTo>
                  <a:cubicBezTo>
                    <a:pt x="3132" y="2552"/>
                    <a:pt x="3084" y="3981"/>
                    <a:pt x="3084" y="4207"/>
                  </a:cubicBezTo>
                  <a:cubicBezTo>
                    <a:pt x="3013" y="4397"/>
                    <a:pt x="2941" y="4600"/>
                    <a:pt x="2893" y="4802"/>
                  </a:cubicBezTo>
                  <a:cubicBezTo>
                    <a:pt x="2465" y="4862"/>
                    <a:pt x="1929" y="4993"/>
                    <a:pt x="1417" y="5267"/>
                  </a:cubicBezTo>
                  <a:cubicBezTo>
                    <a:pt x="1000" y="5493"/>
                    <a:pt x="679" y="5755"/>
                    <a:pt x="441" y="6088"/>
                  </a:cubicBezTo>
                  <a:cubicBezTo>
                    <a:pt x="155" y="6481"/>
                    <a:pt x="0" y="6957"/>
                    <a:pt x="0" y="7493"/>
                  </a:cubicBezTo>
                  <a:cubicBezTo>
                    <a:pt x="0" y="7588"/>
                    <a:pt x="84" y="7660"/>
                    <a:pt x="167" y="7660"/>
                  </a:cubicBezTo>
                  <a:lnTo>
                    <a:pt x="1846" y="7660"/>
                  </a:lnTo>
                  <a:lnTo>
                    <a:pt x="1191" y="8315"/>
                  </a:lnTo>
                  <a:cubicBezTo>
                    <a:pt x="977" y="8541"/>
                    <a:pt x="869" y="8827"/>
                    <a:pt x="869" y="9124"/>
                  </a:cubicBezTo>
                  <a:cubicBezTo>
                    <a:pt x="869" y="9743"/>
                    <a:pt x="1369" y="10267"/>
                    <a:pt x="2012" y="10267"/>
                  </a:cubicBezTo>
                  <a:cubicBezTo>
                    <a:pt x="2608" y="10267"/>
                    <a:pt x="3144" y="9970"/>
                    <a:pt x="3477" y="9505"/>
                  </a:cubicBezTo>
                  <a:lnTo>
                    <a:pt x="3477" y="10803"/>
                  </a:lnTo>
                  <a:cubicBezTo>
                    <a:pt x="3477" y="10886"/>
                    <a:pt x="3548" y="10970"/>
                    <a:pt x="3632" y="10970"/>
                  </a:cubicBezTo>
                  <a:cubicBezTo>
                    <a:pt x="3727" y="10970"/>
                    <a:pt x="3798" y="10886"/>
                    <a:pt x="3798" y="10803"/>
                  </a:cubicBezTo>
                  <a:lnTo>
                    <a:pt x="3798" y="8553"/>
                  </a:lnTo>
                  <a:lnTo>
                    <a:pt x="3798" y="8469"/>
                  </a:lnTo>
                  <a:cubicBezTo>
                    <a:pt x="3751" y="7838"/>
                    <a:pt x="3239" y="7362"/>
                    <a:pt x="2608" y="7362"/>
                  </a:cubicBezTo>
                  <a:lnTo>
                    <a:pt x="774" y="7362"/>
                  </a:lnTo>
                  <a:cubicBezTo>
                    <a:pt x="1239" y="7184"/>
                    <a:pt x="2084" y="6993"/>
                    <a:pt x="3655" y="6993"/>
                  </a:cubicBezTo>
                  <a:cubicBezTo>
                    <a:pt x="3739" y="6993"/>
                    <a:pt x="3810" y="6922"/>
                    <a:pt x="3810" y="6826"/>
                  </a:cubicBezTo>
                  <a:cubicBezTo>
                    <a:pt x="3810" y="6743"/>
                    <a:pt x="3739" y="6660"/>
                    <a:pt x="3655" y="6660"/>
                  </a:cubicBezTo>
                  <a:cubicBezTo>
                    <a:pt x="1703" y="6660"/>
                    <a:pt x="774" y="6957"/>
                    <a:pt x="357" y="7184"/>
                  </a:cubicBezTo>
                  <a:cubicBezTo>
                    <a:pt x="453" y="6481"/>
                    <a:pt x="869" y="5933"/>
                    <a:pt x="1572" y="5564"/>
                  </a:cubicBezTo>
                  <a:cubicBezTo>
                    <a:pt x="2239" y="5207"/>
                    <a:pt x="3013" y="5112"/>
                    <a:pt x="3417" y="5088"/>
                  </a:cubicBezTo>
                  <a:cubicBezTo>
                    <a:pt x="3489" y="5088"/>
                    <a:pt x="3560" y="5112"/>
                    <a:pt x="3596" y="5195"/>
                  </a:cubicBezTo>
                  <a:cubicBezTo>
                    <a:pt x="3691" y="5410"/>
                    <a:pt x="3894" y="5826"/>
                    <a:pt x="4013" y="6172"/>
                  </a:cubicBezTo>
                  <a:cubicBezTo>
                    <a:pt x="4032" y="6248"/>
                    <a:pt x="4096" y="6286"/>
                    <a:pt x="4164" y="6286"/>
                  </a:cubicBezTo>
                  <a:cubicBezTo>
                    <a:pt x="4181" y="6286"/>
                    <a:pt x="4198" y="6283"/>
                    <a:pt x="4215" y="6279"/>
                  </a:cubicBezTo>
                  <a:cubicBezTo>
                    <a:pt x="4310" y="6243"/>
                    <a:pt x="4346" y="6160"/>
                    <a:pt x="4322" y="6064"/>
                  </a:cubicBezTo>
                  <a:cubicBezTo>
                    <a:pt x="4203" y="5731"/>
                    <a:pt x="4025" y="5326"/>
                    <a:pt x="3894" y="5040"/>
                  </a:cubicBezTo>
                  <a:cubicBezTo>
                    <a:pt x="3803" y="4860"/>
                    <a:pt x="3627" y="4754"/>
                    <a:pt x="3426" y="4754"/>
                  </a:cubicBezTo>
                  <a:cubicBezTo>
                    <a:pt x="3415" y="4754"/>
                    <a:pt x="3404" y="4754"/>
                    <a:pt x="3394" y="4755"/>
                  </a:cubicBezTo>
                  <a:cubicBezTo>
                    <a:pt x="3358" y="4755"/>
                    <a:pt x="3310" y="4755"/>
                    <a:pt x="3251" y="4778"/>
                  </a:cubicBezTo>
                  <a:cubicBezTo>
                    <a:pt x="3453" y="4005"/>
                    <a:pt x="3906" y="3314"/>
                    <a:pt x="4525" y="2814"/>
                  </a:cubicBezTo>
                  <a:cubicBezTo>
                    <a:pt x="5215" y="2254"/>
                    <a:pt x="6061" y="1957"/>
                    <a:pt x="6942" y="1957"/>
                  </a:cubicBezTo>
                  <a:cubicBezTo>
                    <a:pt x="7585" y="1957"/>
                    <a:pt x="8204" y="2123"/>
                    <a:pt x="8775" y="2421"/>
                  </a:cubicBezTo>
                  <a:cubicBezTo>
                    <a:pt x="8800" y="2437"/>
                    <a:pt x="8828" y="2445"/>
                    <a:pt x="8857" y="2445"/>
                  </a:cubicBezTo>
                  <a:cubicBezTo>
                    <a:pt x="8912" y="2445"/>
                    <a:pt x="8966" y="2416"/>
                    <a:pt x="8989" y="2362"/>
                  </a:cubicBezTo>
                  <a:cubicBezTo>
                    <a:pt x="9037" y="2290"/>
                    <a:pt x="9013" y="2183"/>
                    <a:pt x="8930" y="2147"/>
                  </a:cubicBezTo>
                  <a:cubicBezTo>
                    <a:pt x="8323" y="1814"/>
                    <a:pt x="7644" y="1635"/>
                    <a:pt x="6954" y="1635"/>
                  </a:cubicBezTo>
                  <a:cubicBezTo>
                    <a:pt x="6001" y="1635"/>
                    <a:pt x="5084" y="1969"/>
                    <a:pt x="4334" y="2564"/>
                  </a:cubicBezTo>
                  <a:cubicBezTo>
                    <a:pt x="4013" y="2826"/>
                    <a:pt x="3727" y="3135"/>
                    <a:pt x="3501" y="3481"/>
                  </a:cubicBezTo>
                  <a:cubicBezTo>
                    <a:pt x="3572" y="2981"/>
                    <a:pt x="3727" y="2302"/>
                    <a:pt x="4036" y="1814"/>
                  </a:cubicBezTo>
                  <a:cubicBezTo>
                    <a:pt x="4070" y="1764"/>
                    <a:pt x="4132" y="1743"/>
                    <a:pt x="4191" y="1743"/>
                  </a:cubicBezTo>
                  <a:cubicBezTo>
                    <a:pt x="4216" y="1743"/>
                    <a:pt x="4241" y="1747"/>
                    <a:pt x="4263" y="1754"/>
                  </a:cubicBezTo>
                  <a:lnTo>
                    <a:pt x="4465" y="1850"/>
                  </a:lnTo>
                  <a:cubicBezTo>
                    <a:pt x="4487" y="1856"/>
                    <a:pt x="4508" y="1859"/>
                    <a:pt x="4529" y="1859"/>
                  </a:cubicBezTo>
                  <a:cubicBezTo>
                    <a:pt x="4589" y="1859"/>
                    <a:pt x="4644" y="1834"/>
                    <a:pt x="4679" y="1790"/>
                  </a:cubicBezTo>
                  <a:cubicBezTo>
                    <a:pt x="4679" y="1766"/>
                    <a:pt x="5275" y="861"/>
                    <a:pt x="6215" y="337"/>
                  </a:cubicBezTo>
                  <a:cubicBezTo>
                    <a:pt x="6236" y="324"/>
                    <a:pt x="6261" y="318"/>
                    <a:pt x="6288" y="318"/>
                  </a:cubicBezTo>
                  <a:cubicBezTo>
                    <a:pt x="6307" y="318"/>
                    <a:pt x="6327" y="321"/>
                    <a:pt x="6346" y="326"/>
                  </a:cubicBezTo>
                  <a:cubicBezTo>
                    <a:pt x="6394" y="337"/>
                    <a:pt x="6430" y="373"/>
                    <a:pt x="6465" y="421"/>
                  </a:cubicBezTo>
                  <a:lnTo>
                    <a:pt x="6656" y="802"/>
                  </a:lnTo>
                  <a:cubicBezTo>
                    <a:pt x="6668" y="849"/>
                    <a:pt x="6715" y="873"/>
                    <a:pt x="6751" y="897"/>
                  </a:cubicBezTo>
                  <a:cubicBezTo>
                    <a:pt x="6769" y="901"/>
                    <a:pt x="6784" y="904"/>
                    <a:pt x="6799" y="904"/>
                  </a:cubicBezTo>
                  <a:cubicBezTo>
                    <a:pt x="6825" y="904"/>
                    <a:pt x="6848" y="896"/>
                    <a:pt x="6870" y="873"/>
                  </a:cubicBezTo>
                  <a:cubicBezTo>
                    <a:pt x="6870" y="873"/>
                    <a:pt x="7585" y="504"/>
                    <a:pt x="8513" y="397"/>
                  </a:cubicBezTo>
                  <a:cubicBezTo>
                    <a:pt x="8585" y="397"/>
                    <a:pt x="8644" y="421"/>
                    <a:pt x="8668" y="457"/>
                  </a:cubicBezTo>
                  <a:cubicBezTo>
                    <a:pt x="8716" y="504"/>
                    <a:pt x="8728" y="564"/>
                    <a:pt x="8716" y="623"/>
                  </a:cubicBezTo>
                  <a:lnTo>
                    <a:pt x="8620" y="1052"/>
                  </a:lnTo>
                  <a:cubicBezTo>
                    <a:pt x="8608" y="1099"/>
                    <a:pt x="8620" y="1147"/>
                    <a:pt x="8656" y="1171"/>
                  </a:cubicBezTo>
                  <a:cubicBezTo>
                    <a:pt x="8680" y="1207"/>
                    <a:pt x="8716" y="1230"/>
                    <a:pt x="8751" y="1254"/>
                  </a:cubicBezTo>
                  <a:cubicBezTo>
                    <a:pt x="8775" y="1254"/>
                    <a:pt x="9740" y="1397"/>
                    <a:pt x="10466" y="1933"/>
                  </a:cubicBezTo>
                  <a:cubicBezTo>
                    <a:pt x="10513" y="1969"/>
                    <a:pt x="10537" y="2028"/>
                    <a:pt x="10537" y="2088"/>
                  </a:cubicBezTo>
                  <a:cubicBezTo>
                    <a:pt x="10537" y="2147"/>
                    <a:pt x="10513" y="2207"/>
                    <a:pt x="10466" y="2231"/>
                  </a:cubicBezTo>
                  <a:lnTo>
                    <a:pt x="9751" y="2719"/>
                  </a:lnTo>
                  <a:cubicBezTo>
                    <a:pt x="9680" y="2647"/>
                    <a:pt x="9585" y="2588"/>
                    <a:pt x="9513" y="2516"/>
                  </a:cubicBezTo>
                  <a:cubicBezTo>
                    <a:pt x="9482" y="2491"/>
                    <a:pt x="9445" y="2478"/>
                    <a:pt x="9408" y="2478"/>
                  </a:cubicBezTo>
                  <a:cubicBezTo>
                    <a:pt x="9360" y="2478"/>
                    <a:pt x="9314" y="2500"/>
                    <a:pt x="9287" y="2540"/>
                  </a:cubicBezTo>
                  <a:cubicBezTo>
                    <a:pt x="9228" y="2623"/>
                    <a:pt x="9251" y="2719"/>
                    <a:pt x="9323" y="2766"/>
                  </a:cubicBezTo>
                  <a:cubicBezTo>
                    <a:pt x="10240" y="3493"/>
                    <a:pt x="10764" y="4588"/>
                    <a:pt x="10764" y="5755"/>
                  </a:cubicBezTo>
                  <a:lnTo>
                    <a:pt x="10764" y="10791"/>
                  </a:lnTo>
                  <a:cubicBezTo>
                    <a:pt x="10764" y="10874"/>
                    <a:pt x="10835" y="10958"/>
                    <a:pt x="10930" y="10958"/>
                  </a:cubicBezTo>
                  <a:cubicBezTo>
                    <a:pt x="11014" y="10958"/>
                    <a:pt x="11097" y="10874"/>
                    <a:pt x="11097" y="10791"/>
                  </a:cubicBezTo>
                  <a:lnTo>
                    <a:pt x="11097" y="5755"/>
                  </a:lnTo>
                  <a:cubicBezTo>
                    <a:pt x="11061" y="4707"/>
                    <a:pt x="10668" y="3719"/>
                    <a:pt x="9966" y="2957"/>
                  </a:cubicBezTo>
                  <a:lnTo>
                    <a:pt x="10621" y="2504"/>
                  </a:lnTo>
                  <a:cubicBezTo>
                    <a:pt x="10752" y="2409"/>
                    <a:pt x="10847" y="2242"/>
                    <a:pt x="10847" y="2076"/>
                  </a:cubicBezTo>
                  <a:cubicBezTo>
                    <a:pt x="10847" y="1921"/>
                    <a:pt x="10764" y="1766"/>
                    <a:pt x="10633" y="1659"/>
                  </a:cubicBezTo>
                  <a:cubicBezTo>
                    <a:pt x="10013" y="1219"/>
                    <a:pt x="9275" y="1028"/>
                    <a:pt x="8954" y="945"/>
                  </a:cubicBezTo>
                  <a:lnTo>
                    <a:pt x="9013" y="683"/>
                  </a:lnTo>
                  <a:cubicBezTo>
                    <a:pt x="9037" y="516"/>
                    <a:pt x="9001" y="349"/>
                    <a:pt x="8894" y="230"/>
                  </a:cubicBezTo>
                  <a:cubicBezTo>
                    <a:pt x="8803" y="129"/>
                    <a:pt x="8668" y="70"/>
                    <a:pt x="8526" y="70"/>
                  </a:cubicBezTo>
                  <a:cubicBezTo>
                    <a:pt x="8502" y="70"/>
                    <a:pt x="8478" y="72"/>
                    <a:pt x="8454" y="76"/>
                  </a:cubicBezTo>
                  <a:cubicBezTo>
                    <a:pt x="7704" y="147"/>
                    <a:pt x="7108" y="385"/>
                    <a:pt x="6834" y="516"/>
                  </a:cubicBezTo>
                  <a:lnTo>
                    <a:pt x="6715" y="278"/>
                  </a:lnTo>
                  <a:cubicBezTo>
                    <a:pt x="6656" y="159"/>
                    <a:pt x="6537" y="52"/>
                    <a:pt x="6406" y="28"/>
                  </a:cubicBezTo>
                  <a:cubicBezTo>
                    <a:pt x="6355" y="10"/>
                    <a:pt x="6303" y="0"/>
                    <a:pt x="6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11957;p81">
              <a:extLst>
                <a:ext uri="{FF2B5EF4-FFF2-40B4-BE49-F238E27FC236}">
                  <a16:creationId xmlns:a16="http://schemas.microsoft.com/office/drawing/2014/main" id="{6B19BC29-169A-28F8-C18D-9E9A88D605E7}"/>
                </a:ext>
              </a:extLst>
            </p:cNvPr>
            <p:cNvSpPr/>
            <p:nvPr/>
          </p:nvSpPr>
          <p:spPr>
            <a:xfrm>
              <a:off x="1003597" y="2557554"/>
              <a:ext cx="49568" cy="60608"/>
            </a:xfrm>
            <a:custGeom>
              <a:avLst/>
              <a:gdLst/>
              <a:ahLst/>
              <a:cxnLst/>
              <a:rect l="l" t="t" r="r" b="b"/>
              <a:pathLst>
                <a:path w="1549" h="1894" extrusionOk="0">
                  <a:moveTo>
                    <a:pt x="774" y="0"/>
                  </a:moveTo>
                  <a:cubicBezTo>
                    <a:pt x="358" y="0"/>
                    <a:pt x="1" y="346"/>
                    <a:pt x="1" y="774"/>
                  </a:cubicBezTo>
                  <a:lnTo>
                    <a:pt x="1" y="1119"/>
                  </a:lnTo>
                  <a:cubicBezTo>
                    <a:pt x="1" y="1536"/>
                    <a:pt x="346" y="1893"/>
                    <a:pt x="774" y="1893"/>
                  </a:cubicBezTo>
                  <a:cubicBezTo>
                    <a:pt x="1203" y="1893"/>
                    <a:pt x="1548" y="1548"/>
                    <a:pt x="1548" y="1119"/>
                  </a:cubicBezTo>
                  <a:lnTo>
                    <a:pt x="1548" y="774"/>
                  </a:lnTo>
                  <a:cubicBezTo>
                    <a:pt x="1548" y="643"/>
                    <a:pt x="1513" y="548"/>
                    <a:pt x="1477" y="441"/>
                  </a:cubicBezTo>
                  <a:cubicBezTo>
                    <a:pt x="1443" y="389"/>
                    <a:pt x="1383" y="350"/>
                    <a:pt x="1322" y="350"/>
                  </a:cubicBezTo>
                  <a:cubicBezTo>
                    <a:pt x="1298" y="350"/>
                    <a:pt x="1274" y="356"/>
                    <a:pt x="1251" y="369"/>
                  </a:cubicBezTo>
                  <a:cubicBezTo>
                    <a:pt x="1179" y="405"/>
                    <a:pt x="1132" y="500"/>
                    <a:pt x="1179" y="584"/>
                  </a:cubicBezTo>
                  <a:cubicBezTo>
                    <a:pt x="1203" y="643"/>
                    <a:pt x="1215" y="703"/>
                    <a:pt x="1215" y="786"/>
                  </a:cubicBezTo>
                  <a:lnTo>
                    <a:pt x="1215" y="1119"/>
                  </a:lnTo>
                  <a:cubicBezTo>
                    <a:pt x="1215" y="1358"/>
                    <a:pt x="1024" y="1572"/>
                    <a:pt x="774" y="1572"/>
                  </a:cubicBezTo>
                  <a:cubicBezTo>
                    <a:pt x="536" y="1572"/>
                    <a:pt x="322" y="1381"/>
                    <a:pt x="322" y="1119"/>
                  </a:cubicBezTo>
                  <a:lnTo>
                    <a:pt x="322" y="786"/>
                  </a:lnTo>
                  <a:cubicBezTo>
                    <a:pt x="322" y="548"/>
                    <a:pt x="524" y="334"/>
                    <a:pt x="774" y="334"/>
                  </a:cubicBezTo>
                  <a:cubicBezTo>
                    <a:pt x="858" y="334"/>
                    <a:pt x="941" y="262"/>
                    <a:pt x="941" y="167"/>
                  </a:cubicBezTo>
                  <a:cubicBezTo>
                    <a:pt x="941" y="84"/>
                    <a:pt x="858" y="0"/>
                    <a:pt x="7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12" name="Google Shape;11958;p81">
            <a:extLst>
              <a:ext uri="{FF2B5EF4-FFF2-40B4-BE49-F238E27FC236}">
                <a16:creationId xmlns:a16="http://schemas.microsoft.com/office/drawing/2014/main" id="{7A6B923E-E01E-7171-0F4E-FB015B7B4AF2}"/>
              </a:ext>
            </a:extLst>
          </p:cNvPr>
          <p:cNvGrpSpPr/>
          <p:nvPr/>
        </p:nvGrpSpPr>
        <p:grpSpPr>
          <a:xfrm>
            <a:off x="13597152" y="4876300"/>
            <a:ext cx="709504" cy="551808"/>
            <a:chOff x="6896909" y="2440946"/>
            <a:chExt cx="354752" cy="2759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3" name="Google Shape;11959;p81">
              <a:extLst>
                <a:ext uri="{FF2B5EF4-FFF2-40B4-BE49-F238E27FC236}">
                  <a16:creationId xmlns:a16="http://schemas.microsoft.com/office/drawing/2014/main" id="{E67FD445-D49D-0546-842B-1ED0E15478BF}"/>
                </a:ext>
              </a:extLst>
            </p:cNvPr>
            <p:cNvSpPr/>
            <p:nvPr/>
          </p:nvSpPr>
          <p:spPr>
            <a:xfrm>
              <a:off x="7052365" y="2573938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46"/>
                  </a:moveTo>
                  <a:cubicBezTo>
                    <a:pt x="607" y="346"/>
                    <a:pt x="691" y="429"/>
                    <a:pt x="691" y="524"/>
                  </a:cubicBezTo>
                  <a:cubicBezTo>
                    <a:pt x="691" y="607"/>
                    <a:pt x="607" y="703"/>
                    <a:pt x="512" y="703"/>
                  </a:cubicBezTo>
                  <a:cubicBezTo>
                    <a:pt x="405" y="703"/>
                    <a:pt x="334" y="607"/>
                    <a:pt x="334" y="524"/>
                  </a:cubicBezTo>
                  <a:cubicBezTo>
                    <a:pt x="334" y="429"/>
                    <a:pt x="417" y="346"/>
                    <a:pt x="512" y="346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6"/>
                    <a:pt x="0" y="500"/>
                  </a:cubicBezTo>
                  <a:cubicBezTo>
                    <a:pt x="0" y="786"/>
                    <a:pt x="226" y="1012"/>
                    <a:pt x="512" y="1012"/>
                  </a:cubicBezTo>
                  <a:cubicBezTo>
                    <a:pt x="786" y="1012"/>
                    <a:pt x="1012" y="786"/>
                    <a:pt x="1012" y="500"/>
                  </a:cubicBezTo>
                  <a:cubicBezTo>
                    <a:pt x="1012" y="226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1960;p81">
              <a:extLst>
                <a:ext uri="{FF2B5EF4-FFF2-40B4-BE49-F238E27FC236}">
                  <a16:creationId xmlns:a16="http://schemas.microsoft.com/office/drawing/2014/main" id="{6EC55C60-F5A4-E89A-FF30-CD332790F95A}"/>
                </a:ext>
              </a:extLst>
            </p:cNvPr>
            <p:cNvSpPr/>
            <p:nvPr/>
          </p:nvSpPr>
          <p:spPr>
            <a:xfrm>
              <a:off x="6896909" y="2440946"/>
              <a:ext cx="354752" cy="275904"/>
            </a:xfrm>
            <a:custGeom>
              <a:avLst/>
              <a:gdLst/>
              <a:ahLst/>
              <a:cxnLst/>
              <a:rect l="l" t="t" r="r" b="b"/>
              <a:pathLst>
                <a:path w="11086" h="8622" extrusionOk="0">
                  <a:moveTo>
                    <a:pt x="3882" y="4847"/>
                  </a:moveTo>
                  <a:cubicBezTo>
                    <a:pt x="3894" y="5049"/>
                    <a:pt x="3953" y="5454"/>
                    <a:pt x="4132" y="5883"/>
                  </a:cubicBezTo>
                  <a:cubicBezTo>
                    <a:pt x="4370" y="6466"/>
                    <a:pt x="4870" y="7192"/>
                    <a:pt x="5930" y="7502"/>
                  </a:cubicBezTo>
                  <a:cubicBezTo>
                    <a:pt x="5942" y="7538"/>
                    <a:pt x="5965" y="7550"/>
                    <a:pt x="5977" y="7585"/>
                  </a:cubicBezTo>
                  <a:cubicBezTo>
                    <a:pt x="4668" y="7585"/>
                    <a:pt x="3441" y="6823"/>
                    <a:pt x="2846" y="5645"/>
                  </a:cubicBezTo>
                  <a:cubicBezTo>
                    <a:pt x="2820" y="5592"/>
                    <a:pt x="2762" y="5559"/>
                    <a:pt x="2700" y="5559"/>
                  </a:cubicBezTo>
                  <a:cubicBezTo>
                    <a:pt x="2677" y="5559"/>
                    <a:pt x="2654" y="5564"/>
                    <a:pt x="2632" y="5573"/>
                  </a:cubicBezTo>
                  <a:cubicBezTo>
                    <a:pt x="2489" y="5597"/>
                    <a:pt x="2465" y="5704"/>
                    <a:pt x="2513" y="5776"/>
                  </a:cubicBezTo>
                  <a:cubicBezTo>
                    <a:pt x="2834" y="6418"/>
                    <a:pt x="3322" y="6942"/>
                    <a:pt x="3941" y="7323"/>
                  </a:cubicBezTo>
                  <a:cubicBezTo>
                    <a:pt x="4275" y="7538"/>
                    <a:pt x="4644" y="7681"/>
                    <a:pt x="5037" y="7788"/>
                  </a:cubicBezTo>
                  <a:cubicBezTo>
                    <a:pt x="4967" y="7792"/>
                    <a:pt x="4898" y="7794"/>
                    <a:pt x="4829" y="7794"/>
                  </a:cubicBezTo>
                  <a:cubicBezTo>
                    <a:pt x="4067" y="7794"/>
                    <a:pt x="3326" y="7554"/>
                    <a:pt x="2715" y="7073"/>
                  </a:cubicBezTo>
                  <a:cubicBezTo>
                    <a:pt x="1989" y="6526"/>
                    <a:pt x="1512" y="5740"/>
                    <a:pt x="1358" y="4847"/>
                  </a:cubicBezTo>
                  <a:lnTo>
                    <a:pt x="2191" y="4847"/>
                  </a:lnTo>
                  <a:cubicBezTo>
                    <a:pt x="2215" y="4918"/>
                    <a:pt x="2227" y="4990"/>
                    <a:pt x="2251" y="5061"/>
                  </a:cubicBezTo>
                  <a:cubicBezTo>
                    <a:pt x="2274" y="5144"/>
                    <a:pt x="2346" y="5180"/>
                    <a:pt x="2417" y="5180"/>
                  </a:cubicBezTo>
                  <a:lnTo>
                    <a:pt x="2465" y="5180"/>
                  </a:lnTo>
                  <a:cubicBezTo>
                    <a:pt x="2548" y="5156"/>
                    <a:pt x="2596" y="5061"/>
                    <a:pt x="2584" y="4990"/>
                  </a:cubicBezTo>
                  <a:cubicBezTo>
                    <a:pt x="2572" y="4942"/>
                    <a:pt x="2548" y="4906"/>
                    <a:pt x="2548" y="4847"/>
                  </a:cubicBezTo>
                  <a:close/>
                  <a:moveTo>
                    <a:pt x="1001" y="4823"/>
                  </a:moveTo>
                  <a:cubicBezTo>
                    <a:pt x="1155" y="5823"/>
                    <a:pt x="1679" y="6704"/>
                    <a:pt x="2489" y="7323"/>
                  </a:cubicBezTo>
                  <a:cubicBezTo>
                    <a:pt x="2953" y="7681"/>
                    <a:pt x="3477" y="7919"/>
                    <a:pt x="4025" y="8026"/>
                  </a:cubicBezTo>
                  <a:cubicBezTo>
                    <a:pt x="3959" y="8030"/>
                    <a:pt x="3893" y="8032"/>
                    <a:pt x="3827" y="8032"/>
                  </a:cubicBezTo>
                  <a:cubicBezTo>
                    <a:pt x="3076" y="8032"/>
                    <a:pt x="2350" y="7782"/>
                    <a:pt x="1715" y="7311"/>
                  </a:cubicBezTo>
                  <a:cubicBezTo>
                    <a:pt x="929" y="6704"/>
                    <a:pt x="441" y="5811"/>
                    <a:pt x="334" y="4823"/>
                  </a:cubicBezTo>
                  <a:close/>
                  <a:moveTo>
                    <a:pt x="6858" y="370"/>
                  </a:moveTo>
                  <a:lnTo>
                    <a:pt x="6858" y="370"/>
                  </a:lnTo>
                  <a:cubicBezTo>
                    <a:pt x="7585" y="572"/>
                    <a:pt x="7823" y="1227"/>
                    <a:pt x="7835" y="1251"/>
                  </a:cubicBezTo>
                  <a:cubicBezTo>
                    <a:pt x="7847" y="1311"/>
                    <a:pt x="7930" y="1358"/>
                    <a:pt x="7989" y="1358"/>
                  </a:cubicBezTo>
                  <a:lnTo>
                    <a:pt x="8168" y="1358"/>
                  </a:lnTo>
                  <a:cubicBezTo>
                    <a:pt x="9609" y="1358"/>
                    <a:pt x="10764" y="2537"/>
                    <a:pt x="10764" y="3966"/>
                  </a:cubicBezTo>
                  <a:cubicBezTo>
                    <a:pt x="10752" y="5335"/>
                    <a:pt x="9835" y="6526"/>
                    <a:pt x="8537" y="6883"/>
                  </a:cubicBezTo>
                  <a:lnTo>
                    <a:pt x="7525" y="7169"/>
                  </a:lnTo>
                  <a:lnTo>
                    <a:pt x="7454" y="6716"/>
                  </a:lnTo>
                  <a:cubicBezTo>
                    <a:pt x="7432" y="6630"/>
                    <a:pt x="7363" y="6583"/>
                    <a:pt x="7280" y="6583"/>
                  </a:cubicBezTo>
                  <a:cubicBezTo>
                    <a:pt x="7270" y="6583"/>
                    <a:pt x="7261" y="6584"/>
                    <a:pt x="7251" y="6585"/>
                  </a:cubicBezTo>
                  <a:cubicBezTo>
                    <a:pt x="7168" y="6597"/>
                    <a:pt x="7108" y="6692"/>
                    <a:pt x="7120" y="6776"/>
                  </a:cubicBezTo>
                  <a:lnTo>
                    <a:pt x="7358" y="8073"/>
                  </a:lnTo>
                  <a:cubicBezTo>
                    <a:pt x="7370" y="8145"/>
                    <a:pt x="7347" y="8204"/>
                    <a:pt x="7287" y="8252"/>
                  </a:cubicBezTo>
                  <a:cubicBezTo>
                    <a:pt x="7255" y="8278"/>
                    <a:pt x="7216" y="8289"/>
                    <a:pt x="7180" y="8289"/>
                  </a:cubicBezTo>
                  <a:cubicBezTo>
                    <a:pt x="7148" y="8289"/>
                    <a:pt x="7119" y="8280"/>
                    <a:pt x="7097" y="8264"/>
                  </a:cubicBezTo>
                  <a:cubicBezTo>
                    <a:pt x="6287" y="7823"/>
                    <a:pt x="6049" y="7061"/>
                    <a:pt x="6049" y="7049"/>
                  </a:cubicBezTo>
                  <a:cubicBezTo>
                    <a:pt x="6030" y="6976"/>
                    <a:pt x="5969" y="6930"/>
                    <a:pt x="5909" y="6930"/>
                  </a:cubicBezTo>
                  <a:cubicBezTo>
                    <a:pt x="5892" y="6930"/>
                    <a:pt x="5874" y="6934"/>
                    <a:pt x="5858" y="6942"/>
                  </a:cubicBezTo>
                  <a:cubicBezTo>
                    <a:pt x="5787" y="6954"/>
                    <a:pt x="5739" y="7026"/>
                    <a:pt x="5739" y="7109"/>
                  </a:cubicBezTo>
                  <a:cubicBezTo>
                    <a:pt x="5108" y="6847"/>
                    <a:pt x="4668" y="6407"/>
                    <a:pt x="4394" y="5764"/>
                  </a:cubicBezTo>
                  <a:cubicBezTo>
                    <a:pt x="4239" y="5395"/>
                    <a:pt x="4191" y="5037"/>
                    <a:pt x="4156" y="4847"/>
                  </a:cubicBezTo>
                  <a:lnTo>
                    <a:pt x="4334" y="4847"/>
                  </a:lnTo>
                  <a:cubicBezTo>
                    <a:pt x="4430" y="4847"/>
                    <a:pt x="4501" y="4763"/>
                    <a:pt x="4501" y="4680"/>
                  </a:cubicBezTo>
                  <a:cubicBezTo>
                    <a:pt x="4501" y="4585"/>
                    <a:pt x="4430" y="4513"/>
                    <a:pt x="4334" y="4513"/>
                  </a:cubicBezTo>
                  <a:lnTo>
                    <a:pt x="334" y="4513"/>
                  </a:lnTo>
                  <a:lnTo>
                    <a:pt x="334" y="4502"/>
                  </a:lnTo>
                  <a:cubicBezTo>
                    <a:pt x="334" y="4204"/>
                    <a:pt x="572" y="3966"/>
                    <a:pt x="870" y="3966"/>
                  </a:cubicBezTo>
                  <a:lnTo>
                    <a:pt x="8418" y="3966"/>
                  </a:lnTo>
                  <a:cubicBezTo>
                    <a:pt x="9025" y="3966"/>
                    <a:pt x="9537" y="3454"/>
                    <a:pt x="9537" y="2847"/>
                  </a:cubicBezTo>
                  <a:cubicBezTo>
                    <a:pt x="9537" y="2239"/>
                    <a:pt x="9025" y="1727"/>
                    <a:pt x="8418" y="1727"/>
                  </a:cubicBezTo>
                  <a:lnTo>
                    <a:pt x="7989" y="1727"/>
                  </a:lnTo>
                  <a:cubicBezTo>
                    <a:pt x="7906" y="1727"/>
                    <a:pt x="7847" y="1775"/>
                    <a:pt x="7835" y="1835"/>
                  </a:cubicBezTo>
                  <a:cubicBezTo>
                    <a:pt x="7835" y="1846"/>
                    <a:pt x="7597" y="2525"/>
                    <a:pt x="6858" y="2716"/>
                  </a:cubicBezTo>
                  <a:cubicBezTo>
                    <a:pt x="6894" y="2573"/>
                    <a:pt x="6930" y="2394"/>
                    <a:pt x="6930" y="2156"/>
                  </a:cubicBezTo>
                  <a:cubicBezTo>
                    <a:pt x="6930" y="1823"/>
                    <a:pt x="7168" y="1704"/>
                    <a:pt x="7180" y="1704"/>
                  </a:cubicBezTo>
                  <a:cubicBezTo>
                    <a:pt x="7239" y="1668"/>
                    <a:pt x="7287" y="1608"/>
                    <a:pt x="7287" y="1549"/>
                  </a:cubicBezTo>
                  <a:cubicBezTo>
                    <a:pt x="7287" y="1489"/>
                    <a:pt x="7251" y="1430"/>
                    <a:pt x="7192" y="1406"/>
                  </a:cubicBezTo>
                  <a:cubicBezTo>
                    <a:pt x="7180" y="1406"/>
                    <a:pt x="6942" y="1287"/>
                    <a:pt x="6942" y="930"/>
                  </a:cubicBezTo>
                  <a:cubicBezTo>
                    <a:pt x="6942" y="692"/>
                    <a:pt x="6918" y="513"/>
                    <a:pt x="6858" y="370"/>
                  </a:cubicBezTo>
                  <a:close/>
                  <a:moveTo>
                    <a:pt x="6406" y="1"/>
                  </a:moveTo>
                  <a:cubicBezTo>
                    <a:pt x="6323" y="1"/>
                    <a:pt x="6239" y="72"/>
                    <a:pt x="6239" y="168"/>
                  </a:cubicBezTo>
                  <a:cubicBezTo>
                    <a:pt x="6239" y="263"/>
                    <a:pt x="6323" y="334"/>
                    <a:pt x="6394" y="334"/>
                  </a:cubicBezTo>
                  <a:cubicBezTo>
                    <a:pt x="6454" y="346"/>
                    <a:pt x="6585" y="465"/>
                    <a:pt x="6585" y="942"/>
                  </a:cubicBezTo>
                  <a:cubicBezTo>
                    <a:pt x="6585" y="1239"/>
                    <a:pt x="6704" y="1430"/>
                    <a:pt x="6823" y="1549"/>
                  </a:cubicBezTo>
                  <a:cubicBezTo>
                    <a:pt x="6704" y="1668"/>
                    <a:pt x="6585" y="1870"/>
                    <a:pt x="6585" y="2168"/>
                  </a:cubicBezTo>
                  <a:cubicBezTo>
                    <a:pt x="6585" y="2644"/>
                    <a:pt x="6454" y="2763"/>
                    <a:pt x="6394" y="2775"/>
                  </a:cubicBezTo>
                  <a:cubicBezTo>
                    <a:pt x="6299" y="2775"/>
                    <a:pt x="6239" y="2847"/>
                    <a:pt x="6239" y="2942"/>
                  </a:cubicBezTo>
                  <a:cubicBezTo>
                    <a:pt x="6239" y="3025"/>
                    <a:pt x="6323" y="3097"/>
                    <a:pt x="6406" y="3097"/>
                  </a:cubicBezTo>
                  <a:cubicBezTo>
                    <a:pt x="7097" y="3097"/>
                    <a:pt x="7525" y="2787"/>
                    <a:pt x="7763" y="2537"/>
                  </a:cubicBezTo>
                  <a:cubicBezTo>
                    <a:pt x="7918" y="2358"/>
                    <a:pt x="8025" y="2180"/>
                    <a:pt x="8073" y="2073"/>
                  </a:cubicBezTo>
                  <a:lnTo>
                    <a:pt x="8406" y="2073"/>
                  </a:lnTo>
                  <a:cubicBezTo>
                    <a:pt x="8835" y="2073"/>
                    <a:pt x="9192" y="2430"/>
                    <a:pt x="9192" y="2858"/>
                  </a:cubicBezTo>
                  <a:cubicBezTo>
                    <a:pt x="9192" y="3299"/>
                    <a:pt x="8835" y="3656"/>
                    <a:pt x="8406" y="3656"/>
                  </a:cubicBezTo>
                  <a:lnTo>
                    <a:pt x="858" y="3656"/>
                  </a:lnTo>
                  <a:cubicBezTo>
                    <a:pt x="381" y="3656"/>
                    <a:pt x="0" y="4037"/>
                    <a:pt x="0" y="4502"/>
                  </a:cubicBezTo>
                  <a:cubicBezTo>
                    <a:pt x="0" y="5716"/>
                    <a:pt x="560" y="6835"/>
                    <a:pt x="1524" y="7561"/>
                  </a:cubicBezTo>
                  <a:cubicBezTo>
                    <a:pt x="2203" y="8085"/>
                    <a:pt x="3025" y="8359"/>
                    <a:pt x="3858" y="8359"/>
                  </a:cubicBezTo>
                  <a:cubicBezTo>
                    <a:pt x="4203" y="8359"/>
                    <a:pt x="4549" y="8312"/>
                    <a:pt x="4894" y="8216"/>
                  </a:cubicBezTo>
                  <a:lnTo>
                    <a:pt x="6120" y="7883"/>
                  </a:lnTo>
                  <a:cubicBezTo>
                    <a:pt x="6299" y="8121"/>
                    <a:pt x="6573" y="8359"/>
                    <a:pt x="6918" y="8562"/>
                  </a:cubicBezTo>
                  <a:cubicBezTo>
                    <a:pt x="6989" y="8609"/>
                    <a:pt x="7073" y="8621"/>
                    <a:pt x="7144" y="8621"/>
                  </a:cubicBezTo>
                  <a:cubicBezTo>
                    <a:pt x="7251" y="8621"/>
                    <a:pt x="7358" y="8597"/>
                    <a:pt x="7442" y="8538"/>
                  </a:cubicBezTo>
                  <a:cubicBezTo>
                    <a:pt x="7608" y="8419"/>
                    <a:pt x="7680" y="8216"/>
                    <a:pt x="7656" y="8026"/>
                  </a:cubicBezTo>
                  <a:lnTo>
                    <a:pt x="7549" y="7490"/>
                  </a:lnTo>
                  <a:lnTo>
                    <a:pt x="8597" y="7204"/>
                  </a:lnTo>
                  <a:cubicBezTo>
                    <a:pt x="10037" y="6811"/>
                    <a:pt x="11049" y="5478"/>
                    <a:pt x="11049" y="3978"/>
                  </a:cubicBezTo>
                  <a:cubicBezTo>
                    <a:pt x="11085" y="2358"/>
                    <a:pt x="9752" y="1037"/>
                    <a:pt x="8132" y="1037"/>
                  </a:cubicBezTo>
                  <a:lnTo>
                    <a:pt x="8073" y="1037"/>
                  </a:lnTo>
                  <a:cubicBezTo>
                    <a:pt x="8025" y="930"/>
                    <a:pt x="7918" y="751"/>
                    <a:pt x="7763" y="572"/>
                  </a:cubicBezTo>
                  <a:cubicBezTo>
                    <a:pt x="7525" y="299"/>
                    <a:pt x="7097" y="1"/>
                    <a:pt x="6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15" name="Google Shape;11961;p81">
            <a:extLst>
              <a:ext uri="{FF2B5EF4-FFF2-40B4-BE49-F238E27FC236}">
                <a16:creationId xmlns:a16="http://schemas.microsoft.com/office/drawing/2014/main" id="{D8DE19B7-13DE-FAFE-92BE-65BFA2272F77}"/>
              </a:ext>
            </a:extLst>
          </p:cNvPr>
          <p:cNvSpPr/>
          <p:nvPr/>
        </p:nvSpPr>
        <p:spPr>
          <a:xfrm>
            <a:off x="12498336" y="4891916"/>
            <a:ext cx="709504" cy="660352"/>
          </a:xfrm>
          <a:custGeom>
            <a:avLst/>
            <a:gdLst/>
            <a:ahLst/>
            <a:cxnLst/>
            <a:rect l="l" t="t" r="r" b="b"/>
            <a:pathLst>
              <a:path w="11086" h="10318" extrusionOk="0">
                <a:moveTo>
                  <a:pt x="3811" y="745"/>
                </a:moveTo>
                <a:cubicBezTo>
                  <a:pt x="3906" y="745"/>
                  <a:pt x="3989" y="829"/>
                  <a:pt x="3989" y="924"/>
                </a:cubicBezTo>
                <a:cubicBezTo>
                  <a:pt x="3989" y="1031"/>
                  <a:pt x="3906" y="1102"/>
                  <a:pt x="3811" y="1102"/>
                </a:cubicBezTo>
                <a:cubicBezTo>
                  <a:pt x="3727" y="1102"/>
                  <a:pt x="3632" y="1031"/>
                  <a:pt x="3632" y="924"/>
                </a:cubicBezTo>
                <a:cubicBezTo>
                  <a:pt x="3632" y="817"/>
                  <a:pt x="3727" y="745"/>
                  <a:pt x="3811" y="745"/>
                </a:cubicBezTo>
                <a:close/>
                <a:moveTo>
                  <a:pt x="8742" y="532"/>
                </a:moveTo>
                <a:cubicBezTo>
                  <a:pt x="9296" y="532"/>
                  <a:pt x="9880" y="576"/>
                  <a:pt x="10347" y="709"/>
                </a:cubicBezTo>
                <a:cubicBezTo>
                  <a:pt x="10073" y="924"/>
                  <a:pt x="9657" y="1269"/>
                  <a:pt x="9335" y="1686"/>
                </a:cubicBezTo>
                <a:cubicBezTo>
                  <a:pt x="8847" y="1245"/>
                  <a:pt x="8252" y="876"/>
                  <a:pt x="7561" y="590"/>
                </a:cubicBezTo>
                <a:cubicBezTo>
                  <a:pt x="7890" y="559"/>
                  <a:pt x="8307" y="532"/>
                  <a:pt x="8742" y="532"/>
                </a:cubicBezTo>
                <a:close/>
                <a:moveTo>
                  <a:pt x="4519" y="339"/>
                </a:moveTo>
                <a:cubicBezTo>
                  <a:pt x="5432" y="339"/>
                  <a:pt x="6383" y="508"/>
                  <a:pt x="7240" y="829"/>
                </a:cubicBezTo>
                <a:cubicBezTo>
                  <a:pt x="8252" y="1221"/>
                  <a:pt x="9085" y="1781"/>
                  <a:pt x="9692" y="2507"/>
                </a:cubicBezTo>
                <a:cubicBezTo>
                  <a:pt x="9323" y="2305"/>
                  <a:pt x="8859" y="2114"/>
                  <a:pt x="8335" y="1995"/>
                </a:cubicBezTo>
                <a:cubicBezTo>
                  <a:pt x="8013" y="1722"/>
                  <a:pt x="7668" y="1495"/>
                  <a:pt x="7323" y="1317"/>
                </a:cubicBezTo>
                <a:cubicBezTo>
                  <a:pt x="6740" y="1043"/>
                  <a:pt x="6073" y="817"/>
                  <a:pt x="5311" y="686"/>
                </a:cubicBezTo>
                <a:cubicBezTo>
                  <a:pt x="5298" y="682"/>
                  <a:pt x="5286" y="680"/>
                  <a:pt x="5273" y="680"/>
                </a:cubicBezTo>
                <a:cubicBezTo>
                  <a:pt x="5201" y="680"/>
                  <a:pt x="5130" y="736"/>
                  <a:pt x="5120" y="817"/>
                </a:cubicBezTo>
                <a:cubicBezTo>
                  <a:pt x="5108" y="900"/>
                  <a:pt x="5168" y="995"/>
                  <a:pt x="5251" y="1007"/>
                </a:cubicBezTo>
                <a:cubicBezTo>
                  <a:pt x="5537" y="1055"/>
                  <a:pt x="5787" y="1114"/>
                  <a:pt x="6049" y="1186"/>
                </a:cubicBezTo>
                <a:cubicBezTo>
                  <a:pt x="5966" y="1531"/>
                  <a:pt x="5656" y="1757"/>
                  <a:pt x="5656" y="1757"/>
                </a:cubicBezTo>
                <a:cubicBezTo>
                  <a:pt x="5585" y="1793"/>
                  <a:pt x="5573" y="1900"/>
                  <a:pt x="5608" y="1972"/>
                </a:cubicBezTo>
                <a:cubicBezTo>
                  <a:pt x="5644" y="2019"/>
                  <a:pt x="5704" y="2055"/>
                  <a:pt x="5751" y="2055"/>
                </a:cubicBezTo>
                <a:cubicBezTo>
                  <a:pt x="5775" y="2055"/>
                  <a:pt x="5811" y="2031"/>
                  <a:pt x="5835" y="2019"/>
                </a:cubicBezTo>
                <a:cubicBezTo>
                  <a:pt x="5847" y="2007"/>
                  <a:pt x="6239" y="1733"/>
                  <a:pt x="6359" y="1281"/>
                </a:cubicBezTo>
                <a:cubicBezTo>
                  <a:pt x="6466" y="1305"/>
                  <a:pt x="6561" y="1352"/>
                  <a:pt x="6656" y="1376"/>
                </a:cubicBezTo>
                <a:cubicBezTo>
                  <a:pt x="6644" y="1662"/>
                  <a:pt x="6406" y="1876"/>
                  <a:pt x="6406" y="1888"/>
                </a:cubicBezTo>
                <a:cubicBezTo>
                  <a:pt x="6347" y="1948"/>
                  <a:pt x="6323" y="2055"/>
                  <a:pt x="6382" y="2114"/>
                </a:cubicBezTo>
                <a:cubicBezTo>
                  <a:pt x="6418" y="2138"/>
                  <a:pt x="6466" y="2174"/>
                  <a:pt x="6501" y="2174"/>
                </a:cubicBezTo>
                <a:cubicBezTo>
                  <a:pt x="6549" y="2174"/>
                  <a:pt x="6585" y="2150"/>
                  <a:pt x="6609" y="2126"/>
                </a:cubicBezTo>
                <a:cubicBezTo>
                  <a:pt x="6620" y="2114"/>
                  <a:pt x="6894" y="1876"/>
                  <a:pt x="6954" y="1519"/>
                </a:cubicBezTo>
                <a:cubicBezTo>
                  <a:pt x="7025" y="1543"/>
                  <a:pt x="7085" y="1579"/>
                  <a:pt x="7156" y="1602"/>
                </a:cubicBezTo>
                <a:cubicBezTo>
                  <a:pt x="7192" y="1614"/>
                  <a:pt x="7216" y="1638"/>
                  <a:pt x="7263" y="1650"/>
                </a:cubicBezTo>
                <a:cubicBezTo>
                  <a:pt x="7240" y="1829"/>
                  <a:pt x="7085" y="1972"/>
                  <a:pt x="7085" y="1972"/>
                </a:cubicBezTo>
                <a:cubicBezTo>
                  <a:pt x="7025" y="2031"/>
                  <a:pt x="7013" y="2138"/>
                  <a:pt x="7073" y="2198"/>
                </a:cubicBezTo>
                <a:cubicBezTo>
                  <a:pt x="7097" y="2233"/>
                  <a:pt x="7144" y="2257"/>
                  <a:pt x="7192" y="2257"/>
                </a:cubicBezTo>
                <a:cubicBezTo>
                  <a:pt x="7240" y="2257"/>
                  <a:pt x="7263" y="2245"/>
                  <a:pt x="7299" y="2210"/>
                </a:cubicBezTo>
                <a:cubicBezTo>
                  <a:pt x="7311" y="2198"/>
                  <a:pt x="7478" y="2055"/>
                  <a:pt x="7549" y="1817"/>
                </a:cubicBezTo>
                <a:cubicBezTo>
                  <a:pt x="7740" y="1936"/>
                  <a:pt x="7930" y="2079"/>
                  <a:pt x="8133" y="2245"/>
                </a:cubicBezTo>
                <a:cubicBezTo>
                  <a:pt x="8144" y="2257"/>
                  <a:pt x="8168" y="2269"/>
                  <a:pt x="8204" y="2269"/>
                </a:cubicBezTo>
                <a:cubicBezTo>
                  <a:pt x="9395" y="2543"/>
                  <a:pt x="10216" y="3198"/>
                  <a:pt x="10573" y="3555"/>
                </a:cubicBezTo>
                <a:lnTo>
                  <a:pt x="9621" y="3615"/>
                </a:lnTo>
                <a:cubicBezTo>
                  <a:pt x="9561" y="3615"/>
                  <a:pt x="9514" y="3638"/>
                  <a:pt x="9478" y="3698"/>
                </a:cubicBezTo>
                <a:cubicBezTo>
                  <a:pt x="9454" y="3746"/>
                  <a:pt x="9454" y="3805"/>
                  <a:pt x="9478" y="3865"/>
                </a:cubicBezTo>
                <a:cubicBezTo>
                  <a:pt x="9537" y="3960"/>
                  <a:pt x="9585" y="4055"/>
                  <a:pt x="9645" y="4150"/>
                </a:cubicBezTo>
                <a:cubicBezTo>
                  <a:pt x="9680" y="4210"/>
                  <a:pt x="9740" y="4234"/>
                  <a:pt x="9799" y="4234"/>
                </a:cubicBezTo>
                <a:cubicBezTo>
                  <a:pt x="9823" y="4234"/>
                  <a:pt x="9835" y="4234"/>
                  <a:pt x="9871" y="4222"/>
                </a:cubicBezTo>
                <a:cubicBezTo>
                  <a:pt x="9942" y="4174"/>
                  <a:pt x="9978" y="4091"/>
                  <a:pt x="9942" y="3996"/>
                </a:cubicBezTo>
                <a:cubicBezTo>
                  <a:pt x="9930" y="3972"/>
                  <a:pt x="9918" y="3960"/>
                  <a:pt x="9895" y="3924"/>
                </a:cubicBezTo>
                <a:lnTo>
                  <a:pt x="10466" y="3900"/>
                </a:lnTo>
                <a:cubicBezTo>
                  <a:pt x="10657" y="4436"/>
                  <a:pt x="10752" y="4996"/>
                  <a:pt x="10752" y="5603"/>
                </a:cubicBezTo>
                <a:cubicBezTo>
                  <a:pt x="10752" y="6329"/>
                  <a:pt x="10597" y="6960"/>
                  <a:pt x="10299" y="7484"/>
                </a:cubicBezTo>
                <a:cubicBezTo>
                  <a:pt x="10359" y="7317"/>
                  <a:pt x="10419" y="7163"/>
                  <a:pt x="10454" y="6996"/>
                </a:cubicBezTo>
                <a:cubicBezTo>
                  <a:pt x="10597" y="6282"/>
                  <a:pt x="10526" y="5472"/>
                  <a:pt x="10228" y="4674"/>
                </a:cubicBezTo>
                <a:cubicBezTo>
                  <a:pt x="10201" y="4603"/>
                  <a:pt x="10148" y="4565"/>
                  <a:pt x="10084" y="4565"/>
                </a:cubicBezTo>
                <a:cubicBezTo>
                  <a:pt x="10062" y="4565"/>
                  <a:pt x="10038" y="4570"/>
                  <a:pt x="10014" y="4579"/>
                </a:cubicBezTo>
                <a:cubicBezTo>
                  <a:pt x="9930" y="4615"/>
                  <a:pt x="9883" y="4698"/>
                  <a:pt x="9930" y="4793"/>
                </a:cubicBezTo>
                <a:cubicBezTo>
                  <a:pt x="10216" y="5532"/>
                  <a:pt x="10276" y="6282"/>
                  <a:pt x="10133" y="6936"/>
                </a:cubicBezTo>
                <a:cubicBezTo>
                  <a:pt x="9978" y="7663"/>
                  <a:pt x="9573" y="8270"/>
                  <a:pt x="8906" y="8746"/>
                </a:cubicBezTo>
                <a:cubicBezTo>
                  <a:pt x="8454" y="8972"/>
                  <a:pt x="7966" y="9103"/>
                  <a:pt x="7502" y="9199"/>
                </a:cubicBezTo>
                <a:cubicBezTo>
                  <a:pt x="7621" y="9139"/>
                  <a:pt x="7740" y="9056"/>
                  <a:pt x="7859" y="8996"/>
                </a:cubicBezTo>
                <a:cubicBezTo>
                  <a:pt x="8990" y="8318"/>
                  <a:pt x="9478" y="7353"/>
                  <a:pt x="9287" y="6234"/>
                </a:cubicBezTo>
                <a:cubicBezTo>
                  <a:pt x="9276" y="6055"/>
                  <a:pt x="9228" y="5877"/>
                  <a:pt x="9156" y="5698"/>
                </a:cubicBezTo>
                <a:cubicBezTo>
                  <a:pt x="8930" y="5091"/>
                  <a:pt x="8454" y="4555"/>
                  <a:pt x="7799" y="4138"/>
                </a:cubicBezTo>
                <a:cubicBezTo>
                  <a:pt x="7097" y="3686"/>
                  <a:pt x="6192" y="3400"/>
                  <a:pt x="5192" y="3305"/>
                </a:cubicBezTo>
                <a:cubicBezTo>
                  <a:pt x="3977" y="3186"/>
                  <a:pt x="2572" y="2984"/>
                  <a:pt x="2179" y="2543"/>
                </a:cubicBezTo>
                <a:cubicBezTo>
                  <a:pt x="2509" y="2503"/>
                  <a:pt x="2897" y="2463"/>
                  <a:pt x="3382" y="2463"/>
                </a:cubicBezTo>
                <a:cubicBezTo>
                  <a:pt x="3616" y="2463"/>
                  <a:pt x="3873" y="2472"/>
                  <a:pt x="4156" y="2495"/>
                </a:cubicBezTo>
                <a:cubicBezTo>
                  <a:pt x="4162" y="2496"/>
                  <a:pt x="4168" y="2497"/>
                  <a:pt x="4174" y="2497"/>
                </a:cubicBezTo>
                <a:cubicBezTo>
                  <a:pt x="4251" y="2497"/>
                  <a:pt x="4323" y="2430"/>
                  <a:pt x="4334" y="2353"/>
                </a:cubicBezTo>
                <a:cubicBezTo>
                  <a:pt x="4346" y="2257"/>
                  <a:pt x="4275" y="2186"/>
                  <a:pt x="4180" y="2174"/>
                </a:cubicBezTo>
                <a:cubicBezTo>
                  <a:pt x="3861" y="2140"/>
                  <a:pt x="3573" y="2128"/>
                  <a:pt x="3313" y="2128"/>
                </a:cubicBezTo>
                <a:cubicBezTo>
                  <a:pt x="2834" y="2128"/>
                  <a:pt x="2448" y="2171"/>
                  <a:pt x="2132" y="2210"/>
                </a:cubicBezTo>
                <a:cubicBezTo>
                  <a:pt x="1890" y="2235"/>
                  <a:pt x="1689" y="2261"/>
                  <a:pt x="1516" y="2261"/>
                </a:cubicBezTo>
                <a:cubicBezTo>
                  <a:pt x="1365" y="2261"/>
                  <a:pt x="1236" y="2241"/>
                  <a:pt x="1120" y="2186"/>
                </a:cubicBezTo>
                <a:cubicBezTo>
                  <a:pt x="632" y="1960"/>
                  <a:pt x="346" y="1650"/>
                  <a:pt x="346" y="1471"/>
                </a:cubicBezTo>
                <a:cubicBezTo>
                  <a:pt x="346" y="1436"/>
                  <a:pt x="370" y="1400"/>
                  <a:pt x="417" y="1341"/>
                </a:cubicBezTo>
                <a:cubicBezTo>
                  <a:pt x="644" y="1138"/>
                  <a:pt x="1763" y="829"/>
                  <a:pt x="3334" y="829"/>
                </a:cubicBezTo>
                <a:cubicBezTo>
                  <a:pt x="3322" y="864"/>
                  <a:pt x="3322" y="900"/>
                  <a:pt x="3322" y="936"/>
                </a:cubicBezTo>
                <a:cubicBezTo>
                  <a:pt x="3322" y="1221"/>
                  <a:pt x="3549" y="1436"/>
                  <a:pt x="3822" y="1436"/>
                </a:cubicBezTo>
                <a:cubicBezTo>
                  <a:pt x="4108" y="1436"/>
                  <a:pt x="4334" y="1221"/>
                  <a:pt x="4334" y="936"/>
                </a:cubicBezTo>
                <a:lnTo>
                  <a:pt x="4334" y="876"/>
                </a:lnTo>
                <a:cubicBezTo>
                  <a:pt x="4418" y="876"/>
                  <a:pt x="4501" y="888"/>
                  <a:pt x="4584" y="900"/>
                </a:cubicBezTo>
                <a:lnTo>
                  <a:pt x="4596" y="900"/>
                </a:lnTo>
                <a:cubicBezTo>
                  <a:pt x="4680" y="900"/>
                  <a:pt x="4751" y="840"/>
                  <a:pt x="4763" y="757"/>
                </a:cubicBezTo>
                <a:cubicBezTo>
                  <a:pt x="4775" y="662"/>
                  <a:pt x="4704" y="590"/>
                  <a:pt x="4620" y="579"/>
                </a:cubicBezTo>
                <a:cubicBezTo>
                  <a:pt x="4454" y="567"/>
                  <a:pt x="4299" y="543"/>
                  <a:pt x="4144" y="531"/>
                </a:cubicBezTo>
                <a:cubicBezTo>
                  <a:pt x="4049" y="471"/>
                  <a:pt x="3942" y="424"/>
                  <a:pt x="3822" y="424"/>
                </a:cubicBezTo>
                <a:cubicBezTo>
                  <a:pt x="3727" y="424"/>
                  <a:pt x="3632" y="459"/>
                  <a:pt x="3561" y="507"/>
                </a:cubicBezTo>
                <a:cubicBezTo>
                  <a:pt x="3322" y="507"/>
                  <a:pt x="3084" y="507"/>
                  <a:pt x="2858" y="519"/>
                </a:cubicBezTo>
                <a:cubicBezTo>
                  <a:pt x="3072" y="471"/>
                  <a:pt x="3287" y="448"/>
                  <a:pt x="3513" y="412"/>
                </a:cubicBezTo>
                <a:cubicBezTo>
                  <a:pt x="3838" y="363"/>
                  <a:pt x="4176" y="339"/>
                  <a:pt x="4519" y="339"/>
                </a:cubicBezTo>
                <a:close/>
                <a:moveTo>
                  <a:pt x="8228" y="8306"/>
                </a:moveTo>
                <a:lnTo>
                  <a:pt x="8228" y="8306"/>
                </a:lnTo>
                <a:cubicBezTo>
                  <a:pt x="8085" y="8437"/>
                  <a:pt x="7906" y="8568"/>
                  <a:pt x="7692" y="8687"/>
                </a:cubicBezTo>
                <a:cubicBezTo>
                  <a:pt x="6906" y="9187"/>
                  <a:pt x="6049" y="9365"/>
                  <a:pt x="6025" y="9365"/>
                </a:cubicBezTo>
                <a:cubicBezTo>
                  <a:pt x="6013" y="9365"/>
                  <a:pt x="6001" y="9365"/>
                  <a:pt x="5989" y="9377"/>
                </a:cubicBezTo>
                <a:cubicBezTo>
                  <a:pt x="4977" y="9865"/>
                  <a:pt x="3727" y="9973"/>
                  <a:pt x="2953" y="9984"/>
                </a:cubicBezTo>
                <a:lnTo>
                  <a:pt x="4215" y="9401"/>
                </a:lnTo>
                <a:cubicBezTo>
                  <a:pt x="4275" y="9377"/>
                  <a:pt x="4299" y="9318"/>
                  <a:pt x="4299" y="9258"/>
                </a:cubicBezTo>
                <a:cubicBezTo>
                  <a:pt x="4299" y="9199"/>
                  <a:pt x="4251" y="9139"/>
                  <a:pt x="4215" y="9103"/>
                </a:cubicBezTo>
                <a:lnTo>
                  <a:pt x="2930" y="8532"/>
                </a:lnTo>
                <a:lnTo>
                  <a:pt x="2953" y="8532"/>
                </a:lnTo>
                <a:cubicBezTo>
                  <a:pt x="3692" y="8532"/>
                  <a:pt x="4894" y="8603"/>
                  <a:pt x="5966" y="9020"/>
                </a:cubicBezTo>
                <a:cubicBezTo>
                  <a:pt x="6001" y="9032"/>
                  <a:pt x="6025" y="9032"/>
                  <a:pt x="6061" y="9032"/>
                </a:cubicBezTo>
                <a:cubicBezTo>
                  <a:pt x="7144" y="8853"/>
                  <a:pt x="7811" y="8568"/>
                  <a:pt x="8228" y="8306"/>
                </a:cubicBezTo>
                <a:close/>
                <a:moveTo>
                  <a:pt x="4495" y="1"/>
                </a:moveTo>
                <a:cubicBezTo>
                  <a:pt x="4135" y="1"/>
                  <a:pt x="3780" y="26"/>
                  <a:pt x="3441" y="78"/>
                </a:cubicBezTo>
                <a:cubicBezTo>
                  <a:pt x="2549" y="209"/>
                  <a:pt x="1739" y="388"/>
                  <a:pt x="1167" y="579"/>
                </a:cubicBezTo>
                <a:cubicBezTo>
                  <a:pt x="370" y="852"/>
                  <a:pt x="1" y="1114"/>
                  <a:pt x="1" y="1448"/>
                </a:cubicBezTo>
                <a:cubicBezTo>
                  <a:pt x="1" y="1781"/>
                  <a:pt x="393" y="2186"/>
                  <a:pt x="965" y="2460"/>
                </a:cubicBezTo>
                <a:cubicBezTo>
                  <a:pt x="1151" y="2527"/>
                  <a:pt x="1330" y="2559"/>
                  <a:pt x="1533" y="2559"/>
                </a:cubicBezTo>
                <a:cubicBezTo>
                  <a:pt x="1617" y="2559"/>
                  <a:pt x="1705" y="2553"/>
                  <a:pt x="1798" y="2543"/>
                </a:cubicBezTo>
                <a:cubicBezTo>
                  <a:pt x="1953" y="2829"/>
                  <a:pt x="2275" y="3031"/>
                  <a:pt x="2846" y="3210"/>
                </a:cubicBezTo>
                <a:cubicBezTo>
                  <a:pt x="3382" y="3376"/>
                  <a:pt x="4108" y="3496"/>
                  <a:pt x="5168" y="3603"/>
                </a:cubicBezTo>
                <a:cubicBezTo>
                  <a:pt x="6120" y="3686"/>
                  <a:pt x="6966" y="3972"/>
                  <a:pt x="7632" y="4389"/>
                </a:cubicBezTo>
                <a:cubicBezTo>
                  <a:pt x="8252" y="4781"/>
                  <a:pt x="8668" y="5258"/>
                  <a:pt x="8871" y="5793"/>
                </a:cubicBezTo>
                <a:cubicBezTo>
                  <a:pt x="9121" y="6484"/>
                  <a:pt x="8978" y="7186"/>
                  <a:pt x="8430" y="7770"/>
                </a:cubicBezTo>
                <a:cubicBezTo>
                  <a:pt x="7894" y="8329"/>
                  <a:pt x="6728" y="8603"/>
                  <a:pt x="6061" y="8722"/>
                </a:cubicBezTo>
                <a:cubicBezTo>
                  <a:pt x="4959" y="8297"/>
                  <a:pt x="3741" y="8216"/>
                  <a:pt x="2985" y="8216"/>
                </a:cubicBezTo>
                <a:cubicBezTo>
                  <a:pt x="2557" y="8216"/>
                  <a:pt x="2277" y="8242"/>
                  <a:pt x="2251" y="8246"/>
                </a:cubicBezTo>
                <a:cubicBezTo>
                  <a:pt x="2179" y="8246"/>
                  <a:pt x="2120" y="8306"/>
                  <a:pt x="2096" y="8377"/>
                </a:cubicBezTo>
                <a:cubicBezTo>
                  <a:pt x="2084" y="8449"/>
                  <a:pt x="2132" y="8532"/>
                  <a:pt x="2191" y="8556"/>
                </a:cubicBezTo>
                <a:lnTo>
                  <a:pt x="3763" y="9270"/>
                </a:lnTo>
                <a:lnTo>
                  <a:pt x="2191" y="9984"/>
                </a:lnTo>
                <a:cubicBezTo>
                  <a:pt x="2120" y="10020"/>
                  <a:pt x="2084" y="10092"/>
                  <a:pt x="2096" y="10163"/>
                </a:cubicBezTo>
                <a:cubicBezTo>
                  <a:pt x="2120" y="10234"/>
                  <a:pt x="2179" y="10294"/>
                  <a:pt x="2251" y="10294"/>
                </a:cubicBezTo>
                <a:cubicBezTo>
                  <a:pt x="2275" y="10294"/>
                  <a:pt x="2513" y="10318"/>
                  <a:pt x="2870" y="10318"/>
                </a:cubicBezTo>
                <a:cubicBezTo>
                  <a:pt x="3644" y="10318"/>
                  <a:pt x="5001" y="10223"/>
                  <a:pt x="6120" y="9687"/>
                </a:cubicBezTo>
                <a:cubicBezTo>
                  <a:pt x="6847" y="9627"/>
                  <a:pt x="8073" y="9544"/>
                  <a:pt x="9109" y="9008"/>
                </a:cubicBezTo>
                <a:cubicBezTo>
                  <a:pt x="10419" y="8329"/>
                  <a:pt x="11085" y="7186"/>
                  <a:pt x="11085" y="5615"/>
                </a:cubicBezTo>
                <a:cubicBezTo>
                  <a:pt x="11085" y="4996"/>
                  <a:pt x="11002" y="4424"/>
                  <a:pt x="10823" y="3865"/>
                </a:cubicBezTo>
                <a:lnTo>
                  <a:pt x="10931" y="3853"/>
                </a:lnTo>
                <a:cubicBezTo>
                  <a:pt x="10990" y="3853"/>
                  <a:pt x="11050" y="3805"/>
                  <a:pt x="11061" y="3769"/>
                </a:cubicBezTo>
                <a:cubicBezTo>
                  <a:pt x="11085" y="3710"/>
                  <a:pt x="11073" y="3650"/>
                  <a:pt x="11050" y="3603"/>
                </a:cubicBezTo>
                <a:cubicBezTo>
                  <a:pt x="11026" y="3567"/>
                  <a:pt x="10811" y="3305"/>
                  <a:pt x="10407" y="2972"/>
                </a:cubicBezTo>
                <a:cubicBezTo>
                  <a:pt x="10180" y="2591"/>
                  <a:pt x="9895" y="2233"/>
                  <a:pt x="9573" y="1900"/>
                </a:cubicBezTo>
                <a:cubicBezTo>
                  <a:pt x="10038" y="1293"/>
                  <a:pt x="10764" y="805"/>
                  <a:pt x="10776" y="805"/>
                </a:cubicBezTo>
                <a:cubicBezTo>
                  <a:pt x="10823" y="769"/>
                  <a:pt x="10847" y="709"/>
                  <a:pt x="10847" y="650"/>
                </a:cubicBezTo>
                <a:cubicBezTo>
                  <a:pt x="10847" y="590"/>
                  <a:pt x="10811" y="555"/>
                  <a:pt x="10752" y="519"/>
                </a:cubicBezTo>
                <a:cubicBezTo>
                  <a:pt x="10279" y="318"/>
                  <a:pt x="9629" y="210"/>
                  <a:pt x="8778" y="210"/>
                </a:cubicBezTo>
                <a:cubicBezTo>
                  <a:pt x="8622" y="210"/>
                  <a:pt x="8458" y="214"/>
                  <a:pt x="8287" y="221"/>
                </a:cubicBezTo>
                <a:cubicBezTo>
                  <a:pt x="7597" y="257"/>
                  <a:pt x="7025" y="328"/>
                  <a:pt x="6882" y="352"/>
                </a:cubicBezTo>
                <a:cubicBezTo>
                  <a:pt x="6113" y="123"/>
                  <a:pt x="5288" y="1"/>
                  <a:pt x="4495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16" name="Google Shape;11962;p81">
            <a:extLst>
              <a:ext uri="{FF2B5EF4-FFF2-40B4-BE49-F238E27FC236}">
                <a16:creationId xmlns:a16="http://schemas.microsoft.com/office/drawing/2014/main" id="{774F7A7B-2C5C-F95B-34E3-058993BFCE06}"/>
              </a:ext>
            </a:extLst>
          </p:cNvPr>
          <p:cNvGrpSpPr/>
          <p:nvPr/>
        </p:nvGrpSpPr>
        <p:grpSpPr>
          <a:xfrm>
            <a:off x="10333472" y="4843916"/>
            <a:ext cx="643968" cy="709120"/>
            <a:chOff x="5265069" y="2424754"/>
            <a:chExt cx="321984" cy="3545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7" name="Google Shape;11963;p81">
              <a:extLst>
                <a:ext uri="{FF2B5EF4-FFF2-40B4-BE49-F238E27FC236}">
                  <a16:creationId xmlns:a16="http://schemas.microsoft.com/office/drawing/2014/main" id="{D1D87BDE-68A2-6CCD-E373-74489FBD6195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1964;p81">
              <a:extLst>
                <a:ext uri="{FF2B5EF4-FFF2-40B4-BE49-F238E27FC236}">
                  <a16:creationId xmlns:a16="http://schemas.microsoft.com/office/drawing/2014/main" id="{3534AAB3-4EAB-2700-50F4-D181C1AF34E8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1965;p81">
            <a:extLst>
              <a:ext uri="{FF2B5EF4-FFF2-40B4-BE49-F238E27FC236}">
                <a16:creationId xmlns:a16="http://schemas.microsoft.com/office/drawing/2014/main" id="{59CEF205-689D-1B37-334E-F087622F44CF}"/>
              </a:ext>
            </a:extLst>
          </p:cNvPr>
          <p:cNvGrpSpPr/>
          <p:nvPr/>
        </p:nvGrpSpPr>
        <p:grpSpPr>
          <a:xfrm>
            <a:off x="8104672" y="4927948"/>
            <a:ext cx="710208" cy="519168"/>
            <a:chOff x="4150669" y="2466770"/>
            <a:chExt cx="355104" cy="2595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0" name="Google Shape;11966;p81">
              <a:extLst>
                <a:ext uri="{FF2B5EF4-FFF2-40B4-BE49-F238E27FC236}">
                  <a16:creationId xmlns:a16="http://schemas.microsoft.com/office/drawing/2014/main" id="{FD9F87E8-4685-F63E-26DE-3265B0AB4A32}"/>
                </a:ext>
              </a:extLst>
            </p:cNvPr>
            <p:cNvSpPr/>
            <p:nvPr/>
          </p:nvSpPr>
          <p:spPr>
            <a:xfrm>
              <a:off x="4150669" y="2466770"/>
              <a:ext cx="355104" cy="259584"/>
            </a:xfrm>
            <a:custGeom>
              <a:avLst/>
              <a:gdLst/>
              <a:ahLst/>
              <a:cxnLst/>
              <a:rect l="l" t="t" r="r" b="b"/>
              <a:pathLst>
                <a:path w="11097" h="8112" extrusionOk="0">
                  <a:moveTo>
                    <a:pt x="4060" y="349"/>
                  </a:moveTo>
                  <a:cubicBezTo>
                    <a:pt x="5489" y="718"/>
                    <a:pt x="6632" y="1504"/>
                    <a:pt x="7382" y="2266"/>
                  </a:cubicBezTo>
                  <a:cubicBezTo>
                    <a:pt x="6965" y="2051"/>
                    <a:pt x="6560" y="1897"/>
                    <a:pt x="6263" y="1766"/>
                  </a:cubicBezTo>
                  <a:cubicBezTo>
                    <a:pt x="5322" y="1420"/>
                    <a:pt x="4298" y="1170"/>
                    <a:pt x="3560" y="1123"/>
                  </a:cubicBezTo>
                  <a:lnTo>
                    <a:pt x="4060" y="349"/>
                  </a:lnTo>
                  <a:close/>
                  <a:moveTo>
                    <a:pt x="3322" y="1397"/>
                  </a:moveTo>
                  <a:cubicBezTo>
                    <a:pt x="4036" y="1409"/>
                    <a:pt x="5144" y="1647"/>
                    <a:pt x="6144" y="2040"/>
                  </a:cubicBezTo>
                  <a:cubicBezTo>
                    <a:pt x="7370" y="2504"/>
                    <a:pt x="8275" y="3052"/>
                    <a:pt x="8704" y="3635"/>
                  </a:cubicBezTo>
                  <a:cubicBezTo>
                    <a:pt x="8737" y="3676"/>
                    <a:pt x="8783" y="3697"/>
                    <a:pt x="8829" y="3697"/>
                  </a:cubicBezTo>
                  <a:cubicBezTo>
                    <a:pt x="8864" y="3697"/>
                    <a:pt x="8899" y="3685"/>
                    <a:pt x="8930" y="3659"/>
                  </a:cubicBezTo>
                  <a:cubicBezTo>
                    <a:pt x="9001" y="3599"/>
                    <a:pt x="9013" y="3516"/>
                    <a:pt x="8954" y="3433"/>
                  </a:cubicBezTo>
                  <a:cubicBezTo>
                    <a:pt x="8930" y="3397"/>
                    <a:pt x="8882" y="3349"/>
                    <a:pt x="8858" y="3314"/>
                  </a:cubicBezTo>
                  <a:cubicBezTo>
                    <a:pt x="9668" y="3004"/>
                    <a:pt x="10240" y="2480"/>
                    <a:pt x="10597" y="2087"/>
                  </a:cubicBezTo>
                  <a:lnTo>
                    <a:pt x="10597" y="2087"/>
                  </a:lnTo>
                  <a:lnTo>
                    <a:pt x="10251" y="3956"/>
                  </a:lnTo>
                  <a:cubicBezTo>
                    <a:pt x="10204" y="4230"/>
                    <a:pt x="10204" y="4504"/>
                    <a:pt x="10251" y="4778"/>
                  </a:cubicBezTo>
                  <a:lnTo>
                    <a:pt x="10597" y="6647"/>
                  </a:lnTo>
                  <a:cubicBezTo>
                    <a:pt x="10251" y="6266"/>
                    <a:pt x="9692" y="5742"/>
                    <a:pt x="8870" y="5433"/>
                  </a:cubicBezTo>
                  <a:cubicBezTo>
                    <a:pt x="9132" y="5123"/>
                    <a:pt x="9335" y="4766"/>
                    <a:pt x="9335" y="4373"/>
                  </a:cubicBezTo>
                  <a:cubicBezTo>
                    <a:pt x="9335" y="4302"/>
                    <a:pt x="9311" y="4207"/>
                    <a:pt x="9299" y="4135"/>
                  </a:cubicBezTo>
                  <a:cubicBezTo>
                    <a:pt x="9288" y="4059"/>
                    <a:pt x="9207" y="4003"/>
                    <a:pt x="9130" y="4003"/>
                  </a:cubicBezTo>
                  <a:cubicBezTo>
                    <a:pt x="9123" y="4003"/>
                    <a:pt x="9116" y="4003"/>
                    <a:pt x="9108" y="4004"/>
                  </a:cubicBezTo>
                  <a:cubicBezTo>
                    <a:pt x="9013" y="4016"/>
                    <a:pt x="8954" y="4111"/>
                    <a:pt x="8977" y="4195"/>
                  </a:cubicBezTo>
                  <a:cubicBezTo>
                    <a:pt x="8989" y="4254"/>
                    <a:pt x="8989" y="4314"/>
                    <a:pt x="8989" y="4373"/>
                  </a:cubicBezTo>
                  <a:cubicBezTo>
                    <a:pt x="8989" y="4730"/>
                    <a:pt x="8775" y="5099"/>
                    <a:pt x="8358" y="5469"/>
                  </a:cubicBezTo>
                  <a:cubicBezTo>
                    <a:pt x="7989" y="5802"/>
                    <a:pt x="7442" y="6135"/>
                    <a:pt x="6787" y="6433"/>
                  </a:cubicBezTo>
                  <a:cubicBezTo>
                    <a:pt x="5620" y="6957"/>
                    <a:pt x="4215" y="7302"/>
                    <a:pt x="3322" y="7326"/>
                  </a:cubicBezTo>
                  <a:cubicBezTo>
                    <a:pt x="4155" y="6576"/>
                    <a:pt x="4644" y="5492"/>
                    <a:pt x="4644" y="4361"/>
                  </a:cubicBezTo>
                  <a:cubicBezTo>
                    <a:pt x="4644" y="4004"/>
                    <a:pt x="4596" y="3647"/>
                    <a:pt x="4513" y="3302"/>
                  </a:cubicBezTo>
                  <a:cubicBezTo>
                    <a:pt x="4481" y="3227"/>
                    <a:pt x="4410" y="3181"/>
                    <a:pt x="4336" y="3181"/>
                  </a:cubicBezTo>
                  <a:cubicBezTo>
                    <a:pt x="4327" y="3181"/>
                    <a:pt x="4319" y="3181"/>
                    <a:pt x="4310" y="3183"/>
                  </a:cubicBezTo>
                  <a:cubicBezTo>
                    <a:pt x="4227" y="3218"/>
                    <a:pt x="4179" y="3302"/>
                    <a:pt x="4191" y="3385"/>
                  </a:cubicBezTo>
                  <a:cubicBezTo>
                    <a:pt x="4286" y="3695"/>
                    <a:pt x="4334" y="4016"/>
                    <a:pt x="4334" y="4349"/>
                  </a:cubicBezTo>
                  <a:cubicBezTo>
                    <a:pt x="4334" y="5504"/>
                    <a:pt x="3774" y="6600"/>
                    <a:pt x="2858" y="7278"/>
                  </a:cubicBezTo>
                  <a:cubicBezTo>
                    <a:pt x="2096" y="7183"/>
                    <a:pt x="1512" y="6862"/>
                    <a:pt x="1096" y="6290"/>
                  </a:cubicBezTo>
                  <a:cubicBezTo>
                    <a:pt x="857" y="5957"/>
                    <a:pt x="738" y="5623"/>
                    <a:pt x="679" y="5433"/>
                  </a:cubicBezTo>
                  <a:cubicBezTo>
                    <a:pt x="1072" y="5338"/>
                    <a:pt x="1500" y="5099"/>
                    <a:pt x="1727" y="4718"/>
                  </a:cubicBezTo>
                  <a:cubicBezTo>
                    <a:pt x="1750" y="4718"/>
                    <a:pt x="1786" y="4707"/>
                    <a:pt x="1810" y="4707"/>
                  </a:cubicBezTo>
                  <a:cubicBezTo>
                    <a:pt x="1905" y="4683"/>
                    <a:pt x="1965" y="4599"/>
                    <a:pt x="1953" y="4504"/>
                  </a:cubicBezTo>
                  <a:cubicBezTo>
                    <a:pt x="1931" y="4428"/>
                    <a:pt x="1859" y="4372"/>
                    <a:pt x="1775" y="4372"/>
                  </a:cubicBezTo>
                  <a:cubicBezTo>
                    <a:pt x="1767" y="4372"/>
                    <a:pt x="1759" y="4372"/>
                    <a:pt x="1750" y="4373"/>
                  </a:cubicBezTo>
                  <a:cubicBezTo>
                    <a:pt x="1571" y="4402"/>
                    <a:pt x="1406" y="4413"/>
                    <a:pt x="1255" y="4413"/>
                  </a:cubicBezTo>
                  <a:cubicBezTo>
                    <a:pt x="775" y="4413"/>
                    <a:pt x="446" y="4297"/>
                    <a:pt x="310" y="4242"/>
                  </a:cubicBezTo>
                  <a:cubicBezTo>
                    <a:pt x="357" y="2802"/>
                    <a:pt x="1441" y="1611"/>
                    <a:pt x="2846" y="1409"/>
                  </a:cubicBezTo>
                  <a:cubicBezTo>
                    <a:pt x="3036" y="1551"/>
                    <a:pt x="3203" y="1706"/>
                    <a:pt x="3358" y="1885"/>
                  </a:cubicBezTo>
                  <a:cubicBezTo>
                    <a:pt x="3393" y="1921"/>
                    <a:pt x="3441" y="1944"/>
                    <a:pt x="3477" y="1944"/>
                  </a:cubicBezTo>
                  <a:cubicBezTo>
                    <a:pt x="3524" y="1944"/>
                    <a:pt x="3560" y="1932"/>
                    <a:pt x="3584" y="1909"/>
                  </a:cubicBezTo>
                  <a:cubicBezTo>
                    <a:pt x="3643" y="1849"/>
                    <a:pt x="3655" y="1742"/>
                    <a:pt x="3596" y="1682"/>
                  </a:cubicBezTo>
                  <a:cubicBezTo>
                    <a:pt x="3512" y="1575"/>
                    <a:pt x="3417" y="1492"/>
                    <a:pt x="3322" y="1397"/>
                  </a:cubicBezTo>
                  <a:close/>
                  <a:moveTo>
                    <a:pt x="6489" y="6933"/>
                  </a:moveTo>
                  <a:cubicBezTo>
                    <a:pt x="6489" y="7278"/>
                    <a:pt x="6608" y="7576"/>
                    <a:pt x="6691" y="7766"/>
                  </a:cubicBezTo>
                  <a:cubicBezTo>
                    <a:pt x="6546" y="7784"/>
                    <a:pt x="6400" y="7792"/>
                    <a:pt x="6256" y="7792"/>
                  </a:cubicBezTo>
                  <a:cubicBezTo>
                    <a:pt x="5624" y="7792"/>
                    <a:pt x="5025" y="7640"/>
                    <a:pt x="4608" y="7505"/>
                  </a:cubicBezTo>
                  <a:cubicBezTo>
                    <a:pt x="5227" y="7374"/>
                    <a:pt x="5882" y="7171"/>
                    <a:pt x="6489" y="6933"/>
                  </a:cubicBezTo>
                  <a:close/>
                  <a:moveTo>
                    <a:pt x="4030" y="1"/>
                  </a:moveTo>
                  <a:cubicBezTo>
                    <a:pt x="3977" y="1"/>
                    <a:pt x="3921" y="25"/>
                    <a:pt x="3882" y="75"/>
                  </a:cubicBezTo>
                  <a:lnTo>
                    <a:pt x="3203" y="1123"/>
                  </a:lnTo>
                  <a:cubicBezTo>
                    <a:pt x="1429" y="1159"/>
                    <a:pt x="0" y="2623"/>
                    <a:pt x="0" y="4397"/>
                  </a:cubicBezTo>
                  <a:cubicBezTo>
                    <a:pt x="0" y="4457"/>
                    <a:pt x="24" y="4492"/>
                    <a:pt x="72" y="4528"/>
                  </a:cubicBezTo>
                  <a:cubicBezTo>
                    <a:pt x="83" y="4540"/>
                    <a:pt x="524" y="4790"/>
                    <a:pt x="1250" y="4790"/>
                  </a:cubicBezTo>
                  <a:lnTo>
                    <a:pt x="1274" y="4790"/>
                  </a:lnTo>
                  <a:cubicBezTo>
                    <a:pt x="1060" y="5016"/>
                    <a:pt x="726" y="5147"/>
                    <a:pt x="464" y="5183"/>
                  </a:cubicBezTo>
                  <a:cubicBezTo>
                    <a:pt x="417" y="5183"/>
                    <a:pt x="369" y="5207"/>
                    <a:pt x="357" y="5242"/>
                  </a:cubicBezTo>
                  <a:cubicBezTo>
                    <a:pt x="322" y="5266"/>
                    <a:pt x="310" y="5314"/>
                    <a:pt x="322" y="5361"/>
                  </a:cubicBezTo>
                  <a:cubicBezTo>
                    <a:pt x="322" y="5385"/>
                    <a:pt x="417" y="5945"/>
                    <a:pt x="834" y="6516"/>
                  </a:cubicBezTo>
                  <a:cubicBezTo>
                    <a:pt x="1203" y="7040"/>
                    <a:pt x="1953" y="7671"/>
                    <a:pt x="3286" y="7671"/>
                  </a:cubicBezTo>
                  <a:cubicBezTo>
                    <a:pt x="3512" y="7671"/>
                    <a:pt x="3751" y="7647"/>
                    <a:pt x="4013" y="7612"/>
                  </a:cubicBezTo>
                  <a:cubicBezTo>
                    <a:pt x="4203" y="7695"/>
                    <a:pt x="5179" y="8112"/>
                    <a:pt x="6251" y="8112"/>
                  </a:cubicBezTo>
                  <a:cubicBezTo>
                    <a:pt x="6489" y="8112"/>
                    <a:pt x="6739" y="8100"/>
                    <a:pt x="6977" y="8040"/>
                  </a:cubicBezTo>
                  <a:cubicBezTo>
                    <a:pt x="7025" y="8028"/>
                    <a:pt x="7072" y="7993"/>
                    <a:pt x="7096" y="7945"/>
                  </a:cubicBezTo>
                  <a:cubicBezTo>
                    <a:pt x="7108" y="7909"/>
                    <a:pt x="7108" y="7850"/>
                    <a:pt x="7084" y="7802"/>
                  </a:cubicBezTo>
                  <a:cubicBezTo>
                    <a:pt x="7084" y="7802"/>
                    <a:pt x="6787" y="7314"/>
                    <a:pt x="6822" y="6790"/>
                  </a:cubicBezTo>
                  <a:cubicBezTo>
                    <a:pt x="6870" y="6778"/>
                    <a:pt x="6906" y="6754"/>
                    <a:pt x="6941" y="6743"/>
                  </a:cubicBezTo>
                  <a:cubicBezTo>
                    <a:pt x="7442" y="6516"/>
                    <a:pt x="8120" y="6159"/>
                    <a:pt x="8632" y="5707"/>
                  </a:cubicBezTo>
                  <a:cubicBezTo>
                    <a:pt x="10073" y="6183"/>
                    <a:pt x="10751" y="7433"/>
                    <a:pt x="10775" y="7445"/>
                  </a:cubicBezTo>
                  <a:cubicBezTo>
                    <a:pt x="10799" y="7505"/>
                    <a:pt x="10859" y="7528"/>
                    <a:pt x="10918" y="7528"/>
                  </a:cubicBezTo>
                  <a:cubicBezTo>
                    <a:pt x="10930" y="7528"/>
                    <a:pt x="10954" y="7528"/>
                    <a:pt x="10978" y="7516"/>
                  </a:cubicBezTo>
                  <a:cubicBezTo>
                    <a:pt x="11049" y="7493"/>
                    <a:pt x="11097" y="7409"/>
                    <a:pt x="11085" y="7338"/>
                  </a:cubicBezTo>
                  <a:lnTo>
                    <a:pt x="10597" y="4754"/>
                  </a:lnTo>
                  <a:cubicBezTo>
                    <a:pt x="10561" y="4516"/>
                    <a:pt x="10561" y="4278"/>
                    <a:pt x="10597" y="4040"/>
                  </a:cubicBezTo>
                  <a:lnTo>
                    <a:pt x="11061" y="1444"/>
                  </a:lnTo>
                  <a:cubicBezTo>
                    <a:pt x="11073" y="1373"/>
                    <a:pt x="11025" y="1301"/>
                    <a:pt x="10954" y="1266"/>
                  </a:cubicBezTo>
                  <a:cubicBezTo>
                    <a:pt x="10936" y="1260"/>
                    <a:pt x="10917" y="1257"/>
                    <a:pt x="10897" y="1257"/>
                  </a:cubicBezTo>
                  <a:cubicBezTo>
                    <a:pt x="10839" y="1257"/>
                    <a:pt x="10781" y="1284"/>
                    <a:pt x="10763" y="1337"/>
                  </a:cubicBezTo>
                  <a:cubicBezTo>
                    <a:pt x="10763" y="1361"/>
                    <a:pt x="10073" y="2611"/>
                    <a:pt x="8632" y="3087"/>
                  </a:cubicBezTo>
                  <a:cubicBezTo>
                    <a:pt x="8525" y="2980"/>
                    <a:pt x="8406" y="2885"/>
                    <a:pt x="8287" y="2802"/>
                  </a:cubicBezTo>
                  <a:cubicBezTo>
                    <a:pt x="8120" y="2563"/>
                    <a:pt x="7644" y="1956"/>
                    <a:pt x="6834" y="1325"/>
                  </a:cubicBezTo>
                  <a:cubicBezTo>
                    <a:pt x="6001" y="682"/>
                    <a:pt x="5060" y="242"/>
                    <a:pt x="4060" y="4"/>
                  </a:cubicBezTo>
                  <a:cubicBezTo>
                    <a:pt x="4050" y="2"/>
                    <a:pt x="4040" y="1"/>
                    <a:pt x="40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1967;p81">
              <a:extLst>
                <a:ext uri="{FF2B5EF4-FFF2-40B4-BE49-F238E27FC236}">
                  <a16:creationId xmlns:a16="http://schemas.microsoft.com/office/drawing/2014/main" id="{27817D8E-CB54-6276-6439-ABE056044889}"/>
                </a:ext>
              </a:extLst>
            </p:cNvPr>
            <p:cNvSpPr/>
            <p:nvPr/>
          </p:nvSpPr>
          <p:spPr>
            <a:xfrm>
              <a:off x="4270285" y="2538098"/>
              <a:ext cx="17184" cy="19872"/>
            </a:xfrm>
            <a:custGeom>
              <a:avLst/>
              <a:gdLst/>
              <a:ahLst/>
              <a:cxnLst/>
              <a:rect l="l" t="t" r="r" b="b"/>
              <a:pathLst>
                <a:path w="537" h="621" extrusionOk="0">
                  <a:moveTo>
                    <a:pt x="184" y="1"/>
                  </a:moveTo>
                  <a:cubicBezTo>
                    <a:pt x="155" y="1"/>
                    <a:pt x="125" y="9"/>
                    <a:pt x="96" y="25"/>
                  </a:cubicBezTo>
                  <a:cubicBezTo>
                    <a:pt x="25" y="61"/>
                    <a:pt x="1" y="168"/>
                    <a:pt x="36" y="239"/>
                  </a:cubicBezTo>
                  <a:cubicBezTo>
                    <a:pt x="96" y="334"/>
                    <a:pt x="144" y="418"/>
                    <a:pt x="191" y="525"/>
                  </a:cubicBezTo>
                  <a:cubicBezTo>
                    <a:pt x="215" y="584"/>
                    <a:pt x="275" y="620"/>
                    <a:pt x="334" y="620"/>
                  </a:cubicBezTo>
                  <a:cubicBezTo>
                    <a:pt x="370" y="620"/>
                    <a:pt x="382" y="620"/>
                    <a:pt x="417" y="596"/>
                  </a:cubicBezTo>
                  <a:cubicBezTo>
                    <a:pt x="489" y="561"/>
                    <a:pt x="536" y="454"/>
                    <a:pt x="489" y="382"/>
                  </a:cubicBezTo>
                  <a:cubicBezTo>
                    <a:pt x="441" y="275"/>
                    <a:pt x="382" y="168"/>
                    <a:pt x="322" y="84"/>
                  </a:cubicBezTo>
                  <a:cubicBezTo>
                    <a:pt x="291" y="30"/>
                    <a:pt x="239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1968;p81">
              <a:extLst>
                <a:ext uri="{FF2B5EF4-FFF2-40B4-BE49-F238E27FC236}">
                  <a16:creationId xmlns:a16="http://schemas.microsoft.com/office/drawing/2014/main" id="{92562F6F-4D81-7D27-654C-63A257D27608}"/>
                </a:ext>
              </a:extLst>
            </p:cNvPr>
            <p:cNvSpPr/>
            <p:nvPr/>
          </p:nvSpPr>
          <p:spPr>
            <a:xfrm>
              <a:off x="4183437" y="2557170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00" y="334"/>
                  </a:moveTo>
                  <a:cubicBezTo>
                    <a:pt x="607" y="334"/>
                    <a:pt x="691" y="417"/>
                    <a:pt x="691" y="512"/>
                  </a:cubicBezTo>
                  <a:lnTo>
                    <a:pt x="691" y="691"/>
                  </a:lnTo>
                  <a:cubicBezTo>
                    <a:pt x="691" y="798"/>
                    <a:pt x="595" y="870"/>
                    <a:pt x="500" y="870"/>
                  </a:cubicBezTo>
                  <a:cubicBezTo>
                    <a:pt x="405" y="870"/>
                    <a:pt x="322" y="774"/>
                    <a:pt x="322" y="691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0" y="334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7"/>
                    <a:pt x="0" y="512"/>
                  </a:cubicBezTo>
                  <a:lnTo>
                    <a:pt x="0" y="691"/>
                  </a:lnTo>
                  <a:cubicBezTo>
                    <a:pt x="0" y="965"/>
                    <a:pt x="226" y="1191"/>
                    <a:pt x="512" y="1191"/>
                  </a:cubicBezTo>
                  <a:cubicBezTo>
                    <a:pt x="786" y="1191"/>
                    <a:pt x="1012" y="965"/>
                    <a:pt x="1012" y="691"/>
                  </a:cubicBezTo>
                  <a:lnTo>
                    <a:pt x="1012" y="512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1969;p81">
              <a:extLst>
                <a:ext uri="{FF2B5EF4-FFF2-40B4-BE49-F238E27FC236}">
                  <a16:creationId xmlns:a16="http://schemas.microsoft.com/office/drawing/2014/main" id="{C262271B-523A-D6B0-A074-49525B225BF3}"/>
                </a:ext>
              </a:extLst>
            </p:cNvPr>
            <p:cNvSpPr/>
            <p:nvPr/>
          </p:nvSpPr>
          <p:spPr>
            <a:xfrm>
              <a:off x="4309901" y="2589490"/>
              <a:ext cx="82720" cy="60672"/>
            </a:xfrm>
            <a:custGeom>
              <a:avLst/>
              <a:gdLst/>
              <a:ahLst/>
              <a:cxnLst/>
              <a:rect l="l" t="t" r="r" b="b"/>
              <a:pathLst>
                <a:path w="2585" h="1896" extrusionOk="0">
                  <a:moveTo>
                    <a:pt x="1005" y="1"/>
                  </a:moveTo>
                  <a:cubicBezTo>
                    <a:pt x="911" y="1"/>
                    <a:pt x="851" y="2"/>
                    <a:pt x="846" y="2"/>
                  </a:cubicBezTo>
                  <a:cubicBezTo>
                    <a:pt x="751" y="2"/>
                    <a:pt x="680" y="86"/>
                    <a:pt x="680" y="169"/>
                  </a:cubicBezTo>
                  <a:cubicBezTo>
                    <a:pt x="680" y="264"/>
                    <a:pt x="751" y="336"/>
                    <a:pt x="846" y="336"/>
                  </a:cubicBezTo>
                  <a:cubicBezTo>
                    <a:pt x="899" y="335"/>
                    <a:pt x="953" y="334"/>
                    <a:pt x="1006" y="334"/>
                  </a:cubicBezTo>
                  <a:cubicBezTo>
                    <a:pt x="1570" y="334"/>
                    <a:pt x="2108" y="391"/>
                    <a:pt x="2227" y="467"/>
                  </a:cubicBezTo>
                  <a:cubicBezTo>
                    <a:pt x="2204" y="514"/>
                    <a:pt x="2180" y="633"/>
                    <a:pt x="2120" y="764"/>
                  </a:cubicBezTo>
                  <a:lnTo>
                    <a:pt x="1465" y="657"/>
                  </a:lnTo>
                  <a:cubicBezTo>
                    <a:pt x="1457" y="656"/>
                    <a:pt x="1449" y="656"/>
                    <a:pt x="1441" y="656"/>
                  </a:cubicBezTo>
                  <a:cubicBezTo>
                    <a:pt x="1357" y="656"/>
                    <a:pt x="1287" y="713"/>
                    <a:pt x="1287" y="800"/>
                  </a:cubicBezTo>
                  <a:cubicBezTo>
                    <a:pt x="1275" y="883"/>
                    <a:pt x="1334" y="979"/>
                    <a:pt x="1418" y="979"/>
                  </a:cubicBezTo>
                  <a:lnTo>
                    <a:pt x="1954" y="1062"/>
                  </a:lnTo>
                  <a:cubicBezTo>
                    <a:pt x="1763" y="1372"/>
                    <a:pt x="1584" y="1550"/>
                    <a:pt x="1489" y="1574"/>
                  </a:cubicBezTo>
                  <a:cubicBezTo>
                    <a:pt x="1476" y="1578"/>
                    <a:pt x="1462" y="1580"/>
                    <a:pt x="1445" y="1580"/>
                  </a:cubicBezTo>
                  <a:cubicBezTo>
                    <a:pt x="1220" y="1580"/>
                    <a:pt x="687" y="1209"/>
                    <a:pt x="299" y="776"/>
                  </a:cubicBezTo>
                  <a:cubicBezTo>
                    <a:pt x="267" y="739"/>
                    <a:pt x="227" y="721"/>
                    <a:pt x="186" y="721"/>
                  </a:cubicBezTo>
                  <a:cubicBezTo>
                    <a:pt x="149" y="721"/>
                    <a:pt x="113" y="736"/>
                    <a:pt x="84" y="764"/>
                  </a:cubicBezTo>
                  <a:cubicBezTo>
                    <a:pt x="25" y="824"/>
                    <a:pt x="1" y="931"/>
                    <a:pt x="60" y="991"/>
                  </a:cubicBezTo>
                  <a:cubicBezTo>
                    <a:pt x="275" y="1205"/>
                    <a:pt x="537" y="1455"/>
                    <a:pt x="775" y="1634"/>
                  </a:cubicBezTo>
                  <a:cubicBezTo>
                    <a:pt x="1049" y="1800"/>
                    <a:pt x="1275" y="1896"/>
                    <a:pt x="1454" y="1896"/>
                  </a:cubicBezTo>
                  <a:cubicBezTo>
                    <a:pt x="1489" y="1896"/>
                    <a:pt x="1549" y="1896"/>
                    <a:pt x="1596" y="1884"/>
                  </a:cubicBezTo>
                  <a:cubicBezTo>
                    <a:pt x="1751" y="1836"/>
                    <a:pt x="1930" y="1669"/>
                    <a:pt x="2108" y="1407"/>
                  </a:cubicBezTo>
                  <a:cubicBezTo>
                    <a:pt x="2251" y="1193"/>
                    <a:pt x="2382" y="943"/>
                    <a:pt x="2477" y="741"/>
                  </a:cubicBezTo>
                  <a:cubicBezTo>
                    <a:pt x="2573" y="526"/>
                    <a:pt x="2585" y="395"/>
                    <a:pt x="2537" y="300"/>
                  </a:cubicBezTo>
                  <a:cubicBezTo>
                    <a:pt x="2454" y="145"/>
                    <a:pt x="2180" y="50"/>
                    <a:pt x="1584" y="26"/>
                  </a:cubicBezTo>
                  <a:cubicBezTo>
                    <a:pt x="1363" y="5"/>
                    <a:pt x="1146" y="1"/>
                    <a:pt x="10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24" name="Google Shape;11970;p81">
            <a:extLst>
              <a:ext uri="{FF2B5EF4-FFF2-40B4-BE49-F238E27FC236}">
                <a16:creationId xmlns:a16="http://schemas.microsoft.com/office/drawing/2014/main" id="{23B9ED3C-C994-D84F-6A4C-C1755F7F8CE5}"/>
              </a:ext>
            </a:extLst>
          </p:cNvPr>
          <p:cNvGrpSpPr/>
          <p:nvPr/>
        </p:nvGrpSpPr>
        <p:grpSpPr>
          <a:xfrm>
            <a:off x="9202720" y="4844300"/>
            <a:ext cx="708672" cy="707968"/>
            <a:chOff x="4699693" y="2424946"/>
            <a:chExt cx="354336" cy="3539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5" name="Google Shape;11971;p81">
              <a:extLst>
                <a:ext uri="{FF2B5EF4-FFF2-40B4-BE49-F238E27FC236}">
                  <a16:creationId xmlns:a16="http://schemas.microsoft.com/office/drawing/2014/main" id="{205F6623-2183-15F5-AC14-F117CAAAEBCA}"/>
                </a:ext>
              </a:extLst>
            </p:cNvPr>
            <p:cNvSpPr/>
            <p:nvPr/>
          </p:nvSpPr>
          <p:spPr>
            <a:xfrm>
              <a:off x="4699693" y="2424946"/>
              <a:ext cx="354336" cy="353984"/>
            </a:xfrm>
            <a:custGeom>
              <a:avLst/>
              <a:gdLst/>
              <a:ahLst/>
              <a:cxnLst/>
              <a:rect l="l" t="t" r="r" b="b"/>
              <a:pathLst>
                <a:path w="11073" h="11062" extrusionOk="0">
                  <a:moveTo>
                    <a:pt x="8144" y="358"/>
                  </a:moveTo>
                  <a:lnTo>
                    <a:pt x="8144" y="358"/>
                  </a:lnTo>
                  <a:cubicBezTo>
                    <a:pt x="7751" y="715"/>
                    <a:pt x="7191" y="1311"/>
                    <a:pt x="6977" y="1965"/>
                  </a:cubicBezTo>
                  <a:cubicBezTo>
                    <a:pt x="6429" y="1680"/>
                    <a:pt x="5822" y="1537"/>
                    <a:pt x="5179" y="1537"/>
                  </a:cubicBezTo>
                  <a:cubicBezTo>
                    <a:pt x="4917" y="1537"/>
                    <a:pt x="4643" y="1549"/>
                    <a:pt x="4393" y="1573"/>
                  </a:cubicBezTo>
                  <a:cubicBezTo>
                    <a:pt x="5286" y="1084"/>
                    <a:pt x="6239" y="775"/>
                    <a:pt x="6941" y="596"/>
                  </a:cubicBezTo>
                  <a:cubicBezTo>
                    <a:pt x="7418" y="477"/>
                    <a:pt x="7834" y="406"/>
                    <a:pt x="8144" y="358"/>
                  </a:cubicBezTo>
                  <a:close/>
                  <a:moveTo>
                    <a:pt x="8263" y="3585"/>
                  </a:moveTo>
                  <a:cubicBezTo>
                    <a:pt x="8442" y="3870"/>
                    <a:pt x="8573" y="4168"/>
                    <a:pt x="8680" y="4478"/>
                  </a:cubicBezTo>
                  <a:cubicBezTo>
                    <a:pt x="8727" y="4609"/>
                    <a:pt x="8811" y="4728"/>
                    <a:pt x="8942" y="4787"/>
                  </a:cubicBezTo>
                  <a:cubicBezTo>
                    <a:pt x="9013" y="4817"/>
                    <a:pt x="9085" y="4832"/>
                    <a:pt x="9154" y="4832"/>
                  </a:cubicBezTo>
                  <a:cubicBezTo>
                    <a:pt x="9224" y="4832"/>
                    <a:pt x="9293" y="4817"/>
                    <a:pt x="9358" y="4787"/>
                  </a:cubicBezTo>
                  <a:lnTo>
                    <a:pt x="10632" y="4251"/>
                  </a:lnTo>
                  <a:lnTo>
                    <a:pt x="10632" y="4251"/>
                  </a:lnTo>
                  <a:lnTo>
                    <a:pt x="10311" y="5192"/>
                  </a:lnTo>
                  <a:cubicBezTo>
                    <a:pt x="10239" y="5406"/>
                    <a:pt x="10239" y="5644"/>
                    <a:pt x="10311" y="5847"/>
                  </a:cubicBezTo>
                  <a:lnTo>
                    <a:pt x="10632" y="6787"/>
                  </a:lnTo>
                  <a:lnTo>
                    <a:pt x="9358" y="6252"/>
                  </a:lnTo>
                  <a:cubicBezTo>
                    <a:pt x="9293" y="6222"/>
                    <a:pt x="9221" y="6207"/>
                    <a:pt x="9150" y="6207"/>
                  </a:cubicBezTo>
                  <a:cubicBezTo>
                    <a:pt x="9079" y="6207"/>
                    <a:pt x="9007" y="6222"/>
                    <a:pt x="8942" y="6252"/>
                  </a:cubicBezTo>
                  <a:cubicBezTo>
                    <a:pt x="8811" y="6311"/>
                    <a:pt x="8727" y="6430"/>
                    <a:pt x="8680" y="6561"/>
                  </a:cubicBezTo>
                  <a:cubicBezTo>
                    <a:pt x="8584" y="6871"/>
                    <a:pt x="8442" y="7192"/>
                    <a:pt x="8263" y="7454"/>
                  </a:cubicBezTo>
                  <a:cubicBezTo>
                    <a:pt x="8144" y="6871"/>
                    <a:pt x="8084" y="6204"/>
                    <a:pt x="8084" y="5525"/>
                  </a:cubicBezTo>
                  <a:cubicBezTo>
                    <a:pt x="8084" y="4835"/>
                    <a:pt x="8144" y="4168"/>
                    <a:pt x="8263" y="3585"/>
                  </a:cubicBezTo>
                  <a:close/>
                  <a:moveTo>
                    <a:pt x="3084" y="2382"/>
                  </a:moveTo>
                  <a:cubicBezTo>
                    <a:pt x="2774" y="3323"/>
                    <a:pt x="2608" y="4406"/>
                    <a:pt x="2608" y="5549"/>
                  </a:cubicBezTo>
                  <a:cubicBezTo>
                    <a:pt x="2608" y="6680"/>
                    <a:pt x="2774" y="7764"/>
                    <a:pt x="3084" y="8716"/>
                  </a:cubicBezTo>
                  <a:cubicBezTo>
                    <a:pt x="2917" y="8597"/>
                    <a:pt x="2774" y="8502"/>
                    <a:pt x="2631" y="8395"/>
                  </a:cubicBezTo>
                  <a:cubicBezTo>
                    <a:pt x="2024" y="7919"/>
                    <a:pt x="1607" y="7276"/>
                    <a:pt x="1191" y="6657"/>
                  </a:cubicBezTo>
                  <a:cubicBezTo>
                    <a:pt x="941" y="6264"/>
                    <a:pt x="691" y="5883"/>
                    <a:pt x="393" y="5537"/>
                  </a:cubicBezTo>
                  <a:cubicBezTo>
                    <a:pt x="691" y="5180"/>
                    <a:pt x="953" y="4787"/>
                    <a:pt x="1191" y="4418"/>
                  </a:cubicBezTo>
                  <a:cubicBezTo>
                    <a:pt x="1607" y="3799"/>
                    <a:pt x="2036" y="3156"/>
                    <a:pt x="2631" y="2680"/>
                  </a:cubicBezTo>
                  <a:cubicBezTo>
                    <a:pt x="2786" y="2573"/>
                    <a:pt x="2929" y="2466"/>
                    <a:pt x="3084" y="2382"/>
                  </a:cubicBezTo>
                  <a:close/>
                  <a:moveTo>
                    <a:pt x="6370" y="2073"/>
                  </a:moveTo>
                  <a:cubicBezTo>
                    <a:pt x="6668" y="2168"/>
                    <a:pt x="6965" y="2323"/>
                    <a:pt x="7239" y="2501"/>
                  </a:cubicBezTo>
                  <a:cubicBezTo>
                    <a:pt x="7180" y="2680"/>
                    <a:pt x="7132" y="2858"/>
                    <a:pt x="7084" y="3049"/>
                  </a:cubicBezTo>
                  <a:cubicBezTo>
                    <a:pt x="7072" y="3144"/>
                    <a:pt x="7120" y="3228"/>
                    <a:pt x="7203" y="3239"/>
                  </a:cubicBezTo>
                  <a:lnTo>
                    <a:pt x="7251" y="3239"/>
                  </a:lnTo>
                  <a:cubicBezTo>
                    <a:pt x="7322" y="3239"/>
                    <a:pt x="7382" y="3204"/>
                    <a:pt x="7406" y="3120"/>
                  </a:cubicBezTo>
                  <a:cubicBezTo>
                    <a:pt x="7441" y="2977"/>
                    <a:pt x="7489" y="2847"/>
                    <a:pt x="7525" y="2704"/>
                  </a:cubicBezTo>
                  <a:cubicBezTo>
                    <a:pt x="7727" y="2858"/>
                    <a:pt x="7882" y="3037"/>
                    <a:pt x="8037" y="3228"/>
                  </a:cubicBezTo>
                  <a:cubicBezTo>
                    <a:pt x="7870" y="3894"/>
                    <a:pt x="7787" y="4704"/>
                    <a:pt x="7787" y="5525"/>
                  </a:cubicBezTo>
                  <a:cubicBezTo>
                    <a:pt x="7787" y="6335"/>
                    <a:pt x="7870" y="7145"/>
                    <a:pt x="8037" y="7811"/>
                  </a:cubicBezTo>
                  <a:cubicBezTo>
                    <a:pt x="7870" y="7990"/>
                    <a:pt x="7691" y="8169"/>
                    <a:pt x="7501" y="8335"/>
                  </a:cubicBezTo>
                  <a:cubicBezTo>
                    <a:pt x="7263" y="7526"/>
                    <a:pt x="7120" y="6549"/>
                    <a:pt x="7120" y="5525"/>
                  </a:cubicBezTo>
                  <a:cubicBezTo>
                    <a:pt x="7120" y="4930"/>
                    <a:pt x="7156" y="4359"/>
                    <a:pt x="7251" y="3811"/>
                  </a:cubicBezTo>
                  <a:cubicBezTo>
                    <a:pt x="7263" y="3716"/>
                    <a:pt x="7203" y="3632"/>
                    <a:pt x="7120" y="3632"/>
                  </a:cubicBezTo>
                  <a:cubicBezTo>
                    <a:pt x="7112" y="3631"/>
                    <a:pt x="7104" y="3631"/>
                    <a:pt x="7096" y="3631"/>
                  </a:cubicBezTo>
                  <a:cubicBezTo>
                    <a:pt x="7011" y="3631"/>
                    <a:pt x="6941" y="3687"/>
                    <a:pt x="6941" y="3763"/>
                  </a:cubicBezTo>
                  <a:cubicBezTo>
                    <a:pt x="6846" y="4335"/>
                    <a:pt x="6799" y="4906"/>
                    <a:pt x="6799" y="5525"/>
                  </a:cubicBezTo>
                  <a:cubicBezTo>
                    <a:pt x="6799" y="6621"/>
                    <a:pt x="6953" y="7680"/>
                    <a:pt x="7239" y="8538"/>
                  </a:cubicBezTo>
                  <a:cubicBezTo>
                    <a:pt x="6965" y="8716"/>
                    <a:pt x="6668" y="8871"/>
                    <a:pt x="6370" y="8978"/>
                  </a:cubicBezTo>
                  <a:cubicBezTo>
                    <a:pt x="6167" y="8002"/>
                    <a:pt x="6060" y="6787"/>
                    <a:pt x="6060" y="5525"/>
                  </a:cubicBezTo>
                  <a:cubicBezTo>
                    <a:pt x="6060" y="4251"/>
                    <a:pt x="6179" y="3037"/>
                    <a:pt x="6370" y="2073"/>
                  </a:cubicBezTo>
                  <a:close/>
                  <a:moveTo>
                    <a:pt x="5429" y="1870"/>
                  </a:moveTo>
                  <a:cubicBezTo>
                    <a:pt x="5644" y="1894"/>
                    <a:pt x="5846" y="1930"/>
                    <a:pt x="6060" y="1977"/>
                  </a:cubicBezTo>
                  <a:cubicBezTo>
                    <a:pt x="5846" y="2977"/>
                    <a:pt x="5727" y="4228"/>
                    <a:pt x="5727" y="5525"/>
                  </a:cubicBezTo>
                  <a:cubicBezTo>
                    <a:pt x="5727" y="6811"/>
                    <a:pt x="5846" y="8061"/>
                    <a:pt x="6060" y="9062"/>
                  </a:cubicBezTo>
                  <a:cubicBezTo>
                    <a:pt x="5846" y="9109"/>
                    <a:pt x="5644" y="9157"/>
                    <a:pt x="5429" y="9169"/>
                  </a:cubicBezTo>
                  <a:cubicBezTo>
                    <a:pt x="5179" y="8157"/>
                    <a:pt x="5048" y="6859"/>
                    <a:pt x="5048" y="5525"/>
                  </a:cubicBezTo>
                  <a:cubicBezTo>
                    <a:pt x="5048" y="4180"/>
                    <a:pt x="5179" y="2906"/>
                    <a:pt x="5429" y="1870"/>
                  </a:cubicBezTo>
                  <a:close/>
                  <a:moveTo>
                    <a:pt x="5108" y="1894"/>
                  </a:moveTo>
                  <a:cubicBezTo>
                    <a:pt x="4870" y="2918"/>
                    <a:pt x="4739" y="4216"/>
                    <a:pt x="4739" y="5537"/>
                  </a:cubicBezTo>
                  <a:cubicBezTo>
                    <a:pt x="4739" y="6859"/>
                    <a:pt x="4870" y="8157"/>
                    <a:pt x="5108" y="9181"/>
                  </a:cubicBezTo>
                  <a:cubicBezTo>
                    <a:pt x="4834" y="9181"/>
                    <a:pt x="4572" y="9157"/>
                    <a:pt x="4334" y="9121"/>
                  </a:cubicBezTo>
                  <a:cubicBezTo>
                    <a:pt x="4096" y="8109"/>
                    <a:pt x="3965" y="6847"/>
                    <a:pt x="3965" y="5537"/>
                  </a:cubicBezTo>
                  <a:cubicBezTo>
                    <a:pt x="3965" y="4692"/>
                    <a:pt x="4001" y="3882"/>
                    <a:pt x="4108" y="3120"/>
                  </a:cubicBezTo>
                  <a:cubicBezTo>
                    <a:pt x="4120" y="3025"/>
                    <a:pt x="4060" y="2942"/>
                    <a:pt x="3977" y="2930"/>
                  </a:cubicBezTo>
                  <a:cubicBezTo>
                    <a:pt x="3969" y="2929"/>
                    <a:pt x="3961" y="2928"/>
                    <a:pt x="3953" y="2928"/>
                  </a:cubicBezTo>
                  <a:cubicBezTo>
                    <a:pt x="3870" y="2928"/>
                    <a:pt x="3809" y="2985"/>
                    <a:pt x="3798" y="3061"/>
                  </a:cubicBezTo>
                  <a:cubicBezTo>
                    <a:pt x="3691" y="3835"/>
                    <a:pt x="3631" y="4656"/>
                    <a:pt x="3631" y="5525"/>
                  </a:cubicBezTo>
                  <a:cubicBezTo>
                    <a:pt x="3631" y="6799"/>
                    <a:pt x="3751" y="8038"/>
                    <a:pt x="3977" y="9038"/>
                  </a:cubicBezTo>
                  <a:cubicBezTo>
                    <a:pt x="3810" y="8990"/>
                    <a:pt x="3643" y="8943"/>
                    <a:pt x="3477" y="8883"/>
                  </a:cubicBezTo>
                  <a:cubicBezTo>
                    <a:pt x="3108" y="7907"/>
                    <a:pt x="2905" y="6740"/>
                    <a:pt x="2905" y="5525"/>
                  </a:cubicBezTo>
                  <a:cubicBezTo>
                    <a:pt x="2905" y="4299"/>
                    <a:pt x="3096" y="3144"/>
                    <a:pt x="3477" y="2156"/>
                  </a:cubicBezTo>
                  <a:cubicBezTo>
                    <a:pt x="3631" y="2096"/>
                    <a:pt x="3798" y="2037"/>
                    <a:pt x="3977" y="2013"/>
                  </a:cubicBezTo>
                  <a:lnTo>
                    <a:pt x="3977" y="2013"/>
                  </a:lnTo>
                  <a:cubicBezTo>
                    <a:pt x="3941" y="2132"/>
                    <a:pt x="3929" y="2251"/>
                    <a:pt x="3893" y="2382"/>
                  </a:cubicBezTo>
                  <a:cubicBezTo>
                    <a:pt x="3881" y="2466"/>
                    <a:pt x="3941" y="2561"/>
                    <a:pt x="4036" y="2573"/>
                  </a:cubicBezTo>
                  <a:lnTo>
                    <a:pt x="4060" y="2573"/>
                  </a:lnTo>
                  <a:cubicBezTo>
                    <a:pt x="4132" y="2573"/>
                    <a:pt x="4215" y="2513"/>
                    <a:pt x="4227" y="2442"/>
                  </a:cubicBezTo>
                  <a:cubicBezTo>
                    <a:pt x="4262" y="2263"/>
                    <a:pt x="4298" y="2096"/>
                    <a:pt x="4334" y="1954"/>
                  </a:cubicBezTo>
                  <a:cubicBezTo>
                    <a:pt x="4572" y="1906"/>
                    <a:pt x="4834" y="1894"/>
                    <a:pt x="5108" y="1894"/>
                  </a:cubicBezTo>
                  <a:close/>
                  <a:moveTo>
                    <a:pt x="6953" y="9050"/>
                  </a:moveTo>
                  <a:cubicBezTo>
                    <a:pt x="7180" y="9716"/>
                    <a:pt x="7739" y="10312"/>
                    <a:pt x="8132" y="10669"/>
                  </a:cubicBezTo>
                  <a:cubicBezTo>
                    <a:pt x="7811" y="10621"/>
                    <a:pt x="7394" y="10550"/>
                    <a:pt x="6918" y="10431"/>
                  </a:cubicBezTo>
                  <a:cubicBezTo>
                    <a:pt x="6227" y="10252"/>
                    <a:pt x="5286" y="9955"/>
                    <a:pt x="4358" y="9431"/>
                  </a:cubicBezTo>
                  <a:lnTo>
                    <a:pt x="4358" y="9431"/>
                  </a:lnTo>
                  <a:cubicBezTo>
                    <a:pt x="4620" y="9466"/>
                    <a:pt x="4870" y="9478"/>
                    <a:pt x="5155" y="9478"/>
                  </a:cubicBezTo>
                  <a:cubicBezTo>
                    <a:pt x="5786" y="9478"/>
                    <a:pt x="6406" y="9323"/>
                    <a:pt x="6953" y="9050"/>
                  </a:cubicBezTo>
                  <a:close/>
                  <a:moveTo>
                    <a:pt x="8668" y="1"/>
                  </a:moveTo>
                  <a:cubicBezTo>
                    <a:pt x="8632" y="1"/>
                    <a:pt x="7906" y="49"/>
                    <a:pt x="6882" y="299"/>
                  </a:cubicBezTo>
                  <a:cubicBezTo>
                    <a:pt x="5941" y="537"/>
                    <a:pt x="4584" y="1001"/>
                    <a:pt x="3405" y="1858"/>
                  </a:cubicBezTo>
                  <a:cubicBezTo>
                    <a:pt x="3072" y="1989"/>
                    <a:pt x="2738" y="2168"/>
                    <a:pt x="2453" y="2406"/>
                  </a:cubicBezTo>
                  <a:cubicBezTo>
                    <a:pt x="1822" y="2918"/>
                    <a:pt x="1369" y="3585"/>
                    <a:pt x="941" y="4228"/>
                  </a:cubicBezTo>
                  <a:cubicBezTo>
                    <a:pt x="655" y="4656"/>
                    <a:pt x="393" y="5061"/>
                    <a:pt x="60" y="5418"/>
                  </a:cubicBezTo>
                  <a:cubicBezTo>
                    <a:pt x="0" y="5478"/>
                    <a:pt x="0" y="5561"/>
                    <a:pt x="60" y="5644"/>
                  </a:cubicBezTo>
                  <a:cubicBezTo>
                    <a:pt x="393" y="6002"/>
                    <a:pt x="655" y="6395"/>
                    <a:pt x="941" y="6835"/>
                  </a:cubicBezTo>
                  <a:cubicBezTo>
                    <a:pt x="1369" y="7466"/>
                    <a:pt x="1822" y="8145"/>
                    <a:pt x="2453" y="8645"/>
                  </a:cubicBezTo>
                  <a:cubicBezTo>
                    <a:pt x="2750" y="8871"/>
                    <a:pt x="3072" y="9062"/>
                    <a:pt x="3405" y="9193"/>
                  </a:cubicBezTo>
                  <a:cubicBezTo>
                    <a:pt x="4584" y="10062"/>
                    <a:pt x="5941" y="10538"/>
                    <a:pt x="6882" y="10764"/>
                  </a:cubicBezTo>
                  <a:cubicBezTo>
                    <a:pt x="7894" y="11014"/>
                    <a:pt x="8632" y="11062"/>
                    <a:pt x="8668" y="11062"/>
                  </a:cubicBezTo>
                  <a:lnTo>
                    <a:pt x="8680" y="11062"/>
                  </a:lnTo>
                  <a:cubicBezTo>
                    <a:pt x="8751" y="11062"/>
                    <a:pt x="8811" y="11014"/>
                    <a:pt x="8823" y="10955"/>
                  </a:cubicBezTo>
                  <a:cubicBezTo>
                    <a:pt x="8858" y="10871"/>
                    <a:pt x="8823" y="10800"/>
                    <a:pt x="8763" y="10776"/>
                  </a:cubicBezTo>
                  <a:cubicBezTo>
                    <a:pt x="8751" y="10752"/>
                    <a:pt x="7549" y="9883"/>
                    <a:pt x="7275" y="8907"/>
                  </a:cubicBezTo>
                  <a:cubicBezTo>
                    <a:pt x="7382" y="8847"/>
                    <a:pt x="7489" y="8776"/>
                    <a:pt x="7596" y="8692"/>
                  </a:cubicBezTo>
                  <a:cubicBezTo>
                    <a:pt x="8263" y="8181"/>
                    <a:pt x="8763" y="7454"/>
                    <a:pt x="9001" y="6645"/>
                  </a:cubicBezTo>
                  <a:cubicBezTo>
                    <a:pt x="9025" y="6609"/>
                    <a:pt x="9049" y="6561"/>
                    <a:pt x="9096" y="6549"/>
                  </a:cubicBezTo>
                  <a:cubicBezTo>
                    <a:pt x="9120" y="6531"/>
                    <a:pt x="9147" y="6523"/>
                    <a:pt x="9172" y="6523"/>
                  </a:cubicBezTo>
                  <a:cubicBezTo>
                    <a:pt x="9198" y="6523"/>
                    <a:pt x="9221" y="6531"/>
                    <a:pt x="9239" y="6549"/>
                  </a:cubicBezTo>
                  <a:lnTo>
                    <a:pt x="10835" y="7228"/>
                  </a:lnTo>
                  <a:cubicBezTo>
                    <a:pt x="10855" y="7240"/>
                    <a:pt x="10878" y="7246"/>
                    <a:pt x="10900" y="7246"/>
                  </a:cubicBezTo>
                  <a:cubicBezTo>
                    <a:pt x="10941" y="7246"/>
                    <a:pt x="10982" y="7227"/>
                    <a:pt x="11013" y="7204"/>
                  </a:cubicBezTo>
                  <a:cubicBezTo>
                    <a:pt x="11061" y="7157"/>
                    <a:pt x="11073" y="7097"/>
                    <a:pt x="11061" y="7038"/>
                  </a:cubicBezTo>
                  <a:lnTo>
                    <a:pt x="10632" y="5740"/>
                  </a:lnTo>
                  <a:cubicBezTo>
                    <a:pt x="10585" y="5597"/>
                    <a:pt x="10585" y="5442"/>
                    <a:pt x="10632" y="5299"/>
                  </a:cubicBezTo>
                  <a:lnTo>
                    <a:pt x="11061" y="4013"/>
                  </a:lnTo>
                  <a:cubicBezTo>
                    <a:pt x="11073" y="3954"/>
                    <a:pt x="11061" y="3882"/>
                    <a:pt x="11013" y="3847"/>
                  </a:cubicBezTo>
                  <a:cubicBezTo>
                    <a:pt x="10983" y="3824"/>
                    <a:pt x="10942" y="3810"/>
                    <a:pt x="10901" y="3810"/>
                  </a:cubicBezTo>
                  <a:cubicBezTo>
                    <a:pt x="10878" y="3810"/>
                    <a:pt x="10856" y="3814"/>
                    <a:pt x="10835" y="3823"/>
                  </a:cubicBezTo>
                  <a:lnTo>
                    <a:pt x="9239" y="4513"/>
                  </a:lnTo>
                  <a:cubicBezTo>
                    <a:pt x="9221" y="4519"/>
                    <a:pt x="9198" y="4522"/>
                    <a:pt x="9172" y="4522"/>
                  </a:cubicBezTo>
                  <a:cubicBezTo>
                    <a:pt x="9147" y="4522"/>
                    <a:pt x="9120" y="4519"/>
                    <a:pt x="9096" y="4513"/>
                  </a:cubicBezTo>
                  <a:cubicBezTo>
                    <a:pt x="9049" y="4490"/>
                    <a:pt x="9025" y="4454"/>
                    <a:pt x="9001" y="4406"/>
                  </a:cubicBezTo>
                  <a:cubicBezTo>
                    <a:pt x="8763" y="3597"/>
                    <a:pt x="8263" y="2870"/>
                    <a:pt x="7596" y="2370"/>
                  </a:cubicBezTo>
                  <a:lnTo>
                    <a:pt x="7275" y="2144"/>
                  </a:lnTo>
                  <a:cubicBezTo>
                    <a:pt x="7561" y="1192"/>
                    <a:pt x="8751" y="299"/>
                    <a:pt x="8763" y="287"/>
                  </a:cubicBezTo>
                  <a:cubicBezTo>
                    <a:pt x="8823" y="239"/>
                    <a:pt x="8846" y="168"/>
                    <a:pt x="8823" y="108"/>
                  </a:cubicBezTo>
                  <a:cubicBezTo>
                    <a:pt x="8799" y="25"/>
                    <a:pt x="8739" y="1"/>
                    <a:pt x="8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1972;p81">
              <a:extLst>
                <a:ext uri="{FF2B5EF4-FFF2-40B4-BE49-F238E27FC236}">
                  <a16:creationId xmlns:a16="http://schemas.microsoft.com/office/drawing/2014/main" id="{3C695E5A-4488-D604-27DF-8CCB7E39BA45}"/>
                </a:ext>
              </a:extLst>
            </p:cNvPr>
            <p:cNvSpPr/>
            <p:nvPr/>
          </p:nvSpPr>
          <p:spPr>
            <a:xfrm>
              <a:off x="4738157" y="2573938"/>
              <a:ext cx="38144" cy="3811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46"/>
                  </a:moveTo>
                  <a:cubicBezTo>
                    <a:pt x="751" y="346"/>
                    <a:pt x="870" y="465"/>
                    <a:pt x="870" y="607"/>
                  </a:cubicBezTo>
                  <a:cubicBezTo>
                    <a:pt x="870" y="762"/>
                    <a:pt x="751" y="881"/>
                    <a:pt x="596" y="881"/>
                  </a:cubicBezTo>
                  <a:cubicBezTo>
                    <a:pt x="453" y="881"/>
                    <a:pt x="334" y="762"/>
                    <a:pt x="334" y="607"/>
                  </a:cubicBezTo>
                  <a:cubicBezTo>
                    <a:pt x="334" y="465"/>
                    <a:pt x="453" y="346"/>
                    <a:pt x="596" y="346"/>
                  </a:cubicBezTo>
                  <a:close/>
                  <a:moveTo>
                    <a:pt x="596" y="0"/>
                  </a:moveTo>
                  <a:cubicBezTo>
                    <a:pt x="274" y="0"/>
                    <a:pt x="1" y="274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27" name="Google Shape;11973;p81">
            <a:extLst>
              <a:ext uri="{FF2B5EF4-FFF2-40B4-BE49-F238E27FC236}">
                <a16:creationId xmlns:a16="http://schemas.microsoft.com/office/drawing/2014/main" id="{73CEA222-EB5A-0D52-BDE3-E84E25CD038C}"/>
              </a:ext>
            </a:extLst>
          </p:cNvPr>
          <p:cNvSpPr/>
          <p:nvPr/>
        </p:nvSpPr>
        <p:spPr>
          <a:xfrm>
            <a:off x="11423136" y="4843596"/>
            <a:ext cx="663040" cy="709440"/>
          </a:xfrm>
          <a:custGeom>
            <a:avLst/>
            <a:gdLst/>
            <a:ahLst/>
            <a:cxnLst/>
            <a:rect l="l" t="t" r="r" b="b"/>
            <a:pathLst>
              <a:path w="10360" h="11085" extrusionOk="0">
                <a:moveTo>
                  <a:pt x="6395" y="5179"/>
                </a:moveTo>
                <a:cubicBezTo>
                  <a:pt x="6490" y="5179"/>
                  <a:pt x="6573" y="5251"/>
                  <a:pt x="6573" y="5358"/>
                </a:cubicBezTo>
                <a:cubicBezTo>
                  <a:pt x="6573" y="5453"/>
                  <a:pt x="6490" y="5536"/>
                  <a:pt x="6395" y="5536"/>
                </a:cubicBezTo>
                <a:lnTo>
                  <a:pt x="6216" y="5536"/>
                </a:lnTo>
                <a:cubicBezTo>
                  <a:pt x="6121" y="5536"/>
                  <a:pt x="6037" y="5441"/>
                  <a:pt x="6037" y="5358"/>
                </a:cubicBezTo>
                <a:cubicBezTo>
                  <a:pt x="6037" y="5263"/>
                  <a:pt x="6133" y="5179"/>
                  <a:pt x="6216" y="5179"/>
                </a:cubicBezTo>
                <a:close/>
                <a:moveTo>
                  <a:pt x="4132" y="5191"/>
                </a:moveTo>
                <a:cubicBezTo>
                  <a:pt x="4239" y="5191"/>
                  <a:pt x="4311" y="5274"/>
                  <a:pt x="4311" y="5370"/>
                </a:cubicBezTo>
                <a:cubicBezTo>
                  <a:pt x="4311" y="5477"/>
                  <a:pt x="4228" y="5548"/>
                  <a:pt x="4132" y="5548"/>
                </a:cubicBezTo>
                <a:lnTo>
                  <a:pt x="3954" y="5548"/>
                </a:lnTo>
                <a:cubicBezTo>
                  <a:pt x="3847" y="5548"/>
                  <a:pt x="3775" y="5453"/>
                  <a:pt x="3775" y="5370"/>
                </a:cubicBezTo>
                <a:cubicBezTo>
                  <a:pt x="3775" y="5274"/>
                  <a:pt x="3870" y="5191"/>
                  <a:pt x="3954" y="5191"/>
                </a:cubicBezTo>
                <a:close/>
                <a:moveTo>
                  <a:pt x="9776" y="4727"/>
                </a:moveTo>
                <a:lnTo>
                  <a:pt x="9776" y="4727"/>
                </a:lnTo>
                <a:cubicBezTo>
                  <a:pt x="9943" y="4917"/>
                  <a:pt x="10038" y="5179"/>
                  <a:pt x="10038" y="5453"/>
                </a:cubicBezTo>
                <a:cubicBezTo>
                  <a:pt x="10038" y="6084"/>
                  <a:pt x="9538" y="6584"/>
                  <a:pt x="8907" y="6584"/>
                </a:cubicBezTo>
                <a:lnTo>
                  <a:pt x="6633" y="6584"/>
                </a:lnTo>
                <a:cubicBezTo>
                  <a:pt x="6525" y="6441"/>
                  <a:pt x="6454" y="6263"/>
                  <a:pt x="6418" y="6072"/>
                </a:cubicBezTo>
                <a:lnTo>
                  <a:pt x="6418" y="6072"/>
                </a:lnTo>
                <a:lnTo>
                  <a:pt x="8716" y="6167"/>
                </a:lnTo>
                <a:cubicBezTo>
                  <a:pt x="8744" y="6170"/>
                  <a:pt x="8771" y="6171"/>
                  <a:pt x="8798" y="6171"/>
                </a:cubicBezTo>
                <a:cubicBezTo>
                  <a:pt x="9066" y="6171"/>
                  <a:pt x="9318" y="6064"/>
                  <a:pt x="9502" y="5870"/>
                </a:cubicBezTo>
                <a:cubicBezTo>
                  <a:pt x="9716" y="5667"/>
                  <a:pt x="9835" y="5394"/>
                  <a:pt x="9835" y="5096"/>
                </a:cubicBezTo>
                <a:cubicBezTo>
                  <a:pt x="9835" y="4965"/>
                  <a:pt x="9800" y="4846"/>
                  <a:pt x="9776" y="4727"/>
                </a:cubicBezTo>
                <a:close/>
                <a:moveTo>
                  <a:pt x="3966" y="6763"/>
                </a:moveTo>
                <a:lnTo>
                  <a:pt x="3966" y="7441"/>
                </a:lnTo>
                <a:lnTo>
                  <a:pt x="3978" y="7441"/>
                </a:lnTo>
                <a:cubicBezTo>
                  <a:pt x="3585" y="7775"/>
                  <a:pt x="3096" y="7977"/>
                  <a:pt x="2573" y="7977"/>
                </a:cubicBezTo>
                <a:lnTo>
                  <a:pt x="2049" y="7977"/>
                </a:lnTo>
                <a:cubicBezTo>
                  <a:pt x="1846" y="7977"/>
                  <a:pt x="1632" y="8037"/>
                  <a:pt x="1465" y="8156"/>
                </a:cubicBezTo>
                <a:cubicBezTo>
                  <a:pt x="1656" y="7822"/>
                  <a:pt x="1989" y="7596"/>
                  <a:pt x="2394" y="7596"/>
                </a:cubicBezTo>
                <a:cubicBezTo>
                  <a:pt x="3049" y="7596"/>
                  <a:pt x="3632" y="7275"/>
                  <a:pt x="3966" y="6763"/>
                </a:cubicBezTo>
                <a:close/>
                <a:moveTo>
                  <a:pt x="5132" y="357"/>
                </a:moveTo>
                <a:cubicBezTo>
                  <a:pt x="5621" y="357"/>
                  <a:pt x="6085" y="560"/>
                  <a:pt x="6406" y="917"/>
                </a:cubicBezTo>
                <a:cubicBezTo>
                  <a:pt x="6740" y="1274"/>
                  <a:pt x="6906" y="1762"/>
                  <a:pt x="6847" y="2238"/>
                </a:cubicBezTo>
                <a:lnTo>
                  <a:pt x="6573" y="4941"/>
                </a:lnTo>
                <a:cubicBezTo>
                  <a:pt x="6502" y="4905"/>
                  <a:pt x="6430" y="4882"/>
                  <a:pt x="6347" y="4882"/>
                </a:cubicBezTo>
                <a:lnTo>
                  <a:pt x="6168" y="4882"/>
                </a:lnTo>
                <a:cubicBezTo>
                  <a:pt x="5894" y="4882"/>
                  <a:pt x="5668" y="5096"/>
                  <a:pt x="5668" y="5382"/>
                </a:cubicBezTo>
                <a:cubicBezTo>
                  <a:pt x="5668" y="5608"/>
                  <a:pt x="5811" y="5798"/>
                  <a:pt x="6025" y="5870"/>
                </a:cubicBezTo>
                <a:cubicBezTo>
                  <a:pt x="6133" y="6822"/>
                  <a:pt x="6954" y="7596"/>
                  <a:pt x="7942" y="7596"/>
                </a:cubicBezTo>
                <a:cubicBezTo>
                  <a:pt x="8347" y="7596"/>
                  <a:pt x="8692" y="7822"/>
                  <a:pt x="8871" y="8156"/>
                </a:cubicBezTo>
                <a:cubicBezTo>
                  <a:pt x="8704" y="8049"/>
                  <a:pt x="8514" y="7977"/>
                  <a:pt x="8288" y="7977"/>
                </a:cubicBezTo>
                <a:lnTo>
                  <a:pt x="7764" y="7977"/>
                </a:lnTo>
                <a:cubicBezTo>
                  <a:pt x="7240" y="7977"/>
                  <a:pt x="6752" y="7775"/>
                  <a:pt x="6371" y="7441"/>
                </a:cubicBezTo>
                <a:lnTo>
                  <a:pt x="6371" y="7275"/>
                </a:lnTo>
                <a:cubicBezTo>
                  <a:pt x="6371" y="7179"/>
                  <a:pt x="6287" y="7108"/>
                  <a:pt x="6204" y="7108"/>
                </a:cubicBezTo>
                <a:cubicBezTo>
                  <a:pt x="6121" y="7108"/>
                  <a:pt x="6037" y="7179"/>
                  <a:pt x="6037" y="7275"/>
                </a:cubicBezTo>
                <a:lnTo>
                  <a:pt x="6037" y="9704"/>
                </a:lnTo>
                <a:cubicBezTo>
                  <a:pt x="6037" y="10180"/>
                  <a:pt x="6395" y="10573"/>
                  <a:pt x="6871" y="10632"/>
                </a:cubicBezTo>
                <a:cubicBezTo>
                  <a:pt x="6906" y="10644"/>
                  <a:pt x="6945" y="10650"/>
                  <a:pt x="6984" y="10650"/>
                </a:cubicBezTo>
                <a:cubicBezTo>
                  <a:pt x="7023" y="10650"/>
                  <a:pt x="7061" y="10644"/>
                  <a:pt x="7097" y="10632"/>
                </a:cubicBezTo>
                <a:lnTo>
                  <a:pt x="7097" y="10632"/>
                </a:lnTo>
                <a:cubicBezTo>
                  <a:pt x="6966" y="10716"/>
                  <a:pt x="6799" y="10751"/>
                  <a:pt x="6621" y="10751"/>
                </a:cubicBezTo>
                <a:cubicBezTo>
                  <a:pt x="6085" y="10751"/>
                  <a:pt x="5656" y="10323"/>
                  <a:pt x="5656" y="9787"/>
                </a:cubicBezTo>
                <a:lnTo>
                  <a:pt x="5656" y="7608"/>
                </a:lnTo>
                <a:cubicBezTo>
                  <a:pt x="5656" y="7334"/>
                  <a:pt x="5430" y="7108"/>
                  <a:pt x="5144" y="7108"/>
                </a:cubicBezTo>
                <a:cubicBezTo>
                  <a:pt x="4859" y="7108"/>
                  <a:pt x="4644" y="7334"/>
                  <a:pt x="4644" y="7608"/>
                </a:cubicBezTo>
                <a:lnTo>
                  <a:pt x="4644" y="9787"/>
                </a:lnTo>
                <a:cubicBezTo>
                  <a:pt x="4644" y="10323"/>
                  <a:pt x="4204" y="10751"/>
                  <a:pt x="3668" y="10751"/>
                </a:cubicBezTo>
                <a:cubicBezTo>
                  <a:pt x="3513" y="10751"/>
                  <a:pt x="3347" y="10716"/>
                  <a:pt x="3192" y="10632"/>
                </a:cubicBezTo>
                <a:lnTo>
                  <a:pt x="3192" y="10632"/>
                </a:lnTo>
                <a:cubicBezTo>
                  <a:pt x="3233" y="10644"/>
                  <a:pt x="3272" y="10650"/>
                  <a:pt x="3309" y="10650"/>
                </a:cubicBezTo>
                <a:cubicBezTo>
                  <a:pt x="3347" y="10650"/>
                  <a:pt x="3382" y="10644"/>
                  <a:pt x="3418" y="10632"/>
                </a:cubicBezTo>
                <a:cubicBezTo>
                  <a:pt x="3894" y="10573"/>
                  <a:pt x="4251" y="10180"/>
                  <a:pt x="4251" y="9704"/>
                </a:cubicBezTo>
                <a:lnTo>
                  <a:pt x="4251" y="5858"/>
                </a:lnTo>
                <a:cubicBezTo>
                  <a:pt x="4466" y="5786"/>
                  <a:pt x="4597" y="5608"/>
                  <a:pt x="4597" y="5382"/>
                </a:cubicBezTo>
                <a:cubicBezTo>
                  <a:pt x="4597" y="5096"/>
                  <a:pt x="4370" y="4882"/>
                  <a:pt x="4085" y="4882"/>
                </a:cubicBezTo>
                <a:lnTo>
                  <a:pt x="3906" y="4882"/>
                </a:lnTo>
                <a:cubicBezTo>
                  <a:pt x="3823" y="4882"/>
                  <a:pt x="3751" y="4893"/>
                  <a:pt x="3692" y="4941"/>
                </a:cubicBezTo>
                <a:lnTo>
                  <a:pt x="3418" y="2238"/>
                </a:lnTo>
                <a:cubicBezTo>
                  <a:pt x="3370" y="1762"/>
                  <a:pt x="3525" y="1274"/>
                  <a:pt x="3847" y="917"/>
                </a:cubicBezTo>
                <a:cubicBezTo>
                  <a:pt x="4180" y="560"/>
                  <a:pt x="4644" y="357"/>
                  <a:pt x="5132" y="357"/>
                </a:cubicBezTo>
                <a:close/>
                <a:moveTo>
                  <a:pt x="5180" y="0"/>
                </a:moveTo>
                <a:cubicBezTo>
                  <a:pt x="4597" y="0"/>
                  <a:pt x="4049" y="238"/>
                  <a:pt x="3656" y="667"/>
                </a:cubicBezTo>
                <a:cubicBezTo>
                  <a:pt x="3275" y="1095"/>
                  <a:pt x="3073" y="1667"/>
                  <a:pt x="3132" y="2238"/>
                </a:cubicBezTo>
                <a:lnTo>
                  <a:pt x="3454" y="5370"/>
                </a:lnTo>
                <a:cubicBezTo>
                  <a:pt x="3454" y="5513"/>
                  <a:pt x="3525" y="5667"/>
                  <a:pt x="3644" y="5751"/>
                </a:cubicBezTo>
                <a:lnTo>
                  <a:pt x="1620" y="5846"/>
                </a:lnTo>
                <a:cubicBezTo>
                  <a:pt x="1605" y="5847"/>
                  <a:pt x="1590" y="5847"/>
                  <a:pt x="1575" y="5847"/>
                </a:cubicBezTo>
                <a:cubicBezTo>
                  <a:pt x="1379" y="5847"/>
                  <a:pt x="1205" y="5775"/>
                  <a:pt x="1072" y="5632"/>
                </a:cubicBezTo>
                <a:cubicBezTo>
                  <a:pt x="918" y="5489"/>
                  <a:pt x="834" y="5298"/>
                  <a:pt x="834" y="5096"/>
                </a:cubicBezTo>
                <a:cubicBezTo>
                  <a:pt x="834" y="4667"/>
                  <a:pt x="1191" y="4310"/>
                  <a:pt x="1620" y="4310"/>
                </a:cubicBezTo>
                <a:lnTo>
                  <a:pt x="1703" y="4310"/>
                </a:lnTo>
                <a:cubicBezTo>
                  <a:pt x="2084" y="4310"/>
                  <a:pt x="2394" y="4001"/>
                  <a:pt x="2394" y="3631"/>
                </a:cubicBezTo>
                <a:cubicBezTo>
                  <a:pt x="2394" y="3536"/>
                  <a:pt x="2323" y="3465"/>
                  <a:pt x="2227" y="3465"/>
                </a:cubicBezTo>
                <a:cubicBezTo>
                  <a:pt x="2144" y="3465"/>
                  <a:pt x="2061" y="3536"/>
                  <a:pt x="2061" y="3631"/>
                </a:cubicBezTo>
                <a:cubicBezTo>
                  <a:pt x="2061" y="3822"/>
                  <a:pt x="1906" y="3989"/>
                  <a:pt x="1703" y="3989"/>
                </a:cubicBezTo>
                <a:lnTo>
                  <a:pt x="1453" y="3989"/>
                </a:lnTo>
                <a:cubicBezTo>
                  <a:pt x="656" y="3989"/>
                  <a:pt x="1" y="4643"/>
                  <a:pt x="1" y="5441"/>
                </a:cubicBezTo>
                <a:cubicBezTo>
                  <a:pt x="1" y="6251"/>
                  <a:pt x="656" y="6906"/>
                  <a:pt x="1453" y="6906"/>
                </a:cubicBezTo>
                <a:lnTo>
                  <a:pt x="2585" y="6906"/>
                </a:lnTo>
                <a:cubicBezTo>
                  <a:pt x="2680" y="6906"/>
                  <a:pt x="2751" y="6822"/>
                  <a:pt x="2751" y="6739"/>
                </a:cubicBezTo>
                <a:cubicBezTo>
                  <a:pt x="2751" y="6644"/>
                  <a:pt x="2680" y="6572"/>
                  <a:pt x="2585" y="6572"/>
                </a:cubicBezTo>
                <a:lnTo>
                  <a:pt x="1453" y="6572"/>
                </a:lnTo>
                <a:cubicBezTo>
                  <a:pt x="834" y="6572"/>
                  <a:pt x="322" y="6072"/>
                  <a:pt x="322" y="5441"/>
                </a:cubicBezTo>
                <a:cubicBezTo>
                  <a:pt x="322" y="5155"/>
                  <a:pt x="429" y="4917"/>
                  <a:pt x="596" y="4715"/>
                </a:cubicBezTo>
                <a:lnTo>
                  <a:pt x="596" y="4715"/>
                </a:lnTo>
                <a:cubicBezTo>
                  <a:pt x="549" y="4834"/>
                  <a:pt x="537" y="4965"/>
                  <a:pt x="537" y="5084"/>
                </a:cubicBezTo>
                <a:cubicBezTo>
                  <a:pt x="537" y="5382"/>
                  <a:pt x="656" y="5655"/>
                  <a:pt x="858" y="5858"/>
                </a:cubicBezTo>
                <a:cubicBezTo>
                  <a:pt x="1062" y="6050"/>
                  <a:pt x="1319" y="6156"/>
                  <a:pt x="1599" y="6156"/>
                </a:cubicBezTo>
                <a:cubicBezTo>
                  <a:pt x="1614" y="6156"/>
                  <a:pt x="1629" y="6156"/>
                  <a:pt x="1644" y="6156"/>
                </a:cubicBezTo>
                <a:lnTo>
                  <a:pt x="3954" y="6048"/>
                </a:lnTo>
                <a:lnTo>
                  <a:pt x="3954" y="6048"/>
                </a:lnTo>
                <a:cubicBezTo>
                  <a:pt x="3906" y="6251"/>
                  <a:pt x="3835" y="6406"/>
                  <a:pt x="3728" y="6572"/>
                </a:cubicBezTo>
                <a:lnTo>
                  <a:pt x="3299" y="6572"/>
                </a:lnTo>
                <a:cubicBezTo>
                  <a:pt x="3216" y="6572"/>
                  <a:pt x="3132" y="6644"/>
                  <a:pt x="3132" y="6739"/>
                </a:cubicBezTo>
                <a:cubicBezTo>
                  <a:pt x="3132" y="6822"/>
                  <a:pt x="3216" y="6906"/>
                  <a:pt x="3299" y="6906"/>
                </a:cubicBezTo>
                <a:lnTo>
                  <a:pt x="3454" y="6906"/>
                </a:lnTo>
                <a:cubicBezTo>
                  <a:pt x="3180" y="7120"/>
                  <a:pt x="2823" y="7275"/>
                  <a:pt x="2442" y="7275"/>
                </a:cubicBezTo>
                <a:cubicBezTo>
                  <a:pt x="1680" y="7275"/>
                  <a:pt x="1072" y="7882"/>
                  <a:pt x="1072" y="8644"/>
                </a:cubicBezTo>
                <a:lnTo>
                  <a:pt x="1072" y="8989"/>
                </a:lnTo>
                <a:cubicBezTo>
                  <a:pt x="1072" y="9180"/>
                  <a:pt x="906" y="9346"/>
                  <a:pt x="715" y="9346"/>
                </a:cubicBezTo>
                <a:cubicBezTo>
                  <a:pt x="620" y="9346"/>
                  <a:pt x="549" y="9418"/>
                  <a:pt x="549" y="9501"/>
                </a:cubicBezTo>
                <a:cubicBezTo>
                  <a:pt x="549" y="9596"/>
                  <a:pt x="620" y="9668"/>
                  <a:pt x="715" y="9668"/>
                </a:cubicBezTo>
                <a:cubicBezTo>
                  <a:pt x="1084" y="9668"/>
                  <a:pt x="1394" y="9358"/>
                  <a:pt x="1394" y="8989"/>
                </a:cubicBezTo>
                <a:cubicBezTo>
                  <a:pt x="1394" y="8596"/>
                  <a:pt x="1703" y="8287"/>
                  <a:pt x="2096" y="8287"/>
                </a:cubicBezTo>
                <a:lnTo>
                  <a:pt x="2620" y="8287"/>
                </a:lnTo>
                <a:cubicBezTo>
                  <a:pt x="3120" y="8287"/>
                  <a:pt x="3608" y="8132"/>
                  <a:pt x="4013" y="7834"/>
                </a:cubicBezTo>
                <a:lnTo>
                  <a:pt x="4013" y="9680"/>
                </a:lnTo>
                <a:cubicBezTo>
                  <a:pt x="4013" y="10001"/>
                  <a:pt x="3775" y="10263"/>
                  <a:pt x="3466" y="10299"/>
                </a:cubicBezTo>
                <a:cubicBezTo>
                  <a:pt x="3448" y="10300"/>
                  <a:pt x="3430" y="10301"/>
                  <a:pt x="3413" y="10301"/>
                </a:cubicBezTo>
                <a:cubicBezTo>
                  <a:pt x="3254" y="10301"/>
                  <a:pt x="3107" y="10251"/>
                  <a:pt x="2989" y="10144"/>
                </a:cubicBezTo>
                <a:cubicBezTo>
                  <a:pt x="2858" y="10025"/>
                  <a:pt x="2775" y="9858"/>
                  <a:pt x="2775" y="9680"/>
                </a:cubicBezTo>
                <a:lnTo>
                  <a:pt x="2775" y="9525"/>
                </a:lnTo>
                <a:cubicBezTo>
                  <a:pt x="2775" y="9049"/>
                  <a:pt x="2394" y="8668"/>
                  <a:pt x="1930" y="8668"/>
                </a:cubicBezTo>
                <a:cubicBezTo>
                  <a:pt x="1846" y="8668"/>
                  <a:pt x="1763" y="8751"/>
                  <a:pt x="1763" y="8834"/>
                </a:cubicBezTo>
                <a:cubicBezTo>
                  <a:pt x="1763" y="8930"/>
                  <a:pt x="1846" y="9001"/>
                  <a:pt x="1930" y="9001"/>
                </a:cubicBezTo>
                <a:cubicBezTo>
                  <a:pt x="2227" y="9001"/>
                  <a:pt x="2465" y="9239"/>
                  <a:pt x="2465" y="9537"/>
                </a:cubicBezTo>
                <a:lnTo>
                  <a:pt x="2465" y="9787"/>
                </a:lnTo>
                <a:cubicBezTo>
                  <a:pt x="2465" y="10501"/>
                  <a:pt x="3049" y="11085"/>
                  <a:pt x="3763" y="11085"/>
                </a:cubicBezTo>
                <a:cubicBezTo>
                  <a:pt x="4478" y="11085"/>
                  <a:pt x="5061" y="10501"/>
                  <a:pt x="5061" y="9787"/>
                </a:cubicBezTo>
                <a:lnTo>
                  <a:pt x="5061" y="7620"/>
                </a:lnTo>
                <a:cubicBezTo>
                  <a:pt x="5061" y="7513"/>
                  <a:pt x="5144" y="7441"/>
                  <a:pt x="5240" y="7441"/>
                </a:cubicBezTo>
                <a:cubicBezTo>
                  <a:pt x="5323" y="7441"/>
                  <a:pt x="5418" y="7525"/>
                  <a:pt x="5418" y="7620"/>
                </a:cubicBezTo>
                <a:lnTo>
                  <a:pt x="5418" y="9787"/>
                </a:lnTo>
                <a:cubicBezTo>
                  <a:pt x="5418" y="10501"/>
                  <a:pt x="5990" y="11085"/>
                  <a:pt x="6704" y="11085"/>
                </a:cubicBezTo>
                <a:cubicBezTo>
                  <a:pt x="7418" y="11085"/>
                  <a:pt x="8002" y="10501"/>
                  <a:pt x="8002" y="9787"/>
                </a:cubicBezTo>
                <a:lnTo>
                  <a:pt x="8002" y="9525"/>
                </a:lnTo>
                <a:cubicBezTo>
                  <a:pt x="8002" y="9227"/>
                  <a:pt x="8240" y="8989"/>
                  <a:pt x="8538" y="8989"/>
                </a:cubicBezTo>
                <a:cubicBezTo>
                  <a:pt x="8633" y="8989"/>
                  <a:pt x="8704" y="8906"/>
                  <a:pt x="8704" y="8823"/>
                </a:cubicBezTo>
                <a:cubicBezTo>
                  <a:pt x="8704" y="8727"/>
                  <a:pt x="8633" y="8656"/>
                  <a:pt x="8538" y="8656"/>
                </a:cubicBezTo>
                <a:cubicBezTo>
                  <a:pt x="8061" y="8656"/>
                  <a:pt x="7692" y="9037"/>
                  <a:pt x="7692" y="9501"/>
                </a:cubicBezTo>
                <a:lnTo>
                  <a:pt x="7692" y="9668"/>
                </a:lnTo>
                <a:cubicBezTo>
                  <a:pt x="7692" y="9846"/>
                  <a:pt x="7621" y="10013"/>
                  <a:pt x="7478" y="10132"/>
                </a:cubicBezTo>
                <a:cubicBezTo>
                  <a:pt x="7372" y="10228"/>
                  <a:pt x="7236" y="10285"/>
                  <a:pt x="7100" y="10285"/>
                </a:cubicBezTo>
                <a:cubicBezTo>
                  <a:pt x="7067" y="10285"/>
                  <a:pt x="7034" y="10282"/>
                  <a:pt x="7002" y="10275"/>
                </a:cubicBezTo>
                <a:cubicBezTo>
                  <a:pt x="6692" y="10251"/>
                  <a:pt x="6454" y="9977"/>
                  <a:pt x="6454" y="9668"/>
                </a:cubicBezTo>
                <a:lnTo>
                  <a:pt x="6454" y="7822"/>
                </a:lnTo>
                <a:cubicBezTo>
                  <a:pt x="6859" y="8108"/>
                  <a:pt x="7347" y="8275"/>
                  <a:pt x="7859" y="8275"/>
                </a:cubicBezTo>
                <a:lnTo>
                  <a:pt x="8371" y="8275"/>
                </a:lnTo>
                <a:cubicBezTo>
                  <a:pt x="8764" y="8275"/>
                  <a:pt x="9073" y="8584"/>
                  <a:pt x="9073" y="8965"/>
                </a:cubicBezTo>
                <a:cubicBezTo>
                  <a:pt x="9073" y="9334"/>
                  <a:pt x="9383" y="9656"/>
                  <a:pt x="9764" y="9656"/>
                </a:cubicBezTo>
                <a:cubicBezTo>
                  <a:pt x="9847" y="9656"/>
                  <a:pt x="9919" y="9585"/>
                  <a:pt x="9919" y="9489"/>
                </a:cubicBezTo>
                <a:cubicBezTo>
                  <a:pt x="9919" y="9394"/>
                  <a:pt x="9847" y="9323"/>
                  <a:pt x="9764" y="9323"/>
                </a:cubicBezTo>
                <a:cubicBezTo>
                  <a:pt x="9562" y="9323"/>
                  <a:pt x="9407" y="9156"/>
                  <a:pt x="9407" y="8965"/>
                </a:cubicBezTo>
                <a:lnTo>
                  <a:pt x="9407" y="8620"/>
                </a:lnTo>
                <a:cubicBezTo>
                  <a:pt x="9407" y="7870"/>
                  <a:pt x="8788" y="7251"/>
                  <a:pt x="8038" y="7251"/>
                </a:cubicBezTo>
                <a:cubicBezTo>
                  <a:pt x="7645" y="7251"/>
                  <a:pt x="7287" y="7120"/>
                  <a:pt x="7026" y="6882"/>
                </a:cubicBezTo>
                <a:lnTo>
                  <a:pt x="8990" y="6882"/>
                </a:lnTo>
                <a:cubicBezTo>
                  <a:pt x="9003" y="6882"/>
                  <a:pt x="9015" y="6882"/>
                  <a:pt x="9028" y="6882"/>
                </a:cubicBezTo>
                <a:cubicBezTo>
                  <a:pt x="9727" y="6882"/>
                  <a:pt x="10359" y="6236"/>
                  <a:pt x="10359" y="5441"/>
                </a:cubicBezTo>
                <a:cubicBezTo>
                  <a:pt x="10359" y="4643"/>
                  <a:pt x="9704" y="3989"/>
                  <a:pt x="8895" y="3989"/>
                </a:cubicBezTo>
                <a:lnTo>
                  <a:pt x="8645" y="3989"/>
                </a:lnTo>
                <a:cubicBezTo>
                  <a:pt x="8454" y="3989"/>
                  <a:pt x="8288" y="3822"/>
                  <a:pt x="8288" y="3631"/>
                </a:cubicBezTo>
                <a:cubicBezTo>
                  <a:pt x="8288" y="3536"/>
                  <a:pt x="8216" y="3465"/>
                  <a:pt x="8121" y="3465"/>
                </a:cubicBezTo>
                <a:cubicBezTo>
                  <a:pt x="8038" y="3465"/>
                  <a:pt x="7966" y="3536"/>
                  <a:pt x="7966" y="3631"/>
                </a:cubicBezTo>
                <a:cubicBezTo>
                  <a:pt x="7966" y="4001"/>
                  <a:pt x="8276" y="4310"/>
                  <a:pt x="8645" y="4310"/>
                </a:cubicBezTo>
                <a:lnTo>
                  <a:pt x="8728" y="4310"/>
                </a:lnTo>
                <a:cubicBezTo>
                  <a:pt x="9169" y="4310"/>
                  <a:pt x="9526" y="4667"/>
                  <a:pt x="9526" y="5096"/>
                </a:cubicBezTo>
                <a:cubicBezTo>
                  <a:pt x="9526" y="5310"/>
                  <a:pt x="9431" y="5501"/>
                  <a:pt x="9288" y="5632"/>
                </a:cubicBezTo>
                <a:cubicBezTo>
                  <a:pt x="9144" y="5775"/>
                  <a:pt x="8969" y="5847"/>
                  <a:pt x="8774" y="5847"/>
                </a:cubicBezTo>
                <a:cubicBezTo>
                  <a:pt x="8759" y="5847"/>
                  <a:pt x="8743" y="5847"/>
                  <a:pt x="8728" y="5846"/>
                </a:cubicBezTo>
                <a:lnTo>
                  <a:pt x="6716" y="5751"/>
                </a:lnTo>
                <a:cubicBezTo>
                  <a:pt x="6823" y="5667"/>
                  <a:pt x="6895" y="5536"/>
                  <a:pt x="6906" y="5370"/>
                </a:cubicBezTo>
                <a:lnTo>
                  <a:pt x="7216" y="2238"/>
                </a:lnTo>
                <a:cubicBezTo>
                  <a:pt x="7276" y="1667"/>
                  <a:pt x="7085" y="1095"/>
                  <a:pt x="6692" y="667"/>
                </a:cubicBezTo>
                <a:cubicBezTo>
                  <a:pt x="6311" y="238"/>
                  <a:pt x="5752" y="0"/>
                  <a:pt x="518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128" name="Google Shape;11974;p81">
            <a:extLst>
              <a:ext uri="{FF2B5EF4-FFF2-40B4-BE49-F238E27FC236}">
                <a16:creationId xmlns:a16="http://schemas.microsoft.com/office/drawing/2014/main" id="{A59EF8B4-141E-E06B-687A-E8EBF657DCEA}"/>
              </a:ext>
            </a:extLst>
          </p:cNvPr>
          <p:cNvSpPr/>
          <p:nvPr/>
        </p:nvSpPr>
        <p:spPr>
          <a:xfrm>
            <a:off x="5907040" y="4921484"/>
            <a:ext cx="711040" cy="631552"/>
          </a:xfrm>
          <a:custGeom>
            <a:avLst/>
            <a:gdLst/>
            <a:ahLst/>
            <a:cxnLst/>
            <a:rect l="l" t="t" r="r" b="b"/>
            <a:pathLst>
              <a:path w="11110" h="9868" extrusionOk="0">
                <a:moveTo>
                  <a:pt x="3096" y="1307"/>
                </a:moveTo>
                <a:cubicBezTo>
                  <a:pt x="3144" y="1367"/>
                  <a:pt x="3191" y="1426"/>
                  <a:pt x="3263" y="1474"/>
                </a:cubicBezTo>
                <a:cubicBezTo>
                  <a:pt x="3334" y="1521"/>
                  <a:pt x="3430" y="1533"/>
                  <a:pt x="3525" y="1533"/>
                </a:cubicBezTo>
                <a:cubicBezTo>
                  <a:pt x="3668" y="1533"/>
                  <a:pt x="3811" y="1498"/>
                  <a:pt x="3989" y="1426"/>
                </a:cubicBezTo>
                <a:lnTo>
                  <a:pt x="3989" y="1426"/>
                </a:lnTo>
                <a:cubicBezTo>
                  <a:pt x="3739" y="2319"/>
                  <a:pt x="2834" y="2914"/>
                  <a:pt x="2441" y="3129"/>
                </a:cubicBezTo>
                <a:cubicBezTo>
                  <a:pt x="2453" y="2950"/>
                  <a:pt x="2477" y="2748"/>
                  <a:pt x="2501" y="2557"/>
                </a:cubicBezTo>
                <a:cubicBezTo>
                  <a:pt x="2596" y="2117"/>
                  <a:pt x="2810" y="1676"/>
                  <a:pt x="3096" y="1307"/>
                </a:cubicBezTo>
                <a:close/>
                <a:moveTo>
                  <a:pt x="7930" y="1307"/>
                </a:moveTo>
                <a:cubicBezTo>
                  <a:pt x="8228" y="1676"/>
                  <a:pt x="8442" y="2129"/>
                  <a:pt x="8525" y="2557"/>
                </a:cubicBezTo>
                <a:cubicBezTo>
                  <a:pt x="8573" y="2748"/>
                  <a:pt x="8585" y="2926"/>
                  <a:pt x="8585" y="3129"/>
                </a:cubicBezTo>
                <a:cubicBezTo>
                  <a:pt x="8204" y="2914"/>
                  <a:pt x="7275" y="2319"/>
                  <a:pt x="7037" y="1426"/>
                </a:cubicBezTo>
                <a:lnTo>
                  <a:pt x="7037" y="1426"/>
                </a:lnTo>
                <a:cubicBezTo>
                  <a:pt x="7216" y="1498"/>
                  <a:pt x="7370" y="1533"/>
                  <a:pt x="7501" y="1533"/>
                </a:cubicBezTo>
                <a:cubicBezTo>
                  <a:pt x="7609" y="1533"/>
                  <a:pt x="7692" y="1521"/>
                  <a:pt x="7775" y="1474"/>
                </a:cubicBezTo>
                <a:cubicBezTo>
                  <a:pt x="7847" y="1426"/>
                  <a:pt x="7906" y="1367"/>
                  <a:pt x="7930" y="1307"/>
                </a:cubicBezTo>
                <a:close/>
                <a:moveTo>
                  <a:pt x="6728" y="2914"/>
                </a:moveTo>
                <a:cubicBezTo>
                  <a:pt x="6835" y="2914"/>
                  <a:pt x="6906" y="3010"/>
                  <a:pt x="6906" y="3093"/>
                </a:cubicBezTo>
                <a:cubicBezTo>
                  <a:pt x="6906" y="3200"/>
                  <a:pt x="6823" y="3272"/>
                  <a:pt x="6728" y="3272"/>
                </a:cubicBezTo>
                <a:cubicBezTo>
                  <a:pt x="6620" y="3272"/>
                  <a:pt x="6549" y="3188"/>
                  <a:pt x="6549" y="3093"/>
                </a:cubicBezTo>
                <a:cubicBezTo>
                  <a:pt x="6549" y="3010"/>
                  <a:pt x="6644" y="2914"/>
                  <a:pt x="6728" y="2914"/>
                </a:cubicBezTo>
                <a:close/>
                <a:moveTo>
                  <a:pt x="4299" y="2914"/>
                </a:moveTo>
                <a:cubicBezTo>
                  <a:pt x="4406" y="2914"/>
                  <a:pt x="4477" y="3010"/>
                  <a:pt x="4477" y="3093"/>
                </a:cubicBezTo>
                <a:cubicBezTo>
                  <a:pt x="4477" y="3200"/>
                  <a:pt x="4394" y="3272"/>
                  <a:pt x="4299" y="3272"/>
                </a:cubicBezTo>
                <a:cubicBezTo>
                  <a:pt x="4293" y="3272"/>
                  <a:pt x="4288" y="3273"/>
                  <a:pt x="4283" y="3273"/>
                </a:cubicBezTo>
                <a:cubicBezTo>
                  <a:pt x="4204" y="3273"/>
                  <a:pt x="4120" y="3193"/>
                  <a:pt x="4120" y="3093"/>
                </a:cubicBezTo>
                <a:cubicBezTo>
                  <a:pt x="4120" y="2986"/>
                  <a:pt x="4215" y="2914"/>
                  <a:pt x="4299" y="2914"/>
                </a:cubicBezTo>
                <a:close/>
                <a:moveTo>
                  <a:pt x="6732" y="1"/>
                </a:moveTo>
                <a:cubicBezTo>
                  <a:pt x="6670" y="1"/>
                  <a:pt x="6603" y="32"/>
                  <a:pt x="6585" y="105"/>
                </a:cubicBezTo>
                <a:cubicBezTo>
                  <a:pt x="6549" y="176"/>
                  <a:pt x="6585" y="283"/>
                  <a:pt x="6668" y="307"/>
                </a:cubicBezTo>
                <a:cubicBezTo>
                  <a:pt x="7037" y="474"/>
                  <a:pt x="7394" y="724"/>
                  <a:pt x="7680" y="1021"/>
                </a:cubicBezTo>
                <a:cubicBezTo>
                  <a:pt x="7680" y="1057"/>
                  <a:pt x="7668" y="1152"/>
                  <a:pt x="7609" y="1188"/>
                </a:cubicBezTo>
                <a:cubicBezTo>
                  <a:pt x="7593" y="1194"/>
                  <a:pt x="7560" y="1205"/>
                  <a:pt x="7505" y="1205"/>
                </a:cubicBezTo>
                <a:cubicBezTo>
                  <a:pt x="7353" y="1205"/>
                  <a:pt x="7027" y="1126"/>
                  <a:pt x="6382" y="664"/>
                </a:cubicBezTo>
                <a:cubicBezTo>
                  <a:pt x="6356" y="643"/>
                  <a:pt x="6326" y="634"/>
                  <a:pt x="6295" y="634"/>
                </a:cubicBezTo>
                <a:cubicBezTo>
                  <a:pt x="6241" y="634"/>
                  <a:pt x="6186" y="662"/>
                  <a:pt x="6156" y="700"/>
                </a:cubicBezTo>
                <a:cubicBezTo>
                  <a:pt x="6097" y="771"/>
                  <a:pt x="6132" y="879"/>
                  <a:pt x="6192" y="914"/>
                </a:cubicBezTo>
                <a:cubicBezTo>
                  <a:pt x="6358" y="1033"/>
                  <a:pt x="6525" y="1140"/>
                  <a:pt x="6668" y="1236"/>
                </a:cubicBezTo>
                <a:cubicBezTo>
                  <a:pt x="6739" y="1831"/>
                  <a:pt x="7120" y="2403"/>
                  <a:pt x="7716" y="2914"/>
                </a:cubicBezTo>
                <a:cubicBezTo>
                  <a:pt x="8073" y="3212"/>
                  <a:pt x="8406" y="3391"/>
                  <a:pt x="8561" y="3462"/>
                </a:cubicBezTo>
                <a:cubicBezTo>
                  <a:pt x="8490" y="3938"/>
                  <a:pt x="8263" y="4391"/>
                  <a:pt x="7906" y="4808"/>
                </a:cubicBezTo>
                <a:cubicBezTo>
                  <a:pt x="7894" y="4772"/>
                  <a:pt x="7871" y="4760"/>
                  <a:pt x="7859" y="4724"/>
                </a:cubicBezTo>
                <a:cubicBezTo>
                  <a:pt x="7830" y="4681"/>
                  <a:pt x="7783" y="4655"/>
                  <a:pt x="7732" y="4655"/>
                </a:cubicBezTo>
                <a:cubicBezTo>
                  <a:pt x="7699" y="4655"/>
                  <a:pt x="7665" y="4665"/>
                  <a:pt x="7632" y="4689"/>
                </a:cubicBezTo>
                <a:cubicBezTo>
                  <a:pt x="7561" y="4724"/>
                  <a:pt x="7537" y="4831"/>
                  <a:pt x="7597" y="4903"/>
                </a:cubicBezTo>
                <a:cubicBezTo>
                  <a:pt x="7728" y="5129"/>
                  <a:pt x="7799" y="5355"/>
                  <a:pt x="7799" y="5605"/>
                </a:cubicBezTo>
                <a:cubicBezTo>
                  <a:pt x="7799" y="5832"/>
                  <a:pt x="7680" y="6272"/>
                  <a:pt x="6918" y="6748"/>
                </a:cubicBezTo>
                <a:cubicBezTo>
                  <a:pt x="6406" y="7082"/>
                  <a:pt x="5823" y="7260"/>
                  <a:pt x="5537" y="7260"/>
                </a:cubicBezTo>
                <a:cubicBezTo>
                  <a:pt x="5239" y="7260"/>
                  <a:pt x="4680" y="7082"/>
                  <a:pt x="4156" y="6748"/>
                </a:cubicBezTo>
                <a:cubicBezTo>
                  <a:pt x="3394" y="6260"/>
                  <a:pt x="3275" y="5832"/>
                  <a:pt x="3275" y="5605"/>
                </a:cubicBezTo>
                <a:cubicBezTo>
                  <a:pt x="3275" y="4700"/>
                  <a:pt x="4287" y="3950"/>
                  <a:pt x="5537" y="3950"/>
                </a:cubicBezTo>
                <a:cubicBezTo>
                  <a:pt x="6144" y="3950"/>
                  <a:pt x="6716" y="4129"/>
                  <a:pt x="7144" y="4450"/>
                </a:cubicBezTo>
                <a:cubicBezTo>
                  <a:pt x="7172" y="4474"/>
                  <a:pt x="7205" y="4484"/>
                  <a:pt x="7238" y="4484"/>
                </a:cubicBezTo>
                <a:cubicBezTo>
                  <a:pt x="7290" y="4484"/>
                  <a:pt x="7341" y="4458"/>
                  <a:pt x="7370" y="4415"/>
                </a:cubicBezTo>
                <a:cubicBezTo>
                  <a:pt x="7430" y="4343"/>
                  <a:pt x="7418" y="4236"/>
                  <a:pt x="7335" y="4188"/>
                </a:cubicBezTo>
                <a:cubicBezTo>
                  <a:pt x="7156" y="4057"/>
                  <a:pt x="6966" y="3950"/>
                  <a:pt x="6775" y="3879"/>
                </a:cubicBezTo>
                <a:lnTo>
                  <a:pt x="6823" y="3629"/>
                </a:lnTo>
                <a:cubicBezTo>
                  <a:pt x="7073" y="3593"/>
                  <a:pt x="7263" y="3391"/>
                  <a:pt x="7263" y="3117"/>
                </a:cubicBezTo>
                <a:cubicBezTo>
                  <a:pt x="7263" y="2843"/>
                  <a:pt x="7037" y="2617"/>
                  <a:pt x="6763" y="2617"/>
                </a:cubicBezTo>
                <a:cubicBezTo>
                  <a:pt x="6478" y="2617"/>
                  <a:pt x="6251" y="2843"/>
                  <a:pt x="6251" y="3117"/>
                </a:cubicBezTo>
                <a:cubicBezTo>
                  <a:pt x="6251" y="3319"/>
                  <a:pt x="6358" y="3474"/>
                  <a:pt x="6501" y="3569"/>
                </a:cubicBezTo>
                <a:lnTo>
                  <a:pt x="6466" y="3796"/>
                </a:lnTo>
                <a:cubicBezTo>
                  <a:pt x="6180" y="3700"/>
                  <a:pt x="5870" y="3653"/>
                  <a:pt x="5549" y="3653"/>
                </a:cubicBezTo>
                <a:cubicBezTo>
                  <a:pt x="5239" y="3653"/>
                  <a:pt x="4930" y="3700"/>
                  <a:pt x="4644" y="3796"/>
                </a:cubicBezTo>
                <a:lnTo>
                  <a:pt x="4596" y="3569"/>
                </a:lnTo>
                <a:cubicBezTo>
                  <a:pt x="4751" y="3474"/>
                  <a:pt x="4858" y="3319"/>
                  <a:pt x="4858" y="3117"/>
                </a:cubicBezTo>
                <a:cubicBezTo>
                  <a:pt x="4858" y="2843"/>
                  <a:pt x="4632" y="2617"/>
                  <a:pt x="4346" y="2617"/>
                </a:cubicBezTo>
                <a:cubicBezTo>
                  <a:pt x="4061" y="2617"/>
                  <a:pt x="3846" y="2843"/>
                  <a:pt x="3846" y="3117"/>
                </a:cubicBezTo>
                <a:cubicBezTo>
                  <a:pt x="3846" y="3379"/>
                  <a:pt x="4037" y="3593"/>
                  <a:pt x="4287" y="3629"/>
                </a:cubicBezTo>
                <a:lnTo>
                  <a:pt x="4334" y="3879"/>
                </a:lnTo>
                <a:cubicBezTo>
                  <a:pt x="4120" y="3974"/>
                  <a:pt x="3918" y="4069"/>
                  <a:pt x="3739" y="4212"/>
                </a:cubicBezTo>
                <a:cubicBezTo>
                  <a:pt x="3501" y="4391"/>
                  <a:pt x="3310" y="4593"/>
                  <a:pt x="3168" y="4831"/>
                </a:cubicBezTo>
                <a:cubicBezTo>
                  <a:pt x="2810" y="4415"/>
                  <a:pt x="2596" y="3950"/>
                  <a:pt x="2513" y="3498"/>
                </a:cubicBezTo>
                <a:cubicBezTo>
                  <a:pt x="2668" y="3415"/>
                  <a:pt x="3013" y="3236"/>
                  <a:pt x="3370" y="2938"/>
                </a:cubicBezTo>
                <a:cubicBezTo>
                  <a:pt x="3977" y="2438"/>
                  <a:pt x="4334" y="1855"/>
                  <a:pt x="4406" y="1260"/>
                </a:cubicBezTo>
                <a:cubicBezTo>
                  <a:pt x="4561" y="1176"/>
                  <a:pt x="4703" y="1069"/>
                  <a:pt x="4882" y="950"/>
                </a:cubicBezTo>
                <a:cubicBezTo>
                  <a:pt x="4954" y="890"/>
                  <a:pt x="4977" y="795"/>
                  <a:pt x="4918" y="724"/>
                </a:cubicBezTo>
                <a:cubicBezTo>
                  <a:pt x="4884" y="683"/>
                  <a:pt x="4839" y="662"/>
                  <a:pt x="4793" y="662"/>
                </a:cubicBezTo>
                <a:cubicBezTo>
                  <a:pt x="4758" y="662"/>
                  <a:pt x="4722" y="674"/>
                  <a:pt x="4692" y="700"/>
                </a:cubicBezTo>
                <a:cubicBezTo>
                  <a:pt x="4058" y="1145"/>
                  <a:pt x="3732" y="1240"/>
                  <a:pt x="3577" y="1240"/>
                </a:cubicBezTo>
                <a:cubicBezTo>
                  <a:pt x="3516" y="1240"/>
                  <a:pt x="3482" y="1225"/>
                  <a:pt x="3465" y="1212"/>
                </a:cubicBezTo>
                <a:cubicBezTo>
                  <a:pt x="3394" y="1176"/>
                  <a:pt x="3394" y="1081"/>
                  <a:pt x="3394" y="1057"/>
                </a:cubicBezTo>
                <a:cubicBezTo>
                  <a:pt x="3691" y="759"/>
                  <a:pt x="4037" y="498"/>
                  <a:pt x="4406" y="343"/>
                </a:cubicBezTo>
                <a:cubicBezTo>
                  <a:pt x="4477" y="307"/>
                  <a:pt x="4525" y="200"/>
                  <a:pt x="4501" y="128"/>
                </a:cubicBezTo>
                <a:cubicBezTo>
                  <a:pt x="4474" y="74"/>
                  <a:pt x="4404" y="33"/>
                  <a:pt x="4341" y="33"/>
                </a:cubicBezTo>
                <a:cubicBezTo>
                  <a:pt x="4322" y="33"/>
                  <a:pt x="4303" y="37"/>
                  <a:pt x="4287" y="45"/>
                </a:cubicBezTo>
                <a:cubicBezTo>
                  <a:pt x="3811" y="247"/>
                  <a:pt x="3370" y="593"/>
                  <a:pt x="2989" y="1021"/>
                </a:cubicBezTo>
                <a:cubicBezTo>
                  <a:pt x="2608" y="1486"/>
                  <a:pt x="2334" y="2010"/>
                  <a:pt x="2239" y="2522"/>
                </a:cubicBezTo>
                <a:cubicBezTo>
                  <a:pt x="2096" y="3176"/>
                  <a:pt x="2120" y="4165"/>
                  <a:pt x="3025" y="5141"/>
                </a:cubicBezTo>
                <a:lnTo>
                  <a:pt x="3049" y="5177"/>
                </a:lnTo>
                <a:cubicBezTo>
                  <a:pt x="3037" y="5248"/>
                  <a:pt x="3013" y="5320"/>
                  <a:pt x="3013" y="5403"/>
                </a:cubicBezTo>
                <a:lnTo>
                  <a:pt x="1715" y="5403"/>
                </a:lnTo>
                <a:cubicBezTo>
                  <a:pt x="1596" y="5403"/>
                  <a:pt x="1477" y="5439"/>
                  <a:pt x="1370" y="5522"/>
                </a:cubicBezTo>
                <a:lnTo>
                  <a:pt x="72" y="6653"/>
                </a:lnTo>
                <a:cubicBezTo>
                  <a:pt x="1" y="6713"/>
                  <a:pt x="1" y="6808"/>
                  <a:pt x="60" y="6867"/>
                </a:cubicBezTo>
                <a:cubicBezTo>
                  <a:pt x="96" y="6903"/>
                  <a:pt x="131" y="6927"/>
                  <a:pt x="179" y="6927"/>
                </a:cubicBezTo>
                <a:cubicBezTo>
                  <a:pt x="227" y="6927"/>
                  <a:pt x="251" y="6915"/>
                  <a:pt x="286" y="6891"/>
                </a:cubicBezTo>
                <a:lnTo>
                  <a:pt x="1584" y="5760"/>
                </a:lnTo>
                <a:cubicBezTo>
                  <a:pt x="1608" y="5724"/>
                  <a:pt x="1655" y="5712"/>
                  <a:pt x="1703" y="5712"/>
                </a:cubicBezTo>
                <a:lnTo>
                  <a:pt x="2965" y="5712"/>
                </a:lnTo>
                <a:cubicBezTo>
                  <a:pt x="2965" y="5796"/>
                  <a:pt x="2989" y="5891"/>
                  <a:pt x="3013" y="5962"/>
                </a:cubicBezTo>
                <a:lnTo>
                  <a:pt x="1858" y="6332"/>
                </a:lnTo>
                <a:cubicBezTo>
                  <a:pt x="1763" y="6367"/>
                  <a:pt x="1679" y="6427"/>
                  <a:pt x="1608" y="6510"/>
                </a:cubicBezTo>
                <a:lnTo>
                  <a:pt x="632" y="7808"/>
                </a:lnTo>
                <a:cubicBezTo>
                  <a:pt x="572" y="7879"/>
                  <a:pt x="584" y="7987"/>
                  <a:pt x="655" y="8034"/>
                </a:cubicBezTo>
                <a:cubicBezTo>
                  <a:pt x="691" y="8046"/>
                  <a:pt x="715" y="8058"/>
                  <a:pt x="763" y="8058"/>
                </a:cubicBezTo>
                <a:cubicBezTo>
                  <a:pt x="810" y="8058"/>
                  <a:pt x="870" y="8046"/>
                  <a:pt x="893" y="7998"/>
                </a:cubicBezTo>
                <a:lnTo>
                  <a:pt x="1882" y="6713"/>
                </a:lnTo>
                <a:cubicBezTo>
                  <a:pt x="1906" y="6677"/>
                  <a:pt x="1941" y="6653"/>
                  <a:pt x="1965" y="6653"/>
                </a:cubicBezTo>
                <a:lnTo>
                  <a:pt x="3156" y="6260"/>
                </a:lnTo>
                <a:cubicBezTo>
                  <a:pt x="3203" y="6332"/>
                  <a:pt x="3251" y="6415"/>
                  <a:pt x="3310" y="6474"/>
                </a:cubicBezTo>
                <a:lnTo>
                  <a:pt x="2156" y="7308"/>
                </a:lnTo>
                <a:cubicBezTo>
                  <a:pt x="2096" y="7344"/>
                  <a:pt x="2036" y="7403"/>
                  <a:pt x="2013" y="7486"/>
                </a:cubicBezTo>
                <a:lnTo>
                  <a:pt x="1358" y="8749"/>
                </a:lnTo>
                <a:cubicBezTo>
                  <a:pt x="1310" y="8820"/>
                  <a:pt x="1346" y="8927"/>
                  <a:pt x="1429" y="8975"/>
                </a:cubicBezTo>
                <a:cubicBezTo>
                  <a:pt x="1465" y="8987"/>
                  <a:pt x="1477" y="8987"/>
                  <a:pt x="1501" y="8987"/>
                </a:cubicBezTo>
                <a:cubicBezTo>
                  <a:pt x="1560" y="8987"/>
                  <a:pt x="1620" y="8951"/>
                  <a:pt x="1655" y="8891"/>
                </a:cubicBezTo>
                <a:lnTo>
                  <a:pt x="2310" y="7629"/>
                </a:lnTo>
                <a:cubicBezTo>
                  <a:pt x="2322" y="7606"/>
                  <a:pt x="2334" y="7582"/>
                  <a:pt x="2370" y="7570"/>
                </a:cubicBezTo>
                <a:lnTo>
                  <a:pt x="3560" y="6724"/>
                </a:lnTo>
                <a:cubicBezTo>
                  <a:pt x="3632" y="6796"/>
                  <a:pt x="3727" y="6855"/>
                  <a:pt x="3799" y="6915"/>
                </a:cubicBezTo>
                <a:lnTo>
                  <a:pt x="2846" y="7784"/>
                </a:lnTo>
                <a:cubicBezTo>
                  <a:pt x="2775" y="7856"/>
                  <a:pt x="2715" y="7939"/>
                  <a:pt x="2691" y="8046"/>
                </a:cubicBezTo>
                <a:lnTo>
                  <a:pt x="2322" y="9665"/>
                </a:lnTo>
                <a:cubicBezTo>
                  <a:pt x="2310" y="9761"/>
                  <a:pt x="2358" y="9856"/>
                  <a:pt x="2441" y="9868"/>
                </a:cubicBezTo>
                <a:lnTo>
                  <a:pt x="2477" y="9868"/>
                </a:lnTo>
                <a:cubicBezTo>
                  <a:pt x="2548" y="9868"/>
                  <a:pt x="2608" y="9820"/>
                  <a:pt x="2632" y="9725"/>
                </a:cubicBezTo>
                <a:lnTo>
                  <a:pt x="3013" y="8106"/>
                </a:lnTo>
                <a:cubicBezTo>
                  <a:pt x="3025" y="8082"/>
                  <a:pt x="3037" y="8034"/>
                  <a:pt x="3072" y="8022"/>
                </a:cubicBezTo>
                <a:lnTo>
                  <a:pt x="4084" y="7094"/>
                </a:lnTo>
                <a:cubicBezTo>
                  <a:pt x="4620" y="7427"/>
                  <a:pt x="5227" y="7617"/>
                  <a:pt x="5585" y="7617"/>
                </a:cubicBezTo>
                <a:cubicBezTo>
                  <a:pt x="5942" y="7617"/>
                  <a:pt x="6549" y="7427"/>
                  <a:pt x="7085" y="7094"/>
                </a:cubicBezTo>
                <a:lnTo>
                  <a:pt x="8097" y="8022"/>
                </a:lnTo>
                <a:cubicBezTo>
                  <a:pt x="8132" y="8046"/>
                  <a:pt x="8144" y="8082"/>
                  <a:pt x="8156" y="8106"/>
                </a:cubicBezTo>
                <a:lnTo>
                  <a:pt x="8525" y="9725"/>
                </a:lnTo>
                <a:cubicBezTo>
                  <a:pt x="8549" y="9808"/>
                  <a:pt x="8621" y="9868"/>
                  <a:pt x="8692" y="9868"/>
                </a:cubicBezTo>
                <a:lnTo>
                  <a:pt x="8728" y="9868"/>
                </a:lnTo>
                <a:cubicBezTo>
                  <a:pt x="8811" y="9844"/>
                  <a:pt x="8871" y="9761"/>
                  <a:pt x="8847" y="9665"/>
                </a:cubicBezTo>
                <a:lnTo>
                  <a:pt x="8466" y="8046"/>
                </a:lnTo>
                <a:cubicBezTo>
                  <a:pt x="8442" y="7951"/>
                  <a:pt x="8394" y="7856"/>
                  <a:pt x="8323" y="7784"/>
                </a:cubicBezTo>
                <a:lnTo>
                  <a:pt x="7370" y="6915"/>
                </a:lnTo>
                <a:cubicBezTo>
                  <a:pt x="7454" y="6855"/>
                  <a:pt x="7537" y="6784"/>
                  <a:pt x="7609" y="6724"/>
                </a:cubicBezTo>
                <a:lnTo>
                  <a:pt x="8799" y="7570"/>
                </a:lnTo>
                <a:cubicBezTo>
                  <a:pt x="8823" y="7582"/>
                  <a:pt x="8847" y="7617"/>
                  <a:pt x="8859" y="7629"/>
                </a:cubicBezTo>
                <a:lnTo>
                  <a:pt x="9514" y="8891"/>
                </a:lnTo>
                <a:cubicBezTo>
                  <a:pt x="9537" y="8951"/>
                  <a:pt x="9597" y="8987"/>
                  <a:pt x="9656" y="8987"/>
                </a:cubicBezTo>
                <a:cubicBezTo>
                  <a:pt x="9692" y="8987"/>
                  <a:pt x="9704" y="8987"/>
                  <a:pt x="9740" y="8975"/>
                </a:cubicBezTo>
                <a:cubicBezTo>
                  <a:pt x="9811" y="8927"/>
                  <a:pt x="9835" y="8832"/>
                  <a:pt x="9811" y="8749"/>
                </a:cubicBezTo>
                <a:lnTo>
                  <a:pt x="9156" y="7486"/>
                </a:lnTo>
                <a:cubicBezTo>
                  <a:pt x="9121" y="7403"/>
                  <a:pt x="9061" y="7344"/>
                  <a:pt x="9002" y="7308"/>
                </a:cubicBezTo>
                <a:lnTo>
                  <a:pt x="7859" y="6474"/>
                </a:lnTo>
                <a:cubicBezTo>
                  <a:pt x="7918" y="6391"/>
                  <a:pt x="7966" y="6332"/>
                  <a:pt x="8013" y="6260"/>
                </a:cubicBezTo>
                <a:lnTo>
                  <a:pt x="9204" y="6653"/>
                </a:lnTo>
                <a:cubicBezTo>
                  <a:pt x="9228" y="6665"/>
                  <a:pt x="9275" y="6677"/>
                  <a:pt x="9287" y="6713"/>
                </a:cubicBezTo>
                <a:lnTo>
                  <a:pt x="10276" y="7998"/>
                </a:lnTo>
                <a:cubicBezTo>
                  <a:pt x="10299" y="8046"/>
                  <a:pt x="10347" y="8058"/>
                  <a:pt x="10407" y="8058"/>
                </a:cubicBezTo>
                <a:cubicBezTo>
                  <a:pt x="10430" y="8058"/>
                  <a:pt x="10478" y="8046"/>
                  <a:pt x="10514" y="8034"/>
                </a:cubicBezTo>
                <a:cubicBezTo>
                  <a:pt x="10585" y="7975"/>
                  <a:pt x="10597" y="7879"/>
                  <a:pt x="10538" y="7808"/>
                </a:cubicBezTo>
                <a:lnTo>
                  <a:pt x="9561" y="6510"/>
                </a:lnTo>
                <a:cubicBezTo>
                  <a:pt x="9502" y="6427"/>
                  <a:pt x="9406" y="6367"/>
                  <a:pt x="9299" y="6332"/>
                </a:cubicBezTo>
                <a:lnTo>
                  <a:pt x="8156" y="5962"/>
                </a:lnTo>
                <a:cubicBezTo>
                  <a:pt x="8192" y="5879"/>
                  <a:pt x="8204" y="5784"/>
                  <a:pt x="8204" y="5712"/>
                </a:cubicBezTo>
                <a:lnTo>
                  <a:pt x="9466" y="5712"/>
                </a:lnTo>
                <a:cubicBezTo>
                  <a:pt x="9514" y="5712"/>
                  <a:pt x="9561" y="5724"/>
                  <a:pt x="9585" y="5760"/>
                </a:cubicBezTo>
                <a:lnTo>
                  <a:pt x="10883" y="6891"/>
                </a:lnTo>
                <a:cubicBezTo>
                  <a:pt x="10907" y="6915"/>
                  <a:pt x="10954" y="6927"/>
                  <a:pt x="10990" y="6927"/>
                </a:cubicBezTo>
                <a:cubicBezTo>
                  <a:pt x="11026" y="6927"/>
                  <a:pt x="11073" y="6915"/>
                  <a:pt x="11109" y="6879"/>
                </a:cubicBezTo>
                <a:cubicBezTo>
                  <a:pt x="11073" y="6784"/>
                  <a:pt x="11073" y="6677"/>
                  <a:pt x="11002" y="6617"/>
                </a:cubicBezTo>
                <a:lnTo>
                  <a:pt x="9704" y="5486"/>
                </a:lnTo>
                <a:cubicBezTo>
                  <a:pt x="9621" y="5415"/>
                  <a:pt x="9502" y="5367"/>
                  <a:pt x="9359" y="5367"/>
                </a:cubicBezTo>
                <a:lnTo>
                  <a:pt x="8073" y="5367"/>
                </a:lnTo>
                <a:lnTo>
                  <a:pt x="8025" y="5141"/>
                </a:lnTo>
                <a:lnTo>
                  <a:pt x="8049" y="5117"/>
                </a:lnTo>
                <a:cubicBezTo>
                  <a:pt x="8942" y="4129"/>
                  <a:pt x="8978" y="3153"/>
                  <a:pt x="8847" y="2498"/>
                </a:cubicBezTo>
                <a:cubicBezTo>
                  <a:pt x="8728" y="1962"/>
                  <a:pt x="8466" y="1438"/>
                  <a:pt x="8085" y="998"/>
                </a:cubicBezTo>
                <a:cubicBezTo>
                  <a:pt x="7728" y="581"/>
                  <a:pt x="7263" y="224"/>
                  <a:pt x="6787" y="9"/>
                </a:cubicBezTo>
                <a:cubicBezTo>
                  <a:pt x="6770" y="4"/>
                  <a:pt x="6751" y="1"/>
                  <a:pt x="6732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29" name="Google Shape;11975;p81">
            <a:extLst>
              <a:ext uri="{FF2B5EF4-FFF2-40B4-BE49-F238E27FC236}">
                <a16:creationId xmlns:a16="http://schemas.microsoft.com/office/drawing/2014/main" id="{EEF61284-E73E-4745-E886-1CFED7F33C8B}"/>
              </a:ext>
            </a:extLst>
          </p:cNvPr>
          <p:cNvGrpSpPr/>
          <p:nvPr/>
        </p:nvGrpSpPr>
        <p:grpSpPr>
          <a:xfrm>
            <a:off x="3709408" y="5098892"/>
            <a:ext cx="710272" cy="454144"/>
            <a:chOff x="1953037" y="2552242"/>
            <a:chExt cx="355136" cy="22707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0" name="Google Shape;11976;p81">
              <a:extLst>
                <a:ext uri="{FF2B5EF4-FFF2-40B4-BE49-F238E27FC236}">
                  <a16:creationId xmlns:a16="http://schemas.microsoft.com/office/drawing/2014/main" id="{EA3F4E81-C6DD-6333-766B-4BA68A59D996}"/>
                </a:ext>
              </a:extLst>
            </p:cNvPr>
            <p:cNvSpPr/>
            <p:nvPr/>
          </p:nvSpPr>
          <p:spPr>
            <a:xfrm>
              <a:off x="1953037" y="2552242"/>
              <a:ext cx="355136" cy="227072"/>
            </a:xfrm>
            <a:custGeom>
              <a:avLst/>
              <a:gdLst/>
              <a:ahLst/>
              <a:cxnLst/>
              <a:rect l="l" t="t" r="r" b="b"/>
              <a:pathLst>
                <a:path w="11098" h="7096" extrusionOk="0">
                  <a:moveTo>
                    <a:pt x="6198" y="1414"/>
                  </a:moveTo>
                  <a:cubicBezTo>
                    <a:pt x="6408" y="1414"/>
                    <a:pt x="6616" y="1431"/>
                    <a:pt x="6823" y="1464"/>
                  </a:cubicBezTo>
                  <a:cubicBezTo>
                    <a:pt x="6895" y="1488"/>
                    <a:pt x="6990" y="1500"/>
                    <a:pt x="7073" y="1512"/>
                  </a:cubicBezTo>
                  <a:lnTo>
                    <a:pt x="6907" y="2464"/>
                  </a:lnTo>
                  <a:lnTo>
                    <a:pt x="5573" y="2929"/>
                  </a:lnTo>
                  <a:lnTo>
                    <a:pt x="4978" y="1607"/>
                  </a:lnTo>
                  <a:cubicBezTo>
                    <a:pt x="5397" y="1475"/>
                    <a:pt x="5802" y="1414"/>
                    <a:pt x="6198" y="1414"/>
                  </a:cubicBezTo>
                  <a:close/>
                  <a:moveTo>
                    <a:pt x="7407" y="1607"/>
                  </a:moveTo>
                  <a:cubicBezTo>
                    <a:pt x="7883" y="1750"/>
                    <a:pt x="8478" y="2036"/>
                    <a:pt x="9097" y="2524"/>
                  </a:cubicBezTo>
                  <a:lnTo>
                    <a:pt x="9038" y="2571"/>
                  </a:lnTo>
                  <a:cubicBezTo>
                    <a:pt x="8966" y="2619"/>
                    <a:pt x="8954" y="2714"/>
                    <a:pt x="8990" y="2798"/>
                  </a:cubicBezTo>
                  <a:cubicBezTo>
                    <a:pt x="9026" y="2833"/>
                    <a:pt x="9085" y="2869"/>
                    <a:pt x="9133" y="2869"/>
                  </a:cubicBezTo>
                  <a:cubicBezTo>
                    <a:pt x="9157" y="2869"/>
                    <a:pt x="9193" y="2857"/>
                    <a:pt x="9216" y="2833"/>
                  </a:cubicBezTo>
                  <a:lnTo>
                    <a:pt x="9335" y="2750"/>
                  </a:lnTo>
                  <a:cubicBezTo>
                    <a:pt x="9740" y="3119"/>
                    <a:pt x="10157" y="3583"/>
                    <a:pt x="10574" y="4179"/>
                  </a:cubicBezTo>
                  <a:cubicBezTo>
                    <a:pt x="9883" y="4357"/>
                    <a:pt x="9228" y="4488"/>
                    <a:pt x="8633" y="4584"/>
                  </a:cubicBezTo>
                  <a:lnTo>
                    <a:pt x="8395" y="3417"/>
                  </a:lnTo>
                  <a:lnTo>
                    <a:pt x="8692" y="3214"/>
                  </a:lnTo>
                  <a:cubicBezTo>
                    <a:pt x="8776" y="3167"/>
                    <a:pt x="8788" y="3060"/>
                    <a:pt x="8740" y="2988"/>
                  </a:cubicBezTo>
                  <a:cubicBezTo>
                    <a:pt x="8709" y="2942"/>
                    <a:pt x="8659" y="2916"/>
                    <a:pt x="8604" y="2916"/>
                  </a:cubicBezTo>
                  <a:cubicBezTo>
                    <a:pt x="8574" y="2916"/>
                    <a:pt x="8543" y="2924"/>
                    <a:pt x="8514" y="2940"/>
                  </a:cubicBezTo>
                  <a:lnTo>
                    <a:pt x="8216" y="3155"/>
                  </a:lnTo>
                  <a:lnTo>
                    <a:pt x="7252" y="2512"/>
                  </a:lnTo>
                  <a:lnTo>
                    <a:pt x="7407" y="1607"/>
                  </a:lnTo>
                  <a:close/>
                  <a:moveTo>
                    <a:pt x="7049" y="2750"/>
                  </a:moveTo>
                  <a:lnTo>
                    <a:pt x="8073" y="3429"/>
                  </a:lnTo>
                  <a:lnTo>
                    <a:pt x="8311" y="4607"/>
                  </a:lnTo>
                  <a:cubicBezTo>
                    <a:pt x="7883" y="4661"/>
                    <a:pt x="7474" y="4688"/>
                    <a:pt x="7096" y="4688"/>
                  </a:cubicBezTo>
                  <a:cubicBezTo>
                    <a:pt x="6970" y="4688"/>
                    <a:pt x="6847" y="4685"/>
                    <a:pt x="6728" y="4679"/>
                  </a:cubicBezTo>
                  <a:cubicBezTo>
                    <a:pt x="6073" y="4655"/>
                    <a:pt x="5490" y="4548"/>
                    <a:pt x="5025" y="4345"/>
                  </a:cubicBezTo>
                  <a:lnTo>
                    <a:pt x="5621" y="3250"/>
                  </a:lnTo>
                  <a:lnTo>
                    <a:pt x="7049" y="2750"/>
                  </a:lnTo>
                  <a:close/>
                  <a:moveTo>
                    <a:pt x="1561" y="300"/>
                  </a:moveTo>
                  <a:cubicBezTo>
                    <a:pt x="1774" y="300"/>
                    <a:pt x="1974" y="373"/>
                    <a:pt x="2132" y="512"/>
                  </a:cubicBezTo>
                  <a:cubicBezTo>
                    <a:pt x="2323" y="678"/>
                    <a:pt x="2430" y="916"/>
                    <a:pt x="2430" y="1178"/>
                  </a:cubicBezTo>
                  <a:lnTo>
                    <a:pt x="2430" y="2762"/>
                  </a:lnTo>
                  <a:cubicBezTo>
                    <a:pt x="2430" y="2786"/>
                    <a:pt x="2465" y="3381"/>
                    <a:pt x="2906" y="4036"/>
                  </a:cubicBezTo>
                  <a:lnTo>
                    <a:pt x="2858" y="4060"/>
                  </a:lnTo>
                  <a:cubicBezTo>
                    <a:pt x="2608" y="4143"/>
                    <a:pt x="2430" y="4369"/>
                    <a:pt x="2394" y="4631"/>
                  </a:cubicBezTo>
                  <a:lnTo>
                    <a:pt x="2358" y="5084"/>
                  </a:lnTo>
                  <a:cubicBezTo>
                    <a:pt x="1358" y="4024"/>
                    <a:pt x="1192" y="2583"/>
                    <a:pt x="1192" y="2512"/>
                  </a:cubicBezTo>
                  <a:cubicBezTo>
                    <a:pt x="1180" y="2381"/>
                    <a:pt x="1072" y="2262"/>
                    <a:pt x="941" y="2214"/>
                  </a:cubicBezTo>
                  <a:lnTo>
                    <a:pt x="632" y="2143"/>
                  </a:lnTo>
                  <a:cubicBezTo>
                    <a:pt x="537" y="2119"/>
                    <a:pt x="501" y="2047"/>
                    <a:pt x="501" y="1964"/>
                  </a:cubicBezTo>
                  <a:lnTo>
                    <a:pt x="501" y="1869"/>
                  </a:lnTo>
                  <a:cubicBezTo>
                    <a:pt x="822" y="1857"/>
                    <a:pt x="1227" y="1809"/>
                    <a:pt x="1453" y="1690"/>
                  </a:cubicBezTo>
                  <a:cubicBezTo>
                    <a:pt x="1525" y="1643"/>
                    <a:pt x="1573" y="1559"/>
                    <a:pt x="1525" y="1464"/>
                  </a:cubicBezTo>
                  <a:cubicBezTo>
                    <a:pt x="1491" y="1413"/>
                    <a:pt x="1438" y="1373"/>
                    <a:pt x="1375" y="1373"/>
                  </a:cubicBezTo>
                  <a:cubicBezTo>
                    <a:pt x="1351" y="1373"/>
                    <a:pt x="1325" y="1379"/>
                    <a:pt x="1299" y="1393"/>
                  </a:cubicBezTo>
                  <a:cubicBezTo>
                    <a:pt x="1132" y="1464"/>
                    <a:pt x="799" y="1524"/>
                    <a:pt x="334" y="1547"/>
                  </a:cubicBezTo>
                  <a:lnTo>
                    <a:pt x="334" y="1524"/>
                  </a:lnTo>
                  <a:lnTo>
                    <a:pt x="334" y="916"/>
                  </a:lnTo>
                  <a:cubicBezTo>
                    <a:pt x="334" y="643"/>
                    <a:pt x="525" y="428"/>
                    <a:pt x="799" y="393"/>
                  </a:cubicBezTo>
                  <a:lnTo>
                    <a:pt x="1430" y="309"/>
                  </a:lnTo>
                  <a:cubicBezTo>
                    <a:pt x="1474" y="303"/>
                    <a:pt x="1517" y="300"/>
                    <a:pt x="1561" y="300"/>
                  </a:cubicBezTo>
                  <a:close/>
                  <a:moveTo>
                    <a:pt x="4692" y="1726"/>
                  </a:moveTo>
                  <a:lnTo>
                    <a:pt x="5335" y="3155"/>
                  </a:lnTo>
                  <a:lnTo>
                    <a:pt x="4740" y="4238"/>
                  </a:lnTo>
                  <a:cubicBezTo>
                    <a:pt x="4680" y="4203"/>
                    <a:pt x="4609" y="4167"/>
                    <a:pt x="4549" y="4131"/>
                  </a:cubicBezTo>
                  <a:cubicBezTo>
                    <a:pt x="4520" y="4115"/>
                    <a:pt x="4490" y="4107"/>
                    <a:pt x="4461" y="4107"/>
                  </a:cubicBezTo>
                  <a:cubicBezTo>
                    <a:pt x="4406" y="4107"/>
                    <a:pt x="4354" y="4136"/>
                    <a:pt x="4323" y="4191"/>
                  </a:cubicBezTo>
                  <a:cubicBezTo>
                    <a:pt x="4275" y="4262"/>
                    <a:pt x="4287" y="4369"/>
                    <a:pt x="4382" y="4417"/>
                  </a:cubicBezTo>
                  <a:cubicBezTo>
                    <a:pt x="5061" y="4845"/>
                    <a:pt x="5978" y="5060"/>
                    <a:pt x="7109" y="5060"/>
                  </a:cubicBezTo>
                  <a:cubicBezTo>
                    <a:pt x="8145" y="5060"/>
                    <a:pt x="9371" y="4881"/>
                    <a:pt x="10764" y="4500"/>
                  </a:cubicBezTo>
                  <a:lnTo>
                    <a:pt x="10764" y="4500"/>
                  </a:lnTo>
                  <a:cubicBezTo>
                    <a:pt x="10740" y="4536"/>
                    <a:pt x="10740" y="4595"/>
                    <a:pt x="10705" y="4655"/>
                  </a:cubicBezTo>
                  <a:cubicBezTo>
                    <a:pt x="10657" y="4774"/>
                    <a:pt x="10574" y="4845"/>
                    <a:pt x="10455" y="4881"/>
                  </a:cubicBezTo>
                  <a:cubicBezTo>
                    <a:pt x="9128" y="5204"/>
                    <a:pt x="7958" y="5362"/>
                    <a:pt x="6945" y="5362"/>
                  </a:cubicBezTo>
                  <a:cubicBezTo>
                    <a:pt x="6649" y="5362"/>
                    <a:pt x="6366" y="5349"/>
                    <a:pt x="6097" y="5322"/>
                  </a:cubicBezTo>
                  <a:cubicBezTo>
                    <a:pt x="5156" y="5238"/>
                    <a:pt x="4382" y="4965"/>
                    <a:pt x="3811" y="4536"/>
                  </a:cubicBezTo>
                  <a:cubicBezTo>
                    <a:pt x="2966" y="3905"/>
                    <a:pt x="2787" y="3095"/>
                    <a:pt x="2763" y="2833"/>
                  </a:cubicBezTo>
                  <a:cubicBezTo>
                    <a:pt x="2882" y="2750"/>
                    <a:pt x="2977" y="2655"/>
                    <a:pt x="3097" y="2583"/>
                  </a:cubicBezTo>
                  <a:cubicBezTo>
                    <a:pt x="3180" y="2952"/>
                    <a:pt x="3358" y="3476"/>
                    <a:pt x="3811" y="3952"/>
                  </a:cubicBezTo>
                  <a:cubicBezTo>
                    <a:pt x="3847" y="3988"/>
                    <a:pt x="3894" y="4000"/>
                    <a:pt x="3930" y="4000"/>
                  </a:cubicBezTo>
                  <a:cubicBezTo>
                    <a:pt x="3978" y="4000"/>
                    <a:pt x="4025" y="3988"/>
                    <a:pt x="4049" y="3952"/>
                  </a:cubicBezTo>
                  <a:cubicBezTo>
                    <a:pt x="4109" y="3893"/>
                    <a:pt x="4109" y="3786"/>
                    <a:pt x="4049" y="3726"/>
                  </a:cubicBezTo>
                  <a:cubicBezTo>
                    <a:pt x="3573" y="3250"/>
                    <a:pt x="3442" y="2714"/>
                    <a:pt x="3394" y="2393"/>
                  </a:cubicBezTo>
                  <a:cubicBezTo>
                    <a:pt x="3835" y="2107"/>
                    <a:pt x="4263" y="1881"/>
                    <a:pt x="4692" y="1726"/>
                  </a:cubicBezTo>
                  <a:close/>
                  <a:moveTo>
                    <a:pt x="9609" y="5417"/>
                  </a:moveTo>
                  <a:cubicBezTo>
                    <a:pt x="9490" y="5548"/>
                    <a:pt x="9371" y="5667"/>
                    <a:pt x="9252" y="5738"/>
                  </a:cubicBezTo>
                  <a:cubicBezTo>
                    <a:pt x="9216" y="5750"/>
                    <a:pt x="9157" y="5798"/>
                    <a:pt x="8978" y="5857"/>
                  </a:cubicBezTo>
                  <a:lnTo>
                    <a:pt x="8978" y="5512"/>
                  </a:lnTo>
                  <a:cubicBezTo>
                    <a:pt x="9193" y="5488"/>
                    <a:pt x="9383" y="5441"/>
                    <a:pt x="9609" y="5417"/>
                  </a:cubicBezTo>
                  <a:close/>
                  <a:moveTo>
                    <a:pt x="4668" y="5334"/>
                  </a:moveTo>
                  <a:cubicBezTo>
                    <a:pt x="5085" y="5488"/>
                    <a:pt x="5537" y="5596"/>
                    <a:pt x="6049" y="5631"/>
                  </a:cubicBezTo>
                  <a:cubicBezTo>
                    <a:pt x="6335" y="5667"/>
                    <a:pt x="6633" y="5679"/>
                    <a:pt x="6942" y="5679"/>
                  </a:cubicBezTo>
                  <a:cubicBezTo>
                    <a:pt x="7204" y="5679"/>
                    <a:pt x="7502" y="5667"/>
                    <a:pt x="7788" y="5655"/>
                  </a:cubicBezTo>
                  <a:lnTo>
                    <a:pt x="7788" y="5893"/>
                  </a:lnTo>
                  <a:cubicBezTo>
                    <a:pt x="7561" y="5893"/>
                    <a:pt x="7359" y="6012"/>
                    <a:pt x="7240" y="6203"/>
                  </a:cubicBezTo>
                  <a:cubicBezTo>
                    <a:pt x="6758" y="6257"/>
                    <a:pt x="6324" y="6280"/>
                    <a:pt x="5934" y="6280"/>
                  </a:cubicBezTo>
                  <a:cubicBezTo>
                    <a:pt x="4698" y="6280"/>
                    <a:pt x="3912" y="6050"/>
                    <a:pt x="3478" y="5869"/>
                  </a:cubicBezTo>
                  <a:lnTo>
                    <a:pt x="3501" y="5738"/>
                  </a:lnTo>
                  <a:cubicBezTo>
                    <a:pt x="3739" y="5738"/>
                    <a:pt x="4299" y="5691"/>
                    <a:pt x="4668" y="5334"/>
                  </a:cubicBezTo>
                  <a:close/>
                  <a:moveTo>
                    <a:pt x="3097" y="4322"/>
                  </a:moveTo>
                  <a:cubicBezTo>
                    <a:pt x="3239" y="4488"/>
                    <a:pt x="3394" y="4655"/>
                    <a:pt x="3608" y="4798"/>
                  </a:cubicBezTo>
                  <a:cubicBezTo>
                    <a:pt x="3811" y="4965"/>
                    <a:pt x="4049" y="5095"/>
                    <a:pt x="4323" y="5215"/>
                  </a:cubicBezTo>
                  <a:cubicBezTo>
                    <a:pt x="4073" y="5381"/>
                    <a:pt x="3751" y="5417"/>
                    <a:pt x="3573" y="5429"/>
                  </a:cubicBezTo>
                  <a:lnTo>
                    <a:pt x="3573" y="5393"/>
                  </a:lnTo>
                  <a:cubicBezTo>
                    <a:pt x="3597" y="5310"/>
                    <a:pt x="3537" y="5215"/>
                    <a:pt x="3442" y="5203"/>
                  </a:cubicBezTo>
                  <a:cubicBezTo>
                    <a:pt x="3429" y="5199"/>
                    <a:pt x="3416" y="5197"/>
                    <a:pt x="3404" y="5197"/>
                  </a:cubicBezTo>
                  <a:cubicBezTo>
                    <a:pt x="3332" y="5197"/>
                    <a:pt x="3261" y="5251"/>
                    <a:pt x="3251" y="5322"/>
                  </a:cubicBezTo>
                  <a:lnTo>
                    <a:pt x="3025" y="6465"/>
                  </a:lnTo>
                  <a:cubicBezTo>
                    <a:pt x="3001" y="6631"/>
                    <a:pt x="2846" y="6750"/>
                    <a:pt x="2668" y="6750"/>
                  </a:cubicBezTo>
                  <a:lnTo>
                    <a:pt x="1775" y="6750"/>
                  </a:lnTo>
                  <a:lnTo>
                    <a:pt x="1906" y="6441"/>
                  </a:lnTo>
                  <a:cubicBezTo>
                    <a:pt x="1965" y="6310"/>
                    <a:pt x="2084" y="6215"/>
                    <a:pt x="2239" y="6215"/>
                  </a:cubicBezTo>
                  <a:lnTo>
                    <a:pt x="2418" y="6215"/>
                  </a:lnTo>
                  <a:cubicBezTo>
                    <a:pt x="2501" y="6215"/>
                    <a:pt x="2561" y="6155"/>
                    <a:pt x="2585" y="6072"/>
                  </a:cubicBezTo>
                  <a:lnTo>
                    <a:pt x="2716" y="4667"/>
                  </a:lnTo>
                  <a:cubicBezTo>
                    <a:pt x="2727" y="4536"/>
                    <a:pt x="2811" y="4417"/>
                    <a:pt x="2954" y="4369"/>
                  </a:cubicBezTo>
                  <a:lnTo>
                    <a:pt x="3097" y="4322"/>
                  </a:lnTo>
                  <a:close/>
                  <a:moveTo>
                    <a:pt x="8657" y="5560"/>
                  </a:moveTo>
                  <a:lnTo>
                    <a:pt x="8657" y="6572"/>
                  </a:lnTo>
                  <a:cubicBezTo>
                    <a:pt x="8657" y="6679"/>
                    <a:pt x="8561" y="6750"/>
                    <a:pt x="8478" y="6750"/>
                  </a:cubicBezTo>
                  <a:lnTo>
                    <a:pt x="7347" y="6750"/>
                  </a:lnTo>
                  <a:lnTo>
                    <a:pt x="7490" y="6429"/>
                  </a:lnTo>
                  <a:cubicBezTo>
                    <a:pt x="7549" y="6286"/>
                    <a:pt x="7669" y="6215"/>
                    <a:pt x="7823" y="6215"/>
                  </a:cubicBezTo>
                  <a:lnTo>
                    <a:pt x="7954" y="6215"/>
                  </a:lnTo>
                  <a:cubicBezTo>
                    <a:pt x="8038" y="6215"/>
                    <a:pt x="8121" y="6143"/>
                    <a:pt x="8121" y="6048"/>
                  </a:cubicBezTo>
                  <a:lnTo>
                    <a:pt x="8121" y="5619"/>
                  </a:lnTo>
                  <a:cubicBezTo>
                    <a:pt x="8300" y="5607"/>
                    <a:pt x="8466" y="5572"/>
                    <a:pt x="8657" y="5560"/>
                  </a:cubicBezTo>
                  <a:close/>
                  <a:moveTo>
                    <a:pt x="1533" y="0"/>
                  </a:moveTo>
                  <a:cubicBezTo>
                    <a:pt x="1479" y="0"/>
                    <a:pt x="1425" y="4"/>
                    <a:pt x="1370" y="12"/>
                  </a:cubicBezTo>
                  <a:lnTo>
                    <a:pt x="727" y="95"/>
                  </a:lnTo>
                  <a:cubicBezTo>
                    <a:pt x="310" y="154"/>
                    <a:pt x="1" y="512"/>
                    <a:pt x="1" y="952"/>
                  </a:cubicBezTo>
                  <a:lnTo>
                    <a:pt x="1" y="1559"/>
                  </a:lnTo>
                  <a:cubicBezTo>
                    <a:pt x="1" y="1643"/>
                    <a:pt x="49" y="1738"/>
                    <a:pt x="108" y="1797"/>
                  </a:cubicBezTo>
                  <a:cubicBezTo>
                    <a:pt x="132" y="1809"/>
                    <a:pt x="156" y="1845"/>
                    <a:pt x="179" y="1857"/>
                  </a:cubicBezTo>
                  <a:lnTo>
                    <a:pt x="179" y="1976"/>
                  </a:lnTo>
                  <a:cubicBezTo>
                    <a:pt x="179" y="2214"/>
                    <a:pt x="334" y="2417"/>
                    <a:pt x="572" y="2476"/>
                  </a:cubicBezTo>
                  <a:lnTo>
                    <a:pt x="882" y="2559"/>
                  </a:lnTo>
                  <a:cubicBezTo>
                    <a:pt x="882" y="2559"/>
                    <a:pt x="894" y="2559"/>
                    <a:pt x="894" y="2571"/>
                  </a:cubicBezTo>
                  <a:cubicBezTo>
                    <a:pt x="930" y="2869"/>
                    <a:pt x="1037" y="3357"/>
                    <a:pt x="1239" y="3869"/>
                  </a:cubicBezTo>
                  <a:cubicBezTo>
                    <a:pt x="1513" y="4536"/>
                    <a:pt x="1870" y="5084"/>
                    <a:pt x="2323" y="5512"/>
                  </a:cubicBezTo>
                  <a:lnTo>
                    <a:pt x="2287" y="5905"/>
                  </a:lnTo>
                  <a:lnTo>
                    <a:pt x="2251" y="5905"/>
                  </a:lnTo>
                  <a:cubicBezTo>
                    <a:pt x="1965" y="5905"/>
                    <a:pt x="1715" y="6072"/>
                    <a:pt x="1608" y="6334"/>
                  </a:cubicBezTo>
                  <a:lnTo>
                    <a:pt x="1394" y="6869"/>
                  </a:lnTo>
                  <a:cubicBezTo>
                    <a:pt x="1370" y="6917"/>
                    <a:pt x="1370" y="6977"/>
                    <a:pt x="1406" y="7024"/>
                  </a:cubicBezTo>
                  <a:cubicBezTo>
                    <a:pt x="1430" y="7060"/>
                    <a:pt x="1477" y="7096"/>
                    <a:pt x="1537" y="7096"/>
                  </a:cubicBezTo>
                  <a:lnTo>
                    <a:pt x="2680" y="7096"/>
                  </a:lnTo>
                  <a:cubicBezTo>
                    <a:pt x="3013" y="7096"/>
                    <a:pt x="3299" y="6869"/>
                    <a:pt x="3358" y="6548"/>
                  </a:cubicBezTo>
                  <a:lnTo>
                    <a:pt x="3418" y="6215"/>
                  </a:lnTo>
                  <a:cubicBezTo>
                    <a:pt x="3894" y="6405"/>
                    <a:pt x="4704" y="6619"/>
                    <a:pt x="5942" y="6619"/>
                  </a:cubicBezTo>
                  <a:cubicBezTo>
                    <a:pt x="6287" y="6619"/>
                    <a:pt x="6668" y="6608"/>
                    <a:pt x="7085" y="6560"/>
                  </a:cubicBezTo>
                  <a:lnTo>
                    <a:pt x="7085" y="6560"/>
                  </a:lnTo>
                  <a:lnTo>
                    <a:pt x="6954" y="6869"/>
                  </a:lnTo>
                  <a:cubicBezTo>
                    <a:pt x="6930" y="6917"/>
                    <a:pt x="6942" y="6977"/>
                    <a:pt x="6966" y="7024"/>
                  </a:cubicBezTo>
                  <a:cubicBezTo>
                    <a:pt x="7002" y="7060"/>
                    <a:pt x="7049" y="7096"/>
                    <a:pt x="7109" y="7096"/>
                  </a:cubicBezTo>
                  <a:lnTo>
                    <a:pt x="8490" y="7096"/>
                  </a:lnTo>
                  <a:cubicBezTo>
                    <a:pt x="8776" y="7096"/>
                    <a:pt x="8990" y="6869"/>
                    <a:pt x="8990" y="6584"/>
                  </a:cubicBezTo>
                  <a:lnTo>
                    <a:pt x="8990" y="6215"/>
                  </a:lnTo>
                  <a:cubicBezTo>
                    <a:pt x="9204" y="6155"/>
                    <a:pt x="9347" y="6096"/>
                    <a:pt x="9443" y="6036"/>
                  </a:cubicBezTo>
                  <a:cubicBezTo>
                    <a:pt x="9669" y="5893"/>
                    <a:pt x="9871" y="5655"/>
                    <a:pt x="10062" y="5334"/>
                  </a:cubicBezTo>
                  <a:cubicBezTo>
                    <a:pt x="10216" y="5310"/>
                    <a:pt x="10383" y="5262"/>
                    <a:pt x="10538" y="5238"/>
                  </a:cubicBezTo>
                  <a:cubicBezTo>
                    <a:pt x="10764" y="5179"/>
                    <a:pt x="10943" y="5024"/>
                    <a:pt x="11014" y="4822"/>
                  </a:cubicBezTo>
                  <a:cubicBezTo>
                    <a:pt x="11098" y="4560"/>
                    <a:pt x="11062" y="4322"/>
                    <a:pt x="10943" y="4143"/>
                  </a:cubicBezTo>
                  <a:cubicBezTo>
                    <a:pt x="10645" y="3691"/>
                    <a:pt x="10145" y="3012"/>
                    <a:pt x="9454" y="2417"/>
                  </a:cubicBezTo>
                  <a:cubicBezTo>
                    <a:pt x="8657" y="1726"/>
                    <a:pt x="7776" y="1285"/>
                    <a:pt x="6883" y="1155"/>
                  </a:cubicBezTo>
                  <a:cubicBezTo>
                    <a:pt x="6667" y="1122"/>
                    <a:pt x="6450" y="1106"/>
                    <a:pt x="6233" y="1106"/>
                  </a:cubicBezTo>
                  <a:cubicBezTo>
                    <a:pt x="5093" y="1106"/>
                    <a:pt x="3929" y="1551"/>
                    <a:pt x="2739" y="2440"/>
                  </a:cubicBezTo>
                  <a:lnTo>
                    <a:pt x="2739" y="1202"/>
                  </a:lnTo>
                  <a:cubicBezTo>
                    <a:pt x="2739" y="857"/>
                    <a:pt x="2596" y="512"/>
                    <a:pt x="2323" y="285"/>
                  </a:cubicBezTo>
                  <a:cubicBezTo>
                    <a:pt x="2102" y="105"/>
                    <a:pt x="1822" y="0"/>
                    <a:pt x="1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1977;p81">
              <a:extLst>
                <a:ext uri="{FF2B5EF4-FFF2-40B4-BE49-F238E27FC236}">
                  <a16:creationId xmlns:a16="http://schemas.microsoft.com/office/drawing/2014/main" id="{11B849A3-11CF-4106-AA03-D1001631FE06}"/>
                </a:ext>
              </a:extLst>
            </p:cNvPr>
            <p:cNvSpPr/>
            <p:nvPr/>
          </p:nvSpPr>
          <p:spPr>
            <a:xfrm>
              <a:off x="1985805" y="2573938"/>
              <a:ext cx="10720" cy="16416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32" name="Google Shape;11978;p81">
            <a:extLst>
              <a:ext uri="{FF2B5EF4-FFF2-40B4-BE49-F238E27FC236}">
                <a16:creationId xmlns:a16="http://schemas.microsoft.com/office/drawing/2014/main" id="{35A3625F-3A70-3B25-0791-7CAC9407C1B5}"/>
              </a:ext>
            </a:extLst>
          </p:cNvPr>
          <p:cNvSpPr/>
          <p:nvPr/>
        </p:nvSpPr>
        <p:spPr>
          <a:xfrm>
            <a:off x="7011168" y="4842700"/>
            <a:ext cx="696512" cy="708032"/>
          </a:xfrm>
          <a:custGeom>
            <a:avLst/>
            <a:gdLst/>
            <a:ahLst/>
            <a:cxnLst/>
            <a:rect l="l" t="t" r="r" b="b"/>
            <a:pathLst>
              <a:path w="10883" h="11063" extrusionOk="0">
                <a:moveTo>
                  <a:pt x="932" y="329"/>
                </a:moveTo>
                <a:cubicBezTo>
                  <a:pt x="1012" y="329"/>
                  <a:pt x="1098" y="346"/>
                  <a:pt x="1191" y="383"/>
                </a:cubicBezTo>
                <a:lnTo>
                  <a:pt x="1275" y="431"/>
                </a:lnTo>
                <a:cubicBezTo>
                  <a:pt x="1144" y="502"/>
                  <a:pt x="1013" y="586"/>
                  <a:pt x="894" y="693"/>
                </a:cubicBezTo>
                <a:cubicBezTo>
                  <a:pt x="703" y="859"/>
                  <a:pt x="560" y="1026"/>
                  <a:pt x="465" y="1205"/>
                </a:cubicBezTo>
                <a:cubicBezTo>
                  <a:pt x="441" y="1157"/>
                  <a:pt x="429" y="1097"/>
                  <a:pt x="417" y="1050"/>
                </a:cubicBezTo>
                <a:cubicBezTo>
                  <a:pt x="346" y="788"/>
                  <a:pt x="405" y="586"/>
                  <a:pt x="596" y="443"/>
                </a:cubicBezTo>
                <a:cubicBezTo>
                  <a:pt x="697" y="370"/>
                  <a:pt x="808" y="329"/>
                  <a:pt x="932" y="329"/>
                </a:cubicBezTo>
                <a:close/>
                <a:moveTo>
                  <a:pt x="1947" y="630"/>
                </a:moveTo>
                <a:cubicBezTo>
                  <a:pt x="1973" y="630"/>
                  <a:pt x="1999" y="631"/>
                  <a:pt x="2025" y="633"/>
                </a:cubicBezTo>
                <a:cubicBezTo>
                  <a:pt x="2334" y="669"/>
                  <a:pt x="2608" y="847"/>
                  <a:pt x="2763" y="978"/>
                </a:cubicBezTo>
                <a:cubicBezTo>
                  <a:pt x="2703" y="990"/>
                  <a:pt x="2644" y="1026"/>
                  <a:pt x="2584" y="1050"/>
                </a:cubicBezTo>
                <a:cubicBezTo>
                  <a:pt x="2513" y="1097"/>
                  <a:pt x="2465" y="1181"/>
                  <a:pt x="2513" y="1264"/>
                </a:cubicBezTo>
                <a:cubicBezTo>
                  <a:pt x="2547" y="1316"/>
                  <a:pt x="2600" y="1355"/>
                  <a:pt x="2658" y="1355"/>
                </a:cubicBezTo>
                <a:cubicBezTo>
                  <a:pt x="2681" y="1355"/>
                  <a:pt x="2704" y="1349"/>
                  <a:pt x="2727" y="1336"/>
                </a:cubicBezTo>
                <a:cubicBezTo>
                  <a:pt x="2931" y="1234"/>
                  <a:pt x="3137" y="1185"/>
                  <a:pt x="3341" y="1185"/>
                </a:cubicBezTo>
                <a:cubicBezTo>
                  <a:pt x="3591" y="1185"/>
                  <a:pt x="3837" y="1258"/>
                  <a:pt x="4073" y="1395"/>
                </a:cubicBezTo>
                <a:cubicBezTo>
                  <a:pt x="4239" y="1478"/>
                  <a:pt x="4370" y="1598"/>
                  <a:pt x="4466" y="1693"/>
                </a:cubicBezTo>
                <a:cubicBezTo>
                  <a:pt x="4370" y="1717"/>
                  <a:pt x="4275" y="1752"/>
                  <a:pt x="4180" y="1800"/>
                </a:cubicBezTo>
                <a:cubicBezTo>
                  <a:pt x="4096" y="1824"/>
                  <a:pt x="4061" y="1931"/>
                  <a:pt x="4096" y="2002"/>
                </a:cubicBezTo>
                <a:cubicBezTo>
                  <a:pt x="4115" y="2075"/>
                  <a:pt x="4181" y="2106"/>
                  <a:pt x="4244" y="2106"/>
                </a:cubicBezTo>
                <a:cubicBezTo>
                  <a:pt x="4263" y="2106"/>
                  <a:pt x="4282" y="2103"/>
                  <a:pt x="4299" y="2098"/>
                </a:cubicBezTo>
                <a:cubicBezTo>
                  <a:pt x="4531" y="1998"/>
                  <a:pt x="4780" y="1950"/>
                  <a:pt x="5034" y="1950"/>
                </a:cubicBezTo>
                <a:cubicBezTo>
                  <a:pt x="5601" y="1950"/>
                  <a:pt x="6191" y="2189"/>
                  <a:pt x="6668" y="2633"/>
                </a:cubicBezTo>
                <a:cubicBezTo>
                  <a:pt x="7025" y="2967"/>
                  <a:pt x="7275" y="3407"/>
                  <a:pt x="7394" y="3884"/>
                </a:cubicBezTo>
                <a:cubicBezTo>
                  <a:pt x="7525" y="4431"/>
                  <a:pt x="7466" y="5015"/>
                  <a:pt x="7252" y="5610"/>
                </a:cubicBezTo>
                <a:cubicBezTo>
                  <a:pt x="6537" y="7527"/>
                  <a:pt x="6406" y="8944"/>
                  <a:pt x="6859" y="9837"/>
                </a:cubicBezTo>
                <a:cubicBezTo>
                  <a:pt x="6894" y="9896"/>
                  <a:pt x="6954" y="9920"/>
                  <a:pt x="7002" y="9920"/>
                </a:cubicBezTo>
                <a:cubicBezTo>
                  <a:pt x="7037" y="9920"/>
                  <a:pt x="7049" y="9920"/>
                  <a:pt x="7085" y="9908"/>
                </a:cubicBezTo>
                <a:cubicBezTo>
                  <a:pt x="7156" y="9860"/>
                  <a:pt x="7204" y="9777"/>
                  <a:pt x="7156" y="9682"/>
                </a:cubicBezTo>
                <a:cubicBezTo>
                  <a:pt x="6930" y="9241"/>
                  <a:pt x="6871" y="8622"/>
                  <a:pt x="6978" y="7848"/>
                </a:cubicBezTo>
                <a:cubicBezTo>
                  <a:pt x="7061" y="7229"/>
                  <a:pt x="7263" y="6515"/>
                  <a:pt x="7561" y="5705"/>
                </a:cubicBezTo>
                <a:cubicBezTo>
                  <a:pt x="7716" y="5265"/>
                  <a:pt x="7799" y="4812"/>
                  <a:pt x="7799" y="4384"/>
                </a:cubicBezTo>
                <a:cubicBezTo>
                  <a:pt x="7874" y="4375"/>
                  <a:pt x="7953" y="4371"/>
                  <a:pt x="8035" y="4371"/>
                </a:cubicBezTo>
                <a:cubicBezTo>
                  <a:pt x="8746" y="4371"/>
                  <a:pt x="9716" y="4698"/>
                  <a:pt x="10121" y="5455"/>
                </a:cubicBezTo>
                <a:cubicBezTo>
                  <a:pt x="10776" y="6741"/>
                  <a:pt x="10562" y="8884"/>
                  <a:pt x="9657" y="9956"/>
                </a:cubicBezTo>
                <a:cubicBezTo>
                  <a:pt x="9418" y="10241"/>
                  <a:pt x="9044" y="10526"/>
                  <a:pt x="8530" y="10526"/>
                </a:cubicBezTo>
                <a:cubicBezTo>
                  <a:pt x="8378" y="10526"/>
                  <a:pt x="8214" y="10501"/>
                  <a:pt x="8037" y="10444"/>
                </a:cubicBezTo>
                <a:cubicBezTo>
                  <a:pt x="7823" y="10372"/>
                  <a:pt x="7668" y="10277"/>
                  <a:pt x="7514" y="10158"/>
                </a:cubicBezTo>
                <a:cubicBezTo>
                  <a:pt x="7484" y="10133"/>
                  <a:pt x="7448" y="10121"/>
                  <a:pt x="7412" y="10121"/>
                </a:cubicBezTo>
                <a:cubicBezTo>
                  <a:pt x="7363" y="10121"/>
                  <a:pt x="7315" y="10145"/>
                  <a:pt x="7287" y="10194"/>
                </a:cubicBezTo>
                <a:cubicBezTo>
                  <a:pt x="7228" y="10265"/>
                  <a:pt x="7252" y="10372"/>
                  <a:pt x="7323" y="10408"/>
                </a:cubicBezTo>
                <a:cubicBezTo>
                  <a:pt x="7394" y="10468"/>
                  <a:pt x="7466" y="10527"/>
                  <a:pt x="7561" y="10575"/>
                </a:cubicBezTo>
                <a:cubicBezTo>
                  <a:pt x="7212" y="10675"/>
                  <a:pt x="6764" y="10762"/>
                  <a:pt x="6251" y="10762"/>
                </a:cubicBezTo>
                <a:cubicBezTo>
                  <a:pt x="5908" y="10762"/>
                  <a:pt x="5536" y="10723"/>
                  <a:pt x="5144" y="10622"/>
                </a:cubicBezTo>
                <a:cubicBezTo>
                  <a:pt x="4001" y="10325"/>
                  <a:pt x="3049" y="9563"/>
                  <a:pt x="2287" y="8384"/>
                </a:cubicBezTo>
                <a:cubicBezTo>
                  <a:pt x="1394" y="6955"/>
                  <a:pt x="1548" y="5658"/>
                  <a:pt x="1846" y="4836"/>
                </a:cubicBezTo>
                <a:cubicBezTo>
                  <a:pt x="2168" y="3860"/>
                  <a:pt x="2882" y="2943"/>
                  <a:pt x="3739" y="2371"/>
                </a:cubicBezTo>
                <a:cubicBezTo>
                  <a:pt x="3811" y="2336"/>
                  <a:pt x="3823" y="2229"/>
                  <a:pt x="3775" y="2157"/>
                </a:cubicBezTo>
                <a:cubicBezTo>
                  <a:pt x="3753" y="2106"/>
                  <a:pt x="3704" y="2082"/>
                  <a:pt x="3653" y="2082"/>
                </a:cubicBezTo>
                <a:cubicBezTo>
                  <a:pt x="3621" y="2082"/>
                  <a:pt x="3588" y="2091"/>
                  <a:pt x="3561" y="2110"/>
                </a:cubicBezTo>
                <a:cubicBezTo>
                  <a:pt x="2644" y="2717"/>
                  <a:pt x="1894" y="3693"/>
                  <a:pt x="1537" y="4729"/>
                </a:cubicBezTo>
                <a:cubicBezTo>
                  <a:pt x="1453" y="4955"/>
                  <a:pt x="1382" y="5205"/>
                  <a:pt x="1334" y="5491"/>
                </a:cubicBezTo>
                <a:cubicBezTo>
                  <a:pt x="1215" y="5265"/>
                  <a:pt x="1096" y="4967"/>
                  <a:pt x="1025" y="4610"/>
                </a:cubicBezTo>
                <a:cubicBezTo>
                  <a:pt x="834" y="3645"/>
                  <a:pt x="1120" y="2752"/>
                  <a:pt x="1870" y="1943"/>
                </a:cubicBezTo>
                <a:cubicBezTo>
                  <a:pt x="1977" y="1836"/>
                  <a:pt x="2084" y="1740"/>
                  <a:pt x="2191" y="1657"/>
                </a:cubicBezTo>
                <a:cubicBezTo>
                  <a:pt x="2263" y="1598"/>
                  <a:pt x="2263" y="1502"/>
                  <a:pt x="2203" y="1443"/>
                </a:cubicBezTo>
                <a:cubicBezTo>
                  <a:pt x="2171" y="1398"/>
                  <a:pt x="2125" y="1377"/>
                  <a:pt x="2080" y="1377"/>
                </a:cubicBezTo>
                <a:cubicBezTo>
                  <a:pt x="2042" y="1377"/>
                  <a:pt x="2004" y="1392"/>
                  <a:pt x="1977" y="1419"/>
                </a:cubicBezTo>
                <a:cubicBezTo>
                  <a:pt x="1858" y="1514"/>
                  <a:pt x="1751" y="1621"/>
                  <a:pt x="1656" y="1740"/>
                </a:cubicBezTo>
                <a:cubicBezTo>
                  <a:pt x="1215" y="2193"/>
                  <a:pt x="953" y="2657"/>
                  <a:pt x="822" y="3086"/>
                </a:cubicBezTo>
                <a:cubicBezTo>
                  <a:pt x="739" y="2943"/>
                  <a:pt x="656" y="2752"/>
                  <a:pt x="608" y="2526"/>
                </a:cubicBezTo>
                <a:cubicBezTo>
                  <a:pt x="477" y="1919"/>
                  <a:pt x="656" y="1395"/>
                  <a:pt x="1132" y="978"/>
                </a:cubicBezTo>
                <a:cubicBezTo>
                  <a:pt x="1394" y="749"/>
                  <a:pt x="1665" y="630"/>
                  <a:pt x="1947" y="630"/>
                </a:cubicBezTo>
                <a:close/>
                <a:moveTo>
                  <a:pt x="912" y="1"/>
                </a:moveTo>
                <a:cubicBezTo>
                  <a:pt x="725" y="1"/>
                  <a:pt x="555" y="55"/>
                  <a:pt x="405" y="169"/>
                </a:cubicBezTo>
                <a:cubicBezTo>
                  <a:pt x="108" y="395"/>
                  <a:pt x="1" y="740"/>
                  <a:pt x="108" y="1121"/>
                </a:cubicBezTo>
                <a:cubicBezTo>
                  <a:pt x="144" y="1312"/>
                  <a:pt x="251" y="1478"/>
                  <a:pt x="298" y="1550"/>
                </a:cubicBezTo>
                <a:cubicBezTo>
                  <a:pt x="179" y="1931"/>
                  <a:pt x="203" y="2264"/>
                  <a:pt x="263" y="2550"/>
                </a:cubicBezTo>
                <a:cubicBezTo>
                  <a:pt x="370" y="3038"/>
                  <a:pt x="620" y="3419"/>
                  <a:pt x="679" y="3479"/>
                </a:cubicBezTo>
                <a:cubicBezTo>
                  <a:pt x="608" y="3919"/>
                  <a:pt x="644" y="4324"/>
                  <a:pt x="715" y="4646"/>
                </a:cubicBezTo>
                <a:cubicBezTo>
                  <a:pt x="858" y="5384"/>
                  <a:pt x="1215" y="5884"/>
                  <a:pt x="1298" y="5991"/>
                </a:cubicBezTo>
                <a:cubicBezTo>
                  <a:pt x="1263" y="6729"/>
                  <a:pt x="1441" y="7610"/>
                  <a:pt x="2025" y="8539"/>
                </a:cubicBezTo>
                <a:cubicBezTo>
                  <a:pt x="3192" y="10396"/>
                  <a:pt x="4775" y="11063"/>
                  <a:pt x="6251" y="11063"/>
                </a:cubicBezTo>
                <a:cubicBezTo>
                  <a:pt x="6871" y="11063"/>
                  <a:pt x="7466" y="10944"/>
                  <a:pt x="8002" y="10742"/>
                </a:cubicBezTo>
                <a:cubicBezTo>
                  <a:pt x="8180" y="10801"/>
                  <a:pt x="8371" y="10825"/>
                  <a:pt x="8549" y="10825"/>
                </a:cubicBezTo>
                <a:cubicBezTo>
                  <a:pt x="9061" y="10825"/>
                  <a:pt x="9538" y="10587"/>
                  <a:pt x="9930" y="10146"/>
                </a:cubicBezTo>
                <a:cubicBezTo>
                  <a:pt x="10383" y="9587"/>
                  <a:pt x="10716" y="8753"/>
                  <a:pt x="10800" y="7825"/>
                </a:cubicBezTo>
                <a:cubicBezTo>
                  <a:pt x="10883" y="6884"/>
                  <a:pt x="10728" y="5979"/>
                  <a:pt x="10371" y="5277"/>
                </a:cubicBezTo>
                <a:cubicBezTo>
                  <a:pt x="10061" y="4681"/>
                  <a:pt x="9490" y="4372"/>
                  <a:pt x="9097" y="4217"/>
                </a:cubicBezTo>
                <a:cubicBezTo>
                  <a:pt x="8737" y="4084"/>
                  <a:pt x="8354" y="4012"/>
                  <a:pt x="8003" y="4012"/>
                </a:cubicBezTo>
                <a:cubicBezTo>
                  <a:pt x="7913" y="4012"/>
                  <a:pt x="7825" y="4017"/>
                  <a:pt x="7740" y="4026"/>
                </a:cubicBezTo>
                <a:lnTo>
                  <a:pt x="7692" y="3753"/>
                </a:lnTo>
                <a:cubicBezTo>
                  <a:pt x="7561" y="3217"/>
                  <a:pt x="7275" y="2729"/>
                  <a:pt x="6871" y="2348"/>
                </a:cubicBezTo>
                <a:cubicBezTo>
                  <a:pt x="6352" y="1840"/>
                  <a:pt x="5667" y="1577"/>
                  <a:pt x="5020" y="1577"/>
                </a:cubicBezTo>
                <a:cubicBezTo>
                  <a:pt x="4954" y="1577"/>
                  <a:pt x="4888" y="1580"/>
                  <a:pt x="4823" y="1586"/>
                </a:cubicBezTo>
                <a:cubicBezTo>
                  <a:pt x="4751" y="1490"/>
                  <a:pt x="4537" y="1252"/>
                  <a:pt x="4227" y="1074"/>
                </a:cubicBezTo>
                <a:cubicBezTo>
                  <a:pt x="3929" y="904"/>
                  <a:pt x="3622" y="827"/>
                  <a:pt x="3299" y="827"/>
                </a:cubicBezTo>
                <a:cubicBezTo>
                  <a:pt x="3236" y="827"/>
                  <a:pt x="3173" y="830"/>
                  <a:pt x="3108" y="836"/>
                </a:cubicBezTo>
                <a:cubicBezTo>
                  <a:pt x="2989" y="705"/>
                  <a:pt x="2584" y="324"/>
                  <a:pt x="2025" y="264"/>
                </a:cubicBezTo>
                <a:cubicBezTo>
                  <a:pt x="1988" y="257"/>
                  <a:pt x="1952" y="254"/>
                  <a:pt x="1917" y="254"/>
                </a:cubicBezTo>
                <a:cubicBezTo>
                  <a:pt x="1839" y="254"/>
                  <a:pt x="1765" y="268"/>
                  <a:pt x="1691" y="276"/>
                </a:cubicBezTo>
                <a:cubicBezTo>
                  <a:pt x="1632" y="228"/>
                  <a:pt x="1489" y="145"/>
                  <a:pt x="1310" y="74"/>
                </a:cubicBezTo>
                <a:cubicBezTo>
                  <a:pt x="1171" y="26"/>
                  <a:pt x="1038" y="1"/>
                  <a:pt x="912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33" name="Google Shape;11979;p81">
            <a:extLst>
              <a:ext uri="{FF2B5EF4-FFF2-40B4-BE49-F238E27FC236}">
                <a16:creationId xmlns:a16="http://schemas.microsoft.com/office/drawing/2014/main" id="{17BB2D7A-1712-72E3-3F42-F4E1AA537582}"/>
              </a:ext>
            </a:extLst>
          </p:cNvPr>
          <p:cNvGrpSpPr/>
          <p:nvPr/>
        </p:nvGrpSpPr>
        <p:grpSpPr>
          <a:xfrm>
            <a:off x="4805216" y="5048844"/>
            <a:ext cx="710208" cy="501888"/>
            <a:chOff x="2500941" y="2527218"/>
            <a:chExt cx="355104" cy="2509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4" name="Google Shape;11980;p81">
              <a:extLst>
                <a:ext uri="{FF2B5EF4-FFF2-40B4-BE49-F238E27FC236}">
                  <a16:creationId xmlns:a16="http://schemas.microsoft.com/office/drawing/2014/main" id="{C84D9023-42E4-24AC-9BB9-4C723345EBBB}"/>
                </a:ext>
              </a:extLst>
            </p:cNvPr>
            <p:cNvSpPr/>
            <p:nvPr/>
          </p:nvSpPr>
          <p:spPr>
            <a:xfrm>
              <a:off x="2500941" y="2527218"/>
              <a:ext cx="355104" cy="250944"/>
            </a:xfrm>
            <a:custGeom>
              <a:avLst/>
              <a:gdLst/>
              <a:ahLst/>
              <a:cxnLst/>
              <a:rect l="l" t="t" r="r" b="b"/>
              <a:pathLst>
                <a:path w="11097" h="7842" extrusionOk="0">
                  <a:moveTo>
                    <a:pt x="9204" y="579"/>
                  </a:moveTo>
                  <a:cubicBezTo>
                    <a:pt x="9882" y="579"/>
                    <a:pt x="10430" y="1139"/>
                    <a:pt x="10430" y="1806"/>
                  </a:cubicBezTo>
                  <a:cubicBezTo>
                    <a:pt x="10430" y="2472"/>
                    <a:pt x="9882" y="3020"/>
                    <a:pt x="9204" y="3020"/>
                  </a:cubicBezTo>
                  <a:cubicBezTo>
                    <a:pt x="8537" y="3020"/>
                    <a:pt x="7989" y="2472"/>
                    <a:pt x="7989" y="1806"/>
                  </a:cubicBezTo>
                  <a:cubicBezTo>
                    <a:pt x="7989" y="1139"/>
                    <a:pt x="8537" y="579"/>
                    <a:pt x="9204" y="579"/>
                  </a:cubicBezTo>
                  <a:close/>
                  <a:moveTo>
                    <a:pt x="8647" y="361"/>
                  </a:moveTo>
                  <a:cubicBezTo>
                    <a:pt x="8681" y="361"/>
                    <a:pt x="8716" y="362"/>
                    <a:pt x="8751" y="365"/>
                  </a:cubicBezTo>
                  <a:cubicBezTo>
                    <a:pt x="8120" y="555"/>
                    <a:pt x="7668" y="1151"/>
                    <a:pt x="7668" y="1829"/>
                  </a:cubicBezTo>
                  <a:cubicBezTo>
                    <a:pt x="7668" y="2687"/>
                    <a:pt x="8358" y="3377"/>
                    <a:pt x="9216" y="3377"/>
                  </a:cubicBezTo>
                  <a:cubicBezTo>
                    <a:pt x="9727" y="3377"/>
                    <a:pt x="10180" y="3127"/>
                    <a:pt x="10466" y="2734"/>
                  </a:cubicBezTo>
                  <a:cubicBezTo>
                    <a:pt x="10609" y="2949"/>
                    <a:pt x="10763" y="3199"/>
                    <a:pt x="10775" y="3365"/>
                  </a:cubicBezTo>
                  <a:cubicBezTo>
                    <a:pt x="10668" y="3472"/>
                    <a:pt x="9989" y="3782"/>
                    <a:pt x="8680" y="4068"/>
                  </a:cubicBezTo>
                  <a:cubicBezTo>
                    <a:pt x="8584" y="4080"/>
                    <a:pt x="8525" y="4175"/>
                    <a:pt x="8561" y="4258"/>
                  </a:cubicBezTo>
                  <a:cubicBezTo>
                    <a:pt x="8573" y="4330"/>
                    <a:pt x="8644" y="4389"/>
                    <a:pt x="8715" y="4389"/>
                  </a:cubicBezTo>
                  <a:lnTo>
                    <a:pt x="8751" y="4389"/>
                  </a:lnTo>
                  <a:cubicBezTo>
                    <a:pt x="9370" y="4258"/>
                    <a:pt x="9954" y="4092"/>
                    <a:pt x="10370" y="3925"/>
                  </a:cubicBezTo>
                  <a:lnTo>
                    <a:pt x="10370" y="3925"/>
                  </a:lnTo>
                  <a:cubicBezTo>
                    <a:pt x="10323" y="3961"/>
                    <a:pt x="10299" y="4008"/>
                    <a:pt x="10251" y="4032"/>
                  </a:cubicBezTo>
                  <a:cubicBezTo>
                    <a:pt x="9894" y="4330"/>
                    <a:pt x="9394" y="4675"/>
                    <a:pt x="8835" y="4985"/>
                  </a:cubicBezTo>
                  <a:cubicBezTo>
                    <a:pt x="8418" y="5223"/>
                    <a:pt x="8001" y="5437"/>
                    <a:pt x="7608" y="5592"/>
                  </a:cubicBezTo>
                  <a:cubicBezTo>
                    <a:pt x="7049" y="5270"/>
                    <a:pt x="6334" y="5104"/>
                    <a:pt x="5584" y="5104"/>
                  </a:cubicBezTo>
                  <a:cubicBezTo>
                    <a:pt x="4822" y="5104"/>
                    <a:pt x="4108" y="5282"/>
                    <a:pt x="3560" y="5592"/>
                  </a:cubicBezTo>
                  <a:cubicBezTo>
                    <a:pt x="3155" y="5437"/>
                    <a:pt x="2739" y="5223"/>
                    <a:pt x="2322" y="4985"/>
                  </a:cubicBezTo>
                  <a:cubicBezTo>
                    <a:pt x="1774" y="4675"/>
                    <a:pt x="1262" y="4330"/>
                    <a:pt x="905" y="4032"/>
                  </a:cubicBezTo>
                  <a:cubicBezTo>
                    <a:pt x="857" y="3984"/>
                    <a:pt x="822" y="3961"/>
                    <a:pt x="786" y="3925"/>
                  </a:cubicBezTo>
                  <a:lnTo>
                    <a:pt x="786" y="3925"/>
                  </a:lnTo>
                  <a:cubicBezTo>
                    <a:pt x="1084" y="4044"/>
                    <a:pt x="1441" y="4151"/>
                    <a:pt x="1857" y="4270"/>
                  </a:cubicBezTo>
                  <a:cubicBezTo>
                    <a:pt x="3048" y="4592"/>
                    <a:pt x="4405" y="4746"/>
                    <a:pt x="5596" y="4746"/>
                  </a:cubicBezTo>
                  <a:cubicBezTo>
                    <a:pt x="6370" y="4746"/>
                    <a:pt x="7215" y="4675"/>
                    <a:pt x="8049" y="4544"/>
                  </a:cubicBezTo>
                  <a:cubicBezTo>
                    <a:pt x="8144" y="4520"/>
                    <a:pt x="8203" y="4437"/>
                    <a:pt x="8180" y="4342"/>
                  </a:cubicBezTo>
                  <a:cubicBezTo>
                    <a:pt x="8169" y="4265"/>
                    <a:pt x="8098" y="4209"/>
                    <a:pt x="8013" y="4209"/>
                  </a:cubicBezTo>
                  <a:cubicBezTo>
                    <a:pt x="8005" y="4209"/>
                    <a:pt x="7997" y="4210"/>
                    <a:pt x="7989" y="4211"/>
                  </a:cubicBezTo>
                  <a:cubicBezTo>
                    <a:pt x="7168" y="4342"/>
                    <a:pt x="6334" y="4425"/>
                    <a:pt x="5596" y="4425"/>
                  </a:cubicBezTo>
                  <a:cubicBezTo>
                    <a:pt x="4096" y="4425"/>
                    <a:pt x="2750" y="4151"/>
                    <a:pt x="2084" y="3996"/>
                  </a:cubicBezTo>
                  <a:cubicBezTo>
                    <a:pt x="1072" y="3734"/>
                    <a:pt x="476" y="3472"/>
                    <a:pt x="381" y="3353"/>
                  </a:cubicBezTo>
                  <a:cubicBezTo>
                    <a:pt x="405" y="3187"/>
                    <a:pt x="548" y="2925"/>
                    <a:pt x="703" y="2722"/>
                  </a:cubicBezTo>
                  <a:cubicBezTo>
                    <a:pt x="976" y="3115"/>
                    <a:pt x="1441" y="3365"/>
                    <a:pt x="1953" y="3365"/>
                  </a:cubicBezTo>
                  <a:cubicBezTo>
                    <a:pt x="2798" y="3365"/>
                    <a:pt x="3501" y="2663"/>
                    <a:pt x="3501" y="1817"/>
                  </a:cubicBezTo>
                  <a:cubicBezTo>
                    <a:pt x="3501" y="1639"/>
                    <a:pt x="3465" y="1460"/>
                    <a:pt x="3405" y="1294"/>
                  </a:cubicBezTo>
                  <a:cubicBezTo>
                    <a:pt x="3387" y="1229"/>
                    <a:pt x="3326" y="1186"/>
                    <a:pt x="3261" y="1186"/>
                  </a:cubicBezTo>
                  <a:cubicBezTo>
                    <a:pt x="3242" y="1186"/>
                    <a:pt x="3222" y="1190"/>
                    <a:pt x="3203" y="1198"/>
                  </a:cubicBezTo>
                  <a:cubicBezTo>
                    <a:pt x="3108" y="1222"/>
                    <a:pt x="3060" y="1317"/>
                    <a:pt x="3096" y="1401"/>
                  </a:cubicBezTo>
                  <a:cubicBezTo>
                    <a:pt x="3143" y="1532"/>
                    <a:pt x="3167" y="1675"/>
                    <a:pt x="3167" y="1817"/>
                  </a:cubicBezTo>
                  <a:cubicBezTo>
                    <a:pt x="3167" y="2484"/>
                    <a:pt x="2619" y="3044"/>
                    <a:pt x="1953" y="3044"/>
                  </a:cubicBezTo>
                  <a:cubicBezTo>
                    <a:pt x="1274" y="3044"/>
                    <a:pt x="726" y="2484"/>
                    <a:pt x="726" y="1817"/>
                  </a:cubicBezTo>
                  <a:cubicBezTo>
                    <a:pt x="726" y="1151"/>
                    <a:pt x="1274" y="603"/>
                    <a:pt x="1953" y="603"/>
                  </a:cubicBezTo>
                  <a:cubicBezTo>
                    <a:pt x="2250" y="603"/>
                    <a:pt x="2524" y="698"/>
                    <a:pt x="2750" y="913"/>
                  </a:cubicBezTo>
                  <a:cubicBezTo>
                    <a:pt x="2785" y="941"/>
                    <a:pt x="2824" y="956"/>
                    <a:pt x="2862" y="956"/>
                  </a:cubicBezTo>
                  <a:cubicBezTo>
                    <a:pt x="2905" y="956"/>
                    <a:pt x="2946" y="938"/>
                    <a:pt x="2977" y="901"/>
                  </a:cubicBezTo>
                  <a:cubicBezTo>
                    <a:pt x="3036" y="817"/>
                    <a:pt x="3036" y="734"/>
                    <a:pt x="2965" y="674"/>
                  </a:cubicBezTo>
                  <a:cubicBezTo>
                    <a:pt x="2798" y="520"/>
                    <a:pt x="2608" y="424"/>
                    <a:pt x="2405" y="365"/>
                  </a:cubicBezTo>
                  <a:cubicBezTo>
                    <a:pt x="2442" y="362"/>
                    <a:pt x="2478" y="361"/>
                    <a:pt x="2513" y="361"/>
                  </a:cubicBezTo>
                  <a:cubicBezTo>
                    <a:pt x="2793" y="361"/>
                    <a:pt x="3047" y="442"/>
                    <a:pt x="3227" y="579"/>
                  </a:cubicBezTo>
                  <a:cubicBezTo>
                    <a:pt x="4036" y="1222"/>
                    <a:pt x="4715" y="1496"/>
                    <a:pt x="5584" y="1496"/>
                  </a:cubicBezTo>
                  <a:cubicBezTo>
                    <a:pt x="6441" y="1496"/>
                    <a:pt x="7132" y="1222"/>
                    <a:pt x="7930" y="579"/>
                  </a:cubicBezTo>
                  <a:cubicBezTo>
                    <a:pt x="8120" y="442"/>
                    <a:pt x="8375" y="361"/>
                    <a:pt x="8647" y="361"/>
                  </a:cubicBezTo>
                  <a:close/>
                  <a:moveTo>
                    <a:pt x="5584" y="5437"/>
                  </a:moveTo>
                  <a:cubicBezTo>
                    <a:pt x="6179" y="5437"/>
                    <a:pt x="6751" y="5556"/>
                    <a:pt x="7215" y="5758"/>
                  </a:cubicBezTo>
                  <a:cubicBezTo>
                    <a:pt x="6572" y="6020"/>
                    <a:pt x="5989" y="6151"/>
                    <a:pt x="5584" y="6151"/>
                  </a:cubicBezTo>
                  <a:cubicBezTo>
                    <a:pt x="5144" y="6151"/>
                    <a:pt x="4584" y="6020"/>
                    <a:pt x="3941" y="5758"/>
                  </a:cubicBezTo>
                  <a:cubicBezTo>
                    <a:pt x="4405" y="5556"/>
                    <a:pt x="4989" y="5437"/>
                    <a:pt x="5584" y="5437"/>
                  </a:cubicBezTo>
                  <a:close/>
                  <a:moveTo>
                    <a:pt x="607" y="4234"/>
                  </a:moveTo>
                  <a:lnTo>
                    <a:pt x="607" y="4234"/>
                  </a:lnTo>
                  <a:cubicBezTo>
                    <a:pt x="643" y="4246"/>
                    <a:pt x="655" y="4270"/>
                    <a:pt x="679" y="4294"/>
                  </a:cubicBezTo>
                  <a:cubicBezTo>
                    <a:pt x="1060" y="4604"/>
                    <a:pt x="1572" y="4961"/>
                    <a:pt x="2143" y="5282"/>
                  </a:cubicBezTo>
                  <a:cubicBezTo>
                    <a:pt x="2739" y="5627"/>
                    <a:pt x="3358" y="5913"/>
                    <a:pt x="3929" y="6116"/>
                  </a:cubicBezTo>
                  <a:cubicBezTo>
                    <a:pt x="4584" y="6354"/>
                    <a:pt x="5120" y="6473"/>
                    <a:pt x="5548" y="6473"/>
                  </a:cubicBezTo>
                  <a:cubicBezTo>
                    <a:pt x="5977" y="6473"/>
                    <a:pt x="6525" y="6354"/>
                    <a:pt x="7168" y="6116"/>
                  </a:cubicBezTo>
                  <a:cubicBezTo>
                    <a:pt x="7739" y="5913"/>
                    <a:pt x="8358" y="5616"/>
                    <a:pt x="8954" y="5282"/>
                  </a:cubicBezTo>
                  <a:cubicBezTo>
                    <a:pt x="9537" y="4961"/>
                    <a:pt x="10061" y="4604"/>
                    <a:pt x="10418" y="4294"/>
                  </a:cubicBezTo>
                  <a:cubicBezTo>
                    <a:pt x="10442" y="4270"/>
                    <a:pt x="10454" y="4246"/>
                    <a:pt x="10489" y="4234"/>
                  </a:cubicBezTo>
                  <a:lnTo>
                    <a:pt x="10489" y="4234"/>
                  </a:lnTo>
                  <a:cubicBezTo>
                    <a:pt x="10239" y="4770"/>
                    <a:pt x="9716" y="5401"/>
                    <a:pt x="9061" y="5973"/>
                  </a:cubicBezTo>
                  <a:cubicBezTo>
                    <a:pt x="8525" y="6437"/>
                    <a:pt x="7942" y="6818"/>
                    <a:pt x="7370" y="7092"/>
                  </a:cubicBezTo>
                  <a:cubicBezTo>
                    <a:pt x="6727" y="7390"/>
                    <a:pt x="6120" y="7532"/>
                    <a:pt x="5560" y="7532"/>
                  </a:cubicBezTo>
                  <a:cubicBezTo>
                    <a:pt x="5013" y="7532"/>
                    <a:pt x="4405" y="7390"/>
                    <a:pt x="3762" y="7092"/>
                  </a:cubicBezTo>
                  <a:cubicBezTo>
                    <a:pt x="3179" y="6818"/>
                    <a:pt x="2608" y="6437"/>
                    <a:pt x="2060" y="5973"/>
                  </a:cubicBezTo>
                  <a:cubicBezTo>
                    <a:pt x="1417" y="5401"/>
                    <a:pt x="893" y="4782"/>
                    <a:pt x="607" y="4234"/>
                  </a:cubicBezTo>
                  <a:close/>
                  <a:moveTo>
                    <a:pt x="2503" y="1"/>
                  </a:moveTo>
                  <a:cubicBezTo>
                    <a:pt x="2451" y="1"/>
                    <a:pt x="2399" y="3"/>
                    <a:pt x="2346" y="8"/>
                  </a:cubicBezTo>
                  <a:cubicBezTo>
                    <a:pt x="1965" y="20"/>
                    <a:pt x="1584" y="151"/>
                    <a:pt x="1334" y="365"/>
                  </a:cubicBezTo>
                  <a:cubicBezTo>
                    <a:pt x="762" y="579"/>
                    <a:pt x="333" y="1151"/>
                    <a:pt x="333" y="1806"/>
                  </a:cubicBezTo>
                  <a:cubicBezTo>
                    <a:pt x="333" y="2008"/>
                    <a:pt x="381" y="2222"/>
                    <a:pt x="453" y="2401"/>
                  </a:cubicBezTo>
                  <a:cubicBezTo>
                    <a:pt x="322" y="2568"/>
                    <a:pt x="0" y="3020"/>
                    <a:pt x="0" y="3365"/>
                  </a:cubicBezTo>
                  <a:cubicBezTo>
                    <a:pt x="0" y="4139"/>
                    <a:pt x="714" y="5258"/>
                    <a:pt x="1822" y="6211"/>
                  </a:cubicBezTo>
                  <a:cubicBezTo>
                    <a:pt x="2381" y="6687"/>
                    <a:pt x="2989" y="7092"/>
                    <a:pt x="3596" y="7366"/>
                  </a:cubicBezTo>
                  <a:cubicBezTo>
                    <a:pt x="4286" y="7699"/>
                    <a:pt x="4941" y="7842"/>
                    <a:pt x="5536" y="7842"/>
                  </a:cubicBezTo>
                  <a:cubicBezTo>
                    <a:pt x="6132" y="7842"/>
                    <a:pt x="6787" y="7687"/>
                    <a:pt x="7465" y="7366"/>
                  </a:cubicBezTo>
                  <a:cubicBezTo>
                    <a:pt x="8073" y="7092"/>
                    <a:pt x="8692" y="6687"/>
                    <a:pt x="9239" y="6211"/>
                  </a:cubicBezTo>
                  <a:cubicBezTo>
                    <a:pt x="10335" y="5258"/>
                    <a:pt x="11073" y="4139"/>
                    <a:pt x="11073" y="3377"/>
                  </a:cubicBezTo>
                  <a:lnTo>
                    <a:pt x="11073" y="3365"/>
                  </a:lnTo>
                  <a:cubicBezTo>
                    <a:pt x="11097" y="3020"/>
                    <a:pt x="10775" y="2568"/>
                    <a:pt x="10644" y="2401"/>
                  </a:cubicBezTo>
                  <a:cubicBezTo>
                    <a:pt x="10716" y="2222"/>
                    <a:pt x="10751" y="2008"/>
                    <a:pt x="10751" y="1806"/>
                  </a:cubicBezTo>
                  <a:cubicBezTo>
                    <a:pt x="10751" y="1151"/>
                    <a:pt x="10347" y="579"/>
                    <a:pt x="9763" y="365"/>
                  </a:cubicBezTo>
                  <a:cubicBezTo>
                    <a:pt x="9501" y="151"/>
                    <a:pt x="9132" y="20"/>
                    <a:pt x="8751" y="8"/>
                  </a:cubicBezTo>
                  <a:cubicBezTo>
                    <a:pt x="8714" y="5"/>
                    <a:pt x="8677" y="4"/>
                    <a:pt x="8640" y="4"/>
                  </a:cubicBezTo>
                  <a:cubicBezTo>
                    <a:pt x="8277" y="4"/>
                    <a:pt x="7941" y="109"/>
                    <a:pt x="7703" y="282"/>
                  </a:cubicBezTo>
                  <a:cubicBezTo>
                    <a:pt x="6965" y="877"/>
                    <a:pt x="6346" y="1115"/>
                    <a:pt x="5548" y="1115"/>
                  </a:cubicBezTo>
                  <a:cubicBezTo>
                    <a:pt x="4739" y="1115"/>
                    <a:pt x="4143" y="877"/>
                    <a:pt x="3393" y="282"/>
                  </a:cubicBezTo>
                  <a:cubicBezTo>
                    <a:pt x="3165" y="105"/>
                    <a:pt x="2855" y="1"/>
                    <a:pt x="25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11981;p81">
              <a:extLst>
                <a:ext uri="{FF2B5EF4-FFF2-40B4-BE49-F238E27FC236}">
                  <a16:creationId xmlns:a16="http://schemas.microsoft.com/office/drawing/2014/main" id="{F5F85A07-D40C-2E8E-156E-802AD80601AD}"/>
                </a:ext>
              </a:extLst>
            </p:cNvPr>
            <p:cNvSpPr/>
            <p:nvPr/>
          </p:nvSpPr>
          <p:spPr>
            <a:xfrm>
              <a:off x="2651437" y="2623922"/>
              <a:ext cx="16768" cy="15968"/>
            </a:xfrm>
            <a:custGeom>
              <a:avLst/>
              <a:gdLst/>
              <a:ahLst/>
              <a:cxnLst/>
              <a:rect l="l" t="t" r="r" b="b"/>
              <a:pathLst>
                <a:path w="524" h="499" extrusionOk="0">
                  <a:moveTo>
                    <a:pt x="351" y="1"/>
                  </a:moveTo>
                  <a:cubicBezTo>
                    <a:pt x="310" y="1"/>
                    <a:pt x="268" y="16"/>
                    <a:pt x="238" y="46"/>
                  </a:cubicBezTo>
                  <a:lnTo>
                    <a:pt x="60" y="224"/>
                  </a:lnTo>
                  <a:cubicBezTo>
                    <a:pt x="0" y="284"/>
                    <a:pt x="0" y="391"/>
                    <a:pt x="60" y="450"/>
                  </a:cubicBezTo>
                  <a:cubicBezTo>
                    <a:pt x="83" y="474"/>
                    <a:pt x="131" y="498"/>
                    <a:pt x="179" y="498"/>
                  </a:cubicBezTo>
                  <a:cubicBezTo>
                    <a:pt x="214" y="498"/>
                    <a:pt x="262" y="474"/>
                    <a:pt x="298" y="450"/>
                  </a:cubicBezTo>
                  <a:lnTo>
                    <a:pt x="476" y="272"/>
                  </a:lnTo>
                  <a:cubicBezTo>
                    <a:pt x="524" y="224"/>
                    <a:pt x="524" y="117"/>
                    <a:pt x="464" y="46"/>
                  </a:cubicBezTo>
                  <a:cubicBezTo>
                    <a:pt x="435" y="16"/>
                    <a:pt x="393" y="1"/>
                    <a:pt x="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1982;p81">
              <a:extLst>
                <a:ext uri="{FF2B5EF4-FFF2-40B4-BE49-F238E27FC236}">
                  <a16:creationId xmlns:a16="http://schemas.microsoft.com/office/drawing/2014/main" id="{3874DA61-D3A7-2099-B834-BE74AD66367D}"/>
                </a:ext>
              </a:extLst>
            </p:cNvPr>
            <p:cNvSpPr/>
            <p:nvPr/>
          </p:nvSpPr>
          <p:spPr>
            <a:xfrm>
              <a:off x="2690285" y="2623922"/>
              <a:ext cx="16800" cy="15968"/>
            </a:xfrm>
            <a:custGeom>
              <a:avLst/>
              <a:gdLst/>
              <a:ahLst/>
              <a:cxnLst/>
              <a:rect l="l" t="t" r="r" b="b"/>
              <a:pathLst>
                <a:path w="525" h="499" extrusionOk="0">
                  <a:moveTo>
                    <a:pt x="173" y="1"/>
                  </a:moveTo>
                  <a:cubicBezTo>
                    <a:pt x="131" y="1"/>
                    <a:pt x="90" y="16"/>
                    <a:pt x="60" y="46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239" y="450"/>
                  </a:lnTo>
                  <a:cubicBezTo>
                    <a:pt x="274" y="474"/>
                    <a:pt x="310" y="498"/>
                    <a:pt x="358" y="498"/>
                  </a:cubicBezTo>
                  <a:cubicBezTo>
                    <a:pt x="405" y="498"/>
                    <a:pt x="453" y="474"/>
                    <a:pt x="477" y="450"/>
                  </a:cubicBezTo>
                  <a:cubicBezTo>
                    <a:pt x="524" y="391"/>
                    <a:pt x="524" y="284"/>
                    <a:pt x="465" y="224"/>
                  </a:cubicBezTo>
                  <a:lnTo>
                    <a:pt x="286" y="46"/>
                  </a:ln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1983;p81">
              <a:extLst>
                <a:ext uri="{FF2B5EF4-FFF2-40B4-BE49-F238E27FC236}">
                  <a16:creationId xmlns:a16="http://schemas.microsoft.com/office/drawing/2014/main" id="{6CC42321-3F82-E42F-F9A2-D33837418339}"/>
                </a:ext>
              </a:extLst>
            </p:cNvPr>
            <p:cNvSpPr/>
            <p:nvPr/>
          </p:nvSpPr>
          <p:spPr>
            <a:xfrm>
              <a:off x="2535597" y="2557170"/>
              <a:ext cx="32416" cy="49184"/>
            </a:xfrm>
            <a:custGeom>
              <a:avLst/>
              <a:gdLst/>
              <a:ahLst/>
              <a:cxnLst/>
              <a:rect l="l" t="t" r="r" b="b"/>
              <a:pathLst>
                <a:path w="1013" h="1537" extrusionOk="0">
                  <a:moveTo>
                    <a:pt x="501" y="0"/>
                  </a:moveTo>
                  <a:cubicBezTo>
                    <a:pt x="227" y="0"/>
                    <a:pt x="1" y="227"/>
                    <a:pt x="1" y="512"/>
                  </a:cubicBezTo>
                  <a:lnTo>
                    <a:pt x="1" y="1024"/>
                  </a:lnTo>
                  <a:cubicBezTo>
                    <a:pt x="1" y="1310"/>
                    <a:pt x="227" y="1536"/>
                    <a:pt x="501" y="1536"/>
                  </a:cubicBezTo>
                  <a:cubicBezTo>
                    <a:pt x="786" y="1536"/>
                    <a:pt x="1013" y="1310"/>
                    <a:pt x="1013" y="1024"/>
                  </a:cubicBezTo>
                  <a:lnTo>
                    <a:pt x="1013" y="691"/>
                  </a:lnTo>
                  <a:cubicBezTo>
                    <a:pt x="1013" y="596"/>
                    <a:pt x="941" y="524"/>
                    <a:pt x="846" y="524"/>
                  </a:cubicBezTo>
                  <a:cubicBezTo>
                    <a:pt x="763" y="524"/>
                    <a:pt x="679" y="596"/>
                    <a:pt x="679" y="691"/>
                  </a:cubicBezTo>
                  <a:lnTo>
                    <a:pt x="679" y="1036"/>
                  </a:lnTo>
                  <a:cubicBezTo>
                    <a:pt x="679" y="1131"/>
                    <a:pt x="596" y="1215"/>
                    <a:pt x="501" y="1215"/>
                  </a:cubicBezTo>
                  <a:cubicBezTo>
                    <a:pt x="405" y="1215"/>
                    <a:pt x="322" y="1120"/>
                    <a:pt x="322" y="1036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1" y="334"/>
                  </a:cubicBezTo>
                  <a:cubicBezTo>
                    <a:pt x="596" y="334"/>
                    <a:pt x="667" y="262"/>
                    <a:pt x="667" y="167"/>
                  </a:cubicBezTo>
                  <a:cubicBezTo>
                    <a:pt x="667" y="84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11984;p81">
              <a:extLst>
                <a:ext uri="{FF2B5EF4-FFF2-40B4-BE49-F238E27FC236}">
                  <a16:creationId xmlns:a16="http://schemas.microsoft.com/office/drawing/2014/main" id="{23AF65AF-1071-2411-59A0-ECE0E1C3730E}"/>
                </a:ext>
              </a:extLst>
            </p:cNvPr>
            <p:cNvSpPr/>
            <p:nvPr/>
          </p:nvSpPr>
          <p:spPr>
            <a:xfrm>
              <a:off x="2790477" y="2557938"/>
              <a:ext cx="32416" cy="48800"/>
            </a:xfrm>
            <a:custGeom>
              <a:avLst/>
              <a:gdLst/>
              <a:ahLst/>
              <a:cxnLst/>
              <a:rect l="l" t="t" r="r" b="b"/>
              <a:pathLst>
                <a:path w="1013" h="1525" extrusionOk="0">
                  <a:moveTo>
                    <a:pt x="501" y="0"/>
                  </a:moveTo>
                  <a:cubicBezTo>
                    <a:pt x="418" y="0"/>
                    <a:pt x="346" y="72"/>
                    <a:pt x="346" y="155"/>
                  </a:cubicBezTo>
                  <a:cubicBezTo>
                    <a:pt x="346" y="250"/>
                    <a:pt x="418" y="322"/>
                    <a:pt x="501" y="322"/>
                  </a:cubicBezTo>
                  <a:cubicBezTo>
                    <a:pt x="608" y="322"/>
                    <a:pt x="679" y="417"/>
                    <a:pt x="679" y="500"/>
                  </a:cubicBezTo>
                  <a:lnTo>
                    <a:pt x="679" y="1024"/>
                  </a:lnTo>
                  <a:cubicBezTo>
                    <a:pt x="679" y="1131"/>
                    <a:pt x="596" y="1203"/>
                    <a:pt x="501" y="1203"/>
                  </a:cubicBezTo>
                  <a:cubicBezTo>
                    <a:pt x="418" y="1203"/>
                    <a:pt x="322" y="1107"/>
                    <a:pt x="322" y="1024"/>
                  </a:cubicBezTo>
                  <a:lnTo>
                    <a:pt x="322" y="679"/>
                  </a:lnTo>
                  <a:cubicBezTo>
                    <a:pt x="322" y="596"/>
                    <a:pt x="251" y="512"/>
                    <a:pt x="156" y="512"/>
                  </a:cubicBezTo>
                  <a:cubicBezTo>
                    <a:pt x="72" y="512"/>
                    <a:pt x="1" y="596"/>
                    <a:pt x="1" y="679"/>
                  </a:cubicBezTo>
                  <a:lnTo>
                    <a:pt x="1" y="1024"/>
                  </a:lnTo>
                  <a:cubicBezTo>
                    <a:pt x="1" y="1310"/>
                    <a:pt x="215" y="1524"/>
                    <a:pt x="501" y="1524"/>
                  </a:cubicBezTo>
                  <a:cubicBezTo>
                    <a:pt x="787" y="1524"/>
                    <a:pt x="1013" y="1310"/>
                    <a:pt x="1013" y="1024"/>
                  </a:cubicBezTo>
                  <a:lnTo>
                    <a:pt x="1013" y="500"/>
                  </a:lnTo>
                  <a:cubicBezTo>
                    <a:pt x="1013" y="215"/>
                    <a:pt x="787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139" name="Google Shape;11985;p81">
            <a:extLst>
              <a:ext uri="{FF2B5EF4-FFF2-40B4-BE49-F238E27FC236}">
                <a16:creationId xmlns:a16="http://schemas.microsoft.com/office/drawing/2014/main" id="{36E72CF9-7EE7-7831-F107-8A794EECD0BC}"/>
              </a:ext>
            </a:extLst>
          </p:cNvPr>
          <p:cNvSpPr/>
          <p:nvPr/>
        </p:nvSpPr>
        <p:spPr>
          <a:xfrm>
            <a:off x="14698208" y="4992972"/>
            <a:ext cx="710272" cy="563904"/>
          </a:xfrm>
          <a:custGeom>
            <a:avLst/>
            <a:gdLst/>
            <a:ahLst/>
            <a:cxnLst/>
            <a:rect l="l" t="t" r="r" b="b"/>
            <a:pathLst>
              <a:path w="11098" h="8811" extrusionOk="0">
                <a:moveTo>
                  <a:pt x="4955" y="0"/>
                </a:moveTo>
                <a:cubicBezTo>
                  <a:pt x="4754" y="0"/>
                  <a:pt x="4539" y="24"/>
                  <a:pt x="4311" y="71"/>
                </a:cubicBezTo>
                <a:cubicBezTo>
                  <a:pt x="3358" y="262"/>
                  <a:pt x="2406" y="833"/>
                  <a:pt x="1418" y="1786"/>
                </a:cubicBezTo>
                <a:cubicBezTo>
                  <a:pt x="1358" y="1845"/>
                  <a:pt x="1358" y="1952"/>
                  <a:pt x="1418" y="2012"/>
                </a:cubicBezTo>
                <a:cubicBezTo>
                  <a:pt x="1453" y="2036"/>
                  <a:pt x="1489" y="2048"/>
                  <a:pt x="1537" y="2048"/>
                </a:cubicBezTo>
                <a:cubicBezTo>
                  <a:pt x="1584" y="2048"/>
                  <a:pt x="1608" y="2036"/>
                  <a:pt x="1656" y="2012"/>
                </a:cubicBezTo>
                <a:cubicBezTo>
                  <a:pt x="2596" y="1095"/>
                  <a:pt x="3489" y="559"/>
                  <a:pt x="4382" y="381"/>
                </a:cubicBezTo>
                <a:cubicBezTo>
                  <a:pt x="4594" y="339"/>
                  <a:pt x="4791" y="318"/>
                  <a:pt x="4972" y="318"/>
                </a:cubicBezTo>
                <a:cubicBezTo>
                  <a:pt x="5311" y="318"/>
                  <a:pt x="5594" y="392"/>
                  <a:pt x="5811" y="547"/>
                </a:cubicBezTo>
                <a:cubicBezTo>
                  <a:pt x="6002" y="678"/>
                  <a:pt x="6109" y="845"/>
                  <a:pt x="6180" y="1000"/>
                </a:cubicBezTo>
                <a:cubicBezTo>
                  <a:pt x="6121" y="976"/>
                  <a:pt x="6061" y="952"/>
                  <a:pt x="6002" y="940"/>
                </a:cubicBezTo>
                <a:cubicBezTo>
                  <a:pt x="5984" y="933"/>
                  <a:pt x="5967" y="930"/>
                  <a:pt x="5949" y="930"/>
                </a:cubicBezTo>
                <a:cubicBezTo>
                  <a:pt x="5882" y="930"/>
                  <a:pt x="5818" y="979"/>
                  <a:pt x="5799" y="1035"/>
                </a:cubicBezTo>
                <a:cubicBezTo>
                  <a:pt x="5764" y="1131"/>
                  <a:pt x="5823" y="1214"/>
                  <a:pt x="5895" y="1250"/>
                </a:cubicBezTo>
                <a:cubicBezTo>
                  <a:pt x="6121" y="1309"/>
                  <a:pt x="6335" y="1416"/>
                  <a:pt x="6537" y="1512"/>
                </a:cubicBezTo>
                <a:cubicBezTo>
                  <a:pt x="6787" y="1667"/>
                  <a:pt x="6907" y="1845"/>
                  <a:pt x="6883" y="2048"/>
                </a:cubicBezTo>
                <a:cubicBezTo>
                  <a:pt x="6847" y="2250"/>
                  <a:pt x="6692" y="2429"/>
                  <a:pt x="6514" y="2464"/>
                </a:cubicBezTo>
                <a:cubicBezTo>
                  <a:pt x="6483" y="2472"/>
                  <a:pt x="6453" y="2476"/>
                  <a:pt x="6425" y="2476"/>
                </a:cubicBezTo>
                <a:cubicBezTo>
                  <a:pt x="6321" y="2476"/>
                  <a:pt x="6234" y="2424"/>
                  <a:pt x="6168" y="2321"/>
                </a:cubicBezTo>
                <a:cubicBezTo>
                  <a:pt x="5871" y="1857"/>
                  <a:pt x="5442" y="1500"/>
                  <a:pt x="4990" y="1297"/>
                </a:cubicBezTo>
                <a:cubicBezTo>
                  <a:pt x="4882" y="1250"/>
                  <a:pt x="4763" y="1202"/>
                  <a:pt x="4668" y="1178"/>
                </a:cubicBezTo>
                <a:cubicBezTo>
                  <a:pt x="4811" y="1152"/>
                  <a:pt x="4954" y="1138"/>
                  <a:pt x="5097" y="1138"/>
                </a:cubicBezTo>
                <a:cubicBezTo>
                  <a:pt x="5144" y="1138"/>
                  <a:pt x="5192" y="1140"/>
                  <a:pt x="5240" y="1143"/>
                </a:cubicBezTo>
                <a:cubicBezTo>
                  <a:pt x="5335" y="1143"/>
                  <a:pt x="5406" y="1083"/>
                  <a:pt x="5406" y="1000"/>
                </a:cubicBezTo>
                <a:cubicBezTo>
                  <a:pt x="5406" y="905"/>
                  <a:pt x="5347" y="833"/>
                  <a:pt x="5263" y="833"/>
                </a:cubicBezTo>
                <a:cubicBezTo>
                  <a:pt x="5208" y="830"/>
                  <a:pt x="5151" y="829"/>
                  <a:pt x="5095" y="829"/>
                </a:cubicBezTo>
                <a:cubicBezTo>
                  <a:pt x="4253" y="829"/>
                  <a:pt x="3373" y="1161"/>
                  <a:pt x="2525" y="1797"/>
                </a:cubicBezTo>
                <a:cubicBezTo>
                  <a:pt x="1954" y="2226"/>
                  <a:pt x="1573" y="2667"/>
                  <a:pt x="1453" y="2810"/>
                </a:cubicBezTo>
                <a:cubicBezTo>
                  <a:pt x="1215" y="2869"/>
                  <a:pt x="977" y="2964"/>
                  <a:pt x="739" y="3083"/>
                </a:cubicBezTo>
                <a:cubicBezTo>
                  <a:pt x="870" y="2917"/>
                  <a:pt x="1013" y="2726"/>
                  <a:pt x="1215" y="2512"/>
                </a:cubicBezTo>
                <a:cubicBezTo>
                  <a:pt x="1275" y="2452"/>
                  <a:pt x="1275" y="2345"/>
                  <a:pt x="1192" y="2286"/>
                </a:cubicBezTo>
                <a:cubicBezTo>
                  <a:pt x="1164" y="2258"/>
                  <a:pt x="1130" y="2244"/>
                  <a:pt x="1094" y="2244"/>
                </a:cubicBezTo>
                <a:cubicBezTo>
                  <a:pt x="1052" y="2244"/>
                  <a:pt x="1009" y="2264"/>
                  <a:pt x="977" y="2309"/>
                </a:cubicBezTo>
                <a:cubicBezTo>
                  <a:pt x="394" y="2964"/>
                  <a:pt x="60" y="3500"/>
                  <a:pt x="37" y="3524"/>
                </a:cubicBezTo>
                <a:cubicBezTo>
                  <a:pt x="1" y="3583"/>
                  <a:pt x="1" y="3643"/>
                  <a:pt x="37" y="3702"/>
                </a:cubicBezTo>
                <a:cubicBezTo>
                  <a:pt x="75" y="3749"/>
                  <a:pt x="123" y="3775"/>
                  <a:pt x="175" y="3775"/>
                </a:cubicBezTo>
                <a:cubicBezTo>
                  <a:pt x="204" y="3775"/>
                  <a:pt x="233" y="3767"/>
                  <a:pt x="263" y="3750"/>
                </a:cubicBezTo>
                <a:cubicBezTo>
                  <a:pt x="691" y="3441"/>
                  <a:pt x="1215" y="3214"/>
                  <a:pt x="1715" y="3107"/>
                </a:cubicBezTo>
                <a:cubicBezTo>
                  <a:pt x="1860" y="3079"/>
                  <a:pt x="2037" y="3059"/>
                  <a:pt x="2203" y="3059"/>
                </a:cubicBezTo>
                <a:cubicBezTo>
                  <a:pt x="2391" y="3059"/>
                  <a:pt x="2567" y="3085"/>
                  <a:pt x="2668" y="3155"/>
                </a:cubicBezTo>
                <a:cubicBezTo>
                  <a:pt x="2799" y="3238"/>
                  <a:pt x="2858" y="3357"/>
                  <a:pt x="2799" y="3476"/>
                </a:cubicBezTo>
                <a:cubicBezTo>
                  <a:pt x="2747" y="3588"/>
                  <a:pt x="2610" y="3674"/>
                  <a:pt x="2395" y="3674"/>
                </a:cubicBezTo>
                <a:cubicBezTo>
                  <a:pt x="2311" y="3674"/>
                  <a:pt x="2215" y="3661"/>
                  <a:pt x="2108" y="3631"/>
                </a:cubicBezTo>
                <a:cubicBezTo>
                  <a:pt x="1912" y="3572"/>
                  <a:pt x="1724" y="3542"/>
                  <a:pt x="1549" y="3542"/>
                </a:cubicBezTo>
                <a:cubicBezTo>
                  <a:pt x="1373" y="3542"/>
                  <a:pt x="1209" y="3572"/>
                  <a:pt x="1061" y="3631"/>
                </a:cubicBezTo>
                <a:cubicBezTo>
                  <a:pt x="799" y="3738"/>
                  <a:pt x="584" y="3929"/>
                  <a:pt x="453" y="4179"/>
                </a:cubicBezTo>
                <a:cubicBezTo>
                  <a:pt x="322" y="4429"/>
                  <a:pt x="275" y="4750"/>
                  <a:pt x="334" y="5048"/>
                </a:cubicBezTo>
                <a:cubicBezTo>
                  <a:pt x="382" y="5310"/>
                  <a:pt x="513" y="5548"/>
                  <a:pt x="703" y="5727"/>
                </a:cubicBezTo>
                <a:cubicBezTo>
                  <a:pt x="632" y="5858"/>
                  <a:pt x="572" y="6012"/>
                  <a:pt x="537" y="6179"/>
                </a:cubicBezTo>
                <a:cubicBezTo>
                  <a:pt x="441" y="6631"/>
                  <a:pt x="525" y="7143"/>
                  <a:pt x="811" y="7632"/>
                </a:cubicBezTo>
                <a:cubicBezTo>
                  <a:pt x="1013" y="8001"/>
                  <a:pt x="1251" y="8239"/>
                  <a:pt x="1275" y="8239"/>
                </a:cubicBezTo>
                <a:cubicBezTo>
                  <a:pt x="1299" y="8274"/>
                  <a:pt x="1346" y="8286"/>
                  <a:pt x="1394" y="8286"/>
                </a:cubicBezTo>
                <a:cubicBezTo>
                  <a:pt x="1430" y="8286"/>
                  <a:pt x="1477" y="8274"/>
                  <a:pt x="1513" y="8239"/>
                </a:cubicBezTo>
                <a:cubicBezTo>
                  <a:pt x="1573" y="8179"/>
                  <a:pt x="1573" y="8084"/>
                  <a:pt x="1513" y="8024"/>
                </a:cubicBezTo>
                <a:cubicBezTo>
                  <a:pt x="1489" y="8001"/>
                  <a:pt x="644" y="7167"/>
                  <a:pt x="870" y="6250"/>
                </a:cubicBezTo>
                <a:cubicBezTo>
                  <a:pt x="977" y="5798"/>
                  <a:pt x="1239" y="5477"/>
                  <a:pt x="1656" y="5298"/>
                </a:cubicBezTo>
                <a:cubicBezTo>
                  <a:pt x="1896" y="5194"/>
                  <a:pt x="2169" y="5144"/>
                  <a:pt x="2455" y="5144"/>
                </a:cubicBezTo>
                <a:cubicBezTo>
                  <a:pt x="2595" y="5144"/>
                  <a:pt x="2738" y="5155"/>
                  <a:pt x="2882" y="5179"/>
                </a:cubicBezTo>
                <a:cubicBezTo>
                  <a:pt x="3382" y="5262"/>
                  <a:pt x="3775" y="5536"/>
                  <a:pt x="3739" y="5762"/>
                </a:cubicBezTo>
                <a:cubicBezTo>
                  <a:pt x="3728" y="5822"/>
                  <a:pt x="3716" y="5858"/>
                  <a:pt x="3668" y="5893"/>
                </a:cubicBezTo>
                <a:cubicBezTo>
                  <a:pt x="3634" y="5910"/>
                  <a:pt x="3589" y="5927"/>
                  <a:pt x="3540" y="5927"/>
                </a:cubicBezTo>
                <a:cubicBezTo>
                  <a:pt x="3519" y="5927"/>
                  <a:pt x="3498" y="5924"/>
                  <a:pt x="3478" y="5917"/>
                </a:cubicBezTo>
                <a:lnTo>
                  <a:pt x="3454" y="5917"/>
                </a:lnTo>
                <a:cubicBezTo>
                  <a:pt x="3394" y="5846"/>
                  <a:pt x="3323" y="5774"/>
                  <a:pt x="3239" y="5715"/>
                </a:cubicBezTo>
                <a:cubicBezTo>
                  <a:pt x="3207" y="5696"/>
                  <a:pt x="3173" y="5687"/>
                  <a:pt x="3141" y="5687"/>
                </a:cubicBezTo>
                <a:cubicBezTo>
                  <a:pt x="3090" y="5687"/>
                  <a:pt x="3042" y="5711"/>
                  <a:pt x="3013" y="5762"/>
                </a:cubicBezTo>
                <a:cubicBezTo>
                  <a:pt x="2966" y="5834"/>
                  <a:pt x="2977" y="5941"/>
                  <a:pt x="3061" y="5977"/>
                </a:cubicBezTo>
                <a:cubicBezTo>
                  <a:pt x="3263" y="6119"/>
                  <a:pt x="3275" y="6274"/>
                  <a:pt x="3263" y="6381"/>
                </a:cubicBezTo>
                <a:cubicBezTo>
                  <a:pt x="3251" y="6536"/>
                  <a:pt x="3132" y="6679"/>
                  <a:pt x="3001" y="6727"/>
                </a:cubicBezTo>
                <a:cubicBezTo>
                  <a:pt x="2976" y="6732"/>
                  <a:pt x="2951" y="6735"/>
                  <a:pt x="2927" y="6735"/>
                </a:cubicBezTo>
                <a:cubicBezTo>
                  <a:pt x="2850" y="6735"/>
                  <a:pt x="2779" y="6704"/>
                  <a:pt x="2716" y="6631"/>
                </a:cubicBezTo>
                <a:cubicBezTo>
                  <a:pt x="2435" y="6342"/>
                  <a:pt x="2096" y="6177"/>
                  <a:pt x="1791" y="6177"/>
                </a:cubicBezTo>
                <a:cubicBezTo>
                  <a:pt x="1707" y="6177"/>
                  <a:pt x="1626" y="6189"/>
                  <a:pt x="1549" y="6215"/>
                </a:cubicBezTo>
                <a:cubicBezTo>
                  <a:pt x="1311" y="6298"/>
                  <a:pt x="1168" y="6477"/>
                  <a:pt x="1120" y="6727"/>
                </a:cubicBezTo>
                <a:cubicBezTo>
                  <a:pt x="1108" y="6810"/>
                  <a:pt x="1168" y="6905"/>
                  <a:pt x="1251" y="6905"/>
                </a:cubicBezTo>
                <a:cubicBezTo>
                  <a:pt x="1259" y="6906"/>
                  <a:pt x="1267" y="6907"/>
                  <a:pt x="1275" y="6907"/>
                </a:cubicBezTo>
                <a:cubicBezTo>
                  <a:pt x="1360" y="6907"/>
                  <a:pt x="1430" y="6850"/>
                  <a:pt x="1430" y="6774"/>
                </a:cubicBezTo>
                <a:cubicBezTo>
                  <a:pt x="1465" y="6620"/>
                  <a:pt x="1549" y="6548"/>
                  <a:pt x="1644" y="6536"/>
                </a:cubicBezTo>
                <a:cubicBezTo>
                  <a:pt x="1690" y="6521"/>
                  <a:pt x="1738" y="6514"/>
                  <a:pt x="1786" y="6514"/>
                </a:cubicBezTo>
                <a:cubicBezTo>
                  <a:pt x="2035" y="6514"/>
                  <a:pt x="2298" y="6700"/>
                  <a:pt x="2477" y="6870"/>
                </a:cubicBezTo>
                <a:cubicBezTo>
                  <a:pt x="2608" y="7012"/>
                  <a:pt x="2763" y="7084"/>
                  <a:pt x="2918" y="7084"/>
                </a:cubicBezTo>
                <a:cubicBezTo>
                  <a:pt x="2977" y="7084"/>
                  <a:pt x="3037" y="7072"/>
                  <a:pt x="3097" y="7048"/>
                </a:cubicBezTo>
                <a:cubicBezTo>
                  <a:pt x="3263" y="6989"/>
                  <a:pt x="3418" y="6870"/>
                  <a:pt x="3501" y="6715"/>
                </a:cubicBezTo>
                <a:cubicBezTo>
                  <a:pt x="3656" y="6870"/>
                  <a:pt x="3918" y="7108"/>
                  <a:pt x="4323" y="7381"/>
                </a:cubicBezTo>
                <a:cubicBezTo>
                  <a:pt x="4966" y="7810"/>
                  <a:pt x="6109" y="8405"/>
                  <a:pt x="7919" y="8810"/>
                </a:cubicBezTo>
                <a:lnTo>
                  <a:pt x="7954" y="8810"/>
                </a:lnTo>
                <a:cubicBezTo>
                  <a:pt x="8026" y="8810"/>
                  <a:pt x="8097" y="8763"/>
                  <a:pt x="8121" y="8679"/>
                </a:cubicBezTo>
                <a:cubicBezTo>
                  <a:pt x="8133" y="8584"/>
                  <a:pt x="8085" y="8501"/>
                  <a:pt x="8002" y="8477"/>
                </a:cubicBezTo>
                <a:cubicBezTo>
                  <a:pt x="6240" y="8096"/>
                  <a:pt x="5144" y="7524"/>
                  <a:pt x="4525" y="7131"/>
                </a:cubicBezTo>
                <a:cubicBezTo>
                  <a:pt x="3870" y="6679"/>
                  <a:pt x="3620" y="6322"/>
                  <a:pt x="3609" y="6322"/>
                </a:cubicBezTo>
                <a:lnTo>
                  <a:pt x="3609" y="6274"/>
                </a:lnTo>
                <a:cubicBezTo>
                  <a:pt x="3716" y="6274"/>
                  <a:pt x="3799" y="6250"/>
                  <a:pt x="3870" y="6191"/>
                </a:cubicBezTo>
                <a:cubicBezTo>
                  <a:pt x="3990" y="6119"/>
                  <a:pt x="4049" y="6000"/>
                  <a:pt x="4085" y="5834"/>
                </a:cubicBezTo>
                <a:cubicBezTo>
                  <a:pt x="4109" y="5607"/>
                  <a:pt x="4001" y="5381"/>
                  <a:pt x="3751" y="5203"/>
                </a:cubicBezTo>
                <a:cubicBezTo>
                  <a:pt x="3561" y="5060"/>
                  <a:pt x="3275" y="4941"/>
                  <a:pt x="2954" y="4881"/>
                </a:cubicBezTo>
                <a:cubicBezTo>
                  <a:pt x="2794" y="4852"/>
                  <a:pt x="2628" y="4836"/>
                  <a:pt x="2461" y="4836"/>
                </a:cubicBezTo>
                <a:cubicBezTo>
                  <a:pt x="1883" y="4836"/>
                  <a:pt x="1297" y="5024"/>
                  <a:pt x="918" y="5477"/>
                </a:cubicBezTo>
                <a:cubicBezTo>
                  <a:pt x="644" y="5191"/>
                  <a:pt x="572" y="4715"/>
                  <a:pt x="763" y="4345"/>
                </a:cubicBezTo>
                <a:cubicBezTo>
                  <a:pt x="848" y="4194"/>
                  <a:pt x="1067" y="3879"/>
                  <a:pt x="1581" y="3879"/>
                </a:cubicBezTo>
                <a:cubicBezTo>
                  <a:pt x="1716" y="3879"/>
                  <a:pt x="1871" y="3901"/>
                  <a:pt x="2049" y="3953"/>
                </a:cubicBezTo>
                <a:cubicBezTo>
                  <a:pt x="2189" y="3994"/>
                  <a:pt x="2318" y="4013"/>
                  <a:pt x="2436" y="4013"/>
                </a:cubicBezTo>
                <a:cubicBezTo>
                  <a:pt x="2788" y="4013"/>
                  <a:pt x="3034" y="3845"/>
                  <a:pt x="3132" y="3631"/>
                </a:cubicBezTo>
                <a:cubicBezTo>
                  <a:pt x="3251" y="3357"/>
                  <a:pt x="3144" y="3083"/>
                  <a:pt x="2882" y="2905"/>
                </a:cubicBezTo>
                <a:cubicBezTo>
                  <a:pt x="2714" y="2806"/>
                  <a:pt x="2470" y="2756"/>
                  <a:pt x="2181" y="2756"/>
                </a:cubicBezTo>
                <a:cubicBezTo>
                  <a:pt x="2123" y="2756"/>
                  <a:pt x="2063" y="2758"/>
                  <a:pt x="2001" y="2762"/>
                </a:cubicBezTo>
                <a:cubicBezTo>
                  <a:pt x="2180" y="2583"/>
                  <a:pt x="2430" y="2333"/>
                  <a:pt x="2739" y="2107"/>
                </a:cubicBezTo>
                <a:cubicBezTo>
                  <a:pt x="2966" y="1928"/>
                  <a:pt x="3251" y="1750"/>
                  <a:pt x="3561" y="1607"/>
                </a:cubicBezTo>
                <a:cubicBezTo>
                  <a:pt x="3742" y="1535"/>
                  <a:pt x="3929" y="1500"/>
                  <a:pt x="4120" y="1500"/>
                </a:cubicBezTo>
                <a:cubicBezTo>
                  <a:pt x="4368" y="1500"/>
                  <a:pt x="4621" y="1559"/>
                  <a:pt x="4871" y="1667"/>
                </a:cubicBezTo>
                <a:cubicBezTo>
                  <a:pt x="5156" y="1786"/>
                  <a:pt x="5406" y="1976"/>
                  <a:pt x="5633" y="2214"/>
                </a:cubicBezTo>
                <a:cubicBezTo>
                  <a:pt x="5299" y="2274"/>
                  <a:pt x="4799" y="2452"/>
                  <a:pt x="4549" y="3000"/>
                </a:cubicBezTo>
                <a:cubicBezTo>
                  <a:pt x="4323" y="3512"/>
                  <a:pt x="4347" y="4048"/>
                  <a:pt x="4668" y="4595"/>
                </a:cubicBezTo>
                <a:cubicBezTo>
                  <a:pt x="5573" y="6239"/>
                  <a:pt x="8681" y="7691"/>
                  <a:pt x="10919" y="7977"/>
                </a:cubicBezTo>
                <a:lnTo>
                  <a:pt x="10931" y="7977"/>
                </a:lnTo>
                <a:cubicBezTo>
                  <a:pt x="11002" y="7977"/>
                  <a:pt x="11074" y="7917"/>
                  <a:pt x="11098" y="7846"/>
                </a:cubicBezTo>
                <a:cubicBezTo>
                  <a:pt x="11050" y="7643"/>
                  <a:pt x="10990" y="7572"/>
                  <a:pt x="10907" y="7560"/>
                </a:cubicBezTo>
                <a:cubicBezTo>
                  <a:pt x="9835" y="7429"/>
                  <a:pt x="8538" y="6989"/>
                  <a:pt x="7407" y="6417"/>
                </a:cubicBezTo>
                <a:cubicBezTo>
                  <a:pt x="6180" y="5786"/>
                  <a:pt x="5287" y="5048"/>
                  <a:pt x="4906" y="4345"/>
                </a:cubicBezTo>
                <a:cubicBezTo>
                  <a:pt x="4656" y="3881"/>
                  <a:pt x="4609" y="3452"/>
                  <a:pt x="4799" y="3048"/>
                </a:cubicBezTo>
                <a:cubicBezTo>
                  <a:pt x="4918" y="2798"/>
                  <a:pt x="5133" y="2607"/>
                  <a:pt x="5442" y="2500"/>
                </a:cubicBezTo>
                <a:cubicBezTo>
                  <a:pt x="5597" y="2440"/>
                  <a:pt x="5752" y="2429"/>
                  <a:pt x="5847" y="2429"/>
                </a:cubicBezTo>
                <a:cubicBezTo>
                  <a:pt x="5859" y="2440"/>
                  <a:pt x="5871" y="2464"/>
                  <a:pt x="5883" y="2488"/>
                </a:cubicBezTo>
                <a:cubicBezTo>
                  <a:pt x="6025" y="2679"/>
                  <a:pt x="6216" y="2798"/>
                  <a:pt x="6418" y="2798"/>
                </a:cubicBezTo>
                <a:cubicBezTo>
                  <a:pt x="6466" y="2798"/>
                  <a:pt x="6526" y="2798"/>
                  <a:pt x="6573" y="2786"/>
                </a:cubicBezTo>
                <a:cubicBezTo>
                  <a:pt x="6883" y="2702"/>
                  <a:pt x="7157" y="2429"/>
                  <a:pt x="7192" y="2095"/>
                </a:cubicBezTo>
                <a:cubicBezTo>
                  <a:pt x="7240" y="1750"/>
                  <a:pt x="7061" y="1440"/>
                  <a:pt x="6692" y="1238"/>
                </a:cubicBezTo>
                <a:cubicBezTo>
                  <a:pt x="6645" y="1202"/>
                  <a:pt x="6597" y="1190"/>
                  <a:pt x="6573" y="1178"/>
                </a:cubicBezTo>
                <a:cubicBezTo>
                  <a:pt x="6537" y="1035"/>
                  <a:pt x="6418" y="595"/>
                  <a:pt x="5990" y="297"/>
                </a:cubicBezTo>
                <a:cubicBezTo>
                  <a:pt x="5711" y="98"/>
                  <a:pt x="5362" y="0"/>
                  <a:pt x="495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140" name="Google Shape;11986;p81">
            <a:extLst>
              <a:ext uri="{FF2B5EF4-FFF2-40B4-BE49-F238E27FC236}">
                <a16:creationId xmlns:a16="http://schemas.microsoft.com/office/drawing/2014/main" id="{CDE915A4-A29C-1D63-043D-776EAB89C66A}"/>
              </a:ext>
            </a:extLst>
          </p:cNvPr>
          <p:cNvGrpSpPr/>
          <p:nvPr/>
        </p:nvGrpSpPr>
        <p:grpSpPr>
          <a:xfrm>
            <a:off x="15790944" y="4848652"/>
            <a:ext cx="712512" cy="703616"/>
            <a:chOff x="7993805" y="2427122"/>
            <a:chExt cx="356256" cy="3518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1" name="Google Shape;11987;p81">
              <a:extLst>
                <a:ext uri="{FF2B5EF4-FFF2-40B4-BE49-F238E27FC236}">
                  <a16:creationId xmlns:a16="http://schemas.microsoft.com/office/drawing/2014/main" id="{06175506-BF10-95B2-4922-25965D2FE358}"/>
                </a:ext>
              </a:extLst>
            </p:cNvPr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1988;p81">
              <a:extLst>
                <a:ext uri="{FF2B5EF4-FFF2-40B4-BE49-F238E27FC236}">
                  <a16:creationId xmlns:a16="http://schemas.microsoft.com/office/drawing/2014/main" id="{F5886BEF-949A-3BCE-2919-A2E8DEE27909}"/>
                </a:ext>
              </a:extLst>
            </p:cNvPr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1989;p81">
              <a:extLst>
                <a:ext uri="{FF2B5EF4-FFF2-40B4-BE49-F238E27FC236}">
                  <a16:creationId xmlns:a16="http://schemas.microsoft.com/office/drawing/2014/main" id="{37896B22-76DA-442C-8AB9-73F738465927}"/>
                </a:ext>
              </a:extLst>
            </p:cNvPr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1990;p81">
            <a:extLst>
              <a:ext uri="{FF2B5EF4-FFF2-40B4-BE49-F238E27FC236}">
                <a16:creationId xmlns:a16="http://schemas.microsoft.com/office/drawing/2014/main" id="{8711F51C-019D-4309-5814-BA0B6638DC60}"/>
              </a:ext>
            </a:extLst>
          </p:cNvPr>
          <p:cNvGrpSpPr/>
          <p:nvPr/>
        </p:nvGrpSpPr>
        <p:grpSpPr>
          <a:xfrm>
            <a:off x="1560608" y="3924428"/>
            <a:ext cx="617280" cy="706624"/>
            <a:chOff x="878637" y="1965010"/>
            <a:chExt cx="308640" cy="3533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5" name="Google Shape;11991;p81">
              <a:extLst>
                <a:ext uri="{FF2B5EF4-FFF2-40B4-BE49-F238E27FC236}">
                  <a16:creationId xmlns:a16="http://schemas.microsoft.com/office/drawing/2014/main" id="{C6375AF4-7879-A950-0A42-1EA907852A1A}"/>
                </a:ext>
              </a:extLst>
            </p:cNvPr>
            <p:cNvSpPr/>
            <p:nvPr/>
          </p:nvSpPr>
          <p:spPr>
            <a:xfrm>
              <a:off x="878637" y="1965010"/>
              <a:ext cx="308640" cy="353312"/>
            </a:xfrm>
            <a:custGeom>
              <a:avLst/>
              <a:gdLst/>
              <a:ahLst/>
              <a:cxnLst/>
              <a:rect l="l" t="t" r="r" b="b"/>
              <a:pathLst>
                <a:path w="9645" h="11041" extrusionOk="0">
                  <a:moveTo>
                    <a:pt x="1167" y="1122"/>
                  </a:moveTo>
                  <a:cubicBezTo>
                    <a:pt x="1905" y="1777"/>
                    <a:pt x="2893" y="2837"/>
                    <a:pt x="3632" y="4361"/>
                  </a:cubicBezTo>
                  <a:cubicBezTo>
                    <a:pt x="3477" y="4420"/>
                    <a:pt x="3322" y="4492"/>
                    <a:pt x="3191" y="4563"/>
                  </a:cubicBezTo>
                  <a:cubicBezTo>
                    <a:pt x="2882" y="3861"/>
                    <a:pt x="2203" y="2492"/>
                    <a:pt x="1167" y="1122"/>
                  </a:cubicBezTo>
                  <a:close/>
                  <a:moveTo>
                    <a:pt x="334" y="610"/>
                  </a:moveTo>
                  <a:lnTo>
                    <a:pt x="334" y="610"/>
                  </a:lnTo>
                  <a:cubicBezTo>
                    <a:pt x="1691" y="2182"/>
                    <a:pt x="2548" y="3956"/>
                    <a:pt x="2905" y="4730"/>
                  </a:cubicBezTo>
                  <a:cubicBezTo>
                    <a:pt x="2643" y="4920"/>
                    <a:pt x="2405" y="5159"/>
                    <a:pt x="2239" y="5444"/>
                  </a:cubicBezTo>
                  <a:cubicBezTo>
                    <a:pt x="1274" y="4563"/>
                    <a:pt x="798" y="3230"/>
                    <a:pt x="572" y="2241"/>
                  </a:cubicBezTo>
                  <a:cubicBezTo>
                    <a:pt x="417" y="1587"/>
                    <a:pt x="357" y="991"/>
                    <a:pt x="334" y="610"/>
                  </a:cubicBezTo>
                  <a:close/>
                  <a:moveTo>
                    <a:pt x="9311" y="587"/>
                  </a:moveTo>
                  <a:lnTo>
                    <a:pt x="9311" y="587"/>
                  </a:lnTo>
                  <a:cubicBezTo>
                    <a:pt x="9263" y="979"/>
                    <a:pt x="9204" y="1563"/>
                    <a:pt x="9049" y="2218"/>
                  </a:cubicBezTo>
                  <a:cubicBezTo>
                    <a:pt x="8835" y="3206"/>
                    <a:pt x="8358" y="4551"/>
                    <a:pt x="7382" y="5444"/>
                  </a:cubicBezTo>
                  <a:cubicBezTo>
                    <a:pt x="7204" y="5170"/>
                    <a:pt x="6989" y="4932"/>
                    <a:pt x="6715" y="4730"/>
                  </a:cubicBezTo>
                  <a:cubicBezTo>
                    <a:pt x="6775" y="4611"/>
                    <a:pt x="6823" y="4492"/>
                    <a:pt x="6882" y="4349"/>
                  </a:cubicBezTo>
                  <a:cubicBezTo>
                    <a:pt x="6930" y="4277"/>
                    <a:pt x="6882" y="4182"/>
                    <a:pt x="6811" y="4146"/>
                  </a:cubicBezTo>
                  <a:cubicBezTo>
                    <a:pt x="6787" y="4133"/>
                    <a:pt x="6763" y="4127"/>
                    <a:pt x="6740" y="4127"/>
                  </a:cubicBezTo>
                  <a:cubicBezTo>
                    <a:pt x="6679" y="4127"/>
                    <a:pt x="6622" y="4166"/>
                    <a:pt x="6596" y="4218"/>
                  </a:cubicBezTo>
                  <a:cubicBezTo>
                    <a:pt x="6537" y="4325"/>
                    <a:pt x="6489" y="4444"/>
                    <a:pt x="6453" y="4551"/>
                  </a:cubicBezTo>
                  <a:cubicBezTo>
                    <a:pt x="6299" y="4480"/>
                    <a:pt x="6156" y="4397"/>
                    <a:pt x="6001" y="4337"/>
                  </a:cubicBezTo>
                  <a:cubicBezTo>
                    <a:pt x="6703" y="2908"/>
                    <a:pt x="7620" y="1896"/>
                    <a:pt x="8263" y="1289"/>
                  </a:cubicBezTo>
                  <a:cubicBezTo>
                    <a:pt x="8335" y="1218"/>
                    <a:pt x="8418" y="1158"/>
                    <a:pt x="8478" y="1098"/>
                  </a:cubicBezTo>
                  <a:lnTo>
                    <a:pt x="8478" y="1098"/>
                  </a:lnTo>
                  <a:cubicBezTo>
                    <a:pt x="7787" y="2003"/>
                    <a:pt x="7263" y="2896"/>
                    <a:pt x="6906" y="3587"/>
                  </a:cubicBezTo>
                  <a:cubicBezTo>
                    <a:pt x="6858" y="3658"/>
                    <a:pt x="6894" y="3754"/>
                    <a:pt x="6989" y="3801"/>
                  </a:cubicBezTo>
                  <a:cubicBezTo>
                    <a:pt x="7013" y="3825"/>
                    <a:pt x="7025" y="3825"/>
                    <a:pt x="7061" y="3825"/>
                  </a:cubicBezTo>
                  <a:cubicBezTo>
                    <a:pt x="7120" y="3825"/>
                    <a:pt x="7180" y="3789"/>
                    <a:pt x="7204" y="3730"/>
                  </a:cubicBezTo>
                  <a:cubicBezTo>
                    <a:pt x="7644" y="2896"/>
                    <a:pt x="8347" y="1706"/>
                    <a:pt x="9311" y="587"/>
                  </a:cubicBezTo>
                  <a:close/>
                  <a:moveTo>
                    <a:pt x="4810" y="8945"/>
                  </a:moveTo>
                  <a:cubicBezTo>
                    <a:pt x="5156" y="8945"/>
                    <a:pt x="5441" y="9135"/>
                    <a:pt x="5441" y="9361"/>
                  </a:cubicBezTo>
                  <a:cubicBezTo>
                    <a:pt x="5441" y="9540"/>
                    <a:pt x="5227" y="9671"/>
                    <a:pt x="4965" y="9790"/>
                  </a:cubicBezTo>
                  <a:lnTo>
                    <a:pt x="4941" y="9790"/>
                  </a:lnTo>
                  <a:cubicBezTo>
                    <a:pt x="4897" y="9821"/>
                    <a:pt x="4847" y="9836"/>
                    <a:pt x="4796" y="9836"/>
                  </a:cubicBezTo>
                  <a:cubicBezTo>
                    <a:pt x="4752" y="9836"/>
                    <a:pt x="4707" y="9824"/>
                    <a:pt x="4668" y="9802"/>
                  </a:cubicBezTo>
                  <a:cubicBezTo>
                    <a:pt x="4394" y="9671"/>
                    <a:pt x="4191" y="9552"/>
                    <a:pt x="4191" y="9361"/>
                  </a:cubicBezTo>
                  <a:cubicBezTo>
                    <a:pt x="4191" y="9135"/>
                    <a:pt x="4465" y="8945"/>
                    <a:pt x="4810" y="8945"/>
                  </a:cubicBezTo>
                  <a:close/>
                  <a:moveTo>
                    <a:pt x="4775" y="4480"/>
                  </a:moveTo>
                  <a:cubicBezTo>
                    <a:pt x="6227" y="4480"/>
                    <a:pt x="7382" y="5420"/>
                    <a:pt x="7382" y="6599"/>
                  </a:cubicBezTo>
                  <a:lnTo>
                    <a:pt x="7382" y="6659"/>
                  </a:lnTo>
                  <a:cubicBezTo>
                    <a:pt x="7406" y="7040"/>
                    <a:pt x="7501" y="7421"/>
                    <a:pt x="7716" y="7790"/>
                  </a:cubicBezTo>
                  <a:cubicBezTo>
                    <a:pt x="7858" y="8052"/>
                    <a:pt x="7918" y="8302"/>
                    <a:pt x="7918" y="8564"/>
                  </a:cubicBezTo>
                  <a:cubicBezTo>
                    <a:pt x="7918" y="9516"/>
                    <a:pt x="7013" y="10326"/>
                    <a:pt x="5751" y="10600"/>
                  </a:cubicBezTo>
                  <a:cubicBezTo>
                    <a:pt x="5918" y="10528"/>
                    <a:pt x="6049" y="10409"/>
                    <a:pt x="6132" y="10266"/>
                  </a:cubicBezTo>
                  <a:cubicBezTo>
                    <a:pt x="6180" y="10183"/>
                    <a:pt x="6168" y="10088"/>
                    <a:pt x="6096" y="10040"/>
                  </a:cubicBezTo>
                  <a:cubicBezTo>
                    <a:pt x="6064" y="10022"/>
                    <a:pt x="6030" y="10012"/>
                    <a:pt x="5998" y="10012"/>
                  </a:cubicBezTo>
                  <a:cubicBezTo>
                    <a:pt x="5947" y="10012"/>
                    <a:pt x="5899" y="10036"/>
                    <a:pt x="5870" y="10088"/>
                  </a:cubicBezTo>
                  <a:cubicBezTo>
                    <a:pt x="5763" y="10254"/>
                    <a:pt x="5572" y="10350"/>
                    <a:pt x="5370" y="10350"/>
                  </a:cubicBezTo>
                  <a:cubicBezTo>
                    <a:pt x="5227" y="10350"/>
                    <a:pt x="5072" y="10290"/>
                    <a:pt x="4953" y="10171"/>
                  </a:cubicBezTo>
                  <a:lnTo>
                    <a:pt x="4929" y="10147"/>
                  </a:lnTo>
                  <a:cubicBezTo>
                    <a:pt x="4977" y="10135"/>
                    <a:pt x="5037" y="10111"/>
                    <a:pt x="5072" y="10088"/>
                  </a:cubicBezTo>
                  <a:lnTo>
                    <a:pt x="5096" y="10088"/>
                  </a:lnTo>
                  <a:cubicBezTo>
                    <a:pt x="5346" y="9957"/>
                    <a:pt x="5751" y="9754"/>
                    <a:pt x="5751" y="9361"/>
                  </a:cubicBezTo>
                  <a:cubicBezTo>
                    <a:pt x="5751" y="8957"/>
                    <a:pt x="5310" y="8623"/>
                    <a:pt x="4798" y="8623"/>
                  </a:cubicBezTo>
                  <a:cubicBezTo>
                    <a:pt x="4275" y="8623"/>
                    <a:pt x="3846" y="8957"/>
                    <a:pt x="3846" y="9361"/>
                  </a:cubicBezTo>
                  <a:cubicBezTo>
                    <a:pt x="3846" y="9754"/>
                    <a:pt x="4227" y="9957"/>
                    <a:pt x="4501" y="10088"/>
                  </a:cubicBezTo>
                  <a:lnTo>
                    <a:pt x="4513" y="10088"/>
                  </a:lnTo>
                  <a:cubicBezTo>
                    <a:pt x="4560" y="10111"/>
                    <a:pt x="4620" y="10135"/>
                    <a:pt x="4656" y="10147"/>
                  </a:cubicBezTo>
                  <a:lnTo>
                    <a:pt x="4632" y="10171"/>
                  </a:lnTo>
                  <a:cubicBezTo>
                    <a:pt x="4513" y="10290"/>
                    <a:pt x="4382" y="10350"/>
                    <a:pt x="4215" y="10350"/>
                  </a:cubicBezTo>
                  <a:cubicBezTo>
                    <a:pt x="4025" y="10350"/>
                    <a:pt x="3846" y="10254"/>
                    <a:pt x="3727" y="10088"/>
                  </a:cubicBezTo>
                  <a:cubicBezTo>
                    <a:pt x="3698" y="10036"/>
                    <a:pt x="3646" y="10012"/>
                    <a:pt x="3594" y="10012"/>
                  </a:cubicBezTo>
                  <a:cubicBezTo>
                    <a:pt x="3561" y="10012"/>
                    <a:pt x="3528" y="10022"/>
                    <a:pt x="3501" y="10040"/>
                  </a:cubicBezTo>
                  <a:cubicBezTo>
                    <a:pt x="3429" y="10088"/>
                    <a:pt x="3405" y="10183"/>
                    <a:pt x="3453" y="10266"/>
                  </a:cubicBezTo>
                  <a:cubicBezTo>
                    <a:pt x="3560" y="10409"/>
                    <a:pt x="3691" y="10528"/>
                    <a:pt x="3846" y="10600"/>
                  </a:cubicBezTo>
                  <a:cubicBezTo>
                    <a:pt x="2596" y="10326"/>
                    <a:pt x="1667" y="9516"/>
                    <a:pt x="1667" y="8564"/>
                  </a:cubicBezTo>
                  <a:cubicBezTo>
                    <a:pt x="1667" y="8302"/>
                    <a:pt x="1739" y="8052"/>
                    <a:pt x="1881" y="7790"/>
                  </a:cubicBezTo>
                  <a:cubicBezTo>
                    <a:pt x="2096" y="7421"/>
                    <a:pt x="2191" y="7028"/>
                    <a:pt x="2179" y="6659"/>
                  </a:cubicBezTo>
                  <a:lnTo>
                    <a:pt x="2179" y="6599"/>
                  </a:lnTo>
                  <a:cubicBezTo>
                    <a:pt x="2179" y="5432"/>
                    <a:pt x="3334" y="4480"/>
                    <a:pt x="4775" y="4480"/>
                  </a:cubicBezTo>
                  <a:close/>
                  <a:moveTo>
                    <a:pt x="4810" y="10445"/>
                  </a:moveTo>
                  <a:cubicBezTo>
                    <a:pt x="4941" y="10564"/>
                    <a:pt x="5120" y="10635"/>
                    <a:pt x="5299" y="10671"/>
                  </a:cubicBezTo>
                  <a:cubicBezTo>
                    <a:pt x="5144" y="10683"/>
                    <a:pt x="4977" y="10695"/>
                    <a:pt x="4810" y="10695"/>
                  </a:cubicBezTo>
                  <a:cubicBezTo>
                    <a:pt x="4644" y="10695"/>
                    <a:pt x="4489" y="10683"/>
                    <a:pt x="4322" y="10671"/>
                  </a:cubicBezTo>
                  <a:cubicBezTo>
                    <a:pt x="4501" y="10647"/>
                    <a:pt x="4679" y="10576"/>
                    <a:pt x="4810" y="10445"/>
                  </a:cubicBezTo>
                  <a:close/>
                  <a:moveTo>
                    <a:pt x="165" y="0"/>
                  </a:moveTo>
                  <a:cubicBezTo>
                    <a:pt x="140" y="0"/>
                    <a:pt x="113" y="9"/>
                    <a:pt x="84" y="27"/>
                  </a:cubicBezTo>
                  <a:cubicBezTo>
                    <a:pt x="36" y="51"/>
                    <a:pt x="0" y="110"/>
                    <a:pt x="0" y="158"/>
                  </a:cubicBezTo>
                  <a:cubicBezTo>
                    <a:pt x="0" y="206"/>
                    <a:pt x="0" y="1146"/>
                    <a:pt x="274" y="2301"/>
                  </a:cubicBezTo>
                  <a:cubicBezTo>
                    <a:pt x="441" y="2992"/>
                    <a:pt x="643" y="3611"/>
                    <a:pt x="917" y="4158"/>
                  </a:cubicBezTo>
                  <a:cubicBezTo>
                    <a:pt x="1227" y="4801"/>
                    <a:pt x="1631" y="5337"/>
                    <a:pt x="2084" y="5742"/>
                  </a:cubicBezTo>
                  <a:cubicBezTo>
                    <a:pt x="1965" y="6004"/>
                    <a:pt x="1905" y="6290"/>
                    <a:pt x="1905" y="6599"/>
                  </a:cubicBezTo>
                  <a:lnTo>
                    <a:pt x="1905" y="6683"/>
                  </a:lnTo>
                  <a:cubicBezTo>
                    <a:pt x="1929" y="6992"/>
                    <a:pt x="1834" y="7314"/>
                    <a:pt x="1643" y="7647"/>
                  </a:cubicBezTo>
                  <a:cubicBezTo>
                    <a:pt x="1477" y="7945"/>
                    <a:pt x="1393" y="8254"/>
                    <a:pt x="1393" y="8588"/>
                  </a:cubicBezTo>
                  <a:cubicBezTo>
                    <a:pt x="1393" y="9254"/>
                    <a:pt x="1762" y="9873"/>
                    <a:pt x="2417" y="10338"/>
                  </a:cubicBezTo>
                  <a:cubicBezTo>
                    <a:pt x="3060" y="10790"/>
                    <a:pt x="3917" y="11040"/>
                    <a:pt x="4822" y="11040"/>
                  </a:cubicBezTo>
                  <a:cubicBezTo>
                    <a:pt x="5739" y="11040"/>
                    <a:pt x="6596" y="10790"/>
                    <a:pt x="7239" y="10338"/>
                  </a:cubicBezTo>
                  <a:cubicBezTo>
                    <a:pt x="7906" y="9873"/>
                    <a:pt x="8263" y="9254"/>
                    <a:pt x="8263" y="8588"/>
                  </a:cubicBezTo>
                  <a:cubicBezTo>
                    <a:pt x="8263" y="8254"/>
                    <a:pt x="8180" y="7945"/>
                    <a:pt x="8013" y="7647"/>
                  </a:cubicBezTo>
                  <a:cubicBezTo>
                    <a:pt x="7835" y="7314"/>
                    <a:pt x="7739" y="7004"/>
                    <a:pt x="7739" y="6683"/>
                  </a:cubicBezTo>
                  <a:lnTo>
                    <a:pt x="7739" y="6599"/>
                  </a:lnTo>
                  <a:cubicBezTo>
                    <a:pt x="7739" y="6302"/>
                    <a:pt x="7680" y="6004"/>
                    <a:pt x="7561" y="5742"/>
                  </a:cubicBezTo>
                  <a:cubicBezTo>
                    <a:pt x="8025" y="5325"/>
                    <a:pt x="8430" y="4789"/>
                    <a:pt x="8751" y="4135"/>
                  </a:cubicBezTo>
                  <a:cubicBezTo>
                    <a:pt x="9025" y="3599"/>
                    <a:pt x="9228" y="2968"/>
                    <a:pt x="9382" y="2289"/>
                  </a:cubicBezTo>
                  <a:cubicBezTo>
                    <a:pt x="9644" y="1122"/>
                    <a:pt x="9644" y="206"/>
                    <a:pt x="9644" y="158"/>
                  </a:cubicBezTo>
                  <a:cubicBezTo>
                    <a:pt x="9632" y="98"/>
                    <a:pt x="9609" y="51"/>
                    <a:pt x="9549" y="27"/>
                  </a:cubicBezTo>
                  <a:cubicBezTo>
                    <a:pt x="9525" y="9"/>
                    <a:pt x="9498" y="0"/>
                    <a:pt x="9470" y="0"/>
                  </a:cubicBezTo>
                  <a:cubicBezTo>
                    <a:pt x="9442" y="0"/>
                    <a:pt x="9412" y="9"/>
                    <a:pt x="9382" y="27"/>
                  </a:cubicBezTo>
                  <a:cubicBezTo>
                    <a:pt x="9347" y="39"/>
                    <a:pt x="8787" y="372"/>
                    <a:pt x="8037" y="1063"/>
                  </a:cubicBezTo>
                  <a:cubicBezTo>
                    <a:pt x="7358" y="1694"/>
                    <a:pt x="6406" y="2765"/>
                    <a:pt x="5680" y="4254"/>
                  </a:cubicBezTo>
                  <a:cubicBezTo>
                    <a:pt x="5406" y="4182"/>
                    <a:pt x="5108" y="4146"/>
                    <a:pt x="4810" y="4146"/>
                  </a:cubicBezTo>
                  <a:cubicBezTo>
                    <a:pt x="4513" y="4146"/>
                    <a:pt x="4215" y="4194"/>
                    <a:pt x="3953" y="4254"/>
                  </a:cubicBezTo>
                  <a:cubicBezTo>
                    <a:pt x="3215" y="2765"/>
                    <a:pt x="2262" y="1706"/>
                    <a:pt x="1596" y="1063"/>
                  </a:cubicBezTo>
                  <a:cubicBezTo>
                    <a:pt x="834" y="372"/>
                    <a:pt x="274" y="27"/>
                    <a:pt x="238" y="27"/>
                  </a:cubicBezTo>
                  <a:cubicBezTo>
                    <a:pt x="215" y="9"/>
                    <a:pt x="191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1992;p81">
              <a:extLst>
                <a:ext uri="{FF2B5EF4-FFF2-40B4-BE49-F238E27FC236}">
                  <a16:creationId xmlns:a16="http://schemas.microsoft.com/office/drawing/2014/main" id="{BCD023EB-78AD-6B5E-D53B-452B88254ADA}"/>
                </a:ext>
              </a:extLst>
            </p:cNvPr>
            <p:cNvSpPr/>
            <p:nvPr/>
          </p:nvSpPr>
          <p:spPr>
            <a:xfrm>
              <a:off x="960557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91" y="1"/>
                  </a:moveTo>
                  <a:cubicBezTo>
                    <a:pt x="322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91" y="1549"/>
                  </a:cubicBezTo>
                  <a:cubicBezTo>
                    <a:pt x="1060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15" y="525"/>
                  </a:cubicBezTo>
                  <a:cubicBezTo>
                    <a:pt x="1119" y="525"/>
                    <a:pt x="1048" y="596"/>
                    <a:pt x="1048" y="691"/>
                  </a:cubicBezTo>
                  <a:lnTo>
                    <a:pt x="1048" y="870"/>
                  </a:lnTo>
                  <a:cubicBezTo>
                    <a:pt x="1048" y="1060"/>
                    <a:pt x="881" y="1227"/>
                    <a:pt x="691" y="1227"/>
                  </a:cubicBezTo>
                  <a:cubicBezTo>
                    <a:pt x="500" y="1227"/>
                    <a:pt x="333" y="1060"/>
                    <a:pt x="333" y="870"/>
                  </a:cubicBezTo>
                  <a:lnTo>
                    <a:pt x="333" y="691"/>
                  </a:lnTo>
                  <a:cubicBezTo>
                    <a:pt x="333" y="501"/>
                    <a:pt x="500" y="334"/>
                    <a:pt x="691" y="334"/>
                  </a:cubicBezTo>
                  <a:cubicBezTo>
                    <a:pt x="774" y="334"/>
                    <a:pt x="857" y="263"/>
                    <a:pt x="857" y="168"/>
                  </a:cubicBezTo>
                  <a:cubicBezTo>
                    <a:pt x="857" y="84"/>
                    <a:pt x="774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1993;p81">
              <a:extLst>
                <a:ext uri="{FF2B5EF4-FFF2-40B4-BE49-F238E27FC236}">
                  <a16:creationId xmlns:a16="http://schemas.microsoft.com/office/drawing/2014/main" id="{301957F4-A540-2310-D047-90E7E1CA66E1}"/>
                </a:ext>
              </a:extLst>
            </p:cNvPr>
            <p:cNvSpPr/>
            <p:nvPr/>
          </p:nvSpPr>
          <p:spPr>
            <a:xfrm>
              <a:off x="1060365" y="2185682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1" y="298"/>
                    <a:pt x="1" y="691"/>
                  </a:cubicBezTo>
                  <a:lnTo>
                    <a:pt x="1" y="870"/>
                  </a:lnTo>
                  <a:cubicBezTo>
                    <a:pt x="1" y="1239"/>
                    <a:pt x="298" y="1549"/>
                    <a:pt x="679" y="1549"/>
                  </a:cubicBezTo>
                  <a:cubicBezTo>
                    <a:pt x="1048" y="1549"/>
                    <a:pt x="1370" y="1251"/>
                    <a:pt x="1370" y="870"/>
                  </a:cubicBezTo>
                  <a:lnTo>
                    <a:pt x="1370" y="691"/>
                  </a:lnTo>
                  <a:cubicBezTo>
                    <a:pt x="1370" y="596"/>
                    <a:pt x="1286" y="525"/>
                    <a:pt x="1203" y="525"/>
                  </a:cubicBezTo>
                  <a:cubicBezTo>
                    <a:pt x="1108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70" y="1227"/>
                    <a:pt x="679" y="1227"/>
                  </a:cubicBezTo>
                  <a:cubicBezTo>
                    <a:pt x="489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501"/>
                    <a:pt x="489" y="334"/>
                    <a:pt x="679" y="334"/>
                  </a:cubicBezTo>
                  <a:cubicBezTo>
                    <a:pt x="774" y="334"/>
                    <a:pt x="846" y="263"/>
                    <a:pt x="846" y="168"/>
                  </a:cubicBezTo>
                  <a:cubicBezTo>
                    <a:pt x="846" y="84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48" name="Google Shape;11994;p81">
            <a:extLst>
              <a:ext uri="{FF2B5EF4-FFF2-40B4-BE49-F238E27FC236}">
                <a16:creationId xmlns:a16="http://schemas.microsoft.com/office/drawing/2014/main" id="{86CD1CBB-62D9-A1D6-742C-18179EA22E0C}"/>
              </a:ext>
            </a:extLst>
          </p:cNvPr>
          <p:cNvGrpSpPr/>
          <p:nvPr/>
        </p:nvGrpSpPr>
        <p:grpSpPr>
          <a:xfrm>
            <a:off x="13595616" y="3923852"/>
            <a:ext cx="696512" cy="704896"/>
            <a:chOff x="6896141" y="1964722"/>
            <a:chExt cx="348256" cy="3524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9" name="Google Shape;11995;p81">
              <a:extLst>
                <a:ext uri="{FF2B5EF4-FFF2-40B4-BE49-F238E27FC236}">
                  <a16:creationId xmlns:a16="http://schemas.microsoft.com/office/drawing/2014/main" id="{86689534-55A7-4324-6D86-BBEA7868F895}"/>
                </a:ext>
              </a:extLst>
            </p:cNvPr>
            <p:cNvSpPr/>
            <p:nvPr/>
          </p:nvSpPr>
          <p:spPr>
            <a:xfrm>
              <a:off x="6896141" y="1964722"/>
              <a:ext cx="348256" cy="352448"/>
            </a:xfrm>
            <a:custGeom>
              <a:avLst/>
              <a:gdLst/>
              <a:ahLst/>
              <a:cxnLst/>
              <a:rect l="l" t="t" r="r" b="b"/>
              <a:pathLst>
                <a:path w="10883" h="11014" extrusionOk="0">
                  <a:moveTo>
                    <a:pt x="1406" y="1417"/>
                  </a:moveTo>
                  <a:cubicBezTo>
                    <a:pt x="1406" y="1596"/>
                    <a:pt x="1441" y="1762"/>
                    <a:pt x="1525" y="1905"/>
                  </a:cubicBezTo>
                  <a:lnTo>
                    <a:pt x="465" y="1905"/>
                  </a:lnTo>
                  <a:cubicBezTo>
                    <a:pt x="393" y="1905"/>
                    <a:pt x="334" y="1846"/>
                    <a:pt x="334" y="1774"/>
                  </a:cubicBezTo>
                  <a:cubicBezTo>
                    <a:pt x="334" y="1715"/>
                    <a:pt x="370" y="1667"/>
                    <a:pt x="429" y="1655"/>
                  </a:cubicBezTo>
                  <a:lnTo>
                    <a:pt x="1406" y="1417"/>
                  </a:lnTo>
                  <a:close/>
                  <a:moveTo>
                    <a:pt x="2751" y="334"/>
                  </a:moveTo>
                  <a:cubicBezTo>
                    <a:pt x="3334" y="334"/>
                    <a:pt x="3799" y="810"/>
                    <a:pt x="3799" y="1369"/>
                  </a:cubicBezTo>
                  <a:lnTo>
                    <a:pt x="3799" y="3453"/>
                  </a:lnTo>
                  <a:cubicBezTo>
                    <a:pt x="3287" y="3429"/>
                    <a:pt x="2953" y="3274"/>
                    <a:pt x="2799" y="3203"/>
                  </a:cubicBezTo>
                  <a:cubicBezTo>
                    <a:pt x="2870" y="2965"/>
                    <a:pt x="2918" y="2715"/>
                    <a:pt x="2918" y="2417"/>
                  </a:cubicBezTo>
                  <a:cubicBezTo>
                    <a:pt x="2918" y="2322"/>
                    <a:pt x="2846" y="2250"/>
                    <a:pt x="2751" y="2250"/>
                  </a:cubicBezTo>
                  <a:lnTo>
                    <a:pt x="2596" y="2250"/>
                  </a:lnTo>
                  <a:cubicBezTo>
                    <a:pt x="2120" y="2250"/>
                    <a:pt x="1715" y="1869"/>
                    <a:pt x="1715" y="1369"/>
                  </a:cubicBezTo>
                  <a:cubicBezTo>
                    <a:pt x="1715" y="798"/>
                    <a:pt x="2191" y="334"/>
                    <a:pt x="2751" y="334"/>
                  </a:cubicBezTo>
                  <a:close/>
                  <a:moveTo>
                    <a:pt x="2691" y="3501"/>
                  </a:moveTo>
                  <a:cubicBezTo>
                    <a:pt x="2882" y="3608"/>
                    <a:pt x="3275" y="3751"/>
                    <a:pt x="3811" y="3774"/>
                  </a:cubicBezTo>
                  <a:lnTo>
                    <a:pt x="3811" y="4310"/>
                  </a:lnTo>
                  <a:cubicBezTo>
                    <a:pt x="3811" y="4394"/>
                    <a:pt x="3870" y="4453"/>
                    <a:pt x="3965" y="4465"/>
                  </a:cubicBezTo>
                  <a:cubicBezTo>
                    <a:pt x="5156" y="4548"/>
                    <a:pt x="6251" y="4822"/>
                    <a:pt x="7204" y="5287"/>
                  </a:cubicBezTo>
                  <a:cubicBezTo>
                    <a:pt x="7966" y="5656"/>
                    <a:pt x="8645" y="6168"/>
                    <a:pt x="9216" y="6775"/>
                  </a:cubicBezTo>
                  <a:cubicBezTo>
                    <a:pt x="9930" y="7537"/>
                    <a:pt x="10299" y="8275"/>
                    <a:pt x="10466" y="8620"/>
                  </a:cubicBezTo>
                  <a:cubicBezTo>
                    <a:pt x="6025" y="8608"/>
                    <a:pt x="4203" y="7584"/>
                    <a:pt x="3453" y="6727"/>
                  </a:cubicBezTo>
                  <a:cubicBezTo>
                    <a:pt x="3156" y="6394"/>
                    <a:pt x="3025" y="6060"/>
                    <a:pt x="2965" y="5834"/>
                  </a:cubicBezTo>
                  <a:lnTo>
                    <a:pt x="2965" y="5834"/>
                  </a:lnTo>
                  <a:cubicBezTo>
                    <a:pt x="4061" y="6989"/>
                    <a:pt x="5549" y="7251"/>
                    <a:pt x="6716" y="7251"/>
                  </a:cubicBezTo>
                  <a:cubicBezTo>
                    <a:pt x="7037" y="7251"/>
                    <a:pt x="7359" y="7239"/>
                    <a:pt x="7609" y="7203"/>
                  </a:cubicBezTo>
                  <a:cubicBezTo>
                    <a:pt x="7692" y="7192"/>
                    <a:pt x="7752" y="7120"/>
                    <a:pt x="7752" y="7025"/>
                  </a:cubicBezTo>
                  <a:cubicBezTo>
                    <a:pt x="7752" y="6942"/>
                    <a:pt x="7668" y="6882"/>
                    <a:pt x="7573" y="6882"/>
                  </a:cubicBezTo>
                  <a:cubicBezTo>
                    <a:pt x="7327" y="6909"/>
                    <a:pt x="7039" y="6929"/>
                    <a:pt x="6725" y="6929"/>
                  </a:cubicBezTo>
                  <a:cubicBezTo>
                    <a:pt x="5519" y="6929"/>
                    <a:pt x="3933" y="6628"/>
                    <a:pt x="2894" y="5239"/>
                  </a:cubicBezTo>
                  <a:cubicBezTo>
                    <a:pt x="2858" y="5215"/>
                    <a:pt x="2834" y="5179"/>
                    <a:pt x="2787" y="5179"/>
                  </a:cubicBezTo>
                  <a:cubicBezTo>
                    <a:pt x="2779" y="5178"/>
                    <a:pt x="2771" y="5178"/>
                    <a:pt x="2763" y="5178"/>
                  </a:cubicBezTo>
                  <a:cubicBezTo>
                    <a:pt x="2680" y="5178"/>
                    <a:pt x="2619" y="5235"/>
                    <a:pt x="2608" y="5322"/>
                  </a:cubicBezTo>
                  <a:cubicBezTo>
                    <a:pt x="2608" y="5346"/>
                    <a:pt x="2501" y="6108"/>
                    <a:pt x="3203" y="6930"/>
                  </a:cubicBezTo>
                  <a:cubicBezTo>
                    <a:pt x="3703" y="7501"/>
                    <a:pt x="4477" y="7977"/>
                    <a:pt x="5525" y="8311"/>
                  </a:cubicBezTo>
                  <a:cubicBezTo>
                    <a:pt x="6716" y="8692"/>
                    <a:pt x="8228" y="8906"/>
                    <a:pt x="10049" y="8954"/>
                  </a:cubicBezTo>
                  <a:cubicBezTo>
                    <a:pt x="10097" y="9097"/>
                    <a:pt x="10133" y="9228"/>
                    <a:pt x="10157" y="9323"/>
                  </a:cubicBezTo>
                  <a:lnTo>
                    <a:pt x="7418" y="9323"/>
                  </a:lnTo>
                  <a:cubicBezTo>
                    <a:pt x="5299" y="9323"/>
                    <a:pt x="3703" y="8918"/>
                    <a:pt x="2679" y="8144"/>
                  </a:cubicBezTo>
                  <a:cubicBezTo>
                    <a:pt x="1679" y="7382"/>
                    <a:pt x="1536" y="6489"/>
                    <a:pt x="1536" y="6037"/>
                  </a:cubicBezTo>
                  <a:cubicBezTo>
                    <a:pt x="1536" y="5406"/>
                    <a:pt x="1846" y="4929"/>
                    <a:pt x="2179" y="4429"/>
                  </a:cubicBezTo>
                  <a:cubicBezTo>
                    <a:pt x="2370" y="4132"/>
                    <a:pt x="2549" y="3846"/>
                    <a:pt x="2691" y="3501"/>
                  </a:cubicBezTo>
                  <a:close/>
                  <a:moveTo>
                    <a:pt x="4989" y="9442"/>
                  </a:moveTo>
                  <a:cubicBezTo>
                    <a:pt x="5108" y="9466"/>
                    <a:pt x="5227" y="9489"/>
                    <a:pt x="5358" y="9501"/>
                  </a:cubicBezTo>
                  <a:lnTo>
                    <a:pt x="5358" y="10704"/>
                  </a:lnTo>
                  <a:lnTo>
                    <a:pt x="4989" y="10704"/>
                  </a:lnTo>
                  <a:lnTo>
                    <a:pt x="4989" y="9442"/>
                  </a:lnTo>
                  <a:close/>
                  <a:moveTo>
                    <a:pt x="2751" y="0"/>
                  </a:moveTo>
                  <a:cubicBezTo>
                    <a:pt x="2096" y="0"/>
                    <a:pt x="1560" y="465"/>
                    <a:pt x="1417" y="1060"/>
                  </a:cubicBezTo>
                  <a:lnTo>
                    <a:pt x="346" y="1334"/>
                  </a:lnTo>
                  <a:cubicBezTo>
                    <a:pt x="132" y="1369"/>
                    <a:pt x="1" y="1572"/>
                    <a:pt x="1" y="1762"/>
                  </a:cubicBezTo>
                  <a:cubicBezTo>
                    <a:pt x="1" y="2012"/>
                    <a:pt x="215" y="2203"/>
                    <a:pt x="453" y="2203"/>
                  </a:cubicBezTo>
                  <a:lnTo>
                    <a:pt x="1727" y="2203"/>
                  </a:lnTo>
                  <a:cubicBezTo>
                    <a:pt x="1953" y="2417"/>
                    <a:pt x="2239" y="2548"/>
                    <a:pt x="2560" y="2548"/>
                  </a:cubicBezTo>
                  <a:cubicBezTo>
                    <a:pt x="2513" y="3215"/>
                    <a:pt x="2191" y="3727"/>
                    <a:pt x="1882" y="4227"/>
                  </a:cubicBezTo>
                  <a:cubicBezTo>
                    <a:pt x="1536" y="4751"/>
                    <a:pt x="1191" y="5298"/>
                    <a:pt x="1191" y="6013"/>
                  </a:cubicBezTo>
                  <a:cubicBezTo>
                    <a:pt x="1191" y="6418"/>
                    <a:pt x="1298" y="6834"/>
                    <a:pt x="1477" y="7203"/>
                  </a:cubicBezTo>
                  <a:cubicBezTo>
                    <a:pt x="1703" y="7656"/>
                    <a:pt x="2025" y="8061"/>
                    <a:pt x="2477" y="8382"/>
                  </a:cubicBezTo>
                  <a:cubicBezTo>
                    <a:pt x="3037" y="8811"/>
                    <a:pt x="3763" y="9144"/>
                    <a:pt x="4644" y="9347"/>
                  </a:cubicBezTo>
                  <a:lnTo>
                    <a:pt x="4644" y="10692"/>
                  </a:lnTo>
                  <a:lnTo>
                    <a:pt x="3608" y="10692"/>
                  </a:lnTo>
                  <a:cubicBezTo>
                    <a:pt x="3513" y="10692"/>
                    <a:pt x="3441" y="10763"/>
                    <a:pt x="3441" y="10859"/>
                  </a:cubicBezTo>
                  <a:cubicBezTo>
                    <a:pt x="3441" y="10942"/>
                    <a:pt x="3513" y="11013"/>
                    <a:pt x="3608" y="11013"/>
                  </a:cubicBezTo>
                  <a:lnTo>
                    <a:pt x="5847" y="11013"/>
                  </a:lnTo>
                  <a:cubicBezTo>
                    <a:pt x="5942" y="11013"/>
                    <a:pt x="6013" y="10942"/>
                    <a:pt x="6013" y="10859"/>
                  </a:cubicBezTo>
                  <a:cubicBezTo>
                    <a:pt x="6013" y="10763"/>
                    <a:pt x="5942" y="10692"/>
                    <a:pt x="5847" y="10692"/>
                  </a:cubicBezTo>
                  <a:lnTo>
                    <a:pt x="5668" y="10692"/>
                  </a:lnTo>
                  <a:lnTo>
                    <a:pt x="5668" y="9525"/>
                  </a:lnTo>
                  <a:cubicBezTo>
                    <a:pt x="6204" y="9609"/>
                    <a:pt x="6787" y="9632"/>
                    <a:pt x="7418" y="9632"/>
                  </a:cubicBezTo>
                  <a:lnTo>
                    <a:pt x="10347" y="9632"/>
                  </a:lnTo>
                  <a:cubicBezTo>
                    <a:pt x="10395" y="9632"/>
                    <a:pt x="10430" y="9620"/>
                    <a:pt x="10466" y="9573"/>
                  </a:cubicBezTo>
                  <a:cubicBezTo>
                    <a:pt x="10490" y="9549"/>
                    <a:pt x="10514" y="9501"/>
                    <a:pt x="10514" y="9442"/>
                  </a:cubicBezTo>
                  <a:cubicBezTo>
                    <a:pt x="10514" y="9430"/>
                    <a:pt x="10478" y="9251"/>
                    <a:pt x="10395" y="8930"/>
                  </a:cubicBezTo>
                  <a:lnTo>
                    <a:pt x="10704" y="8930"/>
                  </a:lnTo>
                  <a:cubicBezTo>
                    <a:pt x="10740" y="8930"/>
                    <a:pt x="10811" y="8906"/>
                    <a:pt x="10835" y="8858"/>
                  </a:cubicBezTo>
                  <a:cubicBezTo>
                    <a:pt x="10871" y="8847"/>
                    <a:pt x="10883" y="8799"/>
                    <a:pt x="10847" y="8739"/>
                  </a:cubicBezTo>
                  <a:cubicBezTo>
                    <a:pt x="10835" y="8692"/>
                    <a:pt x="10478" y="7656"/>
                    <a:pt x="9454" y="6572"/>
                  </a:cubicBezTo>
                  <a:cubicBezTo>
                    <a:pt x="8859" y="5930"/>
                    <a:pt x="8144" y="5406"/>
                    <a:pt x="7335" y="5001"/>
                  </a:cubicBezTo>
                  <a:cubicBezTo>
                    <a:pt x="6382" y="4525"/>
                    <a:pt x="5299" y="4239"/>
                    <a:pt x="4120" y="4155"/>
                  </a:cubicBezTo>
                  <a:lnTo>
                    <a:pt x="4120" y="1369"/>
                  </a:lnTo>
                  <a:cubicBezTo>
                    <a:pt x="4120" y="619"/>
                    <a:pt x="3513" y="0"/>
                    <a:pt x="2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1996;p81">
              <a:extLst>
                <a:ext uri="{FF2B5EF4-FFF2-40B4-BE49-F238E27FC236}">
                  <a16:creationId xmlns:a16="http://schemas.microsoft.com/office/drawing/2014/main" id="{16E57849-F2D5-5618-E3C2-B08D0EFBF8A4}"/>
                </a:ext>
              </a:extLst>
            </p:cNvPr>
            <p:cNvSpPr/>
            <p:nvPr/>
          </p:nvSpPr>
          <p:spPr>
            <a:xfrm>
              <a:off x="7155597" y="2179538"/>
              <a:ext cx="18336" cy="11904"/>
            </a:xfrm>
            <a:custGeom>
              <a:avLst/>
              <a:gdLst/>
              <a:ahLst/>
              <a:cxnLst/>
              <a:rect l="l" t="t" r="r" b="b"/>
              <a:pathLst>
                <a:path w="573" h="372" extrusionOk="0">
                  <a:moveTo>
                    <a:pt x="389" y="0"/>
                  </a:moveTo>
                  <a:cubicBezTo>
                    <a:pt x="378" y="0"/>
                    <a:pt x="368" y="1"/>
                    <a:pt x="358" y="2"/>
                  </a:cubicBezTo>
                  <a:cubicBezTo>
                    <a:pt x="358" y="2"/>
                    <a:pt x="286" y="14"/>
                    <a:pt x="156" y="50"/>
                  </a:cubicBezTo>
                  <a:cubicBezTo>
                    <a:pt x="60" y="62"/>
                    <a:pt x="1" y="157"/>
                    <a:pt x="36" y="240"/>
                  </a:cubicBezTo>
                  <a:cubicBezTo>
                    <a:pt x="48" y="312"/>
                    <a:pt x="120" y="371"/>
                    <a:pt x="203" y="371"/>
                  </a:cubicBezTo>
                  <a:lnTo>
                    <a:pt x="227" y="371"/>
                  </a:lnTo>
                  <a:cubicBezTo>
                    <a:pt x="382" y="348"/>
                    <a:pt x="453" y="312"/>
                    <a:pt x="453" y="312"/>
                  </a:cubicBezTo>
                  <a:cubicBezTo>
                    <a:pt x="525" y="300"/>
                    <a:pt x="572" y="217"/>
                    <a:pt x="560" y="121"/>
                  </a:cubicBezTo>
                  <a:cubicBezTo>
                    <a:pt x="529" y="38"/>
                    <a:pt x="461" y="0"/>
                    <a:pt x="3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1" name="Google Shape;11997;p81">
              <a:extLst>
                <a:ext uri="{FF2B5EF4-FFF2-40B4-BE49-F238E27FC236}">
                  <a16:creationId xmlns:a16="http://schemas.microsoft.com/office/drawing/2014/main" id="{86C72240-D264-782D-2DB6-4D89DFAC946B}"/>
                </a:ext>
              </a:extLst>
            </p:cNvPr>
            <p:cNvSpPr/>
            <p:nvPr/>
          </p:nvSpPr>
          <p:spPr>
            <a:xfrm>
              <a:off x="6962829" y="1987186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12" y="334"/>
                  </a:moveTo>
                  <a:cubicBezTo>
                    <a:pt x="607" y="334"/>
                    <a:pt x="691" y="417"/>
                    <a:pt x="691" y="513"/>
                  </a:cubicBezTo>
                  <a:cubicBezTo>
                    <a:pt x="691" y="596"/>
                    <a:pt x="607" y="691"/>
                    <a:pt x="512" y="691"/>
                  </a:cubicBezTo>
                  <a:cubicBezTo>
                    <a:pt x="405" y="691"/>
                    <a:pt x="334" y="596"/>
                    <a:pt x="334" y="513"/>
                  </a:cubicBezTo>
                  <a:cubicBezTo>
                    <a:pt x="334" y="417"/>
                    <a:pt x="417" y="334"/>
                    <a:pt x="512" y="334"/>
                  </a:cubicBezTo>
                  <a:close/>
                  <a:moveTo>
                    <a:pt x="512" y="1"/>
                  </a:moveTo>
                  <a:cubicBezTo>
                    <a:pt x="226" y="1"/>
                    <a:pt x="0" y="227"/>
                    <a:pt x="0" y="513"/>
                  </a:cubicBezTo>
                  <a:cubicBezTo>
                    <a:pt x="0" y="786"/>
                    <a:pt x="226" y="1013"/>
                    <a:pt x="512" y="1013"/>
                  </a:cubicBezTo>
                  <a:cubicBezTo>
                    <a:pt x="786" y="1013"/>
                    <a:pt x="1012" y="786"/>
                    <a:pt x="1012" y="513"/>
                  </a:cubicBezTo>
                  <a:cubicBezTo>
                    <a:pt x="1012" y="227"/>
                    <a:pt x="786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52" name="Google Shape;11998;p81">
            <a:extLst>
              <a:ext uri="{FF2B5EF4-FFF2-40B4-BE49-F238E27FC236}">
                <a16:creationId xmlns:a16="http://schemas.microsoft.com/office/drawing/2014/main" id="{A0AF17B1-8046-D025-9866-D21C9659A678}"/>
              </a:ext>
            </a:extLst>
          </p:cNvPr>
          <p:cNvGrpSpPr/>
          <p:nvPr/>
        </p:nvGrpSpPr>
        <p:grpSpPr>
          <a:xfrm>
            <a:off x="15783328" y="4025164"/>
            <a:ext cx="710272" cy="606656"/>
            <a:chOff x="7989997" y="2015378"/>
            <a:chExt cx="355136" cy="30332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3" name="Google Shape;11999;p81">
              <a:extLst>
                <a:ext uri="{FF2B5EF4-FFF2-40B4-BE49-F238E27FC236}">
                  <a16:creationId xmlns:a16="http://schemas.microsoft.com/office/drawing/2014/main" id="{DA6A4BB0-F0F6-7968-0C01-32D2C88BA9D0}"/>
                </a:ext>
              </a:extLst>
            </p:cNvPr>
            <p:cNvSpPr/>
            <p:nvPr/>
          </p:nvSpPr>
          <p:spPr>
            <a:xfrm>
              <a:off x="8052109" y="2080530"/>
              <a:ext cx="43840" cy="49568"/>
            </a:xfrm>
            <a:custGeom>
              <a:avLst/>
              <a:gdLst/>
              <a:ahLst/>
              <a:cxnLst/>
              <a:rect l="l" t="t" r="r" b="b"/>
              <a:pathLst>
                <a:path w="1370" h="1549" extrusionOk="0">
                  <a:moveTo>
                    <a:pt x="679" y="1"/>
                  </a:moveTo>
                  <a:cubicBezTo>
                    <a:pt x="310" y="1"/>
                    <a:pt x="0" y="298"/>
                    <a:pt x="0" y="691"/>
                  </a:cubicBezTo>
                  <a:lnTo>
                    <a:pt x="0" y="870"/>
                  </a:lnTo>
                  <a:cubicBezTo>
                    <a:pt x="0" y="1239"/>
                    <a:pt x="298" y="1549"/>
                    <a:pt x="679" y="1549"/>
                  </a:cubicBezTo>
                  <a:cubicBezTo>
                    <a:pt x="1072" y="1549"/>
                    <a:pt x="1369" y="1251"/>
                    <a:pt x="1369" y="870"/>
                  </a:cubicBezTo>
                  <a:lnTo>
                    <a:pt x="1369" y="691"/>
                  </a:lnTo>
                  <a:cubicBezTo>
                    <a:pt x="1369" y="596"/>
                    <a:pt x="1298" y="525"/>
                    <a:pt x="1203" y="525"/>
                  </a:cubicBezTo>
                  <a:cubicBezTo>
                    <a:pt x="1119" y="525"/>
                    <a:pt x="1036" y="596"/>
                    <a:pt x="1036" y="691"/>
                  </a:cubicBezTo>
                  <a:lnTo>
                    <a:pt x="1036" y="870"/>
                  </a:lnTo>
                  <a:cubicBezTo>
                    <a:pt x="1036" y="1060"/>
                    <a:pt x="881" y="1227"/>
                    <a:pt x="679" y="1227"/>
                  </a:cubicBezTo>
                  <a:cubicBezTo>
                    <a:pt x="488" y="1227"/>
                    <a:pt x="322" y="1060"/>
                    <a:pt x="322" y="870"/>
                  </a:cubicBezTo>
                  <a:lnTo>
                    <a:pt x="322" y="691"/>
                  </a:lnTo>
                  <a:cubicBezTo>
                    <a:pt x="322" y="489"/>
                    <a:pt x="488" y="334"/>
                    <a:pt x="679" y="334"/>
                  </a:cubicBezTo>
                  <a:cubicBezTo>
                    <a:pt x="774" y="334"/>
                    <a:pt x="845" y="251"/>
                    <a:pt x="845" y="167"/>
                  </a:cubicBezTo>
                  <a:cubicBezTo>
                    <a:pt x="845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2000;p81">
              <a:extLst>
                <a:ext uri="{FF2B5EF4-FFF2-40B4-BE49-F238E27FC236}">
                  <a16:creationId xmlns:a16="http://schemas.microsoft.com/office/drawing/2014/main" id="{67B7CAF7-EC19-A545-5E7A-6E00F1F811A9}"/>
                </a:ext>
              </a:extLst>
            </p:cNvPr>
            <p:cNvSpPr/>
            <p:nvPr/>
          </p:nvSpPr>
          <p:spPr>
            <a:xfrm>
              <a:off x="7989997" y="2015378"/>
              <a:ext cx="355136" cy="303328"/>
            </a:xfrm>
            <a:custGeom>
              <a:avLst/>
              <a:gdLst/>
              <a:ahLst/>
              <a:cxnLst/>
              <a:rect l="l" t="t" r="r" b="b"/>
              <a:pathLst>
                <a:path w="11098" h="9479" extrusionOk="0">
                  <a:moveTo>
                    <a:pt x="1001" y="3096"/>
                  </a:moveTo>
                  <a:cubicBezTo>
                    <a:pt x="977" y="3180"/>
                    <a:pt x="953" y="3287"/>
                    <a:pt x="941" y="3394"/>
                  </a:cubicBezTo>
                  <a:cubicBezTo>
                    <a:pt x="929" y="3465"/>
                    <a:pt x="929" y="3525"/>
                    <a:pt x="929" y="3596"/>
                  </a:cubicBezTo>
                  <a:lnTo>
                    <a:pt x="536" y="3287"/>
                  </a:lnTo>
                  <a:lnTo>
                    <a:pt x="1001" y="3096"/>
                  </a:lnTo>
                  <a:close/>
                  <a:moveTo>
                    <a:pt x="4430" y="322"/>
                  </a:moveTo>
                  <a:lnTo>
                    <a:pt x="4132" y="703"/>
                  </a:lnTo>
                  <a:cubicBezTo>
                    <a:pt x="4096" y="739"/>
                    <a:pt x="4084" y="798"/>
                    <a:pt x="4096" y="846"/>
                  </a:cubicBezTo>
                  <a:cubicBezTo>
                    <a:pt x="4108" y="894"/>
                    <a:pt x="4156" y="941"/>
                    <a:pt x="4215" y="953"/>
                  </a:cubicBezTo>
                  <a:cubicBezTo>
                    <a:pt x="4906" y="1120"/>
                    <a:pt x="5501" y="1549"/>
                    <a:pt x="5882" y="2191"/>
                  </a:cubicBezTo>
                  <a:cubicBezTo>
                    <a:pt x="6335" y="2906"/>
                    <a:pt x="6811" y="3465"/>
                    <a:pt x="7311" y="3870"/>
                  </a:cubicBezTo>
                  <a:cubicBezTo>
                    <a:pt x="7728" y="4192"/>
                    <a:pt x="8144" y="4406"/>
                    <a:pt x="8573" y="4513"/>
                  </a:cubicBezTo>
                  <a:cubicBezTo>
                    <a:pt x="8785" y="4559"/>
                    <a:pt x="8969" y="4577"/>
                    <a:pt x="9129" y="4577"/>
                  </a:cubicBezTo>
                  <a:cubicBezTo>
                    <a:pt x="9176" y="4577"/>
                    <a:pt x="9221" y="4575"/>
                    <a:pt x="9263" y="4573"/>
                  </a:cubicBezTo>
                  <a:lnTo>
                    <a:pt x="9263" y="4573"/>
                  </a:lnTo>
                  <a:cubicBezTo>
                    <a:pt x="8656" y="5120"/>
                    <a:pt x="8061" y="5501"/>
                    <a:pt x="7478" y="5704"/>
                  </a:cubicBezTo>
                  <a:cubicBezTo>
                    <a:pt x="7161" y="5811"/>
                    <a:pt x="6852" y="5865"/>
                    <a:pt x="6558" y="5865"/>
                  </a:cubicBezTo>
                  <a:cubicBezTo>
                    <a:pt x="6299" y="5865"/>
                    <a:pt x="6051" y="5823"/>
                    <a:pt x="5823" y="5740"/>
                  </a:cubicBezTo>
                  <a:cubicBezTo>
                    <a:pt x="5537" y="5644"/>
                    <a:pt x="5287" y="5490"/>
                    <a:pt x="5096" y="5287"/>
                  </a:cubicBezTo>
                  <a:lnTo>
                    <a:pt x="5096" y="5287"/>
                  </a:lnTo>
                  <a:cubicBezTo>
                    <a:pt x="5346" y="5418"/>
                    <a:pt x="5632" y="5490"/>
                    <a:pt x="5977" y="5525"/>
                  </a:cubicBezTo>
                  <a:cubicBezTo>
                    <a:pt x="6049" y="5525"/>
                    <a:pt x="6120" y="5537"/>
                    <a:pt x="6192" y="5537"/>
                  </a:cubicBezTo>
                  <a:cubicBezTo>
                    <a:pt x="6477" y="5537"/>
                    <a:pt x="6775" y="5501"/>
                    <a:pt x="7061" y="5430"/>
                  </a:cubicBezTo>
                  <a:cubicBezTo>
                    <a:pt x="7144" y="5418"/>
                    <a:pt x="7192" y="5323"/>
                    <a:pt x="7180" y="5239"/>
                  </a:cubicBezTo>
                  <a:cubicBezTo>
                    <a:pt x="7169" y="5156"/>
                    <a:pt x="7095" y="5118"/>
                    <a:pt x="7021" y="5118"/>
                  </a:cubicBezTo>
                  <a:cubicBezTo>
                    <a:pt x="7010" y="5118"/>
                    <a:pt x="7000" y="5119"/>
                    <a:pt x="6989" y="5120"/>
                  </a:cubicBezTo>
                  <a:cubicBezTo>
                    <a:pt x="6717" y="5185"/>
                    <a:pt x="6450" y="5217"/>
                    <a:pt x="6201" y="5217"/>
                  </a:cubicBezTo>
                  <a:cubicBezTo>
                    <a:pt x="5763" y="5217"/>
                    <a:pt x="5377" y="5119"/>
                    <a:pt x="5096" y="4930"/>
                  </a:cubicBezTo>
                  <a:cubicBezTo>
                    <a:pt x="4763" y="4692"/>
                    <a:pt x="4584" y="4335"/>
                    <a:pt x="4537" y="3835"/>
                  </a:cubicBezTo>
                  <a:cubicBezTo>
                    <a:pt x="4584" y="3334"/>
                    <a:pt x="4870" y="2918"/>
                    <a:pt x="5346" y="2644"/>
                  </a:cubicBezTo>
                  <a:cubicBezTo>
                    <a:pt x="5418" y="2608"/>
                    <a:pt x="5453" y="2501"/>
                    <a:pt x="5406" y="2430"/>
                  </a:cubicBezTo>
                  <a:cubicBezTo>
                    <a:pt x="5375" y="2375"/>
                    <a:pt x="5323" y="2346"/>
                    <a:pt x="5267" y="2346"/>
                  </a:cubicBezTo>
                  <a:cubicBezTo>
                    <a:pt x="5238" y="2346"/>
                    <a:pt x="5208" y="2354"/>
                    <a:pt x="5180" y="2370"/>
                  </a:cubicBezTo>
                  <a:cubicBezTo>
                    <a:pt x="4513" y="2751"/>
                    <a:pt x="4156" y="3418"/>
                    <a:pt x="4215" y="4168"/>
                  </a:cubicBezTo>
                  <a:cubicBezTo>
                    <a:pt x="4287" y="5013"/>
                    <a:pt x="4870" y="5763"/>
                    <a:pt x="5704" y="6061"/>
                  </a:cubicBezTo>
                  <a:cubicBezTo>
                    <a:pt x="5969" y="6149"/>
                    <a:pt x="6247" y="6194"/>
                    <a:pt x="6537" y="6194"/>
                  </a:cubicBezTo>
                  <a:cubicBezTo>
                    <a:pt x="6871" y="6194"/>
                    <a:pt x="7221" y="6135"/>
                    <a:pt x="7585" y="6013"/>
                  </a:cubicBezTo>
                  <a:cubicBezTo>
                    <a:pt x="8061" y="5847"/>
                    <a:pt x="8537" y="5585"/>
                    <a:pt x="9025" y="5192"/>
                  </a:cubicBezTo>
                  <a:lnTo>
                    <a:pt x="9049" y="5192"/>
                  </a:lnTo>
                  <a:cubicBezTo>
                    <a:pt x="9197" y="5214"/>
                    <a:pt x="9338" y="5224"/>
                    <a:pt x="9472" y="5224"/>
                  </a:cubicBezTo>
                  <a:cubicBezTo>
                    <a:pt x="9973" y="5224"/>
                    <a:pt x="10372" y="5085"/>
                    <a:pt x="10645" y="4954"/>
                  </a:cubicBezTo>
                  <a:lnTo>
                    <a:pt x="10645" y="4954"/>
                  </a:lnTo>
                  <a:cubicBezTo>
                    <a:pt x="9990" y="6799"/>
                    <a:pt x="8061" y="8097"/>
                    <a:pt x="5918" y="8097"/>
                  </a:cubicBezTo>
                  <a:cubicBezTo>
                    <a:pt x="4430" y="8097"/>
                    <a:pt x="3072" y="7549"/>
                    <a:pt x="2203" y="6561"/>
                  </a:cubicBezTo>
                  <a:cubicBezTo>
                    <a:pt x="1453" y="5716"/>
                    <a:pt x="1132" y="4644"/>
                    <a:pt x="1274" y="3442"/>
                  </a:cubicBezTo>
                  <a:cubicBezTo>
                    <a:pt x="1370" y="2703"/>
                    <a:pt x="1632" y="2096"/>
                    <a:pt x="2013" y="1608"/>
                  </a:cubicBezTo>
                  <a:cubicBezTo>
                    <a:pt x="2322" y="1215"/>
                    <a:pt x="2715" y="906"/>
                    <a:pt x="3191" y="679"/>
                  </a:cubicBezTo>
                  <a:cubicBezTo>
                    <a:pt x="3668" y="465"/>
                    <a:pt x="4132" y="370"/>
                    <a:pt x="4430" y="322"/>
                  </a:cubicBezTo>
                  <a:close/>
                  <a:moveTo>
                    <a:pt x="5989" y="8407"/>
                  </a:moveTo>
                  <a:lnTo>
                    <a:pt x="5632" y="9121"/>
                  </a:lnTo>
                  <a:lnTo>
                    <a:pt x="5299" y="9121"/>
                  </a:lnTo>
                  <a:lnTo>
                    <a:pt x="5656" y="8407"/>
                  </a:lnTo>
                  <a:close/>
                  <a:moveTo>
                    <a:pt x="4715" y="1"/>
                  </a:moveTo>
                  <a:cubicBezTo>
                    <a:pt x="4605" y="1"/>
                    <a:pt x="3846" y="11"/>
                    <a:pt x="3013" y="406"/>
                  </a:cubicBezTo>
                  <a:cubicBezTo>
                    <a:pt x="2489" y="644"/>
                    <a:pt x="2060" y="977"/>
                    <a:pt x="1715" y="1418"/>
                  </a:cubicBezTo>
                  <a:cubicBezTo>
                    <a:pt x="1417" y="1787"/>
                    <a:pt x="1191" y="2215"/>
                    <a:pt x="1060" y="2727"/>
                  </a:cubicBezTo>
                  <a:lnTo>
                    <a:pt x="119" y="3120"/>
                  </a:lnTo>
                  <a:cubicBezTo>
                    <a:pt x="60" y="3144"/>
                    <a:pt x="36" y="3204"/>
                    <a:pt x="24" y="3263"/>
                  </a:cubicBezTo>
                  <a:cubicBezTo>
                    <a:pt x="0" y="3323"/>
                    <a:pt x="36" y="3382"/>
                    <a:pt x="84" y="3406"/>
                  </a:cubicBezTo>
                  <a:lnTo>
                    <a:pt x="870" y="4037"/>
                  </a:lnTo>
                  <a:cubicBezTo>
                    <a:pt x="881" y="5085"/>
                    <a:pt x="1239" y="6037"/>
                    <a:pt x="1929" y="6799"/>
                  </a:cubicBezTo>
                  <a:cubicBezTo>
                    <a:pt x="2739" y="7704"/>
                    <a:pt x="3929" y="8276"/>
                    <a:pt x="5275" y="8407"/>
                  </a:cubicBezTo>
                  <a:lnTo>
                    <a:pt x="4906" y="9157"/>
                  </a:lnTo>
                  <a:lnTo>
                    <a:pt x="3965" y="9157"/>
                  </a:lnTo>
                  <a:cubicBezTo>
                    <a:pt x="3870" y="9157"/>
                    <a:pt x="3799" y="9228"/>
                    <a:pt x="3799" y="9311"/>
                  </a:cubicBezTo>
                  <a:cubicBezTo>
                    <a:pt x="3799" y="9407"/>
                    <a:pt x="3870" y="9478"/>
                    <a:pt x="3965" y="9478"/>
                  </a:cubicBezTo>
                  <a:lnTo>
                    <a:pt x="6370" y="9478"/>
                  </a:lnTo>
                  <a:cubicBezTo>
                    <a:pt x="6466" y="9478"/>
                    <a:pt x="6537" y="9407"/>
                    <a:pt x="6537" y="9311"/>
                  </a:cubicBezTo>
                  <a:cubicBezTo>
                    <a:pt x="6537" y="9228"/>
                    <a:pt x="6466" y="9157"/>
                    <a:pt x="6370" y="9157"/>
                  </a:cubicBezTo>
                  <a:lnTo>
                    <a:pt x="5942" y="9157"/>
                  </a:lnTo>
                  <a:lnTo>
                    <a:pt x="6311" y="8418"/>
                  </a:lnTo>
                  <a:cubicBezTo>
                    <a:pt x="7358" y="8335"/>
                    <a:pt x="8359" y="7978"/>
                    <a:pt x="9168" y="7383"/>
                  </a:cubicBezTo>
                  <a:cubicBezTo>
                    <a:pt x="10109" y="6692"/>
                    <a:pt x="10764" y="5740"/>
                    <a:pt x="11014" y="4704"/>
                  </a:cubicBezTo>
                  <a:cubicBezTo>
                    <a:pt x="11097" y="4597"/>
                    <a:pt x="11061" y="4525"/>
                    <a:pt x="11002" y="4489"/>
                  </a:cubicBezTo>
                  <a:cubicBezTo>
                    <a:pt x="10978" y="4475"/>
                    <a:pt x="10953" y="4469"/>
                    <a:pt x="10927" y="4469"/>
                  </a:cubicBezTo>
                  <a:cubicBezTo>
                    <a:pt x="10888" y="4469"/>
                    <a:pt x="10847" y="4484"/>
                    <a:pt x="10811" y="4513"/>
                  </a:cubicBezTo>
                  <a:cubicBezTo>
                    <a:pt x="10811" y="4513"/>
                    <a:pt x="10258" y="4931"/>
                    <a:pt x="9416" y="4931"/>
                  </a:cubicBezTo>
                  <a:cubicBezTo>
                    <a:pt x="9393" y="4931"/>
                    <a:pt x="9370" y="4931"/>
                    <a:pt x="9347" y="4930"/>
                  </a:cubicBezTo>
                  <a:cubicBezTo>
                    <a:pt x="9525" y="4775"/>
                    <a:pt x="9692" y="4608"/>
                    <a:pt x="9871" y="4430"/>
                  </a:cubicBezTo>
                  <a:cubicBezTo>
                    <a:pt x="9930" y="4370"/>
                    <a:pt x="9930" y="4287"/>
                    <a:pt x="9883" y="4227"/>
                  </a:cubicBezTo>
                  <a:cubicBezTo>
                    <a:pt x="9857" y="4184"/>
                    <a:pt x="9800" y="4154"/>
                    <a:pt x="9747" y="4154"/>
                  </a:cubicBezTo>
                  <a:cubicBezTo>
                    <a:pt x="9728" y="4154"/>
                    <a:pt x="9708" y="4158"/>
                    <a:pt x="9692" y="4168"/>
                  </a:cubicBezTo>
                  <a:cubicBezTo>
                    <a:pt x="9692" y="4168"/>
                    <a:pt x="9472" y="4269"/>
                    <a:pt x="9104" y="4269"/>
                  </a:cubicBezTo>
                  <a:cubicBezTo>
                    <a:pt x="8966" y="4269"/>
                    <a:pt x="8808" y="4255"/>
                    <a:pt x="8632" y="4216"/>
                  </a:cubicBezTo>
                  <a:cubicBezTo>
                    <a:pt x="7537" y="3942"/>
                    <a:pt x="6668" y="2882"/>
                    <a:pt x="6132" y="2037"/>
                  </a:cubicBezTo>
                  <a:cubicBezTo>
                    <a:pt x="5751" y="1418"/>
                    <a:pt x="5168" y="953"/>
                    <a:pt x="4501" y="727"/>
                  </a:cubicBezTo>
                  <a:lnTo>
                    <a:pt x="4858" y="251"/>
                  </a:lnTo>
                  <a:cubicBezTo>
                    <a:pt x="4882" y="203"/>
                    <a:pt x="4906" y="132"/>
                    <a:pt x="4870" y="84"/>
                  </a:cubicBezTo>
                  <a:cubicBezTo>
                    <a:pt x="4846" y="25"/>
                    <a:pt x="4799" y="1"/>
                    <a:pt x="4727" y="1"/>
                  </a:cubicBezTo>
                  <a:cubicBezTo>
                    <a:pt x="4725" y="1"/>
                    <a:pt x="4721" y="1"/>
                    <a:pt x="4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2001;p81">
              <a:extLst>
                <a:ext uri="{FF2B5EF4-FFF2-40B4-BE49-F238E27FC236}">
                  <a16:creationId xmlns:a16="http://schemas.microsoft.com/office/drawing/2014/main" id="{1262824F-93A1-D5AA-7C7C-B70F7EB2FCE4}"/>
                </a:ext>
              </a:extLst>
            </p:cNvPr>
            <p:cNvSpPr/>
            <p:nvPr/>
          </p:nvSpPr>
          <p:spPr>
            <a:xfrm>
              <a:off x="8229645" y="2166034"/>
              <a:ext cx="19456" cy="15872"/>
            </a:xfrm>
            <a:custGeom>
              <a:avLst/>
              <a:gdLst/>
              <a:ahLst/>
              <a:cxnLst/>
              <a:rect l="l" t="t" r="r" b="b"/>
              <a:pathLst>
                <a:path w="608" h="496" extrusionOk="0">
                  <a:moveTo>
                    <a:pt x="436" y="0"/>
                  </a:moveTo>
                  <a:cubicBezTo>
                    <a:pt x="399" y="0"/>
                    <a:pt x="362" y="15"/>
                    <a:pt x="334" y="43"/>
                  </a:cubicBezTo>
                  <a:cubicBezTo>
                    <a:pt x="274" y="79"/>
                    <a:pt x="191" y="139"/>
                    <a:pt x="108" y="186"/>
                  </a:cubicBezTo>
                  <a:cubicBezTo>
                    <a:pt x="36" y="234"/>
                    <a:pt x="0" y="317"/>
                    <a:pt x="36" y="412"/>
                  </a:cubicBezTo>
                  <a:cubicBezTo>
                    <a:pt x="60" y="472"/>
                    <a:pt x="120" y="496"/>
                    <a:pt x="179" y="496"/>
                  </a:cubicBezTo>
                  <a:cubicBezTo>
                    <a:pt x="215" y="496"/>
                    <a:pt x="227" y="496"/>
                    <a:pt x="250" y="484"/>
                  </a:cubicBezTo>
                  <a:cubicBezTo>
                    <a:pt x="370" y="424"/>
                    <a:pt x="477" y="365"/>
                    <a:pt x="548" y="293"/>
                  </a:cubicBezTo>
                  <a:cubicBezTo>
                    <a:pt x="596" y="222"/>
                    <a:pt x="608" y="115"/>
                    <a:pt x="548" y="55"/>
                  </a:cubicBezTo>
                  <a:cubicBezTo>
                    <a:pt x="517" y="18"/>
                    <a:pt x="476" y="0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12002;p81">
            <a:extLst>
              <a:ext uri="{FF2B5EF4-FFF2-40B4-BE49-F238E27FC236}">
                <a16:creationId xmlns:a16="http://schemas.microsoft.com/office/drawing/2014/main" id="{D4E3BCF3-B685-8151-B232-F4928C9DC0A0}"/>
              </a:ext>
            </a:extLst>
          </p:cNvPr>
          <p:cNvGrpSpPr/>
          <p:nvPr/>
        </p:nvGrpSpPr>
        <p:grpSpPr>
          <a:xfrm>
            <a:off x="6999776" y="3013132"/>
            <a:ext cx="697280" cy="661568"/>
            <a:chOff x="3598221" y="1509362"/>
            <a:chExt cx="348640" cy="3307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7" name="Google Shape;12003;p81">
              <a:extLst>
                <a:ext uri="{FF2B5EF4-FFF2-40B4-BE49-F238E27FC236}">
                  <a16:creationId xmlns:a16="http://schemas.microsoft.com/office/drawing/2014/main" id="{CDEBAA88-0975-A7C9-916D-6F10AA8763B5}"/>
                </a:ext>
              </a:extLst>
            </p:cNvPr>
            <p:cNvSpPr/>
            <p:nvPr/>
          </p:nvSpPr>
          <p:spPr>
            <a:xfrm>
              <a:off x="3739181" y="160353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5"/>
                    <a:pt x="1274" y="512"/>
                    <a:pt x="1191" y="512"/>
                  </a:cubicBezTo>
                  <a:cubicBezTo>
                    <a:pt x="1096" y="512"/>
                    <a:pt x="1024" y="595"/>
                    <a:pt x="1024" y="679"/>
                  </a:cubicBezTo>
                  <a:lnTo>
                    <a:pt x="1024" y="845"/>
                  </a:lnTo>
                  <a:cubicBezTo>
                    <a:pt x="1024" y="1036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7" y="322"/>
                  </a:cubicBezTo>
                  <a:cubicBezTo>
                    <a:pt x="762" y="322"/>
                    <a:pt x="834" y="250"/>
                    <a:pt x="834" y="155"/>
                  </a:cubicBezTo>
                  <a:cubicBezTo>
                    <a:pt x="834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12004;p81">
              <a:extLst>
                <a:ext uri="{FF2B5EF4-FFF2-40B4-BE49-F238E27FC236}">
                  <a16:creationId xmlns:a16="http://schemas.microsoft.com/office/drawing/2014/main" id="{FA7A4EB6-B301-35B3-FCD9-B2C96C0382C0}"/>
                </a:ext>
              </a:extLst>
            </p:cNvPr>
            <p:cNvSpPr/>
            <p:nvPr/>
          </p:nvSpPr>
          <p:spPr>
            <a:xfrm>
              <a:off x="3619533" y="1709906"/>
              <a:ext cx="16416" cy="15584"/>
            </a:xfrm>
            <a:custGeom>
              <a:avLst/>
              <a:gdLst/>
              <a:ahLst/>
              <a:cxnLst/>
              <a:rect l="l" t="t" r="r" b="b"/>
              <a:pathLst>
                <a:path w="513" h="487" extrusionOk="0">
                  <a:moveTo>
                    <a:pt x="340" y="1"/>
                  </a:moveTo>
                  <a:cubicBezTo>
                    <a:pt x="298" y="1"/>
                    <a:pt x="257" y="16"/>
                    <a:pt x="227" y="46"/>
                  </a:cubicBezTo>
                  <a:lnTo>
                    <a:pt x="60" y="212"/>
                  </a:lnTo>
                  <a:cubicBezTo>
                    <a:pt x="1" y="272"/>
                    <a:pt x="1" y="379"/>
                    <a:pt x="60" y="438"/>
                  </a:cubicBezTo>
                  <a:cubicBezTo>
                    <a:pt x="96" y="462"/>
                    <a:pt x="132" y="486"/>
                    <a:pt x="179" y="486"/>
                  </a:cubicBezTo>
                  <a:cubicBezTo>
                    <a:pt x="227" y="486"/>
                    <a:pt x="251" y="462"/>
                    <a:pt x="298" y="438"/>
                  </a:cubicBezTo>
                  <a:lnTo>
                    <a:pt x="465" y="272"/>
                  </a:lnTo>
                  <a:cubicBezTo>
                    <a:pt x="513" y="212"/>
                    <a:pt x="513" y="105"/>
                    <a:pt x="453" y="46"/>
                  </a:cubicBezTo>
                  <a:cubicBezTo>
                    <a:pt x="423" y="16"/>
                    <a:pt x="382" y="1"/>
                    <a:pt x="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2005;p81">
              <a:extLst>
                <a:ext uri="{FF2B5EF4-FFF2-40B4-BE49-F238E27FC236}">
                  <a16:creationId xmlns:a16="http://schemas.microsoft.com/office/drawing/2014/main" id="{5BBD711E-248B-C7EB-05B9-836E07E1E6B5}"/>
                </a:ext>
              </a:extLst>
            </p:cNvPr>
            <p:cNvSpPr/>
            <p:nvPr/>
          </p:nvSpPr>
          <p:spPr>
            <a:xfrm>
              <a:off x="3598221" y="1509362"/>
              <a:ext cx="348640" cy="330784"/>
            </a:xfrm>
            <a:custGeom>
              <a:avLst/>
              <a:gdLst/>
              <a:ahLst/>
              <a:cxnLst/>
              <a:rect l="l" t="t" r="r" b="b"/>
              <a:pathLst>
                <a:path w="10895" h="10337" extrusionOk="0">
                  <a:moveTo>
                    <a:pt x="5489" y="586"/>
                  </a:moveTo>
                  <a:lnTo>
                    <a:pt x="5489" y="586"/>
                  </a:lnTo>
                  <a:cubicBezTo>
                    <a:pt x="5429" y="955"/>
                    <a:pt x="5441" y="1288"/>
                    <a:pt x="5477" y="1538"/>
                  </a:cubicBezTo>
                  <a:cubicBezTo>
                    <a:pt x="5382" y="1550"/>
                    <a:pt x="5239" y="1610"/>
                    <a:pt x="5013" y="1729"/>
                  </a:cubicBezTo>
                  <a:lnTo>
                    <a:pt x="4465" y="883"/>
                  </a:lnTo>
                  <a:cubicBezTo>
                    <a:pt x="4655" y="800"/>
                    <a:pt x="5013" y="657"/>
                    <a:pt x="5489" y="586"/>
                  </a:cubicBezTo>
                  <a:close/>
                  <a:moveTo>
                    <a:pt x="6560" y="538"/>
                  </a:moveTo>
                  <a:lnTo>
                    <a:pt x="6560" y="538"/>
                  </a:lnTo>
                  <a:cubicBezTo>
                    <a:pt x="7108" y="598"/>
                    <a:pt x="7680" y="776"/>
                    <a:pt x="8215" y="1062"/>
                  </a:cubicBezTo>
                  <a:cubicBezTo>
                    <a:pt x="8382" y="1157"/>
                    <a:pt x="8537" y="1241"/>
                    <a:pt x="8704" y="1348"/>
                  </a:cubicBezTo>
                  <a:cubicBezTo>
                    <a:pt x="8715" y="1407"/>
                    <a:pt x="8858" y="1967"/>
                    <a:pt x="8882" y="2729"/>
                  </a:cubicBezTo>
                  <a:cubicBezTo>
                    <a:pt x="8620" y="2479"/>
                    <a:pt x="8358" y="2264"/>
                    <a:pt x="8144" y="2122"/>
                  </a:cubicBezTo>
                  <a:cubicBezTo>
                    <a:pt x="7549" y="1705"/>
                    <a:pt x="7084" y="1550"/>
                    <a:pt x="6906" y="1502"/>
                  </a:cubicBezTo>
                  <a:cubicBezTo>
                    <a:pt x="6834" y="1074"/>
                    <a:pt x="6715" y="764"/>
                    <a:pt x="6560" y="538"/>
                  </a:cubicBezTo>
                  <a:close/>
                  <a:moveTo>
                    <a:pt x="9073" y="1610"/>
                  </a:moveTo>
                  <a:cubicBezTo>
                    <a:pt x="9466" y="1907"/>
                    <a:pt x="9835" y="2253"/>
                    <a:pt x="10192" y="2669"/>
                  </a:cubicBezTo>
                  <a:cubicBezTo>
                    <a:pt x="10180" y="3146"/>
                    <a:pt x="10120" y="3610"/>
                    <a:pt x="10025" y="4038"/>
                  </a:cubicBezTo>
                  <a:cubicBezTo>
                    <a:pt x="9751" y="3646"/>
                    <a:pt x="9466" y="3324"/>
                    <a:pt x="9192" y="3038"/>
                  </a:cubicBezTo>
                  <a:cubicBezTo>
                    <a:pt x="9216" y="2443"/>
                    <a:pt x="9132" y="1943"/>
                    <a:pt x="9073" y="1610"/>
                  </a:cubicBezTo>
                  <a:close/>
                  <a:moveTo>
                    <a:pt x="2465" y="4205"/>
                  </a:moveTo>
                  <a:cubicBezTo>
                    <a:pt x="2608" y="4396"/>
                    <a:pt x="3024" y="4812"/>
                    <a:pt x="4179" y="4943"/>
                  </a:cubicBezTo>
                  <a:cubicBezTo>
                    <a:pt x="5644" y="5122"/>
                    <a:pt x="5846" y="6003"/>
                    <a:pt x="5858" y="6420"/>
                  </a:cubicBezTo>
                  <a:cubicBezTo>
                    <a:pt x="5679" y="6479"/>
                    <a:pt x="5489" y="6551"/>
                    <a:pt x="5286" y="6646"/>
                  </a:cubicBezTo>
                  <a:cubicBezTo>
                    <a:pt x="5251" y="6527"/>
                    <a:pt x="5191" y="6313"/>
                    <a:pt x="5060" y="6110"/>
                  </a:cubicBezTo>
                  <a:cubicBezTo>
                    <a:pt x="4667" y="5539"/>
                    <a:pt x="4012" y="5301"/>
                    <a:pt x="3524" y="5193"/>
                  </a:cubicBezTo>
                  <a:cubicBezTo>
                    <a:pt x="3405" y="5170"/>
                    <a:pt x="3286" y="5134"/>
                    <a:pt x="3167" y="5098"/>
                  </a:cubicBezTo>
                  <a:cubicBezTo>
                    <a:pt x="3148" y="5090"/>
                    <a:pt x="3128" y="5086"/>
                    <a:pt x="3109" y="5086"/>
                  </a:cubicBezTo>
                  <a:cubicBezTo>
                    <a:pt x="3044" y="5086"/>
                    <a:pt x="2983" y="5129"/>
                    <a:pt x="2965" y="5193"/>
                  </a:cubicBezTo>
                  <a:cubicBezTo>
                    <a:pt x="2929" y="5289"/>
                    <a:pt x="2977" y="5372"/>
                    <a:pt x="3060" y="5408"/>
                  </a:cubicBezTo>
                  <a:cubicBezTo>
                    <a:pt x="3179" y="5455"/>
                    <a:pt x="3322" y="5479"/>
                    <a:pt x="3453" y="5515"/>
                  </a:cubicBezTo>
                  <a:cubicBezTo>
                    <a:pt x="4774" y="5789"/>
                    <a:pt x="4953" y="6586"/>
                    <a:pt x="4989" y="6765"/>
                  </a:cubicBezTo>
                  <a:cubicBezTo>
                    <a:pt x="4774" y="6836"/>
                    <a:pt x="4572" y="6920"/>
                    <a:pt x="4358" y="7015"/>
                  </a:cubicBezTo>
                  <a:cubicBezTo>
                    <a:pt x="4274" y="6682"/>
                    <a:pt x="3917" y="6051"/>
                    <a:pt x="2560" y="5658"/>
                  </a:cubicBezTo>
                  <a:cubicBezTo>
                    <a:pt x="1869" y="5467"/>
                    <a:pt x="1715" y="5003"/>
                    <a:pt x="1679" y="4896"/>
                  </a:cubicBezTo>
                  <a:lnTo>
                    <a:pt x="2036" y="4586"/>
                  </a:lnTo>
                  <a:cubicBezTo>
                    <a:pt x="2096" y="4705"/>
                    <a:pt x="2203" y="4884"/>
                    <a:pt x="2405" y="5051"/>
                  </a:cubicBezTo>
                  <a:cubicBezTo>
                    <a:pt x="2441" y="5074"/>
                    <a:pt x="2465" y="5074"/>
                    <a:pt x="2512" y="5074"/>
                  </a:cubicBezTo>
                  <a:cubicBezTo>
                    <a:pt x="2560" y="5074"/>
                    <a:pt x="2608" y="5062"/>
                    <a:pt x="2631" y="5015"/>
                  </a:cubicBezTo>
                  <a:cubicBezTo>
                    <a:pt x="2691" y="4943"/>
                    <a:pt x="2679" y="4860"/>
                    <a:pt x="2619" y="4800"/>
                  </a:cubicBezTo>
                  <a:cubicBezTo>
                    <a:pt x="2369" y="4586"/>
                    <a:pt x="2310" y="4384"/>
                    <a:pt x="2286" y="4360"/>
                  </a:cubicBezTo>
                  <a:cubicBezTo>
                    <a:pt x="2346" y="4300"/>
                    <a:pt x="2405" y="4265"/>
                    <a:pt x="2465" y="4205"/>
                  </a:cubicBezTo>
                  <a:close/>
                  <a:moveTo>
                    <a:pt x="5882" y="312"/>
                  </a:moveTo>
                  <a:cubicBezTo>
                    <a:pt x="5965" y="359"/>
                    <a:pt x="6072" y="431"/>
                    <a:pt x="6191" y="550"/>
                  </a:cubicBezTo>
                  <a:cubicBezTo>
                    <a:pt x="6489" y="883"/>
                    <a:pt x="6632" y="1443"/>
                    <a:pt x="6632" y="2145"/>
                  </a:cubicBezTo>
                  <a:cubicBezTo>
                    <a:pt x="6632" y="2241"/>
                    <a:pt x="6715" y="2312"/>
                    <a:pt x="6799" y="2312"/>
                  </a:cubicBezTo>
                  <a:cubicBezTo>
                    <a:pt x="6894" y="2312"/>
                    <a:pt x="6965" y="2241"/>
                    <a:pt x="6965" y="2145"/>
                  </a:cubicBezTo>
                  <a:cubicBezTo>
                    <a:pt x="6965" y="2026"/>
                    <a:pt x="6965" y="1919"/>
                    <a:pt x="6953" y="1824"/>
                  </a:cubicBezTo>
                  <a:lnTo>
                    <a:pt x="6953" y="1824"/>
                  </a:lnTo>
                  <a:cubicBezTo>
                    <a:pt x="7156" y="1895"/>
                    <a:pt x="7525" y="2038"/>
                    <a:pt x="7989" y="2372"/>
                  </a:cubicBezTo>
                  <a:cubicBezTo>
                    <a:pt x="8323" y="2598"/>
                    <a:pt x="8620" y="2860"/>
                    <a:pt x="8894" y="3146"/>
                  </a:cubicBezTo>
                  <a:cubicBezTo>
                    <a:pt x="8882" y="3396"/>
                    <a:pt x="8870" y="3681"/>
                    <a:pt x="8811" y="3967"/>
                  </a:cubicBezTo>
                  <a:cubicBezTo>
                    <a:pt x="8799" y="4050"/>
                    <a:pt x="8858" y="4122"/>
                    <a:pt x="8942" y="4146"/>
                  </a:cubicBezTo>
                  <a:lnTo>
                    <a:pt x="8977" y="4146"/>
                  </a:lnTo>
                  <a:cubicBezTo>
                    <a:pt x="9049" y="4146"/>
                    <a:pt x="9120" y="4086"/>
                    <a:pt x="9132" y="4003"/>
                  </a:cubicBezTo>
                  <a:cubicBezTo>
                    <a:pt x="9168" y="3824"/>
                    <a:pt x="9192" y="3634"/>
                    <a:pt x="9216" y="3455"/>
                  </a:cubicBezTo>
                  <a:cubicBezTo>
                    <a:pt x="9489" y="3777"/>
                    <a:pt x="9727" y="4098"/>
                    <a:pt x="9954" y="4408"/>
                  </a:cubicBezTo>
                  <a:cubicBezTo>
                    <a:pt x="9847" y="4693"/>
                    <a:pt x="9763" y="4920"/>
                    <a:pt x="9656" y="5134"/>
                  </a:cubicBezTo>
                  <a:cubicBezTo>
                    <a:pt x="9394" y="5729"/>
                    <a:pt x="9037" y="6253"/>
                    <a:pt x="8584" y="6705"/>
                  </a:cubicBezTo>
                  <a:cubicBezTo>
                    <a:pt x="7977" y="7313"/>
                    <a:pt x="7382" y="7598"/>
                    <a:pt x="7156" y="7682"/>
                  </a:cubicBezTo>
                  <a:cubicBezTo>
                    <a:pt x="7072" y="7479"/>
                    <a:pt x="6989" y="7301"/>
                    <a:pt x="6918" y="7134"/>
                  </a:cubicBezTo>
                  <a:cubicBezTo>
                    <a:pt x="7906" y="6610"/>
                    <a:pt x="8573" y="5824"/>
                    <a:pt x="8918" y="4753"/>
                  </a:cubicBezTo>
                  <a:cubicBezTo>
                    <a:pt x="8942" y="4670"/>
                    <a:pt x="8894" y="4574"/>
                    <a:pt x="8811" y="4562"/>
                  </a:cubicBezTo>
                  <a:cubicBezTo>
                    <a:pt x="8789" y="4554"/>
                    <a:pt x="8768" y="4550"/>
                    <a:pt x="8749" y="4550"/>
                  </a:cubicBezTo>
                  <a:cubicBezTo>
                    <a:pt x="8682" y="4550"/>
                    <a:pt x="8629" y="4596"/>
                    <a:pt x="8620" y="4670"/>
                  </a:cubicBezTo>
                  <a:cubicBezTo>
                    <a:pt x="8299" y="5646"/>
                    <a:pt x="7680" y="6372"/>
                    <a:pt x="6799" y="6848"/>
                  </a:cubicBezTo>
                  <a:cubicBezTo>
                    <a:pt x="6727" y="6682"/>
                    <a:pt x="6679" y="6575"/>
                    <a:pt x="6632" y="6479"/>
                  </a:cubicBezTo>
                  <a:cubicBezTo>
                    <a:pt x="7120" y="6277"/>
                    <a:pt x="7453" y="5943"/>
                    <a:pt x="7584" y="5515"/>
                  </a:cubicBezTo>
                  <a:cubicBezTo>
                    <a:pt x="7953" y="4396"/>
                    <a:pt x="6941" y="2955"/>
                    <a:pt x="6906" y="2895"/>
                  </a:cubicBezTo>
                  <a:cubicBezTo>
                    <a:pt x="6876" y="2844"/>
                    <a:pt x="6825" y="2820"/>
                    <a:pt x="6772" y="2820"/>
                  </a:cubicBezTo>
                  <a:cubicBezTo>
                    <a:pt x="6740" y="2820"/>
                    <a:pt x="6707" y="2830"/>
                    <a:pt x="6679" y="2848"/>
                  </a:cubicBezTo>
                  <a:cubicBezTo>
                    <a:pt x="6608" y="2895"/>
                    <a:pt x="6584" y="2991"/>
                    <a:pt x="6632" y="3074"/>
                  </a:cubicBezTo>
                  <a:cubicBezTo>
                    <a:pt x="6644" y="3086"/>
                    <a:pt x="7584" y="4443"/>
                    <a:pt x="7275" y="5408"/>
                  </a:cubicBezTo>
                  <a:cubicBezTo>
                    <a:pt x="7215" y="5586"/>
                    <a:pt x="7108" y="5753"/>
                    <a:pt x="6977" y="5884"/>
                  </a:cubicBezTo>
                  <a:cubicBezTo>
                    <a:pt x="7060" y="5467"/>
                    <a:pt x="7060" y="4765"/>
                    <a:pt x="6620" y="3765"/>
                  </a:cubicBezTo>
                  <a:cubicBezTo>
                    <a:pt x="6594" y="3713"/>
                    <a:pt x="6538" y="3674"/>
                    <a:pt x="6477" y="3674"/>
                  </a:cubicBezTo>
                  <a:cubicBezTo>
                    <a:pt x="6453" y="3674"/>
                    <a:pt x="6429" y="3680"/>
                    <a:pt x="6406" y="3693"/>
                  </a:cubicBezTo>
                  <a:cubicBezTo>
                    <a:pt x="6334" y="3729"/>
                    <a:pt x="6287" y="3824"/>
                    <a:pt x="6334" y="3908"/>
                  </a:cubicBezTo>
                  <a:cubicBezTo>
                    <a:pt x="6549" y="4348"/>
                    <a:pt x="6763" y="5015"/>
                    <a:pt x="6703" y="5634"/>
                  </a:cubicBezTo>
                  <a:cubicBezTo>
                    <a:pt x="6668" y="5991"/>
                    <a:pt x="6549" y="6146"/>
                    <a:pt x="6549" y="6170"/>
                  </a:cubicBezTo>
                  <a:cubicBezTo>
                    <a:pt x="6489" y="6194"/>
                    <a:pt x="6227" y="6289"/>
                    <a:pt x="6191" y="6301"/>
                  </a:cubicBezTo>
                  <a:cubicBezTo>
                    <a:pt x="6156" y="6015"/>
                    <a:pt x="6072" y="5658"/>
                    <a:pt x="5775" y="5336"/>
                  </a:cubicBezTo>
                  <a:cubicBezTo>
                    <a:pt x="5429" y="4943"/>
                    <a:pt x="4905" y="4705"/>
                    <a:pt x="4227" y="4622"/>
                  </a:cubicBezTo>
                  <a:cubicBezTo>
                    <a:pt x="3060" y="4479"/>
                    <a:pt x="2762" y="4062"/>
                    <a:pt x="2715" y="3979"/>
                  </a:cubicBezTo>
                  <a:cubicBezTo>
                    <a:pt x="3477" y="3324"/>
                    <a:pt x="4191" y="2717"/>
                    <a:pt x="4501" y="2455"/>
                  </a:cubicBezTo>
                  <a:cubicBezTo>
                    <a:pt x="5096" y="1979"/>
                    <a:pt x="5429" y="1860"/>
                    <a:pt x="5548" y="1824"/>
                  </a:cubicBezTo>
                  <a:cubicBezTo>
                    <a:pt x="5584" y="1955"/>
                    <a:pt x="5608" y="2038"/>
                    <a:pt x="5620" y="2038"/>
                  </a:cubicBezTo>
                  <a:cubicBezTo>
                    <a:pt x="5648" y="2105"/>
                    <a:pt x="5707" y="2141"/>
                    <a:pt x="5778" y="2141"/>
                  </a:cubicBezTo>
                  <a:cubicBezTo>
                    <a:pt x="5796" y="2141"/>
                    <a:pt x="5815" y="2138"/>
                    <a:pt x="5834" y="2133"/>
                  </a:cubicBezTo>
                  <a:cubicBezTo>
                    <a:pt x="5906" y="2098"/>
                    <a:pt x="5953" y="2014"/>
                    <a:pt x="5917" y="1919"/>
                  </a:cubicBezTo>
                  <a:cubicBezTo>
                    <a:pt x="5917" y="1907"/>
                    <a:pt x="5644" y="1193"/>
                    <a:pt x="5882" y="312"/>
                  </a:cubicBezTo>
                  <a:close/>
                  <a:moveTo>
                    <a:pt x="1417" y="5098"/>
                  </a:moveTo>
                  <a:cubicBezTo>
                    <a:pt x="1512" y="5336"/>
                    <a:pt x="1786" y="5753"/>
                    <a:pt x="2453" y="5943"/>
                  </a:cubicBezTo>
                  <a:cubicBezTo>
                    <a:pt x="2917" y="6074"/>
                    <a:pt x="3536" y="6313"/>
                    <a:pt x="3870" y="6753"/>
                  </a:cubicBezTo>
                  <a:cubicBezTo>
                    <a:pt x="3989" y="6896"/>
                    <a:pt x="4036" y="7027"/>
                    <a:pt x="4048" y="7110"/>
                  </a:cubicBezTo>
                  <a:cubicBezTo>
                    <a:pt x="4048" y="7134"/>
                    <a:pt x="4036" y="7134"/>
                    <a:pt x="4036" y="7134"/>
                  </a:cubicBezTo>
                  <a:cubicBezTo>
                    <a:pt x="3381" y="7408"/>
                    <a:pt x="2750" y="7658"/>
                    <a:pt x="2346" y="7789"/>
                  </a:cubicBezTo>
                  <a:cubicBezTo>
                    <a:pt x="2324" y="7793"/>
                    <a:pt x="2302" y="7796"/>
                    <a:pt x="2281" y="7796"/>
                  </a:cubicBezTo>
                  <a:cubicBezTo>
                    <a:pt x="2246" y="7796"/>
                    <a:pt x="2213" y="7788"/>
                    <a:pt x="2191" y="7765"/>
                  </a:cubicBezTo>
                  <a:lnTo>
                    <a:pt x="1834" y="7503"/>
                  </a:lnTo>
                  <a:cubicBezTo>
                    <a:pt x="1917" y="7444"/>
                    <a:pt x="2036" y="7384"/>
                    <a:pt x="2155" y="7313"/>
                  </a:cubicBezTo>
                  <a:cubicBezTo>
                    <a:pt x="2488" y="7110"/>
                    <a:pt x="2786" y="6896"/>
                    <a:pt x="2798" y="6884"/>
                  </a:cubicBezTo>
                  <a:cubicBezTo>
                    <a:pt x="2869" y="6836"/>
                    <a:pt x="2881" y="6729"/>
                    <a:pt x="2822" y="6658"/>
                  </a:cubicBezTo>
                  <a:cubicBezTo>
                    <a:pt x="2802" y="6617"/>
                    <a:pt x="2758" y="6596"/>
                    <a:pt x="2712" y="6596"/>
                  </a:cubicBezTo>
                  <a:cubicBezTo>
                    <a:pt x="2676" y="6596"/>
                    <a:pt x="2638" y="6608"/>
                    <a:pt x="2608" y="6634"/>
                  </a:cubicBezTo>
                  <a:cubicBezTo>
                    <a:pt x="2072" y="7015"/>
                    <a:pt x="1393" y="7420"/>
                    <a:pt x="1250" y="7420"/>
                  </a:cubicBezTo>
                  <a:cubicBezTo>
                    <a:pt x="643" y="7360"/>
                    <a:pt x="357" y="6313"/>
                    <a:pt x="310" y="6194"/>
                  </a:cubicBezTo>
                  <a:cubicBezTo>
                    <a:pt x="298" y="6134"/>
                    <a:pt x="310" y="6063"/>
                    <a:pt x="369" y="6015"/>
                  </a:cubicBezTo>
                  <a:cubicBezTo>
                    <a:pt x="583" y="5836"/>
                    <a:pt x="953" y="5503"/>
                    <a:pt x="1417" y="5098"/>
                  </a:cubicBezTo>
                  <a:close/>
                  <a:moveTo>
                    <a:pt x="5797" y="0"/>
                  </a:moveTo>
                  <a:cubicBezTo>
                    <a:pt x="5725" y="0"/>
                    <a:pt x="5665" y="45"/>
                    <a:pt x="5644" y="109"/>
                  </a:cubicBezTo>
                  <a:cubicBezTo>
                    <a:pt x="5620" y="169"/>
                    <a:pt x="5608" y="217"/>
                    <a:pt x="5596" y="276"/>
                  </a:cubicBezTo>
                  <a:cubicBezTo>
                    <a:pt x="4751" y="371"/>
                    <a:pt x="4215" y="693"/>
                    <a:pt x="4179" y="705"/>
                  </a:cubicBezTo>
                  <a:cubicBezTo>
                    <a:pt x="4132" y="729"/>
                    <a:pt x="4120" y="764"/>
                    <a:pt x="4108" y="812"/>
                  </a:cubicBezTo>
                  <a:cubicBezTo>
                    <a:pt x="4096" y="848"/>
                    <a:pt x="4108" y="895"/>
                    <a:pt x="4132" y="931"/>
                  </a:cubicBezTo>
                  <a:lnTo>
                    <a:pt x="4786" y="1907"/>
                  </a:lnTo>
                  <a:cubicBezTo>
                    <a:pt x="4655" y="2003"/>
                    <a:pt x="4513" y="2098"/>
                    <a:pt x="4346" y="2241"/>
                  </a:cubicBezTo>
                  <a:cubicBezTo>
                    <a:pt x="3620" y="2812"/>
                    <a:pt x="893" y="5193"/>
                    <a:pt x="191" y="5813"/>
                  </a:cubicBezTo>
                  <a:cubicBezTo>
                    <a:pt x="60" y="5932"/>
                    <a:pt x="0" y="6122"/>
                    <a:pt x="48" y="6313"/>
                  </a:cubicBezTo>
                  <a:cubicBezTo>
                    <a:pt x="83" y="6467"/>
                    <a:pt x="191" y="6825"/>
                    <a:pt x="405" y="7146"/>
                  </a:cubicBezTo>
                  <a:cubicBezTo>
                    <a:pt x="643" y="7515"/>
                    <a:pt x="917" y="7729"/>
                    <a:pt x="1250" y="7753"/>
                  </a:cubicBezTo>
                  <a:lnTo>
                    <a:pt x="1274" y="7753"/>
                  </a:lnTo>
                  <a:cubicBezTo>
                    <a:pt x="1334" y="7753"/>
                    <a:pt x="1417" y="7741"/>
                    <a:pt x="1536" y="7694"/>
                  </a:cubicBezTo>
                  <a:lnTo>
                    <a:pt x="2024" y="8039"/>
                  </a:lnTo>
                  <a:cubicBezTo>
                    <a:pt x="2107" y="8099"/>
                    <a:pt x="2215" y="8134"/>
                    <a:pt x="2310" y="8134"/>
                  </a:cubicBezTo>
                  <a:cubicBezTo>
                    <a:pt x="2369" y="8134"/>
                    <a:pt x="2405" y="8110"/>
                    <a:pt x="2465" y="8099"/>
                  </a:cubicBezTo>
                  <a:cubicBezTo>
                    <a:pt x="2881" y="7956"/>
                    <a:pt x="3512" y="7694"/>
                    <a:pt x="4167" y="7432"/>
                  </a:cubicBezTo>
                  <a:cubicBezTo>
                    <a:pt x="4953" y="7122"/>
                    <a:pt x="5775" y="6777"/>
                    <a:pt x="6358" y="6586"/>
                  </a:cubicBezTo>
                  <a:cubicBezTo>
                    <a:pt x="6537" y="6979"/>
                    <a:pt x="7251" y="8610"/>
                    <a:pt x="7846" y="10230"/>
                  </a:cubicBezTo>
                  <a:cubicBezTo>
                    <a:pt x="7870" y="10289"/>
                    <a:pt x="7930" y="10337"/>
                    <a:pt x="7989" y="10337"/>
                  </a:cubicBezTo>
                  <a:cubicBezTo>
                    <a:pt x="8001" y="10337"/>
                    <a:pt x="8025" y="10337"/>
                    <a:pt x="8049" y="10313"/>
                  </a:cubicBezTo>
                  <a:cubicBezTo>
                    <a:pt x="8144" y="10289"/>
                    <a:pt x="8168" y="10194"/>
                    <a:pt x="8144" y="10111"/>
                  </a:cubicBezTo>
                  <a:lnTo>
                    <a:pt x="7965" y="9622"/>
                  </a:lnTo>
                  <a:cubicBezTo>
                    <a:pt x="8215" y="9480"/>
                    <a:pt x="9275" y="8944"/>
                    <a:pt x="10120" y="8170"/>
                  </a:cubicBezTo>
                  <a:cubicBezTo>
                    <a:pt x="10180" y="8110"/>
                    <a:pt x="10192" y="8015"/>
                    <a:pt x="10132" y="7956"/>
                  </a:cubicBezTo>
                  <a:cubicBezTo>
                    <a:pt x="10097" y="7920"/>
                    <a:pt x="10044" y="7897"/>
                    <a:pt x="9995" y="7897"/>
                  </a:cubicBezTo>
                  <a:cubicBezTo>
                    <a:pt x="9962" y="7897"/>
                    <a:pt x="9930" y="7908"/>
                    <a:pt x="9906" y="7932"/>
                  </a:cubicBezTo>
                  <a:cubicBezTo>
                    <a:pt x="9120" y="8646"/>
                    <a:pt x="8144" y="9170"/>
                    <a:pt x="7858" y="9301"/>
                  </a:cubicBezTo>
                  <a:cubicBezTo>
                    <a:pt x="7787" y="9122"/>
                    <a:pt x="7727" y="8944"/>
                    <a:pt x="7644" y="8765"/>
                  </a:cubicBezTo>
                  <a:cubicBezTo>
                    <a:pt x="8025" y="8587"/>
                    <a:pt x="9180" y="7991"/>
                    <a:pt x="10049" y="6944"/>
                  </a:cubicBezTo>
                  <a:cubicBezTo>
                    <a:pt x="10108" y="6860"/>
                    <a:pt x="10085" y="6777"/>
                    <a:pt x="10025" y="6717"/>
                  </a:cubicBezTo>
                  <a:cubicBezTo>
                    <a:pt x="9993" y="6691"/>
                    <a:pt x="9958" y="6678"/>
                    <a:pt x="9925" y="6678"/>
                  </a:cubicBezTo>
                  <a:cubicBezTo>
                    <a:pt x="9883" y="6678"/>
                    <a:pt x="9844" y="6697"/>
                    <a:pt x="9811" y="6729"/>
                  </a:cubicBezTo>
                  <a:cubicBezTo>
                    <a:pt x="9001" y="7718"/>
                    <a:pt x="7906" y="8289"/>
                    <a:pt x="7525" y="8468"/>
                  </a:cubicBezTo>
                  <a:cubicBezTo>
                    <a:pt x="7453" y="8289"/>
                    <a:pt x="7382" y="8110"/>
                    <a:pt x="7322" y="7956"/>
                  </a:cubicBezTo>
                  <a:cubicBezTo>
                    <a:pt x="7572" y="7848"/>
                    <a:pt x="8203" y="7551"/>
                    <a:pt x="8835" y="6908"/>
                  </a:cubicBezTo>
                  <a:cubicBezTo>
                    <a:pt x="9311" y="6432"/>
                    <a:pt x="9704" y="5884"/>
                    <a:pt x="9989" y="5253"/>
                  </a:cubicBezTo>
                  <a:cubicBezTo>
                    <a:pt x="10061" y="5098"/>
                    <a:pt x="10120" y="4931"/>
                    <a:pt x="10180" y="4765"/>
                  </a:cubicBezTo>
                  <a:cubicBezTo>
                    <a:pt x="10323" y="4991"/>
                    <a:pt x="10442" y="5193"/>
                    <a:pt x="10561" y="5408"/>
                  </a:cubicBezTo>
                  <a:cubicBezTo>
                    <a:pt x="10478" y="5658"/>
                    <a:pt x="10370" y="5908"/>
                    <a:pt x="10239" y="6146"/>
                  </a:cubicBezTo>
                  <a:cubicBezTo>
                    <a:pt x="10192" y="6229"/>
                    <a:pt x="10228" y="6324"/>
                    <a:pt x="10299" y="6372"/>
                  </a:cubicBezTo>
                  <a:cubicBezTo>
                    <a:pt x="10323" y="6384"/>
                    <a:pt x="10359" y="6384"/>
                    <a:pt x="10370" y="6384"/>
                  </a:cubicBezTo>
                  <a:cubicBezTo>
                    <a:pt x="10430" y="6384"/>
                    <a:pt x="10478" y="6360"/>
                    <a:pt x="10501" y="6313"/>
                  </a:cubicBezTo>
                  <a:cubicBezTo>
                    <a:pt x="10668" y="6027"/>
                    <a:pt x="10799" y="5729"/>
                    <a:pt x="10894" y="5455"/>
                  </a:cubicBezTo>
                  <a:lnTo>
                    <a:pt x="10894" y="5432"/>
                  </a:lnTo>
                  <a:lnTo>
                    <a:pt x="10894" y="5420"/>
                  </a:lnTo>
                  <a:lnTo>
                    <a:pt x="10859" y="5408"/>
                  </a:lnTo>
                  <a:lnTo>
                    <a:pt x="10859" y="5396"/>
                  </a:lnTo>
                  <a:lnTo>
                    <a:pt x="10859" y="5372"/>
                  </a:lnTo>
                  <a:lnTo>
                    <a:pt x="10859" y="5360"/>
                  </a:lnTo>
                  <a:lnTo>
                    <a:pt x="10859" y="5348"/>
                  </a:lnTo>
                  <a:cubicBezTo>
                    <a:pt x="10668" y="5003"/>
                    <a:pt x="10478" y="4693"/>
                    <a:pt x="10299" y="4408"/>
                  </a:cubicBezTo>
                  <a:cubicBezTo>
                    <a:pt x="10418" y="3979"/>
                    <a:pt x="10489" y="3527"/>
                    <a:pt x="10525" y="3050"/>
                  </a:cubicBezTo>
                  <a:cubicBezTo>
                    <a:pt x="10549" y="3086"/>
                    <a:pt x="10561" y="3110"/>
                    <a:pt x="10597" y="3157"/>
                  </a:cubicBezTo>
                  <a:cubicBezTo>
                    <a:pt x="10620" y="3205"/>
                    <a:pt x="10668" y="3217"/>
                    <a:pt x="10716" y="3217"/>
                  </a:cubicBezTo>
                  <a:cubicBezTo>
                    <a:pt x="10740" y="3217"/>
                    <a:pt x="10787" y="3205"/>
                    <a:pt x="10823" y="3193"/>
                  </a:cubicBezTo>
                  <a:cubicBezTo>
                    <a:pt x="10894" y="3134"/>
                    <a:pt x="10894" y="3038"/>
                    <a:pt x="10847" y="2967"/>
                  </a:cubicBezTo>
                  <a:cubicBezTo>
                    <a:pt x="10085" y="1979"/>
                    <a:pt x="9251" y="1264"/>
                    <a:pt x="8394" y="812"/>
                  </a:cubicBezTo>
                  <a:cubicBezTo>
                    <a:pt x="7703" y="455"/>
                    <a:pt x="6989" y="252"/>
                    <a:pt x="6275" y="240"/>
                  </a:cubicBezTo>
                  <a:cubicBezTo>
                    <a:pt x="6037" y="50"/>
                    <a:pt x="5834" y="14"/>
                    <a:pt x="5822" y="2"/>
                  </a:cubicBezTo>
                  <a:cubicBezTo>
                    <a:pt x="5814" y="1"/>
                    <a:pt x="5805" y="0"/>
                    <a:pt x="5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2006;p81">
              <a:extLst>
                <a:ext uri="{FF2B5EF4-FFF2-40B4-BE49-F238E27FC236}">
                  <a16:creationId xmlns:a16="http://schemas.microsoft.com/office/drawing/2014/main" id="{F388A548-09B3-5479-255C-B75CE3D83427}"/>
                </a:ext>
              </a:extLst>
            </p:cNvPr>
            <p:cNvSpPr/>
            <p:nvPr/>
          </p:nvSpPr>
          <p:spPr>
            <a:xfrm>
              <a:off x="3927757" y="1737234"/>
              <a:ext cx="18720" cy="19104"/>
            </a:xfrm>
            <a:custGeom>
              <a:avLst/>
              <a:gdLst/>
              <a:ahLst/>
              <a:cxnLst/>
              <a:rect l="l" t="t" r="r" b="b"/>
              <a:pathLst>
                <a:path w="585" h="597" extrusionOk="0">
                  <a:moveTo>
                    <a:pt x="404" y="0"/>
                  </a:moveTo>
                  <a:cubicBezTo>
                    <a:pt x="349" y="0"/>
                    <a:pt x="294" y="26"/>
                    <a:pt x="263" y="73"/>
                  </a:cubicBezTo>
                  <a:cubicBezTo>
                    <a:pt x="203" y="168"/>
                    <a:pt x="132" y="251"/>
                    <a:pt x="61" y="346"/>
                  </a:cubicBezTo>
                  <a:cubicBezTo>
                    <a:pt x="1" y="418"/>
                    <a:pt x="13" y="501"/>
                    <a:pt x="72" y="561"/>
                  </a:cubicBezTo>
                  <a:cubicBezTo>
                    <a:pt x="108" y="597"/>
                    <a:pt x="132" y="597"/>
                    <a:pt x="180" y="597"/>
                  </a:cubicBezTo>
                  <a:cubicBezTo>
                    <a:pt x="227" y="597"/>
                    <a:pt x="263" y="573"/>
                    <a:pt x="299" y="537"/>
                  </a:cubicBezTo>
                  <a:cubicBezTo>
                    <a:pt x="382" y="430"/>
                    <a:pt x="465" y="346"/>
                    <a:pt x="525" y="239"/>
                  </a:cubicBezTo>
                  <a:cubicBezTo>
                    <a:pt x="584" y="180"/>
                    <a:pt x="561" y="73"/>
                    <a:pt x="489" y="25"/>
                  </a:cubicBezTo>
                  <a:cubicBezTo>
                    <a:pt x="464" y="8"/>
                    <a:pt x="434" y="0"/>
                    <a:pt x="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61" name="Google Shape;12007;p81">
            <a:extLst>
              <a:ext uri="{FF2B5EF4-FFF2-40B4-BE49-F238E27FC236}">
                <a16:creationId xmlns:a16="http://schemas.microsoft.com/office/drawing/2014/main" id="{5D0B7893-D81E-C039-D5A8-04509D9AC24E}"/>
              </a:ext>
            </a:extLst>
          </p:cNvPr>
          <p:cNvGrpSpPr/>
          <p:nvPr/>
        </p:nvGrpSpPr>
        <p:grpSpPr>
          <a:xfrm>
            <a:off x="10296928" y="2995724"/>
            <a:ext cx="695744" cy="694976"/>
            <a:chOff x="5246797" y="1500658"/>
            <a:chExt cx="347872" cy="347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2" name="Google Shape;12008;p81">
              <a:extLst>
                <a:ext uri="{FF2B5EF4-FFF2-40B4-BE49-F238E27FC236}">
                  <a16:creationId xmlns:a16="http://schemas.microsoft.com/office/drawing/2014/main" id="{CBCBFD17-F701-54CF-9376-C195462EED49}"/>
                </a:ext>
              </a:extLst>
            </p:cNvPr>
            <p:cNvSpPr/>
            <p:nvPr/>
          </p:nvSpPr>
          <p:spPr>
            <a:xfrm>
              <a:off x="5246797" y="1500658"/>
              <a:ext cx="347872" cy="347488"/>
            </a:xfrm>
            <a:custGeom>
              <a:avLst/>
              <a:gdLst/>
              <a:ahLst/>
              <a:cxnLst/>
              <a:rect l="l" t="t" r="r" b="b"/>
              <a:pathLst>
                <a:path w="10871" h="10859" extrusionOk="0">
                  <a:moveTo>
                    <a:pt x="2024" y="989"/>
                  </a:moveTo>
                  <a:cubicBezTo>
                    <a:pt x="2441" y="989"/>
                    <a:pt x="2822" y="1251"/>
                    <a:pt x="2977" y="1620"/>
                  </a:cubicBezTo>
                  <a:cubicBezTo>
                    <a:pt x="2560" y="1834"/>
                    <a:pt x="2179" y="2120"/>
                    <a:pt x="1834" y="2453"/>
                  </a:cubicBezTo>
                  <a:cubicBezTo>
                    <a:pt x="1703" y="2584"/>
                    <a:pt x="1572" y="2715"/>
                    <a:pt x="1453" y="2870"/>
                  </a:cubicBezTo>
                  <a:cubicBezTo>
                    <a:pt x="1167" y="2679"/>
                    <a:pt x="1001" y="2358"/>
                    <a:pt x="1001" y="2024"/>
                  </a:cubicBezTo>
                  <a:cubicBezTo>
                    <a:pt x="1001" y="1453"/>
                    <a:pt x="1465" y="989"/>
                    <a:pt x="2024" y="989"/>
                  </a:cubicBezTo>
                  <a:close/>
                  <a:moveTo>
                    <a:pt x="2024" y="310"/>
                  </a:moveTo>
                  <a:cubicBezTo>
                    <a:pt x="2715" y="310"/>
                    <a:pt x="3322" y="715"/>
                    <a:pt x="3608" y="1334"/>
                  </a:cubicBezTo>
                  <a:cubicBezTo>
                    <a:pt x="3489" y="1382"/>
                    <a:pt x="3382" y="1429"/>
                    <a:pt x="3275" y="1465"/>
                  </a:cubicBezTo>
                  <a:cubicBezTo>
                    <a:pt x="3072" y="977"/>
                    <a:pt x="2572" y="667"/>
                    <a:pt x="2036" y="667"/>
                  </a:cubicBezTo>
                  <a:cubicBezTo>
                    <a:pt x="1298" y="667"/>
                    <a:pt x="691" y="1274"/>
                    <a:pt x="691" y="2013"/>
                  </a:cubicBezTo>
                  <a:cubicBezTo>
                    <a:pt x="691" y="2465"/>
                    <a:pt x="893" y="2870"/>
                    <a:pt x="1251" y="3120"/>
                  </a:cubicBezTo>
                  <a:cubicBezTo>
                    <a:pt x="1179" y="3227"/>
                    <a:pt x="1120" y="3310"/>
                    <a:pt x="1048" y="3418"/>
                  </a:cubicBezTo>
                  <a:cubicBezTo>
                    <a:pt x="596" y="3108"/>
                    <a:pt x="310" y="2584"/>
                    <a:pt x="310" y="2024"/>
                  </a:cubicBezTo>
                  <a:cubicBezTo>
                    <a:pt x="310" y="1084"/>
                    <a:pt x="1096" y="310"/>
                    <a:pt x="2024" y="310"/>
                  </a:cubicBezTo>
                  <a:close/>
                  <a:moveTo>
                    <a:pt x="8847" y="310"/>
                  </a:moveTo>
                  <a:cubicBezTo>
                    <a:pt x="9787" y="310"/>
                    <a:pt x="10561" y="1084"/>
                    <a:pt x="10561" y="2024"/>
                  </a:cubicBezTo>
                  <a:cubicBezTo>
                    <a:pt x="10561" y="2584"/>
                    <a:pt x="10276" y="3108"/>
                    <a:pt x="9823" y="3418"/>
                  </a:cubicBezTo>
                  <a:cubicBezTo>
                    <a:pt x="9764" y="3310"/>
                    <a:pt x="9692" y="3215"/>
                    <a:pt x="9621" y="3120"/>
                  </a:cubicBezTo>
                  <a:cubicBezTo>
                    <a:pt x="9978" y="2870"/>
                    <a:pt x="10180" y="2465"/>
                    <a:pt x="10180" y="2024"/>
                  </a:cubicBezTo>
                  <a:cubicBezTo>
                    <a:pt x="10180" y="1846"/>
                    <a:pt x="10156" y="1667"/>
                    <a:pt x="10073" y="1501"/>
                  </a:cubicBezTo>
                  <a:cubicBezTo>
                    <a:pt x="10054" y="1442"/>
                    <a:pt x="9977" y="1399"/>
                    <a:pt x="9911" y="1399"/>
                  </a:cubicBezTo>
                  <a:cubicBezTo>
                    <a:pt x="9897" y="1399"/>
                    <a:pt x="9883" y="1401"/>
                    <a:pt x="9871" y="1405"/>
                  </a:cubicBezTo>
                  <a:cubicBezTo>
                    <a:pt x="9799" y="1441"/>
                    <a:pt x="9752" y="1536"/>
                    <a:pt x="9775" y="1620"/>
                  </a:cubicBezTo>
                  <a:cubicBezTo>
                    <a:pt x="9835" y="1751"/>
                    <a:pt x="9859" y="1882"/>
                    <a:pt x="9859" y="2013"/>
                  </a:cubicBezTo>
                  <a:cubicBezTo>
                    <a:pt x="9859" y="2358"/>
                    <a:pt x="9692" y="2667"/>
                    <a:pt x="9406" y="2870"/>
                  </a:cubicBezTo>
                  <a:cubicBezTo>
                    <a:pt x="9287" y="2715"/>
                    <a:pt x="9156" y="2584"/>
                    <a:pt x="9025" y="2453"/>
                  </a:cubicBezTo>
                  <a:cubicBezTo>
                    <a:pt x="8680" y="2120"/>
                    <a:pt x="8287" y="1834"/>
                    <a:pt x="7870" y="1620"/>
                  </a:cubicBezTo>
                  <a:cubicBezTo>
                    <a:pt x="8037" y="1239"/>
                    <a:pt x="8406" y="989"/>
                    <a:pt x="8835" y="989"/>
                  </a:cubicBezTo>
                  <a:cubicBezTo>
                    <a:pt x="9013" y="989"/>
                    <a:pt x="9204" y="1036"/>
                    <a:pt x="9347" y="1143"/>
                  </a:cubicBezTo>
                  <a:cubicBezTo>
                    <a:pt x="9373" y="1154"/>
                    <a:pt x="9400" y="1160"/>
                    <a:pt x="9426" y="1160"/>
                  </a:cubicBezTo>
                  <a:cubicBezTo>
                    <a:pt x="9485" y="1160"/>
                    <a:pt x="9540" y="1133"/>
                    <a:pt x="9573" y="1084"/>
                  </a:cubicBezTo>
                  <a:cubicBezTo>
                    <a:pt x="9621" y="1001"/>
                    <a:pt x="9585" y="905"/>
                    <a:pt x="9514" y="858"/>
                  </a:cubicBezTo>
                  <a:cubicBezTo>
                    <a:pt x="9299" y="739"/>
                    <a:pt x="9061" y="667"/>
                    <a:pt x="8835" y="667"/>
                  </a:cubicBezTo>
                  <a:cubicBezTo>
                    <a:pt x="8299" y="667"/>
                    <a:pt x="7799" y="977"/>
                    <a:pt x="7597" y="1465"/>
                  </a:cubicBezTo>
                  <a:cubicBezTo>
                    <a:pt x="7489" y="1417"/>
                    <a:pt x="7370" y="1382"/>
                    <a:pt x="7263" y="1334"/>
                  </a:cubicBezTo>
                  <a:cubicBezTo>
                    <a:pt x="7537" y="727"/>
                    <a:pt x="8156" y="310"/>
                    <a:pt x="8847" y="310"/>
                  </a:cubicBezTo>
                  <a:close/>
                  <a:moveTo>
                    <a:pt x="5430" y="1322"/>
                  </a:moveTo>
                  <a:cubicBezTo>
                    <a:pt x="6716" y="1322"/>
                    <a:pt x="7906" y="1798"/>
                    <a:pt x="8811" y="2679"/>
                  </a:cubicBezTo>
                  <a:cubicBezTo>
                    <a:pt x="9704" y="3548"/>
                    <a:pt x="10216" y="4715"/>
                    <a:pt x="10216" y="5930"/>
                  </a:cubicBezTo>
                  <a:cubicBezTo>
                    <a:pt x="10216" y="7168"/>
                    <a:pt x="9728" y="8311"/>
                    <a:pt x="8811" y="9192"/>
                  </a:cubicBezTo>
                  <a:cubicBezTo>
                    <a:pt x="7906" y="10073"/>
                    <a:pt x="6716" y="10549"/>
                    <a:pt x="5430" y="10549"/>
                  </a:cubicBezTo>
                  <a:cubicBezTo>
                    <a:pt x="4156" y="10549"/>
                    <a:pt x="2965" y="10073"/>
                    <a:pt x="2060" y="9192"/>
                  </a:cubicBezTo>
                  <a:cubicBezTo>
                    <a:pt x="1167" y="8323"/>
                    <a:pt x="655" y="7168"/>
                    <a:pt x="655" y="5930"/>
                  </a:cubicBezTo>
                  <a:cubicBezTo>
                    <a:pt x="655" y="4703"/>
                    <a:pt x="1143" y="3548"/>
                    <a:pt x="2060" y="2679"/>
                  </a:cubicBezTo>
                  <a:cubicBezTo>
                    <a:pt x="2965" y="1798"/>
                    <a:pt x="4156" y="1322"/>
                    <a:pt x="5430" y="1322"/>
                  </a:cubicBezTo>
                  <a:close/>
                  <a:moveTo>
                    <a:pt x="2024" y="0"/>
                  </a:moveTo>
                  <a:cubicBezTo>
                    <a:pt x="917" y="0"/>
                    <a:pt x="0" y="905"/>
                    <a:pt x="0" y="2024"/>
                  </a:cubicBezTo>
                  <a:cubicBezTo>
                    <a:pt x="0" y="2691"/>
                    <a:pt x="346" y="3334"/>
                    <a:pt x="893" y="3703"/>
                  </a:cubicBezTo>
                  <a:cubicBezTo>
                    <a:pt x="536" y="4382"/>
                    <a:pt x="346" y="5144"/>
                    <a:pt x="346" y="5930"/>
                  </a:cubicBezTo>
                  <a:cubicBezTo>
                    <a:pt x="346" y="7239"/>
                    <a:pt x="881" y="8490"/>
                    <a:pt x="1834" y="9418"/>
                  </a:cubicBezTo>
                  <a:cubicBezTo>
                    <a:pt x="2798" y="10335"/>
                    <a:pt x="4072" y="10859"/>
                    <a:pt x="5442" y="10859"/>
                  </a:cubicBezTo>
                  <a:cubicBezTo>
                    <a:pt x="6811" y="10859"/>
                    <a:pt x="8073" y="10359"/>
                    <a:pt x="9037" y="9418"/>
                  </a:cubicBezTo>
                  <a:cubicBezTo>
                    <a:pt x="10002" y="8490"/>
                    <a:pt x="10526" y="7239"/>
                    <a:pt x="10526" y="5930"/>
                  </a:cubicBezTo>
                  <a:cubicBezTo>
                    <a:pt x="10526" y="5144"/>
                    <a:pt x="10335" y="4382"/>
                    <a:pt x="9978" y="3703"/>
                  </a:cubicBezTo>
                  <a:cubicBezTo>
                    <a:pt x="10526" y="3322"/>
                    <a:pt x="10871" y="2703"/>
                    <a:pt x="10871" y="2024"/>
                  </a:cubicBezTo>
                  <a:cubicBezTo>
                    <a:pt x="10871" y="905"/>
                    <a:pt x="9966" y="0"/>
                    <a:pt x="8847" y="0"/>
                  </a:cubicBezTo>
                  <a:cubicBezTo>
                    <a:pt x="8025" y="0"/>
                    <a:pt x="7287" y="489"/>
                    <a:pt x="6966" y="1251"/>
                  </a:cubicBezTo>
                  <a:cubicBezTo>
                    <a:pt x="6477" y="1096"/>
                    <a:pt x="5977" y="1024"/>
                    <a:pt x="5442" y="1024"/>
                  </a:cubicBezTo>
                  <a:cubicBezTo>
                    <a:pt x="4918" y="1024"/>
                    <a:pt x="4394" y="1096"/>
                    <a:pt x="3906" y="1251"/>
                  </a:cubicBezTo>
                  <a:cubicBezTo>
                    <a:pt x="3596" y="500"/>
                    <a:pt x="2846" y="0"/>
                    <a:pt x="20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2009;p81">
              <a:extLst>
                <a:ext uri="{FF2B5EF4-FFF2-40B4-BE49-F238E27FC236}">
                  <a16:creationId xmlns:a16="http://schemas.microsoft.com/office/drawing/2014/main" id="{1B388654-85CB-DEE4-6CC9-996DB0A829BA}"/>
                </a:ext>
              </a:extLst>
            </p:cNvPr>
            <p:cNvSpPr/>
            <p:nvPr/>
          </p:nvSpPr>
          <p:spPr>
            <a:xfrm>
              <a:off x="5333677" y="1663346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7" y="596"/>
                    <a:pt x="1274" y="524"/>
                    <a:pt x="1191" y="524"/>
                  </a:cubicBezTo>
                  <a:cubicBezTo>
                    <a:pt x="1095" y="524"/>
                    <a:pt x="1024" y="596"/>
                    <a:pt x="1024" y="691"/>
                  </a:cubicBezTo>
                  <a:lnTo>
                    <a:pt x="1024" y="846"/>
                  </a:lnTo>
                  <a:cubicBezTo>
                    <a:pt x="1024" y="1048"/>
                    <a:pt x="857" y="1203"/>
                    <a:pt x="667" y="1203"/>
                  </a:cubicBezTo>
                  <a:cubicBezTo>
                    <a:pt x="476" y="1203"/>
                    <a:pt x="310" y="1048"/>
                    <a:pt x="310" y="846"/>
                  </a:cubicBezTo>
                  <a:lnTo>
                    <a:pt x="310" y="691"/>
                  </a:lnTo>
                  <a:cubicBezTo>
                    <a:pt x="310" y="489"/>
                    <a:pt x="476" y="334"/>
                    <a:pt x="667" y="334"/>
                  </a:cubicBezTo>
                  <a:cubicBezTo>
                    <a:pt x="762" y="334"/>
                    <a:pt x="833" y="250"/>
                    <a:pt x="833" y="167"/>
                  </a:cubicBezTo>
                  <a:cubicBezTo>
                    <a:pt x="833" y="72"/>
                    <a:pt x="762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2010;p81">
              <a:extLst>
                <a:ext uri="{FF2B5EF4-FFF2-40B4-BE49-F238E27FC236}">
                  <a16:creationId xmlns:a16="http://schemas.microsoft.com/office/drawing/2014/main" id="{375A7F6F-7B18-3EED-997C-DFD2F0958393}"/>
                </a:ext>
              </a:extLst>
            </p:cNvPr>
            <p:cNvSpPr/>
            <p:nvPr/>
          </p:nvSpPr>
          <p:spPr>
            <a:xfrm>
              <a:off x="5463949" y="1663346"/>
              <a:ext cx="43488" cy="48032"/>
            </a:xfrm>
            <a:custGeom>
              <a:avLst/>
              <a:gdLst/>
              <a:ahLst/>
              <a:cxnLst/>
              <a:rect l="l" t="t" r="r" b="b"/>
              <a:pathLst>
                <a:path w="1359" h="1501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9" y="1501"/>
                    <a:pt x="668" y="1501"/>
                  </a:cubicBezTo>
                  <a:cubicBezTo>
                    <a:pt x="1049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7" y="524"/>
                    <a:pt x="1192" y="524"/>
                  </a:cubicBezTo>
                  <a:cubicBezTo>
                    <a:pt x="1108" y="524"/>
                    <a:pt x="1037" y="596"/>
                    <a:pt x="1037" y="691"/>
                  </a:cubicBezTo>
                  <a:lnTo>
                    <a:pt x="1037" y="846"/>
                  </a:lnTo>
                  <a:cubicBezTo>
                    <a:pt x="1037" y="1048"/>
                    <a:pt x="870" y="1203"/>
                    <a:pt x="668" y="1203"/>
                  </a:cubicBezTo>
                  <a:cubicBezTo>
                    <a:pt x="477" y="1203"/>
                    <a:pt x="311" y="1048"/>
                    <a:pt x="311" y="846"/>
                  </a:cubicBezTo>
                  <a:lnTo>
                    <a:pt x="311" y="691"/>
                  </a:lnTo>
                  <a:cubicBezTo>
                    <a:pt x="311" y="489"/>
                    <a:pt x="477" y="334"/>
                    <a:pt x="668" y="334"/>
                  </a:cubicBezTo>
                  <a:cubicBezTo>
                    <a:pt x="763" y="334"/>
                    <a:pt x="834" y="250"/>
                    <a:pt x="834" y="167"/>
                  </a:cubicBezTo>
                  <a:cubicBezTo>
                    <a:pt x="834" y="72"/>
                    <a:pt x="763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12011;p81">
              <a:extLst>
                <a:ext uri="{FF2B5EF4-FFF2-40B4-BE49-F238E27FC236}">
                  <a16:creationId xmlns:a16="http://schemas.microsoft.com/office/drawing/2014/main" id="{F4837AFB-89C4-C751-B78D-61406C2821B5}"/>
                </a:ext>
              </a:extLst>
            </p:cNvPr>
            <p:cNvSpPr/>
            <p:nvPr/>
          </p:nvSpPr>
          <p:spPr>
            <a:xfrm>
              <a:off x="5365677" y="1730002"/>
              <a:ext cx="109760" cy="96064"/>
            </a:xfrm>
            <a:custGeom>
              <a:avLst/>
              <a:gdLst/>
              <a:ahLst/>
              <a:cxnLst/>
              <a:rect l="l" t="t" r="r" b="b"/>
              <a:pathLst>
                <a:path w="3430" h="3002" extrusionOk="0">
                  <a:moveTo>
                    <a:pt x="1703" y="287"/>
                  </a:moveTo>
                  <a:cubicBezTo>
                    <a:pt x="2012" y="287"/>
                    <a:pt x="2393" y="430"/>
                    <a:pt x="2393" y="644"/>
                  </a:cubicBezTo>
                  <a:cubicBezTo>
                    <a:pt x="2393" y="823"/>
                    <a:pt x="2096" y="1168"/>
                    <a:pt x="1703" y="1168"/>
                  </a:cubicBezTo>
                  <a:cubicBezTo>
                    <a:pt x="1322" y="1168"/>
                    <a:pt x="1024" y="823"/>
                    <a:pt x="1024" y="644"/>
                  </a:cubicBezTo>
                  <a:cubicBezTo>
                    <a:pt x="1024" y="430"/>
                    <a:pt x="1393" y="287"/>
                    <a:pt x="1703" y="287"/>
                  </a:cubicBezTo>
                  <a:close/>
                  <a:moveTo>
                    <a:pt x="1727" y="2025"/>
                  </a:moveTo>
                  <a:cubicBezTo>
                    <a:pt x="1822" y="2025"/>
                    <a:pt x="1917" y="2025"/>
                    <a:pt x="2024" y="2037"/>
                  </a:cubicBezTo>
                  <a:cubicBezTo>
                    <a:pt x="2179" y="2061"/>
                    <a:pt x="2319" y="2073"/>
                    <a:pt x="2447" y="2073"/>
                  </a:cubicBezTo>
                  <a:cubicBezTo>
                    <a:pt x="2575" y="2073"/>
                    <a:pt x="2691" y="2061"/>
                    <a:pt x="2798" y="2037"/>
                  </a:cubicBezTo>
                  <a:lnTo>
                    <a:pt x="2798" y="2037"/>
                  </a:lnTo>
                  <a:cubicBezTo>
                    <a:pt x="2679" y="2406"/>
                    <a:pt x="2239" y="2692"/>
                    <a:pt x="1727" y="2692"/>
                  </a:cubicBezTo>
                  <a:cubicBezTo>
                    <a:pt x="1203" y="2692"/>
                    <a:pt x="762" y="2418"/>
                    <a:pt x="655" y="2037"/>
                  </a:cubicBezTo>
                  <a:lnTo>
                    <a:pt x="655" y="2037"/>
                  </a:lnTo>
                  <a:cubicBezTo>
                    <a:pt x="756" y="2061"/>
                    <a:pt x="869" y="2073"/>
                    <a:pt x="997" y="2073"/>
                  </a:cubicBezTo>
                  <a:cubicBezTo>
                    <a:pt x="1125" y="2073"/>
                    <a:pt x="1268" y="2061"/>
                    <a:pt x="1429" y="2037"/>
                  </a:cubicBezTo>
                  <a:cubicBezTo>
                    <a:pt x="1524" y="2025"/>
                    <a:pt x="1619" y="2025"/>
                    <a:pt x="1727" y="2025"/>
                  </a:cubicBezTo>
                  <a:close/>
                  <a:moveTo>
                    <a:pt x="1703" y="1"/>
                  </a:moveTo>
                  <a:cubicBezTo>
                    <a:pt x="1143" y="1"/>
                    <a:pt x="691" y="299"/>
                    <a:pt x="691" y="668"/>
                  </a:cubicBezTo>
                  <a:cubicBezTo>
                    <a:pt x="691" y="858"/>
                    <a:pt x="810" y="1073"/>
                    <a:pt x="988" y="1239"/>
                  </a:cubicBezTo>
                  <a:cubicBezTo>
                    <a:pt x="1155" y="1370"/>
                    <a:pt x="1334" y="1454"/>
                    <a:pt x="1548" y="1501"/>
                  </a:cubicBezTo>
                  <a:lnTo>
                    <a:pt x="1548" y="1739"/>
                  </a:lnTo>
                  <a:cubicBezTo>
                    <a:pt x="1488" y="1739"/>
                    <a:pt x="1429" y="1763"/>
                    <a:pt x="1369" y="1763"/>
                  </a:cubicBezTo>
                  <a:cubicBezTo>
                    <a:pt x="1243" y="1776"/>
                    <a:pt x="1126" y="1783"/>
                    <a:pt x="1019" y="1783"/>
                  </a:cubicBezTo>
                  <a:cubicBezTo>
                    <a:pt x="723" y="1783"/>
                    <a:pt x="507" y="1731"/>
                    <a:pt x="393" y="1608"/>
                  </a:cubicBezTo>
                  <a:cubicBezTo>
                    <a:pt x="298" y="1501"/>
                    <a:pt x="322" y="1382"/>
                    <a:pt x="322" y="1370"/>
                  </a:cubicBezTo>
                  <a:cubicBezTo>
                    <a:pt x="334" y="1275"/>
                    <a:pt x="274" y="1204"/>
                    <a:pt x="203" y="1180"/>
                  </a:cubicBezTo>
                  <a:cubicBezTo>
                    <a:pt x="190" y="1176"/>
                    <a:pt x="177" y="1174"/>
                    <a:pt x="165" y="1174"/>
                  </a:cubicBezTo>
                  <a:cubicBezTo>
                    <a:pt x="95" y="1174"/>
                    <a:pt x="32" y="1228"/>
                    <a:pt x="12" y="1299"/>
                  </a:cubicBezTo>
                  <a:cubicBezTo>
                    <a:pt x="0" y="1394"/>
                    <a:pt x="0" y="1620"/>
                    <a:pt x="155" y="1799"/>
                  </a:cubicBezTo>
                  <a:cubicBezTo>
                    <a:pt x="191" y="1835"/>
                    <a:pt x="238" y="1858"/>
                    <a:pt x="262" y="1894"/>
                  </a:cubicBezTo>
                  <a:cubicBezTo>
                    <a:pt x="310" y="2513"/>
                    <a:pt x="929" y="3001"/>
                    <a:pt x="1691" y="3001"/>
                  </a:cubicBezTo>
                  <a:cubicBezTo>
                    <a:pt x="2453" y="3001"/>
                    <a:pt x="3072" y="2513"/>
                    <a:pt x="3120" y="1894"/>
                  </a:cubicBezTo>
                  <a:cubicBezTo>
                    <a:pt x="3167" y="1858"/>
                    <a:pt x="3191" y="1835"/>
                    <a:pt x="3227" y="1799"/>
                  </a:cubicBezTo>
                  <a:cubicBezTo>
                    <a:pt x="3417" y="1620"/>
                    <a:pt x="3429" y="1406"/>
                    <a:pt x="3405" y="1299"/>
                  </a:cubicBezTo>
                  <a:cubicBezTo>
                    <a:pt x="3396" y="1223"/>
                    <a:pt x="3333" y="1169"/>
                    <a:pt x="3266" y="1169"/>
                  </a:cubicBezTo>
                  <a:cubicBezTo>
                    <a:pt x="3249" y="1169"/>
                    <a:pt x="3232" y="1173"/>
                    <a:pt x="3215" y="1180"/>
                  </a:cubicBezTo>
                  <a:cubicBezTo>
                    <a:pt x="3120" y="1192"/>
                    <a:pt x="3060" y="1275"/>
                    <a:pt x="3096" y="1370"/>
                  </a:cubicBezTo>
                  <a:cubicBezTo>
                    <a:pt x="3096" y="1370"/>
                    <a:pt x="3108" y="1501"/>
                    <a:pt x="3012" y="1608"/>
                  </a:cubicBezTo>
                  <a:cubicBezTo>
                    <a:pt x="2905" y="1725"/>
                    <a:pt x="2682" y="1781"/>
                    <a:pt x="2375" y="1781"/>
                  </a:cubicBezTo>
                  <a:cubicBezTo>
                    <a:pt x="2275" y="1781"/>
                    <a:pt x="2165" y="1775"/>
                    <a:pt x="2048" y="1763"/>
                  </a:cubicBezTo>
                  <a:cubicBezTo>
                    <a:pt x="1989" y="1739"/>
                    <a:pt x="1929" y="1739"/>
                    <a:pt x="1869" y="1739"/>
                  </a:cubicBezTo>
                  <a:lnTo>
                    <a:pt x="1869" y="1501"/>
                  </a:lnTo>
                  <a:cubicBezTo>
                    <a:pt x="2060" y="1477"/>
                    <a:pt x="2250" y="1382"/>
                    <a:pt x="2417" y="1239"/>
                  </a:cubicBezTo>
                  <a:cubicBezTo>
                    <a:pt x="2620" y="1073"/>
                    <a:pt x="2715" y="858"/>
                    <a:pt x="2715" y="668"/>
                  </a:cubicBezTo>
                  <a:cubicBezTo>
                    <a:pt x="2715" y="299"/>
                    <a:pt x="2274" y="1"/>
                    <a:pt x="1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66" name="Google Shape;12012;p81">
            <a:extLst>
              <a:ext uri="{FF2B5EF4-FFF2-40B4-BE49-F238E27FC236}">
                <a16:creationId xmlns:a16="http://schemas.microsoft.com/office/drawing/2014/main" id="{79EC1535-5293-4896-FB74-E727CDB29505}"/>
              </a:ext>
            </a:extLst>
          </p:cNvPr>
          <p:cNvGrpSpPr/>
          <p:nvPr/>
        </p:nvGrpSpPr>
        <p:grpSpPr>
          <a:xfrm>
            <a:off x="11396512" y="2995724"/>
            <a:ext cx="698048" cy="693504"/>
            <a:chOff x="5796589" y="1500658"/>
            <a:chExt cx="349024" cy="3467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7" name="Google Shape;12013;p81">
              <a:extLst>
                <a:ext uri="{FF2B5EF4-FFF2-40B4-BE49-F238E27FC236}">
                  <a16:creationId xmlns:a16="http://schemas.microsoft.com/office/drawing/2014/main" id="{1348ED0C-C2E7-3879-D9BC-BA8488BCBED9}"/>
                </a:ext>
              </a:extLst>
            </p:cNvPr>
            <p:cNvSpPr/>
            <p:nvPr/>
          </p:nvSpPr>
          <p:spPr>
            <a:xfrm>
              <a:off x="6089933" y="1500658"/>
              <a:ext cx="11104" cy="20992"/>
            </a:xfrm>
            <a:custGeom>
              <a:avLst/>
              <a:gdLst/>
              <a:ahLst/>
              <a:cxnLst/>
              <a:rect l="l" t="t" r="r" b="b"/>
              <a:pathLst>
                <a:path w="347" h="656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155"/>
                    <a:pt x="1" y="310"/>
                    <a:pt x="13" y="500"/>
                  </a:cubicBezTo>
                  <a:cubicBezTo>
                    <a:pt x="13" y="596"/>
                    <a:pt x="84" y="655"/>
                    <a:pt x="180" y="655"/>
                  </a:cubicBezTo>
                  <a:lnTo>
                    <a:pt x="191" y="655"/>
                  </a:lnTo>
                  <a:cubicBezTo>
                    <a:pt x="287" y="655"/>
                    <a:pt x="346" y="572"/>
                    <a:pt x="346" y="489"/>
                  </a:cubicBezTo>
                  <a:cubicBezTo>
                    <a:pt x="322" y="298"/>
                    <a:pt x="322" y="155"/>
                    <a:pt x="322" y="155"/>
                  </a:cubicBez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grpSp>
          <p:nvGrpSpPr>
            <p:cNvPr id="168" name="Google Shape;12014;p81">
              <a:extLst>
                <a:ext uri="{FF2B5EF4-FFF2-40B4-BE49-F238E27FC236}">
                  <a16:creationId xmlns:a16="http://schemas.microsoft.com/office/drawing/2014/main" id="{7816C71A-36BA-E599-914D-AC5DB6B611B0}"/>
                </a:ext>
              </a:extLst>
            </p:cNvPr>
            <p:cNvGrpSpPr/>
            <p:nvPr/>
          </p:nvGrpSpPr>
          <p:grpSpPr>
            <a:xfrm>
              <a:off x="5796589" y="1500658"/>
              <a:ext cx="349024" cy="346752"/>
              <a:chOff x="5796589" y="1500658"/>
              <a:chExt cx="349024" cy="346752"/>
            </a:xfrm>
            <a:grpFill/>
          </p:grpSpPr>
          <p:sp>
            <p:nvSpPr>
              <p:cNvPr id="169" name="Google Shape;12015;p81">
                <a:extLst>
                  <a:ext uri="{FF2B5EF4-FFF2-40B4-BE49-F238E27FC236}">
                    <a16:creationId xmlns:a16="http://schemas.microsoft.com/office/drawing/2014/main" id="{AEEDCE0A-EB48-FF4E-1E1A-3D3E65400DB7}"/>
                  </a:ext>
                </a:extLst>
              </p:cNvPr>
              <p:cNvSpPr/>
              <p:nvPr/>
            </p:nvSpPr>
            <p:spPr>
              <a:xfrm>
                <a:off x="5893357" y="1544018"/>
                <a:ext cx="14496" cy="1532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9" extrusionOk="0">
                    <a:moveTo>
                      <a:pt x="271" y="1"/>
                    </a:moveTo>
                    <a:cubicBezTo>
                      <a:pt x="211" y="1"/>
                      <a:pt x="149" y="34"/>
                      <a:pt x="131" y="86"/>
                    </a:cubicBezTo>
                    <a:cubicBezTo>
                      <a:pt x="131" y="86"/>
                      <a:pt x="96" y="146"/>
                      <a:pt x="36" y="229"/>
                    </a:cubicBezTo>
                    <a:cubicBezTo>
                      <a:pt x="0" y="312"/>
                      <a:pt x="12" y="408"/>
                      <a:pt x="84" y="455"/>
                    </a:cubicBezTo>
                    <a:cubicBezTo>
                      <a:pt x="119" y="467"/>
                      <a:pt x="143" y="479"/>
                      <a:pt x="167" y="479"/>
                    </a:cubicBezTo>
                    <a:cubicBezTo>
                      <a:pt x="238" y="479"/>
                      <a:pt x="274" y="455"/>
                      <a:pt x="310" y="408"/>
                    </a:cubicBezTo>
                    <a:cubicBezTo>
                      <a:pt x="381" y="312"/>
                      <a:pt x="417" y="229"/>
                      <a:pt x="417" y="217"/>
                    </a:cubicBezTo>
                    <a:cubicBezTo>
                      <a:pt x="453" y="146"/>
                      <a:pt x="417" y="50"/>
                      <a:pt x="334" y="15"/>
                    </a:cubicBezTo>
                    <a:cubicBezTo>
                      <a:pt x="315" y="5"/>
                      <a:pt x="293" y="1"/>
                      <a:pt x="27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170" name="Google Shape;12016;p81">
                <a:extLst>
                  <a:ext uri="{FF2B5EF4-FFF2-40B4-BE49-F238E27FC236}">
                    <a16:creationId xmlns:a16="http://schemas.microsoft.com/office/drawing/2014/main" id="{0A4420E1-9815-C721-E4FE-2980892B8230}"/>
                  </a:ext>
                </a:extLst>
              </p:cNvPr>
              <p:cNvSpPr/>
              <p:nvPr/>
            </p:nvSpPr>
            <p:spPr>
              <a:xfrm>
                <a:off x="590516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24" y="334"/>
                    </a:moveTo>
                    <a:cubicBezTo>
                      <a:pt x="620" y="334"/>
                      <a:pt x="703" y="405"/>
                      <a:pt x="703" y="512"/>
                    </a:cubicBezTo>
                    <a:lnTo>
                      <a:pt x="703" y="679"/>
                    </a:lnTo>
                    <a:cubicBezTo>
                      <a:pt x="703" y="774"/>
                      <a:pt x="620" y="858"/>
                      <a:pt x="524" y="858"/>
                    </a:cubicBezTo>
                    <a:cubicBezTo>
                      <a:pt x="417" y="858"/>
                      <a:pt x="346" y="774"/>
                      <a:pt x="346" y="679"/>
                    </a:cubicBezTo>
                    <a:lnTo>
                      <a:pt x="346" y="512"/>
                    </a:lnTo>
                    <a:cubicBezTo>
                      <a:pt x="346" y="405"/>
                      <a:pt x="417" y="334"/>
                      <a:pt x="524" y="334"/>
                    </a:cubicBezTo>
                    <a:close/>
                    <a:moveTo>
                      <a:pt x="500" y="0"/>
                    </a:moveTo>
                    <a:cubicBezTo>
                      <a:pt x="239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15" y="1179"/>
                      <a:pt x="500" y="1179"/>
                    </a:cubicBezTo>
                    <a:cubicBezTo>
                      <a:pt x="774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171" name="Google Shape;12017;p81">
                <a:extLst>
                  <a:ext uri="{FF2B5EF4-FFF2-40B4-BE49-F238E27FC236}">
                    <a16:creationId xmlns:a16="http://schemas.microsoft.com/office/drawing/2014/main" id="{58624CC1-3B2B-16B3-845F-C12793241944}"/>
                  </a:ext>
                </a:extLst>
              </p:cNvPr>
              <p:cNvSpPr/>
              <p:nvPr/>
            </p:nvSpPr>
            <p:spPr>
              <a:xfrm>
                <a:off x="6003085" y="1696114"/>
                <a:ext cx="32416" cy="3776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80" extrusionOk="0">
                    <a:moveTo>
                      <a:pt x="512" y="334"/>
                    </a:moveTo>
                    <a:cubicBezTo>
                      <a:pt x="619" y="334"/>
                      <a:pt x="691" y="405"/>
                      <a:pt x="691" y="512"/>
                    </a:cubicBezTo>
                    <a:lnTo>
                      <a:pt x="691" y="679"/>
                    </a:lnTo>
                    <a:cubicBezTo>
                      <a:pt x="691" y="774"/>
                      <a:pt x="619" y="858"/>
                      <a:pt x="512" y="858"/>
                    </a:cubicBezTo>
                    <a:cubicBezTo>
                      <a:pt x="405" y="858"/>
                      <a:pt x="334" y="774"/>
                      <a:pt x="334" y="679"/>
                    </a:cubicBezTo>
                    <a:lnTo>
                      <a:pt x="334" y="512"/>
                    </a:lnTo>
                    <a:cubicBezTo>
                      <a:pt x="334" y="405"/>
                      <a:pt x="405" y="334"/>
                      <a:pt x="512" y="334"/>
                    </a:cubicBezTo>
                    <a:close/>
                    <a:moveTo>
                      <a:pt x="512" y="0"/>
                    </a:moveTo>
                    <a:cubicBezTo>
                      <a:pt x="238" y="0"/>
                      <a:pt x="0" y="227"/>
                      <a:pt x="0" y="512"/>
                    </a:cubicBezTo>
                    <a:lnTo>
                      <a:pt x="0" y="679"/>
                    </a:lnTo>
                    <a:cubicBezTo>
                      <a:pt x="0" y="941"/>
                      <a:pt x="227" y="1179"/>
                      <a:pt x="512" y="1179"/>
                    </a:cubicBezTo>
                    <a:cubicBezTo>
                      <a:pt x="798" y="1179"/>
                      <a:pt x="1012" y="953"/>
                      <a:pt x="1012" y="679"/>
                    </a:cubicBezTo>
                    <a:lnTo>
                      <a:pt x="1012" y="512"/>
                    </a:lnTo>
                    <a:cubicBezTo>
                      <a:pt x="1012" y="227"/>
                      <a:pt x="786" y="0"/>
                      <a:pt x="5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172" name="Google Shape;12018;p81">
                <a:extLst>
                  <a:ext uri="{FF2B5EF4-FFF2-40B4-BE49-F238E27FC236}">
                    <a16:creationId xmlns:a16="http://schemas.microsoft.com/office/drawing/2014/main" id="{CCC77896-D1D4-D32E-1744-831E458B7A77}"/>
                  </a:ext>
                </a:extLst>
              </p:cNvPr>
              <p:cNvSpPr/>
              <p:nvPr/>
            </p:nvSpPr>
            <p:spPr>
              <a:xfrm>
                <a:off x="5796589" y="1500658"/>
                <a:ext cx="349024" cy="346752"/>
              </a:xfrm>
              <a:custGeom>
                <a:avLst/>
                <a:gdLst/>
                <a:ahLst/>
                <a:cxnLst/>
                <a:rect l="l" t="t" r="r" b="b"/>
                <a:pathLst>
                  <a:path w="10907" h="10836" extrusionOk="0">
                    <a:moveTo>
                      <a:pt x="8215" y="4060"/>
                    </a:moveTo>
                    <a:lnTo>
                      <a:pt x="8215" y="4060"/>
                    </a:lnTo>
                    <a:cubicBezTo>
                      <a:pt x="7977" y="4227"/>
                      <a:pt x="7739" y="4430"/>
                      <a:pt x="7525" y="4668"/>
                    </a:cubicBezTo>
                    <a:cubicBezTo>
                      <a:pt x="7453" y="4596"/>
                      <a:pt x="7382" y="4525"/>
                      <a:pt x="7287" y="4441"/>
                    </a:cubicBezTo>
                    <a:cubicBezTo>
                      <a:pt x="7513" y="4358"/>
                      <a:pt x="7823" y="4203"/>
                      <a:pt x="8215" y="4060"/>
                    </a:cubicBezTo>
                    <a:close/>
                    <a:moveTo>
                      <a:pt x="2631" y="4072"/>
                    </a:moveTo>
                    <a:lnTo>
                      <a:pt x="2631" y="4072"/>
                    </a:lnTo>
                    <a:cubicBezTo>
                      <a:pt x="3036" y="4203"/>
                      <a:pt x="3358" y="4358"/>
                      <a:pt x="3560" y="4465"/>
                    </a:cubicBezTo>
                    <a:cubicBezTo>
                      <a:pt x="3465" y="4537"/>
                      <a:pt x="3393" y="4608"/>
                      <a:pt x="3322" y="4680"/>
                    </a:cubicBezTo>
                    <a:cubicBezTo>
                      <a:pt x="3108" y="4430"/>
                      <a:pt x="2870" y="4239"/>
                      <a:pt x="2631" y="4072"/>
                    </a:cubicBezTo>
                    <a:close/>
                    <a:moveTo>
                      <a:pt x="1357" y="3775"/>
                    </a:moveTo>
                    <a:lnTo>
                      <a:pt x="1357" y="3775"/>
                    </a:lnTo>
                    <a:cubicBezTo>
                      <a:pt x="1738" y="3906"/>
                      <a:pt x="2608" y="4263"/>
                      <a:pt x="3120" y="4953"/>
                    </a:cubicBezTo>
                    <a:cubicBezTo>
                      <a:pt x="3060" y="5049"/>
                      <a:pt x="3001" y="5168"/>
                      <a:pt x="2941" y="5287"/>
                    </a:cubicBezTo>
                    <a:cubicBezTo>
                      <a:pt x="1655" y="5192"/>
                      <a:pt x="1393" y="4215"/>
                      <a:pt x="1357" y="3775"/>
                    </a:cubicBezTo>
                    <a:close/>
                    <a:moveTo>
                      <a:pt x="9513" y="3775"/>
                    </a:moveTo>
                    <a:cubicBezTo>
                      <a:pt x="9466" y="4215"/>
                      <a:pt x="9216" y="5192"/>
                      <a:pt x="7918" y="5299"/>
                    </a:cubicBezTo>
                    <a:cubicBezTo>
                      <a:pt x="7870" y="5180"/>
                      <a:pt x="7811" y="5061"/>
                      <a:pt x="7739" y="4953"/>
                    </a:cubicBezTo>
                    <a:cubicBezTo>
                      <a:pt x="8275" y="4263"/>
                      <a:pt x="9120" y="3906"/>
                      <a:pt x="9513" y="3775"/>
                    </a:cubicBezTo>
                    <a:close/>
                    <a:moveTo>
                      <a:pt x="5429" y="8823"/>
                    </a:moveTo>
                    <a:cubicBezTo>
                      <a:pt x="5775" y="8823"/>
                      <a:pt x="5953" y="8966"/>
                      <a:pt x="5953" y="9025"/>
                    </a:cubicBezTo>
                    <a:cubicBezTo>
                      <a:pt x="5953" y="9132"/>
                      <a:pt x="5727" y="9359"/>
                      <a:pt x="5429" y="9359"/>
                    </a:cubicBezTo>
                    <a:cubicBezTo>
                      <a:pt x="5132" y="9347"/>
                      <a:pt x="4906" y="9121"/>
                      <a:pt x="4906" y="9025"/>
                    </a:cubicBezTo>
                    <a:cubicBezTo>
                      <a:pt x="4906" y="8966"/>
                      <a:pt x="5084" y="8823"/>
                      <a:pt x="5429" y="8823"/>
                    </a:cubicBezTo>
                    <a:close/>
                    <a:moveTo>
                      <a:pt x="5429" y="4251"/>
                    </a:moveTo>
                    <a:cubicBezTo>
                      <a:pt x="6287" y="4251"/>
                      <a:pt x="6930" y="4465"/>
                      <a:pt x="7322" y="4918"/>
                    </a:cubicBezTo>
                    <a:cubicBezTo>
                      <a:pt x="7644" y="5311"/>
                      <a:pt x="7811" y="5894"/>
                      <a:pt x="7811" y="6620"/>
                    </a:cubicBezTo>
                    <a:cubicBezTo>
                      <a:pt x="7811" y="7442"/>
                      <a:pt x="7644" y="7644"/>
                      <a:pt x="7215" y="8168"/>
                    </a:cubicBezTo>
                    <a:cubicBezTo>
                      <a:pt x="7132" y="8287"/>
                      <a:pt x="7001" y="8418"/>
                      <a:pt x="6882" y="8585"/>
                    </a:cubicBezTo>
                    <a:cubicBezTo>
                      <a:pt x="6870" y="8537"/>
                      <a:pt x="6858" y="8478"/>
                      <a:pt x="6822" y="8430"/>
                    </a:cubicBezTo>
                    <a:cubicBezTo>
                      <a:pt x="6797" y="8379"/>
                      <a:pt x="6740" y="8339"/>
                      <a:pt x="6684" y="8339"/>
                    </a:cubicBezTo>
                    <a:cubicBezTo>
                      <a:pt x="6662" y="8339"/>
                      <a:pt x="6640" y="8345"/>
                      <a:pt x="6620" y="8359"/>
                    </a:cubicBezTo>
                    <a:cubicBezTo>
                      <a:pt x="6549" y="8406"/>
                      <a:pt x="6501" y="8490"/>
                      <a:pt x="6549" y="8561"/>
                    </a:cubicBezTo>
                    <a:cubicBezTo>
                      <a:pt x="6608" y="8668"/>
                      <a:pt x="6620" y="8787"/>
                      <a:pt x="6620" y="8906"/>
                    </a:cubicBezTo>
                    <a:cubicBezTo>
                      <a:pt x="6620" y="9502"/>
                      <a:pt x="6275" y="9823"/>
                      <a:pt x="5572" y="9847"/>
                    </a:cubicBezTo>
                    <a:lnTo>
                      <a:pt x="5572" y="9644"/>
                    </a:lnTo>
                    <a:cubicBezTo>
                      <a:pt x="5965" y="9561"/>
                      <a:pt x="6263" y="9263"/>
                      <a:pt x="6263" y="9013"/>
                    </a:cubicBezTo>
                    <a:cubicBezTo>
                      <a:pt x="6263" y="8716"/>
                      <a:pt x="5906" y="8490"/>
                      <a:pt x="5429" y="8490"/>
                    </a:cubicBezTo>
                    <a:cubicBezTo>
                      <a:pt x="4953" y="8490"/>
                      <a:pt x="4596" y="8716"/>
                      <a:pt x="4596" y="9013"/>
                    </a:cubicBezTo>
                    <a:cubicBezTo>
                      <a:pt x="4596" y="9263"/>
                      <a:pt x="4894" y="9585"/>
                      <a:pt x="5275" y="9644"/>
                    </a:cubicBezTo>
                    <a:lnTo>
                      <a:pt x="5275" y="9847"/>
                    </a:lnTo>
                    <a:cubicBezTo>
                      <a:pt x="4584" y="9799"/>
                      <a:pt x="4239" y="9502"/>
                      <a:pt x="4239" y="8906"/>
                    </a:cubicBezTo>
                    <a:cubicBezTo>
                      <a:pt x="4239" y="8382"/>
                      <a:pt x="4775" y="7954"/>
                      <a:pt x="5441" y="7954"/>
                    </a:cubicBezTo>
                    <a:cubicBezTo>
                      <a:pt x="5679" y="7954"/>
                      <a:pt x="5906" y="8013"/>
                      <a:pt x="6108" y="8120"/>
                    </a:cubicBezTo>
                    <a:cubicBezTo>
                      <a:pt x="6134" y="8135"/>
                      <a:pt x="6162" y="8142"/>
                      <a:pt x="6188" y="8142"/>
                    </a:cubicBezTo>
                    <a:cubicBezTo>
                      <a:pt x="6245" y="8142"/>
                      <a:pt x="6298" y="8110"/>
                      <a:pt x="6322" y="8061"/>
                    </a:cubicBezTo>
                    <a:cubicBezTo>
                      <a:pt x="6370" y="7990"/>
                      <a:pt x="6334" y="7882"/>
                      <a:pt x="6263" y="7859"/>
                    </a:cubicBezTo>
                    <a:cubicBezTo>
                      <a:pt x="6025" y="7716"/>
                      <a:pt x="5739" y="7656"/>
                      <a:pt x="5441" y="7656"/>
                    </a:cubicBezTo>
                    <a:cubicBezTo>
                      <a:pt x="4739" y="7656"/>
                      <a:pt x="4144" y="8061"/>
                      <a:pt x="3965" y="8597"/>
                    </a:cubicBezTo>
                    <a:cubicBezTo>
                      <a:pt x="3846" y="8430"/>
                      <a:pt x="3727" y="8299"/>
                      <a:pt x="3643" y="8180"/>
                    </a:cubicBezTo>
                    <a:cubicBezTo>
                      <a:pt x="3215" y="7644"/>
                      <a:pt x="3048" y="7454"/>
                      <a:pt x="3048" y="6632"/>
                    </a:cubicBezTo>
                    <a:cubicBezTo>
                      <a:pt x="3048" y="5894"/>
                      <a:pt x="3215" y="5323"/>
                      <a:pt x="3536" y="4942"/>
                    </a:cubicBezTo>
                    <a:cubicBezTo>
                      <a:pt x="3929" y="4477"/>
                      <a:pt x="4560" y="4251"/>
                      <a:pt x="5429" y="4251"/>
                    </a:cubicBezTo>
                    <a:close/>
                    <a:moveTo>
                      <a:pt x="4596" y="10025"/>
                    </a:moveTo>
                    <a:cubicBezTo>
                      <a:pt x="4822" y="10121"/>
                      <a:pt x="5108" y="10180"/>
                      <a:pt x="5429" y="10180"/>
                    </a:cubicBezTo>
                    <a:cubicBezTo>
                      <a:pt x="5751" y="10180"/>
                      <a:pt x="6037" y="10133"/>
                      <a:pt x="6263" y="10025"/>
                    </a:cubicBezTo>
                    <a:lnTo>
                      <a:pt x="6263" y="10025"/>
                    </a:lnTo>
                    <a:cubicBezTo>
                      <a:pt x="6179" y="10383"/>
                      <a:pt x="5906" y="10537"/>
                      <a:pt x="5429" y="10537"/>
                    </a:cubicBezTo>
                    <a:cubicBezTo>
                      <a:pt x="4953" y="10537"/>
                      <a:pt x="4691" y="10371"/>
                      <a:pt x="4596" y="10025"/>
                    </a:cubicBezTo>
                    <a:close/>
                    <a:moveTo>
                      <a:pt x="1560" y="0"/>
                    </a:moveTo>
                    <a:cubicBezTo>
                      <a:pt x="1465" y="0"/>
                      <a:pt x="1393" y="72"/>
                      <a:pt x="1393" y="155"/>
                    </a:cubicBezTo>
                    <a:cubicBezTo>
                      <a:pt x="1393" y="512"/>
                      <a:pt x="1334" y="1524"/>
                      <a:pt x="1096" y="1917"/>
                    </a:cubicBezTo>
                    <a:cubicBezTo>
                      <a:pt x="834" y="1691"/>
                      <a:pt x="619" y="1441"/>
                      <a:pt x="500" y="1120"/>
                    </a:cubicBezTo>
                    <a:cubicBezTo>
                      <a:pt x="322" y="691"/>
                      <a:pt x="357" y="346"/>
                      <a:pt x="357" y="334"/>
                    </a:cubicBezTo>
                    <a:cubicBezTo>
                      <a:pt x="369" y="250"/>
                      <a:pt x="298" y="167"/>
                      <a:pt x="214" y="155"/>
                    </a:cubicBezTo>
                    <a:cubicBezTo>
                      <a:pt x="208" y="154"/>
                      <a:pt x="202" y="154"/>
                      <a:pt x="196" y="154"/>
                    </a:cubicBezTo>
                    <a:cubicBezTo>
                      <a:pt x="121" y="154"/>
                      <a:pt x="58" y="220"/>
                      <a:pt x="36" y="286"/>
                    </a:cubicBezTo>
                    <a:cubicBezTo>
                      <a:pt x="36" y="310"/>
                      <a:pt x="0" y="727"/>
                      <a:pt x="203" y="1215"/>
                    </a:cubicBezTo>
                    <a:cubicBezTo>
                      <a:pt x="393" y="1679"/>
                      <a:pt x="834" y="2286"/>
                      <a:pt x="1858" y="2656"/>
                    </a:cubicBezTo>
                    <a:cubicBezTo>
                      <a:pt x="3286" y="3179"/>
                      <a:pt x="4084" y="3775"/>
                      <a:pt x="4382" y="4025"/>
                    </a:cubicBezTo>
                    <a:cubicBezTo>
                      <a:pt x="4227" y="4084"/>
                      <a:pt x="4060" y="4144"/>
                      <a:pt x="3905" y="4215"/>
                    </a:cubicBezTo>
                    <a:cubicBezTo>
                      <a:pt x="3596" y="4060"/>
                      <a:pt x="2417" y="3465"/>
                      <a:pt x="1250" y="3370"/>
                    </a:cubicBezTo>
                    <a:cubicBezTo>
                      <a:pt x="1203" y="3370"/>
                      <a:pt x="1155" y="3394"/>
                      <a:pt x="1131" y="3418"/>
                    </a:cubicBezTo>
                    <a:cubicBezTo>
                      <a:pt x="1096" y="3453"/>
                      <a:pt x="1084" y="3489"/>
                      <a:pt x="1072" y="3537"/>
                    </a:cubicBezTo>
                    <a:cubicBezTo>
                      <a:pt x="1072" y="3548"/>
                      <a:pt x="1048" y="4025"/>
                      <a:pt x="1286" y="4537"/>
                    </a:cubicBezTo>
                    <a:cubicBezTo>
                      <a:pt x="1500" y="4965"/>
                      <a:pt x="1941" y="5501"/>
                      <a:pt x="2893" y="5596"/>
                    </a:cubicBezTo>
                    <a:cubicBezTo>
                      <a:pt x="2822" y="5894"/>
                      <a:pt x="2774" y="6227"/>
                      <a:pt x="2774" y="6608"/>
                    </a:cubicBezTo>
                    <a:cubicBezTo>
                      <a:pt x="2774" y="7537"/>
                      <a:pt x="2989" y="7799"/>
                      <a:pt x="3453" y="8359"/>
                    </a:cubicBezTo>
                    <a:cubicBezTo>
                      <a:pt x="3596" y="8537"/>
                      <a:pt x="3774" y="8763"/>
                      <a:pt x="3989" y="9049"/>
                    </a:cubicBezTo>
                    <a:cubicBezTo>
                      <a:pt x="4013" y="9359"/>
                      <a:pt x="4120" y="9609"/>
                      <a:pt x="4322" y="9787"/>
                    </a:cubicBezTo>
                    <a:cubicBezTo>
                      <a:pt x="4346" y="10454"/>
                      <a:pt x="4763" y="10835"/>
                      <a:pt x="5501" y="10835"/>
                    </a:cubicBezTo>
                    <a:cubicBezTo>
                      <a:pt x="6251" y="10835"/>
                      <a:pt x="6668" y="10454"/>
                      <a:pt x="6680" y="9787"/>
                    </a:cubicBezTo>
                    <a:cubicBezTo>
                      <a:pt x="6870" y="9597"/>
                      <a:pt x="6989" y="9347"/>
                      <a:pt x="7025" y="9049"/>
                    </a:cubicBezTo>
                    <a:cubicBezTo>
                      <a:pt x="7227" y="8763"/>
                      <a:pt x="7406" y="8537"/>
                      <a:pt x="7561" y="8359"/>
                    </a:cubicBezTo>
                    <a:cubicBezTo>
                      <a:pt x="8013" y="7799"/>
                      <a:pt x="8227" y="7537"/>
                      <a:pt x="8227" y="6608"/>
                    </a:cubicBezTo>
                    <a:cubicBezTo>
                      <a:pt x="8227" y="6227"/>
                      <a:pt x="8180" y="5894"/>
                      <a:pt x="8108" y="5596"/>
                    </a:cubicBezTo>
                    <a:cubicBezTo>
                      <a:pt x="9061" y="5489"/>
                      <a:pt x="9501" y="4965"/>
                      <a:pt x="9716" y="4537"/>
                    </a:cubicBezTo>
                    <a:cubicBezTo>
                      <a:pt x="9954" y="4049"/>
                      <a:pt x="9942" y="3572"/>
                      <a:pt x="9942" y="3537"/>
                    </a:cubicBezTo>
                    <a:cubicBezTo>
                      <a:pt x="9942" y="3489"/>
                      <a:pt x="9918" y="3453"/>
                      <a:pt x="9882" y="3418"/>
                    </a:cubicBezTo>
                    <a:cubicBezTo>
                      <a:pt x="9847" y="3394"/>
                      <a:pt x="9799" y="3370"/>
                      <a:pt x="9763" y="3370"/>
                    </a:cubicBezTo>
                    <a:cubicBezTo>
                      <a:pt x="8585" y="3477"/>
                      <a:pt x="7406" y="4060"/>
                      <a:pt x="7096" y="4215"/>
                    </a:cubicBezTo>
                    <a:cubicBezTo>
                      <a:pt x="6941" y="4144"/>
                      <a:pt x="6799" y="4072"/>
                      <a:pt x="6620" y="4025"/>
                    </a:cubicBezTo>
                    <a:cubicBezTo>
                      <a:pt x="6918" y="3775"/>
                      <a:pt x="7703" y="3179"/>
                      <a:pt x="9144" y="2656"/>
                    </a:cubicBezTo>
                    <a:cubicBezTo>
                      <a:pt x="10180" y="2286"/>
                      <a:pt x="10609" y="1667"/>
                      <a:pt x="10799" y="1215"/>
                    </a:cubicBezTo>
                    <a:cubicBezTo>
                      <a:pt x="10906" y="739"/>
                      <a:pt x="10859" y="322"/>
                      <a:pt x="10859" y="310"/>
                    </a:cubicBezTo>
                    <a:cubicBezTo>
                      <a:pt x="10849" y="229"/>
                      <a:pt x="10795" y="174"/>
                      <a:pt x="10721" y="174"/>
                    </a:cubicBezTo>
                    <a:cubicBezTo>
                      <a:pt x="10708" y="174"/>
                      <a:pt x="10694" y="175"/>
                      <a:pt x="10680" y="179"/>
                    </a:cubicBezTo>
                    <a:cubicBezTo>
                      <a:pt x="10597" y="191"/>
                      <a:pt x="10537" y="262"/>
                      <a:pt x="10549" y="346"/>
                    </a:cubicBezTo>
                    <a:cubicBezTo>
                      <a:pt x="10549" y="346"/>
                      <a:pt x="10585" y="715"/>
                      <a:pt x="10406" y="1143"/>
                    </a:cubicBezTo>
                    <a:cubicBezTo>
                      <a:pt x="10263" y="1453"/>
                      <a:pt x="10073" y="1703"/>
                      <a:pt x="9811" y="1929"/>
                    </a:cubicBezTo>
                    <a:cubicBezTo>
                      <a:pt x="9716" y="1786"/>
                      <a:pt x="9620" y="1513"/>
                      <a:pt x="9585" y="1167"/>
                    </a:cubicBezTo>
                    <a:cubicBezTo>
                      <a:pt x="9574" y="1091"/>
                      <a:pt x="9503" y="1035"/>
                      <a:pt x="9427" y="1035"/>
                    </a:cubicBezTo>
                    <a:cubicBezTo>
                      <a:pt x="9420" y="1035"/>
                      <a:pt x="9413" y="1035"/>
                      <a:pt x="9406" y="1036"/>
                    </a:cubicBezTo>
                    <a:cubicBezTo>
                      <a:pt x="9311" y="1048"/>
                      <a:pt x="9251" y="1132"/>
                      <a:pt x="9263" y="1215"/>
                    </a:cubicBezTo>
                    <a:cubicBezTo>
                      <a:pt x="9323" y="1620"/>
                      <a:pt x="9418" y="1929"/>
                      <a:pt x="9549" y="2120"/>
                    </a:cubicBezTo>
                    <a:cubicBezTo>
                      <a:pt x="9370" y="2227"/>
                      <a:pt x="9180" y="2334"/>
                      <a:pt x="8954" y="2405"/>
                    </a:cubicBezTo>
                    <a:cubicBezTo>
                      <a:pt x="8704" y="2501"/>
                      <a:pt x="8465" y="2596"/>
                      <a:pt x="8239" y="2691"/>
                    </a:cubicBezTo>
                    <a:cubicBezTo>
                      <a:pt x="8573" y="2191"/>
                      <a:pt x="8763" y="1739"/>
                      <a:pt x="8549" y="1060"/>
                    </a:cubicBezTo>
                    <a:cubicBezTo>
                      <a:pt x="8530" y="996"/>
                      <a:pt x="8470" y="953"/>
                      <a:pt x="8410" y="953"/>
                    </a:cubicBezTo>
                    <a:cubicBezTo>
                      <a:pt x="8392" y="953"/>
                      <a:pt x="8375" y="957"/>
                      <a:pt x="8358" y="965"/>
                    </a:cubicBezTo>
                    <a:cubicBezTo>
                      <a:pt x="8275" y="989"/>
                      <a:pt x="8227" y="1084"/>
                      <a:pt x="8251" y="1155"/>
                    </a:cubicBezTo>
                    <a:cubicBezTo>
                      <a:pt x="8358" y="1513"/>
                      <a:pt x="8346" y="1798"/>
                      <a:pt x="8239" y="2060"/>
                    </a:cubicBezTo>
                    <a:cubicBezTo>
                      <a:pt x="7918" y="1870"/>
                      <a:pt x="7739" y="1489"/>
                      <a:pt x="7739" y="1465"/>
                    </a:cubicBezTo>
                    <a:cubicBezTo>
                      <a:pt x="7713" y="1413"/>
                      <a:pt x="7651" y="1374"/>
                      <a:pt x="7591" y="1374"/>
                    </a:cubicBezTo>
                    <a:cubicBezTo>
                      <a:pt x="7568" y="1374"/>
                      <a:pt x="7545" y="1380"/>
                      <a:pt x="7525" y="1393"/>
                    </a:cubicBezTo>
                    <a:cubicBezTo>
                      <a:pt x="7453" y="1417"/>
                      <a:pt x="7406" y="1524"/>
                      <a:pt x="7453" y="1596"/>
                    </a:cubicBezTo>
                    <a:cubicBezTo>
                      <a:pt x="7465" y="1620"/>
                      <a:pt x="7692" y="2096"/>
                      <a:pt x="8108" y="2346"/>
                    </a:cubicBezTo>
                    <a:cubicBezTo>
                      <a:pt x="8001" y="2525"/>
                      <a:pt x="7858" y="2715"/>
                      <a:pt x="7703" y="2929"/>
                    </a:cubicBezTo>
                    <a:lnTo>
                      <a:pt x="7656" y="2989"/>
                    </a:lnTo>
                    <a:cubicBezTo>
                      <a:pt x="6703" y="3477"/>
                      <a:pt x="6263" y="3918"/>
                      <a:pt x="6191" y="3977"/>
                    </a:cubicBezTo>
                    <a:cubicBezTo>
                      <a:pt x="5965" y="3941"/>
                      <a:pt x="5727" y="3918"/>
                      <a:pt x="5453" y="3918"/>
                    </a:cubicBezTo>
                    <a:cubicBezTo>
                      <a:pt x="5191" y="3918"/>
                      <a:pt x="4953" y="3941"/>
                      <a:pt x="4727" y="3977"/>
                    </a:cubicBezTo>
                    <a:cubicBezTo>
                      <a:pt x="4667" y="3906"/>
                      <a:pt x="4203" y="3477"/>
                      <a:pt x="3251" y="2989"/>
                    </a:cubicBezTo>
                    <a:lnTo>
                      <a:pt x="3215" y="2929"/>
                    </a:lnTo>
                    <a:cubicBezTo>
                      <a:pt x="3048" y="2715"/>
                      <a:pt x="2917" y="2536"/>
                      <a:pt x="2810" y="2346"/>
                    </a:cubicBezTo>
                    <a:cubicBezTo>
                      <a:pt x="2834" y="2334"/>
                      <a:pt x="2870" y="2310"/>
                      <a:pt x="2893" y="2286"/>
                    </a:cubicBezTo>
                    <a:cubicBezTo>
                      <a:pt x="2977" y="2239"/>
                      <a:pt x="2989" y="2132"/>
                      <a:pt x="2941" y="2060"/>
                    </a:cubicBezTo>
                    <a:cubicBezTo>
                      <a:pt x="2910" y="2014"/>
                      <a:pt x="2860" y="1993"/>
                      <a:pt x="2806" y="1993"/>
                    </a:cubicBezTo>
                    <a:cubicBezTo>
                      <a:pt x="2776" y="1993"/>
                      <a:pt x="2745" y="2000"/>
                      <a:pt x="2715" y="2013"/>
                    </a:cubicBezTo>
                    <a:cubicBezTo>
                      <a:pt x="2703" y="2036"/>
                      <a:pt x="2691" y="2036"/>
                      <a:pt x="2679" y="2048"/>
                    </a:cubicBezTo>
                    <a:cubicBezTo>
                      <a:pt x="2572" y="1774"/>
                      <a:pt x="2536" y="1501"/>
                      <a:pt x="2655" y="1143"/>
                    </a:cubicBezTo>
                    <a:cubicBezTo>
                      <a:pt x="2691" y="1048"/>
                      <a:pt x="2643" y="965"/>
                      <a:pt x="2560" y="941"/>
                    </a:cubicBezTo>
                    <a:cubicBezTo>
                      <a:pt x="2543" y="937"/>
                      <a:pt x="2527" y="935"/>
                      <a:pt x="2512" y="935"/>
                    </a:cubicBezTo>
                    <a:cubicBezTo>
                      <a:pt x="2437" y="935"/>
                      <a:pt x="2377" y="979"/>
                      <a:pt x="2358" y="1048"/>
                    </a:cubicBezTo>
                    <a:cubicBezTo>
                      <a:pt x="2155" y="1739"/>
                      <a:pt x="2346" y="2191"/>
                      <a:pt x="2679" y="2667"/>
                    </a:cubicBezTo>
                    <a:cubicBezTo>
                      <a:pt x="2453" y="2584"/>
                      <a:pt x="2215" y="2477"/>
                      <a:pt x="1965" y="2394"/>
                    </a:cubicBezTo>
                    <a:cubicBezTo>
                      <a:pt x="1738" y="2310"/>
                      <a:pt x="1548" y="2215"/>
                      <a:pt x="1369" y="2108"/>
                    </a:cubicBezTo>
                    <a:cubicBezTo>
                      <a:pt x="1727" y="1560"/>
                      <a:pt x="1727" y="215"/>
                      <a:pt x="1727" y="155"/>
                    </a:cubicBezTo>
                    <a:cubicBezTo>
                      <a:pt x="1727" y="72"/>
                      <a:pt x="1643" y="0"/>
                      <a:pt x="1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173" name="Google Shape;12019;p81">
            <a:extLst>
              <a:ext uri="{FF2B5EF4-FFF2-40B4-BE49-F238E27FC236}">
                <a16:creationId xmlns:a16="http://schemas.microsoft.com/office/drawing/2014/main" id="{32D92014-59DC-EFC9-9BD2-21E7AA873E8F}"/>
              </a:ext>
            </a:extLst>
          </p:cNvPr>
          <p:cNvGrpSpPr/>
          <p:nvPr/>
        </p:nvGrpSpPr>
        <p:grpSpPr>
          <a:xfrm>
            <a:off x="13594080" y="2999564"/>
            <a:ext cx="697280" cy="686592"/>
            <a:chOff x="6895373" y="1502578"/>
            <a:chExt cx="348640" cy="3432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4" name="Google Shape;12020;p81">
              <a:extLst>
                <a:ext uri="{FF2B5EF4-FFF2-40B4-BE49-F238E27FC236}">
                  <a16:creationId xmlns:a16="http://schemas.microsoft.com/office/drawing/2014/main" id="{0DE78DE5-3DE1-378F-2AA3-DD228ADA7056}"/>
                </a:ext>
              </a:extLst>
            </p:cNvPr>
            <p:cNvSpPr/>
            <p:nvPr/>
          </p:nvSpPr>
          <p:spPr>
            <a:xfrm>
              <a:off x="6895373" y="1502578"/>
              <a:ext cx="348640" cy="343296"/>
            </a:xfrm>
            <a:custGeom>
              <a:avLst/>
              <a:gdLst/>
              <a:ahLst/>
              <a:cxnLst/>
              <a:rect l="l" t="t" r="r" b="b"/>
              <a:pathLst>
                <a:path w="10895" h="10728" extrusionOk="0">
                  <a:moveTo>
                    <a:pt x="1263" y="321"/>
                  </a:moveTo>
                  <a:cubicBezTo>
                    <a:pt x="1799" y="536"/>
                    <a:pt x="2834" y="1036"/>
                    <a:pt x="3823" y="2179"/>
                  </a:cubicBezTo>
                  <a:cubicBezTo>
                    <a:pt x="3596" y="2262"/>
                    <a:pt x="3370" y="2345"/>
                    <a:pt x="3168" y="2465"/>
                  </a:cubicBezTo>
                  <a:cubicBezTo>
                    <a:pt x="2334" y="1214"/>
                    <a:pt x="1501" y="548"/>
                    <a:pt x="1215" y="321"/>
                  </a:cubicBezTo>
                  <a:close/>
                  <a:moveTo>
                    <a:pt x="9681" y="310"/>
                  </a:moveTo>
                  <a:lnTo>
                    <a:pt x="9681" y="310"/>
                  </a:lnTo>
                  <a:cubicBezTo>
                    <a:pt x="9585" y="381"/>
                    <a:pt x="9419" y="512"/>
                    <a:pt x="9228" y="691"/>
                  </a:cubicBezTo>
                  <a:cubicBezTo>
                    <a:pt x="9169" y="750"/>
                    <a:pt x="9145" y="857"/>
                    <a:pt x="9204" y="917"/>
                  </a:cubicBezTo>
                  <a:cubicBezTo>
                    <a:pt x="9240" y="952"/>
                    <a:pt x="9288" y="964"/>
                    <a:pt x="9323" y="964"/>
                  </a:cubicBezTo>
                  <a:cubicBezTo>
                    <a:pt x="9371" y="964"/>
                    <a:pt x="9407" y="952"/>
                    <a:pt x="9431" y="917"/>
                  </a:cubicBezTo>
                  <a:cubicBezTo>
                    <a:pt x="9621" y="738"/>
                    <a:pt x="9788" y="619"/>
                    <a:pt x="9883" y="548"/>
                  </a:cubicBezTo>
                  <a:lnTo>
                    <a:pt x="9883" y="548"/>
                  </a:lnTo>
                  <a:cubicBezTo>
                    <a:pt x="9800" y="2036"/>
                    <a:pt x="9442" y="3238"/>
                    <a:pt x="9288" y="3667"/>
                  </a:cubicBezTo>
                  <a:cubicBezTo>
                    <a:pt x="9145" y="3524"/>
                    <a:pt x="9014" y="3393"/>
                    <a:pt x="8883" y="3250"/>
                  </a:cubicBezTo>
                  <a:cubicBezTo>
                    <a:pt x="8609" y="3000"/>
                    <a:pt x="8311" y="2774"/>
                    <a:pt x="8002" y="2596"/>
                  </a:cubicBezTo>
                  <a:cubicBezTo>
                    <a:pt x="8288" y="2179"/>
                    <a:pt x="8597" y="1798"/>
                    <a:pt x="8907" y="1441"/>
                  </a:cubicBezTo>
                  <a:cubicBezTo>
                    <a:pt x="8966" y="1381"/>
                    <a:pt x="8966" y="1274"/>
                    <a:pt x="8895" y="1214"/>
                  </a:cubicBezTo>
                  <a:cubicBezTo>
                    <a:pt x="8866" y="1186"/>
                    <a:pt x="8827" y="1171"/>
                    <a:pt x="8787" y="1171"/>
                  </a:cubicBezTo>
                  <a:cubicBezTo>
                    <a:pt x="8744" y="1171"/>
                    <a:pt x="8700" y="1189"/>
                    <a:pt x="8669" y="1226"/>
                  </a:cubicBezTo>
                  <a:cubicBezTo>
                    <a:pt x="8335" y="1607"/>
                    <a:pt x="8002" y="2024"/>
                    <a:pt x="7716" y="2453"/>
                  </a:cubicBezTo>
                  <a:cubicBezTo>
                    <a:pt x="7514" y="2345"/>
                    <a:pt x="7287" y="2238"/>
                    <a:pt x="7061" y="2167"/>
                  </a:cubicBezTo>
                  <a:cubicBezTo>
                    <a:pt x="8061" y="1048"/>
                    <a:pt x="9085" y="536"/>
                    <a:pt x="9645" y="321"/>
                  </a:cubicBezTo>
                  <a:cubicBezTo>
                    <a:pt x="9657" y="321"/>
                    <a:pt x="9669" y="310"/>
                    <a:pt x="9681" y="310"/>
                  </a:cubicBezTo>
                  <a:close/>
                  <a:moveTo>
                    <a:pt x="1025" y="571"/>
                  </a:moveTo>
                  <a:cubicBezTo>
                    <a:pt x="1287" y="774"/>
                    <a:pt x="2084" y="1429"/>
                    <a:pt x="2894" y="2631"/>
                  </a:cubicBezTo>
                  <a:cubicBezTo>
                    <a:pt x="2584" y="2810"/>
                    <a:pt x="2299" y="3036"/>
                    <a:pt x="2013" y="3286"/>
                  </a:cubicBezTo>
                  <a:cubicBezTo>
                    <a:pt x="1870" y="3417"/>
                    <a:pt x="1739" y="3548"/>
                    <a:pt x="1620" y="3703"/>
                  </a:cubicBezTo>
                  <a:cubicBezTo>
                    <a:pt x="1453" y="3250"/>
                    <a:pt x="1096" y="2060"/>
                    <a:pt x="1025" y="571"/>
                  </a:cubicBezTo>
                  <a:close/>
                  <a:moveTo>
                    <a:pt x="3291" y="4769"/>
                  </a:moveTo>
                  <a:cubicBezTo>
                    <a:pt x="3574" y="4769"/>
                    <a:pt x="3813" y="4862"/>
                    <a:pt x="4013" y="5024"/>
                  </a:cubicBezTo>
                  <a:cubicBezTo>
                    <a:pt x="4287" y="5251"/>
                    <a:pt x="4430" y="5608"/>
                    <a:pt x="4430" y="5989"/>
                  </a:cubicBezTo>
                  <a:cubicBezTo>
                    <a:pt x="4430" y="6465"/>
                    <a:pt x="4227" y="6989"/>
                    <a:pt x="4013" y="7477"/>
                  </a:cubicBezTo>
                  <a:cubicBezTo>
                    <a:pt x="3811" y="8001"/>
                    <a:pt x="3585" y="8525"/>
                    <a:pt x="3585" y="9061"/>
                  </a:cubicBezTo>
                  <a:lnTo>
                    <a:pt x="3585" y="9108"/>
                  </a:lnTo>
                  <a:cubicBezTo>
                    <a:pt x="2715" y="8668"/>
                    <a:pt x="1668" y="8334"/>
                    <a:pt x="1275" y="8191"/>
                  </a:cubicBezTo>
                  <a:lnTo>
                    <a:pt x="1430" y="7560"/>
                  </a:lnTo>
                  <a:cubicBezTo>
                    <a:pt x="1441" y="7477"/>
                    <a:pt x="1406" y="7406"/>
                    <a:pt x="1334" y="7382"/>
                  </a:cubicBezTo>
                  <a:cubicBezTo>
                    <a:pt x="1227" y="7334"/>
                    <a:pt x="715" y="7168"/>
                    <a:pt x="394" y="7084"/>
                  </a:cubicBezTo>
                  <a:cubicBezTo>
                    <a:pt x="953" y="6096"/>
                    <a:pt x="1846" y="4965"/>
                    <a:pt x="3073" y="4786"/>
                  </a:cubicBezTo>
                  <a:cubicBezTo>
                    <a:pt x="3148" y="4774"/>
                    <a:pt x="3221" y="4769"/>
                    <a:pt x="3291" y="4769"/>
                  </a:cubicBezTo>
                  <a:close/>
                  <a:moveTo>
                    <a:pt x="7599" y="4760"/>
                  </a:moveTo>
                  <a:cubicBezTo>
                    <a:pt x="7668" y="4760"/>
                    <a:pt x="7739" y="4765"/>
                    <a:pt x="7811" y="4774"/>
                  </a:cubicBezTo>
                  <a:cubicBezTo>
                    <a:pt x="9050" y="4953"/>
                    <a:pt x="9942" y="6084"/>
                    <a:pt x="10490" y="7060"/>
                  </a:cubicBezTo>
                  <a:cubicBezTo>
                    <a:pt x="10181" y="7168"/>
                    <a:pt x="9645" y="7334"/>
                    <a:pt x="9550" y="7382"/>
                  </a:cubicBezTo>
                  <a:cubicBezTo>
                    <a:pt x="9478" y="7406"/>
                    <a:pt x="9442" y="7477"/>
                    <a:pt x="9466" y="7560"/>
                  </a:cubicBezTo>
                  <a:lnTo>
                    <a:pt x="9609" y="8191"/>
                  </a:lnTo>
                  <a:cubicBezTo>
                    <a:pt x="9228" y="8311"/>
                    <a:pt x="8168" y="8668"/>
                    <a:pt x="7299" y="9108"/>
                  </a:cubicBezTo>
                  <a:lnTo>
                    <a:pt x="7299" y="9049"/>
                  </a:lnTo>
                  <a:cubicBezTo>
                    <a:pt x="7299" y="8525"/>
                    <a:pt x="7085" y="7989"/>
                    <a:pt x="6871" y="7465"/>
                  </a:cubicBezTo>
                  <a:cubicBezTo>
                    <a:pt x="6668" y="6977"/>
                    <a:pt x="6454" y="6453"/>
                    <a:pt x="6454" y="5977"/>
                  </a:cubicBezTo>
                  <a:cubicBezTo>
                    <a:pt x="6454" y="5596"/>
                    <a:pt x="6609" y="5239"/>
                    <a:pt x="6871" y="5012"/>
                  </a:cubicBezTo>
                  <a:cubicBezTo>
                    <a:pt x="7062" y="4840"/>
                    <a:pt x="7315" y="4760"/>
                    <a:pt x="7599" y="4760"/>
                  </a:cubicBezTo>
                  <a:close/>
                  <a:moveTo>
                    <a:pt x="5430" y="8358"/>
                  </a:moveTo>
                  <a:cubicBezTo>
                    <a:pt x="5799" y="8358"/>
                    <a:pt x="6132" y="8549"/>
                    <a:pt x="6132" y="8763"/>
                  </a:cubicBezTo>
                  <a:cubicBezTo>
                    <a:pt x="6132" y="8953"/>
                    <a:pt x="5835" y="9084"/>
                    <a:pt x="5609" y="9192"/>
                  </a:cubicBezTo>
                  <a:lnTo>
                    <a:pt x="5597" y="9192"/>
                  </a:lnTo>
                  <a:cubicBezTo>
                    <a:pt x="5549" y="9215"/>
                    <a:pt x="5493" y="9227"/>
                    <a:pt x="5434" y="9227"/>
                  </a:cubicBezTo>
                  <a:cubicBezTo>
                    <a:pt x="5376" y="9227"/>
                    <a:pt x="5317" y="9215"/>
                    <a:pt x="5263" y="9192"/>
                  </a:cubicBezTo>
                  <a:cubicBezTo>
                    <a:pt x="5037" y="9084"/>
                    <a:pt x="4728" y="8953"/>
                    <a:pt x="4728" y="8763"/>
                  </a:cubicBezTo>
                  <a:cubicBezTo>
                    <a:pt x="4728" y="8549"/>
                    <a:pt x="5061" y="8358"/>
                    <a:pt x="5430" y="8358"/>
                  </a:cubicBezTo>
                  <a:close/>
                  <a:moveTo>
                    <a:pt x="5430" y="2226"/>
                  </a:moveTo>
                  <a:cubicBezTo>
                    <a:pt x="6633" y="2226"/>
                    <a:pt x="7752" y="2667"/>
                    <a:pt x="8645" y="3500"/>
                  </a:cubicBezTo>
                  <a:cubicBezTo>
                    <a:pt x="9371" y="4179"/>
                    <a:pt x="9919" y="5096"/>
                    <a:pt x="10276" y="6179"/>
                  </a:cubicBezTo>
                  <a:cubicBezTo>
                    <a:pt x="9966" y="5751"/>
                    <a:pt x="9645" y="5393"/>
                    <a:pt x="9300" y="5132"/>
                  </a:cubicBezTo>
                  <a:cubicBezTo>
                    <a:pt x="8835" y="4751"/>
                    <a:pt x="8347" y="4536"/>
                    <a:pt x="7823" y="4453"/>
                  </a:cubicBezTo>
                  <a:cubicBezTo>
                    <a:pt x="7735" y="4439"/>
                    <a:pt x="7648" y="4433"/>
                    <a:pt x="7563" y="4433"/>
                  </a:cubicBezTo>
                  <a:cubicBezTo>
                    <a:pt x="7204" y="4433"/>
                    <a:pt x="6883" y="4553"/>
                    <a:pt x="6633" y="4774"/>
                  </a:cubicBezTo>
                  <a:cubicBezTo>
                    <a:pt x="6299" y="5048"/>
                    <a:pt x="6109" y="5501"/>
                    <a:pt x="6109" y="5977"/>
                  </a:cubicBezTo>
                  <a:cubicBezTo>
                    <a:pt x="6109" y="6525"/>
                    <a:pt x="6335" y="7060"/>
                    <a:pt x="6561" y="7584"/>
                  </a:cubicBezTo>
                  <a:cubicBezTo>
                    <a:pt x="6764" y="8084"/>
                    <a:pt x="6978" y="8572"/>
                    <a:pt x="6978" y="9049"/>
                  </a:cubicBezTo>
                  <a:cubicBezTo>
                    <a:pt x="6990" y="9239"/>
                    <a:pt x="6859" y="9501"/>
                    <a:pt x="6585" y="9680"/>
                  </a:cubicBezTo>
                  <a:cubicBezTo>
                    <a:pt x="6424" y="9783"/>
                    <a:pt x="6258" y="9823"/>
                    <a:pt x="6097" y="9823"/>
                  </a:cubicBezTo>
                  <a:cubicBezTo>
                    <a:pt x="5924" y="9823"/>
                    <a:pt x="5757" y="9777"/>
                    <a:pt x="5609" y="9715"/>
                  </a:cubicBezTo>
                  <a:lnTo>
                    <a:pt x="5609" y="9513"/>
                  </a:lnTo>
                  <a:lnTo>
                    <a:pt x="5740" y="9477"/>
                  </a:lnTo>
                  <a:lnTo>
                    <a:pt x="5751" y="9477"/>
                  </a:lnTo>
                  <a:cubicBezTo>
                    <a:pt x="6037" y="9358"/>
                    <a:pt x="6454" y="9156"/>
                    <a:pt x="6454" y="8763"/>
                  </a:cubicBezTo>
                  <a:cubicBezTo>
                    <a:pt x="6454" y="8358"/>
                    <a:pt x="6013" y="8025"/>
                    <a:pt x="5430" y="8025"/>
                  </a:cubicBezTo>
                  <a:cubicBezTo>
                    <a:pt x="4859" y="8025"/>
                    <a:pt x="4406" y="8346"/>
                    <a:pt x="4406" y="8763"/>
                  </a:cubicBezTo>
                  <a:cubicBezTo>
                    <a:pt x="4406" y="9156"/>
                    <a:pt x="4835" y="9358"/>
                    <a:pt x="5097" y="9477"/>
                  </a:cubicBezTo>
                  <a:lnTo>
                    <a:pt x="5120" y="9477"/>
                  </a:lnTo>
                  <a:cubicBezTo>
                    <a:pt x="5156" y="9489"/>
                    <a:pt x="5216" y="9513"/>
                    <a:pt x="5263" y="9513"/>
                  </a:cubicBezTo>
                  <a:lnTo>
                    <a:pt x="5263" y="9715"/>
                  </a:lnTo>
                  <a:cubicBezTo>
                    <a:pt x="5128" y="9777"/>
                    <a:pt x="4960" y="9823"/>
                    <a:pt x="4784" y="9823"/>
                  </a:cubicBezTo>
                  <a:cubicBezTo>
                    <a:pt x="4620" y="9823"/>
                    <a:pt x="4448" y="9783"/>
                    <a:pt x="4287" y="9680"/>
                  </a:cubicBezTo>
                  <a:cubicBezTo>
                    <a:pt x="4001" y="9501"/>
                    <a:pt x="3882" y="9239"/>
                    <a:pt x="3882" y="9049"/>
                  </a:cubicBezTo>
                  <a:cubicBezTo>
                    <a:pt x="3882" y="8584"/>
                    <a:pt x="4073" y="8096"/>
                    <a:pt x="4299" y="7584"/>
                  </a:cubicBezTo>
                  <a:cubicBezTo>
                    <a:pt x="4525" y="7060"/>
                    <a:pt x="4739" y="6525"/>
                    <a:pt x="4739" y="5977"/>
                  </a:cubicBezTo>
                  <a:cubicBezTo>
                    <a:pt x="4739" y="5501"/>
                    <a:pt x="4549" y="5048"/>
                    <a:pt x="4227" y="4774"/>
                  </a:cubicBezTo>
                  <a:cubicBezTo>
                    <a:pt x="3963" y="4549"/>
                    <a:pt x="3635" y="4437"/>
                    <a:pt x="3275" y="4437"/>
                  </a:cubicBezTo>
                  <a:cubicBezTo>
                    <a:pt x="3197" y="4437"/>
                    <a:pt x="3118" y="4442"/>
                    <a:pt x="3037" y="4453"/>
                  </a:cubicBezTo>
                  <a:cubicBezTo>
                    <a:pt x="2525" y="4536"/>
                    <a:pt x="2025" y="4751"/>
                    <a:pt x="1560" y="5132"/>
                  </a:cubicBezTo>
                  <a:cubicBezTo>
                    <a:pt x="1215" y="5393"/>
                    <a:pt x="894" y="5751"/>
                    <a:pt x="572" y="6179"/>
                  </a:cubicBezTo>
                  <a:cubicBezTo>
                    <a:pt x="929" y="5096"/>
                    <a:pt x="1489" y="4179"/>
                    <a:pt x="2215" y="3500"/>
                  </a:cubicBezTo>
                  <a:cubicBezTo>
                    <a:pt x="3108" y="2667"/>
                    <a:pt x="4227" y="2226"/>
                    <a:pt x="5430" y="2226"/>
                  </a:cubicBezTo>
                  <a:close/>
                  <a:moveTo>
                    <a:pt x="5454" y="10001"/>
                  </a:moveTo>
                  <a:cubicBezTo>
                    <a:pt x="5692" y="10096"/>
                    <a:pt x="5918" y="10144"/>
                    <a:pt x="6097" y="10144"/>
                  </a:cubicBezTo>
                  <a:cubicBezTo>
                    <a:pt x="6156" y="10144"/>
                    <a:pt x="6216" y="10144"/>
                    <a:pt x="6275" y="10132"/>
                  </a:cubicBezTo>
                  <a:lnTo>
                    <a:pt x="6275" y="10132"/>
                  </a:lnTo>
                  <a:cubicBezTo>
                    <a:pt x="6228" y="10180"/>
                    <a:pt x="6168" y="10239"/>
                    <a:pt x="6097" y="10275"/>
                  </a:cubicBezTo>
                  <a:cubicBezTo>
                    <a:pt x="5930" y="10370"/>
                    <a:pt x="5692" y="10430"/>
                    <a:pt x="5454" y="10430"/>
                  </a:cubicBezTo>
                  <a:cubicBezTo>
                    <a:pt x="5216" y="10430"/>
                    <a:pt x="4978" y="10370"/>
                    <a:pt x="4823" y="10275"/>
                  </a:cubicBezTo>
                  <a:cubicBezTo>
                    <a:pt x="4739" y="10239"/>
                    <a:pt x="4680" y="10192"/>
                    <a:pt x="4644" y="10132"/>
                  </a:cubicBezTo>
                  <a:lnTo>
                    <a:pt x="4644" y="10132"/>
                  </a:lnTo>
                  <a:cubicBezTo>
                    <a:pt x="4704" y="10144"/>
                    <a:pt x="4763" y="10144"/>
                    <a:pt x="4823" y="10144"/>
                  </a:cubicBezTo>
                  <a:cubicBezTo>
                    <a:pt x="5013" y="10144"/>
                    <a:pt x="5216" y="10096"/>
                    <a:pt x="5454" y="10001"/>
                  </a:cubicBezTo>
                  <a:close/>
                  <a:moveTo>
                    <a:pt x="1184" y="0"/>
                  </a:moveTo>
                  <a:cubicBezTo>
                    <a:pt x="1083" y="0"/>
                    <a:pt x="985" y="30"/>
                    <a:pt x="906" y="95"/>
                  </a:cubicBezTo>
                  <a:cubicBezTo>
                    <a:pt x="775" y="202"/>
                    <a:pt x="691" y="345"/>
                    <a:pt x="691" y="512"/>
                  </a:cubicBezTo>
                  <a:cubicBezTo>
                    <a:pt x="787" y="2417"/>
                    <a:pt x="1310" y="3822"/>
                    <a:pt x="1370" y="3977"/>
                  </a:cubicBezTo>
                  <a:cubicBezTo>
                    <a:pt x="727" y="4834"/>
                    <a:pt x="251" y="5905"/>
                    <a:pt x="13" y="7132"/>
                  </a:cubicBezTo>
                  <a:cubicBezTo>
                    <a:pt x="1" y="7215"/>
                    <a:pt x="36" y="7298"/>
                    <a:pt x="132" y="7310"/>
                  </a:cubicBezTo>
                  <a:cubicBezTo>
                    <a:pt x="501" y="7418"/>
                    <a:pt x="894" y="7537"/>
                    <a:pt x="1096" y="7596"/>
                  </a:cubicBezTo>
                  <a:lnTo>
                    <a:pt x="953" y="8251"/>
                  </a:lnTo>
                  <a:cubicBezTo>
                    <a:pt x="929" y="8322"/>
                    <a:pt x="977" y="8418"/>
                    <a:pt x="1049" y="8441"/>
                  </a:cubicBezTo>
                  <a:cubicBezTo>
                    <a:pt x="1072" y="8441"/>
                    <a:pt x="2703" y="8953"/>
                    <a:pt x="3727" y="9513"/>
                  </a:cubicBezTo>
                  <a:cubicBezTo>
                    <a:pt x="3835" y="9680"/>
                    <a:pt x="3966" y="9834"/>
                    <a:pt x="4144" y="9930"/>
                  </a:cubicBezTo>
                  <a:cubicBezTo>
                    <a:pt x="4180" y="9965"/>
                    <a:pt x="4227" y="9977"/>
                    <a:pt x="4287" y="10013"/>
                  </a:cubicBezTo>
                  <a:cubicBezTo>
                    <a:pt x="4299" y="10406"/>
                    <a:pt x="4799" y="10727"/>
                    <a:pt x="5454" y="10727"/>
                  </a:cubicBezTo>
                  <a:cubicBezTo>
                    <a:pt x="6109" y="10727"/>
                    <a:pt x="6621" y="10406"/>
                    <a:pt x="6633" y="10013"/>
                  </a:cubicBezTo>
                  <a:cubicBezTo>
                    <a:pt x="6680" y="9977"/>
                    <a:pt x="6728" y="9965"/>
                    <a:pt x="6764" y="9930"/>
                  </a:cubicBezTo>
                  <a:cubicBezTo>
                    <a:pt x="6942" y="9834"/>
                    <a:pt x="7085" y="9680"/>
                    <a:pt x="7180" y="9513"/>
                  </a:cubicBezTo>
                  <a:cubicBezTo>
                    <a:pt x="8228" y="8953"/>
                    <a:pt x="9847" y="8441"/>
                    <a:pt x="9859" y="8441"/>
                  </a:cubicBezTo>
                  <a:cubicBezTo>
                    <a:pt x="9942" y="8418"/>
                    <a:pt x="10002" y="8346"/>
                    <a:pt x="9966" y="8251"/>
                  </a:cubicBezTo>
                  <a:lnTo>
                    <a:pt x="9823" y="7596"/>
                  </a:lnTo>
                  <a:cubicBezTo>
                    <a:pt x="10014" y="7537"/>
                    <a:pt x="10419" y="7418"/>
                    <a:pt x="10788" y="7310"/>
                  </a:cubicBezTo>
                  <a:cubicBezTo>
                    <a:pt x="10847" y="7298"/>
                    <a:pt x="10895" y="7227"/>
                    <a:pt x="10871" y="7132"/>
                  </a:cubicBezTo>
                  <a:cubicBezTo>
                    <a:pt x="10633" y="5905"/>
                    <a:pt x="10181" y="4834"/>
                    <a:pt x="9526" y="3989"/>
                  </a:cubicBezTo>
                  <a:cubicBezTo>
                    <a:pt x="9585" y="3822"/>
                    <a:pt x="10121" y="2405"/>
                    <a:pt x="10193" y="512"/>
                  </a:cubicBezTo>
                  <a:cubicBezTo>
                    <a:pt x="10193" y="357"/>
                    <a:pt x="10121" y="190"/>
                    <a:pt x="9978" y="95"/>
                  </a:cubicBezTo>
                  <a:cubicBezTo>
                    <a:pt x="9898" y="30"/>
                    <a:pt x="9801" y="0"/>
                    <a:pt x="9699" y="0"/>
                  </a:cubicBezTo>
                  <a:cubicBezTo>
                    <a:pt x="9634" y="0"/>
                    <a:pt x="9567" y="12"/>
                    <a:pt x="9502" y="36"/>
                  </a:cubicBezTo>
                  <a:cubicBezTo>
                    <a:pt x="8930" y="262"/>
                    <a:pt x="7799" y="821"/>
                    <a:pt x="6740" y="2095"/>
                  </a:cubicBezTo>
                  <a:cubicBezTo>
                    <a:pt x="6323" y="1988"/>
                    <a:pt x="5894" y="1929"/>
                    <a:pt x="5442" y="1929"/>
                  </a:cubicBezTo>
                  <a:cubicBezTo>
                    <a:pt x="5001" y="1929"/>
                    <a:pt x="4561" y="1988"/>
                    <a:pt x="4144" y="2095"/>
                  </a:cubicBezTo>
                  <a:cubicBezTo>
                    <a:pt x="3096" y="821"/>
                    <a:pt x="1965" y="262"/>
                    <a:pt x="1382" y="36"/>
                  </a:cubicBezTo>
                  <a:cubicBezTo>
                    <a:pt x="1317" y="12"/>
                    <a:pt x="1250" y="0"/>
                    <a:pt x="1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2021;p81">
              <a:extLst>
                <a:ext uri="{FF2B5EF4-FFF2-40B4-BE49-F238E27FC236}">
                  <a16:creationId xmlns:a16="http://schemas.microsoft.com/office/drawing/2014/main" id="{6773127B-2D5B-ED2B-A32F-F37F593F5E1A}"/>
                </a:ext>
              </a:extLst>
            </p:cNvPr>
            <p:cNvSpPr/>
            <p:nvPr/>
          </p:nvSpPr>
          <p:spPr>
            <a:xfrm>
              <a:off x="6977677" y="1667154"/>
              <a:ext cx="48416" cy="59456"/>
            </a:xfrm>
            <a:custGeom>
              <a:avLst/>
              <a:gdLst/>
              <a:ahLst/>
              <a:cxnLst/>
              <a:rect l="l" t="t" r="r" b="b"/>
              <a:pathLst>
                <a:path w="1513" h="1858" extrusionOk="0">
                  <a:moveTo>
                    <a:pt x="751" y="0"/>
                  </a:moveTo>
                  <a:cubicBezTo>
                    <a:pt x="334" y="0"/>
                    <a:pt x="1" y="346"/>
                    <a:pt x="1" y="762"/>
                  </a:cubicBezTo>
                  <a:lnTo>
                    <a:pt x="1" y="1096"/>
                  </a:lnTo>
                  <a:cubicBezTo>
                    <a:pt x="1" y="1524"/>
                    <a:pt x="334" y="1858"/>
                    <a:pt x="751" y="1858"/>
                  </a:cubicBezTo>
                  <a:cubicBezTo>
                    <a:pt x="1167" y="1858"/>
                    <a:pt x="1513" y="1524"/>
                    <a:pt x="1513" y="1096"/>
                  </a:cubicBezTo>
                  <a:lnTo>
                    <a:pt x="1513" y="762"/>
                  </a:lnTo>
                  <a:cubicBezTo>
                    <a:pt x="1501" y="643"/>
                    <a:pt x="1489" y="536"/>
                    <a:pt x="1429" y="429"/>
                  </a:cubicBezTo>
                  <a:cubicBezTo>
                    <a:pt x="1395" y="378"/>
                    <a:pt x="1342" y="338"/>
                    <a:pt x="1284" y="338"/>
                  </a:cubicBezTo>
                  <a:cubicBezTo>
                    <a:pt x="1261" y="338"/>
                    <a:pt x="1238" y="344"/>
                    <a:pt x="1215" y="358"/>
                  </a:cubicBezTo>
                  <a:cubicBezTo>
                    <a:pt x="1144" y="405"/>
                    <a:pt x="1096" y="489"/>
                    <a:pt x="1144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1" y="1536"/>
                    <a:pt x="751" y="1536"/>
                  </a:cubicBezTo>
                  <a:cubicBezTo>
                    <a:pt x="524" y="1536"/>
                    <a:pt x="322" y="1334"/>
                    <a:pt x="322" y="1096"/>
                  </a:cubicBezTo>
                  <a:lnTo>
                    <a:pt x="322" y="762"/>
                  </a:lnTo>
                  <a:cubicBezTo>
                    <a:pt x="322" y="524"/>
                    <a:pt x="512" y="334"/>
                    <a:pt x="751" y="334"/>
                  </a:cubicBezTo>
                  <a:cubicBezTo>
                    <a:pt x="846" y="334"/>
                    <a:pt x="917" y="250"/>
                    <a:pt x="917" y="167"/>
                  </a:cubicBezTo>
                  <a:cubicBezTo>
                    <a:pt x="917" y="72"/>
                    <a:pt x="846" y="0"/>
                    <a:pt x="7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2022;p81">
              <a:extLst>
                <a:ext uri="{FF2B5EF4-FFF2-40B4-BE49-F238E27FC236}">
                  <a16:creationId xmlns:a16="http://schemas.microsoft.com/office/drawing/2014/main" id="{1977E19F-69BD-2BA0-5C90-4F2AC094DDD8}"/>
                </a:ext>
              </a:extLst>
            </p:cNvPr>
            <p:cNvSpPr/>
            <p:nvPr/>
          </p:nvSpPr>
          <p:spPr>
            <a:xfrm>
              <a:off x="7113709" y="1667154"/>
              <a:ext cx="48800" cy="59456"/>
            </a:xfrm>
            <a:custGeom>
              <a:avLst/>
              <a:gdLst/>
              <a:ahLst/>
              <a:cxnLst/>
              <a:rect l="l" t="t" r="r" b="b"/>
              <a:pathLst>
                <a:path w="1525" h="1858" extrusionOk="0"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096"/>
                  </a:lnTo>
                  <a:cubicBezTo>
                    <a:pt x="0" y="1524"/>
                    <a:pt x="345" y="1858"/>
                    <a:pt x="762" y="1858"/>
                  </a:cubicBezTo>
                  <a:cubicBezTo>
                    <a:pt x="1179" y="1858"/>
                    <a:pt x="1524" y="1524"/>
                    <a:pt x="1524" y="1096"/>
                  </a:cubicBezTo>
                  <a:lnTo>
                    <a:pt x="1524" y="762"/>
                  </a:lnTo>
                  <a:cubicBezTo>
                    <a:pt x="1512" y="643"/>
                    <a:pt x="1476" y="536"/>
                    <a:pt x="1429" y="429"/>
                  </a:cubicBezTo>
                  <a:cubicBezTo>
                    <a:pt x="1403" y="378"/>
                    <a:pt x="1346" y="338"/>
                    <a:pt x="1290" y="338"/>
                  </a:cubicBezTo>
                  <a:cubicBezTo>
                    <a:pt x="1268" y="338"/>
                    <a:pt x="1246" y="344"/>
                    <a:pt x="1226" y="358"/>
                  </a:cubicBezTo>
                  <a:cubicBezTo>
                    <a:pt x="1143" y="405"/>
                    <a:pt x="1107" y="489"/>
                    <a:pt x="1143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0" y="1536"/>
                    <a:pt x="762" y="1536"/>
                  </a:cubicBezTo>
                  <a:cubicBezTo>
                    <a:pt x="524" y="1536"/>
                    <a:pt x="333" y="1334"/>
                    <a:pt x="333" y="1096"/>
                  </a:cubicBezTo>
                  <a:lnTo>
                    <a:pt x="333" y="762"/>
                  </a:lnTo>
                  <a:cubicBezTo>
                    <a:pt x="333" y="524"/>
                    <a:pt x="524" y="334"/>
                    <a:pt x="762" y="334"/>
                  </a:cubicBezTo>
                  <a:cubicBezTo>
                    <a:pt x="845" y="334"/>
                    <a:pt x="929" y="250"/>
                    <a:pt x="929" y="167"/>
                  </a:cubicBezTo>
                  <a:cubicBezTo>
                    <a:pt x="929" y="72"/>
                    <a:pt x="845" y="0"/>
                    <a:pt x="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77" name="Google Shape;12023;p81">
            <a:extLst>
              <a:ext uri="{FF2B5EF4-FFF2-40B4-BE49-F238E27FC236}">
                <a16:creationId xmlns:a16="http://schemas.microsoft.com/office/drawing/2014/main" id="{DEC8AC06-F19C-3BA4-FAA3-EB7DD19FB325}"/>
              </a:ext>
            </a:extLst>
          </p:cNvPr>
          <p:cNvGrpSpPr/>
          <p:nvPr/>
        </p:nvGrpSpPr>
        <p:grpSpPr>
          <a:xfrm>
            <a:off x="8098528" y="3005324"/>
            <a:ext cx="695808" cy="673984"/>
            <a:chOff x="4147597" y="1505458"/>
            <a:chExt cx="347904" cy="3369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8" name="Google Shape;12024;p81">
              <a:extLst>
                <a:ext uri="{FF2B5EF4-FFF2-40B4-BE49-F238E27FC236}">
                  <a16:creationId xmlns:a16="http://schemas.microsoft.com/office/drawing/2014/main" id="{DEB44BBE-E938-B6B5-57B9-5C287EA226BC}"/>
                </a:ext>
              </a:extLst>
            </p:cNvPr>
            <p:cNvSpPr/>
            <p:nvPr/>
          </p:nvSpPr>
          <p:spPr>
            <a:xfrm>
              <a:off x="4293901" y="1707410"/>
              <a:ext cx="22528" cy="15392"/>
            </a:xfrm>
            <a:custGeom>
              <a:avLst/>
              <a:gdLst/>
              <a:ahLst/>
              <a:cxnLst/>
              <a:rect l="l" t="t" r="r" b="b"/>
              <a:pathLst>
                <a:path w="704" h="481" extrusionOk="0">
                  <a:moveTo>
                    <a:pt x="182" y="1"/>
                  </a:moveTo>
                  <a:cubicBezTo>
                    <a:pt x="124" y="1"/>
                    <a:pt x="65" y="32"/>
                    <a:pt x="49" y="100"/>
                  </a:cubicBezTo>
                  <a:cubicBezTo>
                    <a:pt x="1" y="171"/>
                    <a:pt x="37" y="278"/>
                    <a:pt x="120" y="302"/>
                  </a:cubicBezTo>
                  <a:lnTo>
                    <a:pt x="465" y="469"/>
                  </a:lnTo>
                  <a:cubicBezTo>
                    <a:pt x="489" y="481"/>
                    <a:pt x="513" y="481"/>
                    <a:pt x="537" y="481"/>
                  </a:cubicBezTo>
                  <a:cubicBezTo>
                    <a:pt x="596" y="481"/>
                    <a:pt x="656" y="457"/>
                    <a:pt x="691" y="397"/>
                  </a:cubicBezTo>
                  <a:cubicBezTo>
                    <a:pt x="703" y="326"/>
                    <a:pt x="668" y="219"/>
                    <a:pt x="596" y="183"/>
                  </a:cubicBezTo>
                  <a:lnTo>
                    <a:pt x="251" y="16"/>
                  </a:lnTo>
                  <a:cubicBezTo>
                    <a:pt x="230" y="6"/>
                    <a:pt x="206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79" name="Google Shape;12025;p81">
              <a:extLst>
                <a:ext uri="{FF2B5EF4-FFF2-40B4-BE49-F238E27FC236}">
                  <a16:creationId xmlns:a16="http://schemas.microsoft.com/office/drawing/2014/main" id="{893B258F-9031-17C2-8743-D0397817D811}"/>
                </a:ext>
              </a:extLst>
            </p:cNvPr>
            <p:cNvSpPr/>
            <p:nvPr/>
          </p:nvSpPr>
          <p:spPr>
            <a:xfrm>
              <a:off x="4326669" y="1707250"/>
              <a:ext cx="22528" cy="15168"/>
            </a:xfrm>
            <a:custGeom>
              <a:avLst/>
              <a:gdLst/>
              <a:ahLst/>
              <a:cxnLst/>
              <a:rect l="l" t="t" r="r" b="b"/>
              <a:pathLst>
                <a:path w="704" h="474" extrusionOk="0">
                  <a:moveTo>
                    <a:pt x="508" y="1"/>
                  </a:moveTo>
                  <a:cubicBezTo>
                    <a:pt x="489" y="1"/>
                    <a:pt x="471" y="4"/>
                    <a:pt x="453" y="10"/>
                  </a:cubicBezTo>
                  <a:lnTo>
                    <a:pt x="108" y="176"/>
                  </a:lnTo>
                  <a:cubicBezTo>
                    <a:pt x="37" y="224"/>
                    <a:pt x="1" y="307"/>
                    <a:pt x="37" y="391"/>
                  </a:cubicBezTo>
                  <a:cubicBezTo>
                    <a:pt x="60" y="438"/>
                    <a:pt x="120" y="474"/>
                    <a:pt x="179" y="474"/>
                  </a:cubicBezTo>
                  <a:cubicBezTo>
                    <a:pt x="215" y="474"/>
                    <a:pt x="227" y="474"/>
                    <a:pt x="263" y="462"/>
                  </a:cubicBezTo>
                  <a:lnTo>
                    <a:pt x="596" y="295"/>
                  </a:lnTo>
                  <a:cubicBezTo>
                    <a:pt x="656" y="271"/>
                    <a:pt x="703" y="164"/>
                    <a:pt x="656" y="93"/>
                  </a:cubicBezTo>
                  <a:cubicBezTo>
                    <a:pt x="629" y="30"/>
                    <a:pt x="567" y="1"/>
                    <a:pt x="5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2026;p81">
              <a:extLst>
                <a:ext uri="{FF2B5EF4-FFF2-40B4-BE49-F238E27FC236}">
                  <a16:creationId xmlns:a16="http://schemas.microsoft.com/office/drawing/2014/main" id="{9B5CDD2B-28EC-8565-54F9-3D6B47368EB2}"/>
                </a:ext>
              </a:extLst>
            </p:cNvPr>
            <p:cNvSpPr/>
            <p:nvPr/>
          </p:nvSpPr>
          <p:spPr>
            <a:xfrm>
              <a:off x="4147597" y="1505458"/>
              <a:ext cx="347904" cy="336992"/>
            </a:xfrm>
            <a:custGeom>
              <a:avLst/>
              <a:gdLst/>
              <a:ahLst/>
              <a:cxnLst/>
              <a:rect l="l" t="t" r="r" b="b"/>
              <a:pathLst>
                <a:path w="10872" h="10531" extrusionOk="0">
                  <a:moveTo>
                    <a:pt x="1525" y="3387"/>
                  </a:moveTo>
                  <a:cubicBezTo>
                    <a:pt x="1632" y="3387"/>
                    <a:pt x="1727" y="3398"/>
                    <a:pt x="1834" y="3434"/>
                  </a:cubicBezTo>
                  <a:cubicBezTo>
                    <a:pt x="1751" y="3756"/>
                    <a:pt x="1703" y="4089"/>
                    <a:pt x="1703" y="4422"/>
                  </a:cubicBezTo>
                  <a:cubicBezTo>
                    <a:pt x="1703" y="4720"/>
                    <a:pt x="1608" y="5042"/>
                    <a:pt x="1453" y="5315"/>
                  </a:cubicBezTo>
                  <a:cubicBezTo>
                    <a:pt x="1358" y="5470"/>
                    <a:pt x="1299" y="5613"/>
                    <a:pt x="1239" y="5768"/>
                  </a:cubicBezTo>
                  <a:cubicBezTo>
                    <a:pt x="703" y="5637"/>
                    <a:pt x="322" y="5161"/>
                    <a:pt x="322" y="4589"/>
                  </a:cubicBezTo>
                  <a:cubicBezTo>
                    <a:pt x="322" y="3922"/>
                    <a:pt x="858" y="3387"/>
                    <a:pt x="1525" y="3387"/>
                  </a:cubicBezTo>
                  <a:close/>
                  <a:moveTo>
                    <a:pt x="9347" y="3387"/>
                  </a:moveTo>
                  <a:cubicBezTo>
                    <a:pt x="10026" y="3387"/>
                    <a:pt x="10562" y="3922"/>
                    <a:pt x="10562" y="4589"/>
                  </a:cubicBezTo>
                  <a:cubicBezTo>
                    <a:pt x="10538" y="5161"/>
                    <a:pt x="10157" y="5637"/>
                    <a:pt x="9633" y="5768"/>
                  </a:cubicBezTo>
                  <a:cubicBezTo>
                    <a:pt x="9574" y="5625"/>
                    <a:pt x="9502" y="5470"/>
                    <a:pt x="9431" y="5327"/>
                  </a:cubicBezTo>
                  <a:cubicBezTo>
                    <a:pt x="9264" y="5042"/>
                    <a:pt x="9169" y="4732"/>
                    <a:pt x="9169" y="4434"/>
                  </a:cubicBezTo>
                  <a:cubicBezTo>
                    <a:pt x="9169" y="4089"/>
                    <a:pt x="9133" y="3756"/>
                    <a:pt x="9038" y="3434"/>
                  </a:cubicBezTo>
                  <a:cubicBezTo>
                    <a:pt x="9145" y="3398"/>
                    <a:pt x="9252" y="3387"/>
                    <a:pt x="9347" y="3387"/>
                  </a:cubicBezTo>
                  <a:close/>
                  <a:moveTo>
                    <a:pt x="5656" y="386"/>
                  </a:moveTo>
                  <a:lnTo>
                    <a:pt x="5775" y="886"/>
                  </a:lnTo>
                  <a:cubicBezTo>
                    <a:pt x="5799" y="934"/>
                    <a:pt x="5823" y="982"/>
                    <a:pt x="5871" y="993"/>
                  </a:cubicBezTo>
                  <a:cubicBezTo>
                    <a:pt x="5898" y="1000"/>
                    <a:pt x="5922" y="1007"/>
                    <a:pt x="5946" y="1007"/>
                  </a:cubicBezTo>
                  <a:cubicBezTo>
                    <a:pt x="5964" y="1007"/>
                    <a:pt x="5982" y="1003"/>
                    <a:pt x="6002" y="993"/>
                  </a:cubicBezTo>
                  <a:lnTo>
                    <a:pt x="6633" y="743"/>
                  </a:lnTo>
                  <a:lnTo>
                    <a:pt x="6633" y="1112"/>
                  </a:lnTo>
                  <a:cubicBezTo>
                    <a:pt x="6633" y="1172"/>
                    <a:pt x="6668" y="1232"/>
                    <a:pt x="6728" y="1255"/>
                  </a:cubicBezTo>
                  <a:cubicBezTo>
                    <a:pt x="8014" y="1791"/>
                    <a:pt x="8847" y="3029"/>
                    <a:pt x="8847" y="4411"/>
                  </a:cubicBezTo>
                  <a:cubicBezTo>
                    <a:pt x="8847" y="4768"/>
                    <a:pt x="8954" y="5137"/>
                    <a:pt x="9145" y="5470"/>
                  </a:cubicBezTo>
                  <a:cubicBezTo>
                    <a:pt x="9395" y="5923"/>
                    <a:pt x="9526" y="6399"/>
                    <a:pt x="9526" y="6887"/>
                  </a:cubicBezTo>
                  <a:cubicBezTo>
                    <a:pt x="9526" y="8732"/>
                    <a:pt x="7680" y="10221"/>
                    <a:pt x="5442" y="10221"/>
                  </a:cubicBezTo>
                  <a:cubicBezTo>
                    <a:pt x="3180" y="10221"/>
                    <a:pt x="1346" y="8732"/>
                    <a:pt x="1346" y="6887"/>
                  </a:cubicBezTo>
                  <a:cubicBezTo>
                    <a:pt x="1346" y="6399"/>
                    <a:pt x="1477" y="5923"/>
                    <a:pt x="1727" y="5470"/>
                  </a:cubicBezTo>
                  <a:cubicBezTo>
                    <a:pt x="1930" y="5149"/>
                    <a:pt x="2025" y="4768"/>
                    <a:pt x="2025" y="4411"/>
                  </a:cubicBezTo>
                  <a:cubicBezTo>
                    <a:pt x="2025" y="3637"/>
                    <a:pt x="2299" y="2863"/>
                    <a:pt x="2787" y="2267"/>
                  </a:cubicBezTo>
                  <a:cubicBezTo>
                    <a:pt x="3275" y="1672"/>
                    <a:pt x="3954" y="1255"/>
                    <a:pt x="4692" y="1101"/>
                  </a:cubicBezTo>
                  <a:cubicBezTo>
                    <a:pt x="4728" y="1101"/>
                    <a:pt x="4751" y="1065"/>
                    <a:pt x="4763" y="1053"/>
                  </a:cubicBezTo>
                  <a:cubicBezTo>
                    <a:pt x="5061" y="743"/>
                    <a:pt x="5359" y="517"/>
                    <a:pt x="5656" y="386"/>
                  </a:cubicBezTo>
                  <a:close/>
                  <a:moveTo>
                    <a:pt x="5754" y="1"/>
                  </a:moveTo>
                  <a:cubicBezTo>
                    <a:pt x="5741" y="1"/>
                    <a:pt x="5729" y="2"/>
                    <a:pt x="5716" y="5"/>
                  </a:cubicBezTo>
                  <a:cubicBezTo>
                    <a:pt x="5335" y="148"/>
                    <a:pt x="4930" y="398"/>
                    <a:pt x="4573" y="779"/>
                  </a:cubicBezTo>
                  <a:cubicBezTo>
                    <a:pt x="3775" y="982"/>
                    <a:pt x="3061" y="1422"/>
                    <a:pt x="2537" y="2065"/>
                  </a:cubicBezTo>
                  <a:cubicBezTo>
                    <a:pt x="2287" y="2375"/>
                    <a:pt x="2073" y="2732"/>
                    <a:pt x="1942" y="3125"/>
                  </a:cubicBezTo>
                  <a:cubicBezTo>
                    <a:pt x="1811" y="3077"/>
                    <a:pt x="1668" y="3065"/>
                    <a:pt x="1525" y="3065"/>
                  </a:cubicBezTo>
                  <a:cubicBezTo>
                    <a:pt x="691" y="3065"/>
                    <a:pt x="1" y="3744"/>
                    <a:pt x="1" y="4577"/>
                  </a:cubicBezTo>
                  <a:cubicBezTo>
                    <a:pt x="1" y="5280"/>
                    <a:pt x="477" y="5875"/>
                    <a:pt x="1132" y="6054"/>
                  </a:cubicBezTo>
                  <a:cubicBezTo>
                    <a:pt x="1061" y="6316"/>
                    <a:pt x="1013" y="6601"/>
                    <a:pt x="1013" y="6887"/>
                  </a:cubicBezTo>
                  <a:cubicBezTo>
                    <a:pt x="1013" y="7863"/>
                    <a:pt x="1477" y="8792"/>
                    <a:pt x="2323" y="9471"/>
                  </a:cubicBezTo>
                  <a:cubicBezTo>
                    <a:pt x="3156" y="10161"/>
                    <a:pt x="4263" y="10530"/>
                    <a:pt x="5442" y="10530"/>
                  </a:cubicBezTo>
                  <a:cubicBezTo>
                    <a:pt x="6609" y="10530"/>
                    <a:pt x="7716" y="10161"/>
                    <a:pt x="8550" y="9471"/>
                  </a:cubicBezTo>
                  <a:cubicBezTo>
                    <a:pt x="9383" y="8792"/>
                    <a:pt x="9859" y="7863"/>
                    <a:pt x="9859" y="6887"/>
                  </a:cubicBezTo>
                  <a:cubicBezTo>
                    <a:pt x="9859" y="6601"/>
                    <a:pt x="9812" y="6339"/>
                    <a:pt x="9740" y="6054"/>
                  </a:cubicBezTo>
                  <a:cubicBezTo>
                    <a:pt x="10395" y="5887"/>
                    <a:pt x="10871" y="5292"/>
                    <a:pt x="10871" y="4589"/>
                  </a:cubicBezTo>
                  <a:cubicBezTo>
                    <a:pt x="10871" y="3756"/>
                    <a:pt x="10181" y="3077"/>
                    <a:pt x="9347" y="3077"/>
                  </a:cubicBezTo>
                  <a:cubicBezTo>
                    <a:pt x="9216" y="3077"/>
                    <a:pt x="9073" y="3089"/>
                    <a:pt x="8931" y="3137"/>
                  </a:cubicBezTo>
                  <a:cubicBezTo>
                    <a:pt x="8835" y="2851"/>
                    <a:pt x="8692" y="2577"/>
                    <a:pt x="8514" y="2327"/>
                  </a:cubicBezTo>
                  <a:cubicBezTo>
                    <a:pt x="8133" y="1755"/>
                    <a:pt x="7585" y="1303"/>
                    <a:pt x="6954" y="1017"/>
                  </a:cubicBezTo>
                  <a:lnTo>
                    <a:pt x="6954" y="517"/>
                  </a:lnTo>
                  <a:cubicBezTo>
                    <a:pt x="6954" y="458"/>
                    <a:pt x="6930" y="410"/>
                    <a:pt x="6883" y="374"/>
                  </a:cubicBezTo>
                  <a:cubicBezTo>
                    <a:pt x="6855" y="360"/>
                    <a:pt x="6823" y="355"/>
                    <a:pt x="6792" y="355"/>
                  </a:cubicBezTo>
                  <a:cubicBezTo>
                    <a:pt x="6769" y="355"/>
                    <a:pt x="6748" y="357"/>
                    <a:pt x="6728" y="362"/>
                  </a:cubicBezTo>
                  <a:lnTo>
                    <a:pt x="6049" y="636"/>
                  </a:lnTo>
                  <a:lnTo>
                    <a:pt x="5930" y="124"/>
                  </a:lnTo>
                  <a:cubicBezTo>
                    <a:pt x="5918" y="77"/>
                    <a:pt x="5883" y="53"/>
                    <a:pt x="5859" y="29"/>
                  </a:cubicBezTo>
                  <a:cubicBezTo>
                    <a:pt x="5824" y="12"/>
                    <a:pt x="5789" y="1"/>
                    <a:pt x="5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2027;p81">
              <a:extLst>
                <a:ext uri="{FF2B5EF4-FFF2-40B4-BE49-F238E27FC236}">
                  <a16:creationId xmlns:a16="http://schemas.microsoft.com/office/drawing/2014/main" id="{99FEBE0B-ED56-4360-C427-08E7F5F21CC0}"/>
                </a:ext>
              </a:extLst>
            </p:cNvPr>
            <p:cNvSpPr/>
            <p:nvPr/>
          </p:nvSpPr>
          <p:spPr>
            <a:xfrm>
              <a:off x="4250477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1"/>
                  </a:moveTo>
                  <a:cubicBezTo>
                    <a:pt x="298" y="1"/>
                    <a:pt x="1" y="298"/>
                    <a:pt x="1" y="667"/>
                  </a:cubicBezTo>
                  <a:lnTo>
                    <a:pt x="1" y="834"/>
                  </a:lnTo>
                  <a:cubicBezTo>
                    <a:pt x="1" y="1203"/>
                    <a:pt x="298" y="1501"/>
                    <a:pt x="679" y="1501"/>
                  </a:cubicBezTo>
                  <a:cubicBezTo>
                    <a:pt x="1048" y="1501"/>
                    <a:pt x="1346" y="1203"/>
                    <a:pt x="1346" y="834"/>
                  </a:cubicBezTo>
                  <a:lnTo>
                    <a:pt x="1346" y="667"/>
                  </a:lnTo>
                  <a:cubicBezTo>
                    <a:pt x="1358" y="596"/>
                    <a:pt x="1286" y="513"/>
                    <a:pt x="1191" y="513"/>
                  </a:cubicBezTo>
                  <a:cubicBezTo>
                    <a:pt x="1108" y="513"/>
                    <a:pt x="1036" y="596"/>
                    <a:pt x="1036" y="679"/>
                  </a:cubicBezTo>
                  <a:lnTo>
                    <a:pt x="1036" y="846"/>
                  </a:lnTo>
                  <a:cubicBezTo>
                    <a:pt x="1036" y="1037"/>
                    <a:pt x="870" y="1203"/>
                    <a:pt x="679" y="1203"/>
                  </a:cubicBezTo>
                  <a:cubicBezTo>
                    <a:pt x="477" y="1203"/>
                    <a:pt x="322" y="1037"/>
                    <a:pt x="322" y="846"/>
                  </a:cubicBezTo>
                  <a:lnTo>
                    <a:pt x="322" y="679"/>
                  </a:lnTo>
                  <a:cubicBezTo>
                    <a:pt x="322" y="489"/>
                    <a:pt x="477" y="322"/>
                    <a:pt x="679" y="322"/>
                  </a:cubicBezTo>
                  <a:cubicBezTo>
                    <a:pt x="763" y="322"/>
                    <a:pt x="834" y="251"/>
                    <a:pt x="834" y="156"/>
                  </a:cubicBezTo>
                  <a:cubicBezTo>
                    <a:pt x="834" y="72"/>
                    <a:pt x="763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2028;p81">
              <a:extLst>
                <a:ext uri="{FF2B5EF4-FFF2-40B4-BE49-F238E27FC236}">
                  <a16:creationId xmlns:a16="http://schemas.microsoft.com/office/drawing/2014/main" id="{1D1E434E-DFFA-37D5-4522-E7EC2F3EC42B}"/>
                </a:ext>
              </a:extLst>
            </p:cNvPr>
            <p:cNvSpPr/>
            <p:nvPr/>
          </p:nvSpPr>
          <p:spPr>
            <a:xfrm>
              <a:off x="4348781" y="164161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1"/>
                    <a:pt x="667" y="1501"/>
                  </a:cubicBezTo>
                  <a:cubicBezTo>
                    <a:pt x="1036" y="1501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6"/>
                    <a:pt x="1274" y="513"/>
                    <a:pt x="1191" y="513"/>
                  </a:cubicBezTo>
                  <a:cubicBezTo>
                    <a:pt x="1096" y="513"/>
                    <a:pt x="1024" y="596"/>
                    <a:pt x="1024" y="679"/>
                  </a:cubicBezTo>
                  <a:lnTo>
                    <a:pt x="1024" y="846"/>
                  </a:lnTo>
                  <a:cubicBezTo>
                    <a:pt x="1024" y="1037"/>
                    <a:pt x="858" y="1203"/>
                    <a:pt x="667" y="1203"/>
                  </a:cubicBezTo>
                  <a:cubicBezTo>
                    <a:pt x="477" y="1203"/>
                    <a:pt x="310" y="1037"/>
                    <a:pt x="310" y="846"/>
                  </a:cubicBezTo>
                  <a:lnTo>
                    <a:pt x="310" y="679"/>
                  </a:lnTo>
                  <a:cubicBezTo>
                    <a:pt x="310" y="489"/>
                    <a:pt x="477" y="322"/>
                    <a:pt x="667" y="322"/>
                  </a:cubicBezTo>
                  <a:cubicBezTo>
                    <a:pt x="762" y="322"/>
                    <a:pt x="834" y="251"/>
                    <a:pt x="834" y="156"/>
                  </a:cubicBezTo>
                  <a:cubicBezTo>
                    <a:pt x="834" y="72"/>
                    <a:pt x="762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2029;p81">
              <a:extLst>
                <a:ext uri="{FF2B5EF4-FFF2-40B4-BE49-F238E27FC236}">
                  <a16:creationId xmlns:a16="http://schemas.microsoft.com/office/drawing/2014/main" id="{E8578A5F-6079-6BDF-58F3-37379326968E}"/>
                </a:ext>
              </a:extLst>
            </p:cNvPr>
            <p:cNvSpPr/>
            <p:nvPr/>
          </p:nvSpPr>
          <p:spPr>
            <a:xfrm>
              <a:off x="4261517" y="1739922"/>
              <a:ext cx="119680" cy="59840"/>
            </a:xfrm>
            <a:custGeom>
              <a:avLst/>
              <a:gdLst/>
              <a:ahLst/>
              <a:cxnLst/>
              <a:rect l="l" t="t" r="r" b="b"/>
              <a:pathLst>
                <a:path w="3740" h="1870" extrusionOk="0">
                  <a:moveTo>
                    <a:pt x="3394" y="322"/>
                  </a:moveTo>
                  <a:cubicBezTo>
                    <a:pt x="3370" y="643"/>
                    <a:pt x="3192" y="941"/>
                    <a:pt x="2918" y="1167"/>
                  </a:cubicBezTo>
                  <a:cubicBezTo>
                    <a:pt x="2727" y="774"/>
                    <a:pt x="2323" y="513"/>
                    <a:pt x="1858" y="513"/>
                  </a:cubicBezTo>
                  <a:cubicBezTo>
                    <a:pt x="1418" y="513"/>
                    <a:pt x="1013" y="763"/>
                    <a:pt x="810" y="1167"/>
                  </a:cubicBezTo>
                  <a:cubicBezTo>
                    <a:pt x="549" y="941"/>
                    <a:pt x="370" y="655"/>
                    <a:pt x="334" y="322"/>
                  </a:cubicBezTo>
                  <a:close/>
                  <a:moveTo>
                    <a:pt x="1858" y="834"/>
                  </a:moveTo>
                  <a:cubicBezTo>
                    <a:pt x="2204" y="834"/>
                    <a:pt x="2513" y="1048"/>
                    <a:pt x="2644" y="1346"/>
                  </a:cubicBezTo>
                  <a:cubicBezTo>
                    <a:pt x="2477" y="1429"/>
                    <a:pt x="2263" y="1501"/>
                    <a:pt x="2025" y="1525"/>
                  </a:cubicBezTo>
                  <a:lnTo>
                    <a:pt x="2025" y="1346"/>
                  </a:lnTo>
                  <a:cubicBezTo>
                    <a:pt x="2025" y="1251"/>
                    <a:pt x="1953" y="1179"/>
                    <a:pt x="1858" y="1179"/>
                  </a:cubicBezTo>
                  <a:cubicBezTo>
                    <a:pt x="1775" y="1179"/>
                    <a:pt x="1703" y="1251"/>
                    <a:pt x="1703" y="1346"/>
                  </a:cubicBezTo>
                  <a:lnTo>
                    <a:pt x="1703" y="1525"/>
                  </a:lnTo>
                  <a:cubicBezTo>
                    <a:pt x="1477" y="1501"/>
                    <a:pt x="1251" y="1429"/>
                    <a:pt x="1072" y="1346"/>
                  </a:cubicBezTo>
                  <a:cubicBezTo>
                    <a:pt x="1203" y="1036"/>
                    <a:pt x="1525" y="834"/>
                    <a:pt x="1858" y="834"/>
                  </a:cubicBezTo>
                  <a:close/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1108"/>
                    <a:pt x="834" y="1870"/>
                    <a:pt x="1858" y="1870"/>
                  </a:cubicBezTo>
                  <a:cubicBezTo>
                    <a:pt x="2894" y="1870"/>
                    <a:pt x="3728" y="1108"/>
                    <a:pt x="3728" y="167"/>
                  </a:cubicBezTo>
                  <a:cubicBezTo>
                    <a:pt x="3739" y="84"/>
                    <a:pt x="3668" y="1"/>
                    <a:pt x="3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2030;p81">
              <a:extLst>
                <a:ext uri="{FF2B5EF4-FFF2-40B4-BE49-F238E27FC236}">
                  <a16:creationId xmlns:a16="http://schemas.microsoft.com/office/drawing/2014/main" id="{CCA52141-58BF-B330-B8D0-119B1AD8BD84}"/>
                </a:ext>
              </a:extLst>
            </p:cNvPr>
            <p:cNvSpPr/>
            <p:nvPr/>
          </p:nvSpPr>
          <p:spPr>
            <a:xfrm>
              <a:off x="4221517" y="1614482"/>
              <a:ext cx="199296" cy="206624"/>
            </a:xfrm>
            <a:custGeom>
              <a:avLst/>
              <a:gdLst/>
              <a:ahLst/>
              <a:cxnLst/>
              <a:rect l="l" t="t" r="r" b="b"/>
              <a:pathLst>
                <a:path w="6228" h="6457" extrusionOk="0">
                  <a:moveTo>
                    <a:pt x="1764" y="1"/>
                  </a:moveTo>
                  <a:cubicBezTo>
                    <a:pt x="1669" y="1"/>
                    <a:pt x="1573" y="9"/>
                    <a:pt x="1477" y="27"/>
                  </a:cubicBezTo>
                  <a:cubicBezTo>
                    <a:pt x="763" y="134"/>
                    <a:pt x="191" y="706"/>
                    <a:pt x="72" y="1420"/>
                  </a:cubicBezTo>
                  <a:cubicBezTo>
                    <a:pt x="1" y="1920"/>
                    <a:pt x="132" y="2408"/>
                    <a:pt x="453" y="2778"/>
                  </a:cubicBezTo>
                  <a:cubicBezTo>
                    <a:pt x="632" y="2992"/>
                    <a:pt x="656" y="3266"/>
                    <a:pt x="548" y="3528"/>
                  </a:cubicBezTo>
                  <a:cubicBezTo>
                    <a:pt x="453" y="3766"/>
                    <a:pt x="406" y="4004"/>
                    <a:pt x="406" y="4254"/>
                  </a:cubicBezTo>
                  <a:cubicBezTo>
                    <a:pt x="406" y="5468"/>
                    <a:pt x="1620" y="6457"/>
                    <a:pt x="3108" y="6457"/>
                  </a:cubicBezTo>
                  <a:cubicBezTo>
                    <a:pt x="4597" y="6457"/>
                    <a:pt x="5823" y="5468"/>
                    <a:pt x="5823" y="4254"/>
                  </a:cubicBezTo>
                  <a:cubicBezTo>
                    <a:pt x="5823" y="4004"/>
                    <a:pt x="5775" y="3766"/>
                    <a:pt x="5668" y="3528"/>
                  </a:cubicBezTo>
                  <a:cubicBezTo>
                    <a:pt x="5573" y="3266"/>
                    <a:pt x="5609" y="2992"/>
                    <a:pt x="5775" y="2778"/>
                  </a:cubicBezTo>
                  <a:cubicBezTo>
                    <a:pt x="6085" y="2408"/>
                    <a:pt x="6228" y="1920"/>
                    <a:pt x="6144" y="1420"/>
                  </a:cubicBezTo>
                  <a:cubicBezTo>
                    <a:pt x="6109" y="1146"/>
                    <a:pt x="5990" y="861"/>
                    <a:pt x="5787" y="634"/>
                  </a:cubicBezTo>
                  <a:cubicBezTo>
                    <a:pt x="5754" y="595"/>
                    <a:pt x="5714" y="577"/>
                    <a:pt x="5673" y="577"/>
                  </a:cubicBezTo>
                  <a:cubicBezTo>
                    <a:pt x="5639" y="577"/>
                    <a:pt x="5605" y="589"/>
                    <a:pt x="5573" y="611"/>
                  </a:cubicBezTo>
                  <a:cubicBezTo>
                    <a:pt x="5489" y="658"/>
                    <a:pt x="5489" y="753"/>
                    <a:pt x="5537" y="825"/>
                  </a:cubicBezTo>
                  <a:cubicBezTo>
                    <a:pt x="5692" y="1027"/>
                    <a:pt x="5787" y="1230"/>
                    <a:pt x="5823" y="1468"/>
                  </a:cubicBezTo>
                  <a:cubicBezTo>
                    <a:pt x="5882" y="1873"/>
                    <a:pt x="5775" y="2254"/>
                    <a:pt x="5525" y="2575"/>
                  </a:cubicBezTo>
                  <a:cubicBezTo>
                    <a:pt x="5263" y="2873"/>
                    <a:pt x="5216" y="3290"/>
                    <a:pt x="5370" y="3635"/>
                  </a:cubicBezTo>
                  <a:cubicBezTo>
                    <a:pt x="5466" y="3837"/>
                    <a:pt x="5513" y="4040"/>
                    <a:pt x="5513" y="4254"/>
                  </a:cubicBezTo>
                  <a:cubicBezTo>
                    <a:pt x="5513" y="5290"/>
                    <a:pt x="4430" y="6123"/>
                    <a:pt x="3108" y="6123"/>
                  </a:cubicBezTo>
                  <a:cubicBezTo>
                    <a:pt x="1787" y="6123"/>
                    <a:pt x="715" y="5278"/>
                    <a:pt x="715" y="4254"/>
                  </a:cubicBezTo>
                  <a:cubicBezTo>
                    <a:pt x="715" y="4040"/>
                    <a:pt x="763" y="3837"/>
                    <a:pt x="846" y="3635"/>
                  </a:cubicBezTo>
                  <a:cubicBezTo>
                    <a:pt x="1013" y="3290"/>
                    <a:pt x="953" y="2873"/>
                    <a:pt x="703" y="2575"/>
                  </a:cubicBezTo>
                  <a:cubicBezTo>
                    <a:pt x="441" y="2254"/>
                    <a:pt x="346" y="1873"/>
                    <a:pt x="406" y="1468"/>
                  </a:cubicBezTo>
                  <a:cubicBezTo>
                    <a:pt x="489" y="884"/>
                    <a:pt x="953" y="432"/>
                    <a:pt x="1537" y="337"/>
                  </a:cubicBezTo>
                  <a:cubicBezTo>
                    <a:pt x="1606" y="327"/>
                    <a:pt x="1676" y="322"/>
                    <a:pt x="1746" y="322"/>
                  </a:cubicBezTo>
                  <a:cubicBezTo>
                    <a:pt x="2090" y="322"/>
                    <a:pt x="2422" y="444"/>
                    <a:pt x="2680" y="682"/>
                  </a:cubicBezTo>
                  <a:cubicBezTo>
                    <a:pt x="2805" y="795"/>
                    <a:pt x="2962" y="852"/>
                    <a:pt x="3120" y="852"/>
                  </a:cubicBezTo>
                  <a:cubicBezTo>
                    <a:pt x="3278" y="852"/>
                    <a:pt x="3436" y="795"/>
                    <a:pt x="3561" y="682"/>
                  </a:cubicBezTo>
                  <a:cubicBezTo>
                    <a:pt x="3818" y="444"/>
                    <a:pt x="4150" y="322"/>
                    <a:pt x="4495" y="322"/>
                  </a:cubicBezTo>
                  <a:cubicBezTo>
                    <a:pt x="4564" y="322"/>
                    <a:pt x="4634" y="327"/>
                    <a:pt x="4704" y="337"/>
                  </a:cubicBezTo>
                  <a:cubicBezTo>
                    <a:pt x="4835" y="349"/>
                    <a:pt x="4966" y="396"/>
                    <a:pt x="5097" y="456"/>
                  </a:cubicBezTo>
                  <a:cubicBezTo>
                    <a:pt x="5117" y="469"/>
                    <a:pt x="5139" y="475"/>
                    <a:pt x="5162" y="475"/>
                  </a:cubicBezTo>
                  <a:cubicBezTo>
                    <a:pt x="5221" y="475"/>
                    <a:pt x="5282" y="436"/>
                    <a:pt x="5299" y="384"/>
                  </a:cubicBezTo>
                  <a:cubicBezTo>
                    <a:pt x="5323" y="313"/>
                    <a:pt x="5299" y="206"/>
                    <a:pt x="5228" y="170"/>
                  </a:cubicBezTo>
                  <a:cubicBezTo>
                    <a:pt x="5073" y="99"/>
                    <a:pt x="4918" y="39"/>
                    <a:pt x="4751" y="27"/>
                  </a:cubicBezTo>
                  <a:cubicBezTo>
                    <a:pt x="4664" y="15"/>
                    <a:pt x="4577" y="9"/>
                    <a:pt x="4491" y="9"/>
                  </a:cubicBezTo>
                  <a:cubicBezTo>
                    <a:pt x="4063" y="9"/>
                    <a:pt x="3662" y="156"/>
                    <a:pt x="3334" y="444"/>
                  </a:cubicBezTo>
                  <a:cubicBezTo>
                    <a:pt x="3275" y="503"/>
                    <a:pt x="3192" y="533"/>
                    <a:pt x="3108" y="533"/>
                  </a:cubicBezTo>
                  <a:cubicBezTo>
                    <a:pt x="3025" y="533"/>
                    <a:pt x="2942" y="503"/>
                    <a:pt x="2882" y="444"/>
                  </a:cubicBezTo>
                  <a:cubicBezTo>
                    <a:pt x="2572" y="163"/>
                    <a:pt x="2176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85" name="Google Shape;12031;p81">
            <a:extLst>
              <a:ext uri="{FF2B5EF4-FFF2-40B4-BE49-F238E27FC236}">
                <a16:creationId xmlns:a16="http://schemas.microsoft.com/office/drawing/2014/main" id="{08D8DE1F-AE5D-ED6D-7258-EC905044432B}"/>
              </a:ext>
            </a:extLst>
          </p:cNvPr>
          <p:cNvGrpSpPr/>
          <p:nvPr/>
        </p:nvGrpSpPr>
        <p:grpSpPr>
          <a:xfrm>
            <a:off x="4802144" y="2994188"/>
            <a:ext cx="694976" cy="696512"/>
            <a:chOff x="2499405" y="1499890"/>
            <a:chExt cx="347488" cy="3482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86" name="Google Shape;12032;p81">
              <a:extLst>
                <a:ext uri="{FF2B5EF4-FFF2-40B4-BE49-F238E27FC236}">
                  <a16:creationId xmlns:a16="http://schemas.microsoft.com/office/drawing/2014/main" id="{CE83849C-415F-3428-8D51-B372AE3D6306}"/>
                </a:ext>
              </a:extLst>
            </p:cNvPr>
            <p:cNvSpPr/>
            <p:nvPr/>
          </p:nvSpPr>
          <p:spPr>
            <a:xfrm>
              <a:off x="2634669" y="1725842"/>
              <a:ext cx="75840" cy="38496"/>
            </a:xfrm>
            <a:custGeom>
              <a:avLst/>
              <a:gdLst/>
              <a:ahLst/>
              <a:cxnLst/>
              <a:rect l="l" t="t" r="r" b="b"/>
              <a:pathLst>
                <a:path w="2370" h="1203" extrusionOk="0">
                  <a:moveTo>
                    <a:pt x="1965" y="310"/>
                  </a:moveTo>
                  <a:cubicBezTo>
                    <a:pt x="2012" y="310"/>
                    <a:pt x="2024" y="333"/>
                    <a:pt x="2024" y="357"/>
                  </a:cubicBezTo>
                  <a:cubicBezTo>
                    <a:pt x="2024" y="381"/>
                    <a:pt x="2024" y="417"/>
                    <a:pt x="2000" y="429"/>
                  </a:cubicBezTo>
                  <a:lnTo>
                    <a:pt x="1643" y="726"/>
                  </a:lnTo>
                  <a:cubicBezTo>
                    <a:pt x="1506" y="839"/>
                    <a:pt x="1346" y="896"/>
                    <a:pt x="1185" y="896"/>
                  </a:cubicBezTo>
                  <a:cubicBezTo>
                    <a:pt x="1024" y="896"/>
                    <a:pt x="863" y="839"/>
                    <a:pt x="726" y="726"/>
                  </a:cubicBezTo>
                  <a:lnTo>
                    <a:pt x="369" y="429"/>
                  </a:lnTo>
                  <a:cubicBezTo>
                    <a:pt x="345" y="405"/>
                    <a:pt x="345" y="369"/>
                    <a:pt x="357" y="357"/>
                  </a:cubicBezTo>
                  <a:cubicBezTo>
                    <a:pt x="357" y="333"/>
                    <a:pt x="369" y="310"/>
                    <a:pt x="417" y="310"/>
                  </a:cubicBezTo>
                  <a:close/>
                  <a:moveTo>
                    <a:pt x="417" y="0"/>
                  </a:moveTo>
                  <a:cubicBezTo>
                    <a:pt x="250" y="0"/>
                    <a:pt x="119" y="107"/>
                    <a:pt x="60" y="250"/>
                  </a:cubicBezTo>
                  <a:cubicBezTo>
                    <a:pt x="0" y="405"/>
                    <a:pt x="48" y="560"/>
                    <a:pt x="179" y="667"/>
                  </a:cubicBezTo>
                  <a:lnTo>
                    <a:pt x="536" y="964"/>
                  </a:lnTo>
                  <a:cubicBezTo>
                    <a:pt x="726" y="1131"/>
                    <a:pt x="965" y="1203"/>
                    <a:pt x="1191" y="1203"/>
                  </a:cubicBezTo>
                  <a:cubicBezTo>
                    <a:pt x="1429" y="1203"/>
                    <a:pt x="1655" y="1131"/>
                    <a:pt x="1846" y="964"/>
                  </a:cubicBezTo>
                  <a:lnTo>
                    <a:pt x="2203" y="667"/>
                  </a:lnTo>
                  <a:cubicBezTo>
                    <a:pt x="2322" y="583"/>
                    <a:pt x="2370" y="417"/>
                    <a:pt x="2322" y="250"/>
                  </a:cubicBezTo>
                  <a:cubicBezTo>
                    <a:pt x="2262" y="107"/>
                    <a:pt x="2131" y="0"/>
                    <a:pt x="1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7" name="Google Shape;12033;p81">
              <a:extLst>
                <a:ext uri="{FF2B5EF4-FFF2-40B4-BE49-F238E27FC236}">
                  <a16:creationId xmlns:a16="http://schemas.microsoft.com/office/drawing/2014/main" id="{F3E6F02C-6DB0-FEA1-341C-F1BF4EB5A876}"/>
                </a:ext>
              </a:extLst>
            </p:cNvPr>
            <p:cNvSpPr/>
            <p:nvPr/>
          </p:nvSpPr>
          <p:spPr>
            <a:xfrm>
              <a:off x="2596173" y="1658002"/>
              <a:ext cx="43456" cy="48416"/>
            </a:xfrm>
            <a:custGeom>
              <a:avLst/>
              <a:gdLst/>
              <a:ahLst/>
              <a:cxnLst/>
              <a:rect l="l" t="t" r="r" b="b"/>
              <a:pathLst>
                <a:path w="1358" h="1513" extrusionOk="0">
                  <a:moveTo>
                    <a:pt x="667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7" y="1513"/>
                  </a:cubicBezTo>
                  <a:cubicBezTo>
                    <a:pt x="1036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75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7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7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8" name="Google Shape;12034;p81">
              <a:extLst>
                <a:ext uri="{FF2B5EF4-FFF2-40B4-BE49-F238E27FC236}">
                  <a16:creationId xmlns:a16="http://schemas.microsoft.com/office/drawing/2014/main" id="{E8395E85-8842-8252-75BB-473C00CDA179}"/>
                </a:ext>
              </a:extLst>
            </p:cNvPr>
            <p:cNvSpPr/>
            <p:nvPr/>
          </p:nvSpPr>
          <p:spPr>
            <a:xfrm>
              <a:off x="2705133" y="1658002"/>
              <a:ext cx="43488" cy="48416"/>
            </a:xfrm>
            <a:custGeom>
              <a:avLst/>
              <a:gdLst/>
              <a:ahLst/>
              <a:cxnLst/>
              <a:rect l="l" t="t" r="r" b="b"/>
              <a:pathLst>
                <a:path w="1359" h="1513" extrusionOk="0">
                  <a:moveTo>
                    <a:pt x="668" y="1"/>
                  </a:moveTo>
                  <a:cubicBezTo>
                    <a:pt x="298" y="1"/>
                    <a:pt x="1" y="298"/>
                    <a:pt x="1" y="679"/>
                  </a:cubicBezTo>
                  <a:lnTo>
                    <a:pt x="1" y="834"/>
                  </a:lnTo>
                  <a:cubicBezTo>
                    <a:pt x="1" y="1215"/>
                    <a:pt x="298" y="1513"/>
                    <a:pt x="668" y="1513"/>
                  </a:cubicBezTo>
                  <a:cubicBezTo>
                    <a:pt x="1037" y="1513"/>
                    <a:pt x="1334" y="1215"/>
                    <a:pt x="1334" y="834"/>
                  </a:cubicBezTo>
                  <a:lnTo>
                    <a:pt x="1334" y="679"/>
                  </a:lnTo>
                  <a:cubicBezTo>
                    <a:pt x="1358" y="584"/>
                    <a:pt x="1287" y="525"/>
                    <a:pt x="1191" y="525"/>
                  </a:cubicBezTo>
                  <a:cubicBezTo>
                    <a:pt x="1096" y="525"/>
                    <a:pt x="1025" y="596"/>
                    <a:pt x="1025" y="691"/>
                  </a:cubicBezTo>
                  <a:lnTo>
                    <a:pt x="1025" y="858"/>
                  </a:lnTo>
                  <a:cubicBezTo>
                    <a:pt x="1025" y="1048"/>
                    <a:pt x="858" y="1215"/>
                    <a:pt x="668" y="1215"/>
                  </a:cubicBezTo>
                  <a:cubicBezTo>
                    <a:pt x="477" y="1215"/>
                    <a:pt x="310" y="1048"/>
                    <a:pt x="310" y="858"/>
                  </a:cubicBezTo>
                  <a:lnTo>
                    <a:pt x="310" y="691"/>
                  </a:lnTo>
                  <a:cubicBezTo>
                    <a:pt x="310" y="501"/>
                    <a:pt x="477" y="334"/>
                    <a:pt x="668" y="334"/>
                  </a:cubicBezTo>
                  <a:cubicBezTo>
                    <a:pt x="763" y="334"/>
                    <a:pt x="834" y="263"/>
                    <a:pt x="834" y="167"/>
                  </a:cubicBezTo>
                  <a:cubicBezTo>
                    <a:pt x="834" y="84"/>
                    <a:pt x="763" y="1"/>
                    <a:pt x="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2035;p81">
              <a:extLst>
                <a:ext uri="{FF2B5EF4-FFF2-40B4-BE49-F238E27FC236}">
                  <a16:creationId xmlns:a16="http://schemas.microsoft.com/office/drawing/2014/main" id="{6DEF40CE-4B4C-741D-8204-088BAB73343E}"/>
                </a:ext>
              </a:extLst>
            </p:cNvPr>
            <p:cNvSpPr/>
            <p:nvPr/>
          </p:nvSpPr>
          <p:spPr>
            <a:xfrm>
              <a:off x="2499405" y="1499890"/>
              <a:ext cx="347488" cy="348256"/>
            </a:xfrm>
            <a:custGeom>
              <a:avLst/>
              <a:gdLst/>
              <a:ahLst/>
              <a:cxnLst/>
              <a:rect l="l" t="t" r="r" b="b"/>
              <a:pathLst>
                <a:path w="10859" h="10883" extrusionOk="0">
                  <a:moveTo>
                    <a:pt x="2102" y="1361"/>
                  </a:moveTo>
                  <a:cubicBezTo>
                    <a:pt x="2136" y="1361"/>
                    <a:pt x="2169" y="1364"/>
                    <a:pt x="2203" y="1370"/>
                  </a:cubicBezTo>
                  <a:cubicBezTo>
                    <a:pt x="2382" y="1406"/>
                    <a:pt x="2917" y="1537"/>
                    <a:pt x="3549" y="1953"/>
                  </a:cubicBezTo>
                  <a:cubicBezTo>
                    <a:pt x="3441" y="1989"/>
                    <a:pt x="3346" y="2048"/>
                    <a:pt x="3263" y="2108"/>
                  </a:cubicBezTo>
                  <a:cubicBezTo>
                    <a:pt x="3227" y="2132"/>
                    <a:pt x="3191" y="2156"/>
                    <a:pt x="3144" y="2191"/>
                  </a:cubicBezTo>
                  <a:cubicBezTo>
                    <a:pt x="2715" y="1763"/>
                    <a:pt x="2239" y="1525"/>
                    <a:pt x="1965" y="1477"/>
                  </a:cubicBezTo>
                  <a:cubicBezTo>
                    <a:pt x="1905" y="1465"/>
                    <a:pt x="1846" y="1465"/>
                    <a:pt x="1798" y="1465"/>
                  </a:cubicBezTo>
                  <a:cubicBezTo>
                    <a:pt x="1889" y="1392"/>
                    <a:pt x="1994" y="1361"/>
                    <a:pt x="2102" y="1361"/>
                  </a:cubicBezTo>
                  <a:close/>
                  <a:moveTo>
                    <a:pt x="6442" y="346"/>
                  </a:moveTo>
                  <a:cubicBezTo>
                    <a:pt x="6906" y="346"/>
                    <a:pt x="7311" y="477"/>
                    <a:pt x="7525" y="572"/>
                  </a:cubicBezTo>
                  <a:lnTo>
                    <a:pt x="7347" y="751"/>
                  </a:lnTo>
                  <a:cubicBezTo>
                    <a:pt x="7311" y="798"/>
                    <a:pt x="7287" y="846"/>
                    <a:pt x="7311" y="894"/>
                  </a:cubicBezTo>
                  <a:cubicBezTo>
                    <a:pt x="7323" y="953"/>
                    <a:pt x="7370" y="1001"/>
                    <a:pt x="7430" y="1013"/>
                  </a:cubicBezTo>
                  <a:cubicBezTo>
                    <a:pt x="7632" y="1072"/>
                    <a:pt x="7847" y="1132"/>
                    <a:pt x="8025" y="1215"/>
                  </a:cubicBezTo>
                  <a:cubicBezTo>
                    <a:pt x="7692" y="1334"/>
                    <a:pt x="7263" y="1537"/>
                    <a:pt x="6811" y="1894"/>
                  </a:cubicBezTo>
                  <a:cubicBezTo>
                    <a:pt x="6608" y="1906"/>
                    <a:pt x="6382" y="1953"/>
                    <a:pt x="6144" y="2048"/>
                  </a:cubicBezTo>
                  <a:cubicBezTo>
                    <a:pt x="5835" y="2144"/>
                    <a:pt x="5561" y="2299"/>
                    <a:pt x="5430" y="2370"/>
                  </a:cubicBezTo>
                  <a:cubicBezTo>
                    <a:pt x="5299" y="2299"/>
                    <a:pt x="5025" y="2144"/>
                    <a:pt x="4715" y="2048"/>
                  </a:cubicBezTo>
                  <a:cubicBezTo>
                    <a:pt x="4465" y="1953"/>
                    <a:pt x="4239" y="1906"/>
                    <a:pt x="4049" y="1894"/>
                  </a:cubicBezTo>
                  <a:cubicBezTo>
                    <a:pt x="3596" y="1548"/>
                    <a:pt x="3168" y="1346"/>
                    <a:pt x="2846" y="1215"/>
                  </a:cubicBezTo>
                  <a:cubicBezTo>
                    <a:pt x="2989" y="1132"/>
                    <a:pt x="3203" y="1060"/>
                    <a:pt x="3406" y="1013"/>
                  </a:cubicBezTo>
                  <a:cubicBezTo>
                    <a:pt x="3465" y="1001"/>
                    <a:pt x="3513" y="953"/>
                    <a:pt x="3525" y="894"/>
                  </a:cubicBezTo>
                  <a:cubicBezTo>
                    <a:pt x="3537" y="834"/>
                    <a:pt x="3525" y="775"/>
                    <a:pt x="3489" y="751"/>
                  </a:cubicBezTo>
                  <a:lnTo>
                    <a:pt x="3298" y="572"/>
                  </a:lnTo>
                  <a:cubicBezTo>
                    <a:pt x="3525" y="477"/>
                    <a:pt x="3930" y="346"/>
                    <a:pt x="4394" y="346"/>
                  </a:cubicBezTo>
                  <a:cubicBezTo>
                    <a:pt x="4751" y="346"/>
                    <a:pt x="5013" y="453"/>
                    <a:pt x="5168" y="536"/>
                  </a:cubicBezTo>
                  <a:cubicBezTo>
                    <a:pt x="5239" y="584"/>
                    <a:pt x="5328" y="608"/>
                    <a:pt x="5418" y="608"/>
                  </a:cubicBezTo>
                  <a:cubicBezTo>
                    <a:pt x="5507" y="608"/>
                    <a:pt x="5596" y="584"/>
                    <a:pt x="5668" y="536"/>
                  </a:cubicBezTo>
                  <a:cubicBezTo>
                    <a:pt x="5823" y="453"/>
                    <a:pt x="6073" y="346"/>
                    <a:pt x="6442" y="346"/>
                  </a:cubicBezTo>
                  <a:close/>
                  <a:moveTo>
                    <a:pt x="1840" y="1782"/>
                  </a:moveTo>
                  <a:cubicBezTo>
                    <a:pt x="1869" y="1782"/>
                    <a:pt x="1902" y="1784"/>
                    <a:pt x="1941" y="1787"/>
                  </a:cubicBezTo>
                  <a:cubicBezTo>
                    <a:pt x="2120" y="1822"/>
                    <a:pt x="2513" y="2013"/>
                    <a:pt x="2929" y="2406"/>
                  </a:cubicBezTo>
                  <a:cubicBezTo>
                    <a:pt x="2727" y="2644"/>
                    <a:pt x="2489" y="2953"/>
                    <a:pt x="2275" y="3394"/>
                  </a:cubicBezTo>
                  <a:cubicBezTo>
                    <a:pt x="1917" y="2953"/>
                    <a:pt x="1727" y="2358"/>
                    <a:pt x="1667" y="1894"/>
                  </a:cubicBezTo>
                  <a:cubicBezTo>
                    <a:pt x="1667" y="1882"/>
                    <a:pt x="1667" y="1834"/>
                    <a:pt x="1679" y="1822"/>
                  </a:cubicBezTo>
                  <a:cubicBezTo>
                    <a:pt x="1706" y="1795"/>
                    <a:pt x="1753" y="1782"/>
                    <a:pt x="1840" y="1782"/>
                  </a:cubicBezTo>
                  <a:close/>
                  <a:moveTo>
                    <a:pt x="8691" y="1364"/>
                  </a:moveTo>
                  <a:cubicBezTo>
                    <a:pt x="8804" y="1364"/>
                    <a:pt x="8923" y="1408"/>
                    <a:pt x="9002" y="1477"/>
                  </a:cubicBezTo>
                  <a:cubicBezTo>
                    <a:pt x="8942" y="1477"/>
                    <a:pt x="8906" y="1477"/>
                    <a:pt x="8847" y="1489"/>
                  </a:cubicBezTo>
                  <a:cubicBezTo>
                    <a:pt x="8704" y="1513"/>
                    <a:pt x="8513" y="1584"/>
                    <a:pt x="8335" y="1703"/>
                  </a:cubicBezTo>
                  <a:cubicBezTo>
                    <a:pt x="8263" y="1751"/>
                    <a:pt x="8228" y="1834"/>
                    <a:pt x="8275" y="1929"/>
                  </a:cubicBezTo>
                  <a:cubicBezTo>
                    <a:pt x="8308" y="1979"/>
                    <a:pt x="8358" y="2005"/>
                    <a:pt x="8417" y="2005"/>
                  </a:cubicBezTo>
                  <a:cubicBezTo>
                    <a:pt x="8444" y="2005"/>
                    <a:pt x="8472" y="2000"/>
                    <a:pt x="8502" y="1989"/>
                  </a:cubicBezTo>
                  <a:cubicBezTo>
                    <a:pt x="8644" y="1894"/>
                    <a:pt x="8799" y="1834"/>
                    <a:pt x="8906" y="1822"/>
                  </a:cubicBezTo>
                  <a:cubicBezTo>
                    <a:pt x="8948" y="1815"/>
                    <a:pt x="8984" y="1812"/>
                    <a:pt x="9014" y="1812"/>
                  </a:cubicBezTo>
                  <a:cubicBezTo>
                    <a:pt x="9088" y="1812"/>
                    <a:pt x="9131" y="1829"/>
                    <a:pt x="9156" y="1846"/>
                  </a:cubicBezTo>
                  <a:cubicBezTo>
                    <a:pt x="9168" y="1858"/>
                    <a:pt x="9180" y="1906"/>
                    <a:pt x="9168" y="1941"/>
                  </a:cubicBezTo>
                  <a:cubicBezTo>
                    <a:pt x="9109" y="2382"/>
                    <a:pt x="8918" y="2977"/>
                    <a:pt x="8561" y="3442"/>
                  </a:cubicBezTo>
                  <a:cubicBezTo>
                    <a:pt x="8347" y="3013"/>
                    <a:pt x="8109" y="2680"/>
                    <a:pt x="7906" y="2441"/>
                  </a:cubicBezTo>
                  <a:cubicBezTo>
                    <a:pt x="7930" y="2418"/>
                    <a:pt x="7966" y="2406"/>
                    <a:pt x="7978" y="2370"/>
                  </a:cubicBezTo>
                  <a:cubicBezTo>
                    <a:pt x="8037" y="2310"/>
                    <a:pt x="8049" y="2203"/>
                    <a:pt x="7990" y="2144"/>
                  </a:cubicBezTo>
                  <a:cubicBezTo>
                    <a:pt x="7957" y="2111"/>
                    <a:pt x="7913" y="2093"/>
                    <a:pt x="7871" y="2093"/>
                  </a:cubicBezTo>
                  <a:cubicBezTo>
                    <a:pt x="7836" y="2093"/>
                    <a:pt x="7802" y="2105"/>
                    <a:pt x="7775" y="2132"/>
                  </a:cubicBezTo>
                  <a:lnTo>
                    <a:pt x="7680" y="2227"/>
                  </a:lnTo>
                  <a:cubicBezTo>
                    <a:pt x="7632" y="2191"/>
                    <a:pt x="7609" y="2168"/>
                    <a:pt x="7561" y="2132"/>
                  </a:cubicBezTo>
                  <a:cubicBezTo>
                    <a:pt x="7478" y="2072"/>
                    <a:pt x="7382" y="2013"/>
                    <a:pt x="7275" y="1989"/>
                  </a:cubicBezTo>
                  <a:cubicBezTo>
                    <a:pt x="7894" y="1537"/>
                    <a:pt x="8442" y="1406"/>
                    <a:pt x="8621" y="1370"/>
                  </a:cubicBezTo>
                  <a:cubicBezTo>
                    <a:pt x="8643" y="1366"/>
                    <a:pt x="8667" y="1364"/>
                    <a:pt x="8691" y="1364"/>
                  </a:cubicBezTo>
                  <a:close/>
                  <a:moveTo>
                    <a:pt x="6873" y="2207"/>
                  </a:moveTo>
                  <a:cubicBezTo>
                    <a:pt x="7051" y="2207"/>
                    <a:pt x="7212" y="2247"/>
                    <a:pt x="7335" y="2346"/>
                  </a:cubicBezTo>
                  <a:cubicBezTo>
                    <a:pt x="8168" y="3001"/>
                    <a:pt x="8585" y="4334"/>
                    <a:pt x="8763" y="5085"/>
                  </a:cubicBezTo>
                  <a:cubicBezTo>
                    <a:pt x="9013" y="6168"/>
                    <a:pt x="9049" y="7144"/>
                    <a:pt x="8978" y="7442"/>
                  </a:cubicBezTo>
                  <a:cubicBezTo>
                    <a:pt x="8930" y="7656"/>
                    <a:pt x="8632" y="7966"/>
                    <a:pt x="8240" y="8264"/>
                  </a:cubicBezTo>
                  <a:cubicBezTo>
                    <a:pt x="7859" y="8549"/>
                    <a:pt x="7430" y="8787"/>
                    <a:pt x="6978" y="8954"/>
                  </a:cubicBezTo>
                  <a:cubicBezTo>
                    <a:pt x="7323" y="8704"/>
                    <a:pt x="7549" y="8323"/>
                    <a:pt x="7549" y="7883"/>
                  </a:cubicBezTo>
                  <a:cubicBezTo>
                    <a:pt x="7561" y="7787"/>
                    <a:pt x="7489" y="7716"/>
                    <a:pt x="7394" y="7716"/>
                  </a:cubicBezTo>
                  <a:cubicBezTo>
                    <a:pt x="7311" y="7716"/>
                    <a:pt x="7228" y="7787"/>
                    <a:pt x="7228" y="7883"/>
                  </a:cubicBezTo>
                  <a:cubicBezTo>
                    <a:pt x="7228" y="8418"/>
                    <a:pt x="6799" y="8859"/>
                    <a:pt x="6263" y="8859"/>
                  </a:cubicBezTo>
                  <a:cubicBezTo>
                    <a:pt x="6037" y="8859"/>
                    <a:pt x="5835" y="8787"/>
                    <a:pt x="5656" y="8656"/>
                  </a:cubicBezTo>
                  <a:cubicBezTo>
                    <a:pt x="5579" y="8597"/>
                    <a:pt x="5486" y="8567"/>
                    <a:pt x="5394" y="8567"/>
                  </a:cubicBezTo>
                  <a:cubicBezTo>
                    <a:pt x="5302" y="8567"/>
                    <a:pt x="5209" y="8597"/>
                    <a:pt x="5132" y="8656"/>
                  </a:cubicBezTo>
                  <a:cubicBezTo>
                    <a:pt x="4953" y="8787"/>
                    <a:pt x="4751" y="8859"/>
                    <a:pt x="4525" y="8859"/>
                  </a:cubicBezTo>
                  <a:cubicBezTo>
                    <a:pt x="3989" y="8859"/>
                    <a:pt x="3560" y="8418"/>
                    <a:pt x="3560" y="7883"/>
                  </a:cubicBezTo>
                  <a:cubicBezTo>
                    <a:pt x="3560" y="7787"/>
                    <a:pt x="3477" y="7716"/>
                    <a:pt x="3394" y="7716"/>
                  </a:cubicBezTo>
                  <a:cubicBezTo>
                    <a:pt x="3298" y="7716"/>
                    <a:pt x="3227" y="7787"/>
                    <a:pt x="3227" y="7883"/>
                  </a:cubicBezTo>
                  <a:cubicBezTo>
                    <a:pt x="3227" y="8323"/>
                    <a:pt x="3453" y="8728"/>
                    <a:pt x="3799" y="8954"/>
                  </a:cubicBezTo>
                  <a:cubicBezTo>
                    <a:pt x="3346" y="8787"/>
                    <a:pt x="2917" y="8549"/>
                    <a:pt x="2525" y="8264"/>
                  </a:cubicBezTo>
                  <a:cubicBezTo>
                    <a:pt x="2144" y="7966"/>
                    <a:pt x="1846" y="7656"/>
                    <a:pt x="1798" y="7442"/>
                  </a:cubicBezTo>
                  <a:cubicBezTo>
                    <a:pt x="1727" y="7144"/>
                    <a:pt x="1751" y="6168"/>
                    <a:pt x="2013" y="5085"/>
                  </a:cubicBezTo>
                  <a:cubicBezTo>
                    <a:pt x="2191" y="4334"/>
                    <a:pt x="2608" y="3001"/>
                    <a:pt x="3441" y="2346"/>
                  </a:cubicBezTo>
                  <a:cubicBezTo>
                    <a:pt x="3562" y="2252"/>
                    <a:pt x="3719" y="2214"/>
                    <a:pt x="3893" y="2214"/>
                  </a:cubicBezTo>
                  <a:cubicBezTo>
                    <a:pt x="4356" y="2214"/>
                    <a:pt x="4933" y="2479"/>
                    <a:pt x="5227" y="2644"/>
                  </a:cubicBezTo>
                  <a:lnTo>
                    <a:pt x="5227" y="2894"/>
                  </a:lnTo>
                  <a:cubicBezTo>
                    <a:pt x="5227" y="2977"/>
                    <a:pt x="5299" y="3061"/>
                    <a:pt x="5382" y="3061"/>
                  </a:cubicBezTo>
                  <a:cubicBezTo>
                    <a:pt x="5477" y="3061"/>
                    <a:pt x="5549" y="2977"/>
                    <a:pt x="5549" y="2894"/>
                  </a:cubicBezTo>
                  <a:lnTo>
                    <a:pt x="5549" y="2644"/>
                  </a:lnTo>
                  <a:cubicBezTo>
                    <a:pt x="5841" y="2472"/>
                    <a:pt x="6412" y="2207"/>
                    <a:pt x="6873" y="2207"/>
                  </a:cubicBezTo>
                  <a:close/>
                  <a:moveTo>
                    <a:pt x="5401" y="8880"/>
                  </a:moveTo>
                  <a:cubicBezTo>
                    <a:pt x="5424" y="8880"/>
                    <a:pt x="5448" y="8889"/>
                    <a:pt x="5465" y="8906"/>
                  </a:cubicBezTo>
                  <a:cubicBezTo>
                    <a:pt x="5680" y="9085"/>
                    <a:pt x="5965" y="9192"/>
                    <a:pt x="6263" y="9192"/>
                  </a:cubicBezTo>
                  <a:cubicBezTo>
                    <a:pt x="6382" y="9168"/>
                    <a:pt x="6489" y="9156"/>
                    <a:pt x="6597" y="9145"/>
                  </a:cubicBezTo>
                  <a:lnTo>
                    <a:pt x="6597" y="9145"/>
                  </a:lnTo>
                  <a:cubicBezTo>
                    <a:pt x="6442" y="9490"/>
                    <a:pt x="6085" y="9728"/>
                    <a:pt x="5704" y="9728"/>
                  </a:cubicBezTo>
                  <a:lnTo>
                    <a:pt x="5120" y="9728"/>
                  </a:lnTo>
                  <a:cubicBezTo>
                    <a:pt x="4715" y="9728"/>
                    <a:pt x="4382" y="9478"/>
                    <a:pt x="4227" y="9145"/>
                  </a:cubicBezTo>
                  <a:lnTo>
                    <a:pt x="4227" y="9145"/>
                  </a:lnTo>
                  <a:cubicBezTo>
                    <a:pt x="4334" y="9168"/>
                    <a:pt x="4441" y="9192"/>
                    <a:pt x="4537" y="9192"/>
                  </a:cubicBezTo>
                  <a:cubicBezTo>
                    <a:pt x="4834" y="9192"/>
                    <a:pt x="5108" y="9085"/>
                    <a:pt x="5346" y="8906"/>
                  </a:cubicBezTo>
                  <a:cubicBezTo>
                    <a:pt x="5358" y="8889"/>
                    <a:pt x="5379" y="8880"/>
                    <a:pt x="5401" y="8880"/>
                  </a:cubicBezTo>
                  <a:close/>
                  <a:moveTo>
                    <a:pt x="9418" y="2144"/>
                  </a:moveTo>
                  <a:cubicBezTo>
                    <a:pt x="9918" y="2632"/>
                    <a:pt x="10168" y="3156"/>
                    <a:pt x="10276" y="3430"/>
                  </a:cubicBezTo>
                  <a:lnTo>
                    <a:pt x="9811" y="3430"/>
                  </a:lnTo>
                  <a:cubicBezTo>
                    <a:pt x="9752" y="3430"/>
                    <a:pt x="9704" y="3453"/>
                    <a:pt x="9680" y="3513"/>
                  </a:cubicBezTo>
                  <a:cubicBezTo>
                    <a:pt x="9645" y="3561"/>
                    <a:pt x="9645" y="3632"/>
                    <a:pt x="9680" y="3680"/>
                  </a:cubicBezTo>
                  <a:cubicBezTo>
                    <a:pt x="10311" y="4704"/>
                    <a:pt x="10466" y="6073"/>
                    <a:pt x="10490" y="6597"/>
                  </a:cubicBezTo>
                  <a:lnTo>
                    <a:pt x="10228" y="6490"/>
                  </a:lnTo>
                  <a:cubicBezTo>
                    <a:pt x="10210" y="6485"/>
                    <a:pt x="10191" y="6482"/>
                    <a:pt x="10172" y="6482"/>
                  </a:cubicBezTo>
                  <a:cubicBezTo>
                    <a:pt x="10138" y="6482"/>
                    <a:pt x="10103" y="6491"/>
                    <a:pt x="10073" y="6513"/>
                  </a:cubicBezTo>
                  <a:cubicBezTo>
                    <a:pt x="10037" y="6537"/>
                    <a:pt x="10014" y="6585"/>
                    <a:pt x="10014" y="6644"/>
                  </a:cubicBezTo>
                  <a:cubicBezTo>
                    <a:pt x="10014" y="6656"/>
                    <a:pt x="10014" y="8014"/>
                    <a:pt x="9454" y="8966"/>
                  </a:cubicBezTo>
                  <a:lnTo>
                    <a:pt x="9085" y="8716"/>
                  </a:lnTo>
                  <a:cubicBezTo>
                    <a:pt x="9049" y="8680"/>
                    <a:pt x="9002" y="8680"/>
                    <a:pt x="8966" y="8680"/>
                  </a:cubicBezTo>
                  <a:cubicBezTo>
                    <a:pt x="8918" y="8692"/>
                    <a:pt x="8883" y="8716"/>
                    <a:pt x="8859" y="8752"/>
                  </a:cubicBezTo>
                  <a:cubicBezTo>
                    <a:pt x="8859" y="8776"/>
                    <a:pt x="8394" y="9514"/>
                    <a:pt x="7656" y="9990"/>
                  </a:cubicBezTo>
                  <a:lnTo>
                    <a:pt x="7394" y="9740"/>
                  </a:lnTo>
                  <a:cubicBezTo>
                    <a:pt x="7363" y="9708"/>
                    <a:pt x="7325" y="9694"/>
                    <a:pt x="7287" y="9694"/>
                  </a:cubicBezTo>
                  <a:cubicBezTo>
                    <a:pt x="7253" y="9694"/>
                    <a:pt x="7220" y="9706"/>
                    <a:pt x="7192" y="9728"/>
                  </a:cubicBezTo>
                  <a:cubicBezTo>
                    <a:pt x="7168" y="9728"/>
                    <a:pt x="6370" y="10359"/>
                    <a:pt x="5418" y="10538"/>
                  </a:cubicBezTo>
                  <a:cubicBezTo>
                    <a:pt x="4465" y="10383"/>
                    <a:pt x="3644" y="9740"/>
                    <a:pt x="3644" y="9728"/>
                  </a:cubicBezTo>
                  <a:cubicBezTo>
                    <a:pt x="3616" y="9706"/>
                    <a:pt x="3582" y="9694"/>
                    <a:pt x="3549" y="9694"/>
                  </a:cubicBezTo>
                  <a:cubicBezTo>
                    <a:pt x="3511" y="9694"/>
                    <a:pt x="3473" y="9708"/>
                    <a:pt x="3441" y="9740"/>
                  </a:cubicBezTo>
                  <a:lnTo>
                    <a:pt x="3191" y="9990"/>
                  </a:lnTo>
                  <a:cubicBezTo>
                    <a:pt x="2441" y="9502"/>
                    <a:pt x="2001" y="8752"/>
                    <a:pt x="1977" y="8752"/>
                  </a:cubicBezTo>
                  <a:cubicBezTo>
                    <a:pt x="1953" y="8716"/>
                    <a:pt x="1917" y="8692"/>
                    <a:pt x="1870" y="8680"/>
                  </a:cubicBezTo>
                  <a:cubicBezTo>
                    <a:pt x="1861" y="8677"/>
                    <a:pt x="1851" y="8676"/>
                    <a:pt x="1841" y="8676"/>
                  </a:cubicBezTo>
                  <a:cubicBezTo>
                    <a:pt x="1812" y="8676"/>
                    <a:pt x="1780" y="8689"/>
                    <a:pt x="1763" y="8716"/>
                  </a:cubicBezTo>
                  <a:lnTo>
                    <a:pt x="1382" y="8966"/>
                  </a:lnTo>
                  <a:cubicBezTo>
                    <a:pt x="822" y="8002"/>
                    <a:pt x="822" y="6656"/>
                    <a:pt x="822" y="6644"/>
                  </a:cubicBezTo>
                  <a:cubicBezTo>
                    <a:pt x="822" y="6597"/>
                    <a:pt x="786" y="6537"/>
                    <a:pt x="762" y="6513"/>
                  </a:cubicBezTo>
                  <a:cubicBezTo>
                    <a:pt x="732" y="6490"/>
                    <a:pt x="701" y="6477"/>
                    <a:pt x="667" y="6477"/>
                  </a:cubicBezTo>
                  <a:cubicBezTo>
                    <a:pt x="648" y="6477"/>
                    <a:pt x="629" y="6481"/>
                    <a:pt x="608" y="6490"/>
                  </a:cubicBezTo>
                  <a:lnTo>
                    <a:pt x="310" y="6597"/>
                  </a:lnTo>
                  <a:cubicBezTo>
                    <a:pt x="346" y="6061"/>
                    <a:pt x="489" y="4704"/>
                    <a:pt x="1132" y="3680"/>
                  </a:cubicBezTo>
                  <a:cubicBezTo>
                    <a:pt x="1167" y="3632"/>
                    <a:pt x="1167" y="3572"/>
                    <a:pt x="1132" y="3513"/>
                  </a:cubicBezTo>
                  <a:cubicBezTo>
                    <a:pt x="1108" y="3465"/>
                    <a:pt x="1060" y="3430"/>
                    <a:pt x="1001" y="3430"/>
                  </a:cubicBezTo>
                  <a:lnTo>
                    <a:pt x="536" y="3430"/>
                  </a:lnTo>
                  <a:cubicBezTo>
                    <a:pt x="643" y="3156"/>
                    <a:pt x="893" y="2632"/>
                    <a:pt x="1382" y="2144"/>
                  </a:cubicBezTo>
                  <a:cubicBezTo>
                    <a:pt x="1489" y="2668"/>
                    <a:pt x="1727" y="3275"/>
                    <a:pt x="2132" y="3739"/>
                  </a:cubicBezTo>
                  <a:cubicBezTo>
                    <a:pt x="1977" y="4096"/>
                    <a:pt x="1846" y="4513"/>
                    <a:pt x="1727" y="5013"/>
                  </a:cubicBezTo>
                  <a:cubicBezTo>
                    <a:pt x="1477" y="6109"/>
                    <a:pt x="1417" y="7144"/>
                    <a:pt x="1524" y="7537"/>
                  </a:cubicBezTo>
                  <a:cubicBezTo>
                    <a:pt x="1596" y="7811"/>
                    <a:pt x="1905" y="8192"/>
                    <a:pt x="2370" y="8525"/>
                  </a:cubicBezTo>
                  <a:cubicBezTo>
                    <a:pt x="2846" y="8883"/>
                    <a:pt x="3429" y="9168"/>
                    <a:pt x="3977" y="9335"/>
                  </a:cubicBezTo>
                  <a:cubicBezTo>
                    <a:pt x="4203" y="9752"/>
                    <a:pt x="4632" y="10038"/>
                    <a:pt x="5120" y="10038"/>
                  </a:cubicBezTo>
                  <a:lnTo>
                    <a:pt x="5692" y="10038"/>
                  </a:lnTo>
                  <a:cubicBezTo>
                    <a:pt x="6180" y="10038"/>
                    <a:pt x="6620" y="9752"/>
                    <a:pt x="6835" y="9335"/>
                  </a:cubicBezTo>
                  <a:cubicBezTo>
                    <a:pt x="7382" y="9168"/>
                    <a:pt x="7966" y="8883"/>
                    <a:pt x="8442" y="8525"/>
                  </a:cubicBezTo>
                  <a:cubicBezTo>
                    <a:pt x="8918" y="8192"/>
                    <a:pt x="9216" y="7811"/>
                    <a:pt x="9287" y="7537"/>
                  </a:cubicBezTo>
                  <a:cubicBezTo>
                    <a:pt x="9383" y="7144"/>
                    <a:pt x="9335" y="6109"/>
                    <a:pt x="9085" y="5013"/>
                  </a:cubicBezTo>
                  <a:cubicBezTo>
                    <a:pt x="8966" y="4513"/>
                    <a:pt x="8823" y="4096"/>
                    <a:pt x="8680" y="3739"/>
                  </a:cubicBezTo>
                  <a:cubicBezTo>
                    <a:pt x="9085" y="3287"/>
                    <a:pt x="9335" y="2668"/>
                    <a:pt x="9418" y="2144"/>
                  </a:cubicBezTo>
                  <a:close/>
                  <a:moveTo>
                    <a:pt x="4406" y="1"/>
                  </a:moveTo>
                  <a:cubicBezTo>
                    <a:pt x="3596" y="1"/>
                    <a:pt x="2989" y="346"/>
                    <a:pt x="2965" y="358"/>
                  </a:cubicBezTo>
                  <a:cubicBezTo>
                    <a:pt x="2917" y="394"/>
                    <a:pt x="2882" y="441"/>
                    <a:pt x="2882" y="477"/>
                  </a:cubicBezTo>
                  <a:cubicBezTo>
                    <a:pt x="2882" y="524"/>
                    <a:pt x="2906" y="584"/>
                    <a:pt x="2929" y="620"/>
                  </a:cubicBezTo>
                  <a:lnTo>
                    <a:pt x="3084" y="763"/>
                  </a:lnTo>
                  <a:cubicBezTo>
                    <a:pt x="2822" y="834"/>
                    <a:pt x="2584" y="941"/>
                    <a:pt x="2370" y="1060"/>
                  </a:cubicBezTo>
                  <a:cubicBezTo>
                    <a:pt x="2334" y="1060"/>
                    <a:pt x="2310" y="1048"/>
                    <a:pt x="2286" y="1048"/>
                  </a:cubicBezTo>
                  <a:cubicBezTo>
                    <a:pt x="2234" y="1038"/>
                    <a:pt x="2181" y="1033"/>
                    <a:pt x="2129" y="1033"/>
                  </a:cubicBezTo>
                  <a:cubicBezTo>
                    <a:pt x="1942" y="1033"/>
                    <a:pt x="1759" y="1099"/>
                    <a:pt x="1620" y="1239"/>
                  </a:cubicBezTo>
                  <a:cubicBezTo>
                    <a:pt x="1477" y="1370"/>
                    <a:pt x="1382" y="1548"/>
                    <a:pt x="1370" y="1751"/>
                  </a:cubicBezTo>
                  <a:cubicBezTo>
                    <a:pt x="429" y="2584"/>
                    <a:pt x="191" y="3501"/>
                    <a:pt x="179" y="3549"/>
                  </a:cubicBezTo>
                  <a:cubicBezTo>
                    <a:pt x="167" y="3596"/>
                    <a:pt x="179" y="3656"/>
                    <a:pt x="203" y="3680"/>
                  </a:cubicBezTo>
                  <a:cubicBezTo>
                    <a:pt x="239" y="3727"/>
                    <a:pt x="286" y="3739"/>
                    <a:pt x="322" y="3739"/>
                  </a:cubicBezTo>
                  <a:lnTo>
                    <a:pt x="727" y="3739"/>
                  </a:lnTo>
                  <a:cubicBezTo>
                    <a:pt x="0" y="5096"/>
                    <a:pt x="0" y="6751"/>
                    <a:pt x="0" y="6811"/>
                  </a:cubicBezTo>
                  <a:cubicBezTo>
                    <a:pt x="0" y="6847"/>
                    <a:pt x="24" y="6906"/>
                    <a:pt x="60" y="6942"/>
                  </a:cubicBezTo>
                  <a:cubicBezTo>
                    <a:pt x="90" y="6957"/>
                    <a:pt x="115" y="6972"/>
                    <a:pt x="145" y="6972"/>
                  </a:cubicBezTo>
                  <a:cubicBezTo>
                    <a:pt x="162" y="6972"/>
                    <a:pt x="181" y="6967"/>
                    <a:pt x="203" y="6954"/>
                  </a:cubicBezTo>
                  <a:lnTo>
                    <a:pt x="524" y="6847"/>
                  </a:lnTo>
                  <a:cubicBezTo>
                    <a:pt x="548" y="7323"/>
                    <a:pt x="667" y="8442"/>
                    <a:pt x="1215" y="9276"/>
                  </a:cubicBezTo>
                  <a:cubicBezTo>
                    <a:pt x="1251" y="9311"/>
                    <a:pt x="1274" y="9335"/>
                    <a:pt x="1322" y="9347"/>
                  </a:cubicBezTo>
                  <a:cubicBezTo>
                    <a:pt x="1336" y="9354"/>
                    <a:pt x="1350" y="9357"/>
                    <a:pt x="1363" y="9357"/>
                  </a:cubicBezTo>
                  <a:cubicBezTo>
                    <a:pt x="1396" y="9357"/>
                    <a:pt x="1424" y="9340"/>
                    <a:pt x="1441" y="9323"/>
                  </a:cubicBezTo>
                  <a:lnTo>
                    <a:pt x="1810" y="9073"/>
                  </a:lnTo>
                  <a:cubicBezTo>
                    <a:pt x="2013" y="9335"/>
                    <a:pt x="2465" y="9942"/>
                    <a:pt x="3144" y="10347"/>
                  </a:cubicBezTo>
                  <a:cubicBezTo>
                    <a:pt x="3169" y="10367"/>
                    <a:pt x="3198" y="10377"/>
                    <a:pt x="3226" y="10377"/>
                  </a:cubicBezTo>
                  <a:cubicBezTo>
                    <a:pt x="3267" y="10377"/>
                    <a:pt x="3306" y="10358"/>
                    <a:pt x="3334" y="10323"/>
                  </a:cubicBezTo>
                  <a:lnTo>
                    <a:pt x="3572" y="10085"/>
                  </a:lnTo>
                  <a:cubicBezTo>
                    <a:pt x="3834" y="10276"/>
                    <a:pt x="4549" y="10740"/>
                    <a:pt x="5406" y="10883"/>
                  </a:cubicBezTo>
                  <a:lnTo>
                    <a:pt x="5465" y="10883"/>
                  </a:lnTo>
                  <a:cubicBezTo>
                    <a:pt x="6299" y="10752"/>
                    <a:pt x="7025" y="10276"/>
                    <a:pt x="7287" y="10085"/>
                  </a:cubicBezTo>
                  <a:lnTo>
                    <a:pt x="7525" y="10323"/>
                  </a:lnTo>
                  <a:cubicBezTo>
                    <a:pt x="7556" y="10347"/>
                    <a:pt x="7607" y="10365"/>
                    <a:pt x="7656" y="10365"/>
                  </a:cubicBezTo>
                  <a:cubicBezTo>
                    <a:pt x="7682" y="10365"/>
                    <a:pt x="7707" y="10360"/>
                    <a:pt x="7728" y="10347"/>
                  </a:cubicBezTo>
                  <a:cubicBezTo>
                    <a:pt x="8394" y="9942"/>
                    <a:pt x="8859" y="9335"/>
                    <a:pt x="9049" y="9073"/>
                  </a:cubicBezTo>
                  <a:lnTo>
                    <a:pt x="9418" y="9323"/>
                  </a:lnTo>
                  <a:cubicBezTo>
                    <a:pt x="9454" y="9347"/>
                    <a:pt x="9490" y="9347"/>
                    <a:pt x="9537" y="9347"/>
                  </a:cubicBezTo>
                  <a:cubicBezTo>
                    <a:pt x="9585" y="9335"/>
                    <a:pt x="9609" y="9323"/>
                    <a:pt x="9645" y="9276"/>
                  </a:cubicBezTo>
                  <a:cubicBezTo>
                    <a:pt x="10192" y="8442"/>
                    <a:pt x="10311" y="7323"/>
                    <a:pt x="10347" y="6847"/>
                  </a:cubicBezTo>
                  <a:lnTo>
                    <a:pt x="10657" y="6954"/>
                  </a:lnTo>
                  <a:cubicBezTo>
                    <a:pt x="10676" y="6959"/>
                    <a:pt x="10698" y="6962"/>
                    <a:pt x="10719" y="6962"/>
                  </a:cubicBezTo>
                  <a:cubicBezTo>
                    <a:pt x="10749" y="6962"/>
                    <a:pt x="10778" y="6956"/>
                    <a:pt x="10799" y="6942"/>
                  </a:cubicBezTo>
                  <a:cubicBezTo>
                    <a:pt x="10847" y="6906"/>
                    <a:pt x="10859" y="6871"/>
                    <a:pt x="10859" y="6811"/>
                  </a:cubicBezTo>
                  <a:cubicBezTo>
                    <a:pt x="10835" y="6728"/>
                    <a:pt x="10835" y="5096"/>
                    <a:pt x="10109" y="3739"/>
                  </a:cubicBezTo>
                  <a:lnTo>
                    <a:pt x="10514" y="3739"/>
                  </a:lnTo>
                  <a:cubicBezTo>
                    <a:pt x="10549" y="3739"/>
                    <a:pt x="10597" y="3715"/>
                    <a:pt x="10633" y="3680"/>
                  </a:cubicBezTo>
                  <a:cubicBezTo>
                    <a:pt x="10657" y="3632"/>
                    <a:pt x="10668" y="3596"/>
                    <a:pt x="10657" y="3549"/>
                  </a:cubicBezTo>
                  <a:cubicBezTo>
                    <a:pt x="10645" y="3501"/>
                    <a:pt x="10407" y="2584"/>
                    <a:pt x="9466" y="1751"/>
                  </a:cubicBezTo>
                  <a:cubicBezTo>
                    <a:pt x="9454" y="1548"/>
                    <a:pt x="9359" y="1370"/>
                    <a:pt x="9216" y="1239"/>
                  </a:cubicBezTo>
                  <a:cubicBezTo>
                    <a:pt x="9074" y="1106"/>
                    <a:pt x="8886" y="1034"/>
                    <a:pt x="8696" y="1034"/>
                  </a:cubicBezTo>
                  <a:cubicBezTo>
                    <a:pt x="8647" y="1034"/>
                    <a:pt x="8598" y="1039"/>
                    <a:pt x="8549" y="1048"/>
                  </a:cubicBezTo>
                  <a:cubicBezTo>
                    <a:pt x="8525" y="1048"/>
                    <a:pt x="8502" y="1060"/>
                    <a:pt x="8466" y="1060"/>
                  </a:cubicBezTo>
                  <a:cubicBezTo>
                    <a:pt x="8251" y="941"/>
                    <a:pt x="7990" y="858"/>
                    <a:pt x="7751" y="763"/>
                  </a:cubicBezTo>
                  <a:lnTo>
                    <a:pt x="7906" y="620"/>
                  </a:lnTo>
                  <a:cubicBezTo>
                    <a:pt x="7930" y="584"/>
                    <a:pt x="7954" y="524"/>
                    <a:pt x="7954" y="477"/>
                  </a:cubicBezTo>
                  <a:cubicBezTo>
                    <a:pt x="7954" y="441"/>
                    <a:pt x="7918" y="394"/>
                    <a:pt x="7870" y="358"/>
                  </a:cubicBezTo>
                  <a:cubicBezTo>
                    <a:pt x="7847" y="346"/>
                    <a:pt x="7239" y="1"/>
                    <a:pt x="6430" y="1"/>
                  </a:cubicBezTo>
                  <a:cubicBezTo>
                    <a:pt x="6001" y="1"/>
                    <a:pt x="5680" y="143"/>
                    <a:pt x="5501" y="239"/>
                  </a:cubicBezTo>
                  <a:cubicBezTo>
                    <a:pt x="5471" y="257"/>
                    <a:pt x="5442" y="266"/>
                    <a:pt x="5412" y="266"/>
                  </a:cubicBezTo>
                  <a:cubicBezTo>
                    <a:pt x="5382" y="266"/>
                    <a:pt x="5352" y="257"/>
                    <a:pt x="5323" y="239"/>
                  </a:cubicBezTo>
                  <a:cubicBezTo>
                    <a:pt x="5144" y="143"/>
                    <a:pt x="4834" y="1"/>
                    <a:pt x="4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2036;p81">
              <a:extLst>
                <a:ext uri="{FF2B5EF4-FFF2-40B4-BE49-F238E27FC236}">
                  <a16:creationId xmlns:a16="http://schemas.microsoft.com/office/drawing/2014/main" id="{1446BA9D-3665-0F2C-1A98-4F5D4D5315EA}"/>
                </a:ext>
              </a:extLst>
            </p:cNvPr>
            <p:cNvSpPr/>
            <p:nvPr/>
          </p:nvSpPr>
          <p:spPr>
            <a:xfrm>
              <a:off x="2667053" y="1609618"/>
              <a:ext cx="10688" cy="37760"/>
            </a:xfrm>
            <a:custGeom>
              <a:avLst/>
              <a:gdLst/>
              <a:ahLst/>
              <a:cxnLst/>
              <a:rect l="l" t="t" r="r" b="b"/>
              <a:pathLst>
                <a:path w="334" h="118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013"/>
                  </a:lnTo>
                  <a:cubicBezTo>
                    <a:pt x="0" y="1096"/>
                    <a:pt x="72" y="1179"/>
                    <a:pt x="167" y="1179"/>
                  </a:cubicBezTo>
                  <a:cubicBezTo>
                    <a:pt x="250" y="1179"/>
                    <a:pt x="334" y="1096"/>
                    <a:pt x="334" y="1013"/>
                  </a:cubicBezTo>
                  <a:lnTo>
                    <a:pt x="334" y="167"/>
                  </a:lnTo>
                  <a:cubicBezTo>
                    <a:pt x="334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191" name="Google Shape;12037;p81">
            <a:extLst>
              <a:ext uri="{FF2B5EF4-FFF2-40B4-BE49-F238E27FC236}">
                <a16:creationId xmlns:a16="http://schemas.microsoft.com/office/drawing/2014/main" id="{45DDB2BB-196A-49A6-E573-5958BD681DB7}"/>
              </a:ext>
            </a:extLst>
          </p:cNvPr>
          <p:cNvGrpSpPr/>
          <p:nvPr/>
        </p:nvGrpSpPr>
        <p:grpSpPr>
          <a:xfrm>
            <a:off x="3717024" y="2995404"/>
            <a:ext cx="663040" cy="696064"/>
            <a:chOff x="1956845" y="1500498"/>
            <a:chExt cx="331520" cy="34803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2" name="Google Shape;12038;p81">
              <a:extLst>
                <a:ext uri="{FF2B5EF4-FFF2-40B4-BE49-F238E27FC236}">
                  <a16:creationId xmlns:a16="http://schemas.microsoft.com/office/drawing/2014/main" id="{313F0E06-9946-1F26-1EBD-679DADF53690}"/>
                </a:ext>
              </a:extLst>
            </p:cNvPr>
            <p:cNvSpPr/>
            <p:nvPr/>
          </p:nvSpPr>
          <p:spPr>
            <a:xfrm>
              <a:off x="2078413" y="1736882"/>
              <a:ext cx="88800" cy="44608"/>
            </a:xfrm>
            <a:custGeom>
              <a:avLst/>
              <a:gdLst/>
              <a:ahLst/>
              <a:cxnLst/>
              <a:rect l="l" t="t" r="r" b="b"/>
              <a:pathLst>
                <a:path w="2775" h="1394" extrusionOk="0">
                  <a:moveTo>
                    <a:pt x="2322" y="310"/>
                  </a:moveTo>
                  <a:cubicBezTo>
                    <a:pt x="2381" y="310"/>
                    <a:pt x="2417" y="357"/>
                    <a:pt x="2429" y="381"/>
                  </a:cubicBezTo>
                  <a:cubicBezTo>
                    <a:pt x="2429" y="405"/>
                    <a:pt x="2429" y="477"/>
                    <a:pt x="2381" y="500"/>
                  </a:cubicBezTo>
                  <a:lnTo>
                    <a:pt x="1953" y="858"/>
                  </a:lnTo>
                  <a:cubicBezTo>
                    <a:pt x="1786" y="994"/>
                    <a:pt x="1584" y="1063"/>
                    <a:pt x="1384" y="1063"/>
                  </a:cubicBezTo>
                  <a:cubicBezTo>
                    <a:pt x="1185" y="1063"/>
                    <a:pt x="988" y="994"/>
                    <a:pt x="833" y="858"/>
                  </a:cubicBezTo>
                  <a:lnTo>
                    <a:pt x="405" y="500"/>
                  </a:lnTo>
                  <a:cubicBezTo>
                    <a:pt x="345" y="453"/>
                    <a:pt x="357" y="393"/>
                    <a:pt x="369" y="381"/>
                  </a:cubicBezTo>
                  <a:cubicBezTo>
                    <a:pt x="393" y="369"/>
                    <a:pt x="405" y="310"/>
                    <a:pt x="476" y="310"/>
                  </a:cubicBezTo>
                  <a:close/>
                  <a:moveTo>
                    <a:pt x="464" y="0"/>
                  </a:moveTo>
                  <a:cubicBezTo>
                    <a:pt x="286" y="0"/>
                    <a:pt x="119" y="96"/>
                    <a:pt x="60" y="274"/>
                  </a:cubicBezTo>
                  <a:cubicBezTo>
                    <a:pt x="0" y="441"/>
                    <a:pt x="48" y="631"/>
                    <a:pt x="191" y="750"/>
                  </a:cubicBezTo>
                  <a:lnTo>
                    <a:pt x="631" y="1108"/>
                  </a:lnTo>
                  <a:cubicBezTo>
                    <a:pt x="845" y="1286"/>
                    <a:pt x="1119" y="1393"/>
                    <a:pt x="1381" y="1393"/>
                  </a:cubicBezTo>
                  <a:cubicBezTo>
                    <a:pt x="1655" y="1393"/>
                    <a:pt x="1941" y="1298"/>
                    <a:pt x="2143" y="1108"/>
                  </a:cubicBezTo>
                  <a:lnTo>
                    <a:pt x="2572" y="750"/>
                  </a:lnTo>
                  <a:cubicBezTo>
                    <a:pt x="2727" y="631"/>
                    <a:pt x="2774" y="453"/>
                    <a:pt x="2715" y="274"/>
                  </a:cubicBezTo>
                  <a:cubicBezTo>
                    <a:pt x="2655" y="107"/>
                    <a:pt x="2488" y="0"/>
                    <a:pt x="2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2039;p81">
              <a:extLst>
                <a:ext uri="{FF2B5EF4-FFF2-40B4-BE49-F238E27FC236}">
                  <a16:creationId xmlns:a16="http://schemas.microsoft.com/office/drawing/2014/main" id="{48BF4843-72EF-D604-89E6-EAB22D79D8E1}"/>
                </a:ext>
              </a:extLst>
            </p:cNvPr>
            <p:cNvSpPr/>
            <p:nvPr/>
          </p:nvSpPr>
          <p:spPr>
            <a:xfrm>
              <a:off x="1956845" y="1500498"/>
              <a:ext cx="331520" cy="348032"/>
            </a:xfrm>
            <a:custGeom>
              <a:avLst/>
              <a:gdLst/>
              <a:ahLst/>
              <a:cxnLst/>
              <a:rect l="l" t="t" r="r" b="b"/>
              <a:pathLst>
                <a:path w="10360" h="10876" extrusionOk="0">
                  <a:moveTo>
                    <a:pt x="1205" y="326"/>
                  </a:moveTo>
                  <a:cubicBezTo>
                    <a:pt x="1252" y="326"/>
                    <a:pt x="1300" y="330"/>
                    <a:pt x="1346" y="339"/>
                  </a:cubicBezTo>
                  <a:cubicBezTo>
                    <a:pt x="1942" y="494"/>
                    <a:pt x="2525" y="791"/>
                    <a:pt x="3061" y="1232"/>
                  </a:cubicBezTo>
                  <a:cubicBezTo>
                    <a:pt x="2894" y="1315"/>
                    <a:pt x="2727" y="1387"/>
                    <a:pt x="2585" y="1458"/>
                  </a:cubicBezTo>
                  <a:cubicBezTo>
                    <a:pt x="2108" y="922"/>
                    <a:pt x="1489" y="565"/>
                    <a:pt x="1108" y="470"/>
                  </a:cubicBezTo>
                  <a:cubicBezTo>
                    <a:pt x="989" y="458"/>
                    <a:pt x="882" y="458"/>
                    <a:pt x="811" y="458"/>
                  </a:cubicBezTo>
                  <a:cubicBezTo>
                    <a:pt x="918" y="368"/>
                    <a:pt x="1060" y="326"/>
                    <a:pt x="1205" y="326"/>
                  </a:cubicBezTo>
                  <a:close/>
                  <a:moveTo>
                    <a:pt x="9179" y="326"/>
                  </a:moveTo>
                  <a:cubicBezTo>
                    <a:pt x="9324" y="326"/>
                    <a:pt x="9466" y="368"/>
                    <a:pt x="9574" y="458"/>
                  </a:cubicBezTo>
                  <a:lnTo>
                    <a:pt x="9585" y="482"/>
                  </a:lnTo>
                  <a:cubicBezTo>
                    <a:pt x="9548" y="471"/>
                    <a:pt x="9506" y="465"/>
                    <a:pt x="9459" y="465"/>
                  </a:cubicBezTo>
                  <a:cubicBezTo>
                    <a:pt x="9401" y="465"/>
                    <a:pt x="9336" y="474"/>
                    <a:pt x="9264" y="494"/>
                  </a:cubicBezTo>
                  <a:cubicBezTo>
                    <a:pt x="9085" y="541"/>
                    <a:pt x="8847" y="636"/>
                    <a:pt x="8609" y="779"/>
                  </a:cubicBezTo>
                  <a:cubicBezTo>
                    <a:pt x="8538" y="815"/>
                    <a:pt x="8502" y="922"/>
                    <a:pt x="8562" y="994"/>
                  </a:cubicBezTo>
                  <a:cubicBezTo>
                    <a:pt x="8591" y="1046"/>
                    <a:pt x="8644" y="1074"/>
                    <a:pt x="8697" y="1074"/>
                  </a:cubicBezTo>
                  <a:cubicBezTo>
                    <a:pt x="8729" y="1074"/>
                    <a:pt x="8761" y="1064"/>
                    <a:pt x="8788" y="1041"/>
                  </a:cubicBezTo>
                  <a:cubicBezTo>
                    <a:pt x="8990" y="922"/>
                    <a:pt x="9193" y="815"/>
                    <a:pt x="9335" y="791"/>
                  </a:cubicBezTo>
                  <a:cubicBezTo>
                    <a:pt x="9389" y="780"/>
                    <a:pt x="9439" y="774"/>
                    <a:pt x="9484" y="774"/>
                  </a:cubicBezTo>
                  <a:cubicBezTo>
                    <a:pt x="9580" y="774"/>
                    <a:pt x="9656" y="798"/>
                    <a:pt x="9705" y="839"/>
                  </a:cubicBezTo>
                  <a:cubicBezTo>
                    <a:pt x="9788" y="898"/>
                    <a:pt x="9800" y="994"/>
                    <a:pt x="9800" y="1053"/>
                  </a:cubicBezTo>
                  <a:cubicBezTo>
                    <a:pt x="9764" y="1577"/>
                    <a:pt x="9633" y="2244"/>
                    <a:pt x="9228" y="2756"/>
                  </a:cubicBezTo>
                  <a:cubicBezTo>
                    <a:pt x="9133" y="2601"/>
                    <a:pt x="9014" y="2446"/>
                    <a:pt x="8871" y="2303"/>
                  </a:cubicBezTo>
                  <a:cubicBezTo>
                    <a:pt x="8633" y="2041"/>
                    <a:pt x="8371" y="1815"/>
                    <a:pt x="8085" y="1625"/>
                  </a:cubicBezTo>
                  <a:cubicBezTo>
                    <a:pt x="8133" y="1565"/>
                    <a:pt x="8192" y="1518"/>
                    <a:pt x="8252" y="1458"/>
                  </a:cubicBezTo>
                  <a:cubicBezTo>
                    <a:pt x="8312" y="1398"/>
                    <a:pt x="8312" y="1291"/>
                    <a:pt x="8252" y="1232"/>
                  </a:cubicBezTo>
                  <a:cubicBezTo>
                    <a:pt x="8222" y="1202"/>
                    <a:pt x="8181" y="1187"/>
                    <a:pt x="8139" y="1187"/>
                  </a:cubicBezTo>
                  <a:cubicBezTo>
                    <a:pt x="8097" y="1187"/>
                    <a:pt x="8056" y="1202"/>
                    <a:pt x="8026" y="1232"/>
                  </a:cubicBezTo>
                  <a:lnTo>
                    <a:pt x="7800" y="1458"/>
                  </a:lnTo>
                  <a:cubicBezTo>
                    <a:pt x="7657" y="1375"/>
                    <a:pt x="7490" y="1291"/>
                    <a:pt x="7323" y="1232"/>
                  </a:cubicBezTo>
                  <a:cubicBezTo>
                    <a:pt x="7859" y="791"/>
                    <a:pt x="8442" y="494"/>
                    <a:pt x="9038" y="339"/>
                  </a:cubicBezTo>
                  <a:cubicBezTo>
                    <a:pt x="9084" y="330"/>
                    <a:pt x="9132" y="326"/>
                    <a:pt x="9179" y="326"/>
                  </a:cubicBezTo>
                  <a:close/>
                  <a:moveTo>
                    <a:pt x="902" y="792"/>
                  </a:moveTo>
                  <a:cubicBezTo>
                    <a:pt x="947" y="792"/>
                    <a:pt x="996" y="796"/>
                    <a:pt x="1049" y="803"/>
                  </a:cubicBezTo>
                  <a:cubicBezTo>
                    <a:pt x="1489" y="886"/>
                    <a:pt x="2013" y="1327"/>
                    <a:pt x="2299" y="1637"/>
                  </a:cubicBezTo>
                  <a:cubicBezTo>
                    <a:pt x="2013" y="1827"/>
                    <a:pt x="1751" y="2053"/>
                    <a:pt x="1513" y="2327"/>
                  </a:cubicBezTo>
                  <a:cubicBezTo>
                    <a:pt x="1370" y="2470"/>
                    <a:pt x="1251" y="2625"/>
                    <a:pt x="1156" y="2768"/>
                  </a:cubicBezTo>
                  <a:cubicBezTo>
                    <a:pt x="763" y="2244"/>
                    <a:pt x="632" y="1589"/>
                    <a:pt x="584" y="1077"/>
                  </a:cubicBezTo>
                  <a:cubicBezTo>
                    <a:pt x="584" y="994"/>
                    <a:pt x="596" y="910"/>
                    <a:pt x="680" y="851"/>
                  </a:cubicBezTo>
                  <a:cubicBezTo>
                    <a:pt x="728" y="810"/>
                    <a:pt x="805" y="792"/>
                    <a:pt x="902" y="792"/>
                  </a:cubicBezTo>
                  <a:close/>
                  <a:moveTo>
                    <a:pt x="5192" y="1160"/>
                  </a:moveTo>
                  <a:cubicBezTo>
                    <a:pt x="6668" y="1160"/>
                    <a:pt x="7811" y="1625"/>
                    <a:pt x="8633" y="2518"/>
                  </a:cubicBezTo>
                  <a:cubicBezTo>
                    <a:pt x="9478" y="3470"/>
                    <a:pt x="9812" y="4744"/>
                    <a:pt x="9931" y="5661"/>
                  </a:cubicBezTo>
                  <a:cubicBezTo>
                    <a:pt x="10002" y="6375"/>
                    <a:pt x="9990" y="6947"/>
                    <a:pt x="9978" y="7244"/>
                  </a:cubicBezTo>
                  <a:lnTo>
                    <a:pt x="9526" y="7078"/>
                  </a:lnTo>
                  <a:cubicBezTo>
                    <a:pt x="9513" y="7073"/>
                    <a:pt x="9497" y="7071"/>
                    <a:pt x="9479" y="7071"/>
                  </a:cubicBezTo>
                  <a:cubicBezTo>
                    <a:pt x="9448" y="7071"/>
                    <a:pt x="9413" y="7079"/>
                    <a:pt x="9383" y="7102"/>
                  </a:cubicBezTo>
                  <a:cubicBezTo>
                    <a:pt x="9335" y="7125"/>
                    <a:pt x="9312" y="7173"/>
                    <a:pt x="9312" y="7233"/>
                  </a:cubicBezTo>
                  <a:cubicBezTo>
                    <a:pt x="9312" y="7244"/>
                    <a:pt x="9276" y="8256"/>
                    <a:pt x="8871" y="9376"/>
                  </a:cubicBezTo>
                  <a:lnTo>
                    <a:pt x="8562" y="9007"/>
                  </a:lnTo>
                  <a:cubicBezTo>
                    <a:pt x="8538" y="8959"/>
                    <a:pt x="8478" y="8947"/>
                    <a:pt x="8431" y="8947"/>
                  </a:cubicBezTo>
                  <a:cubicBezTo>
                    <a:pt x="8371" y="8947"/>
                    <a:pt x="8323" y="8971"/>
                    <a:pt x="8312" y="9030"/>
                  </a:cubicBezTo>
                  <a:cubicBezTo>
                    <a:pt x="8061" y="9507"/>
                    <a:pt x="7645" y="9923"/>
                    <a:pt x="7430" y="10138"/>
                  </a:cubicBezTo>
                  <a:lnTo>
                    <a:pt x="7049" y="9614"/>
                  </a:lnTo>
                  <a:cubicBezTo>
                    <a:pt x="7466" y="9340"/>
                    <a:pt x="7740" y="8864"/>
                    <a:pt x="7740" y="8328"/>
                  </a:cubicBezTo>
                  <a:cubicBezTo>
                    <a:pt x="7740" y="8245"/>
                    <a:pt x="7669" y="8173"/>
                    <a:pt x="7585" y="8173"/>
                  </a:cubicBezTo>
                  <a:cubicBezTo>
                    <a:pt x="7490" y="8173"/>
                    <a:pt x="7419" y="8245"/>
                    <a:pt x="7419" y="8328"/>
                  </a:cubicBezTo>
                  <a:cubicBezTo>
                    <a:pt x="7419" y="9007"/>
                    <a:pt x="6883" y="9542"/>
                    <a:pt x="6228" y="9542"/>
                  </a:cubicBezTo>
                  <a:cubicBezTo>
                    <a:pt x="5954" y="9542"/>
                    <a:pt x="5704" y="9447"/>
                    <a:pt x="5478" y="9280"/>
                  </a:cubicBezTo>
                  <a:cubicBezTo>
                    <a:pt x="5389" y="9215"/>
                    <a:pt x="5284" y="9182"/>
                    <a:pt x="5183" y="9182"/>
                  </a:cubicBezTo>
                  <a:cubicBezTo>
                    <a:pt x="5082" y="9182"/>
                    <a:pt x="4984" y="9215"/>
                    <a:pt x="4906" y="9280"/>
                  </a:cubicBezTo>
                  <a:cubicBezTo>
                    <a:pt x="4692" y="9447"/>
                    <a:pt x="4442" y="9542"/>
                    <a:pt x="4156" y="9542"/>
                  </a:cubicBezTo>
                  <a:cubicBezTo>
                    <a:pt x="3501" y="9542"/>
                    <a:pt x="2966" y="9007"/>
                    <a:pt x="2966" y="8328"/>
                  </a:cubicBezTo>
                  <a:cubicBezTo>
                    <a:pt x="2966" y="8245"/>
                    <a:pt x="2894" y="8173"/>
                    <a:pt x="2799" y="8173"/>
                  </a:cubicBezTo>
                  <a:cubicBezTo>
                    <a:pt x="2716" y="8173"/>
                    <a:pt x="2632" y="8245"/>
                    <a:pt x="2632" y="8328"/>
                  </a:cubicBezTo>
                  <a:cubicBezTo>
                    <a:pt x="2632" y="8864"/>
                    <a:pt x="2918" y="9340"/>
                    <a:pt x="3335" y="9614"/>
                  </a:cubicBezTo>
                  <a:lnTo>
                    <a:pt x="2954" y="10138"/>
                  </a:lnTo>
                  <a:cubicBezTo>
                    <a:pt x="2739" y="9935"/>
                    <a:pt x="2323" y="9507"/>
                    <a:pt x="2073" y="9030"/>
                  </a:cubicBezTo>
                  <a:cubicBezTo>
                    <a:pt x="2037" y="8983"/>
                    <a:pt x="2001" y="8959"/>
                    <a:pt x="1954" y="8947"/>
                  </a:cubicBezTo>
                  <a:cubicBezTo>
                    <a:pt x="1894" y="8947"/>
                    <a:pt x="1846" y="8959"/>
                    <a:pt x="1823" y="9007"/>
                  </a:cubicBezTo>
                  <a:lnTo>
                    <a:pt x="1501" y="9376"/>
                  </a:lnTo>
                  <a:cubicBezTo>
                    <a:pt x="1108" y="8256"/>
                    <a:pt x="1073" y="7233"/>
                    <a:pt x="1073" y="7233"/>
                  </a:cubicBezTo>
                  <a:cubicBezTo>
                    <a:pt x="1073" y="7185"/>
                    <a:pt x="1049" y="7125"/>
                    <a:pt x="1001" y="7102"/>
                  </a:cubicBezTo>
                  <a:cubicBezTo>
                    <a:pt x="971" y="7079"/>
                    <a:pt x="941" y="7071"/>
                    <a:pt x="907" y="7071"/>
                  </a:cubicBezTo>
                  <a:cubicBezTo>
                    <a:pt x="888" y="7071"/>
                    <a:pt x="868" y="7073"/>
                    <a:pt x="846" y="7078"/>
                  </a:cubicBezTo>
                  <a:lnTo>
                    <a:pt x="406" y="7244"/>
                  </a:lnTo>
                  <a:cubicBezTo>
                    <a:pt x="394" y="6947"/>
                    <a:pt x="370" y="6375"/>
                    <a:pt x="465" y="5673"/>
                  </a:cubicBezTo>
                  <a:cubicBezTo>
                    <a:pt x="584" y="4756"/>
                    <a:pt x="894" y="3470"/>
                    <a:pt x="1763" y="2518"/>
                  </a:cubicBezTo>
                  <a:cubicBezTo>
                    <a:pt x="2561" y="1625"/>
                    <a:pt x="3728" y="1160"/>
                    <a:pt x="5192" y="1160"/>
                  </a:cubicBezTo>
                  <a:close/>
                  <a:moveTo>
                    <a:pt x="5192" y="9492"/>
                  </a:moveTo>
                  <a:cubicBezTo>
                    <a:pt x="5225" y="9492"/>
                    <a:pt x="5258" y="9501"/>
                    <a:pt x="5287" y="9518"/>
                  </a:cubicBezTo>
                  <a:cubicBezTo>
                    <a:pt x="5561" y="9745"/>
                    <a:pt x="5883" y="9852"/>
                    <a:pt x="6228" y="9852"/>
                  </a:cubicBezTo>
                  <a:cubicBezTo>
                    <a:pt x="6371" y="9852"/>
                    <a:pt x="6526" y="9840"/>
                    <a:pt x="6657" y="9792"/>
                  </a:cubicBezTo>
                  <a:lnTo>
                    <a:pt x="6657" y="9792"/>
                  </a:lnTo>
                  <a:cubicBezTo>
                    <a:pt x="6466" y="10245"/>
                    <a:pt x="6037" y="10554"/>
                    <a:pt x="5525" y="10554"/>
                  </a:cubicBezTo>
                  <a:lnTo>
                    <a:pt x="4847" y="10554"/>
                  </a:lnTo>
                  <a:cubicBezTo>
                    <a:pt x="4335" y="10554"/>
                    <a:pt x="3906" y="10233"/>
                    <a:pt x="3728" y="9792"/>
                  </a:cubicBezTo>
                  <a:lnTo>
                    <a:pt x="3728" y="9792"/>
                  </a:lnTo>
                  <a:cubicBezTo>
                    <a:pt x="3859" y="9840"/>
                    <a:pt x="4013" y="9852"/>
                    <a:pt x="4156" y="9852"/>
                  </a:cubicBezTo>
                  <a:cubicBezTo>
                    <a:pt x="4502" y="9852"/>
                    <a:pt x="4823" y="9733"/>
                    <a:pt x="5097" y="9518"/>
                  </a:cubicBezTo>
                  <a:cubicBezTo>
                    <a:pt x="5127" y="9501"/>
                    <a:pt x="5159" y="9492"/>
                    <a:pt x="5192" y="9492"/>
                  </a:cubicBezTo>
                  <a:close/>
                  <a:moveTo>
                    <a:pt x="9185" y="0"/>
                  </a:moveTo>
                  <a:cubicBezTo>
                    <a:pt x="9105" y="0"/>
                    <a:pt x="9024" y="10"/>
                    <a:pt x="8943" y="29"/>
                  </a:cubicBezTo>
                  <a:cubicBezTo>
                    <a:pt x="8252" y="208"/>
                    <a:pt x="7597" y="565"/>
                    <a:pt x="6966" y="1101"/>
                  </a:cubicBezTo>
                  <a:cubicBezTo>
                    <a:pt x="6430" y="934"/>
                    <a:pt x="5835" y="851"/>
                    <a:pt x="5180" y="851"/>
                  </a:cubicBezTo>
                  <a:cubicBezTo>
                    <a:pt x="4525" y="851"/>
                    <a:pt x="3930" y="934"/>
                    <a:pt x="3394" y="1101"/>
                  </a:cubicBezTo>
                  <a:cubicBezTo>
                    <a:pt x="2775" y="565"/>
                    <a:pt x="2096" y="196"/>
                    <a:pt x="1418" y="29"/>
                  </a:cubicBezTo>
                  <a:cubicBezTo>
                    <a:pt x="1344" y="11"/>
                    <a:pt x="1269" y="2"/>
                    <a:pt x="1195" y="2"/>
                  </a:cubicBezTo>
                  <a:cubicBezTo>
                    <a:pt x="982" y="2"/>
                    <a:pt x="773" y="75"/>
                    <a:pt x="596" y="208"/>
                  </a:cubicBezTo>
                  <a:cubicBezTo>
                    <a:pt x="370" y="386"/>
                    <a:pt x="239" y="672"/>
                    <a:pt x="251" y="946"/>
                  </a:cubicBezTo>
                  <a:cubicBezTo>
                    <a:pt x="287" y="1565"/>
                    <a:pt x="418" y="2410"/>
                    <a:pt x="965" y="3030"/>
                  </a:cubicBezTo>
                  <a:cubicBezTo>
                    <a:pt x="453" y="3911"/>
                    <a:pt x="227" y="4899"/>
                    <a:pt x="132" y="5637"/>
                  </a:cubicBezTo>
                  <a:cubicBezTo>
                    <a:pt x="1" y="6661"/>
                    <a:pt x="96" y="7459"/>
                    <a:pt x="96" y="7483"/>
                  </a:cubicBezTo>
                  <a:cubicBezTo>
                    <a:pt x="96" y="7530"/>
                    <a:pt x="120" y="7578"/>
                    <a:pt x="168" y="7602"/>
                  </a:cubicBezTo>
                  <a:cubicBezTo>
                    <a:pt x="198" y="7624"/>
                    <a:pt x="223" y="7633"/>
                    <a:pt x="250" y="7633"/>
                  </a:cubicBezTo>
                  <a:cubicBezTo>
                    <a:pt x="265" y="7633"/>
                    <a:pt x="281" y="7630"/>
                    <a:pt x="299" y="7625"/>
                  </a:cubicBezTo>
                  <a:lnTo>
                    <a:pt x="751" y="7459"/>
                  </a:lnTo>
                  <a:cubicBezTo>
                    <a:pt x="775" y="7852"/>
                    <a:pt x="894" y="8780"/>
                    <a:pt x="1299" y="9745"/>
                  </a:cubicBezTo>
                  <a:cubicBezTo>
                    <a:pt x="1311" y="9792"/>
                    <a:pt x="1370" y="9840"/>
                    <a:pt x="1418" y="9852"/>
                  </a:cubicBezTo>
                  <a:cubicBezTo>
                    <a:pt x="1428" y="9854"/>
                    <a:pt x="1438" y="9855"/>
                    <a:pt x="1447" y="9855"/>
                  </a:cubicBezTo>
                  <a:cubicBezTo>
                    <a:pt x="1493" y="9855"/>
                    <a:pt x="1531" y="9832"/>
                    <a:pt x="1561" y="9792"/>
                  </a:cubicBezTo>
                  <a:lnTo>
                    <a:pt x="1906" y="9388"/>
                  </a:lnTo>
                  <a:cubicBezTo>
                    <a:pt x="2299" y="10007"/>
                    <a:pt x="2847" y="10471"/>
                    <a:pt x="2870" y="10495"/>
                  </a:cubicBezTo>
                  <a:cubicBezTo>
                    <a:pt x="2896" y="10512"/>
                    <a:pt x="2929" y="10523"/>
                    <a:pt x="2959" y="10523"/>
                  </a:cubicBezTo>
                  <a:cubicBezTo>
                    <a:pt x="2969" y="10523"/>
                    <a:pt x="2980" y="10522"/>
                    <a:pt x="2989" y="10519"/>
                  </a:cubicBezTo>
                  <a:cubicBezTo>
                    <a:pt x="3037" y="10519"/>
                    <a:pt x="3085" y="10495"/>
                    <a:pt x="3097" y="10459"/>
                  </a:cubicBezTo>
                  <a:lnTo>
                    <a:pt x="3454" y="9983"/>
                  </a:lnTo>
                  <a:cubicBezTo>
                    <a:pt x="3549" y="10173"/>
                    <a:pt x="3680" y="10352"/>
                    <a:pt x="3847" y="10507"/>
                  </a:cubicBezTo>
                  <a:cubicBezTo>
                    <a:pt x="4109" y="10745"/>
                    <a:pt x="4466" y="10876"/>
                    <a:pt x="4823" y="10876"/>
                  </a:cubicBezTo>
                  <a:lnTo>
                    <a:pt x="5514" y="10876"/>
                  </a:lnTo>
                  <a:cubicBezTo>
                    <a:pt x="6121" y="10876"/>
                    <a:pt x="6657" y="10519"/>
                    <a:pt x="6895" y="9983"/>
                  </a:cubicBezTo>
                  <a:lnTo>
                    <a:pt x="7252" y="10459"/>
                  </a:lnTo>
                  <a:cubicBezTo>
                    <a:pt x="7276" y="10495"/>
                    <a:pt x="7311" y="10519"/>
                    <a:pt x="7359" y="10519"/>
                  </a:cubicBezTo>
                  <a:lnTo>
                    <a:pt x="7371" y="10519"/>
                  </a:lnTo>
                  <a:cubicBezTo>
                    <a:pt x="7419" y="10519"/>
                    <a:pt x="7442" y="10507"/>
                    <a:pt x="7478" y="10471"/>
                  </a:cubicBezTo>
                  <a:cubicBezTo>
                    <a:pt x="7502" y="10459"/>
                    <a:pt x="8050" y="9983"/>
                    <a:pt x="8442" y="9376"/>
                  </a:cubicBezTo>
                  <a:lnTo>
                    <a:pt x="8788" y="9780"/>
                  </a:lnTo>
                  <a:cubicBezTo>
                    <a:pt x="8812" y="9816"/>
                    <a:pt x="8871" y="9840"/>
                    <a:pt x="8931" y="9840"/>
                  </a:cubicBezTo>
                  <a:cubicBezTo>
                    <a:pt x="8990" y="9816"/>
                    <a:pt x="9038" y="9792"/>
                    <a:pt x="9050" y="9733"/>
                  </a:cubicBezTo>
                  <a:cubicBezTo>
                    <a:pt x="9443" y="8780"/>
                    <a:pt x="9562" y="7852"/>
                    <a:pt x="9597" y="7435"/>
                  </a:cubicBezTo>
                  <a:lnTo>
                    <a:pt x="10050" y="7602"/>
                  </a:lnTo>
                  <a:cubicBezTo>
                    <a:pt x="10071" y="7612"/>
                    <a:pt x="10095" y="7618"/>
                    <a:pt x="10117" y="7618"/>
                  </a:cubicBezTo>
                  <a:cubicBezTo>
                    <a:pt x="10144" y="7618"/>
                    <a:pt x="10168" y="7609"/>
                    <a:pt x="10181" y="7590"/>
                  </a:cubicBezTo>
                  <a:cubicBezTo>
                    <a:pt x="10228" y="7554"/>
                    <a:pt x="10252" y="7518"/>
                    <a:pt x="10252" y="7471"/>
                  </a:cubicBezTo>
                  <a:cubicBezTo>
                    <a:pt x="10276" y="7459"/>
                    <a:pt x="10359" y="6673"/>
                    <a:pt x="10228" y="5637"/>
                  </a:cubicBezTo>
                  <a:cubicBezTo>
                    <a:pt x="10133" y="4899"/>
                    <a:pt x="9919" y="3911"/>
                    <a:pt x="9395" y="3030"/>
                  </a:cubicBezTo>
                  <a:cubicBezTo>
                    <a:pt x="9943" y="2410"/>
                    <a:pt x="10097" y="1565"/>
                    <a:pt x="10109" y="946"/>
                  </a:cubicBezTo>
                  <a:cubicBezTo>
                    <a:pt x="10121" y="648"/>
                    <a:pt x="9990" y="386"/>
                    <a:pt x="9764" y="208"/>
                  </a:cubicBezTo>
                  <a:cubicBezTo>
                    <a:pt x="9600" y="69"/>
                    <a:pt x="9397" y="0"/>
                    <a:pt x="9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2040;p81">
              <a:extLst>
                <a:ext uri="{FF2B5EF4-FFF2-40B4-BE49-F238E27FC236}">
                  <a16:creationId xmlns:a16="http://schemas.microsoft.com/office/drawing/2014/main" id="{6568D878-E33D-0F39-91D3-6C4CCA6A36C9}"/>
                </a:ext>
              </a:extLst>
            </p:cNvPr>
            <p:cNvSpPr/>
            <p:nvPr/>
          </p:nvSpPr>
          <p:spPr>
            <a:xfrm>
              <a:off x="2030765" y="1652690"/>
              <a:ext cx="48800" cy="59840"/>
            </a:xfrm>
            <a:custGeom>
              <a:avLst/>
              <a:gdLst/>
              <a:ahLst/>
              <a:cxnLst/>
              <a:rect l="l" t="t" r="r" b="b"/>
              <a:pathLst>
                <a:path w="1525" h="1870" extrusionOk="0"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lnTo>
                    <a:pt x="1" y="1107"/>
                  </a:lnTo>
                  <a:cubicBezTo>
                    <a:pt x="1" y="1524"/>
                    <a:pt x="346" y="1869"/>
                    <a:pt x="763" y="1869"/>
                  </a:cubicBezTo>
                  <a:cubicBezTo>
                    <a:pt x="1179" y="1869"/>
                    <a:pt x="1525" y="1524"/>
                    <a:pt x="1525" y="1107"/>
                  </a:cubicBezTo>
                  <a:lnTo>
                    <a:pt x="1525" y="762"/>
                  </a:lnTo>
                  <a:cubicBezTo>
                    <a:pt x="1501" y="643"/>
                    <a:pt x="1477" y="548"/>
                    <a:pt x="1430" y="441"/>
                  </a:cubicBezTo>
                  <a:cubicBezTo>
                    <a:pt x="1394" y="379"/>
                    <a:pt x="1340" y="343"/>
                    <a:pt x="1285" y="343"/>
                  </a:cubicBezTo>
                  <a:cubicBezTo>
                    <a:pt x="1265" y="343"/>
                    <a:pt x="1246" y="348"/>
                    <a:pt x="1227" y="357"/>
                  </a:cubicBezTo>
                  <a:cubicBezTo>
                    <a:pt x="1144" y="405"/>
                    <a:pt x="1108" y="500"/>
                    <a:pt x="1144" y="572"/>
                  </a:cubicBezTo>
                  <a:cubicBezTo>
                    <a:pt x="1179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1001" y="1536"/>
                    <a:pt x="763" y="1536"/>
                  </a:cubicBezTo>
                  <a:cubicBezTo>
                    <a:pt x="525" y="1536"/>
                    <a:pt x="334" y="1345"/>
                    <a:pt x="334" y="1107"/>
                  </a:cubicBezTo>
                  <a:lnTo>
                    <a:pt x="334" y="762"/>
                  </a:lnTo>
                  <a:cubicBezTo>
                    <a:pt x="334" y="524"/>
                    <a:pt x="525" y="333"/>
                    <a:pt x="763" y="333"/>
                  </a:cubicBezTo>
                  <a:cubicBezTo>
                    <a:pt x="846" y="333"/>
                    <a:pt x="929" y="262"/>
                    <a:pt x="929" y="167"/>
                  </a:cubicBezTo>
                  <a:cubicBezTo>
                    <a:pt x="929" y="83"/>
                    <a:pt x="846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2041;p81">
              <a:extLst>
                <a:ext uri="{FF2B5EF4-FFF2-40B4-BE49-F238E27FC236}">
                  <a16:creationId xmlns:a16="http://schemas.microsoft.com/office/drawing/2014/main" id="{BCFA7F6A-7CDA-F8EA-D584-D2E3B92287F7}"/>
                </a:ext>
              </a:extLst>
            </p:cNvPr>
            <p:cNvSpPr/>
            <p:nvPr/>
          </p:nvSpPr>
          <p:spPr>
            <a:xfrm>
              <a:off x="2167181" y="1652690"/>
              <a:ext cx="48416" cy="59840"/>
            </a:xfrm>
            <a:custGeom>
              <a:avLst/>
              <a:gdLst/>
              <a:ahLst/>
              <a:cxnLst/>
              <a:rect l="l" t="t" r="r" b="b"/>
              <a:pathLst>
                <a:path w="1513" h="1870" extrusionOk="0">
                  <a:moveTo>
                    <a:pt x="750" y="0"/>
                  </a:moveTo>
                  <a:cubicBezTo>
                    <a:pt x="334" y="0"/>
                    <a:pt x="0" y="345"/>
                    <a:pt x="0" y="762"/>
                  </a:cubicBezTo>
                  <a:lnTo>
                    <a:pt x="0" y="1107"/>
                  </a:lnTo>
                  <a:cubicBezTo>
                    <a:pt x="0" y="1524"/>
                    <a:pt x="334" y="1869"/>
                    <a:pt x="750" y="1869"/>
                  </a:cubicBezTo>
                  <a:cubicBezTo>
                    <a:pt x="1167" y="1869"/>
                    <a:pt x="1512" y="1524"/>
                    <a:pt x="1512" y="1107"/>
                  </a:cubicBezTo>
                  <a:lnTo>
                    <a:pt x="1512" y="762"/>
                  </a:lnTo>
                  <a:cubicBezTo>
                    <a:pt x="1500" y="643"/>
                    <a:pt x="1465" y="548"/>
                    <a:pt x="1429" y="441"/>
                  </a:cubicBezTo>
                  <a:cubicBezTo>
                    <a:pt x="1394" y="379"/>
                    <a:pt x="1333" y="343"/>
                    <a:pt x="1274" y="343"/>
                  </a:cubicBezTo>
                  <a:cubicBezTo>
                    <a:pt x="1254" y="343"/>
                    <a:pt x="1233" y="348"/>
                    <a:pt x="1215" y="357"/>
                  </a:cubicBezTo>
                  <a:cubicBezTo>
                    <a:pt x="1143" y="405"/>
                    <a:pt x="1096" y="500"/>
                    <a:pt x="1143" y="572"/>
                  </a:cubicBezTo>
                  <a:cubicBezTo>
                    <a:pt x="1167" y="631"/>
                    <a:pt x="1191" y="691"/>
                    <a:pt x="1191" y="762"/>
                  </a:cubicBezTo>
                  <a:lnTo>
                    <a:pt x="1191" y="1107"/>
                  </a:lnTo>
                  <a:cubicBezTo>
                    <a:pt x="1191" y="1345"/>
                    <a:pt x="988" y="1536"/>
                    <a:pt x="750" y="1536"/>
                  </a:cubicBezTo>
                  <a:cubicBezTo>
                    <a:pt x="512" y="1536"/>
                    <a:pt x="322" y="1345"/>
                    <a:pt x="322" y="1107"/>
                  </a:cubicBezTo>
                  <a:lnTo>
                    <a:pt x="322" y="762"/>
                  </a:lnTo>
                  <a:cubicBezTo>
                    <a:pt x="322" y="524"/>
                    <a:pt x="512" y="333"/>
                    <a:pt x="750" y="333"/>
                  </a:cubicBezTo>
                  <a:cubicBezTo>
                    <a:pt x="846" y="333"/>
                    <a:pt x="917" y="262"/>
                    <a:pt x="917" y="167"/>
                  </a:cubicBezTo>
                  <a:cubicBezTo>
                    <a:pt x="917" y="83"/>
                    <a:pt x="846" y="0"/>
                    <a:pt x="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6" name="Google Shape;12042;p81">
              <a:extLst>
                <a:ext uri="{FF2B5EF4-FFF2-40B4-BE49-F238E27FC236}">
                  <a16:creationId xmlns:a16="http://schemas.microsoft.com/office/drawing/2014/main" id="{2A15442C-E623-231C-A490-5DBA62E32029}"/>
                </a:ext>
              </a:extLst>
            </p:cNvPr>
            <p:cNvSpPr/>
            <p:nvPr/>
          </p:nvSpPr>
          <p:spPr>
            <a:xfrm>
              <a:off x="202087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178" y="0"/>
                  </a:moveTo>
                  <a:cubicBezTo>
                    <a:pt x="124" y="0"/>
                    <a:pt x="71" y="26"/>
                    <a:pt x="48" y="73"/>
                  </a:cubicBezTo>
                  <a:cubicBezTo>
                    <a:pt x="0" y="144"/>
                    <a:pt x="12" y="251"/>
                    <a:pt x="84" y="299"/>
                  </a:cubicBezTo>
                  <a:cubicBezTo>
                    <a:pt x="191" y="346"/>
                    <a:pt x="298" y="430"/>
                    <a:pt x="405" y="477"/>
                  </a:cubicBezTo>
                  <a:cubicBezTo>
                    <a:pt x="429" y="489"/>
                    <a:pt x="441" y="489"/>
                    <a:pt x="476" y="489"/>
                  </a:cubicBezTo>
                  <a:cubicBezTo>
                    <a:pt x="536" y="489"/>
                    <a:pt x="596" y="454"/>
                    <a:pt x="619" y="394"/>
                  </a:cubicBezTo>
                  <a:cubicBezTo>
                    <a:pt x="643" y="323"/>
                    <a:pt x="607" y="215"/>
                    <a:pt x="536" y="192"/>
                  </a:cubicBezTo>
                  <a:cubicBezTo>
                    <a:pt x="441" y="144"/>
                    <a:pt x="357" y="85"/>
                    <a:pt x="262" y="25"/>
                  </a:cubicBezTo>
                  <a:cubicBezTo>
                    <a:pt x="237" y="8"/>
                    <a:pt x="207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7" name="Google Shape;12043;p81">
              <a:extLst>
                <a:ext uri="{FF2B5EF4-FFF2-40B4-BE49-F238E27FC236}">
                  <a16:creationId xmlns:a16="http://schemas.microsoft.com/office/drawing/2014/main" id="{CABAD84D-D721-2FFE-5D81-8086E0FD7D0C}"/>
                </a:ext>
              </a:extLst>
            </p:cNvPr>
            <p:cNvSpPr/>
            <p:nvPr/>
          </p:nvSpPr>
          <p:spPr>
            <a:xfrm>
              <a:off x="1986189" y="1685426"/>
              <a:ext cx="27840" cy="38144"/>
            </a:xfrm>
            <a:custGeom>
              <a:avLst/>
              <a:gdLst/>
              <a:ahLst/>
              <a:cxnLst/>
              <a:rect l="l" t="t" r="r" b="b"/>
              <a:pathLst>
                <a:path w="870" h="1192" extrusionOk="0">
                  <a:moveTo>
                    <a:pt x="189" y="1"/>
                  </a:moveTo>
                  <a:cubicBezTo>
                    <a:pt x="170" y="1"/>
                    <a:pt x="150" y="5"/>
                    <a:pt x="132" y="13"/>
                  </a:cubicBezTo>
                  <a:cubicBezTo>
                    <a:pt x="36" y="37"/>
                    <a:pt x="1" y="132"/>
                    <a:pt x="25" y="215"/>
                  </a:cubicBezTo>
                  <a:cubicBezTo>
                    <a:pt x="25" y="239"/>
                    <a:pt x="179" y="680"/>
                    <a:pt x="560" y="1132"/>
                  </a:cubicBezTo>
                  <a:cubicBezTo>
                    <a:pt x="596" y="1156"/>
                    <a:pt x="632" y="1192"/>
                    <a:pt x="679" y="1192"/>
                  </a:cubicBezTo>
                  <a:cubicBezTo>
                    <a:pt x="715" y="1192"/>
                    <a:pt x="751" y="1168"/>
                    <a:pt x="787" y="1144"/>
                  </a:cubicBezTo>
                  <a:cubicBezTo>
                    <a:pt x="870" y="1084"/>
                    <a:pt x="870" y="977"/>
                    <a:pt x="810" y="918"/>
                  </a:cubicBezTo>
                  <a:cubicBezTo>
                    <a:pt x="477" y="513"/>
                    <a:pt x="334" y="120"/>
                    <a:pt x="334" y="120"/>
                  </a:cubicBezTo>
                  <a:cubicBezTo>
                    <a:pt x="316" y="46"/>
                    <a:pt x="254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2044;p81">
              <a:extLst>
                <a:ext uri="{FF2B5EF4-FFF2-40B4-BE49-F238E27FC236}">
                  <a16:creationId xmlns:a16="http://schemas.microsoft.com/office/drawing/2014/main" id="{6939B467-487A-4CF3-0A81-032B6B3758C9}"/>
                </a:ext>
              </a:extLst>
            </p:cNvPr>
            <p:cNvSpPr/>
            <p:nvPr/>
          </p:nvSpPr>
          <p:spPr>
            <a:xfrm>
              <a:off x="2198797" y="1729234"/>
              <a:ext cx="20608" cy="15680"/>
            </a:xfrm>
            <a:custGeom>
              <a:avLst/>
              <a:gdLst/>
              <a:ahLst/>
              <a:cxnLst/>
              <a:rect l="l" t="t" r="r" b="b"/>
              <a:pathLst>
                <a:path w="644" h="490" extrusionOk="0">
                  <a:moveTo>
                    <a:pt x="466" y="0"/>
                  </a:moveTo>
                  <a:cubicBezTo>
                    <a:pt x="437" y="0"/>
                    <a:pt x="407" y="8"/>
                    <a:pt x="381" y="25"/>
                  </a:cubicBezTo>
                  <a:cubicBezTo>
                    <a:pt x="286" y="85"/>
                    <a:pt x="203" y="144"/>
                    <a:pt x="108" y="192"/>
                  </a:cubicBezTo>
                  <a:cubicBezTo>
                    <a:pt x="36" y="239"/>
                    <a:pt x="0" y="323"/>
                    <a:pt x="36" y="394"/>
                  </a:cubicBezTo>
                  <a:cubicBezTo>
                    <a:pt x="60" y="454"/>
                    <a:pt x="119" y="489"/>
                    <a:pt x="179" y="489"/>
                  </a:cubicBezTo>
                  <a:cubicBezTo>
                    <a:pt x="215" y="489"/>
                    <a:pt x="227" y="489"/>
                    <a:pt x="262" y="477"/>
                  </a:cubicBezTo>
                  <a:lnTo>
                    <a:pt x="572" y="299"/>
                  </a:lnTo>
                  <a:cubicBezTo>
                    <a:pt x="631" y="239"/>
                    <a:pt x="643" y="144"/>
                    <a:pt x="596" y="73"/>
                  </a:cubicBezTo>
                  <a:cubicBezTo>
                    <a:pt x="573" y="26"/>
                    <a:pt x="520" y="0"/>
                    <a:pt x="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2045;p81">
              <a:extLst>
                <a:ext uri="{FF2B5EF4-FFF2-40B4-BE49-F238E27FC236}">
                  <a16:creationId xmlns:a16="http://schemas.microsoft.com/office/drawing/2014/main" id="{6200A97C-656F-727A-B682-334A2407ADFC}"/>
                </a:ext>
              </a:extLst>
            </p:cNvPr>
            <p:cNvSpPr/>
            <p:nvPr/>
          </p:nvSpPr>
          <p:spPr>
            <a:xfrm>
              <a:off x="2225453" y="1685426"/>
              <a:ext cx="28224" cy="37760"/>
            </a:xfrm>
            <a:custGeom>
              <a:avLst/>
              <a:gdLst/>
              <a:ahLst/>
              <a:cxnLst/>
              <a:rect l="l" t="t" r="r" b="b"/>
              <a:pathLst>
                <a:path w="882" h="1180" extrusionOk="0">
                  <a:moveTo>
                    <a:pt x="688" y="1"/>
                  </a:moveTo>
                  <a:cubicBezTo>
                    <a:pt x="620" y="1"/>
                    <a:pt x="564" y="44"/>
                    <a:pt x="537" y="108"/>
                  </a:cubicBezTo>
                  <a:cubicBezTo>
                    <a:pt x="537" y="108"/>
                    <a:pt x="406" y="513"/>
                    <a:pt x="60" y="918"/>
                  </a:cubicBezTo>
                  <a:cubicBezTo>
                    <a:pt x="1" y="989"/>
                    <a:pt x="25" y="1084"/>
                    <a:pt x="84" y="1144"/>
                  </a:cubicBezTo>
                  <a:cubicBezTo>
                    <a:pt x="108" y="1168"/>
                    <a:pt x="144" y="1180"/>
                    <a:pt x="179" y="1180"/>
                  </a:cubicBezTo>
                  <a:cubicBezTo>
                    <a:pt x="227" y="1180"/>
                    <a:pt x="275" y="1168"/>
                    <a:pt x="299" y="1120"/>
                  </a:cubicBezTo>
                  <a:cubicBezTo>
                    <a:pt x="691" y="668"/>
                    <a:pt x="834" y="227"/>
                    <a:pt x="834" y="215"/>
                  </a:cubicBezTo>
                  <a:cubicBezTo>
                    <a:pt x="882" y="132"/>
                    <a:pt x="834" y="37"/>
                    <a:pt x="751" y="13"/>
                  </a:cubicBezTo>
                  <a:cubicBezTo>
                    <a:pt x="729" y="5"/>
                    <a:pt x="708" y="1"/>
                    <a:pt x="6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2046;p81">
              <a:extLst>
                <a:ext uri="{FF2B5EF4-FFF2-40B4-BE49-F238E27FC236}">
                  <a16:creationId xmlns:a16="http://schemas.microsoft.com/office/drawing/2014/main" id="{48796090-474D-4FA2-400E-956C7B70AC9B}"/>
                </a:ext>
              </a:extLst>
            </p:cNvPr>
            <p:cNvSpPr/>
            <p:nvPr/>
          </p:nvSpPr>
          <p:spPr>
            <a:xfrm>
              <a:off x="2046381" y="1573906"/>
              <a:ext cx="22528" cy="16320"/>
            </a:xfrm>
            <a:custGeom>
              <a:avLst/>
              <a:gdLst/>
              <a:ahLst/>
              <a:cxnLst/>
              <a:rect l="l" t="t" r="r" b="b"/>
              <a:pathLst>
                <a:path w="704" h="510" extrusionOk="0">
                  <a:moveTo>
                    <a:pt x="508" y="1"/>
                  </a:moveTo>
                  <a:cubicBezTo>
                    <a:pt x="489" y="1"/>
                    <a:pt x="471" y="4"/>
                    <a:pt x="453" y="9"/>
                  </a:cubicBezTo>
                  <a:cubicBezTo>
                    <a:pt x="334" y="69"/>
                    <a:pt x="215" y="140"/>
                    <a:pt x="96" y="212"/>
                  </a:cubicBezTo>
                  <a:cubicBezTo>
                    <a:pt x="25" y="247"/>
                    <a:pt x="1" y="355"/>
                    <a:pt x="49" y="426"/>
                  </a:cubicBezTo>
                  <a:cubicBezTo>
                    <a:pt x="84" y="474"/>
                    <a:pt x="120" y="509"/>
                    <a:pt x="180" y="509"/>
                  </a:cubicBezTo>
                  <a:cubicBezTo>
                    <a:pt x="215" y="509"/>
                    <a:pt x="239" y="486"/>
                    <a:pt x="275" y="474"/>
                  </a:cubicBezTo>
                  <a:cubicBezTo>
                    <a:pt x="382" y="414"/>
                    <a:pt x="477" y="343"/>
                    <a:pt x="596" y="295"/>
                  </a:cubicBezTo>
                  <a:cubicBezTo>
                    <a:pt x="656" y="271"/>
                    <a:pt x="703" y="176"/>
                    <a:pt x="656" y="93"/>
                  </a:cubicBezTo>
                  <a:cubicBezTo>
                    <a:pt x="629" y="30"/>
                    <a:pt x="568" y="1"/>
                    <a:pt x="5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1" name="Google Shape;12047;p81">
              <a:extLst>
                <a:ext uri="{FF2B5EF4-FFF2-40B4-BE49-F238E27FC236}">
                  <a16:creationId xmlns:a16="http://schemas.microsoft.com/office/drawing/2014/main" id="{098359D7-112C-D8DE-8034-A97740D90465}"/>
                </a:ext>
              </a:extLst>
            </p:cNvPr>
            <p:cNvSpPr/>
            <p:nvPr/>
          </p:nvSpPr>
          <p:spPr>
            <a:xfrm>
              <a:off x="2078765" y="1587538"/>
              <a:ext cx="87680" cy="18304"/>
            </a:xfrm>
            <a:custGeom>
              <a:avLst/>
              <a:gdLst/>
              <a:ahLst/>
              <a:cxnLst/>
              <a:rect l="l" t="t" r="r" b="b"/>
              <a:pathLst>
                <a:path w="2740" h="572" extrusionOk="0">
                  <a:moveTo>
                    <a:pt x="1370" y="0"/>
                  </a:moveTo>
                  <a:cubicBezTo>
                    <a:pt x="942" y="0"/>
                    <a:pt x="513" y="95"/>
                    <a:pt x="120" y="262"/>
                  </a:cubicBezTo>
                  <a:cubicBezTo>
                    <a:pt x="49" y="286"/>
                    <a:pt x="1" y="393"/>
                    <a:pt x="37" y="464"/>
                  </a:cubicBezTo>
                  <a:cubicBezTo>
                    <a:pt x="56" y="523"/>
                    <a:pt x="132" y="566"/>
                    <a:pt x="198" y="566"/>
                  </a:cubicBezTo>
                  <a:cubicBezTo>
                    <a:pt x="213" y="566"/>
                    <a:pt x="226" y="564"/>
                    <a:pt x="239" y="560"/>
                  </a:cubicBezTo>
                  <a:cubicBezTo>
                    <a:pt x="584" y="405"/>
                    <a:pt x="965" y="333"/>
                    <a:pt x="1370" y="333"/>
                  </a:cubicBezTo>
                  <a:cubicBezTo>
                    <a:pt x="1775" y="333"/>
                    <a:pt x="2168" y="405"/>
                    <a:pt x="2501" y="560"/>
                  </a:cubicBezTo>
                  <a:cubicBezTo>
                    <a:pt x="2525" y="572"/>
                    <a:pt x="2549" y="572"/>
                    <a:pt x="2561" y="572"/>
                  </a:cubicBezTo>
                  <a:cubicBezTo>
                    <a:pt x="2620" y="572"/>
                    <a:pt x="2680" y="536"/>
                    <a:pt x="2716" y="464"/>
                  </a:cubicBezTo>
                  <a:cubicBezTo>
                    <a:pt x="2739" y="381"/>
                    <a:pt x="2716" y="286"/>
                    <a:pt x="2620" y="262"/>
                  </a:cubicBezTo>
                  <a:cubicBezTo>
                    <a:pt x="2239" y="95"/>
                    <a:pt x="1811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2" name="Google Shape;12048;p81">
              <a:extLst>
                <a:ext uri="{FF2B5EF4-FFF2-40B4-BE49-F238E27FC236}">
                  <a16:creationId xmlns:a16="http://schemas.microsoft.com/office/drawing/2014/main" id="{A2AA626F-735F-869A-BEDF-07A66F65AF2F}"/>
                </a:ext>
              </a:extLst>
            </p:cNvPr>
            <p:cNvSpPr/>
            <p:nvPr/>
          </p:nvSpPr>
          <p:spPr>
            <a:xfrm>
              <a:off x="2177069" y="1574130"/>
              <a:ext cx="22528" cy="16480"/>
            </a:xfrm>
            <a:custGeom>
              <a:avLst/>
              <a:gdLst/>
              <a:ahLst/>
              <a:cxnLst/>
              <a:rect l="l" t="t" r="r" b="b"/>
              <a:pathLst>
                <a:path w="704" h="515" extrusionOk="0">
                  <a:moveTo>
                    <a:pt x="190" y="0"/>
                  </a:moveTo>
                  <a:cubicBezTo>
                    <a:pt x="129" y="0"/>
                    <a:pt x="66" y="36"/>
                    <a:pt x="48" y="98"/>
                  </a:cubicBezTo>
                  <a:cubicBezTo>
                    <a:pt x="1" y="169"/>
                    <a:pt x="48" y="276"/>
                    <a:pt x="120" y="300"/>
                  </a:cubicBezTo>
                  <a:cubicBezTo>
                    <a:pt x="239" y="360"/>
                    <a:pt x="346" y="419"/>
                    <a:pt x="441" y="479"/>
                  </a:cubicBezTo>
                  <a:cubicBezTo>
                    <a:pt x="477" y="490"/>
                    <a:pt x="501" y="514"/>
                    <a:pt x="537" y="514"/>
                  </a:cubicBezTo>
                  <a:cubicBezTo>
                    <a:pt x="596" y="514"/>
                    <a:pt x="644" y="479"/>
                    <a:pt x="668" y="431"/>
                  </a:cubicBezTo>
                  <a:cubicBezTo>
                    <a:pt x="703" y="360"/>
                    <a:pt x="668" y="264"/>
                    <a:pt x="608" y="217"/>
                  </a:cubicBezTo>
                  <a:cubicBezTo>
                    <a:pt x="489" y="133"/>
                    <a:pt x="370" y="86"/>
                    <a:pt x="251" y="14"/>
                  </a:cubicBezTo>
                  <a:cubicBezTo>
                    <a:pt x="232" y="5"/>
                    <a:pt x="211" y="0"/>
                    <a:pt x="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2049;p81">
              <a:extLst>
                <a:ext uri="{FF2B5EF4-FFF2-40B4-BE49-F238E27FC236}">
                  <a16:creationId xmlns:a16="http://schemas.microsoft.com/office/drawing/2014/main" id="{A8EE41B1-8311-4A90-0173-A483AEA7C52D}"/>
                </a:ext>
              </a:extLst>
            </p:cNvPr>
            <p:cNvSpPr/>
            <p:nvPr/>
          </p:nvSpPr>
          <p:spPr>
            <a:xfrm>
              <a:off x="2078413" y="1560466"/>
              <a:ext cx="88800" cy="15648"/>
            </a:xfrm>
            <a:custGeom>
              <a:avLst/>
              <a:gdLst/>
              <a:ahLst/>
              <a:cxnLst/>
              <a:rect l="l" t="t" r="r" b="b"/>
              <a:pathLst>
                <a:path w="2775" h="489" extrusionOk="0">
                  <a:moveTo>
                    <a:pt x="1381" y="1"/>
                  </a:moveTo>
                  <a:cubicBezTo>
                    <a:pt x="953" y="1"/>
                    <a:pt x="536" y="60"/>
                    <a:pt x="131" y="179"/>
                  </a:cubicBezTo>
                  <a:cubicBezTo>
                    <a:pt x="48" y="215"/>
                    <a:pt x="0" y="298"/>
                    <a:pt x="36" y="370"/>
                  </a:cubicBezTo>
                  <a:cubicBezTo>
                    <a:pt x="54" y="444"/>
                    <a:pt x="116" y="489"/>
                    <a:pt x="175" y="489"/>
                  </a:cubicBezTo>
                  <a:cubicBezTo>
                    <a:pt x="193" y="489"/>
                    <a:pt x="210" y="485"/>
                    <a:pt x="226" y="477"/>
                  </a:cubicBezTo>
                  <a:cubicBezTo>
                    <a:pt x="595" y="370"/>
                    <a:pt x="988" y="310"/>
                    <a:pt x="1381" y="310"/>
                  </a:cubicBezTo>
                  <a:cubicBezTo>
                    <a:pt x="1786" y="310"/>
                    <a:pt x="2179" y="370"/>
                    <a:pt x="2548" y="477"/>
                  </a:cubicBezTo>
                  <a:lnTo>
                    <a:pt x="2596" y="477"/>
                  </a:lnTo>
                  <a:cubicBezTo>
                    <a:pt x="2667" y="477"/>
                    <a:pt x="2727" y="429"/>
                    <a:pt x="2738" y="358"/>
                  </a:cubicBezTo>
                  <a:cubicBezTo>
                    <a:pt x="2774" y="286"/>
                    <a:pt x="2727" y="191"/>
                    <a:pt x="2631" y="179"/>
                  </a:cubicBezTo>
                  <a:cubicBezTo>
                    <a:pt x="2238" y="60"/>
                    <a:pt x="1822" y="1"/>
                    <a:pt x="1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04" name="Google Shape;12050;p81">
            <a:extLst>
              <a:ext uri="{FF2B5EF4-FFF2-40B4-BE49-F238E27FC236}">
                <a16:creationId xmlns:a16="http://schemas.microsoft.com/office/drawing/2014/main" id="{7C580039-2F67-3E4B-C0E4-1F678EA1D3C4}"/>
              </a:ext>
            </a:extLst>
          </p:cNvPr>
          <p:cNvGrpSpPr/>
          <p:nvPr/>
        </p:nvGrpSpPr>
        <p:grpSpPr>
          <a:xfrm>
            <a:off x="12494560" y="3094156"/>
            <a:ext cx="697280" cy="501312"/>
            <a:chOff x="6345613" y="1549874"/>
            <a:chExt cx="348640" cy="25065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05" name="Google Shape;12051;p81">
              <a:extLst>
                <a:ext uri="{FF2B5EF4-FFF2-40B4-BE49-F238E27FC236}">
                  <a16:creationId xmlns:a16="http://schemas.microsoft.com/office/drawing/2014/main" id="{70D9EF05-51ED-31E4-42C1-70BBB268AAD3}"/>
                </a:ext>
              </a:extLst>
            </p:cNvPr>
            <p:cNvSpPr/>
            <p:nvPr/>
          </p:nvSpPr>
          <p:spPr>
            <a:xfrm>
              <a:off x="6405805" y="1685810"/>
              <a:ext cx="32416" cy="3241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310"/>
                  </a:moveTo>
                  <a:cubicBezTo>
                    <a:pt x="607" y="310"/>
                    <a:pt x="679" y="382"/>
                    <a:pt x="679" y="489"/>
                  </a:cubicBezTo>
                  <a:cubicBezTo>
                    <a:pt x="691" y="596"/>
                    <a:pt x="607" y="668"/>
                    <a:pt x="500" y="668"/>
                  </a:cubicBezTo>
                  <a:cubicBezTo>
                    <a:pt x="393" y="668"/>
                    <a:pt x="322" y="596"/>
                    <a:pt x="322" y="489"/>
                  </a:cubicBezTo>
                  <a:cubicBezTo>
                    <a:pt x="322" y="382"/>
                    <a:pt x="393" y="310"/>
                    <a:pt x="500" y="310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12" y="787"/>
                    <a:pt x="1012" y="501"/>
                  </a:cubicBezTo>
                  <a:cubicBezTo>
                    <a:pt x="1012" y="215"/>
                    <a:pt x="78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2052;p81">
              <a:extLst>
                <a:ext uri="{FF2B5EF4-FFF2-40B4-BE49-F238E27FC236}">
                  <a16:creationId xmlns:a16="http://schemas.microsoft.com/office/drawing/2014/main" id="{CBC58CC9-69EA-E175-2A46-726F9D2F2F27}"/>
                </a:ext>
              </a:extLst>
            </p:cNvPr>
            <p:cNvSpPr/>
            <p:nvPr/>
          </p:nvSpPr>
          <p:spPr>
            <a:xfrm>
              <a:off x="6345613" y="1549874"/>
              <a:ext cx="348640" cy="250656"/>
            </a:xfrm>
            <a:custGeom>
              <a:avLst/>
              <a:gdLst/>
              <a:ahLst/>
              <a:cxnLst/>
              <a:rect l="l" t="t" r="r" b="b"/>
              <a:pathLst>
                <a:path w="10895" h="7833" extrusionOk="0">
                  <a:moveTo>
                    <a:pt x="691" y="4380"/>
                  </a:moveTo>
                  <a:lnTo>
                    <a:pt x="691" y="4380"/>
                  </a:lnTo>
                  <a:cubicBezTo>
                    <a:pt x="703" y="4511"/>
                    <a:pt x="655" y="4630"/>
                    <a:pt x="548" y="4737"/>
                  </a:cubicBezTo>
                  <a:cubicBezTo>
                    <a:pt x="512" y="4797"/>
                    <a:pt x="464" y="4832"/>
                    <a:pt x="429" y="4856"/>
                  </a:cubicBezTo>
                  <a:cubicBezTo>
                    <a:pt x="405" y="4808"/>
                    <a:pt x="369" y="4761"/>
                    <a:pt x="345" y="4713"/>
                  </a:cubicBezTo>
                  <a:cubicBezTo>
                    <a:pt x="345" y="4677"/>
                    <a:pt x="357" y="4630"/>
                    <a:pt x="393" y="4570"/>
                  </a:cubicBezTo>
                  <a:cubicBezTo>
                    <a:pt x="452" y="4475"/>
                    <a:pt x="548" y="4416"/>
                    <a:pt x="691" y="4380"/>
                  </a:cubicBezTo>
                  <a:close/>
                  <a:moveTo>
                    <a:pt x="5691" y="403"/>
                  </a:moveTo>
                  <a:lnTo>
                    <a:pt x="5536" y="903"/>
                  </a:lnTo>
                  <a:cubicBezTo>
                    <a:pt x="5525" y="963"/>
                    <a:pt x="5536" y="1022"/>
                    <a:pt x="5584" y="1058"/>
                  </a:cubicBezTo>
                  <a:cubicBezTo>
                    <a:pt x="5616" y="1090"/>
                    <a:pt x="5653" y="1106"/>
                    <a:pt x="5692" y="1106"/>
                  </a:cubicBezTo>
                  <a:cubicBezTo>
                    <a:pt x="5711" y="1106"/>
                    <a:pt x="5731" y="1102"/>
                    <a:pt x="5751" y="1094"/>
                  </a:cubicBezTo>
                  <a:cubicBezTo>
                    <a:pt x="6167" y="922"/>
                    <a:pt x="6580" y="867"/>
                    <a:pt x="6935" y="867"/>
                  </a:cubicBezTo>
                  <a:cubicBezTo>
                    <a:pt x="7270" y="867"/>
                    <a:pt x="7554" y="916"/>
                    <a:pt x="7739" y="963"/>
                  </a:cubicBezTo>
                  <a:lnTo>
                    <a:pt x="7370" y="1296"/>
                  </a:lnTo>
                  <a:cubicBezTo>
                    <a:pt x="7322" y="1344"/>
                    <a:pt x="7310" y="1415"/>
                    <a:pt x="7322" y="1475"/>
                  </a:cubicBezTo>
                  <a:cubicBezTo>
                    <a:pt x="7358" y="1534"/>
                    <a:pt x="7394" y="1582"/>
                    <a:pt x="7477" y="1582"/>
                  </a:cubicBezTo>
                  <a:cubicBezTo>
                    <a:pt x="8323" y="1618"/>
                    <a:pt x="9001" y="1856"/>
                    <a:pt x="9358" y="1999"/>
                  </a:cubicBezTo>
                  <a:lnTo>
                    <a:pt x="8989" y="2225"/>
                  </a:lnTo>
                  <a:cubicBezTo>
                    <a:pt x="8930" y="2249"/>
                    <a:pt x="8906" y="2332"/>
                    <a:pt x="8918" y="2391"/>
                  </a:cubicBezTo>
                  <a:cubicBezTo>
                    <a:pt x="8930" y="2451"/>
                    <a:pt x="8977" y="2511"/>
                    <a:pt x="9037" y="2522"/>
                  </a:cubicBezTo>
                  <a:cubicBezTo>
                    <a:pt x="9561" y="2653"/>
                    <a:pt x="10156" y="3058"/>
                    <a:pt x="10418" y="3249"/>
                  </a:cubicBezTo>
                  <a:lnTo>
                    <a:pt x="10037" y="3642"/>
                  </a:lnTo>
                  <a:cubicBezTo>
                    <a:pt x="9977" y="3701"/>
                    <a:pt x="9977" y="3785"/>
                    <a:pt x="10013" y="3844"/>
                  </a:cubicBezTo>
                  <a:cubicBezTo>
                    <a:pt x="10299" y="4249"/>
                    <a:pt x="10418" y="4713"/>
                    <a:pt x="10466" y="5023"/>
                  </a:cubicBezTo>
                  <a:cubicBezTo>
                    <a:pt x="10251" y="4808"/>
                    <a:pt x="9775" y="4570"/>
                    <a:pt x="9120" y="4392"/>
                  </a:cubicBezTo>
                  <a:cubicBezTo>
                    <a:pt x="9113" y="4390"/>
                    <a:pt x="9105" y="4390"/>
                    <a:pt x="9098" y="4390"/>
                  </a:cubicBezTo>
                  <a:cubicBezTo>
                    <a:pt x="9032" y="4390"/>
                    <a:pt x="8962" y="4435"/>
                    <a:pt x="8930" y="4499"/>
                  </a:cubicBezTo>
                  <a:lnTo>
                    <a:pt x="8787" y="4963"/>
                  </a:lnTo>
                  <a:cubicBezTo>
                    <a:pt x="7775" y="4344"/>
                    <a:pt x="7072" y="4082"/>
                    <a:pt x="7037" y="4070"/>
                  </a:cubicBezTo>
                  <a:cubicBezTo>
                    <a:pt x="7018" y="4061"/>
                    <a:pt x="6998" y="4056"/>
                    <a:pt x="6979" y="4056"/>
                  </a:cubicBezTo>
                  <a:cubicBezTo>
                    <a:pt x="6924" y="4056"/>
                    <a:pt x="6869" y="4092"/>
                    <a:pt x="6834" y="4154"/>
                  </a:cubicBezTo>
                  <a:lnTo>
                    <a:pt x="6537" y="4797"/>
                  </a:lnTo>
                  <a:cubicBezTo>
                    <a:pt x="6239" y="4594"/>
                    <a:pt x="5941" y="4416"/>
                    <a:pt x="5632" y="4249"/>
                  </a:cubicBezTo>
                  <a:cubicBezTo>
                    <a:pt x="5606" y="4234"/>
                    <a:pt x="5578" y="4227"/>
                    <a:pt x="5552" y="4227"/>
                  </a:cubicBezTo>
                  <a:cubicBezTo>
                    <a:pt x="5494" y="4227"/>
                    <a:pt x="5442" y="4259"/>
                    <a:pt x="5417" y="4308"/>
                  </a:cubicBezTo>
                  <a:cubicBezTo>
                    <a:pt x="5370" y="4380"/>
                    <a:pt x="5405" y="4487"/>
                    <a:pt x="5477" y="4511"/>
                  </a:cubicBezTo>
                  <a:cubicBezTo>
                    <a:pt x="5834" y="4713"/>
                    <a:pt x="6191" y="4928"/>
                    <a:pt x="6525" y="5154"/>
                  </a:cubicBezTo>
                  <a:cubicBezTo>
                    <a:pt x="6560" y="5189"/>
                    <a:pt x="6608" y="5189"/>
                    <a:pt x="6656" y="5189"/>
                  </a:cubicBezTo>
                  <a:cubicBezTo>
                    <a:pt x="6703" y="5166"/>
                    <a:pt x="6739" y="5142"/>
                    <a:pt x="6763" y="5094"/>
                  </a:cubicBezTo>
                  <a:lnTo>
                    <a:pt x="7072" y="4404"/>
                  </a:lnTo>
                  <a:cubicBezTo>
                    <a:pt x="7334" y="4523"/>
                    <a:pt x="7977" y="4808"/>
                    <a:pt x="8799" y="5320"/>
                  </a:cubicBezTo>
                  <a:cubicBezTo>
                    <a:pt x="8827" y="5334"/>
                    <a:pt x="8850" y="5340"/>
                    <a:pt x="8875" y="5340"/>
                  </a:cubicBezTo>
                  <a:cubicBezTo>
                    <a:pt x="8892" y="5340"/>
                    <a:pt x="8910" y="5337"/>
                    <a:pt x="8930" y="5332"/>
                  </a:cubicBezTo>
                  <a:cubicBezTo>
                    <a:pt x="8977" y="5320"/>
                    <a:pt x="9001" y="5273"/>
                    <a:pt x="9025" y="5225"/>
                  </a:cubicBezTo>
                  <a:lnTo>
                    <a:pt x="9180" y="4725"/>
                  </a:lnTo>
                  <a:cubicBezTo>
                    <a:pt x="9573" y="4832"/>
                    <a:pt x="9894" y="4975"/>
                    <a:pt x="10132" y="5106"/>
                  </a:cubicBezTo>
                  <a:cubicBezTo>
                    <a:pt x="9763" y="5630"/>
                    <a:pt x="9061" y="6047"/>
                    <a:pt x="8132" y="6297"/>
                  </a:cubicBezTo>
                  <a:cubicBezTo>
                    <a:pt x="7420" y="6505"/>
                    <a:pt x="6565" y="6601"/>
                    <a:pt x="5681" y="6601"/>
                  </a:cubicBezTo>
                  <a:cubicBezTo>
                    <a:pt x="5455" y="6601"/>
                    <a:pt x="5228" y="6595"/>
                    <a:pt x="5001" y="6582"/>
                  </a:cubicBezTo>
                  <a:cubicBezTo>
                    <a:pt x="4274" y="6535"/>
                    <a:pt x="3560" y="6416"/>
                    <a:pt x="2905" y="6261"/>
                  </a:cubicBezTo>
                  <a:cubicBezTo>
                    <a:pt x="3572" y="5785"/>
                    <a:pt x="3620" y="5130"/>
                    <a:pt x="3572" y="4749"/>
                  </a:cubicBezTo>
                  <a:cubicBezTo>
                    <a:pt x="3561" y="4673"/>
                    <a:pt x="3500" y="4616"/>
                    <a:pt x="3417" y="4616"/>
                  </a:cubicBezTo>
                  <a:cubicBezTo>
                    <a:pt x="3409" y="4616"/>
                    <a:pt x="3401" y="4617"/>
                    <a:pt x="3393" y="4618"/>
                  </a:cubicBezTo>
                  <a:cubicBezTo>
                    <a:pt x="3310" y="4630"/>
                    <a:pt x="3250" y="4713"/>
                    <a:pt x="3262" y="4797"/>
                  </a:cubicBezTo>
                  <a:cubicBezTo>
                    <a:pt x="3310" y="5213"/>
                    <a:pt x="3215" y="5785"/>
                    <a:pt x="2500" y="6142"/>
                  </a:cubicBezTo>
                  <a:cubicBezTo>
                    <a:pt x="2357" y="6094"/>
                    <a:pt x="2203" y="6035"/>
                    <a:pt x="2060" y="5975"/>
                  </a:cubicBezTo>
                  <a:cubicBezTo>
                    <a:pt x="1429" y="5725"/>
                    <a:pt x="941" y="5428"/>
                    <a:pt x="631" y="5082"/>
                  </a:cubicBezTo>
                  <a:cubicBezTo>
                    <a:pt x="822" y="4951"/>
                    <a:pt x="1024" y="4689"/>
                    <a:pt x="1000" y="4320"/>
                  </a:cubicBezTo>
                  <a:cubicBezTo>
                    <a:pt x="1441" y="4249"/>
                    <a:pt x="1786" y="4118"/>
                    <a:pt x="2119" y="3999"/>
                  </a:cubicBezTo>
                  <a:cubicBezTo>
                    <a:pt x="2460" y="3863"/>
                    <a:pt x="2746" y="3748"/>
                    <a:pt x="3051" y="3748"/>
                  </a:cubicBezTo>
                  <a:cubicBezTo>
                    <a:pt x="3066" y="3748"/>
                    <a:pt x="3081" y="3748"/>
                    <a:pt x="3096" y="3749"/>
                  </a:cubicBezTo>
                  <a:cubicBezTo>
                    <a:pt x="3084" y="3808"/>
                    <a:pt x="3072" y="3892"/>
                    <a:pt x="3072" y="3951"/>
                  </a:cubicBezTo>
                  <a:cubicBezTo>
                    <a:pt x="3072" y="4035"/>
                    <a:pt x="3084" y="4118"/>
                    <a:pt x="3108" y="4189"/>
                  </a:cubicBezTo>
                  <a:cubicBezTo>
                    <a:pt x="3137" y="4258"/>
                    <a:pt x="3199" y="4303"/>
                    <a:pt x="3267" y="4303"/>
                  </a:cubicBezTo>
                  <a:cubicBezTo>
                    <a:pt x="3281" y="4303"/>
                    <a:pt x="3295" y="4301"/>
                    <a:pt x="3310" y="4296"/>
                  </a:cubicBezTo>
                  <a:cubicBezTo>
                    <a:pt x="3393" y="4261"/>
                    <a:pt x="3441" y="4166"/>
                    <a:pt x="3405" y="4094"/>
                  </a:cubicBezTo>
                  <a:cubicBezTo>
                    <a:pt x="3393" y="4035"/>
                    <a:pt x="3381" y="4011"/>
                    <a:pt x="3381" y="3963"/>
                  </a:cubicBezTo>
                  <a:cubicBezTo>
                    <a:pt x="3381" y="3725"/>
                    <a:pt x="3572" y="3534"/>
                    <a:pt x="3810" y="3534"/>
                  </a:cubicBezTo>
                  <a:cubicBezTo>
                    <a:pt x="4048" y="3534"/>
                    <a:pt x="4239" y="3725"/>
                    <a:pt x="4239" y="3963"/>
                  </a:cubicBezTo>
                  <a:cubicBezTo>
                    <a:pt x="4239" y="4082"/>
                    <a:pt x="4203" y="4189"/>
                    <a:pt x="4108" y="4273"/>
                  </a:cubicBezTo>
                  <a:cubicBezTo>
                    <a:pt x="4048" y="4332"/>
                    <a:pt x="4048" y="4439"/>
                    <a:pt x="4108" y="4499"/>
                  </a:cubicBezTo>
                  <a:cubicBezTo>
                    <a:pt x="4143" y="4535"/>
                    <a:pt x="4179" y="4547"/>
                    <a:pt x="4227" y="4547"/>
                  </a:cubicBezTo>
                  <a:cubicBezTo>
                    <a:pt x="4274" y="4547"/>
                    <a:pt x="4298" y="4535"/>
                    <a:pt x="4334" y="4499"/>
                  </a:cubicBezTo>
                  <a:cubicBezTo>
                    <a:pt x="4453" y="4392"/>
                    <a:pt x="4513" y="4249"/>
                    <a:pt x="4536" y="4094"/>
                  </a:cubicBezTo>
                  <a:cubicBezTo>
                    <a:pt x="4632" y="4130"/>
                    <a:pt x="4739" y="4177"/>
                    <a:pt x="4858" y="4237"/>
                  </a:cubicBezTo>
                  <a:cubicBezTo>
                    <a:pt x="4870" y="4249"/>
                    <a:pt x="4894" y="4249"/>
                    <a:pt x="4917" y="4249"/>
                  </a:cubicBezTo>
                  <a:cubicBezTo>
                    <a:pt x="4977" y="4249"/>
                    <a:pt x="5036" y="4213"/>
                    <a:pt x="5060" y="4154"/>
                  </a:cubicBezTo>
                  <a:cubicBezTo>
                    <a:pt x="5096" y="4082"/>
                    <a:pt x="5060" y="3975"/>
                    <a:pt x="4989" y="3951"/>
                  </a:cubicBezTo>
                  <a:cubicBezTo>
                    <a:pt x="4774" y="3856"/>
                    <a:pt x="4620" y="3796"/>
                    <a:pt x="4524" y="3773"/>
                  </a:cubicBezTo>
                  <a:cubicBezTo>
                    <a:pt x="4441" y="3463"/>
                    <a:pt x="4143" y="3225"/>
                    <a:pt x="3798" y="3225"/>
                  </a:cubicBezTo>
                  <a:cubicBezTo>
                    <a:pt x="3572" y="3225"/>
                    <a:pt x="3381" y="3320"/>
                    <a:pt x="3227" y="3475"/>
                  </a:cubicBezTo>
                  <a:cubicBezTo>
                    <a:pt x="3162" y="3463"/>
                    <a:pt x="3098" y="3458"/>
                    <a:pt x="3034" y="3458"/>
                  </a:cubicBezTo>
                  <a:cubicBezTo>
                    <a:pt x="2897" y="3458"/>
                    <a:pt x="2757" y="3482"/>
                    <a:pt x="2596" y="3523"/>
                  </a:cubicBezTo>
                  <a:cubicBezTo>
                    <a:pt x="2488" y="3546"/>
                    <a:pt x="2369" y="3582"/>
                    <a:pt x="2262" y="3618"/>
                  </a:cubicBezTo>
                  <a:cubicBezTo>
                    <a:pt x="2155" y="2999"/>
                    <a:pt x="2322" y="2415"/>
                    <a:pt x="2738" y="1891"/>
                  </a:cubicBezTo>
                  <a:cubicBezTo>
                    <a:pt x="2953" y="1641"/>
                    <a:pt x="3167" y="1451"/>
                    <a:pt x="3322" y="1344"/>
                  </a:cubicBezTo>
                  <a:lnTo>
                    <a:pt x="3405" y="1594"/>
                  </a:lnTo>
                  <a:cubicBezTo>
                    <a:pt x="3429" y="1641"/>
                    <a:pt x="3465" y="1689"/>
                    <a:pt x="3524" y="1701"/>
                  </a:cubicBezTo>
                  <a:cubicBezTo>
                    <a:pt x="3538" y="1704"/>
                    <a:pt x="3552" y="1705"/>
                    <a:pt x="3565" y="1705"/>
                  </a:cubicBezTo>
                  <a:cubicBezTo>
                    <a:pt x="3606" y="1705"/>
                    <a:pt x="3643" y="1690"/>
                    <a:pt x="3679" y="1653"/>
                  </a:cubicBezTo>
                  <a:cubicBezTo>
                    <a:pt x="4393" y="927"/>
                    <a:pt x="5251" y="558"/>
                    <a:pt x="5691" y="403"/>
                  </a:cubicBezTo>
                  <a:close/>
                  <a:moveTo>
                    <a:pt x="3036" y="6642"/>
                  </a:moveTo>
                  <a:cubicBezTo>
                    <a:pt x="3262" y="6702"/>
                    <a:pt x="3500" y="6749"/>
                    <a:pt x="3739" y="6797"/>
                  </a:cubicBezTo>
                  <a:lnTo>
                    <a:pt x="3739" y="6928"/>
                  </a:lnTo>
                  <a:lnTo>
                    <a:pt x="3608" y="6940"/>
                  </a:lnTo>
                  <a:cubicBezTo>
                    <a:pt x="3393" y="6975"/>
                    <a:pt x="3227" y="7142"/>
                    <a:pt x="3227" y="7368"/>
                  </a:cubicBezTo>
                  <a:cubicBezTo>
                    <a:pt x="3250" y="7404"/>
                    <a:pt x="3262" y="7428"/>
                    <a:pt x="3262" y="7475"/>
                  </a:cubicBezTo>
                  <a:lnTo>
                    <a:pt x="2655" y="7475"/>
                  </a:lnTo>
                  <a:cubicBezTo>
                    <a:pt x="2596" y="7475"/>
                    <a:pt x="2536" y="7428"/>
                    <a:pt x="2536" y="7356"/>
                  </a:cubicBezTo>
                  <a:cubicBezTo>
                    <a:pt x="2536" y="7297"/>
                    <a:pt x="2572" y="7249"/>
                    <a:pt x="2631" y="7249"/>
                  </a:cubicBezTo>
                  <a:lnTo>
                    <a:pt x="2905" y="7225"/>
                  </a:lnTo>
                  <a:cubicBezTo>
                    <a:pt x="2977" y="7214"/>
                    <a:pt x="3036" y="7154"/>
                    <a:pt x="3036" y="7059"/>
                  </a:cubicBezTo>
                  <a:lnTo>
                    <a:pt x="3036" y="6642"/>
                  </a:lnTo>
                  <a:close/>
                  <a:moveTo>
                    <a:pt x="4084" y="6833"/>
                  </a:moveTo>
                  <a:cubicBezTo>
                    <a:pt x="4262" y="6868"/>
                    <a:pt x="4441" y="6880"/>
                    <a:pt x="4620" y="6892"/>
                  </a:cubicBezTo>
                  <a:lnTo>
                    <a:pt x="4620" y="7297"/>
                  </a:lnTo>
                  <a:cubicBezTo>
                    <a:pt x="4620" y="7404"/>
                    <a:pt x="4536" y="7475"/>
                    <a:pt x="4441" y="7475"/>
                  </a:cubicBezTo>
                  <a:lnTo>
                    <a:pt x="3691" y="7475"/>
                  </a:lnTo>
                  <a:cubicBezTo>
                    <a:pt x="3631" y="7475"/>
                    <a:pt x="3572" y="7428"/>
                    <a:pt x="3572" y="7356"/>
                  </a:cubicBezTo>
                  <a:cubicBezTo>
                    <a:pt x="3572" y="7297"/>
                    <a:pt x="3620" y="7249"/>
                    <a:pt x="3679" y="7249"/>
                  </a:cubicBezTo>
                  <a:lnTo>
                    <a:pt x="3941" y="7225"/>
                  </a:lnTo>
                  <a:cubicBezTo>
                    <a:pt x="4024" y="7202"/>
                    <a:pt x="4084" y="7142"/>
                    <a:pt x="4084" y="7059"/>
                  </a:cubicBezTo>
                  <a:lnTo>
                    <a:pt x="4084" y="6833"/>
                  </a:lnTo>
                  <a:close/>
                  <a:moveTo>
                    <a:pt x="7489" y="6809"/>
                  </a:moveTo>
                  <a:lnTo>
                    <a:pt x="7489" y="6928"/>
                  </a:lnTo>
                  <a:lnTo>
                    <a:pt x="7358" y="6940"/>
                  </a:lnTo>
                  <a:cubicBezTo>
                    <a:pt x="7144" y="6975"/>
                    <a:pt x="6977" y="7142"/>
                    <a:pt x="6977" y="7368"/>
                  </a:cubicBezTo>
                  <a:cubicBezTo>
                    <a:pt x="7001" y="7404"/>
                    <a:pt x="7001" y="7428"/>
                    <a:pt x="7013" y="7475"/>
                  </a:cubicBezTo>
                  <a:lnTo>
                    <a:pt x="6406" y="7475"/>
                  </a:lnTo>
                  <a:cubicBezTo>
                    <a:pt x="6346" y="7475"/>
                    <a:pt x="6287" y="7428"/>
                    <a:pt x="6287" y="7356"/>
                  </a:cubicBezTo>
                  <a:cubicBezTo>
                    <a:pt x="6287" y="7297"/>
                    <a:pt x="6322" y="7249"/>
                    <a:pt x="6382" y="7249"/>
                  </a:cubicBezTo>
                  <a:lnTo>
                    <a:pt x="6656" y="7225"/>
                  </a:lnTo>
                  <a:cubicBezTo>
                    <a:pt x="6727" y="7214"/>
                    <a:pt x="6787" y="7154"/>
                    <a:pt x="6787" y="7059"/>
                  </a:cubicBezTo>
                  <a:lnTo>
                    <a:pt x="6787" y="6892"/>
                  </a:lnTo>
                  <a:cubicBezTo>
                    <a:pt x="7025" y="6868"/>
                    <a:pt x="7263" y="6833"/>
                    <a:pt x="7489" y="6809"/>
                  </a:cubicBezTo>
                  <a:close/>
                  <a:moveTo>
                    <a:pt x="8525" y="6547"/>
                  </a:moveTo>
                  <a:lnTo>
                    <a:pt x="8525" y="7297"/>
                  </a:lnTo>
                  <a:cubicBezTo>
                    <a:pt x="8525" y="7392"/>
                    <a:pt x="8442" y="7475"/>
                    <a:pt x="8346" y="7475"/>
                  </a:cubicBezTo>
                  <a:lnTo>
                    <a:pt x="7430" y="7475"/>
                  </a:lnTo>
                  <a:cubicBezTo>
                    <a:pt x="7370" y="7475"/>
                    <a:pt x="7310" y="7428"/>
                    <a:pt x="7310" y="7356"/>
                  </a:cubicBezTo>
                  <a:cubicBezTo>
                    <a:pt x="7310" y="7297"/>
                    <a:pt x="7358" y="7249"/>
                    <a:pt x="7418" y="7249"/>
                  </a:cubicBezTo>
                  <a:lnTo>
                    <a:pt x="7680" y="7225"/>
                  </a:lnTo>
                  <a:cubicBezTo>
                    <a:pt x="7751" y="7214"/>
                    <a:pt x="7811" y="7154"/>
                    <a:pt x="7811" y="7059"/>
                  </a:cubicBezTo>
                  <a:lnTo>
                    <a:pt x="7811" y="6737"/>
                  </a:lnTo>
                  <a:lnTo>
                    <a:pt x="8215" y="6642"/>
                  </a:lnTo>
                  <a:lnTo>
                    <a:pt x="8525" y="6547"/>
                  </a:lnTo>
                  <a:close/>
                  <a:moveTo>
                    <a:pt x="5948" y="1"/>
                  </a:moveTo>
                  <a:cubicBezTo>
                    <a:pt x="5933" y="1"/>
                    <a:pt x="5919" y="4"/>
                    <a:pt x="5906" y="10"/>
                  </a:cubicBezTo>
                  <a:cubicBezTo>
                    <a:pt x="5846" y="22"/>
                    <a:pt x="4691" y="308"/>
                    <a:pt x="3667" y="1260"/>
                  </a:cubicBezTo>
                  <a:lnTo>
                    <a:pt x="3584" y="1046"/>
                  </a:lnTo>
                  <a:cubicBezTo>
                    <a:pt x="3572" y="998"/>
                    <a:pt x="3548" y="975"/>
                    <a:pt x="3500" y="963"/>
                  </a:cubicBezTo>
                  <a:cubicBezTo>
                    <a:pt x="3479" y="952"/>
                    <a:pt x="3458" y="946"/>
                    <a:pt x="3437" y="946"/>
                  </a:cubicBezTo>
                  <a:cubicBezTo>
                    <a:pt x="3412" y="946"/>
                    <a:pt x="3389" y="955"/>
                    <a:pt x="3370" y="975"/>
                  </a:cubicBezTo>
                  <a:cubicBezTo>
                    <a:pt x="3346" y="987"/>
                    <a:pt x="2917" y="1225"/>
                    <a:pt x="2536" y="1701"/>
                  </a:cubicBezTo>
                  <a:cubicBezTo>
                    <a:pt x="2036" y="2308"/>
                    <a:pt x="1846" y="3023"/>
                    <a:pt x="2000" y="3761"/>
                  </a:cubicBezTo>
                  <a:cubicBezTo>
                    <a:pt x="1619" y="3892"/>
                    <a:pt x="1203" y="4058"/>
                    <a:pt x="655" y="4118"/>
                  </a:cubicBezTo>
                  <a:cubicBezTo>
                    <a:pt x="333" y="4142"/>
                    <a:pt x="167" y="4320"/>
                    <a:pt x="95" y="4463"/>
                  </a:cubicBezTo>
                  <a:cubicBezTo>
                    <a:pt x="12" y="4618"/>
                    <a:pt x="0" y="4761"/>
                    <a:pt x="0" y="4785"/>
                  </a:cubicBezTo>
                  <a:cubicBezTo>
                    <a:pt x="0" y="4808"/>
                    <a:pt x="0" y="4832"/>
                    <a:pt x="12" y="4856"/>
                  </a:cubicBezTo>
                  <a:cubicBezTo>
                    <a:pt x="310" y="5451"/>
                    <a:pt x="964" y="5951"/>
                    <a:pt x="1917" y="6332"/>
                  </a:cubicBezTo>
                  <a:cubicBezTo>
                    <a:pt x="2179" y="6428"/>
                    <a:pt x="2441" y="6523"/>
                    <a:pt x="2727" y="6594"/>
                  </a:cubicBezTo>
                  <a:lnTo>
                    <a:pt x="2727" y="6952"/>
                  </a:lnTo>
                  <a:lnTo>
                    <a:pt x="2596" y="6975"/>
                  </a:lnTo>
                  <a:cubicBezTo>
                    <a:pt x="2381" y="6999"/>
                    <a:pt x="2215" y="7178"/>
                    <a:pt x="2215" y="7404"/>
                  </a:cubicBezTo>
                  <a:cubicBezTo>
                    <a:pt x="2215" y="7642"/>
                    <a:pt x="2417" y="7833"/>
                    <a:pt x="2655" y="7833"/>
                  </a:cubicBezTo>
                  <a:lnTo>
                    <a:pt x="4417" y="7833"/>
                  </a:lnTo>
                  <a:cubicBezTo>
                    <a:pt x="4703" y="7833"/>
                    <a:pt x="4929" y="7606"/>
                    <a:pt x="4929" y="7321"/>
                  </a:cubicBezTo>
                  <a:lnTo>
                    <a:pt x="4929" y="6952"/>
                  </a:lnTo>
                  <a:lnTo>
                    <a:pt x="4989" y="6952"/>
                  </a:lnTo>
                  <a:cubicBezTo>
                    <a:pt x="5227" y="6975"/>
                    <a:pt x="5465" y="6975"/>
                    <a:pt x="5703" y="6975"/>
                  </a:cubicBezTo>
                  <a:cubicBezTo>
                    <a:pt x="5965" y="6975"/>
                    <a:pt x="6227" y="6952"/>
                    <a:pt x="6489" y="6940"/>
                  </a:cubicBezTo>
                  <a:lnTo>
                    <a:pt x="6489" y="6940"/>
                  </a:lnTo>
                  <a:lnTo>
                    <a:pt x="6358" y="6952"/>
                  </a:lnTo>
                  <a:cubicBezTo>
                    <a:pt x="6144" y="6987"/>
                    <a:pt x="5989" y="7166"/>
                    <a:pt x="5989" y="7392"/>
                  </a:cubicBezTo>
                  <a:cubicBezTo>
                    <a:pt x="5989" y="7630"/>
                    <a:pt x="6179" y="7821"/>
                    <a:pt x="6418" y="7821"/>
                  </a:cubicBezTo>
                  <a:lnTo>
                    <a:pt x="8346" y="7821"/>
                  </a:lnTo>
                  <a:cubicBezTo>
                    <a:pt x="8632" y="7821"/>
                    <a:pt x="8858" y="7594"/>
                    <a:pt x="8858" y="7309"/>
                  </a:cubicBezTo>
                  <a:lnTo>
                    <a:pt x="8858" y="6452"/>
                  </a:lnTo>
                  <a:cubicBezTo>
                    <a:pt x="9573" y="6166"/>
                    <a:pt x="10108" y="5785"/>
                    <a:pt x="10430" y="5320"/>
                  </a:cubicBezTo>
                  <a:cubicBezTo>
                    <a:pt x="10525" y="5380"/>
                    <a:pt x="10585" y="5416"/>
                    <a:pt x="10644" y="5463"/>
                  </a:cubicBezTo>
                  <a:cubicBezTo>
                    <a:pt x="10668" y="5499"/>
                    <a:pt x="10704" y="5511"/>
                    <a:pt x="10751" y="5511"/>
                  </a:cubicBezTo>
                  <a:cubicBezTo>
                    <a:pt x="10775" y="5511"/>
                    <a:pt x="10787" y="5511"/>
                    <a:pt x="10811" y="5499"/>
                  </a:cubicBezTo>
                  <a:cubicBezTo>
                    <a:pt x="10870" y="5463"/>
                    <a:pt x="10894" y="5404"/>
                    <a:pt x="10894" y="5344"/>
                  </a:cubicBezTo>
                  <a:cubicBezTo>
                    <a:pt x="10882" y="5285"/>
                    <a:pt x="10882" y="4439"/>
                    <a:pt x="10418" y="3737"/>
                  </a:cubicBezTo>
                  <a:lnTo>
                    <a:pt x="10835" y="3320"/>
                  </a:lnTo>
                  <a:cubicBezTo>
                    <a:pt x="10870" y="3296"/>
                    <a:pt x="10882" y="3249"/>
                    <a:pt x="10882" y="3201"/>
                  </a:cubicBezTo>
                  <a:cubicBezTo>
                    <a:pt x="10882" y="3153"/>
                    <a:pt x="10847" y="3118"/>
                    <a:pt x="10823" y="3082"/>
                  </a:cubicBezTo>
                  <a:cubicBezTo>
                    <a:pt x="10787" y="3058"/>
                    <a:pt x="10156" y="2558"/>
                    <a:pt x="9489" y="2308"/>
                  </a:cubicBezTo>
                  <a:lnTo>
                    <a:pt x="9823" y="2106"/>
                  </a:lnTo>
                  <a:cubicBezTo>
                    <a:pt x="9870" y="2070"/>
                    <a:pt x="9894" y="2010"/>
                    <a:pt x="9894" y="1975"/>
                  </a:cubicBezTo>
                  <a:cubicBezTo>
                    <a:pt x="9894" y="1915"/>
                    <a:pt x="9870" y="1868"/>
                    <a:pt x="9823" y="1832"/>
                  </a:cubicBezTo>
                  <a:cubicBezTo>
                    <a:pt x="9787" y="1820"/>
                    <a:pt x="9037" y="1391"/>
                    <a:pt x="7918" y="1272"/>
                  </a:cubicBezTo>
                  <a:lnTo>
                    <a:pt x="8215" y="987"/>
                  </a:lnTo>
                  <a:cubicBezTo>
                    <a:pt x="8263" y="939"/>
                    <a:pt x="8275" y="903"/>
                    <a:pt x="8263" y="844"/>
                  </a:cubicBezTo>
                  <a:cubicBezTo>
                    <a:pt x="8251" y="784"/>
                    <a:pt x="8215" y="737"/>
                    <a:pt x="8156" y="725"/>
                  </a:cubicBezTo>
                  <a:cubicBezTo>
                    <a:pt x="8123" y="708"/>
                    <a:pt x="7644" y="530"/>
                    <a:pt x="6979" y="530"/>
                  </a:cubicBezTo>
                  <a:cubicBezTo>
                    <a:pt x="6672" y="530"/>
                    <a:pt x="6326" y="568"/>
                    <a:pt x="5965" y="677"/>
                  </a:cubicBezTo>
                  <a:lnTo>
                    <a:pt x="6096" y="201"/>
                  </a:lnTo>
                  <a:cubicBezTo>
                    <a:pt x="6120" y="141"/>
                    <a:pt x="6096" y="82"/>
                    <a:pt x="6060" y="46"/>
                  </a:cubicBezTo>
                  <a:cubicBezTo>
                    <a:pt x="6026" y="20"/>
                    <a:pt x="5985" y="1"/>
                    <a:pt x="59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7" name="Google Shape;12053;p81">
              <a:extLst>
                <a:ext uri="{FF2B5EF4-FFF2-40B4-BE49-F238E27FC236}">
                  <a16:creationId xmlns:a16="http://schemas.microsoft.com/office/drawing/2014/main" id="{79BB6EDA-555A-48AD-68AB-3170F06CEAA3}"/>
                </a:ext>
              </a:extLst>
            </p:cNvPr>
            <p:cNvSpPr/>
            <p:nvPr/>
          </p:nvSpPr>
          <p:spPr>
            <a:xfrm>
              <a:off x="6472845" y="1588626"/>
              <a:ext cx="41952" cy="38944"/>
            </a:xfrm>
            <a:custGeom>
              <a:avLst/>
              <a:gdLst/>
              <a:ahLst/>
              <a:cxnLst/>
              <a:rect l="l" t="t" r="r" b="b"/>
              <a:pathLst>
                <a:path w="1311" h="1217" extrusionOk="0">
                  <a:moveTo>
                    <a:pt x="1110" y="1"/>
                  </a:moveTo>
                  <a:cubicBezTo>
                    <a:pt x="1080" y="1"/>
                    <a:pt x="1050" y="9"/>
                    <a:pt x="1025" y="26"/>
                  </a:cubicBezTo>
                  <a:cubicBezTo>
                    <a:pt x="596" y="323"/>
                    <a:pt x="251" y="704"/>
                    <a:pt x="60" y="966"/>
                  </a:cubicBezTo>
                  <a:cubicBezTo>
                    <a:pt x="1" y="1038"/>
                    <a:pt x="13" y="1133"/>
                    <a:pt x="84" y="1192"/>
                  </a:cubicBezTo>
                  <a:cubicBezTo>
                    <a:pt x="120" y="1204"/>
                    <a:pt x="144" y="1216"/>
                    <a:pt x="179" y="1216"/>
                  </a:cubicBezTo>
                  <a:cubicBezTo>
                    <a:pt x="227" y="1216"/>
                    <a:pt x="263" y="1204"/>
                    <a:pt x="310" y="1157"/>
                  </a:cubicBezTo>
                  <a:cubicBezTo>
                    <a:pt x="501" y="907"/>
                    <a:pt x="798" y="561"/>
                    <a:pt x="1203" y="299"/>
                  </a:cubicBezTo>
                  <a:cubicBezTo>
                    <a:pt x="1275" y="240"/>
                    <a:pt x="1310" y="133"/>
                    <a:pt x="1251" y="73"/>
                  </a:cubicBezTo>
                  <a:cubicBezTo>
                    <a:pt x="1220" y="27"/>
                    <a:pt x="1165" y="1"/>
                    <a:pt x="11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8" name="Google Shape;12054;p81">
              <a:extLst>
                <a:ext uri="{FF2B5EF4-FFF2-40B4-BE49-F238E27FC236}">
                  <a16:creationId xmlns:a16="http://schemas.microsoft.com/office/drawing/2014/main" id="{646D4F62-BBE3-AAC3-38DC-94038A73AD9D}"/>
                </a:ext>
              </a:extLst>
            </p:cNvPr>
            <p:cNvSpPr/>
            <p:nvPr/>
          </p:nvSpPr>
          <p:spPr>
            <a:xfrm>
              <a:off x="6528109" y="1592402"/>
              <a:ext cx="40800" cy="23360"/>
            </a:xfrm>
            <a:custGeom>
              <a:avLst/>
              <a:gdLst/>
              <a:ahLst/>
              <a:cxnLst/>
              <a:rect l="l" t="t" r="r" b="b"/>
              <a:pathLst>
                <a:path w="1275" h="730" extrusionOk="0">
                  <a:moveTo>
                    <a:pt x="1103" y="1"/>
                  </a:moveTo>
                  <a:cubicBezTo>
                    <a:pt x="1092" y="1"/>
                    <a:pt x="1082" y="1"/>
                    <a:pt x="1072" y="3"/>
                  </a:cubicBezTo>
                  <a:cubicBezTo>
                    <a:pt x="643" y="110"/>
                    <a:pt x="298" y="300"/>
                    <a:pt x="83" y="431"/>
                  </a:cubicBezTo>
                  <a:cubicBezTo>
                    <a:pt x="12" y="479"/>
                    <a:pt x="0" y="586"/>
                    <a:pt x="48" y="658"/>
                  </a:cubicBezTo>
                  <a:cubicBezTo>
                    <a:pt x="72" y="705"/>
                    <a:pt x="119" y="729"/>
                    <a:pt x="179" y="729"/>
                  </a:cubicBezTo>
                  <a:cubicBezTo>
                    <a:pt x="203" y="729"/>
                    <a:pt x="238" y="717"/>
                    <a:pt x="262" y="705"/>
                  </a:cubicBezTo>
                  <a:cubicBezTo>
                    <a:pt x="441" y="586"/>
                    <a:pt x="738" y="408"/>
                    <a:pt x="1131" y="312"/>
                  </a:cubicBezTo>
                  <a:cubicBezTo>
                    <a:pt x="1238" y="289"/>
                    <a:pt x="1274" y="193"/>
                    <a:pt x="1262" y="122"/>
                  </a:cubicBezTo>
                  <a:cubicBezTo>
                    <a:pt x="1252" y="38"/>
                    <a:pt x="1177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2055;p81">
              <a:extLst>
                <a:ext uri="{FF2B5EF4-FFF2-40B4-BE49-F238E27FC236}">
                  <a16:creationId xmlns:a16="http://schemas.microsoft.com/office/drawing/2014/main" id="{94B3F30B-BDB3-3AEC-8E68-A74C3DE3E5F6}"/>
                </a:ext>
              </a:extLst>
            </p:cNvPr>
            <p:cNvSpPr/>
            <p:nvPr/>
          </p:nvSpPr>
          <p:spPr>
            <a:xfrm>
              <a:off x="6581453" y="1614994"/>
              <a:ext cx="38496" cy="11040"/>
            </a:xfrm>
            <a:custGeom>
              <a:avLst/>
              <a:gdLst/>
              <a:ahLst/>
              <a:cxnLst/>
              <a:rect l="l" t="t" r="r" b="b"/>
              <a:pathLst>
                <a:path w="1203" h="345" extrusionOk="0">
                  <a:moveTo>
                    <a:pt x="713" y="1"/>
                  </a:moveTo>
                  <a:cubicBezTo>
                    <a:pt x="555" y="1"/>
                    <a:pt x="354" y="8"/>
                    <a:pt x="143" y="35"/>
                  </a:cubicBezTo>
                  <a:cubicBezTo>
                    <a:pt x="60" y="59"/>
                    <a:pt x="0" y="130"/>
                    <a:pt x="12" y="214"/>
                  </a:cubicBezTo>
                  <a:cubicBezTo>
                    <a:pt x="24" y="297"/>
                    <a:pt x="83" y="345"/>
                    <a:pt x="179" y="345"/>
                  </a:cubicBezTo>
                  <a:lnTo>
                    <a:pt x="191" y="345"/>
                  </a:lnTo>
                  <a:cubicBezTo>
                    <a:pt x="405" y="321"/>
                    <a:pt x="613" y="315"/>
                    <a:pt x="768" y="315"/>
                  </a:cubicBezTo>
                  <a:cubicBezTo>
                    <a:pt x="923" y="315"/>
                    <a:pt x="1024" y="321"/>
                    <a:pt x="1024" y="321"/>
                  </a:cubicBezTo>
                  <a:cubicBezTo>
                    <a:pt x="1107" y="321"/>
                    <a:pt x="1191" y="261"/>
                    <a:pt x="1203" y="178"/>
                  </a:cubicBezTo>
                  <a:cubicBezTo>
                    <a:pt x="1191" y="95"/>
                    <a:pt x="1131" y="11"/>
                    <a:pt x="1036" y="11"/>
                  </a:cubicBezTo>
                  <a:cubicBezTo>
                    <a:pt x="1029" y="11"/>
                    <a:pt x="902" y="1"/>
                    <a:pt x="7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2056;p81">
              <a:extLst>
                <a:ext uri="{FF2B5EF4-FFF2-40B4-BE49-F238E27FC236}">
                  <a16:creationId xmlns:a16="http://schemas.microsoft.com/office/drawing/2014/main" id="{1B8B9700-F887-3133-C482-7CB484B76730}"/>
                </a:ext>
              </a:extLst>
            </p:cNvPr>
            <p:cNvSpPr/>
            <p:nvPr/>
          </p:nvSpPr>
          <p:spPr>
            <a:xfrm>
              <a:off x="6634765" y="1648274"/>
              <a:ext cx="25184" cy="16992"/>
            </a:xfrm>
            <a:custGeom>
              <a:avLst/>
              <a:gdLst/>
              <a:ahLst/>
              <a:cxnLst/>
              <a:rect l="l" t="t" r="r" b="b"/>
              <a:pathLst>
                <a:path w="787" h="531" extrusionOk="0">
                  <a:moveTo>
                    <a:pt x="190" y="1"/>
                  </a:moveTo>
                  <a:cubicBezTo>
                    <a:pt x="116" y="1"/>
                    <a:pt x="54" y="44"/>
                    <a:pt x="25" y="102"/>
                  </a:cubicBezTo>
                  <a:cubicBezTo>
                    <a:pt x="1" y="186"/>
                    <a:pt x="37" y="281"/>
                    <a:pt x="120" y="305"/>
                  </a:cubicBezTo>
                  <a:cubicBezTo>
                    <a:pt x="334" y="400"/>
                    <a:pt x="501" y="507"/>
                    <a:pt x="501" y="507"/>
                  </a:cubicBezTo>
                  <a:cubicBezTo>
                    <a:pt x="537" y="519"/>
                    <a:pt x="560" y="531"/>
                    <a:pt x="596" y="531"/>
                  </a:cubicBezTo>
                  <a:cubicBezTo>
                    <a:pt x="632" y="531"/>
                    <a:pt x="691" y="507"/>
                    <a:pt x="727" y="459"/>
                  </a:cubicBezTo>
                  <a:cubicBezTo>
                    <a:pt x="787" y="388"/>
                    <a:pt x="775" y="281"/>
                    <a:pt x="703" y="233"/>
                  </a:cubicBezTo>
                  <a:cubicBezTo>
                    <a:pt x="680" y="233"/>
                    <a:pt x="525" y="102"/>
                    <a:pt x="239" y="7"/>
                  </a:cubicBezTo>
                  <a:cubicBezTo>
                    <a:pt x="222" y="3"/>
                    <a:pt x="206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1" name="Google Shape;12057;p81">
            <a:extLst>
              <a:ext uri="{FF2B5EF4-FFF2-40B4-BE49-F238E27FC236}">
                <a16:creationId xmlns:a16="http://schemas.microsoft.com/office/drawing/2014/main" id="{08B10C5F-ED3F-F3AE-C739-45E93D8F053D}"/>
              </a:ext>
            </a:extLst>
          </p:cNvPr>
          <p:cNvGrpSpPr/>
          <p:nvPr/>
        </p:nvGrpSpPr>
        <p:grpSpPr>
          <a:xfrm>
            <a:off x="14692896" y="3008460"/>
            <a:ext cx="697280" cy="668544"/>
            <a:chOff x="7444781" y="1507026"/>
            <a:chExt cx="348640" cy="33427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2" name="Google Shape;12058;p81">
              <a:extLst>
                <a:ext uri="{FF2B5EF4-FFF2-40B4-BE49-F238E27FC236}">
                  <a16:creationId xmlns:a16="http://schemas.microsoft.com/office/drawing/2014/main" id="{8D5D3C33-D37E-4B7D-F83E-091B09E33A4D}"/>
                </a:ext>
              </a:extLst>
            </p:cNvPr>
            <p:cNvSpPr/>
            <p:nvPr/>
          </p:nvSpPr>
          <p:spPr>
            <a:xfrm>
              <a:off x="7575469" y="1750066"/>
              <a:ext cx="40032" cy="39424"/>
            </a:xfrm>
            <a:custGeom>
              <a:avLst/>
              <a:gdLst/>
              <a:ahLst/>
              <a:cxnLst/>
              <a:rect l="l" t="t" r="r" b="b"/>
              <a:pathLst>
                <a:path w="1251" h="1232" extrusionOk="0">
                  <a:moveTo>
                    <a:pt x="691" y="291"/>
                  </a:moveTo>
                  <a:cubicBezTo>
                    <a:pt x="727" y="291"/>
                    <a:pt x="739" y="291"/>
                    <a:pt x="774" y="315"/>
                  </a:cubicBezTo>
                  <a:cubicBezTo>
                    <a:pt x="858" y="386"/>
                    <a:pt x="870" y="565"/>
                    <a:pt x="798" y="719"/>
                  </a:cubicBezTo>
                  <a:cubicBezTo>
                    <a:pt x="751" y="803"/>
                    <a:pt x="679" y="862"/>
                    <a:pt x="608" y="886"/>
                  </a:cubicBezTo>
                  <a:cubicBezTo>
                    <a:pt x="586" y="897"/>
                    <a:pt x="565" y="903"/>
                    <a:pt x="546" y="903"/>
                  </a:cubicBezTo>
                  <a:cubicBezTo>
                    <a:pt x="522" y="903"/>
                    <a:pt x="502" y="894"/>
                    <a:pt x="489" y="874"/>
                  </a:cubicBezTo>
                  <a:cubicBezTo>
                    <a:pt x="381" y="815"/>
                    <a:pt x="370" y="636"/>
                    <a:pt x="441" y="493"/>
                  </a:cubicBezTo>
                  <a:cubicBezTo>
                    <a:pt x="489" y="398"/>
                    <a:pt x="560" y="338"/>
                    <a:pt x="631" y="315"/>
                  </a:cubicBezTo>
                  <a:cubicBezTo>
                    <a:pt x="655" y="315"/>
                    <a:pt x="667" y="291"/>
                    <a:pt x="691" y="291"/>
                  </a:cubicBezTo>
                  <a:close/>
                  <a:moveTo>
                    <a:pt x="673" y="0"/>
                  </a:moveTo>
                  <a:cubicBezTo>
                    <a:pt x="632" y="0"/>
                    <a:pt x="590" y="5"/>
                    <a:pt x="548" y="17"/>
                  </a:cubicBezTo>
                  <a:cubicBezTo>
                    <a:pt x="381" y="65"/>
                    <a:pt x="250" y="196"/>
                    <a:pt x="155" y="362"/>
                  </a:cubicBezTo>
                  <a:cubicBezTo>
                    <a:pt x="0" y="672"/>
                    <a:pt x="72" y="1029"/>
                    <a:pt x="334" y="1172"/>
                  </a:cubicBezTo>
                  <a:cubicBezTo>
                    <a:pt x="417" y="1219"/>
                    <a:pt x="489" y="1231"/>
                    <a:pt x="560" y="1231"/>
                  </a:cubicBezTo>
                  <a:cubicBezTo>
                    <a:pt x="608" y="1231"/>
                    <a:pt x="655" y="1231"/>
                    <a:pt x="715" y="1219"/>
                  </a:cubicBezTo>
                  <a:cubicBezTo>
                    <a:pt x="870" y="1172"/>
                    <a:pt x="1012" y="1041"/>
                    <a:pt x="1096" y="874"/>
                  </a:cubicBezTo>
                  <a:cubicBezTo>
                    <a:pt x="1251" y="553"/>
                    <a:pt x="1167" y="196"/>
                    <a:pt x="917" y="65"/>
                  </a:cubicBezTo>
                  <a:cubicBezTo>
                    <a:pt x="844" y="24"/>
                    <a:pt x="761" y="0"/>
                    <a:pt x="6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3" name="Google Shape;12059;p81">
              <a:extLst>
                <a:ext uri="{FF2B5EF4-FFF2-40B4-BE49-F238E27FC236}">
                  <a16:creationId xmlns:a16="http://schemas.microsoft.com/office/drawing/2014/main" id="{7A999D5B-40D4-0C02-A249-4F0B3DEE3471}"/>
                </a:ext>
              </a:extLst>
            </p:cNvPr>
            <p:cNvSpPr/>
            <p:nvPr/>
          </p:nvSpPr>
          <p:spPr>
            <a:xfrm>
              <a:off x="7623469" y="1749714"/>
              <a:ext cx="40032" cy="39776"/>
            </a:xfrm>
            <a:custGeom>
              <a:avLst/>
              <a:gdLst/>
              <a:ahLst/>
              <a:cxnLst/>
              <a:rect l="l" t="t" r="r" b="b"/>
              <a:pathLst>
                <a:path w="1251" h="1243" extrusionOk="0">
                  <a:moveTo>
                    <a:pt x="560" y="337"/>
                  </a:moveTo>
                  <a:cubicBezTo>
                    <a:pt x="584" y="337"/>
                    <a:pt x="596" y="337"/>
                    <a:pt x="620" y="349"/>
                  </a:cubicBezTo>
                  <a:cubicBezTo>
                    <a:pt x="703" y="385"/>
                    <a:pt x="775" y="445"/>
                    <a:pt x="822" y="528"/>
                  </a:cubicBezTo>
                  <a:cubicBezTo>
                    <a:pt x="882" y="671"/>
                    <a:pt x="858" y="849"/>
                    <a:pt x="763" y="897"/>
                  </a:cubicBezTo>
                  <a:cubicBezTo>
                    <a:pt x="736" y="914"/>
                    <a:pt x="704" y="926"/>
                    <a:pt x="674" y="926"/>
                  </a:cubicBezTo>
                  <a:cubicBezTo>
                    <a:pt x="664" y="926"/>
                    <a:pt x="653" y="924"/>
                    <a:pt x="644" y="921"/>
                  </a:cubicBezTo>
                  <a:cubicBezTo>
                    <a:pt x="560" y="885"/>
                    <a:pt x="489" y="826"/>
                    <a:pt x="441" y="742"/>
                  </a:cubicBezTo>
                  <a:cubicBezTo>
                    <a:pt x="370" y="588"/>
                    <a:pt x="382" y="409"/>
                    <a:pt x="489" y="349"/>
                  </a:cubicBezTo>
                  <a:cubicBezTo>
                    <a:pt x="501" y="337"/>
                    <a:pt x="536" y="337"/>
                    <a:pt x="560" y="337"/>
                  </a:cubicBezTo>
                  <a:close/>
                  <a:moveTo>
                    <a:pt x="547" y="0"/>
                  </a:moveTo>
                  <a:cubicBezTo>
                    <a:pt x="468" y="0"/>
                    <a:pt x="395" y="24"/>
                    <a:pt x="322" y="76"/>
                  </a:cubicBezTo>
                  <a:cubicBezTo>
                    <a:pt x="72" y="218"/>
                    <a:pt x="1" y="576"/>
                    <a:pt x="143" y="885"/>
                  </a:cubicBezTo>
                  <a:cubicBezTo>
                    <a:pt x="239" y="1052"/>
                    <a:pt x="370" y="1183"/>
                    <a:pt x="536" y="1230"/>
                  </a:cubicBezTo>
                  <a:cubicBezTo>
                    <a:pt x="584" y="1242"/>
                    <a:pt x="620" y="1242"/>
                    <a:pt x="679" y="1242"/>
                  </a:cubicBezTo>
                  <a:cubicBezTo>
                    <a:pt x="763" y="1242"/>
                    <a:pt x="846" y="1230"/>
                    <a:pt x="905" y="1183"/>
                  </a:cubicBezTo>
                  <a:cubicBezTo>
                    <a:pt x="1179" y="1040"/>
                    <a:pt x="1251" y="683"/>
                    <a:pt x="1084" y="373"/>
                  </a:cubicBezTo>
                  <a:cubicBezTo>
                    <a:pt x="1001" y="207"/>
                    <a:pt x="858" y="76"/>
                    <a:pt x="703" y="28"/>
                  </a:cubicBezTo>
                  <a:cubicBezTo>
                    <a:pt x="648" y="10"/>
                    <a:pt x="597" y="0"/>
                    <a:pt x="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4" name="Google Shape;12060;p81">
              <a:extLst>
                <a:ext uri="{FF2B5EF4-FFF2-40B4-BE49-F238E27FC236}">
                  <a16:creationId xmlns:a16="http://schemas.microsoft.com/office/drawing/2014/main" id="{A58E3348-F602-DB4E-768B-B3144C8D8F34}"/>
                </a:ext>
              </a:extLst>
            </p:cNvPr>
            <p:cNvSpPr/>
            <p:nvPr/>
          </p:nvSpPr>
          <p:spPr>
            <a:xfrm>
              <a:off x="7537741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67" y="1500"/>
                  </a:cubicBezTo>
                  <a:cubicBezTo>
                    <a:pt x="1037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58" y="595"/>
                    <a:pt x="1275" y="524"/>
                    <a:pt x="1191" y="524"/>
                  </a:cubicBezTo>
                  <a:cubicBezTo>
                    <a:pt x="1096" y="524"/>
                    <a:pt x="1025" y="595"/>
                    <a:pt x="1025" y="691"/>
                  </a:cubicBezTo>
                  <a:lnTo>
                    <a:pt x="1025" y="845"/>
                  </a:lnTo>
                  <a:cubicBezTo>
                    <a:pt x="1025" y="1048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77" y="333"/>
                    <a:pt x="667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5" name="Google Shape;12061;p81">
              <a:extLst>
                <a:ext uri="{FF2B5EF4-FFF2-40B4-BE49-F238E27FC236}">
                  <a16:creationId xmlns:a16="http://schemas.microsoft.com/office/drawing/2014/main" id="{9A351ACF-B6D8-6C02-668A-7D5445E5FFED}"/>
                </a:ext>
              </a:extLst>
            </p:cNvPr>
            <p:cNvSpPr/>
            <p:nvPr/>
          </p:nvSpPr>
          <p:spPr>
            <a:xfrm>
              <a:off x="7657389" y="1640498"/>
              <a:ext cx="43072" cy="48032"/>
            </a:xfrm>
            <a:custGeom>
              <a:avLst/>
              <a:gdLst/>
              <a:ahLst/>
              <a:cxnLst/>
              <a:rect l="l" t="t" r="r" b="b"/>
              <a:pathLst>
                <a:path w="1346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3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3"/>
                  </a:cubicBezTo>
                  <a:lnTo>
                    <a:pt x="1334" y="691"/>
                  </a:lnTo>
                  <a:cubicBezTo>
                    <a:pt x="1346" y="595"/>
                    <a:pt x="1274" y="524"/>
                    <a:pt x="1191" y="524"/>
                  </a:cubicBezTo>
                  <a:cubicBezTo>
                    <a:pt x="1096" y="524"/>
                    <a:pt x="1024" y="595"/>
                    <a:pt x="1024" y="691"/>
                  </a:cubicBezTo>
                  <a:lnTo>
                    <a:pt x="1024" y="845"/>
                  </a:lnTo>
                  <a:cubicBezTo>
                    <a:pt x="1024" y="1048"/>
                    <a:pt x="858" y="1203"/>
                    <a:pt x="667" y="1203"/>
                  </a:cubicBezTo>
                  <a:cubicBezTo>
                    <a:pt x="465" y="1203"/>
                    <a:pt x="310" y="1036"/>
                    <a:pt x="310" y="845"/>
                  </a:cubicBezTo>
                  <a:lnTo>
                    <a:pt x="310" y="691"/>
                  </a:lnTo>
                  <a:cubicBezTo>
                    <a:pt x="310" y="488"/>
                    <a:pt x="465" y="333"/>
                    <a:pt x="667" y="333"/>
                  </a:cubicBezTo>
                  <a:cubicBezTo>
                    <a:pt x="750" y="333"/>
                    <a:pt x="822" y="250"/>
                    <a:pt x="822" y="167"/>
                  </a:cubicBezTo>
                  <a:cubicBezTo>
                    <a:pt x="822" y="71"/>
                    <a:pt x="750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6" name="Google Shape;12062;p81">
              <a:extLst>
                <a:ext uri="{FF2B5EF4-FFF2-40B4-BE49-F238E27FC236}">
                  <a16:creationId xmlns:a16="http://schemas.microsoft.com/office/drawing/2014/main" id="{9CE22ED3-E838-9CDE-A3B8-0DADC7584577}"/>
                </a:ext>
              </a:extLst>
            </p:cNvPr>
            <p:cNvSpPr/>
            <p:nvPr/>
          </p:nvSpPr>
          <p:spPr>
            <a:xfrm>
              <a:off x="7444781" y="1507026"/>
              <a:ext cx="348640" cy="334272"/>
            </a:xfrm>
            <a:custGeom>
              <a:avLst/>
              <a:gdLst/>
              <a:ahLst/>
              <a:cxnLst/>
              <a:rect l="l" t="t" r="r" b="b"/>
              <a:pathLst>
                <a:path w="10895" h="10446" extrusionOk="0">
                  <a:moveTo>
                    <a:pt x="1203" y="349"/>
                  </a:moveTo>
                  <a:lnTo>
                    <a:pt x="1203" y="349"/>
                  </a:lnTo>
                  <a:cubicBezTo>
                    <a:pt x="1596" y="432"/>
                    <a:pt x="2001" y="575"/>
                    <a:pt x="2382" y="778"/>
                  </a:cubicBezTo>
                  <a:cubicBezTo>
                    <a:pt x="2894" y="1052"/>
                    <a:pt x="3263" y="1385"/>
                    <a:pt x="3501" y="1611"/>
                  </a:cubicBezTo>
                  <a:cubicBezTo>
                    <a:pt x="3263" y="1778"/>
                    <a:pt x="3037" y="1968"/>
                    <a:pt x="2810" y="2183"/>
                  </a:cubicBezTo>
                  <a:cubicBezTo>
                    <a:pt x="2549" y="1564"/>
                    <a:pt x="2179" y="1063"/>
                    <a:pt x="1703" y="671"/>
                  </a:cubicBezTo>
                  <a:cubicBezTo>
                    <a:pt x="1536" y="540"/>
                    <a:pt x="1370" y="432"/>
                    <a:pt x="1203" y="349"/>
                  </a:cubicBezTo>
                  <a:close/>
                  <a:moveTo>
                    <a:pt x="9740" y="361"/>
                  </a:moveTo>
                  <a:lnTo>
                    <a:pt x="9740" y="361"/>
                  </a:lnTo>
                  <a:cubicBezTo>
                    <a:pt x="9407" y="540"/>
                    <a:pt x="9061" y="790"/>
                    <a:pt x="8740" y="1194"/>
                  </a:cubicBezTo>
                  <a:cubicBezTo>
                    <a:pt x="8680" y="1266"/>
                    <a:pt x="8692" y="1361"/>
                    <a:pt x="8752" y="1421"/>
                  </a:cubicBezTo>
                  <a:cubicBezTo>
                    <a:pt x="8775" y="1444"/>
                    <a:pt x="8811" y="1444"/>
                    <a:pt x="8859" y="1444"/>
                  </a:cubicBezTo>
                  <a:cubicBezTo>
                    <a:pt x="8895" y="1444"/>
                    <a:pt x="8942" y="1433"/>
                    <a:pt x="8978" y="1385"/>
                  </a:cubicBezTo>
                  <a:cubicBezTo>
                    <a:pt x="9454" y="825"/>
                    <a:pt x="9966" y="552"/>
                    <a:pt x="10371" y="432"/>
                  </a:cubicBezTo>
                  <a:lnTo>
                    <a:pt x="10371" y="432"/>
                  </a:lnTo>
                  <a:cubicBezTo>
                    <a:pt x="10252" y="647"/>
                    <a:pt x="10169" y="956"/>
                    <a:pt x="10216" y="1373"/>
                  </a:cubicBezTo>
                  <a:cubicBezTo>
                    <a:pt x="10276" y="1945"/>
                    <a:pt x="10228" y="2361"/>
                    <a:pt x="10073" y="2718"/>
                  </a:cubicBezTo>
                  <a:cubicBezTo>
                    <a:pt x="9918" y="3076"/>
                    <a:pt x="9645" y="3385"/>
                    <a:pt x="9228" y="3683"/>
                  </a:cubicBezTo>
                  <a:cubicBezTo>
                    <a:pt x="9037" y="3326"/>
                    <a:pt x="8799" y="2980"/>
                    <a:pt x="8549" y="2671"/>
                  </a:cubicBezTo>
                  <a:cubicBezTo>
                    <a:pt x="8478" y="2599"/>
                    <a:pt x="8406" y="2504"/>
                    <a:pt x="8347" y="2433"/>
                  </a:cubicBezTo>
                  <a:cubicBezTo>
                    <a:pt x="8406" y="2278"/>
                    <a:pt x="8466" y="2147"/>
                    <a:pt x="8549" y="2016"/>
                  </a:cubicBezTo>
                  <a:cubicBezTo>
                    <a:pt x="8585" y="1933"/>
                    <a:pt x="8561" y="1837"/>
                    <a:pt x="8478" y="1802"/>
                  </a:cubicBezTo>
                  <a:cubicBezTo>
                    <a:pt x="8456" y="1791"/>
                    <a:pt x="8430" y="1785"/>
                    <a:pt x="8405" y="1785"/>
                  </a:cubicBezTo>
                  <a:cubicBezTo>
                    <a:pt x="8348" y="1785"/>
                    <a:pt x="8292" y="1812"/>
                    <a:pt x="8275" y="1861"/>
                  </a:cubicBezTo>
                  <a:cubicBezTo>
                    <a:pt x="8216" y="1968"/>
                    <a:pt x="8168" y="2076"/>
                    <a:pt x="8121" y="2183"/>
                  </a:cubicBezTo>
                  <a:cubicBezTo>
                    <a:pt x="7906" y="1956"/>
                    <a:pt x="7680" y="1778"/>
                    <a:pt x="7442" y="1611"/>
                  </a:cubicBezTo>
                  <a:cubicBezTo>
                    <a:pt x="7668" y="1385"/>
                    <a:pt x="8049" y="1040"/>
                    <a:pt x="8561" y="778"/>
                  </a:cubicBezTo>
                  <a:cubicBezTo>
                    <a:pt x="8942" y="575"/>
                    <a:pt x="9347" y="421"/>
                    <a:pt x="9740" y="361"/>
                  </a:cubicBezTo>
                  <a:close/>
                  <a:moveTo>
                    <a:pt x="560" y="456"/>
                  </a:moveTo>
                  <a:lnTo>
                    <a:pt x="560" y="456"/>
                  </a:lnTo>
                  <a:cubicBezTo>
                    <a:pt x="1132" y="635"/>
                    <a:pt x="2037" y="1135"/>
                    <a:pt x="2572" y="2445"/>
                  </a:cubicBezTo>
                  <a:cubicBezTo>
                    <a:pt x="2501" y="2516"/>
                    <a:pt x="2441" y="2599"/>
                    <a:pt x="2382" y="2683"/>
                  </a:cubicBezTo>
                  <a:cubicBezTo>
                    <a:pt x="2132" y="2992"/>
                    <a:pt x="1894" y="3338"/>
                    <a:pt x="1703" y="3695"/>
                  </a:cubicBezTo>
                  <a:cubicBezTo>
                    <a:pt x="1263" y="3385"/>
                    <a:pt x="1001" y="3088"/>
                    <a:pt x="834" y="2718"/>
                  </a:cubicBezTo>
                  <a:cubicBezTo>
                    <a:pt x="691" y="2361"/>
                    <a:pt x="644" y="1921"/>
                    <a:pt x="703" y="1373"/>
                  </a:cubicBezTo>
                  <a:cubicBezTo>
                    <a:pt x="739" y="956"/>
                    <a:pt x="667" y="659"/>
                    <a:pt x="560" y="456"/>
                  </a:cubicBezTo>
                  <a:close/>
                  <a:moveTo>
                    <a:pt x="882" y="6207"/>
                  </a:moveTo>
                  <a:lnTo>
                    <a:pt x="882" y="6207"/>
                  </a:lnTo>
                  <a:cubicBezTo>
                    <a:pt x="1239" y="6612"/>
                    <a:pt x="1727" y="6945"/>
                    <a:pt x="2298" y="7195"/>
                  </a:cubicBezTo>
                  <a:cubicBezTo>
                    <a:pt x="2727" y="7386"/>
                    <a:pt x="3096" y="7481"/>
                    <a:pt x="3263" y="7517"/>
                  </a:cubicBezTo>
                  <a:cubicBezTo>
                    <a:pt x="3144" y="7802"/>
                    <a:pt x="3072" y="8112"/>
                    <a:pt x="3072" y="8457"/>
                  </a:cubicBezTo>
                  <a:lnTo>
                    <a:pt x="3072" y="8469"/>
                  </a:lnTo>
                  <a:cubicBezTo>
                    <a:pt x="2120" y="8255"/>
                    <a:pt x="1441" y="7695"/>
                    <a:pt x="1084" y="6909"/>
                  </a:cubicBezTo>
                  <a:cubicBezTo>
                    <a:pt x="989" y="6659"/>
                    <a:pt x="905" y="6421"/>
                    <a:pt x="882" y="6207"/>
                  </a:cubicBezTo>
                  <a:close/>
                  <a:moveTo>
                    <a:pt x="5466" y="1302"/>
                  </a:moveTo>
                  <a:cubicBezTo>
                    <a:pt x="6442" y="1302"/>
                    <a:pt x="7454" y="1861"/>
                    <a:pt x="8311" y="2909"/>
                  </a:cubicBezTo>
                  <a:cubicBezTo>
                    <a:pt x="9061" y="3814"/>
                    <a:pt x="9585" y="5016"/>
                    <a:pt x="9692" y="6100"/>
                  </a:cubicBezTo>
                  <a:cubicBezTo>
                    <a:pt x="9287" y="6505"/>
                    <a:pt x="8811" y="6755"/>
                    <a:pt x="8442" y="6945"/>
                  </a:cubicBezTo>
                  <a:cubicBezTo>
                    <a:pt x="8359" y="6969"/>
                    <a:pt x="8323" y="7076"/>
                    <a:pt x="8347" y="7148"/>
                  </a:cubicBezTo>
                  <a:cubicBezTo>
                    <a:pt x="8376" y="7206"/>
                    <a:pt x="8454" y="7249"/>
                    <a:pt x="8520" y="7249"/>
                  </a:cubicBezTo>
                  <a:cubicBezTo>
                    <a:pt x="8535" y="7249"/>
                    <a:pt x="8549" y="7247"/>
                    <a:pt x="8561" y="7243"/>
                  </a:cubicBezTo>
                  <a:cubicBezTo>
                    <a:pt x="9240" y="6945"/>
                    <a:pt x="9704" y="6564"/>
                    <a:pt x="10014" y="6243"/>
                  </a:cubicBezTo>
                  <a:lnTo>
                    <a:pt x="10014" y="6243"/>
                  </a:lnTo>
                  <a:cubicBezTo>
                    <a:pt x="9990" y="6433"/>
                    <a:pt x="9930" y="6671"/>
                    <a:pt x="9811" y="6921"/>
                  </a:cubicBezTo>
                  <a:cubicBezTo>
                    <a:pt x="9466" y="7719"/>
                    <a:pt x="8775" y="8267"/>
                    <a:pt x="7811" y="8517"/>
                  </a:cubicBezTo>
                  <a:lnTo>
                    <a:pt x="7811" y="8505"/>
                  </a:lnTo>
                  <a:cubicBezTo>
                    <a:pt x="7811" y="8172"/>
                    <a:pt x="7752" y="7850"/>
                    <a:pt x="7621" y="7564"/>
                  </a:cubicBezTo>
                  <a:cubicBezTo>
                    <a:pt x="7692" y="7552"/>
                    <a:pt x="7787" y="7517"/>
                    <a:pt x="7906" y="7493"/>
                  </a:cubicBezTo>
                  <a:cubicBezTo>
                    <a:pt x="7990" y="7457"/>
                    <a:pt x="8037" y="7374"/>
                    <a:pt x="8013" y="7290"/>
                  </a:cubicBezTo>
                  <a:cubicBezTo>
                    <a:pt x="7986" y="7226"/>
                    <a:pt x="7930" y="7183"/>
                    <a:pt x="7868" y="7183"/>
                  </a:cubicBezTo>
                  <a:cubicBezTo>
                    <a:pt x="7849" y="7183"/>
                    <a:pt x="7830" y="7187"/>
                    <a:pt x="7811" y="7195"/>
                  </a:cubicBezTo>
                  <a:cubicBezTo>
                    <a:pt x="7632" y="7255"/>
                    <a:pt x="7502" y="7267"/>
                    <a:pt x="7478" y="7279"/>
                  </a:cubicBezTo>
                  <a:cubicBezTo>
                    <a:pt x="7371" y="7136"/>
                    <a:pt x="7263" y="6981"/>
                    <a:pt x="7132" y="6862"/>
                  </a:cubicBezTo>
                  <a:cubicBezTo>
                    <a:pt x="6704" y="6445"/>
                    <a:pt x="6108" y="6231"/>
                    <a:pt x="5466" y="6231"/>
                  </a:cubicBezTo>
                  <a:cubicBezTo>
                    <a:pt x="4584" y="6231"/>
                    <a:pt x="3858" y="6648"/>
                    <a:pt x="3441" y="7279"/>
                  </a:cubicBezTo>
                  <a:cubicBezTo>
                    <a:pt x="3334" y="7267"/>
                    <a:pt x="2072" y="7005"/>
                    <a:pt x="1227" y="6136"/>
                  </a:cubicBezTo>
                  <a:cubicBezTo>
                    <a:pt x="1346" y="5052"/>
                    <a:pt x="1858" y="3850"/>
                    <a:pt x="2620" y="2909"/>
                  </a:cubicBezTo>
                  <a:cubicBezTo>
                    <a:pt x="3465" y="1861"/>
                    <a:pt x="4477" y="1302"/>
                    <a:pt x="5466" y="1302"/>
                  </a:cubicBezTo>
                  <a:close/>
                  <a:moveTo>
                    <a:pt x="5466" y="6493"/>
                  </a:moveTo>
                  <a:cubicBezTo>
                    <a:pt x="6644" y="6493"/>
                    <a:pt x="7513" y="7338"/>
                    <a:pt x="7513" y="8469"/>
                  </a:cubicBezTo>
                  <a:cubicBezTo>
                    <a:pt x="7513" y="8707"/>
                    <a:pt x="7454" y="8874"/>
                    <a:pt x="7323" y="8993"/>
                  </a:cubicBezTo>
                  <a:cubicBezTo>
                    <a:pt x="7144" y="9164"/>
                    <a:pt x="6837" y="9212"/>
                    <a:pt x="6517" y="9212"/>
                  </a:cubicBezTo>
                  <a:cubicBezTo>
                    <a:pt x="6304" y="9212"/>
                    <a:pt x="6085" y="9191"/>
                    <a:pt x="5894" y="9172"/>
                  </a:cubicBezTo>
                  <a:cubicBezTo>
                    <a:pt x="5727" y="9160"/>
                    <a:pt x="5585" y="9148"/>
                    <a:pt x="5466" y="9148"/>
                  </a:cubicBezTo>
                  <a:cubicBezTo>
                    <a:pt x="5346" y="9148"/>
                    <a:pt x="5192" y="9160"/>
                    <a:pt x="5049" y="9172"/>
                  </a:cubicBezTo>
                  <a:cubicBezTo>
                    <a:pt x="4869" y="9190"/>
                    <a:pt x="4663" y="9208"/>
                    <a:pt x="4461" y="9208"/>
                  </a:cubicBezTo>
                  <a:cubicBezTo>
                    <a:pt x="4127" y="9208"/>
                    <a:pt x="3801" y="9159"/>
                    <a:pt x="3608" y="8981"/>
                  </a:cubicBezTo>
                  <a:cubicBezTo>
                    <a:pt x="3465" y="8874"/>
                    <a:pt x="3406" y="8707"/>
                    <a:pt x="3406" y="8469"/>
                  </a:cubicBezTo>
                  <a:cubicBezTo>
                    <a:pt x="3406" y="7921"/>
                    <a:pt x="3620" y="7421"/>
                    <a:pt x="4001" y="7040"/>
                  </a:cubicBezTo>
                  <a:cubicBezTo>
                    <a:pt x="4382" y="6683"/>
                    <a:pt x="4894" y="6493"/>
                    <a:pt x="5466" y="6493"/>
                  </a:cubicBezTo>
                  <a:close/>
                  <a:moveTo>
                    <a:pt x="1941" y="8338"/>
                  </a:moveTo>
                  <a:lnTo>
                    <a:pt x="1941" y="8338"/>
                  </a:lnTo>
                  <a:cubicBezTo>
                    <a:pt x="2263" y="8541"/>
                    <a:pt x="2668" y="8731"/>
                    <a:pt x="3156" y="8826"/>
                  </a:cubicBezTo>
                  <a:cubicBezTo>
                    <a:pt x="3203" y="8993"/>
                    <a:pt x="3287" y="9124"/>
                    <a:pt x="3394" y="9231"/>
                  </a:cubicBezTo>
                  <a:cubicBezTo>
                    <a:pt x="3662" y="9475"/>
                    <a:pt x="4075" y="9532"/>
                    <a:pt x="4480" y="9532"/>
                  </a:cubicBezTo>
                  <a:cubicBezTo>
                    <a:pt x="4687" y="9532"/>
                    <a:pt x="4891" y="9517"/>
                    <a:pt x="5073" y="9505"/>
                  </a:cubicBezTo>
                  <a:cubicBezTo>
                    <a:pt x="5227" y="9481"/>
                    <a:pt x="5358" y="9469"/>
                    <a:pt x="5466" y="9469"/>
                  </a:cubicBezTo>
                  <a:cubicBezTo>
                    <a:pt x="5573" y="9469"/>
                    <a:pt x="5716" y="9481"/>
                    <a:pt x="5870" y="9505"/>
                  </a:cubicBezTo>
                  <a:cubicBezTo>
                    <a:pt x="6061" y="9517"/>
                    <a:pt x="6275" y="9529"/>
                    <a:pt x="6489" y="9529"/>
                  </a:cubicBezTo>
                  <a:cubicBezTo>
                    <a:pt x="6894" y="9529"/>
                    <a:pt x="7275" y="9469"/>
                    <a:pt x="7537" y="9231"/>
                  </a:cubicBezTo>
                  <a:cubicBezTo>
                    <a:pt x="7656" y="9124"/>
                    <a:pt x="7728" y="8993"/>
                    <a:pt x="7763" y="8826"/>
                  </a:cubicBezTo>
                  <a:cubicBezTo>
                    <a:pt x="8264" y="8731"/>
                    <a:pt x="8656" y="8553"/>
                    <a:pt x="8990" y="8338"/>
                  </a:cubicBezTo>
                  <a:lnTo>
                    <a:pt x="8990" y="8338"/>
                  </a:lnTo>
                  <a:cubicBezTo>
                    <a:pt x="8752" y="8767"/>
                    <a:pt x="8371" y="9160"/>
                    <a:pt x="7871" y="9469"/>
                  </a:cubicBezTo>
                  <a:cubicBezTo>
                    <a:pt x="7180" y="9898"/>
                    <a:pt x="6323" y="10136"/>
                    <a:pt x="5466" y="10136"/>
                  </a:cubicBezTo>
                  <a:cubicBezTo>
                    <a:pt x="4596" y="10136"/>
                    <a:pt x="3739" y="9898"/>
                    <a:pt x="3049" y="9469"/>
                  </a:cubicBezTo>
                  <a:cubicBezTo>
                    <a:pt x="2560" y="9160"/>
                    <a:pt x="2179" y="8767"/>
                    <a:pt x="1941" y="8338"/>
                  </a:cubicBezTo>
                  <a:close/>
                  <a:moveTo>
                    <a:pt x="602" y="1"/>
                  </a:moveTo>
                  <a:cubicBezTo>
                    <a:pt x="450" y="1"/>
                    <a:pt x="297" y="10"/>
                    <a:pt x="143" y="28"/>
                  </a:cubicBezTo>
                  <a:cubicBezTo>
                    <a:pt x="84" y="51"/>
                    <a:pt x="24" y="87"/>
                    <a:pt x="12" y="147"/>
                  </a:cubicBezTo>
                  <a:cubicBezTo>
                    <a:pt x="1" y="218"/>
                    <a:pt x="24" y="290"/>
                    <a:pt x="72" y="313"/>
                  </a:cubicBezTo>
                  <a:cubicBezTo>
                    <a:pt x="84" y="325"/>
                    <a:pt x="441" y="599"/>
                    <a:pt x="370" y="1337"/>
                  </a:cubicBezTo>
                  <a:cubicBezTo>
                    <a:pt x="310" y="1956"/>
                    <a:pt x="358" y="2433"/>
                    <a:pt x="536" y="2849"/>
                  </a:cubicBezTo>
                  <a:cubicBezTo>
                    <a:pt x="715" y="3278"/>
                    <a:pt x="1036" y="3635"/>
                    <a:pt x="1536" y="3981"/>
                  </a:cubicBezTo>
                  <a:cubicBezTo>
                    <a:pt x="1239" y="4576"/>
                    <a:pt x="1025" y="5195"/>
                    <a:pt x="941" y="5790"/>
                  </a:cubicBezTo>
                  <a:cubicBezTo>
                    <a:pt x="894" y="5731"/>
                    <a:pt x="858" y="5695"/>
                    <a:pt x="834" y="5635"/>
                  </a:cubicBezTo>
                  <a:cubicBezTo>
                    <a:pt x="803" y="5584"/>
                    <a:pt x="745" y="5550"/>
                    <a:pt x="683" y="5550"/>
                  </a:cubicBezTo>
                  <a:cubicBezTo>
                    <a:pt x="674" y="5550"/>
                    <a:pt x="665" y="5551"/>
                    <a:pt x="655" y="5552"/>
                  </a:cubicBezTo>
                  <a:cubicBezTo>
                    <a:pt x="596" y="5576"/>
                    <a:pt x="536" y="5635"/>
                    <a:pt x="536" y="5707"/>
                  </a:cubicBezTo>
                  <a:cubicBezTo>
                    <a:pt x="536" y="5731"/>
                    <a:pt x="489" y="6350"/>
                    <a:pt x="798" y="7040"/>
                  </a:cubicBezTo>
                  <a:cubicBezTo>
                    <a:pt x="917" y="7326"/>
                    <a:pt x="1120" y="7636"/>
                    <a:pt x="1394" y="7921"/>
                  </a:cubicBezTo>
                  <a:cubicBezTo>
                    <a:pt x="1608" y="8636"/>
                    <a:pt x="2132" y="9279"/>
                    <a:pt x="2870" y="9731"/>
                  </a:cubicBezTo>
                  <a:cubicBezTo>
                    <a:pt x="3620" y="10196"/>
                    <a:pt x="4537" y="10446"/>
                    <a:pt x="5466" y="10446"/>
                  </a:cubicBezTo>
                  <a:cubicBezTo>
                    <a:pt x="6382" y="10446"/>
                    <a:pt x="7311" y="10196"/>
                    <a:pt x="8049" y="9731"/>
                  </a:cubicBezTo>
                  <a:cubicBezTo>
                    <a:pt x="8799" y="9279"/>
                    <a:pt x="9311" y="8624"/>
                    <a:pt x="9526" y="7921"/>
                  </a:cubicBezTo>
                  <a:cubicBezTo>
                    <a:pt x="9811" y="7624"/>
                    <a:pt x="10002" y="7314"/>
                    <a:pt x="10121" y="7040"/>
                  </a:cubicBezTo>
                  <a:cubicBezTo>
                    <a:pt x="10419" y="6350"/>
                    <a:pt x="10383" y="5731"/>
                    <a:pt x="10383" y="5707"/>
                  </a:cubicBezTo>
                  <a:cubicBezTo>
                    <a:pt x="10383" y="5635"/>
                    <a:pt x="10323" y="5588"/>
                    <a:pt x="10264" y="5552"/>
                  </a:cubicBezTo>
                  <a:cubicBezTo>
                    <a:pt x="10256" y="5551"/>
                    <a:pt x="10248" y="5550"/>
                    <a:pt x="10240" y="5550"/>
                  </a:cubicBezTo>
                  <a:cubicBezTo>
                    <a:pt x="10186" y="5550"/>
                    <a:pt x="10127" y="5584"/>
                    <a:pt x="10085" y="5635"/>
                  </a:cubicBezTo>
                  <a:cubicBezTo>
                    <a:pt x="10061" y="5683"/>
                    <a:pt x="10014" y="5731"/>
                    <a:pt x="9990" y="5790"/>
                  </a:cubicBezTo>
                  <a:cubicBezTo>
                    <a:pt x="9883" y="5183"/>
                    <a:pt x="9668" y="4576"/>
                    <a:pt x="9395" y="3981"/>
                  </a:cubicBezTo>
                  <a:cubicBezTo>
                    <a:pt x="9883" y="3647"/>
                    <a:pt x="10204" y="3278"/>
                    <a:pt x="10383" y="2849"/>
                  </a:cubicBezTo>
                  <a:cubicBezTo>
                    <a:pt x="10561" y="2433"/>
                    <a:pt x="10609" y="1956"/>
                    <a:pt x="10550" y="1337"/>
                  </a:cubicBezTo>
                  <a:cubicBezTo>
                    <a:pt x="10478" y="611"/>
                    <a:pt x="10835" y="325"/>
                    <a:pt x="10835" y="313"/>
                  </a:cubicBezTo>
                  <a:cubicBezTo>
                    <a:pt x="10883" y="278"/>
                    <a:pt x="10895" y="218"/>
                    <a:pt x="10883" y="159"/>
                  </a:cubicBezTo>
                  <a:cubicBezTo>
                    <a:pt x="10871" y="99"/>
                    <a:pt x="10811" y="51"/>
                    <a:pt x="10740" y="40"/>
                  </a:cubicBezTo>
                  <a:cubicBezTo>
                    <a:pt x="10583" y="18"/>
                    <a:pt x="10426" y="8"/>
                    <a:pt x="10269" y="8"/>
                  </a:cubicBezTo>
                  <a:cubicBezTo>
                    <a:pt x="9633" y="8"/>
                    <a:pt x="9004" y="181"/>
                    <a:pt x="8383" y="516"/>
                  </a:cubicBezTo>
                  <a:cubicBezTo>
                    <a:pt x="7811" y="825"/>
                    <a:pt x="7382" y="1206"/>
                    <a:pt x="7144" y="1444"/>
                  </a:cubicBezTo>
                  <a:cubicBezTo>
                    <a:pt x="6597" y="1123"/>
                    <a:pt x="6025" y="956"/>
                    <a:pt x="5442" y="956"/>
                  </a:cubicBezTo>
                  <a:cubicBezTo>
                    <a:pt x="4882" y="956"/>
                    <a:pt x="4299" y="1123"/>
                    <a:pt x="3751" y="1444"/>
                  </a:cubicBezTo>
                  <a:cubicBezTo>
                    <a:pt x="3513" y="1206"/>
                    <a:pt x="3096" y="825"/>
                    <a:pt x="2513" y="504"/>
                  </a:cubicBezTo>
                  <a:cubicBezTo>
                    <a:pt x="1886" y="166"/>
                    <a:pt x="1251" y="1"/>
                    <a:pt x="6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17" name="Google Shape;12063;p81">
            <a:extLst>
              <a:ext uri="{FF2B5EF4-FFF2-40B4-BE49-F238E27FC236}">
                <a16:creationId xmlns:a16="http://schemas.microsoft.com/office/drawing/2014/main" id="{AB1250FA-607B-FA93-B17E-25E0733FF108}"/>
              </a:ext>
            </a:extLst>
          </p:cNvPr>
          <p:cNvGrpSpPr/>
          <p:nvPr/>
        </p:nvGrpSpPr>
        <p:grpSpPr>
          <a:xfrm>
            <a:off x="15794016" y="3007884"/>
            <a:ext cx="695744" cy="669888"/>
            <a:chOff x="7995341" y="1506738"/>
            <a:chExt cx="347872" cy="3349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8" name="Google Shape;12064;p81">
              <a:extLst>
                <a:ext uri="{FF2B5EF4-FFF2-40B4-BE49-F238E27FC236}">
                  <a16:creationId xmlns:a16="http://schemas.microsoft.com/office/drawing/2014/main" id="{CF943376-0FC3-9880-FC5E-E7CC495214DF}"/>
                </a:ext>
              </a:extLst>
            </p:cNvPr>
            <p:cNvSpPr/>
            <p:nvPr/>
          </p:nvSpPr>
          <p:spPr>
            <a:xfrm>
              <a:off x="8129837" y="1722674"/>
              <a:ext cx="33536" cy="35936"/>
            </a:xfrm>
            <a:custGeom>
              <a:avLst/>
              <a:gdLst/>
              <a:ahLst/>
              <a:cxnLst/>
              <a:rect l="l" t="t" r="r" b="b"/>
              <a:pathLst>
                <a:path w="1048" h="1123" extrusionOk="0">
                  <a:moveTo>
                    <a:pt x="572" y="301"/>
                  </a:moveTo>
                  <a:cubicBezTo>
                    <a:pt x="595" y="301"/>
                    <a:pt x="619" y="301"/>
                    <a:pt x="631" y="325"/>
                  </a:cubicBezTo>
                  <a:cubicBezTo>
                    <a:pt x="679" y="349"/>
                    <a:pt x="714" y="409"/>
                    <a:pt x="714" y="444"/>
                  </a:cubicBezTo>
                  <a:cubicBezTo>
                    <a:pt x="738" y="516"/>
                    <a:pt x="726" y="587"/>
                    <a:pt x="679" y="647"/>
                  </a:cubicBezTo>
                  <a:cubicBezTo>
                    <a:pt x="620" y="745"/>
                    <a:pt x="528" y="811"/>
                    <a:pt x="445" y="811"/>
                  </a:cubicBezTo>
                  <a:cubicBezTo>
                    <a:pt x="427" y="811"/>
                    <a:pt x="410" y="808"/>
                    <a:pt x="393" y="801"/>
                  </a:cubicBezTo>
                  <a:cubicBezTo>
                    <a:pt x="357" y="766"/>
                    <a:pt x="321" y="706"/>
                    <a:pt x="321" y="682"/>
                  </a:cubicBezTo>
                  <a:cubicBezTo>
                    <a:pt x="310" y="623"/>
                    <a:pt x="321" y="540"/>
                    <a:pt x="357" y="468"/>
                  </a:cubicBezTo>
                  <a:cubicBezTo>
                    <a:pt x="381" y="409"/>
                    <a:pt x="441" y="349"/>
                    <a:pt x="500" y="325"/>
                  </a:cubicBezTo>
                  <a:cubicBezTo>
                    <a:pt x="512" y="325"/>
                    <a:pt x="548" y="301"/>
                    <a:pt x="572" y="301"/>
                  </a:cubicBezTo>
                  <a:close/>
                  <a:moveTo>
                    <a:pt x="584" y="0"/>
                  </a:moveTo>
                  <a:cubicBezTo>
                    <a:pt x="522" y="0"/>
                    <a:pt x="457" y="13"/>
                    <a:pt x="393" y="39"/>
                  </a:cubicBezTo>
                  <a:cubicBezTo>
                    <a:pt x="262" y="99"/>
                    <a:pt x="155" y="182"/>
                    <a:pt x="83" y="313"/>
                  </a:cubicBezTo>
                  <a:cubicBezTo>
                    <a:pt x="12" y="456"/>
                    <a:pt x="0" y="599"/>
                    <a:pt x="12" y="730"/>
                  </a:cubicBezTo>
                  <a:cubicBezTo>
                    <a:pt x="36" y="885"/>
                    <a:pt x="131" y="1004"/>
                    <a:pt x="250" y="1063"/>
                  </a:cubicBezTo>
                  <a:cubicBezTo>
                    <a:pt x="310" y="1087"/>
                    <a:pt x="381" y="1123"/>
                    <a:pt x="452" y="1123"/>
                  </a:cubicBezTo>
                  <a:cubicBezTo>
                    <a:pt x="655" y="1123"/>
                    <a:pt x="857" y="1004"/>
                    <a:pt x="964" y="790"/>
                  </a:cubicBezTo>
                  <a:cubicBezTo>
                    <a:pt x="1036" y="659"/>
                    <a:pt x="1048" y="516"/>
                    <a:pt x="1036" y="385"/>
                  </a:cubicBezTo>
                  <a:cubicBezTo>
                    <a:pt x="1012" y="230"/>
                    <a:pt x="917" y="111"/>
                    <a:pt x="798" y="51"/>
                  </a:cubicBezTo>
                  <a:cubicBezTo>
                    <a:pt x="732" y="19"/>
                    <a:pt x="660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19" name="Google Shape;12065;p81">
              <a:extLst>
                <a:ext uri="{FF2B5EF4-FFF2-40B4-BE49-F238E27FC236}">
                  <a16:creationId xmlns:a16="http://schemas.microsoft.com/office/drawing/2014/main" id="{16F39789-D063-74F5-9C80-037B4AFAE04D}"/>
                </a:ext>
              </a:extLst>
            </p:cNvPr>
            <p:cNvSpPr/>
            <p:nvPr/>
          </p:nvSpPr>
          <p:spPr>
            <a:xfrm>
              <a:off x="8172877" y="1722610"/>
              <a:ext cx="35840" cy="36000"/>
            </a:xfrm>
            <a:custGeom>
              <a:avLst/>
              <a:gdLst/>
              <a:ahLst/>
              <a:cxnLst/>
              <a:rect l="l" t="t" r="r" b="b"/>
              <a:pathLst>
                <a:path w="1120" h="1125" extrusionOk="0">
                  <a:moveTo>
                    <a:pt x="530" y="323"/>
                  </a:moveTo>
                  <a:cubicBezTo>
                    <a:pt x="610" y="323"/>
                    <a:pt x="705" y="381"/>
                    <a:pt x="751" y="482"/>
                  </a:cubicBezTo>
                  <a:cubicBezTo>
                    <a:pt x="774" y="542"/>
                    <a:pt x="798" y="625"/>
                    <a:pt x="774" y="684"/>
                  </a:cubicBezTo>
                  <a:cubicBezTo>
                    <a:pt x="774" y="708"/>
                    <a:pt x="751" y="768"/>
                    <a:pt x="703" y="803"/>
                  </a:cubicBezTo>
                  <a:cubicBezTo>
                    <a:pt x="687" y="810"/>
                    <a:pt x="669" y="814"/>
                    <a:pt x="649" y="814"/>
                  </a:cubicBezTo>
                  <a:cubicBezTo>
                    <a:pt x="568" y="814"/>
                    <a:pt x="465" y="754"/>
                    <a:pt x="417" y="649"/>
                  </a:cubicBezTo>
                  <a:cubicBezTo>
                    <a:pt x="346" y="530"/>
                    <a:pt x="381" y="387"/>
                    <a:pt x="465" y="339"/>
                  </a:cubicBezTo>
                  <a:cubicBezTo>
                    <a:pt x="484" y="328"/>
                    <a:pt x="506" y="323"/>
                    <a:pt x="530" y="323"/>
                  </a:cubicBezTo>
                  <a:close/>
                  <a:moveTo>
                    <a:pt x="532" y="0"/>
                  </a:moveTo>
                  <a:cubicBezTo>
                    <a:pt x="459" y="0"/>
                    <a:pt x="387" y="17"/>
                    <a:pt x="322" y="53"/>
                  </a:cubicBezTo>
                  <a:cubicBezTo>
                    <a:pt x="84" y="184"/>
                    <a:pt x="0" y="518"/>
                    <a:pt x="155" y="803"/>
                  </a:cubicBezTo>
                  <a:cubicBezTo>
                    <a:pt x="262" y="1006"/>
                    <a:pt x="465" y="1125"/>
                    <a:pt x="655" y="1125"/>
                  </a:cubicBezTo>
                  <a:cubicBezTo>
                    <a:pt x="739" y="1125"/>
                    <a:pt x="810" y="1113"/>
                    <a:pt x="870" y="1065"/>
                  </a:cubicBezTo>
                  <a:cubicBezTo>
                    <a:pt x="989" y="1006"/>
                    <a:pt x="1072" y="875"/>
                    <a:pt x="1108" y="744"/>
                  </a:cubicBezTo>
                  <a:cubicBezTo>
                    <a:pt x="1120" y="601"/>
                    <a:pt x="1096" y="458"/>
                    <a:pt x="1036" y="327"/>
                  </a:cubicBezTo>
                  <a:cubicBezTo>
                    <a:pt x="924" y="120"/>
                    <a:pt x="724" y="0"/>
                    <a:pt x="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0" name="Google Shape;12066;p81">
              <a:extLst>
                <a:ext uri="{FF2B5EF4-FFF2-40B4-BE49-F238E27FC236}">
                  <a16:creationId xmlns:a16="http://schemas.microsoft.com/office/drawing/2014/main" id="{D368B187-9877-8B12-8D28-8F62D7EF5E4C}"/>
                </a:ext>
              </a:extLst>
            </p:cNvPr>
            <p:cNvSpPr/>
            <p:nvPr/>
          </p:nvSpPr>
          <p:spPr>
            <a:xfrm>
              <a:off x="7995341" y="1506738"/>
              <a:ext cx="347872" cy="334944"/>
            </a:xfrm>
            <a:custGeom>
              <a:avLst/>
              <a:gdLst/>
              <a:ahLst/>
              <a:cxnLst/>
              <a:rect l="l" t="t" r="r" b="b"/>
              <a:pathLst>
                <a:path w="10871" h="10467" extrusionOk="0">
                  <a:moveTo>
                    <a:pt x="1548" y="489"/>
                  </a:moveTo>
                  <a:cubicBezTo>
                    <a:pt x="2500" y="799"/>
                    <a:pt x="3262" y="1477"/>
                    <a:pt x="3620" y="1834"/>
                  </a:cubicBezTo>
                  <a:cubicBezTo>
                    <a:pt x="3453" y="1930"/>
                    <a:pt x="3286" y="2037"/>
                    <a:pt x="3143" y="2156"/>
                  </a:cubicBezTo>
                  <a:cubicBezTo>
                    <a:pt x="2870" y="1537"/>
                    <a:pt x="2429" y="1025"/>
                    <a:pt x="1822" y="644"/>
                  </a:cubicBezTo>
                  <a:cubicBezTo>
                    <a:pt x="1727" y="584"/>
                    <a:pt x="1643" y="537"/>
                    <a:pt x="1548" y="489"/>
                  </a:cubicBezTo>
                  <a:close/>
                  <a:moveTo>
                    <a:pt x="333" y="382"/>
                  </a:moveTo>
                  <a:lnTo>
                    <a:pt x="333" y="382"/>
                  </a:lnTo>
                  <a:cubicBezTo>
                    <a:pt x="905" y="501"/>
                    <a:pt x="2310" y="942"/>
                    <a:pt x="2893" y="2382"/>
                  </a:cubicBezTo>
                  <a:cubicBezTo>
                    <a:pt x="2679" y="2573"/>
                    <a:pt x="2489" y="2787"/>
                    <a:pt x="2298" y="3025"/>
                  </a:cubicBezTo>
                  <a:cubicBezTo>
                    <a:pt x="2203" y="3144"/>
                    <a:pt x="2119" y="3263"/>
                    <a:pt x="2024" y="3394"/>
                  </a:cubicBezTo>
                  <a:cubicBezTo>
                    <a:pt x="667" y="2977"/>
                    <a:pt x="393" y="1025"/>
                    <a:pt x="333" y="382"/>
                  </a:cubicBezTo>
                  <a:close/>
                  <a:moveTo>
                    <a:pt x="10525" y="382"/>
                  </a:moveTo>
                  <a:lnTo>
                    <a:pt x="10525" y="382"/>
                  </a:lnTo>
                  <a:cubicBezTo>
                    <a:pt x="10466" y="1025"/>
                    <a:pt x="10180" y="2977"/>
                    <a:pt x="8823" y="3394"/>
                  </a:cubicBezTo>
                  <a:cubicBezTo>
                    <a:pt x="8739" y="3263"/>
                    <a:pt x="8644" y="3144"/>
                    <a:pt x="8561" y="3025"/>
                  </a:cubicBezTo>
                  <a:cubicBezTo>
                    <a:pt x="8382" y="2787"/>
                    <a:pt x="8168" y="2573"/>
                    <a:pt x="7965" y="2382"/>
                  </a:cubicBezTo>
                  <a:cubicBezTo>
                    <a:pt x="8013" y="2275"/>
                    <a:pt x="8049" y="2168"/>
                    <a:pt x="8108" y="2073"/>
                  </a:cubicBezTo>
                  <a:cubicBezTo>
                    <a:pt x="8156" y="1989"/>
                    <a:pt x="8132" y="1894"/>
                    <a:pt x="8049" y="1846"/>
                  </a:cubicBezTo>
                  <a:cubicBezTo>
                    <a:pt x="8024" y="1830"/>
                    <a:pt x="7996" y="1822"/>
                    <a:pt x="7967" y="1822"/>
                  </a:cubicBezTo>
                  <a:cubicBezTo>
                    <a:pt x="7912" y="1822"/>
                    <a:pt x="7858" y="1851"/>
                    <a:pt x="7834" y="1906"/>
                  </a:cubicBezTo>
                  <a:cubicBezTo>
                    <a:pt x="7787" y="1989"/>
                    <a:pt x="7739" y="2073"/>
                    <a:pt x="7715" y="2156"/>
                  </a:cubicBezTo>
                  <a:cubicBezTo>
                    <a:pt x="7561" y="2037"/>
                    <a:pt x="7394" y="1918"/>
                    <a:pt x="7239" y="1823"/>
                  </a:cubicBezTo>
                  <a:cubicBezTo>
                    <a:pt x="7596" y="1477"/>
                    <a:pt x="8346" y="799"/>
                    <a:pt x="9299" y="489"/>
                  </a:cubicBezTo>
                  <a:lnTo>
                    <a:pt x="9299" y="489"/>
                  </a:lnTo>
                  <a:cubicBezTo>
                    <a:pt x="8942" y="680"/>
                    <a:pt x="8573" y="930"/>
                    <a:pt x="8263" y="1311"/>
                  </a:cubicBezTo>
                  <a:cubicBezTo>
                    <a:pt x="8204" y="1370"/>
                    <a:pt x="8215" y="1477"/>
                    <a:pt x="8275" y="1525"/>
                  </a:cubicBezTo>
                  <a:cubicBezTo>
                    <a:pt x="8311" y="1561"/>
                    <a:pt x="8346" y="1573"/>
                    <a:pt x="8382" y="1573"/>
                  </a:cubicBezTo>
                  <a:cubicBezTo>
                    <a:pt x="8430" y="1573"/>
                    <a:pt x="8465" y="1561"/>
                    <a:pt x="8501" y="1513"/>
                  </a:cubicBezTo>
                  <a:cubicBezTo>
                    <a:pt x="9168" y="763"/>
                    <a:pt x="10073" y="477"/>
                    <a:pt x="10525" y="382"/>
                  </a:cubicBezTo>
                  <a:close/>
                  <a:moveTo>
                    <a:pt x="5429" y="1608"/>
                  </a:moveTo>
                  <a:cubicBezTo>
                    <a:pt x="5965" y="1608"/>
                    <a:pt x="6501" y="1751"/>
                    <a:pt x="7013" y="2049"/>
                  </a:cubicBezTo>
                  <a:cubicBezTo>
                    <a:pt x="7489" y="2335"/>
                    <a:pt x="7930" y="2716"/>
                    <a:pt x="8323" y="3216"/>
                  </a:cubicBezTo>
                  <a:cubicBezTo>
                    <a:pt x="9061" y="4180"/>
                    <a:pt x="9525" y="5430"/>
                    <a:pt x="9525" y="6561"/>
                  </a:cubicBezTo>
                  <a:cubicBezTo>
                    <a:pt x="9525" y="8538"/>
                    <a:pt x="7692" y="10145"/>
                    <a:pt x="5429" y="10145"/>
                  </a:cubicBezTo>
                  <a:cubicBezTo>
                    <a:pt x="3167" y="10145"/>
                    <a:pt x="1346" y="8538"/>
                    <a:pt x="1346" y="6561"/>
                  </a:cubicBezTo>
                  <a:cubicBezTo>
                    <a:pt x="1346" y="5430"/>
                    <a:pt x="1786" y="4180"/>
                    <a:pt x="2548" y="3216"/>
                  </a:cubicBezTo>
                  <a:cubicBezTo>
                    <a:pt x="2929" y="2716"/>
                    <a:pt x="3381" y="2335"/>
                    <a:pt x="3858" y="2049"/>
                  </a:cubicBezTo>
                  <a:cubicBezTo>
                    <a:pt x="4358" y="1751"/>
                    <a:pt x="4894" y="1608"/>
                    <a:pt x="5429" y="1608"/>
                  </a:cubicBezTo>
                  <a:close/>
                  <a:moveTo>
                    <a:pt x="535" y="1"/>
                  </a:moveTo>
                  <a:cubicBezTo>
                    <a:pt x="400" y="1"/>
                    <a:pt x="266" y="9"/>
                    <a:pt x="131" y="25"/>
                  </a:cubicBezTo>
                  <a:cubicBezTo>
                    <a:pt x="60" y="49"/>
                    <a:pt x="0" y="108"/>
                    <a:pt x="0" y="191"/>
                  </a:cubicBezTo>
                  <a:cubicBezTo>
                    <a:pt x="0" y="227"/>
                    <a:pt x="24" y="953"/>
                    <a:pt x="286" y="1751"/>
                  </a:cubicBezTo>
                  <a:cubicBezTo>
                    <a:pt x="595" y="2751"/>
                    <a:pt x="1143" y="3406"/>
                    <a:pt x="1857" y="3656"/>
                  </a:cubicBezTo>
                  <a:cubicBezTo>
                    <a:pt x="1322" y="4549"/>
                    <a:pt x="1024" y="5597"/>
                    <a:pt x="1024" y="6561"/>
                  </a:cubicBezTo>
                  <a:cubicBezTo>
                    <a:pt x="1024" y="7609"/>
                    <a:pt x="1488" y="8585"/>
                    <a:pt x="2322" y="9335"/>
                  </a:cubicBezTo>
                  <a:cubicBezTo>
                    <a:pt x="3155" y="10062"/>
                    <a:pt x="4251" y="10466"/>
                    <a:pt x="5429" y="10466"/>
                  </a:cubicBezTo>
                  <a:cubicBezTo>
                    <a:pt x="6608" y="10466"/>
                    <a:pt x="7715" y="10062"/>
                    <a:pt x="8549" y="9335"/>
                  </a:cubicBezTo>
                  <a:cubicBezTo>
                    <a:pt x="9382" y="8585"/>
                    <a:pt x="9835" y="7609"/>
                    <a:pt x="9835" y="6561"/>
                  </a:cubicBezTo>
                  <a:cubicBezTo>
                    <a:pt x="9835" y="5609"/>
                    <a:pt x="9525" y="4573"/>
                    <a:pt x="9001" y="3656"/>
                  </a:cubicBezTo>
                  <a:cubicBezTo>
                    <a:pt x="9716" y="3418"/>
                    <a:pt x="10251" y="2751"/>
                    <a:pt x="10585" y="1751"/>
                  </a:cubicBezTo>
                  <a:cubicBezTo>
                    <a:pt x="10835" y="953"/>
                    <a:pt x="10871" y="227"/>
                    <a:pt x="10871" y="191"/>
                  </a:cubicBezTo>
                  <a:cubicBezTo>
                    <a:pt x="10871" y="120"/>
                    <a:pt x="10811" y="49"/>
                    <a:pt x="10728" y="25"/>
                  </a:cubicBezTo>
                  <a:cubicBezTo>
                    <a:pt x="10595" y="9"/>
                    <a:pt x="10462" y="1"/>
                    <a:pt x="10328" y="1"/>
                  </a:cubicBezTo>
                  <a:cubicBezTo>
                    <a:pt x="9657" y="1"/>
                    <a:pt x="8970" y="201"/>
                    <a:pt x="8275" y="608"/>
                  </a:cubicBezTo>
                  <a:cubicBezTo>
                    <a:pt x="7668" y="965"/>
                    <a:pt x="7203" y="1394"/>
                    <a:pt x="6953" y="1668"/>
                  </a:cubicBezTo>
                  <a:cubicBezTo>
                    <a:pt x="6465" y="1418"/>
                    <a:pt x="5941" y="1299"/>
                    <a:pt x="5429" y="1299"/>
                  </a:cubicBezTo>
                  <a:cubicBezTo>
                    <a:pt x="4917" y="1299"/>
                    <a:pt x="4405" y="1418"/>
                    <a:pt x="3917" y="1668"/>
                  </a:cubicBezTo>
                  <a:cubicBezTo>
                    <a:pt x="3655" y="1394"/>
                    <a:pt x="3203" y="965"/>
                    <a:pt x="2584" y="608"/>
                  </a:cubicBezTo>
                  <a:cubicBezTo>
                    <a:pt x="1899" y="201"/>
                    <a:pt x="1214" y="1"/>
                    <a:pt x="5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1" name="Google Shape;12067;p81">
              <a:extLst>
                <a:ext uri="{FF2B5EF4-FFF2-40B4-BE49-F238E27FC236}">
                  <a16:creationId xmlns:a16="http://schemas.microsoft.com/office/drawing/2014/main" id="{155FF6F7-AA7D-E434-49AC-0EB9E46413AC}"/>
                </a:ext>
              </a:extLst>
            </p:cNvPr>
            <p:cNvSpPr/>
            <p:nvPr/>
          </p:nvSpPr>
          <p:spPr>
            <a:xfrm>
              <a:off x="8103149" y="1685426"/>
              <a:ext cx="132256" cy="123104"/>
            </a:xfrm>
            <a:custGeom>
              <a:avLst/>
              <a:gdLst/>
              <a:ahLst/>
              <a:cxnLst/>
              <a:rect l="l" t="t" r="r" b="b"/>
              <a:pathLst>
                <a:path w="4133" h="3847" extrusionOk="0">
                  <a:moveTo>
                    <a:pt x="2037" y="311"/>
                  </a:moveTo>
                  <a:cubicBezTo>
                    <a:pt x="2513" y="311"/>
                    <a:pt x="2953" y="489"/>
                    <a:pt x="3275" y="799"/>
                  </a:cubicBezTo>
                  <a:cubicBezTo>
                    <a:pt x="3596" y="1108"/>
                    <a:pt x="3775" y="1561"/>
                    <a:pt x="3775" y="2049"/>
                  </a:cubicBezTo>
                  <a:cubicBezTo>
                    <a:pt x="3811" y="2263"/>
                    <a:pt x="3763" y="2406"/>
                    <a:pt x="3644" y="2513"/>
                  </a:cubicBezTo>
                  <a:cubicBezTo>
                    <a:pt x="3496" y="2654"/>
                    <a:pt x="3235" y="2695"/>
                    <a:pt x="2963" y="2695"/>
                  </a:cubicBezTo>
                  <a:cubicBezTo>
                    <a:pt x="2776" y="2695"/>
                    <a:pt x="2583" y="2675"/>
                    <a:pt x="2418" y="2656"/>
                  </a:cubicBezTo>
                  <a:cubicBezTo>
                    <a:pt x="2287" y="2644"/>
                    <a:pt x="2156" y="2632"/>
                    <a:pt x="2048" y="2632"/>
                  </a:cubicBezTo>
                  <a:cubicBezTo>
                    <a:pt x="1941" y="2632"/>
                    <a:pt x="1810" y="2644"/>
                    <a:pt x="1679" y="2656"/>
                  </a:cubicBezTo>
                  <a:cubicBezTo>
                    <a:pt x="1511" y="2671"/>
                    <a:pt x="1316" y="2690"/>
                    <a:pt x="1127" y="2690"/>
                  </a:cubicBezTo>
                  <a:cubicBezTo>
                    <a:pt x="861" y="2690"/>
                    <a:pt x="606" y="2652"/>
                    <a:pt x="453" y="2513"/>
                  </a:cubicBezTo>
                  <a:cubicBezTo>
                    <a:pt x="358" y="2406"/>
                    <a:pt x="298" y="2263"/>
                    <a:pt x="298" y="2049"/>
                  </a:cubicBezTo>
                  <a:cubicBezTo>
                    <a:pt x="298" y="1561"/>
                    <a:pt x="477" y="1108"/>
                    <a:pt x="798" y="799"/>
                  </a:cubicBezTo>
                  <a:cubicBezTo>
                    <a:pt x="1132" y="489"/>
                    <a:pt x="1560" y="311"/>
                    <a:pt x="2037" y="311"/>
                  </a:cubicBezTo>
                  <a:close/>
                  <a:moveTo>
                    <a:pt x="2060" y="2954"/>
                  </a:moveTo>
                  <a:cubicBezTo>
                    <a:pt x="2156" y="2954"/>
                    <a:pt x="2287" y="2978"/>
                    <a:pt x="2406" y="2978"/>
                  </a:cubicBezTo>
                  <a:cubicBezTo>
                    <a:pt x="2584" y="2989"/>
                    <a:pt x="2763" y="3001"/>
                    <a:pt x="2953" y="3001"/>
                  </a:cubicBezTo>
                  <a:cubicBezTo>
                    <a:pt x="3060" y="3001"/>
                    <a:pt x="3156" y="3001"/>
                    <a:pt x="3239" y="2989"/>
                  </a:cubicBezTo>
                  <a:lnTo>
                    <a:pt x="3239" y="2989"/>
                  </a:lnTo>
                  <a:cubicBezTo>
                    <a:pt x="3037" y="3335"/>
                    <a:pt x="2644" y="3537"/>
                    <a:pt x="2239" y="3537"/>
                  </a:cubicBezTo>
                  <a:lnTo>
                    <a:pt x="1882" y="3537"/>
                  </a:lnTo>
                  <a:cubicBezTo>
                    <a:pt x="1465" y="3537"/>
                    <a:pt x="1096" y="3335"/>
                    <a:pt x="870" y="2989"/>
                  </a:cubicBezTo>
                  <a:lnTo>
                    <a:pt x="870" y="2989"/>
                  </a:lnTo>
                  <a:cubicBezTo>
                    <a:pt x="979" y="2999"/>
                    <a:pt x="1092" y="3002"/>
                    <a:pt x="1204" y="3002"/>
                  </a:cubicBezTo>
                  <a:cubicBezTo>
                    <a:pt x="1385" y="3002"/>
                    <a:pt x="1565" y="2992"/>
                    <a:pt x="1727" y="2978"/>
                  </a:cubicBezTo>
                  <a:cubicBezTo>
                    <a:pt x="1858" y="2954"/>
                    <a:pt x="1977" y="2954"/>
                    <a:pt x="2060" y="2954"/>
                  </a:cubicBezTo>
                  <a:close/>
                  <a:moveTo>
                    <a:pt x="2060" y="1"/>
                  </a:moveTo>
                  <a:cubicBezTo>
                    <a:pt x="894" y="1"/>
                    <a:pt x="1" y="870"/>
                    <a:pt x="1" y="2049"/>
                  </a:cubicBezTo>
                  <a:cubicBezTo>
                    <a:pt x="1" y="2346"/>
                    <a:pt x="84" y="2573"/>
                    <a:pt x="263" y="2739"/>
                  </a:cubicBezTo>
                  <a:cubicBezTo>
                    <a:pt x="322" y="2799"/>
                    <a:pt x="393" y="2835"/>
                    <a:pt x="477" y="2870"/>
                  </a:cubicBezTo>
                  <a:cubicBezTo>
                    <a:pt x="691" y="3466"/>
                    <a:pt x="1263" y="3847"/>
                    <a:pt x="1882" y="3847"/>
                  </a:cubicBezTo>
                  <a:lnTo>
                    <a:pt x="2239" y="3847"/>
                  </a:lnTo>
                  <a:cubicBezTo>
                    <a:pt x="2870" y="3847"/>
                    <a:pt x="3430" y="3466"/>
                    <a:pt x="3656" y="2870"/>
                  </a:cubicBezTo>
                  <a:cubicBezTo>
                    <a:pt x="3727" y="2835"/>
                    <a:pt x="3811" y="2775"/>
                    <a:pt x="3870" y="2716"/>
                  </a:cubicBezTo>
                  <a:cubicBezTo>
                    <a:pt x="4049" y="2561"/>
                    <a:pt x="4132" y="2335"/>
                    <a:pt x="4132" y="2037"/>
                  </a:cubicBezTo>
                  <a:cubicBezTo>
                    <a:pt x="4132" y="1489"/>
                    <a:pt x="3906" y="953"/>
                    <a:pt x="3525" y="572"/>
                  </a:cubicBezTo>
                  <a:cubicBezTo>
                    <a:pt x="3132" y="203"/>
                    <a:pt x="2620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2" name="Google Shape;12068;p81">
              <a:extLst>
                <a:ext uri="{FF2B5EF4-FFF2-40B4-BE49-F238E27FC236}">
                  <a16:creationId xmlns:a16="http://schemas.microsoft.com/office/drawing/2014/main" id="{535A5AFD-BF26-8589-C520-856761A69B0E}"/>
                </a:ext>
              </a:extLst>
            </p:cNvPr>
            <p:cNvSpPr/>
            <p:nvPr/>
          </p:nvSpPr>
          <p:spPr>
            <a:xfrm>
              <a:off x="8087149" y="164049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79" y="0"/>
                  </a:moveTo>
                  <a:cubicBezTo>
                    <a:pt x="298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8" y="1500"/>
                    <a:pt x="679" y="1500"/>
                  </a:cubicBezTo>
                  <a:cubicBezTo>
                    <a:pt x="1048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58" y="595"/>
                    <a:pt x="1286" y="524"/>
                    <a:pt x="1191" y="524"/>
                  </a:cubicBezTo>
                  <a:cubicBezTo>
                    <a:pt x="1108" y="524"/>
                    <a:pt x="1036" y="595"/>
                    <a:pt x="1036" y="691"/>
                  </a:cubicBezTo>
                  <a:lnTo>
                    <a:pt x="1036" y="845"/>
                  </a:lnTo>
                  <a:cubicBezTo>
                    <a:pt x="1036" y="1048"/>
                    <a:pt x="870" y="1203"/>
                    <a:pt x="679" y="1203"/>
                  </a:cubicBezTo>
                  <a:cubicBezTo>
                    <a:pt x="477" y="1203"/>
                    <a:pt x="322" y="1036"/>
                    <a:pt x="322" y="845"/>
                  </a:cubicBezTo>
                  <a:lnTo>
                    <a:pt x="322" y="691"/>
                  </a:lnTo>
                  <a:cubicBezTo>
                    <a:pt x="322" y="488"/>
                    <a:pt x="477" y="333"/>
                    <a:pt x="679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23" name="Google Shape;12069;p81">
              <a:extLst>
                <a:ext uri="{FF2B5EF4-FFF2-40B4-BE49-F238E27FC236}">
                  <a16:creationId xmlns:a16="http://schemas.microsoft.com/office/drawing/2014/main" id="{641307CC-5F81-F698-1F21-75245A6675C4}"/>
                </a:ext>
              </a:extLst>
            </p:cNvPr>
            <p:cNvSpPr/>
            <p:nvPr/>
          </p:nvSpPr>
          <p:spPr>
            <a:xfrm>
              <a:off x="8207149" y="1640498"/>
              <a:ext cx="43104" cy="48032"/>
            </a:xfrm>
            <a:custGeom>
              <a:avLst/>
              <a:gdLst/>
              <a:ahLst/>
              <a:cxnLst/>
              <a:rect l="l" t="t" r="r" b="b"/>
              <a:pathLst>
                <a:path w="1347" h="1501" extrusionOk="0">
                  <a:moveTo>
                    <a:pt x="680" y="0"/>
                  </a:moveTo>
                  <a:cubicBezTo>
                    <a:pt x="299" y="0"/>
                    <a:pt x="1" y="298"/>
                    <a:pt x="1" y="667"/>
                  </a:cubicBezTo>
                  <a:lnTo>
                    <a:pt x="1" y="833"/>
                  </a:lnTo>
                  <a:cubicBezTo>
                    <a:pt x="1" y="1203"/>
                    <a:pt x="299" y="1500"/>
                    <a:pt x="680" y="1500"/>
                  </a:cubicBezTo>
                  <a:cubicBezTo>
                    <a:pt x="1049" y="1500"/>
                    <a:pt x="1346" y="1203"/>
                    <a:pt x="1346" y="833"/>
                  </a:cubicBezTo>
                  <a:lnTo>
                    <a:pt x="1346" y="691"/>
                  </a:lnTo>
                  <a:cubicBezTo>
                    <a:pt x="1346" y="595"/>
                    <a:pt x="1287" y="524"/>
                    <a:pt x="1192" y="524"/>
                  </a:cubicBezTo>
                  <a:cubicBezTo>
                    <a:pt x="1108" y="524"/>
                    <a:pt x="1037" y="595"/>
                    <a:pt x="1037" y="691"/>
                  </a:cubicBezTo>
                  <a:lnTo>
                    <a:pt x="1037" y="845"/>
                  </a:lnTo>
                  <a:cubicBezTo>
                    <a:pt x="1037" y="1048"/>
                    <a:pt x="870" y="1203"/>
                    <a:pt x="680" y="1203"/>
                  </a:cubicBezTo>
                  <a:cubicBezTo>
                    <a:pt x="477" y="1203"/>
                    <a:pt x="311" y="1036"/>
                    <a:pt x="311" y="845"/>
                  </a:cubicBezTo>
                  <a:lnTo>
                    <a:pt x="311" y="691"/>
                  </a:lnTo>
                  <a:cubicBezTo>
                    <a:pt x="311" y="488"/>
                    <a:pt x="477" y="333"/>
                    <a:pt x="680" y="333"/>
                  </a:cubicBezTo>
                  <a:cubicBezTo>
                    <a:pt x="763" y="333"/>
                    <a:pt x="834" y="250"/>
                    <a:pt x="834" y="167"/>
                  </a:cubicBezTo>
                  <a:cubicBezTo>
                    <a:pt x="834" y="71"/>
                    <a:pt x="763" y="0"/>
                    <a:pt x="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24" name="Google Shape;12070;p81">
            <a:extLst>
              <a:ext uri="{FF2B5EF4-FFF2-40B4-BE49-F238E27FC236}">
                <a16:creationId xmlns:a16="http://schemas.microsoft.com/office/drawing/2014/main" id="{1F2953BE-2514-D2BF-4D36-EE96D26772C1}"/>
              </a:ext>
            </a:extLst>
          </p:cNvPr>
          <p:cNvGrpSpPr/>
          <p:nvPr/>
        </p:nvGrpSpPr>
        <p:grpSpPr>
          <a:xfrm>
            <a:off x="5899424" y="3040268"/>
            <a:ext cx="695744" cy="607808"/>
            <a:chOff x="3048045" y="1522930"/>
            <a:chExt cx="347872" cy="3039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25" name="Google Shape;12071;p81">
              <a:extLst>
                <a:ext uri="{FF2B5EF4-FFF2-40B4-BE49-F238E27FC236}">
                  <a16:creationId xmlns:a16="http://schemas.microsoft.com/office/drawing/2014/main" id="{FB527AC8-2AD6-63E4-F538-E4DED73A9D82}"/>
                </a:ext>
              </a:extLst>
            </p:cNvPr>
            <p:cNvSpPr/>
            <p:nvPr/>
          </p:nvSpPr>
          <p:spPr>
            <a:xfrm>
              <a:off x="3137965" y="1548658"/>
              <a:ext cx="10688" cy="13760"/>
            </a:xfrm>
            <a:custGeom>
              <a:avLst/>
              <a:gdLst/>
              <a:ahLst/>
              <a:cxnLst/>
              <a:rect l="l" t="t" r="r" b="b"/>
              <a:pathLst>
                <a:path w="334" h="430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263"/>
                  </a:lnTo>
                  <a:cubicBezTo>
                    <a:pt x="0" y="358"/>
                    <a:pt x="72" y="429"/>
                    <a:pt x="167" y="429"/>
                  </a:cubicBezTo>
                  <a:cubicBezTo>
                    <a:pt x="262" y="429"/>
                    <a:pt x="334" y="358"/>
                    <a:pt x="334" y="263"/>
                  </a:cubicBezTo>
                  <a:lnTo>
                    <a:pt x="334" y="167"/>
                  </a:lnTo>
                  <a:cubicBezTo>
                    <a:pt x="310" y="60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grpSp>
          <p:nvGrpSpPr>
            <p:cNvPr id="226" name="Google Shape;12072;p81">
              <a:extLst>
                <a:ext uri="{FF2B5EF4-FFF2-40B4-BE49-F238E27FC236}">
                  <a16:creationId xmlns:a16="http://schemas.microsoft.com/office/drawing/2014/main" id="{4EE0A5AA-3C04-E0E4-D650-AA3EA573BB6E}"/>
                </a:ext>
              </a:extLst>
            </p:cNvPr>
            <p:cNvGrpSpPr/>
            <p:nvPr/>
          </p:nvGrpSpPr>
          <p:grpSpPr>
            <a:xfrm>
              <a:off x="3048045" y="1522930"/>
              <a:ext cx="347872" cy="303904"/>
              <a:chOff x="3048045" y="1522930"/>
              <a:chExt cx="347872" cy="303904"/>
            </a:xfrm>
            <a:grpFill/>
          </p:grpSpPr>
          <p:sp>
            <p:nvSpPr>
              <p:cNvPr id="227" name="Google Shape;12073;p81">
                <a:extLst>
                  <a:ext uri="{FF2B5EF4-FFF2-40B4-BE49-F238E27FC236}">
                    <a16:creationId xmlns:a16="http://schemas.microsoft.com/office/drawing/2014/main" id="{23FD5B3D-166E-D914-CFFB-5B7CF354B4D6}"/>
                  </a:ext>
                </a:extLst>
              </p:cNvPr>
              <p:cNvSpPr/>
              <p:nvPr/>
            </p:nvSpPr>
            <p:spPr>
              <a:xfrm>
                <a:off x="3048045" y="1522930"/>
                <a:ext cx="347872" cy="303904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9497" extrusionOk="0">
                    <a:moveTo>
                      <a:pt x="5752" y="4495"/>
                    </a:moveTo>
                    <a:cubicBezTo>
                      <a:pt x="6093" y="4495"/>
                      <a:pt x="6440" y="4510"/>
                      <a:pt x="6775" y="4543"/>
                    </a:cubicBezTo>
                    <a:cubicBezTo>
                      <a:pt x="6680" y="4674"/>
                      <a:pt x="6597" y="4817"/>
                      <a:pt x="6513" y="4972"/>
                    </a:cubicBezTo>
                    <a:cubicBezTo>
                      <a:pt x="6229" y="4945"/>
                      <a:pt x="5949" y="4933"/>
                      <a:pt x="5681" y="4933"/>
                    </a:cubicBezTo>
                    <a:cubicBezTo>
                      <a:pt x="5354" y="4933"/>
                      <a:pt x="5044" y="4951"/>
                      <a:pt x="4763" y="4984"/>
                    </a:cubicBezTo>
                    <a:cubicBezTo>
                      <a:pt x="4834" y="4841"/>
                      <a:pt x="4918" y="4674"/>
                      <a:pt x="4977" y="4519"/>
                    </a:cubicBezTo>
                    <a:cubicBezTo>
                      <a:pt x="5227" y="4504"/>
                      <a:pt x="5488" y="4495"/>
                      <a:pt x="5752" y="4495"/>
                    </a:cubicBezTo>
                    <a:close/>
                    <a:moveTo>
                      <a:pt x="5644" y="5242"/>
                    </a:moveTo>
                    <a:cubicBezTo>
                      <a:pt x="5874" y="5242"/>
                      <a:pt x="6115" y="5252"/>
                      <a:pt x="6358" y="5269"/>
                    </a:cubicBezTo>
                    <a:lnTo>
                      <a:pt x="6085" y="5853"/>
                    </a:lnTo>
                    <a:cubicBezTo>
                      <a:pt x="5751" y="6579"/>
                      <a:pt x="5418" y="7282"/>
                      <a:pt x="4930" y="7639"/>
                    </a:cubicBezTo>
                    <a:cubicBezTo>
                      <a:pt x="4811" y="7722"/>
                      <a:pt x="4680" y="7794"/>
                      <a:pt x="4561" y="7877"/>
                    </a:cubicBezTo>
                    <a:cubicBezTo>
                      <a:pt x="4525" y="7853"/>
                      <a:pt x="4501" y="7841"/>
                      <a:pt x="4477" y="7829"/>
                    </a:cubicBezTo>
                    <a:cubicBezTo>
                      <a:pt x="4120" y="7555"/>
                      <a:pt x="3989" y="7246"/>
                      <a:pt x="4049" y="6805"/>
                    </a:cubicBezTo>
                    <a:cubicBezTo>
                      <a:pt x="4108" y="6389"/>
                      <a:pt x="4334" y="5889"/>
                      <a:pt x="4596" y="5329"/>
                    </a:cubicBezTo>
                    <a:cubicBezTo>
                      <a:pt x="4895" y="5269"/>
                      <a:pt x="5255" y="5242"/>
                      <a:pt x="5644" y="5242"/>
                    </a:cubicBezTo>
                    <a:close/>
                    <a:moveTo>
                      <a:pt x="2060" y="6412"/>
                    </a:moveTo>
                    <a:lnTo>
                      <a:pt x="2060" y="6412"/>
                    </a:lnTo>
                    <a:cubicBezTo>
                      <a:pt x="2036" y="6948"/>
                      <a:pt x="2096" y="7460"/>
                      <a:pt x="2322" y="7936"/>
                    </a:cubicBezTo>
                    <a:cubicBezTo>
                      <a:pt x="2132" y="7794"/>
                      <a:pt x="1977" y="7615"/>
                      <a:pt x="1905" y="7413"/>
                    </a:cubicBezTo>
                    <a:cubicBezTo>
                      <a:pt x="1763" y="6984"/>
                      <a:pt x="1858" y="6662"/>
                      <a:pt x="2060" y="6412"/>
                    </a:cubicBezTo>
                    <a:close/>
                    <a:moveTo>
                      <a:pt x="7370" y="5400"/>
                    </a:moveTo>
                    <a:cubicBezTo>
                      <a:pt x="8251" y="5579"/>
                      <a:pt x="8918" y="5900"/>
                      <a:pt x="9121" y="6281"/>
                    </a:cubicBezTo>
                    <a:cubicBezTo>
                      <a:pt x="9192" y="6424"/>
                      <a:pt x="9216" y="6555"/>
                      <a:pt x="9156" y="6710"/>
                    </a:cubicBezTo>
                    <a:cubicBezTo>
                      <a:pt x="9025" y="7067"/>
                      <a:pt x="8561" y="7389"/>
                      <a:pt x="7859" y="7663"/>
                    </a:cubicBezTo>
                    <a:cubicBezTo>
                      <a:pt x="7335" y="7853"/>
                      <a:pt x="6727" y="7984"/>
                      <a:pt x="6144" y="8032"/>
                    </a:cubicBezTo>
                    <a:cubicBezTo>
                      <a:pt x="6704" y="7377"/>
                      <a:pt x="6954" y="6615"/>
                      <a:pt x="7192" y="5924"/>
                    </a:cubicBezTo>
                    <a:cubicBezTo>
                      <a:pt x="7251" y="5746"/>
                      <a:pt x="7311" y="5567"/>
                      <a:pt x="7370" y="5400"/>
                    </a:cubicBezTo>
                    <a:close/>
                    <a:moveTo>
                      <a:pt x="3407" y="319"/>
                    </a:moveTo>
                    <a:cubicBezTo>
                      <a:pt x="3697" y="319"/>
                      <a:pt x="3980" y="376"/>
                      <a:pt x="4239" y="495"/>
                    </a:cubicBezTo>
                    <a:cubicBezTo>
                      <a:pt x="4989" y="828"/>
                      <a:pt x="5346" y="1590"/>
                      <a:pt x="5203" y="2591"/>
                    </a:cubicBezTo>
                    <a:cubicBezTo>
                      <a:pt x="5084" y="3543"/>
                      <a:pt x="4692" y="4388"/>
                      <a:pt x="4334" y="5150"/>
                    </a:cubicBezTo>
                    <a:cubicBezTo>
                      <a:pt x="4049" y="5746"/>
                      <a:pt x="3810" y="6270"/>
                      <a:pt x="3739" y="6746"/>
                    </a:cubicBezTo>
                    <a:cubicBezTo>
                      <a:pt x="3656" y="7258"/>
                      <a:pt x="3822" y="7675"/>
                      <a:pt x="4227" y="8008"/>
                    </a:cubicBezTo>
                    <a:cubicBezTo>
                      <a:pt x="4060" y="8067"/>
                      <a:pt x="3894" y="8127"/>
                      <a:pt x="3739" y="8151"/>
                    </a:cubicBezTo>
                    <a:cubicBezTo>
                      <a:pt x="3644" y="8032"/>
                      <a:pt x="3584" y="7913"/>
                      <a:pt x="3525" y="7817"/>
                    </a:cubicBezTo>
                    <a:cubicBezTo>
                      <a:pt x="3498" y="7754"/>
                      <a:pt x="3436" y="7725"/>
                      <a:pt x="3377" y="7725"/>
                    </a:cubicBezTo>
                    <a:cubicBezTo>
                      <a:pt x="3358" y="7725"/>
                      <a:pt x="3340" y="7728"/>
                      <a:pt x="3322" y="7734"/>
                    </a:cubicBezTo>
                    <a:cubicBezTo>
                      <a:pt x="3239" y="7782"/>
                      <a:pt x="3215" y="7865"/>
                      <a:pt x="3239" y="7948"/>
                    </a:cubicBezTo>
                    <a:cubicBezTo>
                      <a:pt x="3287" y="8032"/>
                      <a:pt x="3334" y="8115"/>
                      <a:pt x="3382" y="8186"/>
                    </a:cubicBezTo>
                    <a:cubicBezTo>
                      <a:pt x="3179" y="8186"/>
                      <a:pt x="2989" y="8163"/>
                      <a:pt x="2810" y="8127"/>
                    </a:cubicBezTo>
                    <a:cubicBezTo>
                      <a:pt x="2025" y="6984"/>
                      <a:pt x="2453" y="5353"/>
                      <a:pt x="2846" y="3912"/>
                    </a:cubicBezTo>
                    <a:cubicBezTo>
                      <a:pt x="2977" y="3412"/>
                      <a:pt x="3108" y="2924"/>
                      <a:pt x="3179" y="2483"/>
                    </a:cubicBezTo>
                    <a:cubicBezTo>
                      <a:pt x="3572" y="2412"/>
                      <a:pt x="3918" y="2305"/>
                      <a:pt x="4120" y="2233"/>
                    </a:cubicBezTo>
                    <a:lnTo>
                      <a:pt x="4120" y="2555"/>
                    </a:lnTo>
                    <a:cubicBezTo>
                      <a:pt x="4120" y="2650"/>
                      <a:pt x="4180" y="2722"/>
                      <a:pt x="4275" y="2722"/>
                    </a:cubicBezTo>
                    <a:cubicBezTo>
                      <a:pt x="4358" y="2722"/>
                      <a:pt x="4418" y="2650"/>
                      <a:pt x="4430" y="2579"/>
                    </a:cubicBezTo>
                    <a:cubicBezTo>
                      <a:pt x="4453" y="2376"/>
                      <a:pt x="4430" y="2186"/>
                      <a:pt x="4418" y="1995"/>
                    </a:cubicBezTo>
                    <a:cubicBezTo>
                      <a:pt x="4418" y="1948"/>
                      <a:pt x="4394" y="1900"/>
                      <a:pt x="4346" y="1876"/>
                    </a:cubicBezTo>
                    <a:cubicBezTo>
                      <a:pt x="4320" y="1857"/>
                      <a:pt x="4294" y="1848"/>
                      <a:pt x="4270" y="1848"/>
                    </a:cubicBezTo>
                    <a:cubicBezTo>
                      <a:pt x="4250" y="1848"/>
                      <a:pt x="4231" y="1854"/>
                      <a:pt x="4215" y="1864"/>
                    </a:cubicBezTo>
                    <a:cubicBezTo>
                      <a:pt x="4215" y="1864"/>
                      <a:pt x="3656" y="2079"/>
                      <a:pt x="3084" y="2174"/>
                    </a:cubicBezTo>
                    <a:cubicBezTo>
                      <a:pt x="2919" y="2202"/>
                      <a:pt x="2741" y="2221"/>
                      <a:pt x="2569" y="2221"/>
                    </a:cubicBezTo>
                    <a:cubicBezTo>
                      <a:pt x="2307" y="2221"/>
                      <a:pt x="2059" y="2177"/>
                      <a:pt x="1894" y="2055"/>
                    </a:cubicBezTo>
                    <a:lnTo>
                      <a:pt x="1953" y="2055"/>
                    </a:lnTo>
                    <a:cubicBezTo>
                      <a:pt x="1973" y="2055"/>
                      <a:pt x="1992" y="2056"/>
                      <a:pt x="2012" y="2056"/>
                    </a:cubicBezTo>
                    <a:cubicBezTo>
                      <a:pt x="2431" y="2056"/>
                      <a:pt x="2946" y="1937"/>
                      <a:pt x="3537" y="1709"/>
                    </a:cubicBezTo>
                    <a:cubicBezTo>
                      <a:pt x="3620" y="1686"/>
                      <a:pt x="3656" y="1590"/>
                      <a:pt x="3632" y="1507"/>
                    </a:cubicBezTo>
                    <a:cubicBezTo>
                      <a:pt x="3614" y="1434"/>
                      <a:pt x="3554" y="1403"/>
                      <a:pt x="3489" y="1403"/>
                    </a:cubicBezTo>
                    <a:cubicBezTo>
                      <a:pt x="3469" y="1403"/>
                      <a:pt x="3449" y="1406"/>
                      <a:pt x="3429" y="1412"/>
                    </a:cubicBezTo>
                    <a:cubicBezTo>
                      <a:pt x="2837" y="1644"/>
                      <a:pt x="2361" y="1735"/>
                      <a:pt x="2013" y="1735"/>
                    </a:cubicBezTo>
                    <a:cubicBezTo>
                      <a:pt x="1683" y="1735"/>
                      <a:pt x="1469" y="1653"/>
                      <a:pt x="1382" y="1531"/>
                    </a:cubicBezTo>
                    <a:cubicBezTo>
                      <a:pt x="1298" y="1412"/>
                      <a:pt x="1382" y="1293"/>
                      <a:pt x="1429" y="1245"/>
                    </a:cubicBezTo>
                    <a:cubicBezTo>
                      <a:pt x="1975" y="648"/>
                      <a:pt x="2712" y="319"/>
                      <a:pt x="3407" y="319"/>
                    </a:cubicBezTo>
                    <a:close/>
                    <a:moveTo>
                      <a:pt x="7716" y="4674"/>
                    </a:moveTo>
                    <a:cubicBezTo>
                      <a:pt x="8549" y="4817"/>
                      <a:pt x="9240" y="5055"/>
                      <a:pt x="9752" y="5353"/>
                    </a:cubicBezTo>
                    <a:cubicBezTo>
                      <a:pt x="10121" y="5567"/>
                      <a:pt x="10549" y="5924"/>
                      <a:pt x="10549" y="6412"/>
                    </a:cubicBezTo>
                    <a:cubicBezTo>
                      <a:pt x="10549" y="6889"/>
                      <a:pt x="10287" y="7365"/>
                      <a:pt x="9775" y="7782"/>
                    </a:cubicBezTo>
                    <a:cubicBezTo>
                      <a:pt x="9168" y="8270"/>
                      <a:pt x="8263" y="8663"/>
                      <a:pt x="7204" y="8877"/>
                    </a:cubicBezTo>
                    <a:cubicBezTo>
                      <a:pt x="6612" y="8997"/>
                      <a:pt x="6014" y="9062"/>
                      <a:pt x="5455" y="9062"/>
                    </a:cubicBezTo>
                    <a:cubicBezTo>
                      <a:pt x="5237" y="9062"/>
                      <a:pt x="5026" y="9052"/>
                      <a:pt x="4822" y="9032"/>
                    </a:cubicBezTo>
                    <a:cubicBezTo>
                      <a:pt x="4894" y="9008"/>
                      <a:pt x="4977" y="8960"/>
                      <a:pt x="5049" y="8925"/>
                    </a:cubicBezTo>
                    <a:cubicBezTo>
                      <a:pt x="5358" y="8758"/>
                      <a:pt x="5608" y="8579"/>
                      <a:pt x="5835" y="8389"/>
                    </a:cubicBezTo>
                    <a:cubicBezTo>
                      <a:pt x="6549" y="8365"/>
                      <a:pt x="7335" y="8210"/>
                      <a:pt x="7990" y="7972"/>
                    </a:cubicBezTo>
                    <a:cubicBezTo>
                      <a:pt x="8549" y="7770"/>
                      <a:pt x="9264" y="7413"/>
                      <a:pt x="9466" y="6841"/>
                    </a:cubicBezTo>
                    <a:cubicBezTo>
                      <a:pt x="9561" y="6603"/>
                      <a:pt x="9537" y="6365"/>
                      <a:pt x="9406" y="6139"/>
                    </a:cubicBezTo>
                    <a:cubicBezTo>
                      <a:pt x="9156" y="5698"/>
                      <a:pt x="8442" y="5305"/>
                      <a:pt x="7489" y="5115"/>
                    </a:cubicBezTo>
                    <a:cubicBezTo>
                      <a:pt x="7549" y="4972"/>
                      <a:pt x="7620" y="4817"/>
                      <a:pt x="7716" y="4674"/>
                    </a:cubicBezTo>
                    <a:close/>
                    <a:moveTo>
                      <a:pt x="7870" y="3888"/>
                    </a:moveTo>
                    <a:lnTo>
                      <a:pt x="7870" y="3888"/>
                    </a:lnTo>
                    <a:cubicBezTo>
                      <a:pt x="7335" y="4365"/>
                      <a:pt x="7120" y="5055"/>
                      <a:pt x="6858" y="5805"/>
                    </a:cubicBezTo>
                    <a:cubicBezTo>
                      <a:pt x="6501" y="6865"/>
                      <a:pt x="6144" y="7948"/>
                      <a:pt x="4858" y="8615"/>
                    </a:cubicBezTo>
                    <a:cubicBezTo>
                      <a:pt x="4221" y="8982"/>
                      <a:pt x="3593" y="9144"/>
                      <a:pt x="3002" y="9144"/>
                    </a:cubicBezTo>
                    <a:cubicBezTo>
                      <a:pt x="2941" y="9144"/>
                      <a:pt x="2882" y="9142"/>
                      <a:pt x="2822" y="9139"/>
                    </a:cubicBezTo>
                    <a:cubicBezTo>
                      <a:pt x="2286" y="9091"/>
                      <a:pt x="1822" y="8901"/>
                      <a:pt x="1441" y="8556"/>
                    </a:cubicBezTo>
                    <a:cubicBezTo>
                      <a:pt x="1143" y="8270"/>
                      <a:pt x="953" y="7913"/>
                      <a:pt x="870" y="7532"/>
                    </a:cubicBezTo>
                    <a:cubicBezTo>
                      <a:pt x="774" y="7127"/>
                      <a:pt x="822" y="6722"/>
                      <a:pt x="989" y="6341"/>
                    </a:cubicBezTo>
                    <a:cubicBezTo>
                      <a:pt x="1179" y="5912"/>
                      <a:pt x="1632" y="5460"/>
                      <a:pt x="2203" y="5162"/>
                    </a:cubicBezTo>
                    <a:lnTo>
                      <a:pt x="2203" y="5162"/>
                    </a:lnTo>
                    <a:cubicBezTo>
                      <a:pt x="2155" y="5400"/>
                      <a:pt x="2120" y="5639"/>
                      <a:pt x="2084" y="5877"/>
                    </a:cubicBezTo>
                    <a:cubicBezTo>
                      <a:pt x="1739" y="6210"/>
                      <a:pt x="1346" y="6722"/>
                      <a:pt x="1596" y="7496"/>
                    </a:cubicBezTo>
                    <a:cubicBezTo>
                      <a:pt x="1727" y="7913"/>
                      <a:pt x="2096" y="8246"/>
                      <a:pt x="2596" y="8413"/>
                    </a:cubicBezTo>
                    <a:cubicBezTo>
                      <a:pt x="2810" y="8484"/>
                      <a:pt x="3037" y="8508"/>
                      <a:pt x="3275" y="8508"/>
                    </a:cubicBezTo>
                    <a:cubicBezTo>
                      <a:pt x="3870" y="8508"/>
                      <a:pt x="4525" y="8294"/>
                      <a:pt x="5096" y="7877"/>
                    </a:cubicBezTo>
                    <a:cubicBezTo>
                      <a:pt x="5656" y="7460"/>
                      <a:pt x="6013" y="6698"/>
                      <a:pt x="6358" y="5948"/>
                    </a:cubicBezTo>
                    <a:cubicBezTo>
                      <a:pt x="6775" y="5079"/>
                      <a:pt x="7156" y="4222"/>
                      <a:pt x="7870" y="3888"/>
                    </a:cubicBezTo>
                    <a:close/>
                    <a:moveTo>
                      <a:pt x="3412" y="0"/>
                    </a:moveTo>
                    <a:cubicBezTo>
                      <a:pt x="3196" y="0"/>
                      <a:pt x="2974" y="30"/>
                      <a:pt x="2751" y="90"/>
                    </a:cubicBezTo>
                    <a:cubicBezTo>
                      <a:pt x="2155" y="233"/>
                      <a:pt x="1620" y="566"/>
                      <a:pt x="1179" y="1043"/>
                    </a:cubicBezTo>
                    <a:cubicBezTo>
                      <a:pt x="989" y="1245"/>
                      <a:pt x="953" y="1519"/>
                      <a:pt x="1108" y="1721"/>
                    </a:cubicBezTo>
                    <a:cubicBezTo>
                      <a:pt x="1143" y="1781"/>
                      <a:pt x="1191" y="1840"/>
                      <a:pt x="1263" y="1888"/>
                    </a:cubicBezTo>
                    <a:lnTo>
                      <a:pt x="631" y="2352"/>
                    </a:lnTo>
                    <a:lnTo>
                      <a:pt x="167" y="2352"/>
                    </a:lnTo>
                    <a:cubicBezTo>
                      <a:pt x="72" y="2352"/>
                      <a:pt x="0" y="2424"/>
                      <a:pt x="0" y="2519"/>
                    </a:cubicBezTo>
                    <a:cubicBezTo>
                      <a:pt x="0" y="2602"/>
                      <a:pt x="72" y="2674"/>
                      <a:pt x="167" y="2674"/>
                    </a:cubicBezTo>
                    <a:lnTo>
                      <a:pt x="453" y="2674"/>
                    </a:lnTo>
                    <a:lnTo>
                      <a:pt x="346" y="2972"/>
                    </a:lnTo>
                    <a:cubicBezTo>
                      <a:pt x="310" y="3067"/>
                      <a:pt x="358" y="3150"/>
                      <a:pt x="453" y="3186"/>
                    </a:cubicBezTo>
                    <a:cubicBezTo>
                      <a:pt x="465" y="3186"/>
                      <a:pt x="477" y="3198"/>
                      <a:pt x="489" y="3198"/>
                    </a:cubicBezTo>
                    <a:cubicBezTo>
                      <a:pt x="548" y="3198"/>
                      <a:pt x="631" y="3150"/>
                      <a:pt x="643" y="3091"/>
                    </a:cubicBezTo>
                    <a:lnTo>
                      <a:pt x="786" y="2638"/>
                    </a:lnTo>
                    <a:lnTo>
                      <a:pt x="1477" y="2138"/>
                    </a:lnTo>
                    <a:cubicBezTo>
                      <a:pt x="1710" y="2468"/>
                      <a:pt x="2125" y="2569"/>
                      <a:pt x="2548" y="2569"/>
                    </a:cubicBezTo>
                    <a:cubicBezTo>
                      <a:pt x="2644" y="2569"/>
                      <a:pt x="2740" y="2564"/>
                      <a:pt x="2834" y="2555"/>
                    </a:cubicBezTo>
                    <a:lnTo>
                      <a:pt x="2834" y="2555"/>
                    </a:lnTo>
                    <a:cubicBezTo>
                      <a:pt x="2751" y="2960"/>
                      <a:pt x="2632" y="3412"/>
                      <a:pt x="2513" y="3865"/>
                    </a:cubicBezTo>
                    <a:cubicBezTo>
                      <a:pt x="2441" y="4186"/>
                      <a:pt x="2358" y="4496"/>
                      <a:pt x="2275" y="4805"/>
                    </a:cubicBezTo>
                    <a:cubicBezTo>
                      <a:pt x="1548" y="5138"/>
                      <a:pt x="929" y="5686"/>
                      <a:pt x="691" y="6246"/>
                    </a:cubicBezTo>
                    <a:cubicBezTo>
                      <a:pt x="489" y="6686"/>
                      <a:pt x="441" y="7174"/>
                      <a:pt x="548" y="7639"/>
                    </a:cubicBezTo>
                    <a:cubicBezTo>
                      <a:pt x="655" y="8091"/>
                      <a:pt x="882" y="8508"/>
                      <a:pt x="1227" y="8829"/>
                    </a:cubicBezTo>
                    <a:cubicBezTo>
                      <a:pt x="1632" y="9210"/>
                      <a:pt x="2179" y="9437"/>
                      <a:pt x="2798" y="9484"/>
                    </a:cubicBezTo>
                    <a:cubicBezTo>
                      <a:pt x="2870" y="9484"/>
                      <a:pt x="2953" y="9496"/>
                      <a:pt x="3025" y="9496"/>
                    </a:cubicBezTo>
                    <a:cubicBezTo>
                      <a:pt x="3406" y="9496"/>
                      <a:pt x="3799" y="9425"/>
                      <a:pt x="4215" y="9282"/>
                    </a:cubicBezTo>
                    <a:cubicBezTo>
                      <a:pt x="4596" y="9365"/>
                      <a:pt x="5037" y="9401"/>
                      <a:pt x="5489" y="9401"/>
                    </a:cubicBezTo>
                    <a:cubicBezTo>
                      <a:pt x="6061" y="9401"/>
                      <a:pt x="6668" y="9341"/>
                      <a:pt x="7251" y="9222"/>
                    </a:cubicBezTo>
                    <a:cubicBezTo>
                      <a:pt x="8371" y="9008"/>
                      <a:pt x="9323" y="8591"/>
                      <a:pt x="9978" y="8067"/>
                    </a:cubicBezTo>
                    <a:cubicBezTo>
                      <a:pt x="10573" y="7591"/>
                      <a:pt x="10871" y="7008"/>
                      <a:pt x="10871" y="6412"/>
                    </a:cubicBezTo>
                    <a:cubicBezTo>
                      <a:pt x="10871" y="5472"/>
                      <a:pt x="9764" y="4734"/>
                      <a:pt x="7906" y="4376"/>
                    </a:cubicBezTo>
                    <a:cubicBezTo>
                      <a:pt x="8109" y="4103"/>
                      <a:pt x="8394" y="3900"/>
                      <a:pt x="8787" y="3769"/>
                    </a:cubicBezTo>
                    <a:cubicBezTo>
                      <a:pt x="8871" y="3734"/>
                      <a:pt x="8918" y="3650"/>
                      <a:pt x="8883" y="3555"/>
                    </a:cubicBezTo>
                    <a:cubicBezTo>
                      <a:pt x="8871" y="3495"/>
                      <a:pt x="8811" y="3448"/>
                      <a:pt x="8740" y="3448"/>
                    </a:cubicBezTo>
                    <a:cubicBezTo>
                      <a:pt x="8698" y="3446"/>
                      <a:pt x="8657" y="3444"/>
                      <a:pt x="8616" y="3444"/>
                    </a:cubicBezTo>
                    <a:cubicBezTo>
                      <a:pt x="8002" y="3444"/>
                      <a:pt x="7472" y="3695"/>
                      <a:pt x="7037" y="4186"/>
                    </a:cubicBezTo>
                    <a:cubicBezTo>
                      <a:pt x="7025" y="4198"/>
                      <a:pt x="7013" y="4210"/>
                      <a:pt x="7001" y="4246"/>
                    </a:cubicBezTo>
                    <a:cubicBezTo>
                      <a:pt x="6574" y="4205"/>
                      <a:pt x="6141" y="4176"/>
                      <a:pt x="5714" y="4176"/>
                    </a:cubicBezTo>
                    <a:cubicBezTo>
                      <a:pt x="5511" y="4176"/>
                      <a:pt x="5308" y="4183"/>
                      <a:pt x="5108" y="4198"/>
                    </a:cubicBezTo>
                    <a:cubicBezTo>
                      <a:pt x="5299" y="3698"/>
                      <a:pt x="5454" y="3198"/>
                      <a:pt x="5525" y="2626"/>
                    </a:cubicBezTo>
                    <a:cubicBezTo>
                      <a:pt x="5596" y="2031"/>
                      <a:pt x="5525" y="1531"/>
                      <a:pt x="5299" y="1102"/>
                    </a:cubicBezTo>
                    <a:cubicBezTo>
                      <a:pt x="5096" y="697"/>
                      <a:pt x="4775" y="400"/>
                      <a:pt x="4358" y="209"/>
                    </a:cubicBezTo>
                    <a:cubicBezTo>
                      <a:pt x="4068" y="72"/>
                      <a:pt x="3748" y="0"/>
                      <a:pt x="34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  <p:sp>
            <p:nvSpPr>
              <p:cNvPr id="228" name="Google Shape;12074;p81">
                <a:extLst>
                  <a:ext uri="{FF2B5EF4-FFF2-40B4-BE49-F238E27FC236}">
                    <a16:creationId xmlns:a16="http://schemas.microsoft.com/office/drawing/2014/main" id="{0ABE70F2-46EF-93D4-E583-9395854D84E6}"/>
                  </a:ext>
                </a:extLst>
              </p:cNvPr>
              <p:cNvSpPr/>
              <p:nvPr/>
            </p:nvSpPr>
            <p:spPr>
              <a:xfrm>
                <a:off x="3139117" y="1621010"/>
                <a:ext cx="49152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300" extrusionOk="0">
                    <a:moveTo>
                      <a:pt x="1360" y="0"/>
                    </a:moveTo>
                    <a:cubicBezTo>
                      <a:pt x="1284" y="0"/>
                      <a:pt x="1212" y="56"/>
                      <a:pt x="1191" y="121"/>
                    </a:cubicBezTo>
                    <a:cubicBezTo>
                      <a:pt x="1072" y="669"/>
                      <a:pt x="857" y="1192"/>
                      <a:pt x="655" y="1692"/>
                    </a:cubicBezTo>
                    <a:cubicBezTo>
                      <a:pt x="310" y="2526"/>
                      <a:pt x="0" y="3336"/>
                      <a:pt x="119" y="4169"/>
                    </a:cubicBezTo>
                    <a:cubicBezTo>
                      <a:pt x="131" y="4240"/>
                      <a:pt x="191" y="4300"/>
                      <a:pt x="286" y="4300"/>
                    </a:cubicBezTo>
                    <a:lnTo>
                      <a:pt x="310" y="4300"/>
                    </a:lnTo>
                    <a:cubicBezTo>
                      <a:pt x="405" y="4288"/>
                      <a:pt x="464" y="4217"/>
                      <a:pt x="441" y="4121"/>
                    </a:cubicBezTo>
                    <a:cubicBezTo>
                      <a:pt x="322" y="3383"/>
                      <a:pt x="643" y="2621"/>
                      <a:pt x="953" y="1835"/>
                    </a:cubicBezTo>
                    <a:cubicBezTo>
                      <a:pt x="1155" y="1311"/>
                      <a:pt x="1381" y="776"/>
                      <a:pt x="1500" y="192"/>
                    </a:cubicBezTo>
                    <a:cubicBezTo>
                      <a:pt x="1536" y="109"/>
                      <a:pt x="1476" y="14"/>
                      <a:pt x="1381" y="2"/>
                    </a:cubicBezTo>
                    <a:cubicBezTo>
                      <a:pt x="1374" y="1"/>
                      <a:pt x="1367" y="0"/>
                      <a:pt x="13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cs typeface="B Nazanin" panose="00000700000000000000" pitchFamily="2" charset="-78"/>
                </a:endParaRPr>
              </a:p>
            </p:txBody>
          </p:sp>
        </p:grpSp>
      </p:grpSp>
      <p:grpSp>
        <p:nvGrpSpPr>
          <p:cNvPr id="229" name="Google Shape;12075;p81">
            <a:extLst>
              <a:ext uri="{FF2B5EF4-FFF2-40B4-BE49-F238E27FC236}">
                <a16:creationId xmlns:a16="http://schemas.microsoft.com/office/drawing/2014/main" id="{D92B9AC5-36D3-891D-7626-9BC064ECA00E}"/>
              </a:ext>
            </a:extLst>
          </p:cNvPr>
          <p:cNvGrpSpPr/>
          <p:nvPr/>
        </p:nvGrpSpPr>
        <p:grpSpPr>
          <a:xfrm>
            <a:off x="2069600" y="6698252"/>
            <a:ext cx="627968" cy="717120"/>
            <a:chOff x="1133133" y="3351922"/>
            <a:chExt cx="313984" cy="3585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0" name="Google Shape;12076;p81">
              <a:extLst>
                <a:ext uri="{FF2B5EF4-FFF2-40B4-BE49-F238E27FC236}">
                  <a16:creationId xmlns:a16="http://schemas.microsoft.com/office/drawing/2014/main" id="{31E3C243-CBD9-D51E-C81F-2698E3FEE90D}"/>
                </a:ext>
              </a:extLst>
            </p:cNvPr>
            <p:cNvSpPr/>
            <p:nvPr/>
          </p:nvSpPr>
          <p:spPr>
            <a:xfrm>
              <a:off x="1133133" y="3351922"/>
              <a:ext cx="313984" cy="358560"/>
            </a:xfrm>
            <a:custGeom>
              <a:avLst/>
              <a:gdLst/>
              <a:ahLst/>
              <a:cxnLst/>
              <a:rect l="l" t="t" r="r" b="b"/>
              <a:pathLst>
                <a:path w="9812" h="11205" extrusionOk="0">
                  <a:moveTo>
                    <a:pt x="1251" y="4025"/>
                  </a:moveTo>
                  <a:cubicBezTo>
                    <a:pt x="1548" y="4025"/>
                    <a:pt x="1787" y="4263"/>
                    <a:pt x="1787" y="4561"/>
                  </a:cubicBezTo>
                  <a:lnTo>
                    <a:pt x="1787" y="7704"/>
                  </a:lnTo>
                  <a:cubicBezTo>
                    <a:pt x="1787" y="7990"/>
                    <a:pt x="2013" y="8204"/>
                    <a:pt x="2287" y="8204"/>
                  </a:cubicBezTo>
                  <a:lnTo>
                    <a:pt x="3001" y="8204"/>
                  </a:lnTo>
                  <a:lnTo>
                    <a:pt x="3001" y="9300"/>
                  </a:lnTo>
                  <a:lnTo>
                    <a:pt x="1775" y="9300"/>
                  </a:lnTo>
                  <a:cubicBezTo>
                    <a:pt x="1191" y="9300"/>
                    <a:pt x="715" y="8823"/>
                    <a:pt x="715" y="8240"/>
                  </a:cubicBezTo>
                  <a:lnTo>
                    <a:pt x="715" y="4561"/>
                  </a:lnTo>
                  <a:cubicBezTo>
                    <a:pt x="715" y="4263"/>
                    <a:pt x="953" y="4025"/>
                    <a:pt x="1251" y="4025"/>
                  </a:cubicBezTo>
                  <a:close/>
                  <a:moveTo>
                    <a:pt x="4906" y="1"/>
                  </a:moveTo>
                  <a:cubicBezTo>
                    <a:pt x="4823" y="1"/>
                    <a:pt x="4739" y="84"/>
                    <a:pt x="4739" y="167"/>
                  </a:cubicBezTo>
                  <a:lnTo>
                    <a:pt x="4739" y="548"/>
                  </a:lnTo>
                  <a:cubicBezTo>
                    <a:pt x="4346" y="572"/>
                    <a:pt x="3965" y="739"/>
                    <a:pt x="3668" y="989"/>
                  </a:cubicBezTo>
                  <a:lnTo>
                    <a:pt x="3406" y="727"/>
                  </a:lnTo>
                  <a:cubicBezTo>
                    <a:pt x="3376" y="697"/>
                    <a:pt x="3334" y="682"/>
                    <a:pt x="3291" y="682"/>
                  </a:cubicBezTo>
                  <a:cubicBezTo>
                    <a:pt x="3248" y="682"/>
                    <a:pt x="3203" y="697"/>
                    <a:pt x="3168" y="727"/>
                  </a:cubicBezTo>
                  <a:cubicBezTo>
                    <a:pt x="3108" y="787"/>
                    <a:pt x="3108" y="882"/>
                    <a:pt x="3168" y="965"/>
                  </a:cubicBezTo>
                  <a:lnTo>
                    <a:pt x="3430" y="1227"/>
                  </a:lnTo>
                  <a:cubicBezTo>
                    <a:pt x="3180" y="1525"/>
                    <a:pt x="3037" y="1882"/>
                    <a:pt x="2989" y="2299"/>
                  </a:cubicBezTo>
                  <a:lnTo>
                    <a:pt x="2620" y="2299"/>
                  </a:lnTo>
                  <a:cubicBezTo>
                    <a:pt x="2525" y="2299"/>
                    <a:pt x="2453" y="2370"/>
                    <a:pt x="2453" y="2465"/>
                  </a:cubicBezTo>
                  <a:cubicBezTo>
                    <a:pt x="2453" y="2549"/>
                    <a:pt x="2525" y="2632"/>
                    <a:pt x="2620" y="2632"/>
                  </a:cubicBezTo>
                  <a:lnTo>
                    <a:pt x="2977" y="2632"/>
                  </a:lnTo>
                  <a:lnTo>
                    <a:pt x="2977" y="3704"/>
                  </a:lnTo>
                  <a:lnTo>
                    <a:pt x="2620" y="3704"/>
                  </a:lnTo>
                  <a:cubicBezTo>
                    <a:pt x="2525" y="3704"/>
                    <a:pt x="2453" y="3775"/>
                    <a:pt x="2453" y="3858"/>
                  </a:cubicBezTo>
                  <a:cubicBezTo>
                    <a:pt x="2453" y="3954"/>
                    <a:pt x="2525" y="4025"/>
                    <a:pt x="2620" y="4025"/>
                  </a:cubicBezTo>
                  <a:lnTo>
                    <a:pt x="2977" y="4025"/>
                  </a:lnTo>
                  <a:lnTo>
                    <a:pt x="2977" y="5097"/>
                  </a:lnTo>
                  <a:lnTo>
                    <a:pt x="2620" y="5097"/>
                  </a:lnTo>
                  <a:cubicBezTo>
                    <a:pt x="2525" y="5097"/>
                    <a:pt x="2453" y="5168"/>
                    <a:pt x="2453" y="5263"/>
                  </a:cubicBezTo>
                  <a:cubicBezTo>
                    <a:pt x="2453" y="5347"/>
                    <a:pt x="2525" y="5430"/>
                    <a:pt x="2620" y="5430"/>
                  </a:cubicBezTo>
                  <a:lnTo>
                    <a:pt x="2977" y="5430"/>
                  </a:lnTo>
                  <a:lnTo>
                    <a:pt x="2977" y="6502"/>
                  </a:lnTo>
                  <a:lnTo>
                    <a:pt x="2620" y="6502"/>
                  </a:lnTo>
                  <a:cubicBezTo>
                    <a:pt x="2525" y="6502"/>
                    <a:pt x="2453" y="6573"/>
                    <a:pt x="2453" y="6656"/>
                  </a:cubicBezTo>
                  <a:cubicBezTo>
                    <a:pt x="2453" y="6752"/>
                    <a:pt x="2525" y="6823"/>
                    <a:pt x="2620" y="6823"/>
                  </a:cubicBezTo>
                  <a:lnTo>
                    <a:pt x="2977" y="6823"/>
                  </a:lnTo>
                  <a:lnTo>
                    <a:pt x="2977" y="7895"/>
                  </a:lnTo>
                  <a:lnTo>
                    <a:pt x="2263" y="7895"/>
                  </a:lnTo>
                  <a:cubicBezTo>
                    <a:pt x="2156" y="7895"/>
                    <a:pt x="2084" y="7811"/>
                    <a:pt x="2084" y="7716"/>
                  </a:cubicBezTo>
                  <a:lnTo>
                    <a:pt x="2084" y="7359"/>
                  </a:lnTo>
                  <a:lnTo>
                    <a:pt x="2263" y="7359"/>
                  </a:lnTo>
                  <a:cubicBezTo>
                    <a:pt x="2346" y="7359"/>
                    <a:pt x="2418" y="7287"/>
                    <a:pt x="2418" y="7192"/>
                  </a:cubicBezTo>
                  <a:cubicBezTo>
                    <a:pt x="2418" y="7109"/>
                    <a:pt x="2346" y="7037"/>
                    <a:pt x="2263" y="7037"/>
                  </a:cubicBezTo>
                  <a:lnTo>
                    <a:pt x="2084" y="7037"/>
                  </a:lnTo>
                  <a:lnTo>
                    <a:pt x="2084" y="6144"/>
                  </a:lnTo>
                  <a:lnTo>
                    <a:pt x="2263" y="6144"/>
                  </a:lnTo>
                  <a:cubicBezTo>
                    <a:pt x="2346" y="6144"/>
                    <a:pt x="2418" y="6061"/>
                    <a:pt x="2418" y="5978"/>
                  </a:cubicBezTo>
                  <a:cubicBezTo>
                    <a:pt x="2418" y="5882"/>
                    <a:pt x="2346" y="5811"/>
                    <a:pt x="2263" y="5811"/>
                  </a:cubicBezTo>
                  <a:lnTo>
                    <a:pt x="2084" y="5811"/>
                  </a:lnTo>
                  <a:lnTo>
                    <a:pt x="2084" y="4918"/>
                  </a:lnTo>
                  <a:lnTo>
                    <a:pt x="2263" y="4918"/>
                  </a:lnTo>
                  <a:cubicBezTo>
                    <a:pt x="2346" y="4918"/>
                    <a:pt x="2418" y="4847"/>
                    <a:pt x="2418" y="4751"/>
                  </a:cubicBezTo>
                  <a:cubicBezTo>
                    <a:pt x="2418" y="4668"/>
                    <a:pt x="2346" y="4597"/>
                    <a:pt x="2263" y="4597"/>
                  </a:cubicBezTo>
                  <a:lnTo>
                    <a:pt x="2084" y="4597"/>
                  </a:lnTo>
                  <a:lnTo>
                    <a:pt x="2084" y="4573"/>
                  </a:lnTo>
                  <a:cubicBezTo>
                    <a:pt x="2084" y="4156"/>
                    <a:pt x="1787" y="3799"/>
                    <a:pt x="1382" y="3727"/>
                  </a:cubicBezTo>
                  <a:lnTo>
                    <a:pt x="1382" y="3525"/>
                  </a:lnTo>
                  <a:cubicBezTo>
                    <a:pt x="1382" y="3430"/>
                    <a:pt x="1310" y="3358"/>
                    <a:pt x="1215" y="3358"/>
                  </a:cubicBezTo>
                  <a:cubicBezTo>
                    <a:pt x="1132" y="3358"/>
                    <a:pt x="1048" y="3430"/>
                    <a:pt x="1048" y="3525"/>
                  </a:cubicBezTo>
                  <a:lnTo>
                    <a:pt x="1048" y="3727"/>
                  </a:lnTo>
                  <a:cubicBezTo>
                    <a:pt x="655" y="3799"/>
                    <a:pt x="358" y="4156"/>
                    <a:pt x="358" y="4573"/>
                  </a:cubicBezTo>
                  <a:lnTo>
                    <a:pt x="358" y="4597"/>
                  </a:lnTo>
                  <a:lnTo>
                    <a:pt x="179" y="4597"/>
                  </a:lnTo>
                  <a:cubicBezTo>
                    <a:pt x="84" y="4597"/>
                    <a:pt x="13" y="4668"/>
                    <a:pt x="13" y="4751"/>
                  </a:cubicBezTo>
                  <a:cubicBezTo>
                    <a:pt x="13" y="4847"/>
                    <a:pt x="84" y="4918"/>
                    <a:pt x="179" y="4918"/>
                  </a:cubicBezTo>
                  <a:lnTo>
                    <a:pt x="358" y="4918"/>
                  </a:lnTo>
                  <a:lnTo>
                    <a:pt x="358" y="5811"/>
                  </a:lnTo>
                  <a:lnTo>
                    <a:pt x="179" y="5811"/>
                  </a:lnTo>
                  <a:cubicBezTo>
                    <a:pt x="84" y="5811"/>
                    <a:pt x="13" y="5882"/>
                    <a:pt x="13" y="5978"/>
                  </a:cubicBezTo>
                  <a:cubicBezTo>
                    <a:pt x="13" y="6061"/>
                    <a:pt x="84" y="6144"/>
                    <a:pt x="179" y="6144"/>
                  </a:cubicBezTo>
                  <a:lnTo>
                    <a:pt x="358" y="6144"/>
                  </a:lnTo>
                  <a:lnTo>
                    <a:pt x="358" y="7037"/>
                  </a:lnTo>
                  <a:lnTo>
                    <a:pt x="179" y="7037"/>
                  </a:lnTo>
                  <a:cubicBezTo>
                    <a:pt x="84" y="7037"/>
                    <a:pt x="13" y="7109"/>
                    <a:pt x="13" y="7192"/>
                  </a:cubicBezTo>
                  <a:cubicBezTo>
                    <a:pt x="13" y="7287"/>
                    <a:pt x="84" y="7359"/>
                    <a:pt x="179" y="7359"/>
                  </a:cubicBezTo>
                  <a:lnTo>
                    <a:pt x="358" y="7359"/>
                  </a:lnTo>
                  <a:lnTo>
                    <a:pt x="358" y="8240"/>
                  </a:lnTo>
                  <a:lnTo>
                    <a:pt x="358" y="8252"/>
                  </a:lnTo>
                  <a:lnTo>
                    <a:pt x="155" y="8252"/>
                  </a:lnTo>
                  <a:cubicBezTo>
                    <a:pt x="72" y="8252"/>
                    <a:pt x="1" y="8323"/>
                    <a:pt x="1" y="8418"/>
                  </a:cubicBezTo>
                  <a:cubicBezTo>
                    <a:pt x="1" y="8502"/>
                    <a:pt x="72" y="8585"/>
                    <a:pt x="155" y="8585"/>
                  </a:cubicBezTo>
                  <a:lnTo>
                    <a:pt x="382" y="8585"/>
                  </a:lnTo>
                  <a:cubicBezTo>
                    <a:pt x="536" y="9180"/>
                    <a:pt x="1084" y="9621"/>
                    <a:pt x="1727" y="9621"/>
                  </a:cubicBezTo>
                  <a:lnTo>
                    <a:pt x="2953" y="9621"/>
                  </a:lnTo>
                  <a:lnTo>
                    <a:pt x="2953" y="11038"/>
                  </a:lnTo>
                  <a:cubicBezTo>
                    <a:pt x="2953" y="11121"/>
                    <a:pt x="3037" y="11205"/>
                    <a:pt x="3120" y="11205"/>
                  </a:cubicBezTo>
                  <a:cubicBezTo>
                    <a:pt x="3215" y="11205"/>
                    <a:pt x="3287" y="11121"/>
                    <a:pt x="3287" y="11038"/>
                  </a:cubicBezTo>
                  <a:lnTo>
                    <a:pt x="3287" y="2477"/>
                  </a:lnTo>
                  <a:cubicBezTo>
                    <a:pt x="3287" y="1596"/>
                    <a:pt x="4001" y="906"/>
                    <a:pt x="4858" y="906"/>
                  </a:cubicBezTo>
                  <a:cubicBezTo>
                    <a:pt x="5728" y="906"/>
                    <a:pt x="6442" y="1620"/>
                    <a:pt x="6442" y="2477"/>
                  </a:cubicBezTo>
                  <a:lnTo>
                    <a:pt x="6442" y="5454"/>
                  </a:lnTo>
                  <a:cubicBezTo>
                    <a:pt x="6442" y="5549"/>
                    <a:pt x="6513" y="5621"/>
                    <a:pt x="6609" y="5621"/>
                  </a:cubicBezTo>
                  <a:cubicBezTo>
                    <a:pt x="6692" y="5621"/>
                    <a:pt x="6775" y="5549"/>
                    <a:pt x="6775" y="5454"/>
                  </a:cubicBezTo>
                  <a:lnTo>
                    <a:pt x="6775" y="5442"/>
                  </a:lnTo>
                  <a:lnTo>
                    <a:pt x="7490" y="5442"/>
                  </a:lnTo>
                  <a:cubicBezTo>
                    <a:pt x="7764" y="5442"/>
                    <a:pt x="7990" y="5216"/>
                    <a:pt x="7990" y="4930"/>
                  </a:cubicBezTo>
                  <a:lnTo>
                    <a:pt x="7990" y="3192"/>
                  </a:lnTo>
                  <a:cubicBezTo>
                    <a:pt x="7990" y="2894"/>
                    <a:pt x="8228" y="2656"/>
                    <a:pt x="8526" y="2656"/>
                  </a:cubicBezTo>
                  <a:cubicBezTo>
                    <a:pt x="8823" y="2656"/>
                    <a:pt x="9061" y="2894"/>
                    <a:pt x="9061" y="3192"/>
                  </a:cubicBezTo>
                  <a:lnTo>
                    <a:pt x="9061" y="5466"/>
                  </a:lnTo>
                  <a:cubicBezTo>
                    <a:pt x="9061" y="6049"/>
                    <a:pt x="8585" y="6525"/>
                    <a:pt x="8002" y="6525"/>
                  </a:cubicBezTo>
                  <a:lnTo>
                    <a:pt x="6775" y="6525"/>
                  </a:lnTo>
                  <a:lnTo>
                    <a:pt x="6775" y="6144"/>
                  </a:lnTo>
                  <a:cubicBezTo>
                    <a:pt x="6775" y="6049"/>
                    <a:pt x="6692" y="5978"/>
                    <a:pt x="6609" y="5978"/>
                  </a:cubicBezTo>
                  <a:cubicBezTo>
                    <a:pt x="6513" y="5978"/>
                    <a:pt x="6442" y="6049"/>
                    <a:pt x="6442" y="6144"/>
                  </a:cubicBezTo>
                  <a:lnTo>
                    <a:pt x="6442" y="11038"/>
                  </a:lnTo>
                  <a:cubicBezTo>
                    <a:pt x="6442" y="11121"/>
                    <a:pt x="6513" y="11205"/>
                    <a:pt x="6609" y="11205"/>
                  </a:cubicBezTo>
                  <a:cubicBezTo>
                    <a:pt x="6692" y="11205"/>
                    <a:pt x="6775" y="11121"/>
                    <a:pt x="6775" y="11038"/>
                  </a:cubicBezTo>
                  <a:lnTo>
                    <a:pt x="6775" y="9621"/>
                  </a:lnTo>
                  <a:lnTo>
                    <a:pt x="7132" y="9621"/>
                  </a:lnTo>
                  <a:cubicBezTo>
                    <a:pt x="7216" y="9621"/>
                    <a:pt x="7287" y="9550"/>
                    <a:pt x="7287" y="9454"/>
                  </a:cubicBezTo>
                  <a:cubicBezTo>
                    <a:pt x="7287" y="9371"/>
                    <a:pt x="7216" y="9300"/>
                    <a:pt x="7132" y="9300"/>
                  </a:cubicBezTo>
                  <a:lnTo>
                    <a:pt x="6775" y="9300"/>
                  </a:lnTo>
                  <a:lnTo>
                    <a:pt x="6775" y="8228"/>
                  </a:lnTo>
                  <a:lnTo>
                    <a:pt x="7132" y="8228"/>
                  </a:lnTo>
                  <a:cubicBezTo>
                    <a:pt x="7216" y="8228"/>
                    <a:pt x="7287" y="8145"/>
                    <a:pt x="7287" y="8061"/>
                  </a:cubicBezTo>
                  <a:cubicBezTo>
                    <a:pt x="7287" y="7966"/>
                    <a:pt x="7216" y="7895"/>
                    <a:pt x="7132" y="7895"/>
                  </a:cubicBezTo>
                  <a:lnTo>
                    <a:pt x="6775" y="7895"/>
                  </a:lnTo>
                  <a:lnTo>
                    <a:pt x="6775" y="6823"/>
                  </a:lnTo>
                  <a:lnTo>
                    <a:pt x="8002" y="6823"/>
                  </a:lnTo>
                  <a:cubicBezTo>
                    <a:pt x="8585" y="6823"/>
                    <a:pt x="9097" y="6466"/>
                    <a:pt x="9299" y="5942"/>
                  </a:cubicBezTo>
                  <a:lnTo>
                    <a:pt x="9585" y="5942"/>
                  </a:lnTo>
                  <a:cubicBezTo>
                    <a:pt x="9669" y="5942"/>
                    <a:pt x="9752" y="5871"/>
                    <a:pt x="9752" y="5775"/>
                  </a:cubicBezTo>
                  <a:cubicBezTo>
                    <a:pt x="9811" y="5704"/>
                    <a:pt x="9728" y="5632"/>
                    <a:pt x="9645" y="5632"/>
                  </a:cubicBezTo>
                  <a:lnTo>
                    <a:pt x="9454" y="5632"/>
                  </a:lnTo>
                  <a:cubicBezTo>
                    <a:pt x="9466" y="5573"/>
                    <a:pt x="9466" y="5513"/>
                    <a:pt x="9466" y="5454"/>
                  </a:cubicBezTo>
                  <a:lnTo>
                    <a:pt x="9466" y="4739"/>
                  </a:lnTo>
                  <a:lnTo>
                    <a:pt x="9645" y="4739"/>
                  </a:lnTo>
                  <a:cubicBezTo>
                    <a:pt x="9728" y="4739"/>
                    <a:pt x="9811" y="4668"/>
                    <a:pt x="9811" y="4573"/>
                  </a:cubicBezTo>
                  <a:cubicBezTo>
                    <a:pt x="9811" y="4489"/>
                    <a:pt x="9728" y="4418"/>
                    <a:pt x="9645" y="4418"/>
                  </a:cubicBezTo>
                  <a:lnTo>
                    <a:pt x="9466" y="4418"/>
                  </a:lnTo>
                  <a:lnTo>
                    <a:pt x="9466" y="3525"/>
                  </a:lnTo>
                  <a:lnTo>
                    <a:pt x="9645" y="3525"/>
                  </a:lnTo>
                  <a:cubicBezTo>
                    <a:pt x="9728" y="3525"/>
                    <a:pt x="9811" y="3442"/>
                    <a:pt x="9811" y="3358"/>
                  </a:cubicBezTo>
                  <a:cubicBezTo>
                    <a:pt x="9811" y="3263"/>
                    <a:pt x="9728" y="3192"/>
                    <a:pt x="9645" y="3192"/>
                  </a:cubicBezTo>
                  <a:lnTo>
                    <a:pt x="9466" y="3192"/>
                  </a:lnTo>
                  <a:lnTo>
                    <a:pt x="9466" y="3180"/>
                  </a:lnTo>
                  <a:cubicBezTo>
                    <a:pt x="9466" y="2763"/>
                    <a:pt x="9168" y="2406"/>
                    <a:pt x="8764" y="2322"/>
                  </a:cubicBezTo>
                  <a:lnTo>
                    <a:pt x="8764" y="2120"/>
                  </a:lnTo>
                  <a:cubicBezTo>
                    <a:pt x="8764" y="2037"/>
                    <a:pt x="8692" y="1953"/>
                    <a:pt x="8597" y="1953"/>
                  </a:cubicBezTo>
                  <a:cubicBezTo>
                    <a:pt x="8514" y="1953"/>
                    <a:pt x="8430" y="2037"/>
                    <a:pt x="8430" y="2120"/>
                  </a:cubicBezTo>
                  <a:lnTo>
                    <a:pt x="8430" y="2334"/>
                  </a:lnTo>
                  <a:cubicBezTo>
                    <a:pt x="8037" y="2406"/>
                    <a:pt x="7740" y="2763"/>
                    <a:pt x="7740" y="3180"/>
                  </a:cubicBezTo>
                  <a:lnTo>
                    <a:pt x="7740" y="3192"/>
                  </a:lnTo>
                  <a:lnTo>
                    <a:pt x="7561" y="3192"/>
                  </a:lnTo>
                  <a:cubicBezTo>
                    <a:pt x="7466" y="3192"/>
                    <a:pt x="7394" y="3263"/>
                    <a:pt x="7394" y="3358"/>
                  </a:cubicBezTo>
                  <a:cubicBezTo>
                    <a:pt x="7394" y="3442"/>
                    <a:pt x="7466" y="3525"/>
                    <a:pt x="7561" y="3525"/>
                  </a:cubicBezTo>
                  <a:lnTo>
                    <a:pt x="7740" y="3525"/>
                  </a:lnTo>
                  <a:lnTo>
                    <a:pt x="7740" y="4418"/>
                  </a:lnTo>
                  <a:lnTo>
                    <a:pt x="7561" y="4418"/>
                  </a:lnTo>
                  <a:cubicBezTo>
                    <a:pt x="7466" y="4418"/>
                    <a:pt x="7394" y="4489"/>
                    <a:pt x="7394" y="4573"/>
                  </a:cubicBezTo>
                  <a:cubicBezTo>
                    <a:pt x="7394" y="4668"/>
                    <a:pt x="7466" y="4739"/>
                    <a:pt x="7561" y="4739"/>
                  </a:cubicBezTo>
                  <a:lnTo>
                    <a:pt x="7740" y="4739"/>
                  </a:lnTo>
                  <a:lnTo>
                    <a:pt x="7740" y="4918"/>
                  </a:lnTo>
                  <a:cubicBezTo>
                    <a:pt x="7740" y="5025"/>
                    <a:pt x="7644" y="5097"/>
                    <a:pt x="7561" y="5097"/>
                  </a:cubicBezTo>
                  <a:lnTo>
                    <a:pt x="6847" y="5097"/>
                  </a:lnTo>
                  <a:lnTo>
                    <a:pt x="6847" y="4025"/>
                  </a:lnTo>
                  <a:lnTo>
                    <a:pt x="7204" y="4025"/>
                  </a:lnTo>
                  <a:cubicBezTo>
                    <a:pt x="7287" y="4025"/>
                    <a:pt x="7371" y="3954"/>
                    <a:pt x="7371" y="3858"/>
                  </a:cubicBezTo>
                  <a:cubicBezTo>
                    <a:pt x="7371" y="3775"/>
                    <a:pt x="7287" y="3704"/>
                    <a:pt x="7204" y="3704"/>
                  </a:cubicBezTo>
                  <a:lnTo>
                    <a:pt x="6847" y="3704"/>
                  </a:lnTo>
                  <a:lnTo>
                    <a:pt x="6847" y="2632"/>
                  </a:lnTo>
                  <a:lnTo>
                    <a:pt x="7204" y="2632"/>
                  </a:lnTo>
                  <a:cubicBezTo>
                    <a:pt x="7287" y="2632"/>
                    <a:pt x="7371" y="2549"/>
                    <a:pt x="7371" y="2465"/>
                  </a:cubicBezTo>
                  <a:cubicBezTo>
                    <a:pt x="7371" y="2370"/>
                    <a:pt x="7287" y="2299"/>
                    <a:pt x="7204" y="2299"/>
                  </a:cubicBezTo>
                  <a:lnTo>
                    <a:pt x="6823" y="2299"/>
                  </a:lnTo>
                  <a:cubicBezTo>
                    <a:pt x="6799" y="1894"/>
                    <a:pt x="6632" y="1525"/>
                    <a:pt x="6382" y="1227"/>
                  </a:cubicBezTo>
                  <a:lnTo>
                    <a:pt x="6644" y="965"/>
                  </a:lnTo>
                  <a:cubicBezTo>
                    <a:pt x="6704" y="906"/>
                    <a:pt x="6704" y="798"/>
                    <a:pt x="6644" y="727"/>
                  </a:cubicBezTo>
                  <a:cubicBezTo>
                    <a:pt x="6621" y="697"/>
                    <a:pt x="6582" y="682"/>
                    <a:pt x="6539" y="682"/>
                  </a:cubicBezTo>
                  <a:cubicBezTo>
                    <a:pt x="6495" y="682"/>
                    <a:pt x="6448" y="697"/>
                    <a:pt x="6406" y="727"/>
                  </a:cubicBezTo>
                  <a:lnTo>
                    <a:pt x="6144" y="989"/>
                  </a:lnTo>
                  <a:cubicBezTo>
                    <a:pt x="5847" y="739"/>
                    <a:pt x="5478" y="584"/>
                    <a:pt x="5073" y="548"/>
                  </a:cubicBezTo>
                  <a:lnTo>
                    <a:pt x="5073" y="167"/>
                  </a:lnTo>
                  <a:cubicBezTo>
                    <a:pt x="5073" y="84"/>
                    <a:pt x="5001" y="1"/>
                    <a:pt x="4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1" name="Google Shape;12077;p81">
              <a:extLst>
                <a:ext uri="{FF2B5EF4-FFF2-40B4-BE49-F238E27FC236}">
                  <a16:creationId xmlns:a16="http://schemas.microsoft.com/office/drawing/2014/main" id="{E0BCA299-FF2E-DB0A-F55B-FBEB9B2E4AC1}"/>
                </a:ext>
              </a:extLst>
            </p:cNvPr>
            <p:cNvSpPr/>
            <p:nvPr/>
          </p:nvSpPr>
          <p:spPr>
            <a:xfrm>
              <a:off x="1285549" y="3414418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2" name="Google Shape;12078;p81">
              <a:extLst>
                <a:ext uri="{FF2B5EF4-FFF2-40B4-BE49-F238E27FC236}">
                  <a16:creationId xmlns:a16="http://schemas.microsoft.com/office/drawing/2014/main" id="{5311D77C-5AF9-ADB2-6D4A-BCAD53945C00}"/>
                </a:ext>
              </a:extLst>
            </p:cNvPr>
            <p:cNvSpPr/>
            <p:nvPr/>
          </p:nvSpPr>
          <p:spPr>
            <a:xfrm>
              <a:off x="1285549" y="3459378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3" name="Google Shape;12079;p81">
              <a:extLst>
                <a:ext uri="{FF2B5EF4-FFF2-40B4-BE49-F238E27FC236}">
                  <a16:creationId xmlns:a16="http://schemas.microsoft.com/office/drawing/2014/main" id="{52BB2A54-F781-FF7D-3ED8-B398404B8FA7}"/>
                </a:ext>
              </a:extLst>
            </p:cNvPr>
            <p:cNvSpPr/>
            <p:nvPr/>
          </p:nvSpPr>
          <p:spPr>
            <a:xfrm>
              <a:off x="1285549" y="3503954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4" name="Google Shape;12080;p81">
              <a:extLst>
                <a:ext uri="{FF2B5EF4-FFF2-40B4-BE49-F238E27FC236}">
                  <a16:creationId xmlns:a16="http://schemas.microsoft.com/office/drawing/2014/main" id="{E5FAEE3D-5982-0EE5-CEFE-898A199E2ABD}"/>
                </a:ext>
              </a:extLst>
            </p:cNvPr>
            <p:cNvSpPr/>
            <p:nvPr/>
          </p:nvSpPr>
          <p:spPr>
            <a:xfrm>
              <a:off x="1167821" y="3498226"/>
              <a:ext cx="10688" cy="16416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33" y="441"/>
                    <a:pt x="333" y="346"/>
                  </a:cubicBezTo>
                  <a:lnTo>
                    <a:pt x="333" y="167"/>
                  </a:lnTo>
                  <a:cubicBezTo>
                    <a:pt x="333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5" name="Google Shape;12081;p81">
              <a:extLst>
                <a:ext uri="{FF2B5EF4-FFF2-40B4-BE49-F238E27FC236}">
                  <a16:creationId xmlns:a16="http://schemas.microsoft.com/office/drawing/2014/main" id="{A701A5D5-02AC-5C35-88F1-A75474039A3B}"/>
                </a:ext>
              </a:extLst>
            </p:cNvPr>
            <p:cNvSpPr/>
            <p:nvPr/>
          </p:nvSpPr>
          <p:spPr>
            <a:xfrm>
              <a:off x="1167821" y="353749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5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6" name="Google Shape;12082;p81">
              <a:extLst>
                <a:ext uri="{FF2B5EF4-FFF2-40B4-BE49-F238E27FC236}">
                  <a16:creationId xmlns:a16="http://schemas.microsoft.com/office/drawing/2014/main" id="{1A9B2844-3A76-565A-6505-A2D94D7B29C4}"/>
                </a:ext>
              </a:extLst>
            </p:cNvPr>
            <p:cNvSpPr/>
            <p:nvPr/>
          </p:nvSpPr>
          <p:spPr>
            <a:xfrm>
              <a:off x="1167821" y="3577106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34"/>
                  </a:cubicBezTo>
                  <a:lnTo>
                    <a:pt x="333" y="155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7" name="Google Shape;12083;p81">
              <a:extLst>
                <a:ext uri="{FF2B5EF4-FFF2-40B4-BE49-F238E27FC236}">
                  <a16:creationId xmlns:a16="http://schemas.microsoft.com/office/drawing/2014/main" id="{9E2F93CB-C87A-8C54-4E51-C5071969BE9D}"/>
                </a:ext>
              </a:extLst>
            </p:cNvPr>
            <p:cNvSpPr/>
            <p:nvPr/>
          </p:nvSpPr>
          <p:spPr>
            <a:xfrm>
              <a:off x="1402509" y="3493266"/>
              <a:ext cx="10688" cy="16064"/>
            </a:xfrm>
            <a:custGeom>
              <a:avLst/>
              <a:gdLst/>
              <a:ahLst/>
              <a:cxnLst/>
              <a:rect l="l" t="t" r="r" b="b"/>
              <a:pathLst>
                <a:path w="334" h="502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30"/>
                    <a:pt x="72" y="501"/>
                    <a:pt x="167" y="501"/>
                  </a:cubicBezTo>
                  <a:cubicBezTo>
                    <a:pt x="262" y="501"/>
                    <a:pt x="334" y="430"/>
                    <a:pt x="334" y="334"/>
                  </a:cubicBezTo>
                  <a:lnTo>
                    <a:pt x="334" y="156"/>
                  </a:lnTo>
                  <a:cubicBezTo>
                    <a:pt x="334" y="61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8" name="Google Shape;12084;p81">
              <a:extLst>
                <a:ext uri="{FF2B5EF4-FFF2-40B4-BE49-F238E27FC236}">
                  <a16:creationId xmlns:a16="http://schemas.microsoft.com/office/drawing/2014/main" id="{E9D0DB38-B537-44DB-E5DE-C06864F7FDC7}"/>
                </a:ext>
              </a:extLst>
            </p:cNvPr>
            <p:cNvSpPr/>
            <p:nvPr/>
          </p:nvSpPr>
          <p:spPr>
            <a:xfrm>
              <a:off x="1393357" y="3526898"/>
              <a:ext cx="15648" cy="14432"/>
            </a:xfrm>
            <a:custGeom>
              <a:avLst/>
              <a:gdLst/>
              <a:ahLst/>
              <a:cxnLst/>
              <a:rect l="l" t="t" r="r" b="b"/>
              <a:pathLst>
                <a:path w="489" h="451" extrusionOk="0">
                  <a:moveTo>
                    <a:pt x="313" y="1"/>
                  </a:moveTo>
                  <a:cubicBezTo>
                    <a:pt x="268" y="1"/>
                    <a:pt x="221" y="16"/>
                    <a:pt x="179" y="45"/>
                  </a:cubicBezTo>
                  <a:lnTo>
                    <a:pt x="60" y="164"/>
                  </a:lnTo>
                  <a:cubicBezTo>
                    <a:pt x="1" y="224"/>
                    <a:pt x="1" y="331"/>
                    <a:pt x="60" y="403"/>
                  </a:cubicBezTo>
                  <a:cubicBezTo>
                    <a:pt x="96" y="438"/>
                    <a:pt x="143" y="450"/>
                    <a:pt x="179" y="450"/>
                  </a:cubicBezTo>
                  <a:cubicBezTo>
                    <a:pt x="227" y="450"/>
                    <a:pt x="274" y="426"/>
                    <a:pt x="298" y="403"/>
                  </a:cubicBezTo>
                  <a:lnTo>
                    <a:pt x="429" y="283"/>
                  </a:lnTo>
                  <a:cubicBezTo>
                    <a:pt x="489" y="212"/>
                    <a:pt x="489" y="105"/>
                    <a:pt x="429" y="45"/>
                  </a:cubicBezTo>
                  <a:cubicBezTo>
                    <a:pt x="399" y="16"/>
                    <a:pt x="358" y="1"/>
                    <a:pt x="3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39" name="Google Shape;12085;p81">
              <a:extLst>
                <a:ext uri="{FF2B5EF4-FFF2-40B4-BE49-F238E27FC236}">
                  <a16:creationId xmlns:a16="http://schemas.microsoft.com/office/drawing/2014/main" id="{F7574512-07E6-4EFB-3418-43E962B951E2}"/>
                </a:ext>
              </a:extLst>
            </p:cNvPr>
            <p:cNvSpPr/>
            <p:nvPr/>
          </p:nvSpPr>
          <p:spPr>
            <a:xfrm>
              <a:off x="1402509" y="3453650"/>
              <a:ext cx="10688" cy="1603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0" name="Google Shape;12086;p81">
              <a:extLst>
                <a:ext uri="{FF2B5EF4-FFF2-40B4-BE49-F238E27FC236}">
                  <a16:creationId xmlns:a16="http://schemas.microsoft.com/office/drawing/2014/main" id="{11DB27A9-6196-A220-19A8-7D2F29F727B0}"/>
                </a:ext>
              </a:extLst>
            </p:cNvPr>
            <p:cNvSpPr/>
            <p:nvPr/>
          </p:nvSpPr>
          <p:spPr>
            <a:xfrm>
              <a:off x="1171629" y="3612306"/>
              <a:ext cx="15264" cy="14752"/>
            </a:xfrm>
            <a:custGeom>
              <a:avLst/>
              <a:gdLst/>
              <a:ahLst/>
              <a:cxnLst/>
              <a:rect l="l" t="t" r="r" b="b"/>
              <a:pathLst>
                <a:path w="477" h="461" extrusionOk="0">
                  <a:moveTo>
                    <a:pt x="179" y="0"/>
                  </a:moveTo>
                  <a:cubicBezTo>
                    <a:pt x="139" y="0"/>
                    <a:pt x="100" y="15"/>
                    <a:pt x="72" y="43"/>
                  </a:cubicBezTo>
                  <a:cubicBezTo>
                    <a:pt x="0" y="103"/>
                    <a:pt x="0" y="210"/>
                    <a:pt x="60" y="270"/>
                  </a:cubicBezTo>
                  <a:lnTo>
                    <a:pt x="179" y="401"/>
                  </a:lnTo>
                  <a:cubicBezTo>
                    <a:pt x="214" y="448"/>
                    <a:pt x="250" y="460"/>
                    <a:pt x="298" y="460"/>
                  </a:cubicBezTo>
                  <a:cubicBezTo>
                    <a:pt x="345" y="460"/>
                    <a:pt x="369" y="448"/>
                    <a:pt x="405" y="412"/>
                  </a:cubicBezTo>
                  <a:cubicBezTo>
                    <a:pt x="465" y="365"/>
                    <a:pt x="476" y="270"/>
                    <a:pt x="417" y="186"/>
                  </a:cubicBezTo>
                  <a:lnTo>
                    <a:pt x="298" y="55"/>
                  </a:lnTo>
                  <a:cubicBezTo>
                    <a:pt x="267" y="18"/>
                    <a:pt x="223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1" name="Google Shape;12087;p81">
              <a:extLst>
                <a:ext uri="{FF2B5EF4-FFF2-40B4-BE49-F238E27FC236}">
                  <a16:creationId xmlns:a16="http://schemas.microsoft.com/office/drawing/2014/main" id="{7C709CF9-7935-0B2D-F9FF-97487E0E4FB9}"/>
                </a:ext>
              </a:extLst>
            </p:cNvPr>
            <p:cNvSpPr/>
            <p:nvPr/>
          </p:nvSpPr>
          <p:spPr>
            <a:xfrm>
              <a:off x="1285549" y="3548914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2" name="Google Shape;12088;p81">
              <a:extLst>
                <a:ext uri="{FF2B5EF4-FFF2-40B4-BE49-F238E27FC236}">
                  <a16:creationId xmlns:a16="http://schemas.microsoft.com/office/drawing/2014/main" id="{3789FB2E-4844-88DE-02A3-B8D5F69A1CF6}"/>
                </a:ext>
              </a:extLst>
            </p:cNvPr>
            <p:cNvSpPr/>
            <p:nvPr/>
          </p:nvSpPr>
          <p:spPr>
            <a:xfrm>
              <a:off x="1285549" y="3593490"/>
              <a:ext cx="10304" cy="27456"/>
            </a:xfrm>
            <a:custGeom>
              <a:avLst/>
              <a:gdLst/>
              <a:ahLst/>
              <a:cxnLst/>
              <a:rect l="l" t="t" r="r" b="b"/>
              <a:pathLst>
                <a:path w="322" h="85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691"/>
                  </a:lnTo>
                  <a:cubicBezTo>
                    <a:pt x="0" y="774"/>
                    <a:pt x="72" y="858"/>
                    <a:pt x="167" y="858"/>
                  </a:cubicBezTo>
                  <a:cubicBezTo>
                    <a:pt x="250" y="858"/>
                    <a:pt x="322" y="774"/>
                    <a:pt x="322" y="691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3" name="Google Shape;12089;p81">
              <a:extLst>
                <a:ext uri="{FF2B5EF4-FFF2-40B4-BE49-F238E27FC236}">
                  <a16:creationId xmlns:a16="http://schemas.microsoft.com/office/drawing/2014/main" id="{3A42547B-0CDC-CA1F-2726-002DB80FF859}"/>
                </a:ext>
              </a:extLst>
            </p:cNvPr>
            <p:cNvSpPr/>
            <p:nvPr/>
          </p:nvSpPr>
          <p:spPr>
            <a:xfrm>
              <a:off x="1285549" y="3638450"/>
              <a:ext cx="10304" cy="27072"/>
            </a:xfrm>
            <a:custGeom>
              <a:avLst/>
              <a:gdLst/>
              <a:ahLst/>
              <a:cxnLst/>
              <a:rect l="l" t="t" r="r" b="b"/>
              <a:pathLst>
                <a:path w="322" h="846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679"/>
                  </a:lnTo>
                  <a:cubicBezTo>
                    <a:pt x="0" y="774"/>
                    <a:pt x="72" y="846"/>
                    <a:pt x="167" y="846"/>
                  </a:cubicBezTo>
                  <a:cubicBezTo>
                    <a:pt x="250" y="846"/>
                    <a:pt x="322" y="774"/>
                    <a:pt x="322" y="679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4" name="Google Shape;12090;p81">
              <a:extLst>
                <a:ext uri="{FF2B5EF4-FFF2-40B4-BE49-F238E27FC236}">
                  <a16:creationId xmlns:a16="http://schemas.microsoft.com/office/drawing/2014/main" id="{E98AF9B1-6C04-7BE6-3A6F-73A95FB2C317}"/>
                </a:ext>
              </a:extLst>
            </p:cNvPr>
            <p:cNvSpPr/>
            <p:nvPr/>
          </p:nvSpPr>
          <p:spPr>
            <a:xfrm>
              <a:off x="1201325" y="3627026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334" y="322"/>
                  </a:lnTo>
                  <a:cubicBezTo>
                    <a:pt x="429" y="322"/>
                    <a:pt x="501" y="250"/>
                    <a:pt x="501" y="167"/>
                  </a:cubicBezTo>
                  <a:cubicBezTo>
                    <a:pt x="501" y="72"/>
                    <a:pt x="429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5" name="Google Shape;12091;p81">
              <a:extLst>
                <a:ext uri="{FF2B5EF4-FFF2-40B4-BE49-F238E27FC236}">
                  <a16:creationId xmlns:a16="http://schemas.microsoft.com/office/drawing/2014/main" id="{532AF5B8-5DF7-8997-94FC-B2A94811A99E}"/>
                </a:ext>
              </a:extLst>
            </p:cNvPr>
            <p:cNvSpPr/>
            <p:nvPr/>
          </p:nvSpPr>
          <p:spPr>
            <a:xfrm>
              <a:off x="1363629" y="3537490"/>
              <a:ext cx="16032" cy="10304"/>
            </a:xfrm>
            <a:custGeom>
              <a:avLst/>
              <a:gdLst/>
              <a:ahLst/>
              <a:cxnLst/>
              <a:rect l="l" t="t" r="r" b="b"/>
              <a:pathLst>
                <a:path w="50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334" y="322"/>
                  </a:lnTo>
                  <a:cubicBezTo>
                    <a:pt x="430" y="322"/>
                    <a:pt x="501" y="250"/>
                    <a:pt x="501" y="167"/>
                  </a:cubicBezTo>
                  <a:cubicBezTo>
                    <a:pt x="501" y="72"/>
                    <a:pt x="430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46" name="Google Shape;12092;p81">
            <a:extLst>
              <a:ext uri="{FF2B5EF4-FFF2-40B4-BE49-F238E27FC236}">
                <a16:creationId xmlns:a16="http://schemas.microsoft.com/office/drawing/2014/main" id="{E2E9BCF9-E1BD-3F9C-DFC6-5F1B960A3C60}"/>
              </a:ext>
            </a:extLst>
          </p:cNvPr>
          <p:cNvSpPr/>
          <p:nvPr/>
        </p:nvSpPr>
        <p:spPr>
          <a:xfrm>
            <a:off x="3221728" y="6702092"/>
            <a:ext cx="525888" cy="709440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47" name="Google Shape;12093;p81">
            <a:extLst>
              <a:ext uri="{FF2B5EF4-FFF2-40B4-BE49-F238E27FC236}">
                <a16:creationId xmlns:a16="http://schemas.microsoft.com/office/drawing/2014/main" id="{0079B146-3C41-53D7-90B6-6DA66422D503}"/>
              </a:ext>
            </a:extLst>
          </p:cNvPr>
          <p:cNvGrpSpPr/>
          <p:nvPr/>
        </p:nvGrpSpPr>
        <p:grpSpPr>
          <a:xfrm>
            <a:off x="5393440" y="6699596"/>
            <a:ext cx="576896" cy="714240"/>
            <a:chOff x="2795053" y="3352594"/>
            <a:chExt cx="288448" cy="35712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48" name="Google Shape;12094;p81">
              <a:extLst>
                <a:ext uri="{FF2B5EF4-FFF2-40B4-BE49-F238E27FC236}">
                  <a16:creationId xmlns:a16="http://schemas.microsoft.com/office/drawing/2014/main" id="{EBB77C9C-FE44-C483-43D1-746C059EA480}"/>
                </a:ext>
              </a:extLst>
            </p:cNvPr>
            <p:cNvSpPr/>
            <p:nvPr/>
          </p:nvSpPr>
          <p:spPr>
            <a:xfrm>
              <a:off x="2839629" y="3550386"/>
              <a:ext cx="19840" cy="16448"/>
            </a:xfrm>
            <a:custGeom>
              <a:avLst/>
              <a:gdLst/>
              <a:ahLst/>
              <a:cxnLst/>
              <a:rect l="l" t="t" r="r" b="b"/>
              <a:pathLst>
                <a:path w="620" h="514" extrusionOk="0">
                  <a:moveTo>
                    <a:pt x="443" y="1"/>
                  </a:moveTo>
                  <a:cubicBezTo>
                    <a:pt x="413" y="1"/>
                    <a:pt x="383" y="9"/>
                    <a:pt x="358" y="26"/>
                  </a:cubicBezTo>
                  <a:lnTo>
                    <a:pt x="84" y="216"/>
                  </a:lnTo>
                  <a:cubicBezTo>
                    <a:pt x="13" y="264"/>
                    <a:pt x="1" y="371"/>
                    <a:pt x="36" y="442"/>
                  </a:cubicBezTo>
                  <a:cubicBezTo>
                    <a:pt x="72" y="490"/>
                    <a:pt x="132" y="514"/>
                    <a:pt x="179" y="514"/>
                  </a:cubicBezTo>
                  <a:cubicBezTo>
                    <a:pt x="203" y="514"/>
                    <a:pt x="239" y="502"/>
                    <a:pt x="263" y="490"/>
                  </a:cubicBezTo>
                  <a:lnTo>
                    <a:pt x="537" y="300"/>
                  </a:lnTo>
                  <a:cubicBezTo>
                    <a:pt x="608" y="240"/>
                    <a:pt x="620" y="145"/>
                    <a:pt x="572" y="73"/>
                  </a:cubicBezTo>
                  <a:cubicBezTo>
                    <a:pt x="549" y="27"/>
                    <a:pt x="496" y="1"/>
                    <a:pt x="4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49" name="Google Shape;12095;p81">
              <a:extLst>
                <a:ext uri="{FF2B5EF4-FFF2-40B4-BE49-F238E27FC236}">
                  <a16:creationId xmlns:a16="http://schemas.microsoft.com/office/drawing/2014/main" id="{BD5F1BB0-7BBB-C6B5-7456-372034FCB4EF}"/>
                </a:ext>
              </a:extLst>
            </p:cNvPr>
            <p:cNvSpPr/>
            <p:nvPr/>
          </p:nvSpPr>
          <p:spPr>
            <a:xfrm>
              <a:off x="2865165" y="3511410"/>
              <a:ext cx="50688" cy="37536"/>
            </a:xfrm>
            <a:custGeom>
              <a:avLst/>
              <a:gdLst/>
              <a:ahLst/>
              <a:cxnLst/>
              <a:rect l="l" t="t" r="r" b="b"/>
              <a:pathLst>
                <a:path w="1584" h="1173" extrusionOk="0">
                  <a:moveTo>
                    <a:pt x="1395" y="1"/>
                  </a:moveTo>
                  <a:cubicBezTo>
                    <a:pt x="1361" y="1"/>
                    <a:pt x="1327" y="10"/>
                    <a:pt x="1298" y="29"/>
                  </a:cubicBezTo>
                  <a:lnTo>
                    <a:pt x="96" y="875"/>
                  </a:lnTo>
                  <a:cubicBezTo>
                    <a:pt x="12" y="922"/>
                    <a:pt x="0" y="1018"/>
                    <a:pt x="48" y="1101"/>
                  </a:cubicBezTo>
                  <a:cubicBezTo>
                    <a:pt x="72" y="1137"/>
                    <a:pt x="131" y="1172"/>
                    <a:pt x="179" y="1172"/>
                  </a:cubicBezTo>
                  <a:cubicBezTo>
                    <a:pt x="215" y="1172"/>
                    <a:pt x="239" y="1160"/>
                    <a:pt x="274" y="1137"/>
                  </a:cubicBezTo>
                  <a:lnTo>
                    <a:pt x="1477" y="291"/>
                  </a:lnTo>
                  <a:cubicBezTo>
                    <a:pt x="1548" y="232"/>
                    <a:pt x="1584" y="125"/>
                    <a:pt x="1524" y="65"/>
                  </a:cubicBezTo>
                  <a:cubicBezTo>
                    <a:pt x="1496" y="22"/>
                    <a:pt x="1446" y="1"/>
                    <a:pt x="1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0" name="Google Shape;12096;p81">
              <a:extLst>
                <a:ext uri="{FF2B5EF4-FFF2-40B4-BE49-F238E27FC236}">
                  <a16:creationId xmlns:a16="http://schemas.microsoft.com/office/drawing/2014/main" id="{49C7023A-BE91-DCD6-6E71-80B8BA8C7530}"/>
                </a:ext>
              </a:extLst>
            </p:cNvPr>
            <p:cNvSpPr/>
            <p:nvPr/>
          </p:nvSpPr>
          <p:spPr>
            <a:xfrm>
              <a:off x="2795053" y="3352594"/>
              <a:ext cx="288448" cy="357120"/>
            </a:xfrm>
            <a:custGeom>
              <a:avLst/>
              <a:gdLst/>
              <a:ahLst/>
              <a:cxnLst/>
              <a:rect l="l" t="t" r="r" b="b"/>
              <a:pathLst>
                <a:path w="9014" h="11160" extrusionOk="0">
                  <a:moveTo>
                    <a:pt x="3311" y="361"/>
                  </a:moveTo>
                  <a:cubicBezTo>
                    <a:pt x="3465" y="361"/>
                    <a:pt x="3620" y="385"/>
                    <a:pt x="3763" y="468"/>
                  </a:cubicBezTo>
                  <a:cubicBezTo>
                    <a:pt x="4454" y="825"/>
                    <a:pt x="4585" y="1861"/>
                    <a:pt x="4573" y="2682"/>
                  </a:cubicBezTo>
                  <a:cubicBezTo>
                    <a:pt x="4561" y="3278"/>
                    <a:pt x="4477" y="3837"/>
                    <a:pt x="4418" y="4171"/>
                  </a:cubicBezTo>
                  <a:cubicBezTo>
                    <a:pt x="4398" y="4220"/>
                    <a:pt x="4355" y="4260"/>
                    <a:pt x="4300" y="4260"/>
                  </a:cubicBezTo>
                  <a:cubicBezTo>
                    <a:pt x="4288" y="4260"/>
                    <a:pt x="4276" y="4258"/>
                    <a:pt x="4263" y="4254"/>
                  </a:cubicBezTo>
                  <a:cubicBezTo>
                    <a:pt x="3930" y="4195"/>
                    <a:pt x="3382" y="4099"/>
                    <a:pt x="2811" y="3885"/>
                  </a:cubicBezTo>
                  <a:cubicBezTo>
                    <a:pt x="2037" y="3623"/>
                    <a:pt x="1120" y="3147"/>
                    <a:pt x="1013" y="2385"/>
                  </a:cubicBezTo>
                  <a:cubicBezTo>
                    <a:pt x="989" y="2111"/>
                    <a:pt x="1060" y="1849"/>
                    <a:pt x="1227" y="1623"/>
                  </a:cubicBezTo>
                  <a:cubicBezTo>
                    <a:pt x="1465" y="1325"/>
                    <a:pt x="1739" y="1218"/>
                    <a:pt x="1953" y="1206"/>
                  </a:cubicBezTo>
                  <a:cubicBezTo>
                    <a:pt x="2120" y="1194"/>
                    <a:pt x="2263" y="1087"/>
                    <a:pt x="2334" y="944"/>
                  </a:cubicBezTo>
                  <a:cubicBezTo>
                    <a:pt x="2430" y="766"/>
                    <a:pt x="2620" y="527"/>
                    <a:pt x="2977" y="408"/>
                  </a:cubicBezTo>
                  <a:cubicBezTo>
                    <a:pt x="3084" y="373"/>
                    <a:pt x="3192" y="361"/>
                    <a:pt x="3311" y="361"/>
                  </a:cubicBezTo>
                  <a:close/>
                  <a:moveTo>
                    <a:pt x="6699" y="947"/>
                  </a:moveTo>
                  <a:cubicBezTo>
                    <a:pt x="6925" y="947"/>
                    <a:pt x="7145" y="1020"/>
                    <a:pt x="7323" y="1158"/>
                  </a:cubicBezTo>
                  <a:cubicBezTo>
                    <a:pt x="7621" y="1397"/>
                    <a:pt x="7728" y="1682"/>
                    <a:pt x="7740" y="1885"/>
                  </a:cubicBezTo>
                  <a:cubicBezTo>
                    <a:pt x="7752" y="2051"/>
                    <a:pt x="7859" y="2206"/>
                    <a:pt x="8014" y="2278"/>
                  </a:cubicBezTo>
                  <a:cubicBezTo>
                    <a:pt x="8192" y="2361"/>
                    <a:pt x="8430" y="2563"/>
                    <a:pt x="8549" y="2921"/>
                  </a:cubicBezTo>
                  <a:cubicBezTo>
                    <a:pt x="8668" y="3183"/>
                    <a:pt x="8645" y="3468"/>
                    <a:pt x="8514" y="3706"/>
                  </a:cubicBezTo>
                  <a:cubicBezTo>
                    <a:pt x="8171" y="4370"/>
                    <a:pt x="7201" y="4517"/>
                    <a:pt x="6397" y="4517"/>
                  </a:cubicBezTo>
                  <a:cubicBezTo>
                    <a:pt x="6364" y="4517"/>
                    <a:pt x="6331" y="4517"/>
                    <a:pt x="6299" y="4516"/>
                  </a:cubicBezTo>
                  <a:cubicBezTo>
                    <a:pt x="5704" y="4492"/>
                    <a:pt x="5144" y="4421"/>
                    <a:pt x="4811" y="4361"/>
                  </a:cubicBezTo>
                  <a:cubicBezTo>
                    <a:pt x="4739" y="4349"/>
                    <a:pt x="4692" y="4290"/>
                    <a:pt x="4704" y="4218"/>
                  </a:cubicBezTo>
                  <a:cubicBezTo>
                    <a:pt x="4763" y="3885"/>
                    <a:pt x="4870" y="3337"/>
                    <a:pt x="5061" y="2766"/>
                  </a:cubicBezTo>
                  <a:cubicBezTo>
                    <a:pt x="5335" y="1992"/>
                    <a:pt x="5811" y="1051"/>
                    <a:pt x="6561" y="956"/>
                  </a:cubicBezTo>
                  <a:cubicBezTo>
                    <a:pt x="6607" y="950"/>
                    <a:pt x="6653" y="947"/>
                    <a:pt x="6699" y="947"/>
                  </a:cubicBezTo>
                  <a:close/>
                  <a:moveTo>
                    <a:pt x="2739" y="4433"/>
                  </a:moveTo>
                  <a:cubicBezTo>
                    <a:pt x="3334" y="4457"/>
                    <a:pt x="3906" y="4528"/>
                    <a:pt x="4227" y="4587"/>
                  </a:cubicBezTo>
                  <a:cubicBezTo>
                    <a:pt x="4231" y="4587"/>
                    <a:pt x="4234" y="4586"/>
                    <a:pt x="4238" y="4586"/>
                  </a:cubicBezTo>
                  <a:cubicBezTo>
                    <a:pt x="4282" y="4586"/>
                    <a:pt x="4323" y="4652"/>
                    <a:pt x="4323" y="4718"/>
                  </a:cubicBezTo>
                  <a:cubicBezTo>
                    <a:pt x="4263" y="5052"/>
                    <a:pt x="4156" y="5600"/>
                    <a:pt x="3965" y="6159"/>
                  </a:cubicBezTo>
                  <a:cubicBezTo>
                    <a:pt x="3692" y="6933"/>
                    <a:pt x="3215" y="7874"/>
                    <a:pt x="2465" y="7981"/>
                  </a:cubicBezTo>
                  <a:cubicBezTo>
                    <a:pt x="2431" y="7984"/>
                    <a:pt x="2397" y="7985"/>
                    <a:pt x="2363" y="7985"/>
                  </a:cubicBezTo>
                  <a:cubicBezTo>
                    <a:pt x="2127" y="7985"/>
                    <a:pt x="1901" y="7912"/>
                    <a:pt x="1703" y="7766"/>
                  </a:cubicBezTo>
                  <a:cubicBezTo>
                    <a:pt x="1406" y="7528"/>
                    <a:pt x="1298" y="7254"/>
                    <a:pt x="1287" y="7040"/>
                  </a:cubicBezTo>
                  <a:cubicBezTo>
                    <a:pt x="1275" y="6873"/>
                    <a:pt x="1168" y="6731"/>
                    <a:pt x="1013" y="6659"/>
                  </a:cubicBezTo>
                  <a:cubicBezTo>
                    <a:pt x="834" y="6564"/>
                    <a:pt x="596" y="6373"/>
                    <a:pt x="477" y="6016"/>
                  </a:cubicBezTo>
                  <a:cubicBezTo>
                    <a:pt x="394" y="5742"/>
                    <a:pt x="417" y="5469"/>
                    <a:pt x="536" y="5242"/>
                  </a:cubicBezTo>
                  <a:cubicBezTo>
                    <a:pt x="882" y="4587"/>
                    <a:pt x="1870" y="4433"/>
                    <a:pt x="2656" y="4433"/>
                  </a:cubicBezTo>
                  <a:close/>
                  <a:moveTo>
                    <a:pt x="4757" y="4645"/>
                  </a:moveTo>
                  <a:cubicBezTo>
                    <a:pt x="4767" y="4645"/>
                    <a:pt x="4777" y="4646"/>
                    <a:pt x="4787" y="4647"/>
                  </a:cubicBezTo>
                  <a:cubicBezTo>
                    <a:pt x="5108" y="4707"/>
                    <a:pt x="5656" y="4814"/>
                    <a:pt x="6228" y="5016"/>
                  </a:cubicBezTo>
                  <a:cubicBezTo>
                    <a:pt x="6990" y="5302"/>
                    <a:pt x="7918" y="5778"/>
                    <a:pt x="8026" y="6540"/>
                  </a:cubicBezTo>
                  <a:cubicBezTo>
                    <a:pt x="8061" y="6802"/>
                    <a:pt x="7978" y="7076"/>
                    <a:pt x="7823" y="7290"/>
                  </a:cubicBezTo>
                  <a:cubicBezTo>
                    <a:pt x="7585" y="7588"/>
                    <a:pt x="7299" y="7695"/>
                    <a:pt x="7085" y="7707"/>
                  </a:cubicBezTo>
                  <a:cubicBezTo>
                    <a:pt x="6930" y="7731"/>
                    <a:pt x="6775" y="7826"/>
                    <a:pt x="6704" y="7981"/>
                  </a:cubicBezTo>
                  <a:cubicBezTo>
                    <a:pt x="6609" y="8159"/>
                    <a:pt x="6418" y="8397"/>
                    <a:pt x="6061" y="8517"/>
                  </a:cubicBezTo>
                  <a:cubicBezTo>
                    <a:pt x="5957" y="8550"/>
                    <a:pt x="5849" y="8566"/>
                    <a:pt x="5742" y="8566"/>
                  </a:cubicBezTo>
                  <a:cubicBezTo>
                    <a:pt x="5581" y="8566"/>
                    <a:pt x="5423" y="8529"/>
                    <a:pt x="5287" y="8457"/>
                  </a:cubicBezTo>
                  <a:cubicBezTo>
                    <a:pt x="4608" y="8100"/>
                    <a:pt x="4466" y="7052"/>
                    <a:pt x="4489" y="6242"/>
                  </a:cubicBezTo>
                  <a:cubicBezTo>
                    <a:pt x="4501" y="5647"/>
                    <a:pt x="4573" y="5076"/>
                    <a:pt x="4632" y="4754"/>
                  </a:cubicBezTo>
                  <a:cubicBezTo>
                    <a:pt x="4643" y="4681"/>
                    <a:pt x="4690" y="4645"/>
                    <a:pt x="4757" y="4645"/>
                  </a:cubicBezTo>
                  <a:close/>
                  <a:moveTo>
                    <a:pt x="3309" y="1"/>
                  </a:moveTo>
                  <a:cubicBezTo>
                    <a:pt x="3162" y="1"/>
                    <a:pt x="3014" y="25"/>
                    <a:pt x="2870" y="75"/>
                  </a:cubicBezTo>
                  <a:cubicBezTo>
                    <a:pt x="2501" y="194"/>
                    <a:pt x="2203" y="444"/>
                    <a:pt x="2037" y="777"/>
                  </a:cubicBezTo>
                  <a:cubicBezTo>
                    <a:pt x="2013" y="837"/>
                    <a:pt x="1965" y="861"/>
                    <a:pt x="1906" y="885"/>
                  </a:cubicBezTo>
                  <a:cubicBezTo>
                    <a:pt x="1537" y="920"/>
                    <a:pt x="1191" y="1123"/>
                    <a:pt x="953" y="1432"/>
                  </a:cubicBezTo>
                  <a:cubicBezTo>
                    <a:pt x="727" y="1718"/>
                    <a:pt x="632" y="2087"/>
                    <a:pt x="667" y="2432"/>
                  </a:cubicBezTo>
                  <a:cubicBezTo>
                    <a:pt x="775" y="3230"/>
                    <a:pt x="1560" y="3754"/>
                    <a:pt x="2382" y="4099"/>
                  </a:cubicBezTo>
                  <a:cubicBezTo>
                    <a:pt x="1489" y="4123"/>
                    <a:pt x="572" y="4349"/>
                    <a:pt x="191" y="5064"/>
                  </a:cubicBezTo>
                  <a:cubicBezTo>
                    <a:pt x="36" y="5373"/>
                    <a:pt x="1" y="5742"/>
                    <a:pt x="120" y="6088"/>
                  </a:cubicBezTo>
                  <a:cubicBezTo>
                    <a:pt x="239" y="6457"/>
                    <a:pt x="489" y="6754"/>
                    <a:pt x="822" y="6921"/>
                  </a:cubicBezTo>
                  <a:cubicBezTo>
                    <a:pt x="882" y="6957"/>
                    <a:pt x="906" y="6993"/>
                    <a:pt x="929" y="7052"/>
                  </a:cubicBezTo>
                  <a:cubicBezTo>
                    <a:pt x="965" y="7433"/>
                    <a:pt x="1168" y="7766"/>
                    <a:pt x="1477" y="8005"/>
                  </a:cubicBezTo>
                  <a:cubicBezTo>
                    <a:pt x="1715" y="8207"/>
                    <a:pt x="2013" y="8290"/>
                    <a:pt x="2311" y="8290"/>
                  </a:cubicBezTo>
                  <a:cubicBezTo>
                    <a:pt x="2370" y="8290"/>
                    <a:pt x="2430" y="8290"/>
                    <a:pt x="2477" y="8278"/>
                  </a:cubicBezTo>
                  <a:cubicBezTo>
                    <a:pt x="3132" y="8183"/>
                    <a:pt x="3584" y="7671"/>
                    <a:pt x="3918" y="7028"/>
                  </a:cubicBezTo>
                  <a:lnTo>
                    <a:pt x="3918" y="7028"/>
                  </a:lnTo>
                  <a:cubicBezTo>
                    <a:pt x="3775" y="9040"/>
                    <a:pt x="4204" y="10326"/>
                    <a:pt x="4620" y="11076"/>
                  </a:cubicBezTo>
                  <a:cubicBezTo>
                    <a:pt x="4644" y="11136"/>
                    <a:pt x="4704" y="11160"/>
                    <a:pt x="4763" y="11160"/>
                  </a:cubicBezTo>
                  <a:cubicBezTo>
                    <a:pt x="4799" y="11160"/>
                    <a:pt x="4823" y="11160"/>
                    <a:pt x="4847" y="11148"/>
                  </a:cubicBezTo>
                  <a:cubicBezTo>
                    <a:pt x="4918" y="11100"/>
                    <a:pt x="4942" y="11005"/>
                    <a:pt x="4906" y="10922"/>
                  </a:cubicBezTo>
                  <a:cubicBezTo>
                    <a:pt x="4525" y="10255"/>
                    <a:pt x="4156" y="9124"/>
                    <a:pt x="4216" y="7385"/>
                  </a:cubicBezTo>
                  <a:lnTo>
                    <a:pt x="4216" y="7385"/>
                  </a:lnTo>
                  <a:cubicBezTo>
                    <a:pt x="4335" y="7969"/>
                    <a:pt x="4608" y="8481"/>
                    <a:pt x="5097" y="8743"/>
                  </a:cubicBezTo>
                  <a:cubicBezTo>
                    <a:pt x="5287" y="8838"/>
                    <a:pt x="5501" y="8886"/>
                    <a:pt x="5704" y="8886"/>
                  </a:cubicBezTo>
                  <a:cubicBezTo>
                    <a:pt x="5859" y="8886"/>
                    <a:pt x="5990" y="8874"/>
                    <a:pt x="6121" y="8826"/>
                  </a:cubicBezTo>
                  <a:cubicBezTo>
                    <a:pt x="6490" y="8707"/>
                    <a:pt x="6787" y="8457"/>
                    <a:pt x="6954" y="8124"/>
                  </a:cubicBezTo>
                  <a:cubicBezTo>
                    <a:pt x="6990" y="8064"/>
                    <a:pt x="7025" y="8040"/>
                    <a:pt x="7085" y="8028"/>
                  </a:cubicBezTo>
                  <a:cubicBezTo>
                    <a:pt x="7454" y="7981"/>
                    <a:pt x="7799" y="7790"/>
                    <a:pt x="8037" y="7469"/>
                  </a:cubicBezTo>
                  <a:cubicBezTo>
                    <a:pt x="8264" y="7195"/>
                    <a:pt x="8371" y="6814"/>
                    <a:pt x="8323" y="6481"/>
                  </a:cubicBezTo>
                  <a:cubicBezTo>
                    <a:pt x="8216" y="5671"/>
                    <a:pt x="7430" y="5147"/>
                    <a:pt x="6609" y="4814"/>
                  </a:cubicBezTo>
                  <a:cubicBezTo>
                    <a:pt x="7502" y="4778"/>
                    <a:pt x="8430" y="4552"/>
                    <a:pt x="8799" y="3837"/>
                  </a:cubicBezTo>
                  <a:cubicBezTo>
                    <a:pt x="8978" y="3540"/>
                    <a:pt x="9014" y="3171"/>
                    <a:pt x="8895" y="2825"/>
                  </a:cubicBezTo>
                  <a:cubicBezTo>
                    <a:pt x="8776" y="2456"/>
                    <a:pt x="8514" y="2159"/>
                    <a:pt x="8192" y="1992"/>
                  </a:cubicBezTo>
                  <a:cubicBezTo>
                    <a:pt x="8133" y="1968"/>
                    <a:pt x="8097" y="1920"/>
                    <a:pt x="8085" y="1861"/>
                  </a:cubicBezTo>
                  <a:cubicBezTo>
                    <a:pt x="8037" y="1492"/>
                    <a:pt x="7847" y="1147"/>
                    <a:pt x="7537" y="908"/>
                  </a:cubicBezTo>
                  <a:cubicBezTo>
                    <a:pt x="7296" y="718"/>
                    <a:pt x="6996" y="612"/>
                    <a:pt x="6701" y="612"/>
                  </a:cubicBezTo>
                  <a:cubicBezTo>
                    <a:pt x="6646" y="612"/>
                    <a:pt x="6591" y="615"/>
                    <a:pt x="6537" y="623"/>
                  </a:cubicBezTo>
                  <a:cubicBezTo>
                    <a:pt x="5728" y="730"/>
                    <a:pt x="5216" y="1516"/>
                    <a:pt x="4870" y="2337"/>
                  </a:cubicBezTo>
                  <a:cubicBezTo>
                    <a:pt x="4835" y="1444"/>
                    <a:pt x="4620" y="527"/>
                    <a:pt x="3906" y="146"/>
                  </a:cubicBezTo>
                  <a:cubicBezTo>
                    <a:pt x="3718" y="49"/>
                    <a:pt x="3515" y="1"/>
                    <a:pt x="3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1" name="Google Shape;12097;p81">
              <a:extLst>
                <a:ext uri="{FF2B5EF4-FFF2-40B4-BE49-F238E27FC236}">
                  <a16:creationId xmlns:a16="http://schemas.microsoft.com/office/drawing/2014/main" id="{466D66C6-9437-987A-0DA0-B6BB89084762}"/>
                </a:ext>
              </a:extLst>
            </p:cNvPr>
            <p:cNvSpPr/>
            <p:nvPr/>
          </p:nvSpPr>
          <p:spPr>
            <a:xfrm>
              <a:off x="3019853" y="3423794"/>
              <a:ext cx="20224" cy="16576"/>
            </a:xfrm>
            <a:custGeom>
              <a:avLst/>
              <a:gdLst/>
              <a:ahLst/>
              <a:cxnLst/>
              <a:rect l="l" t="t" r="r" b="b"/>
              <a:pathLst>
                <a:path w="632" h="518" extrusionOk="0">
                  <a:moveTo>
                    <a:pt x="454" y="0"/>
                  </a:moveTo>
                  <a:cubicBezTo>
                    <a:pt x="420" y="0"/>
                    <a:pt x="386" y="10"/>
                    <a:pt x="358" y="29"/>
                  </a:cubicBezTo>
                  <a:lnTo>
                    <a:pt x="96" y="219"/>
                  </a:lnTo>
                  <a:cubicBezTo>
                    <a:pt x="24" y="255"/>
                    <a:pt x="0" y="362"/>
                    <a:pt x="48" y="434"/>
                  </a:cubicBezTo>
                  <a:cubicBezTo>
                    <a:pt x="84" y="481"/>
                    <a:pt x="143" y="517"/>
                    <a:pt x="179" y="517"/>
                  </a:cubicBezTo>
                  <a:cubicBezTo>
                    <a:pt x="215" y="517"/>
                    <a:pt x="239" y="493"/>
                    <a:pt x="274" y="481"/>
                  </a:cubicBezTo>
                  <a:lnTo>
                    <a:pt x="536" y="291"/>
                  </a:lnTo>
                  <a:cubicBezTo>
                    <a:pt x="620" y="243"/>
                    <a:pt x="631" y="136"/>
                    <a:pt x="584" y="65"/>
                  </a:cubicBezTo>
                  <a:cubicBezTo>
                    <a:pt x="555" y="22"/>
                    <a:pt x="505" y="0"/>
                    <a:pt x="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2" name="Google Shape;12098;p81">
              <a:extLst>
                <a:ext uri="{FF2B5EF4-FFF2-40B4-BE49-F238E27FC236}">
                  <a16:creationId xmlns:a16="http://schemas.microsoft.com/office/drawing/2014/main" id="{D61A4474-3F33-12CB-C77C-3A369D5FCA66}"/>
                </a:ext>
              </a:extLst>
            </p:cNvPr>
            <p:cNvSpPr/>
            <p:nvPr/>
          </p:nvSpPr>
          <p:spPr>
            <a:xfrm>
              <a:off x="2964237" y="3441810"/>
              <a:ext cx="49920" cy="37408"/>
            </a:xfrm>
            <a:custGeom>
              <a:avLst/>
              <a:gdLst/>
              <a:ahLst/>
              <a:cxnLst/>
              <a:rect l="l" t="t" r="r" b="b"/>
              <a:pathLst>
                <a:path w="1560" h="1169" extrusionOk="0">
                  <a:moveTo>
                    <a:pt x="1383" y="1"/>
                  </a:moveTo>
                  <a:cubicBezTo>
                    <a:pt x="1353" y="1"/>
                    <a:pt x="1323" y="9"/>
                    <a:pt x="1298" y="25"/>
                  </a:cubicBezTo>
                  <a:lnTo>
                    <a:pt x="83" y="871"/>
                  </a:lnTo>
                  <a:cubicBezTo>
                    <a:pt x="12" y="918"/>
                    <a:pt x="0" y="1026"/>
                    <a:pt x="48" y="1097"/>
                  </a:cubicBezTo>
                  <a:cubicBezTo>
                    <a:pt x="72" y="1145"/>
                    <a:pt x="131" y="1168"/>
                    <a:pt x="179" y="1168"/>
                  </a:cubicBezTo>
                  <a:cubicBezTo>
                    <a:pt x="214" y="1168"/>
                    <a:pt x="238" y="1157"/>
                    <a:pt x="274" y="1145"/>
                  </a:cubicBezTo>
                  <a:lnTo>
                    <a:pt x="1476" y="299"/>
                  </a:lnTo>
                  <a:cubicBezTo>
                    <a:pt x="1548" y="252"/>
                    <a:pt x="1560" y="145"/>
                    <a:pt x="1524" y="73"/>
                  </a:cubicBezTo>
                  <a:cubicBezTo>
                    <a:pt x="1493" y="27"/>
                    <a:pt x="1438" y="1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3" name="Google Shape;12099;p81">
              <a:extLst>
                <a:ext uri="{FF2B5EF4-FFF2-40B4-BE49-F238E27FC236}">
                  <a16:creationId xmlns:a16="http://schemas.microsoft.com/office/drawing/2014/main" id="{05F1FFEA-A034-50F1-A2E7-E1B30620305B}"/>
                </a:ext>
              </a:extLst>
            </p:cNvPr>
            <p:cNvSpPr/>
            <p:nvPr/>
          </p:nvSpPr>
          <p:spPr>
            <a:xfrm>
              <a:off x="2867437" y="3395602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9" y="1"/>
                  </a:moveTo>
                  <a:cubicBezTo>
                    <a:pt x="156" y="1"/>
                    <a:pt x="124" y="10"/>
                    <a:pt x="96" y="29"/>
                  </a:cubicBezTo>
                  <a:cubicBezTo>
                    <a:pt x="25" y="76"/>
                    <a:pt x="1" y="172"/>
                    <a:pt x="49" y="255"/>
                  </a:cubicBezTo>
                  <a:lnTo>
                    <a:pt x="239" y="517"/>
                  </a:lnTo>
                  <a:cubicBezTo>
                    <a:pt x="275" y="565"/>
                    <a:pt x="334" y="588"/>
                    <a:pt x="382" y="588"/>
                  </a:cubicBezTo>
                  <a:cubicBezTo>
                    <a:pt x="406" y="588"/>
                    <a:pt x="430" y="576"/>
                    <a:pt x="465" y="565"/>
                  </a:cubicBezTo>
                  <a:cubicBezTo>
                    <a:pt x="537" y="517"/>
                    <a:pt x="560" y="410"/>
                    <a:pt x="513" y="338"/>
                  </a:cubicBezTo>
                  <a:lnTo>
                    <a:pt x="322" y="76"/>
                  </a:lnTo>
                  <a:cubicBezTo>
                    <a:pt x="293" y="25"/>
                    <a:pt x="241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4" name="Google Shape;12100;p81">
              <a:extLst>
                <a:ext uri="{FF2B5EF4-FFF2-40B4-BE49-F238E27FC236}">
                  <a16:creationId xmlns:a16="http://schemas.microsoft.com/office/drawing/2014/main" id="{184458AD-E412-7E12-2BE0-BAD63FAA904E}"/>
                </a:ext>
              </a:extLst>
            </p:cNvPr>
            <p:cNvSpPr/>
            <p:nvPr/>
          </p:nvSpPr>
          <p:spPr>
            <a:xfrm>
              <a:off x="2885741" y="3421234"/>
              <a:ext cx="38496" cy="49216"/>
            </a:xfrm>
            <a:custGeom>
              <a:avLst/>
              <a:gdLst/>
              <a:ahLst/>
              <a:cxnLst/>
              <a:rect l="l" t="t" r="r" b="b"/>
              <a:pathLst>
                <a:path w="1203" h="1538" extrusionOk="0">
                  <a:moveTo>
                    <a:pt x="169" y="1"/>
                  </a:moveTo>
                  <a:cubicBezTo>
                    <a:pt x="139" y="1"/>
                    <a:pt x="109" y="9"/>
                    <a:pt x="84" y="26"/>
                  </a:cubicBezTo>
                  <a:cubicBezTo>
                    <a:pt x="12" y="73"/>
                    <a:pt x="0" y="180"/>
                    <a:pt x="48" y="252"/>
                  </a:cubicBezTo>
                  <a:lnTo>
                    <a:pt x="893" y="1454"/>
                  </a:lnTo>
                  <a:cubicBezTo>
                    <a:pt x="917" y="1502"/>
                    <a:pt x="977" y="1538"/>
                    <a:pt x="1024" y="1538"/>
                  </a:cubicBezTo>
                  <a:cubicBezTo>
                    <a:pt x="1060" y="1538"/>
                    <a:pt x="1084" y="1514"/>
                    <a:pt x="1120" y="1502"/>
                  </a:cubicBezTo>
                  <a:cubicBezTo>
                    <a:pt x="1191" y="1454"/>
                    <a:pt x="1203" y="1359"/>
                    <a:pt x="1155" y="1276"/>
                  </a:cubicBezTo>
                  <a:lnTo>
                    <a:pt x="310" y="73"/>
                  </a:lnTo>
                  <a:cubicBezTo>
                    <a:pt x="279" y="27"/>
                    <a:pt x="224" y="1"/>
                    <a:pt x="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5" name="Google Shape;12101;p81">
              <a:extLst>
                <a:ext uri="{FF2B5EF4-FFF2-40B4-BE49-F238E27FC236}">
                  <a16:creationId xmlns:a16="http://schemas.microsoft.com/office/drawing/2014/main" id="{CC624D2B-0C44-1513-9A8E-2E6858459178}"/>
                </a:ext>
              </a:extLst>
            </p:cNvPr>
            <p:cNvSpPr/>
            <p:nvPr/>
          </p:nvSpPr>
          <p:spPr>
            <a:xfrm>
              <a:off x="2993933" y="3576178"/>
              <a:ext cx="17952" cy="18848"/>
            </a:xfrm>
            <a:custGeom>
              <a:avLst/>
              <a:gdLst/>
              <a:ahLst/>
              <a:cxnLst/>
              <a:rect l="l" t="t" r="r" b="b"/>
              <a:pathLst>
                <a:path w="561" h="589" extrusionOk="0">
                  <a:moveTo>
                    <a:pt x="181" y="1"/>
                  </a:moveTo>
                  <a:cubicBezTo>
                    <a:pt x="147" y="1"/>
                    <a:pt x="113" y="10"/>
                    <a:pt x="84" y="29"/>
                  </a:cubicBezTo>
                  <a:cubicBezTo>
                    <a:pt x="13" y="65"/>
                    <a:pt x="1" y="172"/>
                    <a:pt x="36" y="244"/>
                  </a:cubicBezTo>
                  <a:lnTo>
                    <a:pt x="239" y="518"/>
                  </a:lnTo>
                  <a:cubicBezTo>
                    <a:pt x="263" y="565"/>
                    <a:pt x="322" y="589"/>
                    <a:pt x="370" y="589"/>
                  </a:cubicBezTo>
                  <a:cubicBezTo>
                    <a:pt x="394" y="589"/>
                    <a:pt x="429" y="577"/>
                    <a:pt x="453" y="565"/>
                  </a:cubicBezTo>
                  <a:cubicBezTo>
                    <a:pt x="537" y="518"/>
                    <a:pt x="560" y="410"/>
                    <a:pt x="501" y="339"/>
                  </a:cubicBezTo>
                  <a:lnTo>
                    <a:pt x="310" y="65"/>
                  </a:lnTo>
                  <a:cubicBezTo>
                    <a:pt x="282" y="22"/>
                    <a:pt x="232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6" name="Google Shape;12102;p81">
              <a:extLst>
                <a:ext uri="{FF2B5EF4-FFF2-40B4-BE49-F238E27FC236}">
                  <a16:creationId xmlns:a16="http://schemas.microsoft.com/office/drawing/2014/main" id="{85BC5D14-1DA1-C50B-7E4B-6775ED878D89}"/>
                </a:ext>
              </a:extLst>
            </p:cNvPr>
            <p:cNvSpPr/>
            <p:nvPr/>
          </p:nvSpPr>
          <p:spPr>
            <a:xfrm>
              <a:off x="2954701" y="3520466"/>
              <a:ext cx="39264" cy="49056"/>
            </a:xfrm>
            <a:custGeom>
              <a:avLst/>
              <a:gdLst/>
              <a:ahLst/>
              <a:cxnLst/>
              <a:rect l="l" t="t" r="r" b="b"/>
              <a:pathLst>
                <a:path w="1227" h="1533" extrusionOk="0">
                  <a:moveTo>
                    <a:pt x="178" y="1"/>
                  </a:moveTo>
                  <a:cubicBezTo>
                    <a:pt x="147" y="1"/>
                    <a:pt x="114" y="7"/>
                    <a:pt x="84" y="20"/>
                  </a:cubicBezTo>
                  <a:cubicBezTo>
                    <a:pt x="12" y="68"/>
                    <a:pt x="0" y="175"/>
                    <a:pt x="48" y="246"/>
                  </a:cubicBezTo>
                  <a:lnTo>
                    <a:pt x="893" y="1449"/>
                  </a:lnTo>
                  <a:cubicBezTo>
                    <a:pt x="929" y="1497"/>
                    <a:pt x="989" y="1532"/>
                    <a:pt x="1024" y="1532"/>
                  </a:cubicBezTo>
                  <a:cubicBezTo>
                    <a:pt x="1060" y="1532"/>
                    <a:pt x="1084" y="1508"/>
                    <a:pt x="1120" y="1497"/>
                  </a:cubicBezTo>
                  <a:cubicBezTo>
                    <a:pt x="1203" y="1437"/>
                    <a:pt x="1227" y="1354"/>
                    <a:pt x="1167" y="1270"/>
                  </a:cubicBezTo>
                  <a:lnTo>
                    <a:pt x="310" y="68"/>
                  </a:lnTo>
                  <a:cubicBezTo>
                    <a:pt x="287" y="22"/>
                    <a:pt x="235" y="1"/>
                    <a:pt x="1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57" name="Google Shape;12103;p81">
            <a:extLst>
              <a:ext uri="{FF2B5EF4-FFF2-40B4-BE49-F238E27FC236}">
                <a16:creationId xmlns:a16="http://schemas.microsoft.com/office/drawing/2014/main" id="{9C9202E8-7688-FCAD-11CB-07AEF3AF7B33}"/>
              </a:ext>
            </a:extLst>
          </p:cNvPr>
          <p:cNvGrpSpPr/>
          <p:nvPr/>
        </p:nvGrpSpPr>
        <p:grpSpPr>
          <a:xfrm>
            <a:off x="4276384" y="6700812"/>
            <a:ext cx="609664" cy="713024"/>
            <a:chOff x="2236525" y="3353202"/>
            <a:chExt cx="304832" cy="3565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8" name="Google Shape;12104;p81">
              <a:extLst>
                <a:ext uri="{FF2B5EF4-FFF2-40B4-BE49-F238E27FC236}">
                  <a16:creationId xmlns:a16="http://schemas.microsoft.com/office/drawing/2014/main" id="{8CDAE479-7366-3BCB-8F23-02F3A904D290}"/>
                </a:ext>
              </a:extLst>
            </p:cNvPr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59" name="Google Shape;12105;p81">
              <a:extLst>
                <a:ext uri="{FF2B5EF4-FFF2-40B4-BE49-F238E27FC236}">
                  <a16:creationId xmlns:a16="http://schemas.microsoft.com/office/drawing/2014/main" id="{9211716F-D686-23A3-D2A6-10939894101F}"/>
                </a:ext>
              </a:extLst>
            </p:cNvPr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0" name="Google Shape;12106;p81">
              <a:extLst>
                <a:ext uri="{FF2B5EF4-FFF2-40B4-BE49-F238E27FC236}">
                  <a16:creationId xmlns:a16="http://schemas.microsoft.com/office/drawing/2014/main" id="{54FFC2AD-0014-8603-124F-B6E604E9B173}"/>
                </a:ext>
              </a:extLst>
            </p:cNvPr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61" name="Google Shape;12107;p81">
            <a:extLst>
              <a:ext uri="{FF2B5EF4-FFF2-40B4-BE49-F238E27FC236}">
                <a16:creationId xmlns:a16="http://schemas.microsoft.com/office/drawing/2014/main" id="{976406EF-EE2D-9F47-99DC-90D0571CD71C}"/>
              </a:ext>
            </a:extLst>
          </p:cNvPr>
          <p:cNvGrpSpPr/>
          <p:nvPr/>
        </p:nvGrpSpPr>
        <p:grpSpPr>
          <a:xfrm>
            <a:off x="7624608" y="6699788"/>
            <a:ext cx="513600" cy="714048"/>
            <a:chOff x="3910637" y="3352690"/>
            <a:chExt cx="256800" cy="35702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62" name="Google Shape;12108;p81">
              <a:extLst>
                <a:ext uri="{FF2B5EF4-FFF2-40B4-BE49-F238E27FC236}">
                  <a16:creationId xmlns:a16="http://schemas.microsoft.com/office/drawing/2014/main" id="{945AC367-7C1F-E887-B15D-3B5D23EC021A}"/>
                </a:ext>
              </a:extLst>
            </p:cNvPr>
            <p:cNvSpPr/>
            <p:nvPr/>
          </p:nvSpPr>
          <p:spPr>
            <a:xfrm>
              <a:off x="3910637" y="3352690"/>
              <a:ext cx="256800" cy="357024"/>
            </a:xfrm>
            <a:custGeom>
              <a:avLst/>
              <a:gdLst/>
              <a:ahLst/>
              <a:cxnLst/>
              <a:rect l="l" t="t" r="r" b="b"/>
              <a:pathLst>
                <a:path w="8025" h="11157" extrusionOk="0">
                  <a:moveTo>
                    <a:pt x="4001" y="310"/>
                  </a:moveTo>
                  <a:cubicBezTo>
                    <a:pt x="4596" y="310"/>
                    <a:pt x="5144" y="608"/>
                    <a:pt x="5477" y="1120"/>
                  </a:cubicBezTo>
                  <a:cubicBezTo>
                    <a:pt x="5501" y="1155"/>
                    <a:pt x="5560" y="1191"/>
                    <a:pt x="5608" y="1191"/>
                  </a:cubicBezTo>
                  <a:lnTo>
                    <a:pt x="5656" y="1191"/>
                  </a:lnTo>
                  <a:cubicBezTo>
                    <a:pt x="6668" y="1191"/>
                    <a:pt x="7501" y="2025"/>
                    <a:pt x="7501" y="3037"/>
                  </a:cubicBezTo>
                  <a:cubicBezTo>
                    <a:pt x="7501" y="3346"/>
                    <a:pt x="7418" y="3656"/>
                    <a:pt x="7263" y="3930"/>
                  </a:cubicBezTo>
                  <a:lnTo>
                    <a:pt x="7215" y="3882"/>
                  </a:lnTo>
                  <a:cubicBezTo>
                    <a:pt x="7186" y="3852"/>
                    <a:pt x="7144" y="3837"/>
                    <a:pt x="7101" y="3837"/>
                  </a:cubicBezTo>
                  <a:cubicBezTo>
                    <a:pt x="7058" y="3837"/>
                    <a:pt x="7013" y="3852"/>
                    <a:pt x="6977" y="3882"/>
                  </a:cubicBezTo>
                  <a:cubicBezTo>
                    <a:pt x="6918" y="3942"/>
                    <a:pt x="6918" y="4049"/>
                    <a:pt x="6977" y="4120"/>
                  </a:cubicBezTo>
                  <a:cubicBezTo>
                    <a:pt x="7418" y="4549"/>
                    <a:pt x="7656" y="5132"/>
                    <a:pt x="7656" y="5763"/>
                  </a:cubicBezTo>
                  <a:cubicBezTo>
                    <a:pt x="7692" y="7025"/>
                    <a:pt x="6668" y="8049"/>
                    <a:pt x="5418" y="8049"/>
                  </a:cubicBezTo>
                  <a:cubicBezTo>
                    <a:pt x="5179" y="8049"/>
                    <a:pt x="4953" y="8025"/>
                    <a:pt x="4727" y="7942"/>
                  </a:cubicBezTo>
                  <a:lnTo>
                    <a:pt x="4715" y="7513"/>
                  </a:lnTo>
                  <a:cubicBezTo>
                    <a:pt x="4763" y="7490"/>
                    <a:pt x="4810" y="7442"/>
                    <a:pt x="4834" y="7394"/>
                  </a:cubicBezTo>
                  <a:cubicBezTo>
                    <a:pt x="4894" y="7335"/>
                    <a:pt x="4894" y="7228"/>
                    <a:pt x="4834" y="7156"/>
                  </a:cubicBezTo>
                  <a:cubicBezTo>
                    <a:pt x="4804" y="7126"/>
                    <a:pt x="4763" y="7112"/>
                    <a:pt x="4720" y="7112"/>
                  </a:cubicBezTo>
                  <a:cubicBezTo>
                    <a:pt x="4676" y="7112"/>
                    <a:pt x="4632" y="7126"/>
                    <a:pt x="4596" y="7156"/>
                  </a:cubicBezTo>
                  <a:cubicBezTo>
                    <a:pt x="4382" y="7371"/>
                    <a:pt x="4120" y="7466"/>
                    <a:pt x="3834" y="7466"/>
                  </a:cubicBezTo>
                  <a:cubicBezTo>
                    <a:pt x="3667" y="7466"/>
                    <a:pt x="3524" y="7442"/>
                    <a:pt x="3370" y="7371"/>
                  </a:cubicBezTo>
                  <a:cubicBezTo>
                    <a:pt x="3350" y="7357"/>
                    <a:pt x="3327" y="7351"/>
                    <a:pt x="3304" y="7351"/>
                  </a:cubicBezTo>
                  <a:cubicBezTo>
                    <a:pt x="3244" y="7351"/>
                    <a:pt x="3181" y="7390"/>
                    <a:pt x="3155" y="7442"/>
                  </a:cubicBezTo>
                  <a:cubicBezTo>
                    <a:pt x="3108" y="7513"/>
                    <a:pt x="3155" y="7621"/>
                    <a:pt x="3227" y="7668"/>
                  </a:cubicBezTo>
                  <a:cubicBezTo>
                    <a:pt x="3358" y="7728"/>
                    <a:pt x="3489" y="7763"/>
                    <a:pt x="3644" y="7787"/>
                  </a:cubicBezTo>
                  <a:lnTo>
                    <a:pt x="3608" y="8347"/>
                  </a:lnTo>
                  <a:cubicBezTo>
                    <a:pt x="3513" y="8359"/>
                    <a:pt x="3405" y="8359"/>
                    <a:pt x="3298" y="8359"/>
                  </a:cubicBezTo>
                  <a:cubicBezTo>
                    <a:pt x="2036" y="8359"/>
                    <a:pt x="1024" y="7335"/>
                    <a:pt x="1024" y="6085"/>
                  </a:cubicBezTo>
                  <a:cubicBezTo>
                    <a:pt x="1024" y="6013"/>
                    <a:pt x="1024" y="5942"/>
                    <a:pt x="1036" y="5858"/>
                  </a:cubicBezTo>
                  <a:cubicBezTo>
                    <a:pt x="1036" y="5823"/>
                    <a:pt x="1024" y="5775"/>
                    <a:pt x="988" y="5739"/>
                  </a:cubicBezTo>
                  <a:cubicBezTo>
                    <a:pt x="560" y="5251"/>
                    <a:pt x="322" y="4644"/>
                    <a:pt x="322" y="3989"/>
                  </a:cubicBezTo>
                  <a:cubicBezTo>
                    <a:pt x="322" y="2906"/>
                    <a:pt x="988" y="1929"/>
                    <a:pt x="1989" y="1548"/>
                  </a:cubicBezTo>
                  <a:lnTo>
                    <a:pt x="1989" y="1548"/>
                  </a:lnTo>
                  <a:cubicBezTo>
                    <a:pt x="1965" y="1656"/>
                    <a:pt x="1941" y="1775"/>
                    <a:pt x="1929" y="1870"/>
                  </a:cubicBezTo>
                  <a:cubicBezTo>
                    <a:pt x="1917" y="1965"/>
                    <a:pt x="1989" y="2037"/>
                    <a:pt x="2084" y="2048"/>
                  </a:cubicBezTo>
                  <a:lnTo>
                    <a:pt x="2096" y="2048"/>
                  </a:lnTo>
                  <a:cubicBezTo>
                    <a:pt x="2179" y="2048"/>
                    <a:pt x="2239" y="1989"/>
                    <a:pt x="2262" y="1906"/>
                  </a:cubicBezTo>
                  <a:cubicBezTo>
                    <a:pt x="2274" y="1715"/>
                    <a:pt x="2322" y="1536"/>
                    <a:pt x="2393" y="1370"/>
                  </a:cubicBezTo>
                  <a:lnTo>
                    <a:pt x="2393" y="1358"/>
                  </a:lnTo>
                  <a:cubicBezTo>
                    <a:pt x="2679" y="715"/>
                    <a:pt x="3298" y="310"/>
                    <a:pt x="4001" y="310"/>
                  </a:cubicBezTo>
                  <a:close/>
                  <a:moveTo>
                    <a:pt x="4394" y="7704"/>
                  </a:moveTo>
                  <a:lnTo>
                    <a:pt x="4536" y="10847"/>
                  </a:lnTo>
                  <a:lnTo>
                    <a:pt x="3834" y="10847"/>
                  </a:lnTo>
                  <a:lnTo>
                    <a:pt x="3989" y="7811"/>
                  </a:lnTo>
                  <a:cubicBezTo>
                    <a:pt x="4120" y="7799"/>
                    <a:pt x="4251" y="7763"/>
                    <a:pt x="4394" y="7704"/>
                  </a:cubicBezTo>
                  <a:close/>
                  <a:moveTo>
                    <a:pt x="4013" y="1"/>
                  </a:moveTo>
                  <a:cubicBezTo>
                    <a:pt x="3215" y="1"/>
                    <a:pt x="2501" y="465"/>
                    <a:pt x="2143" y="1155"/>
                  </a:cubicBezTo>
                  <a:cubicBezTo>
                    <a:pt x="881" y="1536"/>
                    <a:pt x="0" y="2679"/>
                    <a:pt x="0" y="4001"/>
                  </a:cubicBezTo>
                  <a:cubicBezTo>
                    <a:pt x="0" y="4704"/>
                    <a:pt x="250" y="5382"/>
                    <a:pt x="703" y="5918"/>
                  </a:cubicBezTo>
                  <a:lnTo>
                    <a:pt x="703" y="6097"/>
                  </a:lnTo>
                  <a:cubicBezTo>
                    <a:pt x="703" y="7549"/>
                    <a:pt x="1869" y="8704"/>
                    <a:pt x="3298" y="8704"/>
                  </a:cubicBezTo>
                  <a:cubicBezTo>
                    <a:pt x="3405" y="8704"/>
                    <a:pt x="3501" y="8704"/>
                    <a:pt x="3596" y="8692"/>
                  </a:cubicBezTo>
                  <a:lnTo>
                    <a:pt x="3596" y="8692"/>
                  </a:lnTo>
                  <a:lnTo>
                    <a:pt x="3501" y="10835"/>
                  </a:lnTo>
                  <a:lnTo>
                    <a:pt x="3298" y="10835"/>
                  </a:lnTo>
                  <a:cubicBezTo>
                    <a:pt x="3215" y="10835"/>
                    <a:pt x="3143" y="10907"/>
                    <a:pt x="3143" y="11002"/>
                  </a:cubicBezTo>
                  <a:cubicBezTo>
                    <a:pt x="3143" y="11085"/>
                    <a:pt x="3215" y="11157"/>
                    <a:pt x="3298" y="11157"/>
                  </a:cubicBezTo>
                  <a:lnTo>
                    <a:pt x="5048" y="11157"/>
                  </a:lnTo>
                  <a:cubicBezTo>
                    <a:pt x="5132" y="11157"/>
                    <a:pt x="5203" y="11085"/>
                    <a:pt x="5203" y="11002"/>
                  </a:cubicBezTo>
                  <a:cubicBezTo>
                    <a:pt x="5203" y="10907"/>
                    <a:pt x="5132" y="10835"/>
                    <a:pt x="5048" y="10835"/>
                  </a:cubicBezTo>
                  <a:lnTo>
                    <a:pt x="4846" y="10835"/>
                  </a:lnTo>
                  <a:lnTo>
                    <a:pt x="4715" y="8275"/>
                  </a:lnTo>
                  <a:lnTo>
                    <a:pt x="4715" y="8275"/>
                  </a:lnTo>
                  <a:cubicBezTo>
                    <a:pt x="4941" y="8335"/>
                    <a:pt x="5168" y="8359"/>
                    <a:pt x="5382" y="8359"/>
                  </a:cubicBezTo>
                  <a:cubicBezTo>
                    <a:pt x="6834" y="8359"/>
                    <a:pt x="7989" y="7192"/>
                    <a:pt x="7989" y="5763"/>
                  </a:cubicBezTo>
                  <a:cubicBezTo>
                    <a:pt x="8025" y="5204"/>
                    <a:pt x="7846" y="4656"/>
                    <a:pt x="7513" y="4215"/>
                  </a:cubicBezTo>
                  <a:cubicBezTo>
                    <a:pt x="7739" y="3870"/>
                    <a:pt x="7858" y="3465"/>
                    <a:pt x="7858" y="3049"/>
                  </a:cubicBezTo>
                  <a:cubicBezTo>
                    <a:pt x="7858" y="1858"/>
                    <a:pt x="6906" y="894"/>
                    <a:pt x="5715" y="882"/>
                  </a:cubicBezTo>
                  <a:cubicBezTo>
                    <a:pt x="5322" y="322"/>
                    <a:pt x="4691" y="1"/>
                    <a:pt x="4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3" name="Google Shape;12109;p81">
              <a:extLst>
                <a:ext uri="{FF2B5EF4-FFF2-40B4-BE49-F238E27FC236}">
                  <a16:creationId xmlns:a16="http://schemas.microsoft.com/office/drawing/2014/main" id="{10B3E110-292F-E938-C88E-C604C18DD04C}"/>
                </a:ext>
              </a:extLst>
            </p:cNvPr>
            <p:cNvSpPr/>
            <p:nvPr/>
          </p:nvSpPr>
          <p:spPr>
            <a:xfrm>
              <a:off x="3960909" y="3498226"/>
              <a:ext cx="60992" cy="60992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1120"/>
                    <a:pt x="775" y="1906"/>
                    <a:pt x="1751" y="1906"/>
                  </a:cubicBezTo>
                  <a:cubicBezTo>
                    <a:pt x="1834" y="1906"/>
                    <a:pt x="1906" y="1834"/>
                    <a:pt x="1906" y="1751"/>
                  </a:cubicBezTo>
                  <a:cubicBezTo>
                    <a:pt x="1906" y="1656"/>
                    <a:pt x="1834" y="1584"/>
                    <a:pt x="1751" y="1584"/>
                  </a:cubicBezTo>
                  <a:cubicBezTo>
                    <a:pt x="977" y="1584"/>
                    <a:pt x="334" y="953"/>
                    <a:pt x="334" y="167"/>
                  </a:cubicBez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4" name="Google Shape;12110;p81">
              <a:extLst>
                <a:ext uri="{FF2B5EF4-FFF2-40B4-BE49-F238E27FC236}">
                  <a16:creationId xmlns:a16="http://schemas.microsoft.com/office/drawing/2014/main" id="{4C5ED2FB-6FBD-F0B7-CF9B-34E7851E5B2C}"/>
                </a:ext>
              </a:extLst>
            </p:cNvPr>
            <p:cNvSpPr/>
            <p:nvPr/>
          </p:nvSpPr>
          <p:spPr>
            <a:xfrm>
              <a:off x="4083981" y="3408690"/>
              <a:ext cx="44224" cy="43872"/>
            </a:xfrm>
            <a:custGeom>
              <a:avLst/>
              <a:gdLst/>
              <a:ahLst/>
              <a:cxnLst/>
              <a:rect l="l" t="t" r="r" b="b"/>
              <a:pathLst>
                <a:path w="1382" h="1371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655" y="334"/>
                    <a:pt x="1036" y="739"/>
                    <a:pt x="1036" y="1215"/>
                  </a:cubicBezTo>
                  <a:cubicBezTo>
                    <a:pt x="1036" y="1299"/>
                    <a:pt x="1120" y="1370"/>
                    <a:pt x="1203" y="1370"/>
                  </a:cubicBezTo>
                  <a:cubicBezTo>
                    <a:pt x="1298" y="1370"/>
                    <a:pt x="1370" y="1299"/>
                    <a:pt x="1370" y="1215"/>
                  </a:cubicBezTo>
                  <a:cubicBezTo>
                    <a:pt x="1382" y="560"/>
                    <a:pt x="83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65" name="Google Shape;12111;p81">
            <a:extLst>
              <a:ext uri="{FF2B5EF4-FFF2-40B4-BE49-F238E27FC236}">
                <a16:creationId xmlns:a16="http://schemas.microsoft.com/office/drawing/2014/main" id="{AE549CEC-014C-EC32-D9D2-E26848973DD6}"/>
              </a:ext>
            </a:extLst>
          </p:cNvPr>
          <p:cNvGrpSpPr/>
          <p:nvPr/>
        </p:nvGrpSpPr>
        <p:grpSpPr>
          <a:xfrm>
            <a:off x="11916192" y="6698252"/>
            <a:ext cx="720128" cy="720192"/>
            <a:chOff x="6056429" y="3351922"/>
            <a:chExt cx="360064" cy="3600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66" name="Google Shape;12112;p81">
              <a:extLst>
                <a:ext uri="{FF2B5EF4-FFF2-40B4-BE49-F238E27FC236}">
                  <a16:creationId xmlns:a16="http://schemas.microsoft.com/office/drawing/2014/main" id="{5BBCDD20-CBBB-0483-CE48-EB05695AED19}"/>
                </a:ext>
              </a:extLst>
            </p:cNvPr>
            <p:cNvSpPr/>
            <p:nvPr/>
          </p:nvSpPr>
          <p:spPr>
            <a:xfrm>
              <a:off x="6056429" y="3351922"/>
              <a:ext cx="360064" cy="360096"/>
            </a:xfrm>
            <a:custGeom>
              <a:avLst/>
              <a:gdLst/>
              <a:ahLst/>
              <a:cxnLst/>
              <a:rect l="l" t="t" r="r" b="b"/>
              <a:pathLst>
                <a:path w="11252" h="11253" extrusionOk="0">
                  <a:moveTo>
                    <a:pt x="5501" y="3394"/>
                  </a:moveTo>
                  <a:lnTo>
                    <a:pt x="5501" y="5216"/>
                  </a:lnTo>
                  <a:lnTo>
                    <a:pt x="4215" y="3942"/>
                  </a:lnTo>
                  <a:lnTo>
                    <a:pt x="5501" y="3394"/>
                  </a:lnTo>
                  <a:close/>
                  <a:moveTo>
                    <a:pt x="3989" y="4180"/>
                  </a:moveTo>
                  <a:lnTo>
                    <a:pt x="5275" y="5454"/>
                  </a:lnTo>
                  <a:lnTo>
                    <a:pt x="3453" y="5454"/>
                  </a:lnTo>
                  <a:lnTo>
                    <a:pt x="3989" y="4180"/>
                  </a:lnTo>
                  <a:close/>
                  <a:moveTo>
                    <a:pt x="7346" y="4180"/>
                  </a:moveTo>
                  <a:lnTo>
                    <a:pt x="7882" y="5454"/>
                  </a:lnTo>
                  <a:lnTo>
                    <a:pt x="6060" y="5454"/>
                  </a:lnTo>
                  <a:lnTo>
                    <a:pt x="7346" y="4180"/>
                  </a:lnTo>
                  <a:close/>
                  <a:moveTo>
                    <a:pt x="5263" y="5787"/>
                  </a:moveTo>
                  <a:lnTo>
                    <a:pt x="3989" y="7061"/>
                  </a:lnTo>
                  <a:lnTo>
                    <a:pt x="3453" y="5787"/>
                  </a:lnTo>
                  <a:close/>
                  <a:moveTo>
                    <a:pt x="7858" y="5787"/>
                  </a:moveTo>
                  <a:lnTo>
                    <a:pt x="7346" y="7061"/>
                  </a:lnTo>
                  <a:lnTo>
                    <a:pt x="6060" y="5787"/>
                  </a:lnTo>
                  <a:close/>
                  <a:moveTo>
                    <a:pt x="5822" y="6025"/>
                  </a:moveTo>
                  <a:lnTo>
                    <a:pt x="7096" y="7299"/>
                  </a:lnTo>
                  <a:lnTo>
                    <a:pt x="5822" y="7823"/>
                  </a:lnTo>
                  <a:lnTo>
                    <a:pt x="5822" y="6025"/>
                  </a:lnTo>
                  <a:close/>
                  <a:moveTo>
                    <a:pt x="5632" y="1"/>
                  </a:moveTo>
                  <a:cubicBezTo>
                    <a:pt x="5537" y="1"/>
                    <a:pt x="5465" y="84"/>
                    <a:pt x="5465" y="167"/>
                  </a:cubicBezTo>
                  <a:lnTo>
                    <a:pt x="5465" y="1703"/>
                  </a:lnTo>
                  <a:lnTo>
                    <a:pt x="4525" y="763"/>
                  </a:lnTo>
                  <a:cubicBezTo>
                    <a:pt x="4495" y="733"/>
                    <a:pt x="4456" y="718"/>
                    <a:pt x="4414" y="718"/>
                  </a:cubicBezTo>
                  <a:cubicBezTo>
                    <a:pt x="4373" y="718"/>
                    <a:pt x="4328" y="733"/>
                    <a:pt x="4286" y="763"/>
                  </a:cubicBezTo>
                  <a:cubicBezTo>
                    <a:pt x="4227" y="822"/>
                    <a:pt x="4227" y="929"/>
                    <a:pt x="4286" y="1001"/>
                  </a:cubicBezTo>
                  <a:lnTo>
                    <a:pt x="5465" y="2180"/>
                  </a:lnTo>
                  <a:lnTo>
                    <a:pt x="5465" y="3061"/>
                  </a:lnTo>
                  <a:lnTo>
                    <a:pt x="3929" y="3692"/>
                  </a:lnTo>
                  <a:lnTo>
                    <a:pt x="3322" y="3084"/>
                  </a:lnTo>
                  <a:lnTo>
                    <a:pt x="3322" y="1418"/>
                  </a:lnTo>
                  <a:cubicBezTo>
                    <a:pt x="3322" y="1334"/>
                    <a:pt x="3251" y="1251"/>
                    <a:pt x="3155" y="1251"/>
                  </a:cubicBezTo>
                  <a:cubicBezTo>
                    <a:pt x="3072" y="1251"/>
                    <a:pt x="3001" y="1334"/>
                    <a:pt x="3001" y="1418"/>
                  </a:cubicBezTo>
                  <a:lnTo>
                    <a:pt x="3001" y="2763"/>
                  </a:lnTo>
                  <a:lnTo>
                    <a:pt x="1905" y="1668"/>
                  </a:lnTo>
                  <a:cubicBezTo>
                    <a:pt x="1875" y="1638"/>
                    <a:pt x="1837" y="1623"/>
                    <a:pt x="1795" y="1623"/>
                  </a:cubicBezTo>
                  <a:cubicBezTo>
                    <a:pt x="1753" y="1623"/>
                    <a:pt x="1709" y="1638"/>
                    <a:pt x="1667" y="1668"/>
                  </a:cubicBezTo>
                  <a:cubicBezTo>
                    <a:pt x="1608" y="1727"/>
                    <a:pt x="1608" y="1834"/>
                    <a:pt x="1667" y="1906"/>
                  </a:cubicBezTo>
                  <a:lnTo>
                    <a:pt x="2762" y="3001"/>
                  </a:lnTo>
                  <a:lnTo>
                    <a:pt x="1417" y="3001"/>
                  </a:lnTo>
                  <a:cubicBezTo>
                    <a:pt x="1334" y="3001"/>
                    <a:pt x="1250" y="3073"/>
                    <a:pt x="1250" y="3156"/>
                  </a:cubicBezTo>
                  <a:cubicBezTo>
                    <a:pt x="1250" y="3251"/>
                    <a:pt x="1334" y="3323"/>
                    <a:pt x="1417" y="3323"/>
                  </a:cubicBezTo>
                  <a:lnTo>
                    <a:pt x="3084" y="3323"/>
                  </a:lnTo>
                  <a:lnTo>
                    <a:pt x="3691" y="3930"/>
                  </a:lnTo>
                  <a:lnTo>
                    <a:pt x="3060" y="5466"/>
                  </a:lnTo>
                  <a:lnTo>
                    <a:pt x="2179" y="5466"/>
                  </a:lnTo>
                  <a:lnTo>
                    <a:pt x="1000" y="4287"/>
                  </a:lnTo>
                  <a:cubicBezTo>
                    <a:pt x="971" y="4257"/>
                    <a:pt x="929" y="4242"/>
                    <a:pt x="886" y="4242"/>
                  </a:cubicBezTo>
                  <a:cubicBezTo>
                    <a:pt x="843" y="4242"/>
                    <a:pt x="798" y="4257"/>
                    <a:pt x="762" y="4287"/>
                  </a:cubicBezTo>
                  <a:cubicBezTo>
                    <a:pt x="703" y="4347"/>
                    <a:pt x="703" y="4454"/>
                    <a:pt x="762" y="4525"/>
                  </a:cubicBezTo>
                  <a:lnTo>
                    <a:pt x="1703" y="5466"/>
                  </a:lnTo>
                  <a:lnTo>
                    <a:pt x="167" y="5466"/>
                  </a:lnTo>
                  <a:cubicBezTo>
                    <a:pt x="84" y="5466"/>
                    <a:pt x="0" y="5537"/>
                    <a:pt x="0" y="5632"/>
                  </a:cubicBezTo>
                  <a:cubicBezTo>
                    <a:pt x="0" y="5716"/>
                    <a:pt x="84" y="5799"/>
                    <a:pt x="167" y="5799"/>
                  </a:cubicBezTo>
                  <a:lnTo>
                    <a:pt x="1703" y="5799"/>
                  </a:lnTo>
                  <a:lnTo>
                    <a:pt x="762" y="6728"/>
                  </a:lnTo>
                  <a:cubicBezTo>
                    <a:pt x="703" y="6787"/>
                    <a:pt x="703" y="6894"/>
                    <a:pt x="762" y="6966"/>
                  </a:cubicBezTo>
                  <a:cubicBezTo>
                    <a:pt x="798" y="7002"/>
                    <a:pt x="834" y="7014"/>
                    <a:pt x="881" y="7014"/>
                  </a:cubicBezTo>
                  <a:cubicBezTo>
                    <a:pt x="929" y="7014"/>
                    <a:pt x="977" y="7002"/>
                    <a:pt x="1000" y="6966"/>
                  </a:cubicBezTo>
                  <a:lnTo>
                    <a:pt x="2179" y="5799"/>
                  </a:lnTo>
                  <a:lnTo>
                    <a:pt x="3060" y="5799"/>
                  </a:lnTo>
                  <a:lnTo>
                    <a:pt x="3691" y="7323"/>
                  </a:lnTo>
                  <a:lnTo>
                    <a:pt x="3084" y="7942"/>
                  </a:lnTo>
                  <a:lnTo>
                    <a:pt x="1417" y="7942"/>
                  </a:lnTo>
                  <a:cubicBezTo>
                    <a:pt x="1334" y="7942"/>
                    <a:pt x="1250" y="8014"/>
                    <a:pt x="1250" y="8097"/>
                  </a:cubicBezTo>
                  <a:cubicBezTo>
                    <a:pt x="1250" y="8192"/>
                    <a:pt x="1334" y="8264"/>
                    <a:pt x="1417" y="8264"/>
                  </a:cubicBezTo>
                  <a:lnTo>
                    <a:pt x="2762" y="8264"/>
                  </a:lnTo>
                  <a:lnTo>
                    <a:pt x="1667" y="9347"/>
                  </a:lnTo>
                  <a:cubicBezTo>
                    <a:pt x="1608" y="9407"/>
                    <a:pt x="1608" y="9514"/>
                    <a:pt x="1667" y="9585"/>
                  </a:cubicBezTo>
                  <a:cubicBezTo>
                    <a:pt x="1703" y="9621"/>
                    <a:pt x="1750" y="9633"/>
                    <a:pt x="1786" y="9633"/>
                  </a:cubicBezTo>
                  <a:cubicBezTo>
                    <a:pt x="1834" y="9633"/>
                    <a:pt x="1881" y="9621"/>
                    <a:pt x="1905" y="9585"/>
                  </a:cubicBezTo>
                  <a:lnTo>
                    <a:pt x="3001" y="8502"/>
                  </a:lnTo>
                  <a:lnTo>
                    <a:pt x="3001" y="8788"/>
                  </a:lnTo>
                  <a:cubicBezTo>
                    <a:pt x="3001" y="8871"/>
                    <a:pt x="3072" y="8954"/>
                    <a:pt x="3155" y="8954"/>
                  </a:cubicBezTo>
                  <a:cubicBezTo>
                    <a:pt x="3251" y="8954"/>
                    <a:pt x="3322" y="8871"/>
                    <a:pt x="3322" y="8788"/>
                  </a:cubicBezTo>
                  <a:lnTo>
                    <a:pt x="3322" y="8180"/>
                  </a:lnTo>
                  <a:lnTo>
                    <a:pt x="3929" y="7561"/>
                  </a:lnTo>
                  <a:lnTo>
                    <a:pt x="4394" y="7764"/>
                  </a:lnTo>
                  <a:cubicBezTo>
                    <a:pt x="4406" y="7776"/>
                    <a:pt x="4441" y="7776"/>
                    <a:pt x="4453" y="7776"/>
                  </a:cubicBezTo>
                  <a:cubicBezTo>
                    <a:pt x="4513" y="7776"/>
                    <a:pt x="4572" y="7728"/>
                    <a:pt x="4608" y="7668"/>
                  </a:cubicBezTo>
                  <a:cubicBezTo>
                    <a:pt x="4632" y="7585"/>
                    <a:pt x="4608" y="7490"/>
                    <a:pt x="4513" y="7466"/>
                  </a:cubicBezTo>
                  <a:lnTo>
                    <a:pt x="4191" y="7323"/>
                  </a:lnTo>
                  <a:lnTo>
                    <a:pt x="5465" y="6049"/>
                  </a:lnTo>
                  <a:lnTo>
                    <a:pt x="5465" y="7847"/>
                  </a:lnTo>
                  <a:lnTo>
                    <a:pt x="5168" y="7728"/>
                  </a:lnTo>
                  <a:cubicBezTo>
                    <a:pt x="5148" y="7722"/>
                    <a:pt x="5127" y="7719"/>
                    <a:pt x="5108" y="7719"/>
                  </a:cubicBezTo>
                  <a:cubicBezTo>
                    <a:pt x="5043" y="7719"/>
                    <a:pt x="4983" y="7750"/>
                    <a:pt x="4965" y="7823"/>
                  </a:cubicBezTo>
                  <a:cubicBezTo>
                    <a:pt x="4929" y="7907"/>
                    <a:pt x="4965" y="8002"/>
                    <a:pt x="5048" y="8026"/>
                  </a:cubicBezTo>
                  <a:lnTo>
                    <a:pt x="5465" y="8204"/>
                  </a:lnTo>
                  <a:lnTo>
                    <a:pt x="5465" y="9085"/>
                  </a:lnTo>
                  <a:lnTo>
                    <a:pt x="4286" y="10264"/>
                  </a:lnTo>
                  <a:cubicBezTo>
                    <a:pt x="4227" y="10323"/>
                    <a:pt x="4227" y="10419"/>
                    <a:pt x="4286" y="10502"/>
                  </a:cubicBezTo>
                  <a:cubicBezTo>
                    <a:pt x="4316" y="10532"/>
                    <a:pt x="4358" y="10547"/>
                    <a:pt x="4401" y="10547"/>
                  </a:cubicBezTo>
                  <a:cubicBezTo>
                    <a:pt x="4444" y="10547"/>
                    <a:pt x="4489" y="10532"/>
                    <a:pt x="4525" y="10502"/>
                  </a:cubicBezTo>
                  <a:lnTo>
                    <a:pt x="5465" y="9561"/>
                  </a:lnTo>
                  <a:lnTo>
                    <a:pt x="5465" y="11097"/>
                  </a:lnTo>
                  <a:cubicBezTo>
                    <a:pt x="5465" y="11181"/>
                    <a:pt x="5537" y="11252"/>
                    <a:pt x="5632" y="11252"/>
                  </a:cubicBezTo>
                  <a:cubicBezTo>
                    <a:pt x="5715" y="11252"/>
                    <a:pt x="5799" y="11181"/>
                    <a:pt x="5799" y="11097"/>
                  </a:cubicBezTo>
                  <a:lnTo>
                    <a:pt x="5799" y="9561"/>
                  </a:lnTo>
                  <a:lnTo>
                    <a:pt x="6727" y="10502"/>
                  </a:lnTo>
                  <a:cubicBezTo>
                    <a:pt x="6763" y="10526"/>
                    <a:pt x="6811" y="10538"/>
                    <a:pt x="6846" y="10538"/>
                  </a:cubicBezTo>
                  <a:cubicBezTo>
                    <a:pt x="6894" y="10538"/>
                    <a:pt x="6942" y="10526"/>
                    <a:pt x="6965" y="10502"/>
                  </a:cubicBezTo>
                  <a:cubicBezTo>
                    <a:pt x="7025" y="10443"/>
                    <a:pt x="7025" y="10335"/>
                    <a:pt x="6965" y="10264"/>
                  </a:cubicBezTo>
                  <a:lnTo>
                    <a:pt x="5799" y="9085"/>
                  </a:lnTo>
                  <a:lnTo>
                    <a:pt x="5799" y="8204"/>
                  </a:lnTo>
                  <a:lnTo>
                    <a:pt x="7323" y="7561"/>
                  </a:lnTo>
                  <a:lnTo>
                    <a:pt x="7942" y="8180"/>
                  </a:lnTo>
                  <a:lnTo>
                    <a:pt x="7942" y="9847"/>
                  </a:lnTo>
                  <a:cubicBezTo>
                    <a:pt x="7942" y="9931"/>
                    <a:pt x="8013" y="10014"/>
                    <a:pt x="8096" y="10014"/>
                  </a:cubicBezTo>
                  <a:cubicBezTo>
                    <a:pt x="8192" y="10014"/>
                    <a:pt x="8263" y="9931"/>
                    <a:pt x="8263" y="9847"/>
                  </a:cubicBezTo>
                  <a:lnTo>
                    <a:pt x="8263" y="8502"/>
                  </a:lnTo>
                  <a:lnTo>
                    <a:pt x="9347" y="9597"/>
                  </a:lnTo>
                  <a:cubicBezTo>
                    <a:pt x="9382" y="9621"/>
                    <a:pt x="9430" y="9633"/>
                    <a:pt x="9466" y="9633"/>
                  </a:cubicBezTo>
                  <a:cubicBezTo>
                    <a:pt x="9513" y="9633"/>
                    <a:pt x="9561" y="9621"/>
                    <a:pt x="9585" y="9597"/>
                  </a:cubicBezTo>
                  <a:cubicBezTo>
                    <a:pt x="9644" y="9538"/>
                    <a:pt x="9644" y="9431"/>
                    <a:pt x="9585" y="9347"/>
                  </a:cubicBezTo>
                  <a:lnTo>
                    <a:pt x="8501" y="8264"/>
                  </a:lnTo>
                  <a:lnTo>
                    <a:pt x="9847" y="8264"/>
                  </a:lnTo>
                  <a:cubicBezTo>
                    <a:pt x="9930" y="8264"/>
                    <a:pt x="10001" y="8192"/>
                    <a:pt x="10001" y="8109"/>
                  </a:cubicBezTo>
                  <a:cubicBezTo>
                    <a:pt x="10001" y="8014"/>
                    <a:pt x="9930" y="7942"/>
                    <a:pt x="9847" y="7942"/>
                  </a:cubicBezTo>
                  <a:lnTo>
                    <a:pt x="8180" y="7942"/>
                  </a:lnTo>
                  <a:lnTo>
                    <a:pt x="7561" y="7323"/>
                  </a:lnTo>
                  <a:lnTo>
                    <a:pt x="8204" y="5799"/>
                  </a:lnTo>
                  <a:lnTo>
                    <a:pt x="9085" y="5799"/>
                  </a:lnTo>
                  <a:lnTo>
                    <a:pt x="10263" y="6966"/>
                  </a:lnTo>
                  <a:cubicBezTo>
                    <a:pt x="10287" y="7002"/>
                    <a:pt x="10335" y="7014"/>
                    <a:pt x="10382" y="7014"/>
                  </a:cubicBezTo>
                  <a:cubicBezTo>
                    <a:pt x="10418" y="7014"/>
                    <a:pt x="10466" y="7002"/>
                    <a:pt x="10502" y="6966"/>
                  </a:cubicBezTo>
                  <a:cubicBezTo>
                    <a:pt x="10561" y="6918"/>
                    <a:pt x="10561" y="6811"/>
                    <a:pt x="10502" y="6728"/>
                  </a:cubicBezTo>
                  <a:lnTo>
                    <a:pt x="9561" y="5799"/>
                  </a:lnTo>
                  <a:lnTo>
                    <a:pt x="11097" y="5799"/>
                  </a:lnTo>
                  <a:cubicBezTo>
                    <a:pt x="11180" y="5799"/>
                    <a:pt x="11252" y="5728"/>
                    <a:pt x="11252" y="5632"/>
                  </a:cubicBezTo>
                  <a:cubicBezTo>
                    <a:pt x="11240" y="5525"/>
                    <a:pt x="11168" y="5454"/>
                    <a:pt x="11073" y="5454"/>
                  </a:cubicBezTo>
                  <a:lnTo>
                    <a:pt x="9549" y="5454"/>
                  </a:lnTo>
                  <a:lnTo>
                    <a:pt x="10478" y="4513"/>
                  </a:lnTo>
                  <a:cubicBezTo>
                    <a:pt x="10537" y="4454"/>
                    <a:pt x="10537" y="4358"/>
                    <a:pt x="10478" y="4275"/>
                  </a:cubicBezTo>
                  <a:cubicBezTo>
                    <a:pt x="10448" y="4245"/>
                    <a:pt x="10409" y="4230"/>
                    <a:pt x="10368" y="4230"/>
                  </a:cubicBezTo>
                  <a:cubicBezTo>
                    <a:pt x="10326" y="4230"/>
                    <a:pt x="10281" y="4245"/>
                    <a:pt x="10240" y="4275"/>
                  </a:cubicBezTo>
                  <a:lnTo>
                    <a:pt x="9073" y="5454"/>
                  </a:lnTo>
                  <a:lnTo>
                    <a:pt x="8192" y="5454"/>
                  </a:lnTo>
                  <a:lnTo>
                    <a:pt x="7549" y="3918"/>
                  </a:lnTo>
                  <a:lnTo>
                    <a:pt x="8156" y="3311"/>
                  </a:lnTo>
                  <a:lnTo>
                    <a:pt x="9823" y="3311"/>
                  </a:lnTo>
                  <a:cubicBezTo>
                    <a:pt x="9918" y="3311"/>
                    <a:pt x="9990" y="3239"/>
                    <a:pt x="9990" y="3144"/>
                  </a:cubicBezTo>
                  <a:cubicBezTo>
                    <a:pt x="9990" y="3061"/>
                    <a:pt x="9918" y="2989"/>
                    <a:pt x="9823" y="2989"/>
                  </a:cubicBezTo>
                  <a:lnTo>
                    <a:pt x="8489" y="2989"/>
                  </a:lnTo>
                  <a:lnTo>
                    <a:pt x="9573" y="1894"/>
                  </a:lnTo>
                  <a:cubicBezTo>
                    <a:pt x="9632" y="1834"/>
                    <a:pt x="9632" y="1739"/>
                    <a:pt x="9573" y="1656"/>
                  </a:cubicBezTo>
                  <a:cubicBezTo>
                    <a:pt x="9543" y="1626"/>
                    <a:pt x="9501" y="1611"/>
                    <a:pt x="9458" y="1611"/>
                  </a:cubicBezTo>
                  <a:cubicBezTo>
                    <a:pt x="9415" y="1611"/>
                    <a:pt x="9370" y="1626"/>
                    <a:pt x="9335" y="1656"/>
                  </a:cubicBezTo>
                  <a:lnTo>
                    <a:pt x="8251" y="2739"/>
                  </a:lnTo>
                  <a:lnTo>
                    <a:pt x="8251" y="2465"/>
                  </a:lnTo>
                  <a:cubicBezTo>
                    <a:pt x="8251" y="2370"/>
                    <a:pt x="8180" y="2299"/>
                    <a:pt x="8085" y="2299"/>
                  </a:cubicBezTo>
                  <a:cubicBezTo>
                    <a:pt x="8001" y="2299"/>
                    <a:pt x="7918" y="2370"/>
                    <a:pt x="7918" y="2465"/>
                  </a:cubicBezTo>
                  <a:lnTo>
                    <a:pt x="7918" y="3073"/>
                  </a:lnTo>
                  <a:lnTo>
                    <a:pt x="7311" y="3680"/>
                  </a:lnTo>
                  <a:lnTo>
                    <a:pt x="6906" y="3525"/>
                  </a:lnTo>
                  <a:cubicBezTo>
                    <a:pt x="6884" y="3516"/>
                    <a:pt x="6861" y="3511"/>
                    <a:pt x="6840" y="3511"/>
                  </a:cubicBezTo>
                  <a:cubicBezTo>
                    <a:pt x="6778" y="3511"/>
                    <a:pt x="6721" y="3547"/>
                    <a:pt x="6703" y="3608"/>
                  </a:cubicBezTo>
                  <a:cubicBezTo>
                    <a:pt x="6668" y="3704"/>
                    <a:pt x="6703" y="3787"/>
                    <a:pt x="6787" y="3823"/>
                  </a:cubicBezTo>
                  <a:lnTo>
                    <a:pt x="7073" y="3942"/>
                  </a:lnTo>
                  <a:lnTo>
                    <a:pt x="5799" y="5216"/>
                  </a:lnTo>
                  <a:lnTo>
                    <a:pt x="5799" y="3418"/>
                  </a:lnTo>
                  <a:lnTo>
                    <a:pt x="6096" y="3537"/>
                  </a:lnTo>
                  <a:cubicBezTo>
                    <a:pt x="6116" y="3543"/>
                    <a:pt x="6136" y="3546"/>
                    <a:pt x="6156" y="3546"/>
                  </a:cubicBezTo>
                  <a:cubicBezTo>
                    <a:pt x="6221" y="3546"/>
                    <a:pt x="6280" y="3514"/>
                    <a:pt x="6299" y="3442"/>
                  </a:cubicBezTo>
                  <a:cubicBezTo>
                    <a:pt x="6334" y="3358"/>
                    <a:pt x="6299" y="3263"/>
                    <a:pt x="6215" y="3239"/>
                  </a:cubicBezTo>
                  <a:lnTo>
                    <a:pt x="5799" y="3061"/>
                  </a:lnTo>
                  <a:lnTo>
                    <a:pt x="5799" y="2180"/>
                  </a:lnTo>
                  <a:lnTo>
                    <a:pt x="6965" y="1001"/>
                  </a:lnTo>
                  <a:cubicBezTo>
                    <a:pt x="7025" y="941"/>
                    <a:pt x="7025" y="834"/>
                    <a:pt x="6965" y="763"/>
                  </a:cubicBezTo>
                  <a:cubicBezTo>
                    <a:pt x="6936" y="733"/>
                    <a:pt x="6897" y="718"/>
                    <a:pt x="6855" y="718"/>
                  </a:cubicBezTo>
                  <a:cubicBezTo>
                    <a:pt x="6814" y="718"/>
                    <a:pt x="6769" y="733"/>
                    <a:pt x="6727" y="763"/>
                  </a:cubicBezTo>
                  <a:lnTo>
                    <a:pt x="5799" y="1703"/>
                  </a:lnTo>
                  <a:lnTo>
                    <a:pt x="5799" y="167"/>
                  </a:lnTo>
                  <a:cubicBezTo>
                    <a:pt x="5799" y="84"/>
                    <a:pt x="5715" y="1"/>
                    <a:pt x="5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7" name="Google Shape;12113;p81">
              <a:extLst>
                <a:ext uri="{FF2B5EF4-FFF2-40B4-BE49-F238E27FC236}">
                  <a16:creationId xmlns:a16="http://schemas.microsoft.com/office/drawing/2014/main" id="{F2742007-3E27-864C-6FA8-A7902B7BA17B}"/>
                </a:ext>
              </a:extLst>
            </p:cNvPr>
            <p:cNvSpPr/>
            <p:nvPr/>
          </p:nvSpPr>
          <p:spPr>
            <a:xfrm>
              <a:off x="6311309" y="3392306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3"/>
                  </a:cubicBezTo>
                  <a:lnTo>
                    <a:pt x="322" y="156"/>
                  </a:lnTo>
                  <a:cubicBezTo>
                    <a:pt x="334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68" name="Google Shape;12114;p81">
              <a:extLst>
                <a:ext uri="{FF2B5EF4-FFF2-40B4-BE49-F238E27FC236}">
                  <a16:creationId xmlns:a16="http://schemas.microsoft.com/office/drawing/2014/main" id="{96341683-83D6-6208-6274-FE9835D4D3C2}"/>
                </a:ext>
              </a:extLst>
            </p:cNvPr>
            <p:cNvSpPr/>
            <p:nvPr/>
          </p:nvSpPr>
          <p:spPr>
            <a:xfrm>
              <a:off x="6153197" y="3649490"/>
              <a:ext cx="10688" cy="21760"/>
            </a:xfrm>
            <a:custGeom>
              <a:avLst/>
              <a:gdLst/>
              <a:ahLst/>
              <a:cxnLst/>
              <a:rect l="l" t="t" r="r" b="b"/>
              <a:pathLst>
                <a:path w="334" h="680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69" name="Google Shape;12115;p81">
            <a:extLst>
              <a:ext uri="{FF2B5EF4-FFF2-40B4-BE49-F238E27FC236}">
                <a16:creationId xmlns:a16="http://schemas.microsoft.com/office/drawing/2014/main" id="{20FCF506-626A-356C-9227-BEA67356CEDE}"/>
              </a:ext>
            </a:extLst>
          </p:cNvPr>
          <p:cNvGrpSpPr/>
          <p:nvPr/>
        </p:nvGrpSpPr>
        <p:grpSpPr>
          <a:xfrm>
            <a:off x="13021088" y="6700556"/>
            <a:ext cx="714816" cy="714816"/>
            <a:chOff x="6608877" y="3353074"/>
            <a:chExt cx="357408" cy="3574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70" name="Google Shape;12116;p81">
              <a:extLst>
                <a:ext uri="{FF2B5EF4-FFF2-40B4-BE49-F238E27FC236}">
                  <a16:creationId xmlns:a16="http://schemas.microsoft.com/office/drawing/2014/main" id="{506B5BDD-3AAF-D7D2-FE19-1B3A66AE2914}"/>
                </a:ext>
              </a:extLst>
            </p:cNvPr>
            <p:cNvSpPr/>
            <p:nvPr/>
          </p:nvSpPr>
          <p:spPr>
            <a:xfrm>
              <a:off x="6608877" y="3353074"/>
              <a:ext cx="357408" cy="357408"/>
            </a:xfrm>
            <a:custGeom>
              <a:avLst/>
              <a:gdLst/>
              <a:ahLst/>
              <a:cxnLst/>
              <a:rect l="l" t="t" r="r" b="b"/>
              <a:pathLst>
                <a:path w="11169" h="11169" extrusionOk="0">
                  <a:moveTo>
                    <a:pt x="357" y="5049"/>
                  </a:moveTo>
                  <a:lnTo>
                    <a:pt x="477" y="5215"/>
                  </a:lnTo>
                  <a:cubicBezTo>
                    <a:pt x="536" y="5287"/>
                    <a:pt x="619" y="5334"/>
                    <a:pt x="703" y="5346"/>
                  </a:cubicBezTo>
                  <a:lnTo>
                    <a:pt x="750" y="5346"/>
                  </a:lnTo>
                  <a:lnTo>
                    <a:pt x="619" y="6001"/>
                  </a:lnTo>
                  <a:cubicBezTo>
                    <a:pt x="584" y="6132"/>
                    <a:pt x="596" y="6251"/>
                    <a:pt x="643" y="6382"/>
                  </a:cubicBezTo>
                  <a:lnTo>
                    <a:pt x="988" y="7311"/>
                  </a:lnTo>
                  <a:cubicBezTo>
                    <a:pt x="988" y="7323"/>
                    <a:pt x="1000" y="7359"/>
                    <a:pt x="1000" y="7370"/>
                  </a:cubicBezTo>
                  <a:lnTo>
                    <a:pt x="1012" y="8156"/>
                  </a:lnTo>
                  <a:cubicBezTo>
                    <a:pt x="560" y="7370"/>
                    <a:pt x="334" y="6489"/>
                    <a:pt x="334" y="5585"/>
                  </a:cubicBezTo>
                  <a:cubicBezTo>
                    <a:pt x="334" y="5406"/>
                    <a:pt x="346" y="5227"/>
                    <a:pt x="357" y="5049"/>
                  </a:cubicBezTo>
                  <a:close/>
                  <a:moveTo>
                    <a:pt x="5537" y="405"/>
                  </a:moveTo>
                  <a:cubicBezTo>
                    <a:pt x="6525" y="405"/>
                    <a:pt x="7477" y="667"/>
                    <a:pt x="8299" y="1179"/>
                  </a:cubicBezTo>
                  <a:lnTo>
                    <a:pt x="7656" y="1608"/>
                  </a:lnTo>
                  <a:cubicBezTo>
                    <a:pt x="7596" y="1655"/>
                    <a:pt x="7561" y="1727"/>
                    <a:pt x="7596" y="1798"/>
                  </a:cubicBezTo>
                  <a:lnTo>
                    <a:pt x="7763" y="2251"/>
                  </a:lnTo>
                  <a:lnTo>
                    <a:pt x="7763" y="2263"/>
                  </a:lnTo>
                  <a:lnTo>
                    <a:pt x="7585" y="2334"/>
                  </a:lnTo>
                  <a:cubicBezTo>
                    <a:pt x="7406" y="2394"/>
                    <a:pt x="7287" y="2560"/>
                    <a:pt x="7251" y="2751"/>
                  </a:cubicBezTo>
                  <a:lnTo>
                    <a:pt x="6751" y="3037"/>
                  </a:lnTo>
                  <a:cubicBezTo>
                    <a:pt x="6703" y="3060"/>
                    <a:pt x="6668" y="3108"/>
                    <a:pt x="6656" y="3168"/>
                  </a:cubicBezTo>
                  <a:lnTo>
                    <a:pt x="6549" y="4132"/>
                  </a:lnTo>
                  <a:lnTo>
                    <a:pt x="6418" y="4180"/>
                  </a:lnTo>
                  <a:cubicBezTo>
                    <a:pt x="6334" y="4215"/>
                    <a:pt x="6287" y="4299"/>
                    <a:pt x="6311" y="4394"/>
                  </a:cubicBezTo>
                  <a:cubicBezTo>
                    <a:pt x="6346" y="4465"/>
                    <a:pt x="6406" y="4489"/>
                    <a:pt x="6465" y="4489"/>
                  </a:cubicBezTo>
                  <a:cubicBezTo>
                    <a:pt x="6477" y="4489"/>
                    <a:pt x="6489" y="4489"/>
                    <a:pt x="6525" y="4477"/>
                  </a:cubicBezTo>
                  <a:lnTo>
                    <a:pt x="6763" y="4406"/>
                  </a:lnTo>
                  <a:cubicBezTo>
                    <a:pt x="6823" y="4394"/>
                    <a:pt x="6870" y="4334"/>
                    <a:pt x="6870" y="4275"/>
                  </a:cubicBezTo>
                  <a:lnTo>
                    <a:pt x="6965" y="3287"/>
                  </a:lnTo>
                  <a:lnTo>
                    <a:pt x="7227" y="3156"/>
                  </a:lnTo>
                  <a:lnTo>
                    <a:pt x="7204" y="3441"/>
                  </a:lnTo>
                  <a:cubicBezTo>
                    <a:pt x="7204" y="3525"/>
                    <a:pt x="7263" y="3596"/>
                    <a:pt x="7358" y="3620"/>
                  </a:cubicBezTo>
                  <a:lnTo>
                    <a:pt x="7370" y="3620"/>
                  </a:lnTo>
                  <a:cubicBezTo>
                    <a:pt x="7465" y="3620"/>
                    <a:pt x="7537" y="3560"/>
                    <a:pt x="7537" y="3465"/>
                  </a:cubicBezTo>
                  <a:lnTo>
                    <a:pt x="7585" y="2822"/>
                  </a:lnTo>
                  <a:cubicBezTo>
                    <a:pt x="7585" y="2751"/>
                    <a:pt x="7644" y="2691"/>
                    <a:pt x="7692" y="2667"/>
                  </a:cubicBezTo>
                  <a:lnTo>
                    <a:pt x="7882" y="2584"/>
                  </a:lnTo>
                  <a:cubicBezTo>
                    <a:pt x="8037" y="2525"/>
                    <a:pt x="8132" y="2334"/>
                    <a:pt x="8073" y="2156"/>
                  </a:cubicBezTo>
                  <a:lnTo>
                    <a:pt x="7954" y="1834"/>
                  </a:lnTo>
                  <a:lnTo>
                    <a:pt x="8608" y="1394"/>
                  </a:lnTo>
                  <a:cubicBezTo>
                    <a:pt x="8847" y="1560"/>
                    <a:pt x="9073" y="1751"/>
                    <a:pt x="9275" y="1965"/>
                  </a:cubicBezTo>
                  <a:cubicBezTo>
                    <a:pt x="10275" y="2965"/>
                    <a:pt x="10811" y="4275"/>
                    <a:pt x="10811" y="5680"/>
                  </a:cubicBezTo>
                  <a:cubicBezTo>
                    <a:pt x="10811" y="7097"/>
                    <a:pt x="10287" y="8311"/>
                    <a:pt x="9287" y="9299"/>
                  </a:cubicBezTo>
                  <a:cubicBezTo>
                    <a:pt x="8299" y="10299"/>
                    <a:pt x="6989" y="10835"/>
                    <a:pt x="5572" y="10835"/>
                  </a:cubicBezTo>
                  <a:cubicBezTo>
                    <a:pt x="4156" y="10835"/>
                    <a:pt x="2846" y="10287"/>
                    <a:pt x="1846" y="9299"/>
                  </a:cubicBezTo>
                  <a:cubicBezTo>
                    <a:pt x="1655" y="9109"/>
                    <a:pt x="1477" y="8906"/>
                    <a:pt x="1310" y="8680"/>
                  </a:cubicBezTo>
                  <a:lnTo>
                    <a:pt x="1286" y="7370"/>
                  </a:lnTo>
                  <a:cubicBezTo>
                    <a:pt x="1286" y="7311"/>
                    <a:pt x="1274" y="7251"/>
                    <a:pt x="1250" y="7204"/>
                  </a:cubicBezTo>
                  <a:lnTo>
                    <a:pt x="917" y="6287"/>
                  </a:lnTo>
                  <a:cubicBezTo>
                    <a:pt x="881" y="6227"/>
                    <a:pt x="881" y="6144"/>
                    <a:pt x="893" y="6085"/>
                  </a:cubicBezTo>
                  <a:lnTo>
                    <a:pt x="1096" y="5156"/>
                  </a:lnTo>
                  <a:lnTo>
                    <a:pt x="1393" y="4918"/>
                  </a:lnTo>
                  <a:cubicBezTo>
                    <a:pt x="1429" y="4882"/>
                    <a:pt x="1453" y="4834"/>
                    <a:pt x="1453" y="4799"/>
                  </a:cubicBezTo>
                  <a:lnTo>
                    <a:pt x="1453" y="4442"/>
                  </a:lnTo>
                  <a:lnTo>
                    <a:pt x="1846" y="4465"/>
                  </a:lnTo>
                  <a:lnTo>
                    <a:pt x="2179" y="5418"/>
                  </a:lnTo>
                  <a:cubicBezTo>
                    <a:pt x="2203" y="5513"/>
                    <a:pt x="2286" y="5596"/>
                    <a:pt x="2358" y="5644"/>
                  </a:cubicBezTo>
                  <a:cubicBezTo>
                    <a:pt x="2420" y="5679"/>
                    <a:pt x="2479" y="5697"/>
                    <a:pt x="2540" y="5697"/>
                  </a:cubicBezTo>
                  <a:cubicBezTo>
                    <a:pt x="2584" y="5697"/>
                    <a:pt x="2629" y="5688"/>
                    <a:pt x="2679" y="5668"/>
                  </a:cubicBezTo>
                  <a:cubicBezTo>
                    <a:pt x="2786" y="5644"/>
                    <a:pt x="2882" y="5573"/>
                    <a:pt x="2941" y="5465"/>
                  </a:cubicBezTo>
                  <a:lnTo>
                    <a:pt x="3144" y="5037"/>
                  </a:lnTo>
                  <a:lnTo>
                    <a:pt x="3536" y="4763"/>
                  </a:lnTo>
                  <a:cubicBezTo>
                    <a:pt x="3565" y="4739"/>
                    <a:pt x="3602" y="4727"/>
                    <a:pt x="3639" y="4727"/>
                  </a:cubicBezTo>
                  <a:cubicBezTo>
                    <a:pt x="3694" y="4727"/>
                    <a:pt x="3751" y="4754"/>
                    <a:pt x="3786" y="4811"/>
                  </a:cubicBezTo>
                  <a:lnTo>
                    <a:pt x="4227" y="5406"/>
                  </a:lnTo>
                  <a:cubicBezTo>
                    <a:pt x="4263" y="5430"/>
                    <a:pt x="4310" y="5465"/>
                    <a:pt x="4346" y="5465"/>
                  </a:cubicBezTo>
                  <a:lnTo>
                    <a:pt x="4525" y="5477"/>
                  </a:lnTo>
                  <a:cubicBezTo>
                    <a:pt x="4525" y="5477"/>
                    <a:pt x="4548" y="5477"/>
                    <a:pt x="4548" y="5489"/>
                  </a:cubicBezTo>
                  <a:lnTo>
                    <a:pt x="4751" y="6204"/>
                  </a:lnTo>
                  <a:cubicBezTo>
                    <a:pt x="4763" y="6287"/>
                    <a:pt x="4846" y="6323"/>
                    <a:pt x="4918" y="6323"/>
                  </a:cubicBezTo>
                  <a:lnTo>
                    <a:pt x="4965" y="6323"/>
                  </a:lnTo>
                  <a:cubicBezTo>
                    <a:pt x="5049" y="6299"/>
                    <a:pt x="5096" y="6204"/>
                    <a:pt x="5060" y="6120"/>
                  </a:cubicBezTo>
                  <a:lnTo>
                    <a:pt x="4977" y="5835"/>
                  </a:lnTo>
                  <a:lnTo>
                    <a:pt x="5299" y="5715"/>
                  </a:lnTo>
                  <a:cubicBezTo>
                    <a:pt x="5513" y="5644"/>
                    <a:pt x="5656" y="5418"/>
                    <a:pt x="5632" y="5192"/>
                  </a:cubicBezTo>
                  <a:lnTo>
                    <a:pt x="5596" y="4751"/>
                  </a:lnTo>
                  <a:lnTo>
                    <a:pt x="5870" y="4656"/>
                  </a:lnTo>
                  <a:cubicBezTo>
                    <a:pt x="5953" y="4632"/>
                    <a:pt x="6001" y="4537"/>
                    <a:pt x="5977" y="4453"/>
                  </a:cubicBezTo>
                  <a:cubicBezTo>
                    <a:pt x="5949" y="4377"/>
                    <a:pt x="5890" y="4339"/>
                    <a:pt x="5818" y="4339"/>
                  </a:cubicBezTo>
                  <a:cubicBezTo>
                    <a:pt x="5801" y="4339"/>
                    <a:pt x="5782" y="4342"/>
                    <a:pt x="5763" y="4346"/>
                  </a:cubicBezTo>
                  <a:lnTo>
                    <a:pt x="5382" y="4477"/>
                  </a:lnTo>
                  <a:cubicBezTo>
                    <a:pt x="5299" y="4513"/>
                    <a:pt x="5263" y="4572"/>
                    <a:pt x="5275" y="4644"/>
                  </a:cubicBezTo>
                  <a:lnTo>
                    <a:pt x="5322" y="5215"/>
                  </a:lnTo>
                  <a:cubicBezTo>
                    <a:pt x="5322" y="5299"/>
                    <a:pt x="5275" y="5370"/>
                    <a:pt x="5203" y="5406"/>
                  </a:cubicBezTo>
                  <a:lnTo>
                    <a:pt x="4906" y="5525"/>
                  </a:lnTo>
                  <a:lnTo>
                    <a:pt x="4870" y="5418"/>
                  </a:lnTo>
                  <a:cubicBezTo>
                    <a:pt x="4822" y="5287"/>
                    <a:pt x="4703" y="5180"/>
                    <a:pt x="4572" y="5180"/>
                  </a:cubicBezTo>
                  <a:lnTo>
                    <a:pt x="4465" y="5168"/>
                  </a:lnTo>
                  <a:lnTo>
                    <a:pt x="4072" y="4632"/>
                  </a:lnTo>
                  <a:cubicBezTo>
                    <a:pt x="3973" y="4497"/>
                    <a:pt x="3822" y="4425"/>
                    <a:pt x="3669" y="4425"/>
                  </a:cubicBezTo>
                  <a:cubicBezTo>
                    <a:pt x="3565" y="4425"/>
                    <a:pt x="3461" y="4458"/>
                    <a:pt x="3370" y="4525"/>
                  </a:cubicBezTo>
                  <a:lnTo>
                    <a:pt x="2941" y="4823"/>
                  </a:lnTo>
                  <a:cubicBezTo>
                    <a:pt x="2905" y="4834"/>
                    <a:pt x="2893" y="4846"/>
                    <a:pt x="2882" y="4882"/>
                  </a:cubicBezTo>
                  <a:lnTo>
                    <a:pt x="2643" y="5346"/>
                  </a:lnTo>
                  <a:cubicBezTo>
                    <a:pt x="2620" y="5370"/>
                    <a:pt x="2596" y="5382"/>
                    <a:pt x="2596" y="5382"/>
                  </a:cubicBezTo>
                  <a:cubicBezTo>
                    <a:pt x="2588" y="5382"/>
                    <a:pt x="2569" y="5393"/>
                    <a:pt x="2554" y="5393"/>
                  </a:cubicBezTo>
                  <a:cubicBezTo>
                    <a:pt x="2547" y="5393"/>
                    <a:pt x="2540" y="5390"/>
                    <a:pt x="2536" y="5382"/>
                  </a:cubicBezTo>
                  <a:cubicBezTo>
                    <a:pt x="2524" y="5370"/>
                    <a:pt x="2501" y="5358"/>
                    <a:pt x="2501" y="5346"/>
                  </a:cubicBezTo>
                  <a:lnTo>
                    <a:pt x="2131" y="4287"/>
                  </a:lnTo>
                  <a:cubicBezTo>
                    <a:pt x="2120" y="4227"/>
                    <a:pt x="2060" y="4180"/>
                    <a:pt x="1989" y="4180"/>
                  </a:cubicBezTo>
                  <a:lnTo>
                    <a:pt x="1369" y="4132"/>
                  </a:lnTo>
                  <a:lnTo>
                    <a:pt x="1167" y="3858"/>
                  </a:lnTo>
                  <a:cubicBezTo>
                    <a:pt x="1132" y="3809"/>
                    <a:pt x="1085" y="3785"/>
                    <a:pt x="1038" y="3785"/>
                  </a:cubicBezTo>
                  <a:cubicBezTo>
                    <a:pt x="1005" y="3785"/>
                    <a:pt x="971" y="3798"/>
                    <a:pt x="941" y="3822"/>
                  </a:cubicBezTo>
                  <a:cubicBezTo>
                    <a:pt x="869" y="3882"/>
                    <a:pt x="858" y="3977"/>
                    <a:pt x="917" y="4049"/>
                  </a:cubicBezTo>
                  <a:lnTo>
                    <a:pt x="1131" y="4346"/>
                  </a:lnTo>
                  <a:lnTo>
                    <a:pt x="1131" y="4751"/>
                  </a:lnTo>
                  <a:lnTo>
                    <a:pt x="715" y="5073"/>
                  </a:lnTo>
                  <a:lnTo>
                    <a:pt x="691" y="5073"/>
                  </a:lnTo>
                  <a:lnTo>
                    <a:pt x="381" y="4656"/>
                  </a:lnTo>
                  <a:cubicBezTo>
                    <a:pt x="500" y="4001"/>
                    <a:pt x="750" y="3394"/>
                    <a:pt x="1096" y="2846"/>
                  </a:cubicBezTo>
                  <a:lnTo>
                    <a:pt x="1310" y="3179"/>
                  </a:lnTo>
                  <a:cubicBezTo>
                    <a:pt x="1346" y="3227"/>
                    <a:pt x="1405" y="3263"/>
                    <a:pt x="1453" y="3263"/>
                  </a:cubicBezTo>
                  <a:cubicBezTo>
                    <a:pt x="1477" y="3263"/>
                    <a:pt x="1512" y="3239"/>
                    <a:pt x="1536" y="3227"/>
                  </a:cubicBezTo>
                  <a:cubicBezTo>
                    <a:pt x="1608" y="3179"/>
                    <a:pt x="1631" y="3084"/>
                    <a:pt x="1584" y="3001"/>
                  </a:cubicBezTo>
                  <a:lnTo>
                    <a:pt x="1286" y="2560"/>
                  </a:lnTo>
                  <a:cubicBezTo>
                    <a:pt x="1453" y="2334"/>
                    <a:pt x="1631" y="2132"/>
                    <a:pt x="1822" y="1929"/>
                  </a:cubicBezTo>
                  <a:cubicBezTo>
                    <a:pt x="2822" y="941"/>
                    <a:pt x="4132" y="405"/>
                    <a:pt x="5537" y="405"/>
                  </a:cubicBezTo>
                  <a:close/>
                  <a:moveTo>
                    <a:pt x="5584" y="0"/>
                  </a:moveTo>
                  <a:cubicBezTo>
                    <a:pt x="4096" y="0"/>
                    <a:pt x="2703" y="584"/>
                    <a:pt x="1643" y="1644"/>
                  </a:cubicBezTo>
                  <a:cubicBezTo>
                    <a:pt x="584" y="2691"/>
                    <a:pt x="0" y="4096"/>
                    <a:pt x="0" y="5585"/>
                  </a:cubicBezTo>
                  <a:cubicBezTo>
                    <a:pt x="0" y="7073"/>
                    <a:pt x="584" y="8466"/>
                    <a:pt x="1643" y="9525"/>
                  </a:cubicBezTo>
                  <a:cubicBezTo>
                    <a:pt x="2703" y="10585"/>
                    <a:pt x="4096" y="11169"/>
                    <a:pt x="5584" y="11169"/>
                  </a:cubicBezTo>
                  <a:cubicBezTo>
                    <a:pt x="7073" y="11169"/>
                    <a:pt x="8478" y="10585"/>
                    <a:pt x="9525" y="9525"/>
                  </a:cubicBezTo>
                  <a:cubicBezTo>
                    <a:pt x="10585" y="8466"/>
                    <a:pt x="11168" y="7073"/>
                    <a:pt x="11168" y="5585"/>
                  </a:cubicBezTo>
                  <a:cubicBezTo>
                    <a:pt x="11168" y="4096"/>
                    <a:pt x="10585" y="2691"/>
                    <a:pt x="9525" y="1644"/>
                  </a:cubicBezTo>
                  <a:cubicBezTo>
                    <a:pt x="8478" y="584"/>
                    <a:pt x="7073" y="0"/>
                    <a:pt x="5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1" name="Google Shape;12117;p81">
              <a:extLst>
                <a:ext uri="{FF2B5EF4-FFF2-40B4-BE49-F238E27FC236}">
                  <a16:creationId xmlns:a16="http://schemas.microsoft.com/office/drawing/2014/main" id="{AC59F1E3-C3CD-B56F-29A4-602F3BF790A6}"/>
                </a:ext>
              </a:extLst>
            </p:cNvPr>
            <p:cNvSpPr/>
            <p:nvPr/>
          </p:nvSpPr>
          <p:spPr>
            <a:xfrm>
              <a:off x="6770029" y="3565170"/>
              <a:ext cx="44608" cy="27968"/>
            </a:xfrm>
            <a:custGeom>
              <a:avLst/>
              <a:gdLst/>
              <a:ahLst/>
              <a:cxnLst/>
              <a:rect l="l" t="t" r="r" b="b"/>
              <a:pathLst>
                <a:path w="1394" h="874" extrusionOk="0">
                  <a:moveTo>
                    <a:pt x="166" y="1"/>
                  </a:moveTo>
                  <a:cubicBezTo>
                    <a:pt x="121" y="1"/>
                    <a:pt x="80" y="19"/>
                    <a:pt x="60" y="52"/>
                  </a:cubicBezTo>
                  <a:cubicBezTo>
                    <a:pt x="1" y="135"/>
                    <a:pt x="13" y="230"/>
                    <a:pt x="72" y="278"/>
                  </a:cubicBezTo>
                  <a:lnTo>
                    <a:pt x="620" y="742"/>
                  </a:lnTo>
                  <a:cubicBezTo>
                    <a:pt x="715" y="814"/>
                    <a:pt x="798" y="850"/>
                    <a:pt x="917" y="862"/>
                  </a:cubicBezTo>
                  <a:lnTo>
                    <a:pt x="1215" y="873"/>
                  </a:lnTo>
                  <a:lnTo>
                    <a:pt x="1227" y="873"/>
                  </a:lnTo>
                  <a:cubicBezTo>
                    <a:pt x="1322" y="873"/>
                    <a:pt x="1394" y="814"/>
                    <a:pt x="1394" y="731"/>
                  </a:cubicBezTo>
                  <a:cubicBezTo>
                    <a:pt x="1394" y="647"/>
                    <a:pt x="1322" y="576"/>
                    <a:pt x="1239" y="564"/>
                  </a:cubicBezTo>
                  <a:lnTo>
                    <a:pt x="941" y="552"/>
                  </a:lnTo>
                  <a:cubicBezTo>
                    <a:pt x="894" y="552"/>
                    <a:pt x="858" y="528"/>
                    <a:pt x="834" y="504"/>
                  </a:cubicBezTo>
                  <a:lnTo>
                    <a:pt x="274" y="40"/>
                  </a:lnTo>
                  <a:cubicBezTo>
                    <a:pt x="242" y="13"/>
                    <a:pt x="203" y="1"/>
                    <a:pt x="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2" name="Google Shape;12118;p81">
              <a:extLst>
                <a:ext uri="{FF2B5EF4-FFF2-40B4-BE49-F238E27FC236}">
                  <a16:creationId xmlns:a16="http://schemas.microsoft.com/office/drawing/2014/main" id="{22BCFA3A-DBB3-B2C2-4F2F-3F713EF4D224}"/>
                </a:ext>
              </a:extLst>
            </p:cNvPr>
            <p:cNvSpPr/>
            <p:nvPr/>
          </p:nvSpPr>
          <p:spPr>
            <a:xfrm>
              <a:off x="6859949" y="3437074"/>
              <a:ext cx="24416" cy="31840"/>
            </a:xfrm>
            <a:custGeom>
              <a:avLst/>
              <a:gdLst/>
              <a:ahLst/>
              <a:cxnLst/>
              <a:rect l="l" t="t" r="r" b="b"/>
              <a:pathLst>
                <a:path w="763" h="995" extrusionOk="0">
                  <a:moveTo>
                    <a:pt x="583" y="1"/>
                  </a:moveTo>
                  <a:cubicBezTo>
                    <a:pt x="509" y="1"/>
                    <a:pt x="447" y="45"/>
                    <a:pt x="417" y="114"/>
                  </a:cubicBezTo>
                  <a:lnTo>
                    <a:pt x="334" y="400"/>
                  </a:lnTo>
                  <a:lnTo>
                    <a:pt x="60" y="745"/>
                  </a:lnTo>
                  <a:cubicBezTo>
                    <a:pt x="0" y="816"/>
                    <a:pt x="12" y="924"/>
                    <a:pt x="96" y="959"/>
                  </a:cubicBezTo>
                  <a:cubicBezTo>
                    <a:pt x="120" y="995"/>
                    <a:pt x="155" y="995"/>
                    <a:pt x="191" y="995"/>
                  </a:cubicBezTo>
                  <a:cubicBezTo>
                    <a:pt x="239" y="995"/>
                    <a:pt x="298" y="983"/>
                    <a:pt x="334" y="935"/>
                  </a:cubicBezTo>
                  <a:lnTo>
                    <a:pt x="608" y="566"/>
                  </a:lnTo>
                  <a:cubicBezTo>
                    <a:pt x="632" y="543"/>
                    <a:pt x="632" y="531"/>
                    <a:pt x="643" y="519"/>
                  </a:cubicBezTo>
                  <a:lnTo>
                    <a:pt x="751" y="209"/>
                  </a:lnTo>
                  <a:cubicBezTo>
                    <a:pt x="762" y="126"/>
                    <a:pt x="715" y="42"/>
                    <a:pt x="632" y="7"/>
                  </a:cubicBezTo>
                  <a:cubicBezTo>
                    <a:pt x="615" y="3"/>
                    <a:pt x="599" y="1"/>
                    <a:pt x="5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3" name="Google Shape;12119;p81">
              <a:extLst>
                <a:ext uri="{FF2B5EF4-FFF2-40B4-BE49-F238E27FC236}">
                  <a16:creationId xmlns:a16="http://schemas.microsoft.com/office/drawing/2014/main" id="{8552C63E-95A4-AC3B-4317-C84D52C51B97}"/>
                </a:ext>
              </a:extLst>
            </p:cNvPr>
            <p:cNvSpPr/>
            <p:nvPr/>
          </p:nvSpPr>
          <p:spPr>
            <a:xfrm>
              <a:off x="6824525" y="3509426"/>
              <a:ext cx="17920" cy="28448"/>
            </a:xfrm>
            <a:custGeom>
              <a:avLst/>
              <a:gdLst/>
              <a:ahLst/>
              <a:cxnLst/>
              <a:rect l="l" t="t" r="r" b="b"/>
              <a:pathLst>
                <a:path w="560" h="889" extrusionOk="0">
                  <a:moveTo>
                    <a:pt x="194" y="1"/>
                  </a:moveTo>
                  <a:cubicBezTo>
                    <a:pt x="177" y="1"/>
                    <a:pt x="160" y="3"/>
                    <a:pt x="143" y="8"/>
                  </a:cubicBezTo>
                  <a:cubicBezTo>
                    <a:pt x="48" y="44"/>
                    <a:pt x="0" y="127"/>
                    <a:pt x="36" y="222"/>
                  </a:cubicBezTo>
                  <a:lnTo>
                    <a:pt x="215" y="770"/>
                  </a:lnTo>
                  <a:cubicBezTo>
                    <a:pt x="226" y="841"/>
                    <a:pt x="298" y="889"/>
                    <a:pt x="357" y="889"/>
                  </a:cubicBezTo>
                  <a:cubicBezTo>
                    <a:pt x="381" y="889"/>
                    <a:pt x="393" y="889"/>
                    <a:pt x="405" y="877"/>
                  </a:cubicBezTo>
                  <a:cubicBezTo>
                    <a:pt x="500" y="841"/>
                    <a:pt x="560" y="746"/>
                    <a:pt x="524" y="663"/>
                  </a:cubicBezTo>
                  <a:lnTo>
                    <a:pt x="345" y="115"/>
                  </a:lnTo>
                  <a:cubicBezTo>
                    <a:pt x="326" y="39"/>
                    <a:pt x="262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4" name="Google Shape;12120;p81">
              <a:extLst>
                <a:ext uri="{FF2B5EF4-FFF2-40B4-BE49-F238E27FC236}">
                  <a16:creationId xmlns:a16="http://schemas.microsoft.com/office/drawing/2014/main" id="{BF08E5D5-BFB7-8D90-A670-821F2FED36D6}"/>
                </a:ext>
              </a:extLst>
            </p:cNvPr>
            <p:cNvSpPr/>
            <p:nvPr/>
          </p:nvSpPr>
          <p:spPr>
            <a:xfrm>
              <a:off x="6790989" y="3541906"/>
              <a:ext cx="42688" cy="34464"/>
            </a:xfrm>
            <a:custGeom>
              <a:avLst/>
              <a:gdLst/>
              <a:ahLst/>
              <a:cxnLst/>
              <a:rect l="l" t="t" r="r" b="b"/>
              <a:pathLst>
                <a:path w="1334" h="1077" extrusionOk="0">
                  <a:moveTo>
                    <a:pt x="508" y="333"/>
                  </a:moveTo>
                  <a:cubicBezTo>
                    <a:pt x="511" y="333"/>
                    <a:pt x="516" y="334"/>
                    <a:pt x="524" y="338"/>
                  </a:cubicBezTo>
                  <a:lnTo>
                    <a:pt x="977" y="410"/>
                  </a:lnTo>
                  <a:lnTo>
                    <a:pt x="977" y="422"/>
                  </a:lnTo>
                  <a:lnTo>
                    <a:pt x="739" y="755"/>
                  </a:lnTo>
                  <a:lnTo>
                    <a:pt x="727" y="755"/>
                  </a:lnTo>
                  <a:lnTo>
                    <a:pt x="381" y="624"/>
                  </a:lnTo>
                  <a:lnTo>
                    <a:pt x="501" y="338"/>
                  </a:lnTo>
                  <a:cubicBezTo>
                    <a:pt x="501" y="338"/>
                    <a:pt x="501" y="333"/>
                    <a:pt x="508" y="333"/>
                  </a:cubicBezTo>
                  <a:close/>
                  <a:moveTo>
                    <a:pt x="531" y="1"/>
                  </a:moveTo>
                  <a:cubicBezTo>
                    <a:pt x="397" y="1"/>
                    <a:pt x="277" y="81"/>
                    <a:pt x="203" y="207"/>
                  </a:cubicBezTo>
                  <a:lnTo>
                    <a:pt x="12" y="648"/>
                  </a:lnTo>
                  <a:cubicBezTo>
                    <a:pt x="0" y="696"/>
                    <a:pt x="0" y="743"/>
                    <a:pt x="12" y="779"/>
                  </a:cubicBezTo>
                  <a:cubicBezTo>
                    <a:pt x="24" y="827"/>
                    <a:pt x="60" y="862"/>
                    <a:pt x="108" y="874"/>
                  </a:cubicBezTo>
                  <a:lnTo>
                    <a:pt x="608" y="1065"/>
                  </a:lnTo>
                  <a:cubicBezTo>
                    <a:pt x="655" y="1077"/>
                    <a:pt x="679" y="1077"/>
                    <a:pt x="727" y="1077"/>
                  </a:cubicBezTo>
                  <a:cubicBezTo>
                    <a:pt x="834" y="1077"/>
                    <a:pt x="941" y="1041"/>
                    <a:pt x="1001" y="946"/>
                  </a:cubicBezTo>
                  <a:lnTo>
                    <a:pt x="1239" y="624"/>
                  </a:lnTo>
                  <a:cubicBezTo>
                    <a:pt x="1310" y="529"/>
                    <a:pt x="1334" y="410"/>
                    <a:pt x="1298" y="291"/>
                  </a:cubicBezTo>
                  <a:cubicBezTo>
                    <a:pt x="1251" y="184"/>
                    <a:pt x="1155" y="100"/>
                    <a:pt x="1036" y="88"/>
                  </a:cubicBezTo>
                  <a:lnTo>
                    <a:pt x="584" y="5"/>
                  </a:lnTo>
                  <a:cubicBezTo>
                    <a:pt x="566" y="2"/>
                    <a:pt x="549" y="1"/>
                    <a:pt x="5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5" name="Google Shape;12121;p81">
              <a:extLst>
                <a:ext uri="{FF2B5EF4-FFF2-40B4-BE49-F238E27FC236}">
                  <a16:creationId xmlns:a16="http://schemas.microsoft.com/office/drawing/2014/main" id="{38F33955-A787-118B-7B5B-7AABDD3EC522}"/>
                </a:ext>
              </a:extLst>
            </p:cNvPr>
            <p:cNvSpPr/>
            <p:nvPr/>
          </p:nvSpPr>
          <p:spPr>
            <a:xfrm>
              <a:off x="6840525" y="3544914"/>
              <a:ext cx="54112" cy="32608"/>
            </a:xfrm>
            <a:custGeom>
              <a:avLst/>
              <a:gdLst/>
              <a:ahLst/>
              <a:cxnLst/>
              <a:rect l="l" t="t" r="r" b="b"/>
              <a:pathLst>
                <a:path w="1691" h="1019" extrusionOk="0">
                  <a:moveTo>
                    <a:pt x="864" y="346"/>
                  </a:moveTo>
                  <a:cubicBezTo>
                    <a:pt x="913" y="346"/>
                    <a:pt x="962" y="364"/>
                    <a:pt x="1000" y="387"/>
                  </a:cubicBezTo>
                  <a:lnTo>
                    <a:pt x="1250" y="649"/>
                  </a:lnTo>
                  <a:lnTo>
                    <a:pt x="1191" y="673"/>
                  </a:lnTo>
                  <a:cubicBezTo>
                    <a:pt x="1165" y="693"/>
                    <a:pt x="1131" y="701"/>
                    <a:pt x="1099" y="701"/>
                  </a:cubicBezTo>
                  <a:cubicBezTo>
                    <a:pt x="1072" y="701"/>
                    <a:pt x="1046" y="696"/>
                    <a:pt x="1024" y="685"/>
                  </a:cubicBezTo>
                  <a:lnTo>
                    <a:pt x="548" y="482"/>
                  </a:lnTo>
                  <a:lnTo>
                    <a:pt x="786" y="363"/>
                  </a:lnTo>
                  <a:cubicBezTo>
                    <a:pt x="811" y="351"/>
                    <a:pt x="837" y="346"/>
                    <a:pt x="864" y="346"/>
                  </a:cubicBezTo>
                  <a:close/>
                  <a:moveTo>
                    <a:pt x="857" y="1"/>
                  </a:moveTo>
                  <a:cubicBezTo>
                    <a:pt x="787" y="1"/>
                    <a:pt x="719" y="14"/>
                    <a:pt x="655" y="42"/>
                  </a:cubicBezTo>
                  <a:lnTo>
                    <a:pt x="84" y="316"/>
                  </a:lnTo>
                  <a:cubicBezTo>
                    <a:pt x="24" y="340"/>
                    <a:pt x="0" y="399"/>
                    <a:pt x="0" y="459"/>
                  </a:cubicBezTo>
                  <a:cubicBezTo>
                    <a:pt x="0" y="518"/>
                    <a:pt x="48" y="578"/>
                    <a:pt x="84" y="613"/>
                  </a:cubicBezTo>
                  <a:lnTo>
                    <a:pt x="893" y="971"/>
                  </a:lnTo>
                  <a:cubicBezTo>
                    <a:pt x="965" y="994"/>
                    <a:pt x="1024" y="1018"/>
                    <a:pt x="1096" y="1018"/>
                  </a:cubicBezTo>
                  <a:cubicBezTo>
                    <a:pt x="1191" y="1018"/>
                    <a:pt x="1274" y="983"/>
                    <a:pt x="1358" y="935"/>
                  </a:cubicBezTo>
                  <a:lnTo>
                    <a:pt x="1608" y="792"/>
                  </a:lnTo>
                  <a:cubicBezTo>
                    <a:pt x="1655" y="756"/>
                    <a:pt x="1679" y="721"/>
                    <a:pt x="1679" y="673"/>
                  </a:cubicBezTo>
                  <a:cubicBezTo>
                    <a:pt x="1691" y="625"/>
                    <a:pt x="1679" y="590"/>
                    <a:pt x="1655" y="554"/>
                  </a:cubicBezTo>
                  <a:lnTo>
                    <a:pt x="1239" y="149"/>
                  </a:lnTo>
                  <a:cubicBezTo>
                    <a:pt x="1135" y="54"/>
                    <a:pt x="995" y="1"/>
                    <a:pt x="8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76" name="Google Shape;12122;p81">
              <a:extLst>
                <a:ext uri="{FF2B5EF4-FFF2-40B4-BE49-F238E27FC236}">
                  <a16:creationId xmlns:a16="http://schemas.microsoft.com/office/drawing/2014/main" id="{95CE4CA0-7627-423E-E298-1277585EC384}"/>
                </a:ext>
              </a:extLst>
            </p:cNvPr>
            <p:cNvSpPr/>
            <p:nvPr/>
          </p:nvSpPr>
          <p:spPr>
            <a:xfrm>
              <a:off x="6793645" y="3582770"/>
              <a:ext cx="102144" cy="75520"/>
            </a:xfrm>
            <a:custGeom>
              <a:avLst/>
              <a:gdLst/>
              <a:ahLst/>
              <a:cxnLst/>
              <a:rect l="l" t="t" r="r" b="b"/>
              <a:pathLst>
                <a:path w="3192" h="2360" extrusionOk="0">
                  <a:moveTo>
                    <a:pt x="1757" y="0"/>
                  </a:moveTo>
                  <a:cubicBezTo>
                    <a:pt x="1683" y="0"/>
                    <a:pt x="1609" y="24"/>
                    <a:pt x="1549" y="61"/>
                  </a:cubicBezTo>
                  <a:lnTo>
                    <a:pt x="775" y="609"/>
                  </a:lnTo>
                  <a:lnTo>
                    <a:pt x="465" y="669"/>
                  </a:lnTo>
                  <a:cubicBezTo>
                    <a:pt x="239" y="716"/>
                    <a:pt x="60" y="907"/>
                    <a:pt x="48" y="1133"/>
                  </a:cubicBezTo>
                  <a:lnTo>
                    <a:pt x="1" y="1669"/>
                  </a:lnTo>
                  <a:cubicBezTo>
                    <a:pt x="1" y="1764"/>
                    <a:pt x="37" y="1859"/>
                    <a:pt x="108" y="1931"/>
                  </a:cubicBezTo>
                  <a:cubicBezTo>
                    <a:pt x="179" y="2002"/>
                    <a:pt x="275" y="2038"/>
                    <a:pt x="382" y="2038"/>
                  </a:cubicBezTo>
                  <a:lnTo>
                    <a:pt x="715" y="2002"/>
                  </a:lnTo>
                  <a:cubicBezTo>
                    <a:pt x="810" y="2002"/>
                    <a:pt x="882" y="1919"/>
                    <a:pt x="870" y="1824"/>
                  </a:cubicBezTo>
                  <a:cubicBezTo>
                    <a:pt x="859" y="1746"/>
                    <a:pt x="787" y="1679"/>
                    <a:pt x="710" y="1679"/>
                  </a:cubicBezTo>
                  <a:cubicBezTo>
                    <a:pt x="704" y="1679"/>
                    <a:pt x="697" y="1680"/>
                    <a:pt x="691" y="1681"/>
                  </a:cubicBezTo>
                  <a:lnTo>
                    <a:pt x="346" y="1705"/>
                  </a:lnTo>
                  <a:lnTo>
                    <a:pt x="334" y="1705"/>
                  </a:lnTo>
                  <a:lnTo>
                    <a:pt x="334" y="1693"/>
                  </a:lnTo>
                  <a:lnTo>
                    <a:pt x="382" y="1157"/>
                  </a:lnTo>
                  <a:cubicBezTo>
                    <a:pt x="382" y="1074"/>
                    <a:pt x="453" y="1014"/>
                    <a:pt x="525" y="990"/>
                  </a:cubicBezTo>
                  <a:lnTo>
                    <a:pt x="870" y="931"/>
                  </a:lnTo>
                  <a:cubicBezTo>
                    <a:pt x="894" y="931"/>
                    <a:pt x="918" y="919"/>
                    <a:pt x="929" y="907"/>
                  </a:cubicBezTo>
                  <a:lnTo>
                    <a:pt x="1727" y="335"/>
                  </a:lnTo>
                  <a:lnTo>
                    <a:pt x="1751" y="335"/>
                  </a:lnTo>
                  <a:lnTo>
                    <a:pt x="2311" y="597"/>
                  </a:lnTo>
                  <a:cubicBezTo>
                    <a:pt x="2346" y="609"/>
                    <a:pt x="2382" y="609"/>
                    <a:pt x="2418" y="609"/>
                  </a:cubicBezTo>
                  <a:lnTo>
                    <a:pt x="2680" y="550"/>
                  </a:lnTo>
                  <a:lnTo>
                    <a:pt x="2834" y="1109"/>
                  </a:lnTo>
                  <a:lnTo>
                    <a:pt x="2834" y="1133"/>
                  </a:lnTo>
                  <a:lnTo>
                    <a:pt x="2203" y="2038"/>
                  </a:lnTo>
                  <a:lnTo>
                    <a:pt x="2180" y="2038"/>
                  </a:lnTo>
                  <a:lnTo>
                    <a:pt x="1882" y="1681"/>
                  </a:lnTo>
                  <a:cubicBezTo>
                    <a:pt x="1846" y="1633"/>
                    <a:pt x="1787" y="1621"/>
                    <a:pt x="1751" y="1621"/>
                  </a:cubicBezTo>
                  <a:lnTo>
                    <a:pt x="1346" y="1645"/>
                  </a:lnTo>
                  <a:cubicBezTo>
                    <a:pt x="1251" y="1645"/>
                    <a:pt x="1180" y="1740"/>
                    <a:pt x="1191" y="1824"/>
                  </a:cubicBezTo>
                  <a:cubicBezTo>
                    <a:pt x="1191" y="1912"/>
                    <a:pt x="1273" y="1980"/>
                    <a:pt x="1352" y="1980"/>
                  </a:cubicBezTo>
                  <a:cubicBezTo>
                    <a:pt x="1358" y="1980"/>
                    <a:pt x="1364" y="1979"/>
                    <a:pt x="1370" y="1978"/>
                  </a:cubicBezTo>
                  <a:lnTo>
                    <a:pt x="1691" y="1943"/>
                  </a:lnTo>
                  <a:lnTo>
                    <a:pt x="1942" y="2240"/>
                  </a:lnTo>
                  <a:cubicBezTo>
                    <a:pt x="2001" y="2324"/>
                    <a:pt x="2108" y="2359"/>
                    <a:pt x="2192" y="2359"/>
                  </a:cubicBezTo>
                  <a:lnTo>
                    <a:pt x="2203" y="2359"/>
                  </a:lnTo>
                  <a:cubicBezTo>
                    <a:pt x="2311" y="2359"/>
                    <a:pt x="2418" y="2300"/>
                    <a:pt x="2477" y="2217"/>
                  </a:cubicBezTo>
                  <a:lnTo>
                    <a:pt x="3096" y="1312"/>
                  </a:lnTo>
                  <a:cubicBezTo>
                    <a:pt x="3180" y="1204"/>
                    <a:pt x="3192" y="1097"/>
                    <a:pt x="3156" y="1014"/>
                  </a:cubicBezTo>
                  <a:lnTo>
                    <a:pt x="2965" y="276"/>
                  </a:lnTo>
                  <a:cubicBezTo>
                    <a:pt x="2944" y="201"/>
                    <a:pt x="2875" y="155"/>
                    <a:pt x="2800" y="155"/>
                  </a:cubicBezTo>
                  <a:cubicBezTo>
                    <a:pt x="2792" y="155"/>
                    <a:pt x="2783" y="156"/>
                    <a:pt x="2775" y="157"/>
                  </a:cubicBezTo>
                  <a:lnTo>
                    <a:pt x="2406" y="252"/>
                  </a:lnTo>
                  <a:lnTo>
                    <a:pt x="1882" y="26"/>
                  </a:lnTo>
                  <a:cubicBezTo>
                    <a:pt x="1843" y="8"/>
                    <a:pt x="1800" y="0"/>
                    <a:pt x="1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277" name="Google Shape;12123;p81">
            <a:extLst>
              <a:ext uri="{FF2B5EF4-FFF2-40B4-BE49-F238E27FC236}">
                <a16:creationId xmlns:a16="http://schemas.microsoft.com/office/drawing/2014/main" id="{27D3E08C-C3B6-1C78-EB4E-75E8E8D3A9BD}"/>
              </a:ext>
            </a:extLst>
          </p:cNvPr>
          <p:cNvSpPr/>
          <p:nvPr/>
        </p:nvSpPr>
        <p:spPr>
          <a:xfrm>
            <a:off x="15219424" y="6697484"/>
            <a:ext cx="714816" cy="714816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sp>
        <p:nvSpPr>
          <p:cNvPr id="278" name="Google Shape;12124;p81">
            <a:extLst>
              <a:ext uri="{FF2B5EF4-FFF2-40B4-BE49-F238E27FC236}">
                <a16:creationId xmlns:a16="http://schemas.microsoft.com/office/drawing/2014/main" id="{E38CCD56-8490-14E2-83EC-6EA143B63DC0}"/>
              </a:ext>
            </a:extLst>
          </p:cNvPr>
          <p:cNvSpPr/>
          <p:nvPr/>
        </p:nvSpPr>
        <p:spPr>
          <a:xfrm>
            <a:off x="8649504" y="6700556"/>
            <a:ext cx="663744" cy="715584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cs typeface="B Nazanin" panose="00000700000000000000" pitchFamily="2" charset="-78"/>
            </a:endParaRPr>
          </a:p>
        </p:txBody>
      </p:sp>
      <p:grpSp>
        <p:nvGrpSpPr>
          <p:cNvPr id="279" name="Google Shape;12125;p81">
            <a:extLst>
              <a:ext uri="{FF2B5EF4-FFF2-40B4-BE49-F238E27FC236}">
                <a16:creationId xmlns:a16="http://schemas.microsoft.com/office/drawing/2014/main" id="{F3FA45A0-FF3F-5CAA-23BF-C13494B0DA81}"/>
              </a:ext>
            </a:extLst>
          </p:cNvPr>
          <p:cNvGrpSpPr/>
          <p:nvPr/>
        </p:nvGrpSpPr>
        <p:grpSpPr>
          <a:xfrm>
            <a:off x="9722400" y="6734860"/>
            <a:ext cx="714816" cy="646976"/>
            <a:chOff x="4959533" y="3370226"/>
            <a:chExt cx="357408" cy="3234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0" name="Google Shape;12126;p81">
              <a:extLst>
                <a:ext uri="{FF2B5EF4-FFF2-40B4-BE49-F238E27FC236}">
                  <a16:creationId xmlns:a16="http://schemas.microsoft.com/office/drawing/2014/main" id="{37CBD326-9226-CEE1-51EF-D545FA51B051}"/>
                </a:ext>
              </a:extLst>
            </p:cNvPr>
            <p:cNvSpPr/>
            <p:nvPr/>
          </p:nvSpPr>
          <p:spPr>
            <a:xfrm>
              <a:off x="4959533" y="3370226"/>
              <a:ext cx="357408" cy="323488"/>
            </a:xfrm>
            <a:custGeom>
              <a:avLst/>
              <a:gdLst/>
              <a:ahLst/>
              <a:cxnLst/>
              <a:rect l="l" t="t" r="r" b="b"/>
              <a:pathLst>
                <a:path w="11169" h="10109" extrusionOk="0">
                  <a:moveTo>
                    <a:pt x="7906" y="738"/>
                  </a:moveTo>
                  <a:cubicBezTo>
                    <a:pt x="8596" y="1012"/>
                    <a:pt x="9192" y="1393"/>
                    <a:pt x="9680" y="1870"/>
                  </a:cubicBezTo>
                  <a:cubicBezTo>
                    <a:pt x="9521" y="2137"/>
                    <a:pt x="9210" y="2287"/>
                    <a:pt x="8870" y="2287"/>
                  </a:cubicBezTo>
                  <a:cubicBezTo>
                    <a:pt x="8725" y="2287"/>
                    <a:pt x="8575" y="2260"/>
                    <a:pt x="8430" y="2203"/>
                  </a:cubicBezTo>
                  <a:cubicBezTo>
                    <a:pt x="8168" y="2096"/>
                    <a:pt x="7942" y="1917"/>
                    <a:pt x="7823" y="1679"/>
                  </a:cubicBezTo>
                  <a:cubicBezTo>
                    <a:pt x="7692" y="1465"/>
                    <a:pt x="7656" y="1203"/>
                    <a:pt x="7751" y="1000"/>
                  </a:cubicBezTo>
                  <a:cubicBezTo>
                    <a:pt x="7775" y="905"/>
                    <a:pt x="7834" y="822"/>
                    <a:pt x="7906" y="738"/>
                  </a:cubicBezTo>
                  <a:close/>
                  <a:moveTo>
                    <a:pt x="1024" y="2441"/>
                  </a:moveTo>
                  <a:cubicBezTo>
                    <a:pt x="1048" y="2441"/>
                    <a:pt x="1060" y="2453"/>
                    <a:pt x="1095" y="2477"/>
                  </a:cubicBezTo>
                  <a:cubicBezTo>
                    <a:pt x="1512" y="2620"/>
                    <a:pt x="1703" y="3132"/>
                    <a:pt x="1524" y="3584"/>
                  </a:cubicBezTo>
                  <a:cubicBezTo>
                    <a:pt x="1441" y="3810"/>
                    <a:pt x="1286" y="3989"/>
                    <a:pt x="1084" y="4096"/>
                  </a:cubicBezTo>
                  <a:cubicBezTo>
                    <a:pt x="965" y="4159"/>
                    <a:pt x="843" y="4189"/>
                    <a:pt x="722" y="4189"/>
                  </a:cubicBezTo>
                  <a:cubicBezTo>
                    <a:pt x="635" y="4189"/>
                    <a:pt x="549" y="4173"/>
                    <a:pt x="464" y="4144"/>
                  </a:cubicBezTo>
                  <a:cubicBezTo>
                    <a:pt x="441" y="4120"/>
                    <a:pt x="393" y="4108"/>
                    <a:pt x="369" y="4096"/>
                  </a:cubicBezTo>
                  <a:cubicBezTo>
                    <a:pt x="441" y="3489"/>
                    <a:pt x="679" y="2929"/>
                    <a:pt x="1024" y="2441"/>
                  </a:cubicBezTo>
                  <a:close/>
                  <a:moveTo>
                    <a:pt x="5596" y="310"/>
                  </a:moveTo>
                  <a:cubicBezTo>
                    <a:pt x="6299" y="310"/>
                    <a:pt x="6965" y="417"/>
                    <a:pt x="7596" y="619"/>
                  </a:cubicBezTo>
                  <a:cubicBezTo>
                    <a:pt x="7537" y="703"/>
                    <a:pt x="7489" y="786"/>
                    <a:pt x="7465" y="881"/>
                  </a:cubicBezTo>
                  <a:cubicBezTo>
                    <a:pt x="7346" y="1191"/>
                    <a:pt x="7370" y="1512"/>
                    <a:pt x="7537" y="1834"/>
                  </a:cubicBezTo>
                  <a:cubicBezTo>
                    <a:pt x="7703" y="2131"/>
                    <a:pt x="7977" y="2370"/>
                    <a:pt x="8323" y="2501"/>
                  </a:cubicBezTo>
                  <a:cubicBezTo>
                    <a:pt x="8513" y="2572"/>
                    <a:pt x="8692" y="2608"/>
                    <a:pt x="8894" y="2608"/>
                  </a:cubicBezTo>
                  <a:cubicBezTo>
                    <a:pt x="9311" y="2608"/>
                    <a:pt x="9692" y="2429"/>
                    <a:pt x="9930" y="2120"/>
                  </a:cubicBezTo>
                  <a:cubicBezTo>
                    <a:pt x="10501" y="2798"/>
                    <a:pt x="10847" y="3632"/>
                    <a:pt x="10847" y="4525"/>
                  </a:cubicBezTo>
                  <a:cubicBezTo>
                    <a:pt x="10847" y="4918"/>
                    <a:pt x="10513" y="5227"/>
                    <a:pt x="10109" y="5227"/>
                  </a:cubicBezTo>
                  <a:lnTo>
                    <a:pt x="9930" y="5227"/>
                  </a:lnTo>
                  <a:cubicBezTo>
                    <a:pt x="9930" y="5168"/>
                    <a:pt x="9942" y="5108"/>
                    <a:pt x="9942" y="5049"/>
                  </a:cubicBezTo>
                  <a:cubicBezTo>
                    <a:pt x="9942" y="4691"/>
                    <a:pt x="9823" y="4346"/>
                    <a:pt x="9608" y="4048"/>
                  </a:cubicBezTo>
                  <a:cubicBezTo>
                    <a:pt x="9573" y="4006"/>
                    <a:pt x="9520" y="3984"/>
                    <a:pt x="9470" y="3984"/>
                  </a:cubicBezTo>
                  <a:cubicBezTo>
                    <a:pt x="9437" y="3984"/>
                    <a:pt x="9406" y="3994"/>
                    <a:pt x="9382" y="4013"/>
                  </a:cubicBezTo>
                  <a:cubicBezTo>
                    <a:pt x="9311" y="4072"/>
                    <a:pt x="9287" y="4179"/>
                    <a:pt x="9347" y="4239"/>
                  </a:cubicBezTo>
                  <a:cubicBezTo>
                    <a:pt x="9525" y="4477"/>
                    <a:pt x="9620" y="4751"/>
                    <a:pt x="9620" y="5025"/>
                  </a:cubicBezTo>
                  <a:cubicBezTo>
                    <a:pt x="9620" y="5084"/>
                    <a:pt x="9620" y="5144"/>
                    <a:pt x="9608" y="5203"/>
                  </a:cubicBezTo>
                  <a:lnTo>
                    <a:pt x="6465" y="5203"/>
                  </a:lnTo>
                  <a:cubicBezTo>
                    <a:pt x="6453" y="5156"/>
                    <a:pt x="6453" y="5096"/>
                    <a:pt x="6453" y="5025"/>
                  </a:cubicBezTo>
                  <a:cubicBezTo>
                    <a:pt x="6453" y="4251"/>
                    <a:pt x="7168" y="3620"/>
                    <a:pt x="8025" y="3620"/>
                  </a:cubicBezTo>
                  <a:cubicBezTo>
                    <a:pt x="8323" y="3620"/>
                    <a:pt x="8608" y="3691"/>
                    <a:pt x="8858" y="3822"/>
                  </a:cubicBezTo>
                  <a:cubicBezTo>
                    <a:pt x="8881" y="3837"/>
                    <a:pt x="8907" y="3844"/>
                    <a:pt x="8933" y="3844"/>
                  </a:cubicBezTo>
                  <a:cubicBezTo>
                    <a:pt x="8991" y="3844"/>
                    <a:pt x="9052" y="3812"/>
                    <a:pt x="9085" y="3763"/>
                  </a:cubicBezTo>
                  <a:cubicBezTo>
                    <a:pt x="9132" y="3691"/>
                    <a:pt x="9096" y="3584"/>
                    <a:pt x="9025" y="3536"/>
                  </a:cubicBezTo>
                  <a:cubicBezTo>
                    <a:pt x="8727" y="3382"/>
                    <a:pt x="8382" y="3286"/>
                    <a:pt x="8025" y="3286"/>
                  </a:cubicBezTo>
                  <a:cubicBezTo>
                    <a:pt x="6965" y="3286"/>
                    <a:pt x="6120" y="4060"/>
                    <a:pt x="6120" y="5025"/>
                  </a:cubicBezTo>
                  <a:cubicBezTo>
                    <a:pt x="6120" y="5084"/>
                    <a:pt x="6120" y="5144"/>
                    <a:pt x="6132" y="5203"/>
                  </a:cubicBezTo>
                  <a:lnTo>
                    <a:pt x="1060" y="5203"/>
                  </a:lnTo>
                  <a:cubicBezTo>
                    <a:pt x="655" y="5203"/>
                    <a:pt x="333" y="4894"/>
                    <a:pt x="333" y="4513"/>
                  </a:cubicBezTo>
                  <a:lnTo>
                    <a:pt x="333" y="4417"/>
                  </a:lnTo>
                  <a:lnTo>
                    <a:pt x="345" y="4417"/>
                  </a:lnTo>
                  <a:cubicBezTo>
                    <a:pt x="464" y="4465"/>
                    <a:pt x="595" y="4501"/>
                    <a:pt x="714" y="4501"/>
                  </a:cubicBezTo>
                  <a:cubicBezTo>
                    <a:pt x="881" y="4501"/>
                    <a:pt x="1060" y="4453"/>
                    <a:pt x="1226" y="4382"/>
                  </a:cubicBezTo>
                  <a:cubicBezTo>
                    <a:pt x="1512" y="4239"/>
                    <a:pt x="1715" y="3989"/>
                    <a:pt x="1834" y="3691"/>
                  </a:cubicBezTo>
                  <a:cubicBezTo>
                    <a:pt x="2072" y="3084"/>
                    <a:pt x="1810" y="2393"/>
                    <a:pt x="1238" y="2167"/>
                  </a:cubicBezTo>
                  <a:cubicBezTo>
                    <a:pt x="2179" y="1060"/>
                    <a:pt x="3786" y="310"/>
                    <a:pt x="5596" y="310"/>
                  </a:cubicBezTo>
                  <a:close/>
                  <a:moveTo>
                    <a:pt x="6894" y="5572"/>
                  </a:moveTo>
                  <a:lnTo>
                    <a:pt x="7334" y="8573"/>
                  </a:lnTo>
                  <a:cubicBezTo>
                    <a:pt x="7370" y="8870"/>
                    <a:pt x="7287" y="9180"/>
                    <a:pt x="7072" y="9418"/>
                  </a:cubicBezTo>
                  <a:cubicBezTo>
                    <a:pt x="6870" y="9656"/>
                    <a:pt x="6584" y="9775"/>
                    <a:pt x="6275" y="9775"/>
                  </a:cubicBezTo>
                  <a:lnTo>
                    <a:pt x="4894" y="9775"/>
                  </a:lnTo>
                  <a:cubicBezTo>
                    <a:pt x="4572" y="9775"/>
                    <a:pt x="4298" y="9644"/>
                    <a:pt x="4084" y="9418"/>
                  </a:cubicBezTo>
                  <a:cubicBezTo>
                    <a:pt x="3870" y="9180"/>
                    <a:pt x="3786" y="8882"/>
                    <a:pt x="3834" y="8573"/>
                  </a:cubicBezTo>
                  <a:lnTo>
                    <a:pt x="4251" y="5572"/>
                  </a:lnTo>
                  <a:close/>
                  <a:moveTo>
                    <a:pt x="5584" y="0"/>
                  </a:moveTo>
                  <a:cubicBezTo>
                    <a:pt x="4096" y="0"/>
                    <a:pt x="2703" y="465"/>
                    <a:pt x="1655" y="1310"/>
                  </a:cubicBezTo>
                  <a:cubicBezTo>
                    <a:pt x="595" y="2167"/>
                    <a:pt x="0" y="3310"/>
                    <a:pt x="0" y="4525"/>
                  </a:cubicBezTo>
                  <a:lnTo>
                    <a:pt x="0" y="4537"/>
                  </a:lnTo>
                  <a:cubicBezTo>
                    <a:pt x="0" y="5108"/>
                    <a:pt x="476" y="5572"/>
                    <a:pt x="1060" y="5572"/>
                  </a:cubicBezTo>
                  <a:lnTo>
                    <a:pt x="3929" y="5572"/>
                  </a:lnTo>
                  <a:lnTo>
                    <a:pt x="3512" y="8525"/>
                  </a:lnTo>
                  <a:cubicBezTo>
                    <a:pt x="3453" y="8930"/>
                    <a:pt x="3572" y="9335"/>
                    <a:pt x="3846" y="9632"/>
                  </a:cubicBezTo>
                  <a:cubicBezTo>
                    <a:pt x="4108" y="9930"/>
                    <a:pt x="4489" y="10109"/>
                    <a:pt x="4882" y="10109"/>
                  </a:cubicBezTo>
                  <a:lnTo>
                    <a:pt x="6275" y="10109"/>
                  </a:lnTo>
                  <a:cubicBezTo>
                    <a:pt x="6668" y="10109"/>
                    <a:pt x="7061" y="9930"/>
                    <a:pt x="7311" y="9632"/>
                  </a:cubicBezTo>
                  <a:cubicBezTo>
                    <a:pt x="7584" y="9335"/>
                    <a:pt x="7703" y="8930"/>
                    <a:pt x="7644" y="8525"/>
                  </a:cubicBezTo>
                  <a:lnTo>
                    <a:pt x="7227" y="5572"/>
                  </a:lnTo>
                  <a:lnTo>
                    <a:pt x="10097" y="5572"/>
                  </a:lnTo>
                  <a:cubicBezTo>
                    <a:pt x="10680" y="5572"/>
                    <a:pt x="11132" y="5108"/>
                    <a:pt x="11156" y="4537"/>
                  </a:cubicBezTo>
                  <a:lnTo>
                    <a:pt x="11156" y="4525"/>
                  </a:lnTo>
                  <a:cubicBezTo>
                    <a:pt x="11168" y="3310"/>
                    <a:pt x="10585" y="2155"/>
                    <a:pt x="9513" y="1310"/>
                  </a:cubicBezTo>
                  <a:cubicBezTo>
                    <a:pt x="8465" y="465"/>
                    <a:pt x="7061" y="0"/>
                    <a:pt x="5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1" name="Google Shape;12127;p81">
              <a:extLst>
                <a:ext uri="{FF2B5EF4-FFF2-40B4-BE49-F238E27FC236}">
                  <a16:creationId xmlns:a16="http://schemas.microsoft.com/office/drawing/2014/main" id="{0BF89960-252B-E20F-4083-8E7FED124241}"/>
                </a:ext>
              </a:extLst>
            </p:cNvPr>
            <p:cNvSpPr/>
            <p:nvPr/>
          </p:nvSpPr>
          <p:spPr>
            <a:xfrm>
              <a:off x="5055149" y="3409458"/>
              <a:ext cx="99840" cy="88416"/>
            </a:xfrm>
            <a:custGeom>
              <a:avLst/>
              <a:gdLst/>
              <a:ahLst/>
              <a:cxnLst/>
              <a:rect l="l" t="t" r="r" b="b"/>
              <a:pathLst>
                <a:path w="3120" h="2763" extrusionOk="0">
                  <a:moveTo>
                    <a:pt x="1560" y="1"/>
                  </a:moveTo>
                  <a:cubicBezTo>
                    <a:pt x="691" y="1"/>
                    <a:pt x="1" y="620"/>
                    <a:pt x="1" y="1382"/>
                  </a:cubicBezTo>
                  <a:cubicBezTo>
                    <a:pt x="1" y="2144"/>
                    <a:pt x="691" y="2763"/>
                    <a:pt x="1560" y="2763"/>
                  </a:cubicBezTo>
                  <a:cubicBezTo>
                    <a:pt x="2418" y="2763"/>
                    <a:pt x="3120" y="2144"/>
                    <a:pt x="3120" y="1382"/>
                  </a:cubicBezTo>
                  <a:cubicBezTo>
                    <a:pt x="3108" y="1084"/>
                    <a:pt x="3013" y="798"/>
                    <a:pt x="2822" y="560"/>
                  </a:cubicBezTo>
                  <a:cubicBezTo>
                    <a:pt x="2790" y="521"/>
                    <a:pt x="2742" y="503"/>
                    <a:pt x="2697" y="503"/>
                  </a:cubicBezTo>
                  <a:cubicBezTo>
                    <a:pt x="2659" y="503"/>
                    <a:pt x="2623" y="515"/>
                    <a:pt x="2596" y="536"/>
                  </a:cubicBezTo>
                  <a:cubicBezTo>
                    <a:pt x="2525" y="584"/>
                    <a:pt x="2525" y="691"/>
                    <a:pt x="2572" y="751"/>
                  </a:cubicBezTo>
                  <a:cubicBezTo>
                    <a:pt x="2715" y="929"/>
                    <a:pt x="2799" y="1144"/>
                    <a:pt x="2799" y="1370"/>
                  </a:cubicBezTo>
                  <a:cubicBezTo>
                    <a:pt x="2799" y="1941"/>
                    <a:pt x="2239" y="2418"/>
                    <a:pt x="1560" y="2418"/>
                  </a:cubicBezTo>
                  <a:cubicBezTo>
                    <a:pt x="870" y="2418"/>
                    <a:pt x="322" y="1941"/>
                    <a:pt x="322" y="1370"/>
                  </a:cubicBezTo>
                  <a:cubicBezTo>
                    <a:pt x="322" y="786"/>
                    <a:pt x="870" y="310"/>
                    <a:pt x="1560" y="310"/>
                  </a:cubicBezTo>
                  <a:cubicBezTo>
                    <a:pt x="1739" y="310"/>
                    <a:pt x="1917" y="334"/>
                    <a:pt x="2084" y="417"/>
                  </a:cubicBezTo>
                  <a:cubicBezTo>
                    <a:pt x="2104" y="423"/>
                    <a:pt x="2124" y="426"/>
                    <a:pt x="2144" y="426"/>
                  </a:cubicBezTo>
                  <a:cubicBezTo>
                    <a:pt x="2208" y="426"/>
                    <a:pt x="2268" y="395"/>
                    <a:pt x="2287" y="322"/>
                  </a:cubicBezTo>
                  <a:cubicBezTo>
                    <a:pt x="2322" y="239"/>
                    <a:pt x="2287" y="143"/>
                    <a:pt x="2203" y="120"/>
                  </a:cubicBezTo>
                  <a:cubicBezTo>
                    <a:pt x="1989" y="24"/>
                    <a:pt x="1787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82" name="Google Shape;12128;p81">
            <a:extLst>
              <a:ext uri="{FF2B5EF4-FFF2-40B4-BE49-F238E27FC236}">
                <a16:creationId xmlns:a16="http://schemas.microsoft.com/office/drawing/2014/main" id="{3809F73C-E99A-55B1-BA90-09A45962D2C5}"/>
              </a:ext>
            </a:extLst>
          </p:cNvPr>
          <p:cNvGrpSpPr/>
          <p:nvPr/>
        </p:nvGrpSpPr>
        <p:grpSpPr>
          <a:xfrm>
            <a:off x="14120608" y="6700556"/>
            <a:ext cx="714112" cy="714816"/>
            <a:chOff x="7158637" y="3353074"/>
            <a:chExt cx="357056" cy="3574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3" name="Google Shape;12129;p81">
              <a:extLst>
                <a:ext uri="{FF2B5EF4-FFF2-40B4-BE49-F238E27FC236}">
                  <a16:creationId xmlns:a16="http://schemas.microsoft.com/office/drawing/2014/main" id="{60301FBC-6751-957F-C6A6-BB4D0F9D2EF2}"/>
                </a:ext>
              </a:extLst>
            </p:cNvPr>
            <p:cNvSpPr/>
            <p:nvPr/>
          </p:nvSpPr>
          <p:spPr>
            <a:xfrm>
              <a:off x="7158637" y="3353074"/>
              <a:ext cx="357056" cy="357408"/>
            </a:xfrm>
            <a:custGeom>
              <a:avLst/>
              <a:gdLst/>
              <a:ahLst/>
              <a:cxnLst/>
              <a:rect l="l" t="t" r="r" b="b"/>
              <a:pathLst>
                <a:path w="11158" h="11169" extrusionOk="0">
                  <a:moveTo>
                    <a:pt x="7157" y="2489"/>
                  </a:moveTo>
                  <a:cubicBezTo>
                    <a:pt x="7192" y="2489"/>
                    <a:pt x="7204" y="2501"/>
                    <a:pt x="7204" y="2501"/>
                  </a:cubicBezTo>
                  <a:cubicBezTo>
                    <a:pt x="7216" y="2513"/>
                    <a:pt x="7228" y="2537"/>
                    <a:pt x="7228" y="2560"/>
                  </a:cubicBezTo>
                  <a:cubicBezTo>
                    <a:pt x="7228" y="2608"/>
                    <a:pt x="7204" y="2632"/>
                    <a:pt x="7157" y="2656"/>
                  </a:cubicBezTo>
                  <a:lnTo>
                    <a:pt x="6776" y="2691"/>
                  </a:lnTo>
                  <a:lnTo>
                    <a:pt x="6788" y="2656"/>
                  </a:lnTo>
                  <a:cubicBezTo>
                    <a:pt x="6811" y="2596"/>
                    <a:pt x="6859" y="2548"/>
                    <a:pt x="6919" y="2537"/>
                  </a:cubicBezTo>
                  <a:lnTo>
                    <a:pt x="7145" y="2489"/>
                  </a:lnTo>
                  <a:close/>
                  <a:moveTo>
                    <a:pt x="5192" y="2632"/>
                  </a:moveTo>
                  <a:cubicBezTo>
                    <a:pt x="5014" y="3084"/>
                    <a:pt x="5014" y="3108"/>
                    <a:pt x="5014" y="3144"/>
                  </a:cubicBezTo>
                  <a:cubicBezTo>
                    <a:pt x="5002" y="3227"/>
                    <a:pt x="5073" y="3310"/>
                    <a:pt x="5168" y="3310"/>
                  </a:cubicBezTo>
                  <a:cubicBezTo>
                    <a:pt x="5240" y="3310"/>
                    <a:pt x="5311" y="3251"/>
                    <a:pt x="5323" y="3168"/>
                  </a:cubicBezTo>
                  <a:cubicBezTo>
                    <a:pt x="5335" y="3132"/>
                    <a:pt x="5395" y="2989"/>
                    <a:pt x="5466" y="2810"/>
                  </a:cubicBezTo>
                  <a:lnTo>
                    <a:pt x="5549" y="2953"/>
                  </a:lnTo>
                  <a:cubicBezTo>
                    <a:pt x="5641" y="3100"/>
                    <a:pt x="5803" y="3176"/>
                    <a:pt x="5966" y="3176"/>
                  </a:cubicBezTo>
                  <a:cubicBezTo>
                    <a:pt x="6014" y="3176"/>
                    <a:pt x="6062" y="3169"/>
                    <a:pt x="6109" y="3156"/>
                  </a:cubicBezTo>
                  <a:lnTo>
                    <a:pt x="6347" y="3096"/>
                  </a:lnTo>
                  <a:cubicBezTo>
                    <a:pt x="6347" y="3156"/>
                    <a:pt x="6383" y="3215"/>
                    <a:pt x="6442" y="3251"/>
                  </a:cubicBezTo>
                  <a:lnTo>
                    <a:pt x="6811" y="3441"/>
                  </a:lnTo>
                  <a:lnTo>
                    <a:pt x="6788" y="3489"/>
                  </a:lnTo>
                  <a:lnTo>
                    <a:pt x="5264" y="3489"/>
                  </a:lnTo>
                  <a:lnTo>
                    <a:pt x="4049" y="3013"/>
                  </a:lnTo>
                  <a:lnTo>
                    <a:pt x="4299" y="2667"/>
                  </a:lnTo>
                  <a:lnTo>
                    <a:pt x="5192" y="2632"/>
                  </a:lnTo>
                  <a:close/>
                  <a:moveTo>
                    <a:pt x="382" y="6442"/>
                  </a:moveTo>
                  <a:lnTo>
                    <a:pt x="1001" y="7025"/>
                  </a:lnTo>
                  <a:cubicBezTo>
                    <a:pt x="1037" y="7073"/>
                    <a:pt x="1061" y="7132"/>
                    <a:pt x="1061" y="7192"/>
                  </a:cubicBezTo>
                  <a:lnTo>
                    <a:pt x="953" y="8085"/>
                  </a:lnTo>
                  <a:cubicBezTo>
                    <a:pt x="668" y="7573"/>
                    <a:pt x="489" y="7025"/>
                    <a:pt x="382" y="6442"/>
                  </a:cubicBezTo>
                  <a:close/>
                  <a:moveTo>
                    <a:pt x="5537" y="310"/>
                  </a:moveTo>
                  <a:cubicBezTo>
                    <a:pt x="6930" y="310"/>
                    <a:pt x="8228" y="870"/>
                    <a:pt x="9228" y="1846"/>
                  </a:cubicBezTo>
                  <a:cubicBezTo>
                    <a:pt x="10193" y="2810"/>
                    <a:pt x="10729" y="4084"/>
                    <a:pt x="10752" y="5430"/>
                  </a:cubicBezTo>
                  <a:cubicBezTo>
                    <a:pt x="10717" y="5418"/>
                    <a:pt x="10669" y="5394"/>
                    <a:pt x="10657" y="5346"/>
                  </a:cubicBezTo>
                  <a:lnTo>
                    <a:pt x="10419" y="4894"/>
                  </a:lnTo>
                  <a:cubicBezTo>
                    <a:pt x="10386" y="4845"/>
                    <a:pt x="10325" y="4818"/>
                    <a:pt x="10267" y="4818"/>
                  </a:cubicBezTo>
                  <a:cubicBezTo>
                    <a:pt x="10240" y="4818"/>
                    <a:pt x="10215" y="4823"/>
                    <a:pt x="10193" y="4834"/>
                  </a:cubicBezTo>
                  <a:cubicBezTo>
                    <a:pt x="10181" y="4894"/>
                    <a:pt x="10145" y="4989"/>
                    <a:pt x="10193" y="5073"/>
                  </a:cubicBezTo>
                  <a:lnTo>
                    <a:pt x="10431" y="5525"/>
                  </a:lnTo>
                  <a:cubicBezTo>
                    <a:pt x="10490" y="5644"/>
                    <a:pt x="10598" y="5727"/>
                    <a:pt x="10729" y="5763"/>
                  </a:cubicBezTo>
                  <a:lnTo>
                    <a:pt x="10824" y="5787"/>
                  </a:lnTo>
                  <a:cubicBezTo>
                    <a:pt x="10752" y="7120"/>
                    <a:pt x="10228" y="8347"/>
                    <a:pt x="9288" y="9287"/>
                  </a:cubicBezTo>
                  <a:cubicBezTo>
                    <a:pt x="8288" y="10287"/>
                    <a:pt x="6978" y="10823"/>
                    <a:pt x="5561" y="10823"/>
                  </a:cubicBezTo>
                  <a:cubicBezTo>
                    <a:pt x="4168" y="10823"/>
                    <a:pt x="2847" y="10276"/>
                    <a:pt x="1846" y="9287"/>
                  </a:cubicBezTo>
                  <a:cubicBezTo>
                    <a:pt x="1608" y="9049"/>
                    <a:pt x="1394" y="8799"/>
                    <a:pt x="1215" y="8525"/>
                  </a:cubicBezTo>
                  <a:lnTo>
                    <a:pt x="1370" y="7216"/>
                  </a:lnTo>
                  <a:cubicBezTo>
                    <a:pt x="1382" y="7061"/>
                    <a:pt x="1323" y="6906"/>
                    <a:pt x="1215" y="6787"/>
                  </a:cubicBezTo>
                  <a:lnTo>
                    <a:pt x="322" y="5930"/>
                  </a:lnTo>
                  <a:cubicBezTo>
                    <a:pt x="311" y="5811"/>
                    <a:pt x="311" y="5692"/>
                    <a:pt x="311" y="5573"/>
                  </a:cubicBezTo>
                  <a:cubicBezTo>
                    <a:pt x="311" y="4168"/>
                    <a:pt x="858" y="2846"/>
                    <a:pt x="1846" y="1846"/>
                  </a:cubicBezTo>
                  <a:cubicBezTo>
                    <a:pt x="2466" y="1227"/>
                    <a:pt x="3216" y="774"/>
                    <a:pt x="4037" y="536"/>
                  </a:cubicBezTo>
                  <a:lnTo>
                    <a:pt x="4037" y="536"/>
                  </a:lnTo>
                  <a:lnTo>
                    <a:pt x="3930" y="822"/>
                  </a:lnTo>
                  <a:cubicBezTo>
                    <a:pt x="3894" y="905"/>
                    <a:pt x="3942" y="1001"/>
                    <a:pt x="4013" y="1024"/>
                  </a:cubicBezTo>
                  <a:cubicBezTo>
                    <a:pt x="4025" y="1024"/>
                    <a:pt x="4061" y="1048"/>
                    <a:pt x="4073" y="1048"/>
                  </a:cubicBezTo>
                  <a:cubicBezTo>
                    <a:pt x="4132" y="1048"/>
                    <a:pt x="4216" y="1001"/>
                    <a:pt x="4228" y="941"/>
                  </a:cubicBezTo>
                  <a:lnTo>
                    <a:pt x="4418" y="453"/>
                  </a:lnTo>
                  <a:cubicBezTo>
                    <a:pt x="4692" y="393"/>
                    <a:pt x="4966" y="346"/>
                    <a:pt x="5252" y="334"/>
                  </a:cubicBezTo>
                  <a:lnTo>
                    <a:pt x="5252" y="334"/>
                  </a:lnTo>
                  <a:lnTo>
                    <a:pt x="5025" y="1227"/>
                  </a:lnTo>
                  <a:lnTo>
                    <a:pt x="4966" y="1239"/>
                  </a:lnTo>
                  <a:lnTo>
                    <a:pt x="4073" y="1239"/>
                  </a:lnTo>
                  <a:cubicBezTo>
                    <a:pt x="3906" y="1239"/>
                    <a:pt x="3763" y="1358"/>
                    <a:pt x="3728" y="1536"/>
                  </a:cubicBezTo>
                  <a:lnTo>
                    <a:pt x="3656" y="2120"/>
                  </a:lnTo>
                  <a:lnTo>
                    <a:pt x="3251" y="2132"/>
                  </a:lnTo>
                  <a:cubicBezTo>
                    <a:pt x="3073" y="2144"/>
                    <a:pt x="2942" y="2275"/>
                    <a:pt x="2930" y="2453"/>
                  </a:cubicBezTo>
                  <a:lnTo>
                    <a:pt x="2918" y="2918"/>
                  </a:lnTo>
                  <a:cubicBezTo>
                    <a:pt x="2918" y="3025"/>
                    <a:pt x="2942" y="3108"/>
                    <a:pt x="3013" y="3168"/>
                  </a:cubicBezTo>
                  <a:cubicBezTo>
                    <a:pt x="3083" y="3238"/>
                    <a:pt x="3154" y="3266"/>
                    <a:pt x="3238" y="3266"/>
                  </a:cubicBezTo>
                  <a:cubicBezTo>
                    <a:pt x="3254" y="3266"/>
                    <a:pt x="3270" y="3265"/>
                    <a:pt x="3287" y="3263"/>
                  </a:cubicBezTo>
                  <a:lnTo>
                    <a:pt x="3311" y="3263"/>
                  </a:lnTo>
                  <a:lnTo>
                    <a:pt x="2989" y="3572"/>
                  </a:lnTo>
                  <a:cubicBezTo>
                    <a:pt x="2930" y="3632"/>
                    <a:pt x="2918" y="3739"/>
                    <a:pt x="2978" y="3810"/>
                  </a:cubicBezTo>
                  <a:cubicBezTo>
                    <a:pt x="3001" y="3846"/>
                    <a:pt x="3049" y="3870"/>
                    <a:pt x="3097" y="3870"/>
                  </a:cubicBezTo>
                  <a:cubicBezTo>
                    <a:pt x="3132" y="3870"/>
                    <a:pt x="3168" y="3858"/>
                    <a:pt x="3204" y="3822"/>
                  </a:cubicBezTo>
                  <a:lnTo>
                    <a:pt x="3811" y="3263"/>
                  </a:lnTo>
                  <a:lnTo>
                    <a:pt x="5144" y="3799"/>
                  </a:lnTo>
                  <a:cubicBezTo>
                    <a:pt x="5156" y="3810"/>
                    <a:pt x="5192" y="3810"/>
                    <a:pt x="5204" y="3810"/>
                  </a:cubicBezTo>
                  <a:lnTo>
                    <a:pt x="6847" y="3810"/>
                  </a:lnTo>
                  <a:cubicBezTo>
                    <a:pt x="6907" y="3810"/>
                    <a:pt x="6954" y="3787"/>
                    <a:pt x="6978" y="3739"/>
                  </a:cubicBezTo>
                  <a:lnTo>
                    <a:pt x="7157" y="3465"/>
                  </a:lnTo>
                  <a:cubicBezTo>
                    <a:pt x="7192" y="3429"/>
                    <a:pt x="7192" y="3382"/>
                    <a:pt x="7192" y="3334"/>
                  </a:cubicBezTo>
                  <a:cubicBezTo>
                    <a:pt x="7169" y="3287"/>
                    <a:pt x="7145" y="3251"/>
                    <a:pt x="7097" y="3227"/>
                  </a:cubicBezTo>
                  <a:lnTo>
                    <a:pt x="6680" y="3025"/>
                  </a:lnTo>
                  <a:lnTo>
                    <a:pt x="7169" y="2965"/>
                  </a:lnTo>
                  <a:cubicBezTo>
                    <a:pt x="7383" y="2929"/>
                    <a:pt x="7550" y="2751"/>
                    <a:pt x="7526" y="2548"/>
                  </a:cubicBezTo>
                  <a:cubicBezTo>
                    <a:pt x="7526" y="2429"/>
                    <a:pt x="7466" y="2322"/>
                    <a:pt x="7371" y="2251"/>
                  </a:cubicBezTo>
                  <a:cubicBezTo>
                    <a:pt x="7301" y="2198"/>
                    <a:pt x="7219" y="2165"/>
                    <a:pt x="7133" y="2165"/>
                  </a:cubicBezTo>
                  <a:cubicBezTo>
                    <a:pt x="7101" y="2165"/>
                    <a:pt x="7069" y="2170"/>
                    <a:pt x="7038" y="2179"/>
                  </a:cubicBezTo>
                  <a:lnTo>
                    <a:pt x="6811" y="2215"/>
                  </a:lnTo>
                  <a:cubicBezTo>
                    <a:pt x="6633" y="2251"/>
                    <a:pt x="6502" y="2370"/>
                    <a:pt x="6442" y="2548"/>
                  </a:cubicBezTo>
                  <a:lnTo>
                    <a:pt x="6371" y="2751"/>
                  </a:lnTo>
                  <a:lnTo>
                    <a:pt x="6002" y="2858"/>
                  </a:lnTo>
                  <a:cubicBezTo>
                    <a:pt x="5988" y="2860"/>
                    <a:pt x="5974" y="2861"/>
                    <a:pt x="5960" y="2861"/>
                  </a:cubicBezTo>
                  <a:cubicBezTo>
                    <a:pt x="5892" y="2861"/>
                    <a:pt x="5827" y="2836"/>
                    <a:pt x="5787" y="2787"/>
                  </a:cubicBezTo>
                  <a:lnTo>
                    <a:pt x="5525" y="2382"/>
                  </a:lnTo>
                  <a:cubicBezTo>
                    <a:pt x="5490" y="2334"/>
                    <a:pt x="5430" y="2310"/>
                    <a:pt x="5371" y="2310"/>
                  </a:cubicBezTo>
                  <a:lnTo>
                    <a:pt x="4156" y="2358"/>
                  </a:lnTo>
                  <a:cubicBezTo>
                    <a:pt x="4109" y="2358"/>
                    <a:pt x="4049" y="2382"/>
                    <a:pt x="4013" y="2429"/>
                  </a:cubicBezTo>
                  <a:lnTo>
                    <a:pt x="3644" y="2953"/>
                  </a:lnTo>
                  <a:lnTo>
                    <a:pt x="3216" y="2977"/>
                  </a:lnTo>
                  <a:lnTo>
                    <a:pt x="3204" y="2977"/>
                  </a:lnTo>
                  <a:lnTo>
                    <a:pt x="3204" y="2965"/>
                  </a:lnTo>
                  <a:lnTo>
                    <a:pt x="3216" y="2501"/>
                  </a:lnTo>
                  <a:cubicBezTo>
                    <a:pt x="3216" y="2501"/>
                    <a:pt x="3216" y="2489"/>
                    <a:pt x="3228" y="2489"/>
                  </a:cubicBezTo>
                  <a:lnTo>
                    <a:pt x="3763" y="2453"/>
                  </a:lnTo>
                  <a:cubicBezTo>
                    <a:pt x="3835" y="2453"/>
                    <a:pt x="3906" y="2394"/>
                    <a:pt x="3906" y="2310"/>
                  </a:cubicBezTo>
                  <a:lnTo>
                    <a:pt x="4001" y="1584"/>
                  </a:lnTo>
                  <a:cubicBezTo>
                    <a:pt x="4001" y="1584"/>
                    <a:pt x="4001" y="1560"/>
                    <a:pt x="4013" y="1560"/>
                  </a:cubicBezTo>
                  <a:lnTo>
                    <a:pt x="4966" y="1560"/>
                  </a:lnTo>
                  <a:lnTo>
                    <a:pt x="5871" y="1310"/>
                  </a:lnTo>
                  <a:cubicBezTo>
                    <a:pt x="5918" y="1298"/>
                    <a:pt x="5966" y="1263"/>
                    <a:pt x="5978" y="1203"/>
                  </a:cubicBezTo>
                  <a:lnTo>
                    <a:pt x="6097" y="882"/>
                  </a:lnTo>
                  <a:cubicBezTo>
                    <a:pt x="6133" y="786"/>
                    <a:pt x="6085" y="703"/>
                    <a:pt x="5990" y="667"/>
                  </a:cubicBezTo>
                  <a:cubicBezTo>
                    <a:pt x="5975" y="663"/>
                    <a:pt x="5960" y="661"/>
                    <a:pt x="5946" y="661"/>
                  </a:cubicBezTo>
                  <a:cubicBezTo>
                    <a:pt x="5875" y="661"/>
                    <a:pt x="5807" y="706"/>
                    <a:pt x="5787" y="774"/>
                  </a:cubicBezTo>
                  <a:lnTo>
                    <a:pt x="5692" y="1013"/>
                  </a:lnTo>
                  <a:lnTo>
                    <a:pt x="5323" y="1120"/>
                  </a:lnTo>
                  <a:lnTo>
                    <a:pt x="5537" y="310"/>
                  </a:lnTo>
                  <a:close/>
                  <a:moveTo>
                    <a:pt x="5585" y="0"/>
                  </a:moveTo>
                  <a:cubicBezTo>
                    <a:pt x="4097" y="0"/>
                    <a:pt x="2692" y="584"/>
                    <a:pt x="1632" y="1644"/>
                  </a:cubicBezTo>
                  <a:cubicBezTo>
                    <a:pt x="584" y="2691"/>
                    <a:pt x="1" y="4096"/>
                    <a:pt x="1" y="5585"/>
                  </a:cubicBezTo>
                  <a:cubicBezTo>
                    <a:pt x="1" y="7073"/>
                    <a:pt x="584" y="8466"/>
                    <a:pt x="1632" y="9525"/>
                  </a:cubicBezTo>
                  <a:cubicBezTo>
                    <a:pt x="2692" y="10585"/>
                    <a:pt x="4097" y="11169"/>
                    <a:pt x="5585" y="11169"/>
                  </a:cubicBezTo>
                  <a:cubicBezTo>
                    <a:pt x="7073" y="11169"/>
                    <a:pt x="8466" y="10585"/>
                    <a:pt x="9526" y="9525"/>
                  </a:cubicBezTo>
                  <a:cubicBezTo>
                    <a:pt x="10586" y="8466"/>
                    <a:pt x="11157" y="7073"/>
                    <a:pt x="11157" y="5585"/>
                  </a:cubicBezTo>
                  <a:cubicBezTo>
                    <a:pt x="11157" y="4096"/>
                    <a:pt x="10586" y="2691"/>
                    <a:pt x="9526" y="1644"/>
                  </a:cubicBezTo>
                  <a:cubicBezTo>
                    <a:pt x="8466" y="584"/>
                    <a:pt x="7073" y="0"/>
                    <a:pt x="5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4" name="Google Shape;12130;p81">
              <a:extLst>
                <a:ext uri="{FF2B5EF4-FFF2-40B4-BE49-F238E27FC236}">
                  <a16:creationId xmlns:a16="http://schemas.microsoft.com/office/drawing/2014/main" id="{403C221B-ADE6-41BD-9E73-44066171F831}"/>
                </a:ext>
              </a:extLst>
            </p:cNvPr>
            <p:cNvSpPr/>
            <p:nvPr/>
          </p:nvSpPr>
          <p:spPr>
            <a:xfrm>
              <a:off x="7406669" y="3594898"/>
              <a:ext cx="26336" cy="27968"/>
            </a:xfrm>
            <a:custGeom>
              <a:avLst/>
              <a:gdLst/>
              <a:ahLst/>
              <a:cxnLst/>
              <a:rect l="l" t="t" r="r" b="b"/>
              <a:pathLst>
                <a:path w="823" h="874" extrusionOk="0">
                  <a:moveTo>
                    <a:pt x="637" y="1"/>
                  </a:moveTo>
                  <a:cubicBezTo>
                    <a:pt x="592" y="1"/>
                    <a:pt x="551" y="19"/>
                    <a:pt x="525" y="52"/>
                  </a:cubicBezTo>
                  <a:lnTo>
                    <a:pt x="60" y="599"/>
                  </a:lnTo>
                  <a:cubicBezTo>
                    <a:pt x="1" y="671"/>
                    <a:pt x="13" y="778"/>
                    <a:pt x="72" y="825"/>
                  </a:cubicBezTo>
                  <a:cubicBezTo>
                    <a:pt x="108" y="849"/>
                    <a:pt x="156" y="873"/>
                    <a:pt x="180" y="873"/>
                  </a:cubicBezTo>
                  <a:cubicBezTo>
                    <a:pt x="227" y="873"/>
                    <a:pt x="275" y="849"/>
                    <a:pt x="299" y="814"/>
                  </a:cubicBezTo>
                  <a:lnTo>
                    <a:pt x="763" y="254"/>
                  </a:lnTo>
                  <a:cubicBezTo>
                    <a:pt x="822" y="194"/>
                    <a:pt x="822" y="99"/>
                    <a:pt x="751" y="40"/>
                  </a:cubicBezTo>
                  <a:cubicBezTo>
                    <a:pt x="713" y="13"/>
                    <a:pt x="674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5" name="Google Shape;12131;p81">
              <a:extLst>
                <a:ext uri="{FF2B5EF4-FFF2-40B4-BE49-F238E27FC236}">
                  <a16:creationId xmlns:a16="http://schemas.microsoft.com/office/drawing/2014/main" id="{638FEC21-FA06-DB8D-40D8-C1D4E0FDCB36}"/>
                </a:ext>
              </a:extLst>
            </p:cNvPr>
            <p:cNvSpPr/>
            <p:nvPr/>
          </p:nvSpPr>
          <p:spPr>
            <a:xfrm>
              <a:off x="7229133" y="3469074"/>
              <a:ext cx="254912" cy="180832"/>
            </a:xfrm>
            <a:custGeom>
              <a:avLst/>
              <a:gdLst/>
              <a:ahLst/>
              <a:cxnLst/>
              <a:rect l="l" t="t" r="r" b="b"/>
              <a:pathLst>
                <a:path w="7966" h="5651" extrusionOk="0">
                  <a:moveTo>
                    <a:pt x="5980" y="1"/>
                  </a:moveTo>
                  <a:cubicBezTo>
                    <a:pt x="5931" y="1"/>
                    <a:pt x="5884" y="21"/>
                    <a:pt x="5859" y="66"/>
                  </a:cubicBezTo>
                  <a:cubicBezTo>
                    <a:pt x="5823" y="138"/>
                    <a:pt x="5835" y="233"/>
                    <a:pt x="5894" y="293"/>
                  </a:cubicBezTo>
                  <a:lnTo>
                    <a:pt x="6442" y="781"/>
                  </a:lnTo>
                  <a:cubicBezTo>
                    <a:pt x="6478" y="817"/>
                    <a:pt x="6513" y="828"/>
                    <a:pt x="6573" y="828"/>
                  </a:cubicBezTo>
                  <a:lnTo>
                    <a:pt x="6859" y="793"/>
                  </a:lnTo>
                  <a:lnTo>
                    <a:pt x="6978" y="959"/>
                  </a:lnTo>
                  <a:lnTo>
                    <a:pt x="5942" y="1662"/>
                  </a:lnTo>
                  <a:cubicBezTo>
                    <a:pt x="5927" y="1667"/>
                    <a:pt x="5910" y="1670"/>
                    <a:pt x="5895" y="1670"/>
                  </a:cubicBezTo>
                  <a:cubicBezTo>
                    <a:pt x="5873" y="1670"/>
                    <a:pt x="5854" y="1664"/>
                    <a:pt x="5847" y="1650"/>
                  </a:cubicBezTo>
                  <a:lnTo>
                    <a:pt x="5168" y="555"/>
                  </a:lnTo>
                  <a:cubicBezTo>
                    <a:pt x="5139" y="511"/>
                    <a:pt x="5088" y="485"/>
                    <a:pt x="5036" y="485"/>
                  </a:cubicBezTo>
                  <a:cubicBezTo>
                    <a:pt x="5003" y="485"/>
                    <a:pt x="4970" y="496"/>
                    <a:pt x="4942" y="519"/>
                  </a:cubicBezTo>
                  <a:cubicBezTo>
                    <a:pt x="4870" y="555"/>
                    <a:pt x="4846" y="662"/>
                    <a:pt x="4894" y="733"/>
                  </a:cubicBezTo>
                  <a:lnTo>
                    <a:pt x="5644" y="1912"/>
                  </a:lnTo>
                  <a:cubicBezTo>
                    <a:pt x="5668" y="1960"/>
                    <a:pt x="5704" y="1983"/>
                    <a:pt x="5763" y="1983"/>
                  </a:cubicBezTo>
                  <a:lnTo>
                    <a:pt x="6132" y="2043"/>
                  </a:lnTo>
                  <a:lnTo>
                    <a:pt x="6144" y="2043"/>
                  </a:lnTo>
                  <a:lnTo>
                    <a:pt x="6144" y="2067"/>
                  </a:lnTo>
                  <a:lnTo>
                    <a:pt x="5299" y="2995"/>
                  </a:lnTo>
                  <a:lnTo>
                    <a:pt x="5251" y="3091"/>
                  </a:lnTo>
                  <a:lnTo>
                    <a:pt x="5132" y="3948"/>
                  </a:lnTo>
                  <a:cubicBezTo>
                    <a:pt x="5120" y="4043"/>
                    <a:pt x="5073" y="4115"/>
                    <a:pt x="5013" y="4162"/>
                  </a:cubicBezTo>
                  <a:lnTo>
                    <a:pt x="3834" y="5234"/>
                  </a:lnTo>
                  <a:cubicBezTo>
                    <a:pt x="3775" y="5293"/>
                    <a:pt x="3692" y="5317"/>
                    <a:pt x="3596" y="5317"/>
                  </a:cubicBezTo>
                  <a:cubicBezTo>
                    <a:pt x="3453" y="5317"/>
                    <a:pt x="3334" y="5234"/>
                    <a:pt x="3275" y="5103"/>
                  </a:cubicBezTo>
                  <a:lnTo>
                    <a:pt x="2846" y="3972"/>
                  </a:lnTo>
                  <a:lnTo>
                    <a:pt x="2739" y="2781"/>
                  </a:lnTo>
                  <a:cubicBezTo>
                    <a:pt x="2703" y="2436"/>
                    <a:pt x="2430" y="2162"/>
                    <a:pt x="2084" y="2150"/>
                  </a:cubicBezTo>
                  <a:lnTo>
                    <a:pt x="763" y="2079"/>
                  </a:lnTo>
                  <a:cubicBezTo>
                    <a:pt x="667" y="2079"/>
                    <a:pt x="608" y="2019"/>
                    <a:pt x="596" y="1948"/>
                  </a:cubicBezTo>
                  <a:lnTo>
                    <a:pt x="358" y="971"/>
                  </a:lnTo>
                  <a:cubicBezTo>
                    <a:pt x="346" y="912"/>
                    <a:pt x="358" y="840"/>
                    <a:pt x="417" y="793"/>
                  </a:cubicBezTo>
                  <a:lnTo>
                    <a:pt x="548" y="674"/>
                  </a:lnTo>
                  <a:cubicBezTo>
                    <a:pt x="608" y="614"/>
                    <a:pt x="620" y="519"/>
                    <a:pt x="560" y="436"/>
                  </a:cubicBezTo>
                  <a:cubicBezTo>
                    <a:pt x="529" y="398"/>
                    <a:pt x="488" y="380"/>
                    <a:pt x="444" y="380"/>
                  </a:cubicBezTo>
                  <a:cubicBezTo>
                    <a:pt x="404" y="380"/>
                    <a:pt x="362" y="395"/>
                    <a:pt x="322" y="424"/>
                  </a:cubicBezTo>
                  <a:lnTo>
                    <a:pt x="191" y="543"/>
                  </a:lnTo>
                  <a:cubicBezTo>
                    <a:pt x="60" y="674"/>
                    <a:pt x="1" y="852"/>
                    <a:pt x="48" y="1043"/>
                  </a:cubicBezTo>
                  <a:lnTo>
                    <a:pt x="286" y="2019"/>
                  </a:lnTo>
                  <a:cubicBezTo>
                    <a:pt x="346" y="2233"/>
                    <a:pt x="525" y="2388"/>
                    <a:pt x="763" y="2400"/>
                  </a:cubicBezTo>
                  <a:lnTo>
                    <a:pt x="2084" y="2471"/>
                  </a:lnTo>
                  <a:cubicBezTo>
                    <a:pt x="2263" y="2495"/>
                    <a:pt x="2406" y="2626"/>
                    <a:pt x="2430" y="2805"/>
                  </a:cubicBezTo>
                  <a:lnTo>
                    <a:pt x="2525" y="4007"/>
                  </a:lnTo>
                  <a:cubicBezTo>
                    <a:pt x="2525" y="4031"/>
                    <a:pt x="2525" y="4043"/>
                    <a:pt x="2549" y="4055"/>
                  </a:cubicBezTo>
                  <a:lnTo>
                    <a:pt x="2989" y="5210"/>
                  </a:lnTo>
                  <a:cubicBezTo>
                    <a:pt x="3096" y="5472"/>
                    <a:pt x="3346" y="5650"/>
                    <a:pt x="3620" y="5650"/>
                  </a:cubicBezTo>
                  <a:cubicBezTo>
                    <a:pt x="3775" y="5650"/>
                    <a:pt x="3942" y="5591"/>
                    <a:pt x="4061" y="5472"/>
                  </a:cubicBezTo>
                  <a:lnTo>
                    <a:pt x="5239" y="4400"/>
                  </a:lnTo>
                  <a:cubicBezTo>
                    <a:pt x="5358" y="4293"/>
                    <a:pt x="5430" y="4138"/>
                    <a:pt x="5466" y="3984"/>
                  </a:cubicBezTo>
                  <a:lnTo>
                    <a:pt x="5585" y="3162"/>
                  </a:lnTo>
                  <a:lnTo>
                    <a:pt x="6394" y="2257"/>
                  </a:lnTo>
                  <a:cubicBezTo>
                    <a:pt x="6490" y="2162"/>
                    <a:pt x="6501" y="2031"/>
                    <a:pt x="6478" y="1912"/>
                  </a:cubicBezTo>
                  <a:cubicBezTo>
                    <a:pt x="6454" y="1852"/>
                    <a:pt x="6418" y="1793"/>
                    <a:pt x="6370" y="1757"/>
                  </a:cubicBezTo>
                  <a:lnTo>
                    <a:pt x="7335" y="1102"/>
                  </a:lnTo>
                  <a:lnTo>
                    <a:pt x="7383" y="1067"/>
                  </a:lnTo>
                  <a:cubicBezTo>
                    <a:pt x="7430" y="1007"/>
                    <a:pt x="7406" y="924"/>
                    <a:pt x="7383" y="888"/>
                  </a:cubicBezTo>
                  <a:lnTo>
                    <a:pt x="7263" y="733"/>
                  </a:lnTo>
                  <a:lnTo>
                    <a:pt x="7466" y="709"/>
                  </a:lnTo>
                  <a:cubicBezTo>
                    <a:pt x="7481" y="705"/>
                    <a:pt x="7496" y="703"/>
                    <a:pt x="7510" y="703"/>
                  </a:cubicBezTo>
                  <a:cubicBezTo>
                    <a:pt x="7573" y="703"/>
                    <a:pt x="7625" y="744"/>
                    <a:pt x="7644" y="793"/>
                  </a:cubicBezTo>
                  <a:cubicBezTo>
                    <a:pt x="7680" y="852"/>
                    <a:pt x="7740" y="888"/>
                    <a:pt x="7799" y="888"/>
                  </a:cubicBezTo>
                  <a:cubicBezTo>
                    <a:pt x="7823" y="888"/>
                    <a:pt x="7859" y="864"/>
                    <a:pt x="7883" y="852"/>
                  </a:cubicBezTo>
                  <a:cubicBezTo>
                    <a:pt x="7942" y="817"/>
                    <a:pt x="7966" y="709"/>
                    <a:pt x="7918" y="650"/>
                  </a:cubicBezTo>
                  <a:cubicBezTo>
                    <a:pt x="7825" y="494"/>
                    <a:pt x="7668" y="393"/>
                    <a:pt x="7488" y="393"/>
                  </a:cubicBezTo>
                  <a:cubicBezTo>
                    <a:pt x="7461" y="393"/>
                    <a:pt x="7434" y="395"/>
                    <a:pt x="7406" y="400"/>
                  </a:cubicBezTo>
                  <a:lnTo>
                    <a:pt x="6609" y="483"/>
                  </a:lnTo>
                  <a:lnTo>
                    <a:pt x="6097" y="43"/>
                  </a:lnTo>
                  <a:cubicBezTo>
                    <a:pt x="6064" y="15"/>
                    <a:pt x="6021" y="1"/>
                    <a:pt x="59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6" name="Google Shape;12132;p81">
              <a:extLst>
                <a:ext uri="{FF2B5EF4-FFF2-40B4-BE49-F238E27FC236}">
                  <a16:creationId xmlns:a16="http://schemas.microsoft.com/office/drawing/2014/main" id="{EAACD8D9-50D6-47FB-2E82-B02475B8ABE1}"/>
                </a:ext>
              </a:extLst>
            </p:cNvPr>
            <p:cNvSpPr/>
            <p:nvPr/>
          </p:nvSpPr>
          <p:spPr>
            <a:xfrm>
              <a:off x="7409741" y="3428370"/>
              <a:ext cx="22880" cy="27616"/>
            </a:xfrm>
            <a:custGeom>
              <a:avLst/>
              <a:gdLst/>
              <a:ahLst/>
              <a:cxnLst/>
              <a:rect l="l" t="t" r="r" b="b"/>
              <a:pathLst>
                <a:path w="715" h="863" extrusionOk="0">
                  <a:moveTo>
                    <a:pt x="177" y="1"/>
                  </a:moveTo>
                  <a:cubicBezTo>
                    <a:pt x="144" y="1"/>
                    <a:pt x="111" y="10"/>
                    <a:pt x="84" y="29"/>
                  </a:cubicBezTo>
                  <a:cubicBezTo>
                    <a:pt x="12" y="76"/>
                    <a:pt x="0" y="184"/>
                    <a:pt x="36" y="255"/>
                  </a:cubicBezTo>
                  <a:lnTo>
                    <a:pt x="393" y="791"/>
                  </a:lnTo>
                  <a:cubicBezTo>
                    <a:pt x="429" y="838"/>
                    <a:pt x="488" y="862"/>
                    <a:pt x="536" y="862"/>
                  </a:cubicBezTo>
                  <a:cubicBezTo>
                    <a:pt x="560" y="862"/>
                    <a:pt x="596" y="850"/>
                    <a:pt x="619" y="838"/>
                  </a:cubicBezTo>
                  <a:cubicBezTo>
                    <a:pt x="691" y="779"/>
                    <a:pt x="715" y="684"/>
                    <a:pt x="667" y="612"/>
                  </a:cubicBezTo>
                  <a:lnTo>
                    <a:pt x="310" y="76"/>
                  </a:lnTo>
                  <a:cubicBezTo>
                    <a:pt x="280" y="25"/>
                    <a:pt x="229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87" name="Google Shape;12133;p81">
            <a:extLst>
              <a:ext uri="{FF2B5EF4-FFF2-40B4-BE49-F238E27FC236}">
                <a16:creationId xmlns:a16="http://schemas.microsoft.com/office/drawing/2014/main" id="{3DBB9BD2-19E9-F4F5-FA05-A0A410C3C948}"/>
              </a:ext>
            </a:extLst>
          </p:cNvPr>
          <p:cNvGrpSpPr/>
          <p:nvPr/>
        </p:nvGrpSpPr>
        <p:grpSpPr>
          <a:xfrm>
            <a:off x="6435872" y="6699212"/>
            <a:ext cx="689664" cy="713088"/>
            <a:chOff x="3316269" y="3352402"/>
            <a:chExt cx="344832" cy="3565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8" name="Google Shape;12134;p81">
              <a:extLst>
                <a:ext uri="{FF2B5EF4-FFF2-40B4-BE49-F238E27FC236}">
                  <a16:creationId xmlns:a16="http://schemas.microsoft.com/office/drawing/2014/main" id="{F07815CC-304C-974F-787A-64C008379664}"/>
                </a:ext>
              </a:extLst>
            </p:cNvPr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89" name="Google Shape;12135;p81">
              <a:extLst>
                <a:ext uri="{FF2B5EF4-FFF2-40B4-BE49-F238E27FC236}">
                  <a16:creationId xmlns:a16="http://schemas.microsoft.com/office/drawing/2014/main" id="{7693F478-85FF-80BC-4AE9-EC9AE815EE93}"/>
                </a:ext>
              </a:extLst>
            </p:cNvPr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0" name="Google Shape;12136;p81">
              <a:extLst>
                <a:ext uri="{FF2B5EF4-FFF2-40B4-BE49-F238E27FC236}">
                  <a16:creationId xmlns:a16="http://schemas.microsoft.com/office/drawing/2014/main" id="{DFB6AA38-9633-ABEC-7AD1-D7F307740EFC}"/>
                </a:ext>
              </a:extLst>
            </p:cNvPr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grpSp>
        <p:nvGrpSpPr>
          <p:cNvPr id="291" name="Google Shape;12137;p81">
            <a:extLst>
              <a:ext uri="{FF2B5EF4-FFF2-40B4-BE49-F238E27FC236}">
                <a16:creationId xmlns:a16="http://schemas.microsoft.com/office/drawing/2014/main" id="{EACE7B16-747E-7ACA-C29E-299E4614A4FC}"/>
              </a:ext>
            </a:extLst>
          </p:cNvPr>
          <p:cNvGrpSpPr/>
          <p:nvPr/>
        </p:nvGrpSpPr>
        <p:grpSpPr>
          <a:xfrm>
            <a:off x="10821152" y="6737420"/>
            <a:ext cx="717120" cy="639104"/>
            <a:chOff x="5508909" y="3371506"/>
            <a:chExt cx="358560" cy="3195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92" name="Google Shape;12138;p81">
              <a:extLst>
                <a:ext uri="{FF2B5EF4-FFF2-40B4-BE49-F238E27FC236}">
                  <a16:creationId xmlns:a16="http://schemas.microsoft.com/office/drawing/2014/main" id="{5087B90A-F437-42B5-5E0D-7C611815272A}"/>
                </a:ext>
              </a:extLst>
            </p:cNvPr>
            <p:cNvSpPr/>
            <p:nvPr/>
          </p:nvSpPr>
          <p:spPr>
            <a:xfrm>
              <a:off x="5545485" y="3384178"/>
              <a:ext cx="57184" cy="60736"/>
            </a:xfrm>
            <a:custGeom>
              <a:avLst/>
              <a:gdLst/>
              <a:ahLst/>
              <a:cxnLst/>
              <a:rect l="l" t="t" r="r" b="b"/>
              <a:pathLst>
                <a:path w="1787" h="1898" extrusionOk="0">
                  <a:moveTo>
                    <a:pt x="763" y="338"/>
                  </a:moveTo>
                  <a:cubicBezTo>
                    <a:pt x="942" y="338"/>
                    <a:pt x="1120" y="445"/>
                    <a:pt x="1239" y="636"/>
                  </a:cubicBezTo>
                  <a:cubicBezTo>
                    <a:pt x="1382" y="850"/>
                    <a:pt x="1465" y="1160"/>
                    <a:pt x="1394" y="1362"/>
                  </a:cubicBezTo>
                  <a:cubicBezTo>
                    <a:pt x="1382" y="1422"/>
                    <a:pt x="1358" y="1505"/>
                    <a:pt x="1299" y="1541"/>
                  </a:cubicBezTo>
                  <a:cubicBezTo>
                    <a:pt x="1263" y="1565"/>
                    <a:pt x="1215" y="1576"/>
                    <a:pt x="1180" y="1576"/>
                  </a:cubicBezTo>
                  <a:cubicBezTo>
                    <a:pt x="965" y="1576"/>
                    <a:pt x="644" y="1362"/>
                    <a:pt x="465" y="1100"/>
                  </a:cubicBezTo>
                  <a:cubicBezTo>
                    <a:pt x="370" y="945"/>
                    <a:pt x="322" y="791"/>
                    <a:pt x="358" y="648"/>
                  </a:cubicBezTo>
                  <a:cubicBezTo>
                    <a:pt x="394" y="552"/>
                    <a:pt x="441" y="457"/>
                    <a:pt x="537" y="398"/>
                  </a:cubicBezTo>
                  <a:cubicBezTo>
                    <a:pt x="608" y="350"/>
                    <a:pt x="691" y="338"/>
                    <a:pt x="763" y="338"/>
                  </a:cubicBezTo>
                  <a:close/>
                  <a:moveTo>
                    <a:pt x="780" y="0"/>
                  </a:moveTo>
                  <a:cubicBezTo>
                    <a:pt x="647" y="0"/>
                    <a:pt x="515" y="36"/>
                    <a:pt x="394" y="112"/>
                  </a:cubicBezTo>
                  <a:cubicBezTo>
                    <a:pt x="227" y="219"/>
                    <a:pt x="108" y="386"/>
                    <a:pt x="60" y="576"/>
                  </a:cubicBezTo>
                  <a:cubicBezTo>
                    <a:pt x="1" y="803"/>
                    <a:pt x="60" y="1053"/>
                    <a:pt x="191" y="1279"/>
                  </a:cubicBezTo>
                  <a:cubicBezTo>
                    <a:pt x="334" y="1481"/>
                    <a:pt x="537" y="1684"/>
                    <a:pt x="763" y="1779"/>
                  </a:cubicBezTo>
                  <a:cubicBezTo>
                    <a:pt x="906" y="1862"/>
                    <a:pt x="1061" y="1898"/>
                    <a:pt x="1180" y="1898"/>
                  </a:cubicBezTo>
                  <a:cubicBezTo>
                    <a:pt x="1287" y="1898"/>
                    <a:pt x="1382" y="1874"/>
                    <a:pt x="1465" y="1826"/>
                  </a:cubicBezTo>
                  <a:cubicBezTo>
                    <a:pt x="1596" y="1755"/>
                    <a:pt x="1668" y="1624"/>
                    <a:pt x="1715" y="1445"/>
                  </a:cubicBezTo>
                  <a:cubicBezTo>
                    <a:pt x="1787" y="1148"/>
                    <a:pt x="1715" y="755"/>
                    <a:pt x="1537" y="457"/>
                  </a:cubicBezTo>
                  <a:cubicBezTo>
                    <a:pt x="1350" y="165"/>
                    <a:pt x="1064" y="0"/>
                    <a:pt x="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3" name="Google Shape;12139;p81">
              <a:extLst>
                <a:ext uri="{FF2B5EF4-FFF2-40B4-BE49-F238E27FC236}">
                  <a16:creationId xmlns:a16="http://schemas.microsoft.com/office/drawing/2014/main" id="{3528F3C5-2ED7-4CAF-56E1-CC6E894EFAB1}"/>
                </a:ext>
              </a:extLst>
            </p:cNvPr>
            <p:cNvSpPr/>
            <p:nvPr/>
          </p:nvSpPr>
          <p:spPr>
            <a:xfrm>
              <a:off x="5508909" y="3429362"/>
              <a:ext cx="53760" cy="50624"/>
            </a:xfrm>
            <a:custGeom>
              <a:avLst/>
              <a:gdLst/>
              <a:ahLst/>
              <a:cxnLst/>
              <a:rect l="l" t="t" r="r" b="b"/>
              <a:pathLst>
                <a:path w="1680" h="1582" extrusionOk="0">
                  <a:moveTo>
                    <a:pt x="668" y="307"/>
                  </a:moveTo>
                  <a:cubicBezTo>
                    <a:pt x="775" y="307"/>
                    <a:pt x="906" y="355"/>
                    <a:pt x="1013" y="462"/>
                  </a:cubicBezTo>
                  <a:cubicBezTo>
                    <a:pt x="1215" y="641"/>
                    <a:pt x="1394" y="1045"/>
                    <a:pt x="1275" y="1176"/>
                  </a:cubicBezTo>
                  <a:cubicBezTo>
                    <a:pt x="1250" y="1217"/>
                    <a:pt x="1187" y="1236"/>
                    <a:pt x="1104" y="1236"/>
                  </a:cubicBezTo>
                  <a:cubicBezTo>
                    <a:pt x="1065" y="1236"/>
                    <a:pt x="1022" y="1232"/>
                    <a:pt x="977" y="1224"/>
                  </a:cubicBezTo>
                  <a:cubicBezTo>
                    <a:pt x="822" y="1188"/>
                    <a:pt x="656" y="1105"/>
                    <a:pt x="537" y="998"/>
                  </a:cubicBezTo>
                  <a:cubicBezTo>
                    <a:pt x="430" y="903"/>
                    <a:pt x="358" y="784"/>
                    <a:pt x="346" y="676"/>
                  </a:cubicBezTo>
                  <a:cubicBezTo>
                    <a:pt x="322" y="581"/>
                    <a:pt x="358" y="486"/>
                    <a:pt x="418" y="414"/>
                  </a:cubicBezTo>
                  <a:cubicBezTo>
                    <a:pt x="477" y="343"/>
                    <a:pt x="561" y="307"/>
                    <a:pt x="668" y="307"/>
                  </a:cubicBezTo>
                  <a:close/>
                  <a:moveTo>
                    <a:pt x="666" y="1"/>
                  </a:moveTo>
                  <a:cubicBezTo>
                    <a:pt x="480" y="1"/>
                    <a:pt x="305" y="75"/>
                    <a:pt x="180" y="224"/>
                  </a:cubicBezTo>
                  <a:cubicBezTo>
                    <a:pt x="60" y="367"/>
                    <a:pt x="1" y="545"/>
                    <a:pt x="25" y="748"/>
                  </a:cubicBezTo>
                  <a:cubicBezTo>
                    <a:pt x="60" y="938"/>
                    <a:pt x="168" y="1117"/>
                    <a:pt x="322" y="1260"/>
                  </a:cubicBezTo>
                  <a:cubicBezTo>
                    <a:pt x="489" y="1403"/>
                    <a:pt x="715" y="1522"/>
                    <a:pt x="918" y="1557"/>
                  </a:cubicBezTo>
                  <a:cubicBezTo>
                    <a:pt x="977" y="1581"/>
                    <a:pt x="1061" y="1581"/>
                    <a:pt x="1120" y="1581"/>
                  </a:cubicBezTo>
                  <a:cubicBezTo>
                    <a:pt x="1299" y="1581"/>
                    <a:pt x="1442" y="1522"/>
                    <a:pt x="1537" y="1415"/>
                  </a:cubicBezTo>
                  <a:cubicBezTo>
                    <a:pt x="1644" y="1236"/>
                    <a:pt x="1680" y="1022"/>
                    <a:pt x="1596" y="772"/>
                  </a:cubicBezTo>
                  <a:cubicBezTo>
                    <a:pt x="1513" y="569"/>
                    <a:pt x="1382" y="355"/>
                    <a:pt x="1215" y="224"/>
                  </a:cubicBezTo>
                  <a:cubicBezTo>
                    <a:pt x="1049" y="75"/>
                    <a:pt x="852" y="1"/>
                    <a:pt x="6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4" name="Google Shape;12140;p81">
              <a:extLst>
                <a:ext uri="{FF2B5EF4-FFF2-40B4-BE49-F238E27FC236}">
                  <a16:creationId xmlns:a16="http://schemas.microsoft.com/office/drawing/2014/main" id="{01E022E6-5E90-C38A-C435-19CA0C4394B7}"/>
                </a:ext>
              </a:extLst>
            </p:cNvPr>
            <p:cNvSpPr/>
            <p:nvPr/>
          </p:nvSpPr>
          <p:spPr>
            <a:xfrm>
              <a:off x="5606829" y="3371506"/>
              <a:ext cx="51104" cy="63520"/>
            </a:xfrm>
            <a:custGeom>
              <a:avLst/>
              <a:gdLst/>
              <a:ahLst/>
              <a:cxnLst/>
              <a:rect l="l" t="t" r="r" b="b"/>
              <a:pathLst>
                <a:path w="1597" h="1985" extrusionOk="0">
                  <a:moveTo>
                    <a:pt x="811" y="0"/>
                  </a:moveTo>
                  <a:cubicBezTo>
                    <a:pt x="519" y="0"/>
                    <a:pt x="257" y="172"/>
                    <a:pt x="108" y="448"/>
                  </a:cubicBezTo>
                  <a:cubicBezTo>
                    <a:pt x="60" y="532"/>
                    <a:pt x="96" y="627"/>
                    <a:pt x="179" y="675"/>
                  </a:cubicBezTo>
                  <a:cubicBezTo>
                    <a:pt x="205" y="689"/>
                    <a:pt x="231" y="696"/>
                    <a:pt x="257" y="696"/>
                  </a:cubicBezTo>
                  <a:cubicBezTo>
                    <a:pt x="317" y="696"/>
                    <a:pt x="373" y="661"/>
                    <a:pt x="406" y="603"/>
                  </a:cubicBezTo>
                  <a:cubicBezTo>
                    <a:pt x="503" y="430"/>
                    <a:pt x="659" y="326"/>
                    <a:pt x="829" y="326"/>
                  </a:cubicBezTo>
                  <a:cubicBezTo>
                    <a:pt x="847" y="326"/>
                    <a:pt x="864" y="327"/>
                    <a:pt x="882" y="329"/>
                  </a:cubicBezTo>
                  <a:cubicBezTo>
                    <a:pt x="989" y="353"/>
                    <a:pt x="1096" y="413"/>
                    <a:pt x="1156" y="496"/>
                  </a:cubicBezTo>
                  <a:cubicBezTo>
                    <a:pt x="1239" y="615"/>
                    <a:pt x="1263" y="782"/>
                    <a:pt x="1239" y="948"/>
                  </a:cubicBezTo>
                  <a:cubicBezTo>
                    <a:pt x="1181" y="1307"/>
                    <a:pt x="888" y="1676"/>
                    <a:pt x="675" y="1676"/>
                  </a:cubicBezTo>
                  <a:cubicBezTo>
                    <a:pt x="669" y="1676"/>
                    <a:pt x="662" y="1675"/>
                    <a:pt x="656" y="1675"/>
                  </a:cubicBezTo>
                  <a:cubicBezTo>
                    <a:pt x="513" y="1663"/>
                    <a:pt x="370" y="1401"/>
                    <a:pt x="334" y="1103"/>
                  </a:cubicBezTo>
                  <a:cubicBezTo>
                    <a:pt x="310" y="1020"/>
                    <a:pt x="239" y="960"/>
                    <a:pt x="156" y="960"/>
                  </a:cubicBezTo>
                  <a:cubicBezTo>
                    <a:pt x="60" y="972"/>
                    <a:pt x="1" y="1044"/>
                    <a:pt x="1" y="1139"/>
                  </a:cubicBezTo>
                  <a:cubicBezTo>
                    <a:pt x="48" y="1520"/>
                    <a:pt x="251" y="1937"/>
                    <a:pt x="608" y="1984"/>
                  </a:cubicBezTo>
                  <a:lnTo>
                    <a:pt x="691" y="1984"/>
                  </a:lnTo>
                  <a:cubicBezTo>
                    <a:pt x="882" y="1984"/>
                    <a:pt x="1072" y="1877"/>
                    <a:pt x="1251" y="1675"/>
                  </a:cubicBezTo>
                  <a:cubicBezTo>
                    <a:pt x="1418" y="1484"/>
                    <a:pt x="1537" y="1222"/>
                    <a:pt x="1561" y="984"/>
                  </a:cubicBezTo>
                  <a:cubicBezTo>
                    <a:pt x="1596" y="734"/>
                    <a:pt x="1537" y="484"/>
                    <a:pt x="1406" y="306"/>
                  </a:cubicBezTo>
                  <a:cubicBezTo>
                    <a:pt x="1287" y="139"/>
                    <a:pt x="1108" y="32"/>
                    <a:pt x="918" y="8"/>
                  </a:cubicBezTo>
                  <a:cubicBezTo>
                    <a:pt x="882" y="3"/>
                    <a:pt x="846" y="0"/>
                    <a:pt x="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5" name="Google Shape;12141;p81">
              <a:extLst>
                <a:ext uri="{FF2B5EF4-FFF2-40B4-BE49-F238E27FC236}">
                  <a16:creationId xmlns:a16="http://schemas.microsoft.com/office/drawing/2014/main" id="{49AE658B-FC1E-4E93-CAA5-4194C9BC29BC}"/>
                </a:ext>
              </a:extLst>
            </p:cNvPr>
            <p:cNvSpPr/>
            <p:nvPr/>
          </p:nvSpPr>
          <p:spPr>
            <a:xfrm>
              <a:off x="5659789" y="3396786"/>
              <a:ext cx="48032" cy="55392"/>
            </a:xfrm>
            <a:custGeom>
              <a:avLst/>
              <a:gdLst/>
              <a:ahLst/>
              <a:cxnLst/>
              <a:rect l="l" t="t" r="r" b="b"/>
              <a:pathLst>
                <a:path w="1501" h="1731" extrusionOk="0">
                  <a:moveTo>
                    <a:pt x="834" y="313"/>
                  </a:moveTo>
                  <a:cubicBezTo>
                    <a:pt x="882" y="313"/>
                    <a:pt x="929" y="337"/>
                    <a:pt x="965" y="349"/>
                  </a:cubicBezTo>
                  <a:cubicBezTo>
                    <a:pt x="1060" y="385"/>
                    <a:pt x="1120" y="468"/>
                    <a:pt x="1144" y="551"/>
                  </a:cubicBezTo>
                  <a:cubicBezTo>
                    <a:pt x="1168" y="670"/>
                    <a:pt x="1144" y="813"/>
                    <a:pt x="1084" y="932"/>
                  </a:cubicBezTo>
                  <a:cubicBezTo>
                    <a:pt x="981" y="1149"/>
                    <a:pt x="718" y="1392"/>
                    <a:pt x="549" y="1392"/>
                  </a:cubicBezTo>
                  <a:cubicBezTo>
                    <a:pt x="522" y="1392"/>
                    <a:pt x="498" y="1386"/>
                    <a:pt x="477" y="1373"/>
                  </a:cubicBezTo>
                  <a:cubicBezTo>
                    <a:pt x="310" y="1301"/>
                    <a:pt x="334" y="873"/>
                    <a:pt x="453" y="611"/>
                  </a:cubicBezTo>
                  <a:cubicBezTo>
                    <a:pt x="513" y="492"/>
                    <a:pt x="596" y="385"/>
                    <a:pt x="703" y="349"/>
                  </a:cubicBezTo>
                  <a:cubicBezTo>
                    <a:pt x="751" y="337"/>
                    <a:pt x="787" y="313"/>
                    <a:pt x="834" y="313"/>
                  </a:cubicBezTo>
                  <a:close/>
                  <a:moveTo>
                    <a:pt x="828" y="1"/>
                  </a:moveTo>
                  <a:cubicBezTo>
                    <a:pt x="733" y="1"/>
                    <a:pt x="638" y="22"/>
                    <a:pt x="548" y="63"/>
                  </a:cubicBezTo>
                  <a:cubicBezTo>
                    <a:pt x="370" y="135"/>
                    <a:pt x="227" y="289"/>
                    <a:pt x="132" y="480"/>
                  </a:cubicBezTo>
                  <a:cubicBezTo>
                    <a:pt x="48" y="670"/>
                    <a:pt x="1" y="909"/>
                    <a:pt x="13" y="1135"/>
                  </a:cubicBezTo>
                  <a:cubicBezTo>
                    <a:pt x="37" y="1397"/>
                    <a:pt x="156" y="1599"/>
                    <a:pt x="334" y="1682"/>
                  </a:cubicBezTo>
                  <a:cubicBezTo>
                    <a:pt x="394" y="1718"/>
                    <a:pt x="465" y="1730"/>
                    <a:pt x="537" y="1730"/>
                  </a:cubicBezTo>
                  <a:cubicBezTo>
                    <a:pt x="882" y="1730"/>
                    <a:pt x="1239" y="1385"/>
                    <a:pt x="1382" y="1075"/>
                  </a:cubicBezTo>
                  <a:cubicBezTo>
                    <a:pt x="1477" y="885"/>
                    <a:pt x="1501" y="670"/>
                    <a:pt x="1441" y="480"/>
                  </a:cubicBezTo>
                  <a:cubicBezTo>
                    <a:pt x="1406" y="289"/>
                    <a:pt x="1263" y="135"/>
                    <a:pt x="1108" y="63"/>
                  </a:cubicBezTo>
                  <a:cubicBezTo>
                    <a:pt x="1019" y="22"/>
                    <a:pt x="924" y="1"/>
                    <a:pt x="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6" name="Google Shape;12142;p81">
              <a:extLst>
                <a:ext uri="{FF2B5EF4-FFF2-40B4-BE49-F238E27FC236}">
                  <a16:creationId xmlns:a16="http://schemas.microsoft.com/office/drawing/2014/main" id="{402C95F7-4E50-768D-D9DC-3E7EE3A91370}"/>
                </a:ext>
              </a:extLst>
            </p:cNvPr>
            <p:cNvSpPr/>
            <p:nvPr/>
          </p:nvSpPr>
          <p:spPr>
            <a:xfrm>
              <a:off x="5556941" y="3444402"/>
              <a:ext cx="131840" cy="93856"/>
            </a:xfrm>
            <a:custGeom>
              <a:avLst/>
              <a:gdLst/>
              <a:ahLst/>
              <a:cxnLst/>
              <a:rect l="l" t="t" r="r" b="b"/>
              <a:pathLst>
                <a:path w="4120" h="2933" extrusionOk="0">
                  <a:moveTo>
                    <a:pt x="2169" y="1"/>
                  </a:moveTo>
                  <a:cubicBezTo>
                    <a:pt x="2019" y="1"/>
                    <a:pt x="1871" y="17"/>
                    <a:pt x="1727" y="52"/>
                  </a:cubicBezTo>
                  <a:cubicBezTo>
                    <a:pt x="1203" y="159"/>
                    <a:pt x="750" y="433"/>
                    <a:pt x="429" y="849"/>
                  </a:cubicBezTo>
                  <a:cubicBezTo>
                    <a:pt x="119" y="1254"/>
                    <a:pt x="0" y="1730"/>
                    <a:pt x="72" y="2147"/>
                  </a:cubicBezTo>
                  <a:cubicBezTo>
                    <a:pt x="167" y="2564"/>
                    <a:pt x="429" y="2838"/>
                    <a:pt x="893" y="2909"/>
                  </a:cubicBezTo>
                  <a:cubicBezTo>
                    <a:pt x="1012" y="2921"/>
                    <a:pt x="1131" y="2933"/>
                    <a:pt x="1286" y="2933"/>
                  </a:cubicBezTo>
                  <a:cubicBezTo>
                    <a:pt x="1560" y="2933"/>
                    <a:pt x="1893" y="2897"/>
                    <a:pt x="2298" y="2814"/>
                  </a:cubicBezTo>
                  <a:cubicBezTo>
                    <a:pt x="2905" y="2695"/>
                    <a:pt x="3334" y="2552"/>
                    <a:pt x="3620" y="2361"/>
                  </a:cubicBezTo>
                  <a:cubicBezTo>
                    <a:pt x="3965" y="2135"/>
                    <a:pt x="4120" y="1790"/>
                    <a:pt x="4036" y="1361"/>
                  </a:cubicBezTo>
                  <a:cubicBezTo>
                    <a:pt x="3965" y="1016"/>
                    <a:pt x="3739" y="695"/>
                    <a:pt x="3405" y="433"/>
                  </a:cubicBezTo>
                  <a:cubicBezTo>
                    <a:pt x="3377" y="409"/>
                    <a:pt x="3344" y="399"/>
                    <a:pt x="3312" y="399"/>
                  </a:cubicBezTo>
                  <a:cubicBezTo>
                    <a:pt x="3261" y="399"/>
                    <a:pt x="3213" y="425"/>
                    <a:pt x="3191" y="468"/>
                  </a:cubicBezTo>
                  <a:cubicBezTo>
                    <a:pt x="3120" y="540"/>
                    <a:pt x="3143" y="647"/>
                    <a:pt x="3215" y="695"/>
                  </a:cubicBezTo>
                  <a:cubicBezTo>
                    <a:pt x="3489" y="885"/>
                    <a:pt x="3667" y="1135"/>
                    <a:pt x="3727" y="1397"/>
                  </a:cubicBezTo>
                  <a:cubicBezTo>
                    <a:pt x="3786" y="1683"/>
                    <a:pt x="3679" y="1909"/>
                    <a:pt x="3405" y="2088"/>
                  </a:cubicBezTo>
                  <a:cubicBezTo>
                    <a:pt x="3155" y="2254"/>
                    <a:pt x="2774" y="2385"/>
                    <a:pt x="2203" y="2504"/>
                  </a:cubicBezTo>
                  <a:cubicBezTo>
                    <a:pt x="1798" y="2576"/>
                    <a:pt x="1488" y="2623"/>
                    <a:pt x="1250" y="2623"/>
                  </a:cubicBezTo>
                  <a:cubicBezTo>
                    <a:pt x="595" y="2623"/>
                    <a:pt x="429" y="2373"/>
                    <a:pt x="369" y="2088"/>
                  </a:cubicBezTo>
                  <a:cubicBezTo>
                    <a:pt x="238" y="1433"/>
                    <a:pt x="810" y="564"/>
                    <a:pt x="1774" y="373"/>
                  </a:cubicBezTo>
                  <a:cubicBezTo>
                    <a:pt x="1898" y="348"/>
                    <a:pt x="2024" y="336"/>
                    <a:pt x="2151" y="336"/>
                  </a:cubicBezTo>
                  <a:cubicBezTo>
                    <a:pt x="2328" y="336"/>
                    <a:pt x="2505" y="360"/>
                    <a:pt x="2679" y="409"/>
                  </a:cubicBezTo>
                  <a:cubicBezTo>
                    <a:pt x="2694" y="412"/>
                    <a:pt x="2708" y="414"/>
                    <a:pt x="2722" y="414"/>
                  </a:cubicBezTo>
                  <a:cubicBezTo>
                    <a:pt x="2799" y="414"/>
                    <a:pt x="2863" y="362"/>
                    <a:pt x="2893" y="302"/>
                  </a:cubicBezTo>
                  <a:cubicBezTo>
                    <a:pt x="2917" y="206"/>
                    <a:pt x="2858" y="123"/>
                    <a:pt x="2786" y="87"/>
                  </a:cubicBezTo>
                  <a:cubicBezTo>
                    <a:pt x="2585" y="32"/>
                    <a:pt x="2376" y="1"/>
                    <a:pt x="2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7" name="Google Shape;12143;p81">
              <a:extLst>
                <a:ext uri="{FF2B5EF4-FFF2-40B4-BE49-F238E27FC236}">
                  <a16:creationId xmlns:a16="http://schemas.microsoft.com/office/drawing/2014/main" id="{DF170D18-9FF8-6FDF-624B-88E0C7D1DE3D}"/>
                </a:ext>
              </a:extLst>
            </p:cNvPr>
            <p:cNvSpPr/>
            <p:nvPr/>
          </p:nvSpPr>
          <p:spPr>
            <a:xfrm>
              <a:off x="5730285" y="3518386"/>
              <a:ext cx="50336" cy="64832"/>
            </a:xfrm>
            <a:custGeom>
              <a:avLst/>
              <a:gdLst/>
              <a:ahLst/>
              <a:cxnLst/>
              <a:rect l="l" t="t" r="r" b="b"/>
              <a:pathLst>
                <a:path w="1573" h="2026" extrusionOk="0">
                  <a:moveTo>
                    <a:pt x="786" y="311"/>
                  </a:moveTo>
                  <a:cubicBezTo>
                    <a:pt x="1060" y="323"/>
                    <a:pt x="1239" y="585"/>
                    <a:pt x="1239" y="907"/>
                  </a:cubicBezTo>
                  <a:cubicBezTo>
                    <a:pt x="1239" y="1157"/>
                    <a:pt x="1120" y="1454"/>
                    <a:pt x="953" y="1597"/>
                  </a:cubicBezTo>
                  <a:cubicBezTo>
                    <a:pt x="905" y="1633"/>
                    <a:pt x="834" y="1681"/>
                    <a:pt x="762" y="1681"/>
                  </a:cubicBezTo>
                  <a:cubicBezTo>
                    <a:pt x="548" y="1669"/>
                    <a:pt x="310" y="1240"/>
                    <a:pt x="322" y="847"/>
                  </a:cubicBezTo>
                  <a:cubicBezTo>
                    <a:pt x="322" y="669"/>
                    <a:pt x="381" y="526"/>
                    <a:pt x="489" y="419"/>
                  </a:cubicBezTo>
                  <a:cubicBezTo>
                    <a:pt x="560" y="347"/>
                    <a:pt x="667" y="311"/>
                    <a:pt x="774" y="311"/>
                  </a:cubicBezTo>
                  <a:close/>
                  <a:moveTo>
                    <a:pt x="766" y="1"/>
                  </a:moveTo>
                  <a:cubicBezTo>
                    <a:pt x="580" y="1"/>
                    <a:pt x="407" y="71"/>
                    <a:pt x="274" y="192"/>
                  </a:cubicBezTo>
                  <a:cubicBezTo>
                    <a:pt x="108" y="359"/>
                    <a:pt x="0" y="585"/>
                    <a:pt x="0" y="847"/>
                  </a:cubicBezTo>
                  <a:cubicBezTo>
                    <a:pt x="0" y="1085"/>
                    <a:pt x="60" y="1371"/>
                    <a:pt x="179" y="1597"/>
                  </a:cubicBezTo>
                  <a:cubicBezTo>
                    <a:pt x="334" y="1859"/>
                    <a:pt x="524" y="2014"/>
                    <a:pt x="751" y="2026"/>
                  </a:cubicBezTo>
                  <a:lnTo>
                    <a:pt x="774" y="2026"/>
                  </a:lnTo>
                  <a:cubicBezTo>
                    <a:pt x="905" y="2026"/>
                    <a:pt x="1060" y="1966"/>
                    <a:pt x="1179" y="1847"/>
                  </a:cubicBezTo>
                  <a:cubicBezTo>
                    <a:pt x="1405" y="1633"/>
                    <a:pt x="1560" y="1264"/>
                    <a:pt x="1560" y="919"/>
                  </a:cubicBezTo>
                  <a:cubicBezTo>
                    <a:pt x="1572" y="419"/>
                    <a:pt x="1251" y="14"/>
                    <a:pt x="810" y="2"/>
                  </a:cubicBezTo>
                  <a:cubicBezTo>
                    <a:pt x="795" y="1"/>
                    <a:pt x="781" y="1"/>
                    <a:pt x="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8" name="Google Shape;12144;p81">
              <a:extLst>
                <a:ext uri="{FF2B5EF4-FFF2-40B4-BE49-F238E27FC236}">
                  <a16:creationId xmlns:a16="http://schemas.microsoft.com/office/drawing/2014/main" id="{46D41172-DA7E-DA1C-8E42-9C6824A9D955}"/>
                </a:ext>
              </a:extLst>
            </p:cNvPr>
            <p:cNvSpPr/>
            <p:nvPr/>
          </p:nvSpPr>
          <p:spPr>
            <a:xfrm>
              <a:off x="5674669" y="3533234"/>
              <a:ext cx="49920" cy="56480"/>
            </a:xfrm>
            <a:custGeom>
              <a:avLst/>
              <a:gdLst/>
              <a:ahLst/>
              <a:cxnLst/>
              <a:rect l="l" t="t" r="r" b="b"/>
              <a:pathLst>
                <a:path w="1560" h="1765" extrusionOk="0">
                  <a:moveTo>
                    <a:pt x="726" y="324"/>
                  </a:moveTo>
                  <a:cubicBezTo>
                    <a:pt x="786" y="324"/>
                    <a:pt x="857" y="336"/>
                    <a:pt x="917" y="383"/>
                  </a:cubicBezTo>
                  <a:cubicBezTo>
                    <a:pt x="1012" y="443"/>
                    <a:pt x="1084" y="562"/>
                    <a:pt x="1119" y="693"/>
                  </a:cubicBezTo>
                  <a:cubicBezTo>
                    <a:pt x="1203" y="967"/>
                    <a:pt x="1131" y="1395"/>
                    <a:pt x="953" y="1443"/>
                  </a:cubicBezTo>
                  <a:cubicBezTo>
                    <a:pt x="945" y="1444"/>
                    <a:pt x="938" y="1445"/>
                    <a:pt x="930" y="1445"/>
                  </a:cubicBezTo>
                  <a:cubicBezTo>
                    <a:pt x="860" y="1445"/>
                    <a:pt x="764" y="1397"/>
                    <a:pt x="679" y="1312"/>
                  </a:cubicBezTo>
                  <a:cubicBezTo>
                    <a:pt x="560" y="1193"/>
                    <a:pt x="476" y="1026"/>
                    <a:pt x="429" y="871"/>
                  </a:cubicBezTo>
                  <a:cubicBezTo>
                    <a:pt x="357" y="621"/>
                    <a:pt x="464" y="383"/>
                    <a:pt x="655" y="336"/>
                  </a:cubicBezTo>
                  <a:cubicBezTo>
                    <a:pt x="679" y="336"/>
                    <a:pt x="715" y="324"/>
                    <a:pt x="726" y="324"/>
                  </a:cubicBezTo>
                  <a:close/>
                  <a:moveTo>
                    <a:pt x="740" y="0"/>
                  </a:moveTo>
                  <a:cubicBezTo>
                    <a:pt x="686" y="0"/>
                    <a:pt x="633" y="8"/>
                    <a:pt x="584" y="26"/>
                  </a:cubicBezTo>
                  <a:cubicBezTo>
                    <a:pt x="203" y="133"/>
                    <a:pt x="0" y="538"/>
                    <a:pt x="119" y="967"/>
                  </a:cubicBezTo>
                  <a:cubicBezTo>
                    <a:pt x="179" y="1169"/>
                    <a:pt x="298" y="1383"/>
                    <a:pt x="464" y="1550"/>
                  </a:cubicBezTo>
                  <a:cubicBezTo>
                    <a:pt x="607" y="1693"/>
                    <a:pt x="774" y="1764"/>
                    <a:pt x="941" y="1764"/>
                  </a:cubicBezTo>
                  <a:cubicBezTo>
                    <a:pt x="976" y="1764"/>
                    <a:pt x="1012" y="1764"/>
                    <a:pt x="1060" y="1752"/>
                  </a:cubicBezTo>
                  <a:cubicBezTo>
                    <a:pt x="1453" y="1645"/>
                    <a:pt x="1560" y="1014"/>
                    <a:pt x="1441" y="609"/>
                  </a:cubicBezTo>
                  <a:cubicBezTo>
                    <a:pt x="1381" y="395"/>
                    <a:pt x="1262" y="216"/>
                    <a:pt x="1119" y="121"/>
                  </a:cubicBezTo>
                  <a:cubicBezTo>
                    <a:pt x="1002" y="46"/>
                    <a:pt x="867" y="0"/>
                    <a:pt x="7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299" name="Google Shape;12145;p81">
              <a:extLst>
                <a:ext uri="{FF2B5EF4-FFF2-40B4-BE49-F238E27FC236}">
                  <a16:creationId xmlns:a16="http://schemas.microsoft.com/office/drawing/2014/main" id="{A83E13EB-E31B-0DF5-C03D-4DC71360F43D}"/>
                </a:ext>
              </a:extLst>
            </p:cNvPr>
            <p:cNvSpPr/>
            <p:nvPr/>
          </p:nvSpPr>
          <p:spPr>
            <a:xfrm>
              <a:off x="5777133" y="3542162"/>
              <a:ext cx="60608" cy="57440"/>
            </a:xfrm>
            <a:custGeom>
              <a:avLst/>
              <a:gdLst/>
              <a:ahLst/>
              <a:cxnLst/>
              <a:rect l="l" t="t" r="r" b="b"/>
              <a:pathLst>
                <a:path w="1894" h="1795" extrusionOk="0">
                  <a:moveTo>
                    <a:pt x="1132" y="0"/>
                  </a:moveTo>
                  <a:cubicBezTo>
                    <a:pt x="996" y="0"/>
                    <a:pt x="856" y="35"/>
                    <a:pt x="727" y="104"/>
                  </a:cubicBezTo>
                  <a:cubicBezTo>
                    <a:pt x="656" y="152"/>
                    <a:pt x="620" y="259"/>
                    <a:pt x="668" y="330"/>
                  </a:cubicBezTo>
                  <a:cubicBezTo>
                    <a:pt x="692" y="379"/>
                    <a:pt x="750" y="412"/>
                    <a:pt x="811" y="412"/>
                  </a:cubicBezTo>
                  <a:cubicBezTo>
                    <a:pt x="839" y="412"/>
                    <a:pt x="868" y="405"/>
                    <a:pt x="894" y="390"/>
                  </a:cubicBezTo>
                  <a:cubicBezTo>
                    <a:pt x="980" y="342"/>
                    <a:pt x="1068" y="318"/>
                    <a:pt x="1151" y="318"/>
                  </a:cubicBezTo>
                  <a:cubicBezTo>
                    <a:pt x="1252" y="318"/>
                    <a:pt x="1346" y="354"/>
                    <a:pt x="1418" y="426"/>
                  </a:cubicBezTo>
                  <a:cubicBezTo>
                    <a:pt x="1513" y="509"/>
                    <a:pt x="1561" y="616"/>
                    <a:pt x="1561" y="711"/>
                  </a:cubicBezTo>
                  <a:cubicBezTo>
                    <a:pt x="1561" y="866"/>
                    <a:pt x="1501" y="1009"/>
                    <a:pt x="1382" y="1140"/>
                  </a:cubicBezTo>
                  <a:cubicBezTo>
                    <a:pt x="1191" y="1348"/>
                    <a:pt x="886" y="1487"/>
                    <a:pt x="675" y="1487"/>
                  </a:cubicBezTo>
                  <a:cubicBezTo>
                    <a:pt x="597" y="1487"/>
                    <a:pt x="531" y="1468"/>
                    <a:pt x="489" y="1426"/>
                  </a:cubicBezTo>
                  <a:cubicBezTo>
                    <a:pt x="370" y="1319"/>
                    <a:pt x="394" y="1057"/>
                    <a:pt x="525" y="771"/>
                  </a:cubicBezTo>
                  <a:cubicBezTo>
                    <a:pt x="572" y="699"/>
                    <a:pt x="549" y="592"/>
                    <a:pt x="453" y="545"/>
                  </a:cubicBezTo>
                  <a:cubicBezTo>
                    <a:pt x="433" y="534"/>
                    <a:pt x="409" y="529"/>
                    <a:pt x="384" y="529"/>
                  </a:cubicBezTo>
                  <a:cubicBezTo>
                    <a:pt x="325" y="529"/>
                    <a:pt x="261" y="561"/>
                    <a:pt x="227" y="628"/>
                  </a:cubicBezTo>
                  <a:cubicBezTo>
                    <a:pt x="49" y="961"/>
                    <a:pt x="1" y="1426"/>
                    <a:pt x="263" y="1664"/>
                  </a:cubicBezTo>
                  <a:cubicBezTo>
                    <a:pt x="370" y="1759"/>
                    <a:pt x="501" y="1795"/>
                    <a:pt x="668" y="1795"/>
                  </a:cubicBezTo>
                  <a:cubicBezTo>
                    <a:pt x="751" y="1795"/>
                    <a:pt x="858" y="1783"/>
                    <a:pt x="965" y="1759"/>
                  </a:cubicBezTo>
                  <a:cubicBezTo>
                    <a:pt x="1203" y="1676"/>
                    <a:pt x="1442" y="1533"/>
                    <a:pt x="1620" y="1354"/>
                  </a:cubicBezTo>
                  <a:cubicBezTo>
                    <a:pt x="1811" y="1176"/>
                    <a:pt x="1894" y="938"/>
                    <a:pt x="1882" y="711"/>
                  </a:cubicBezTo>
                  <a:cubicBezTo>
                    <a:pt x="1870" y="521"/>
                    <a:pt x="1799" y="330"/>
                    <a:pt x="1644" y="199"/>
                  </a:cubicBezTo>
                  <a:cubicBezTo>
                    <a:pt x="1505" y="67"/>
                    <a:pt x="1322" y="0"/>
                    <a:pt x="1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0" name="Google Shape;12146;p81">
              <a:extLst>
                <a:ext uri="{FF2B5EF4-FFF2-40B4-BE49-F238E27FC236}">
                  <a16:creationId xmlns:a16="http://schemas.microsoft.com/office/drawing/2014/main" id="{DD3027D0-3149-0996-413E-0A85FE75D156}"/>
                </a:ext>
              </a:extLst>
            </p:cNvPr>
            <p:cNvSpPr/>
            <p:nvPr/>
          </p:nvSpPr>
          <p:spPr>
            <a:xfrm>
              <a:off x="5811437" y="3593426"/>
              <a:ext cx="56032" cy="47328"/>
            </a:xfrm>
            <a:custGeom>
              <a:avLst/>
              <a:gdLst/>
              <a:ahLst/>
              <a:cxnLst/>
              <a:rect l="l" t="t" r="r" b="b"/>
              <a:pathLst>
                <a:path w="1751" h="1479" extrusionOk="0">
                  <a:moveTo>
                    <a:pt x="1079" y="312"/>
                  </a:moveTo>
                  <a:cubicBezTo>
                    <a:pt x="1202" y="312"/>
                    <a:pt x="1308" y="364"/>
                    <a:pt x="1370" y="467"/>
                  </a:cubicBezTo>
                  <a:cubicBezTo>
                    <a:pt x="1394" y="574"/>
                    <a:pt x="1405" y="657"/>
                    <a:pt x="1382" y="752"/>
                  </a:cubicBezTo>
                  <a:cubicBezTo>
                    <a:pt x="1346" y="860"/>
                    <a:pt x="1263" y="955"/>
                    <a:pt x="1143" y="1014"/>
                  </a:cubicBezTo>
                  <a:cubicBezTo>
                    <a:pt x="1013" y="1098"/>
                    <a:pt x="834" y="1157"/>
                    <a:pt x="667" y="1157"/>
                  </a:cubicBezTo>
                  <a:cubicBezTo>
                    <a:pt x="524" y="1157"/>
                    <a:pt x="417" y="1122"/>
                    <a:pt x="381" y="1050"/>
                  </a:cubicBezTo>
                  <a:cubicBezTo>
                    <a:pt x="346" y="991"/>
                    <a:pt x="370" y="871"/>
                    <a:pt x="441" y="752"/>
                  </a:cubicBezTo>
                  <a:cubicBezTo>
                    <a:pt x="512" y="610"/>
                    <a:pt x="655" y="467"/>
                    <a:pt x="786" y="395"/>
                  </a:cubicBezTo>
                  <a:cubicBezTo>
                    <a:pt x="887" y="340"/>
                    <a:pt x="988" y="312"/>
                    <a:pt x="1079" y="312"/>
                  </a:cubicBezTo>
                  <a:close/>
                  <a:moveTo>
                    <a:pt x="1052" y="0"/>
                  </a:moveTo>
                  <a:cubicBezTo>
                    <a:pt x="906" y="0"/>
                    <a:pt x="752" y="40"/>
                    <a:pt x="608" y="121"/>
                  </a:cubicBezTo>
                  <a:cubicBezTo>
                    <a:pt x="429" y="229"/>
                    <a:pt x="251" y="407"/>
                    <a:pt x="143" y="598"/>
                  </a:cubicBezTo>
                  <a:cubicBezTo>
                    <a:pt x="12" y="836"/>
                    <a:pt x="0" y="1062"/>
                    <a:pt x="96" y="1229"/>
                  </a:cubicBezTo>
                  <a:cubicBezTo>
                    <a:pt x="203" y="1395"/>
                    <a:pt x="393" y="1479"/>
                    <a:pt x="667" y="1479"/>
                  </a:cubicBezTo>
                  <a:cubicBezTo>
                    <a:pt x="893" y="1479"/>
                    <a:pt x="1120" y="1419"/>
                    <a:pt x="1310" y="1300"/>
                  </a:cubicBezTo>
                  <a:cubicBezTo>
                    <a:pt x="1501" y="1193"/>
                    <a:pt x="1632" y="1038"/>
                    <a:pt x="1691" y="860"/>
                  </a:cubicBezTo>
                  <a:cubicBezTo>
                    <a:pt x="1751" y="681"/>
                    <a:pt x="1739" y="479"/>
                    <a:pt x="1632" y="324"/>
                  </a:cubicBezTo>
                  <a:cubicBezTo>
                    <a:pt x="1513" y="109"/>
                    <a:pt x="1293" y="0"/>
                    <a:pt x="1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  <p:sp>
          <p:nvSpPr>
            <p:cNvPr id="301" name="Google Shape;12147;p81">
              <a:extLst>
                <a:ext uri="{FF2B5EF4-FFF2-40B4-BE49-F238E27FC236}">
                  <a16:creationId xmlns:a16="http://schemas.microsoft.com/office/drawing/2014/main" id="{92D44F1C-D3E2-65D9-59AC-C00DC07E2701}"/>
                </a:ext>
              </a:extLst>
            </p:cNvPr>
            <p:cNvSpPr/>
            <p:nvPr/>
          </p:nvSpPr>
          <p:spPr>
            <a:xfrm>
              <a:off x="5679981" y="3591218"/>
              <a:ext cx="130720" cy="99840"/>
            </a:xfrm>
            <a:custGeom>
              <a:avLst/>
              <a:gdLst/>
              <a:ahLst/>
              <a:cxnLst/>
              <a:rect l="l" t="t" r="r" b="b"/>
              <a:pathLst>
                <a:path w="4085" h="3120" extrusionOk="0">
                  <a:moveTo>
                    <a:pt x="1842" y="0"/>
                  </a:moveTo>
                  <a:cubicBezTo>
                    <a:pt x="1616" y="0"/>
                    <a:pt x="1390" y="35"/>
                    <a:pt x="1168" y="107"/>
                  </a:cubicBezTo>
                  <a:cubicBezTo>
                    <a:pt x="691" y="274"/>
                    <a:pt x="322" y="583"/>
                    <a:pt x="156" y="976"/>
                  </a:cubicBezTo>
                  <a:cubicBezTo>
                    <a:pt x="1" y="1381"/>
                    <a:pt x="84" y="1738"/>
                    <a:pt x="418" y="2072"/>
                  </a:cubicBezTo>
                  <a:cubicBezTo>
                    <a:pt x="668" y="2310"/>
                    <a:pt x="1037" y="2524"/>
                    <a:pt x="1632" y="2762"/>
                  </a:cubicBezTo>
                  <a:cubicBezTo>
                    <a:pt x="2215" y="3012"/>
                    <a:pt x="2644" y="3107"/>
                    <a:pt x="2989" y="3119"/>
                  </a:cubicBezTo>
                  <a:cubicBezTo>
                    <a:pt x="3442" y="3119"/>
                    <a:pt x="3763" y="2917"/>
                    <a:pt x="3930" y="2524"/>
                  </a:cubicBezTo>
                  <a:cubicBezTo>
                    <a:pt x="4085" y="2214"/>
                    <a:pt x="4085" y="1833"/>
                    <a:pt x="3942" y="1429"/>
                  </a:cubicBezTo>
                  <a:cubicBezTo>
                    <a:pt x="3912" y="1360"/>
                    <a:pt x="3850" y="1315"/>
                    <a:pt x="3776" y="1315"/>
                  </a:cubicBezTo>
                  <a:cubicBezTo>
                    <a:pt x="3760" y="1315"/>
                    <a:pt x="3744" y="1317"/>
                    <a:pt x="3727" y="1321"/>
                  </a:cubicBezTo>
                  <a:cubicBezTo>
                    <a:pt x="3644" y="1357"/>
                    <a:pt x="3597" y="1441"/>
                    <a:pt x="3632" y="1536"/>
                  </a:cubicBezTo>
                  <a:cubicBezTo>
                    <a:pt x="3739" y="1845"/>
                    <a:pt x="3739" y="2155"/>
                    <a:pt x="3644" y="2417"/>
                  </a:cubicBezTo>
                  <a:cubicBezTo>
                    <a:pt x="3553" y="2621"/>
                    <a:pt x="3403" y="2804"/>
                    <a:pt x="3005" y="2804"/>
                  </a:cubicBezTo>
                  <a:cubicBezTo>
                    <a:pt x="2730" y="2804"/>
                    <a:pt x="2337" y="2717"/>
                    <a:pt x="1763" y="2488"/>
                  </a:cubicBezTo>
                  <a:cubicBezTo>
                    <a:pt x="1227" y="2262"/>
                    <a:pt x="870" y="2072"/>
                    <a:pt x="668" y="1845"/>
                  </a:cubicBezTo>
                  <a:cubicBezTo>
                    <a:pt x="429" y="1619"/>
                    <a:pt x="370" y="1381"/>
                    <a:pt x="489" y="1119"/>
                  </a:cubicBezTo>
                  <a:cubicBezTo>
                    <a:pt x="608" y="810"/>
                    <a:pt x="906" y="548"/>
                    <a:pt x="1299" y="417"/>
                  </a:cubicBezTo>
                  <a:cubicBezTo>
                    <a:pt x="1483" y="353"/>
                    <a:pt x="1677" y="323"/>
                    <a:pt x="1872" y="323"/>
                  </a:cubicBezTo>
                  <a:cubicBezTo>
                    <a:pt x="2117" y="323"/>
                    <a:pt x="2364" y="371"/>
                    <a:pt x="2596" y="464"/>
                  </a:cubicBezTo>
                  <a:cubicBezTo>
                    <a:pt x="2882" y="583"/>
                    <a:pt x="3132" y="762"/>
                    <a:pt x="3335" y="1000"/>
                  </a:cubicBezTo>
                  <a:cubicBezTo>
                    <a:pt x="3366" y="1037"/>
                    <a:pt x="3407" y="1055"/>
                    <a:pt x="3447" y="1055"/>
                  </a:cubicBezTo>
                  <a:cubicBezTo>
                    <a:pt x="3484" y="1055"/>
                    <a:pt x="3520" y="1040"/>
                    <a:pt x="3549" y="1012"/>
                  </a:cubicBezTo>
                  <a:cubicBezTo>
                    <a:pt x="3632" y="952"/>
                    <a:pt x="3632" y="845"/>
                    <a:pt x="3561" y="786"/>
                  </a:cubicBezTo>
                  <a:cubicBezTo>
                    <a:pt x="3346" y="512"/>
                    <a:pt x="3049" y="298"/>
                    <a:pt x="2704" y="167"/>
                  </a:cubicBezTo>
                  <a:cubicBezTo>
                    <a:pt x="2427" y="59"/>
                    <a:pt x="2136" y="0"/>
                    <a:pt x="1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cs typeface="B Nazanin" panose="00000700000000000000" pitchFamily="2" charset="-78"/>
              </a:endParaRPr>
            </a:p>
          </p:txBody>
        </p:sp>
      </p:grpSp>
      <p:sp>
        <p:nvSpPr>
          <p:cNvPr id="302" name="Google Shape;12148;p81">
            <a:extLst>
              <a:ext uri="{FF2B5EF4-FFF2-40B4-BE49-F238E27FC236}">
                <a16:creationId xmlns:a16="http://schemas.microsoft.com/office/drawing/2014/main" id="{64F55DD7-A209-155B-1B7E-B3FAC9E8B868}"/>
              </a:ext>
            </a:extLst>
          </p:cNvPr>
          <p:cNvSpPr txBox="1">
            <a:spLocks/>
          </p:cNvSpPr>
          <p:nvPr/>
        </p:nvSpPr>
        <p:spPr>
          <a:xfrm>
            <a:off x="1292622" y="863808"/>
            <a:ext cx="154212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dk1"/>
              </a:buClr>
              <a:buSzPts val="1100"/>
            </a:pPr>
            <a:r>
              <a:rPr lang="fa-IR" dirty="0">
                <a:cs typeface="B Nazanin" panose="00000700000000000000" pitchFamily="2" charset="-78"/>
              </a:rPr>
              <a:t>نمادهای طبیعت</a:t>
            </a:r>
          </a:p>
        </p:txBody>
      </p:sp>
    </p:spTree>
    <p:extLst>
      <p:ext uri="{BB962C8B-B14F-4D97-AF65-F5344CB8AC3E}">
        <p14:creationId xmlns:p14="http://schemas.microsoft.com/office/powerpoint/2010/main" val="2424188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680"/>
            <a:ext cx="6096000" cy="10287000"/>
            <a:chOff x="0" y="0"/>
            <a:chExt cx="160553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5531" cy="2709333"/>
            </a:xfrm>
            <a:custGeom>
              <a:avLst/>
              <a:gdLst/>
              <a:ahLst/>
              <a:cxnLst/>
              <a:rect l="l" t="t" r="r" b="b"/>
              <a:pathLst>
                <a:path w="1605531" h="2709333">
                  <a:moveTo>
                    <a:pt x="0" y="0"/>
                  </a:moveTo>
                  <a:lnTo>
                    <a:pt x="1605531" y="0"/>
                  </a:lnTo>
                  <a:lnTo>
                    <a:pt x="1605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37B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605531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864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8100000">
            <a:off x="-604107" y="-5714661"/>
            <a:ext cx="7304214" cy="7304214"/>
          </a:xfrm>
          <a:custGeom>
            <a:avLst/>
            <a:gdLst/>
            <a:ahLst/>
            <a:cxnLst/>
            <a:rect l="l" t="t" r="r" b="b"/>
            <a:pathLst>
              <a:path w="7304214" h="7304214">
                <a:moveTo>
                  <a:pt x="0" y="0"/>
                </a:moveTo>
                <a:lnTo>
                  <a:pt x="7304214" y="0"/>
                </a:lnTo>
                <a:lnTo>
                  <a:pt x="7304214" y="7304215"/>
                </a:lnTo>
                <a:lnTo>
                  <a:pt x="0" y="7304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096000" y="0"/>
            <a:ext cx="6096000" cy="10287000"/>
            <a:chOff x="0" y="0"/>
            <a:chExt cx="160553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5531" cy="2709333"/>
            </a:xfrm>
            <a:custGeom>
              <a:avLst/>
              <a:gdLst/>
              <a:ahLst/>
              <a:cxnLst/>
              <a:rect l="l" t="t" r="r" b="b"/>
              <a:pathLst>
                <a:path w="1605531" h="2709333">
                  <a:moveTo>
                    <a:pt x="0" y="0"/>
                  </a:moveTo>
                  <a:lnTo>
                    <a:pt x="1605531" y="0"/>
                  </a:lnTo>
                  <a:lnTo>
                    <a:pt x="1605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67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5531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8640"/>
                </a:lnSpc>
                <a:spcBef>
                  <a:spcPct val="0"/>
                </a:spcBef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8100000">
            <a:off x="5491893" y="-5714661"/>
            <a:ext cx="7304214" cy="7304214"/>
          </a:xfrm>
          <a:custGeom>
            <a:avLst/>
            <a:gdLst/>
            <a:ahLst/>
            <a:cxnLst/>
            <a:rect l="l" t="t" r="r" b="b"/>
            <a:pathLst>
              <a:path w="7304214" h="7304214">
                <a:moveTo>
                  <a:pt x="0" y="0"/>
                </a:moveTo>
                <a:lnTo>
                  <a:pt x="7304214" y="0"/>
                </a:lnTo>
                <a:lnTo>
                  <a:pt x="7304214" y="7304215"/>
                </a:lnTo>
                <a:lnTo>
                  <a:pt x="0" y="7304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192000" y="0"/>
            <a:ext cx="6096000" cy="10287000"/>
            <a:chOff x="0" y="0"/>
            <a:chExt cx="1605531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05531" cy="2709333"/>
            </a:xfrm>
            <a:custGeom>
              <a:avLst/>
              <a:gdLst/>
              <a:ahLst/>
              <a:cxnLst/>
              <a:rect l="l" t="t" r="r" b="b"/>
              <a:pathLst>
                <a:path w="1605531" h="2709333">
                  <a:moveTo>
                    <a:pt x="0" y="0"/>
                  </a:moveTo>
                  <a:lnTo>
                    <a:pt x="1605531" y="0"/>
                  </a:lnTo>
                  <a:lnTo>
                    <a:pt x="16055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8115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6055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24815" y="2022102"/>
            <a:ext cx="5246370" cy="524637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24815" y="2022102"/>
            <a:ext cx="5246370" cy="524637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6"/>
              <a:stretch>
                <a:fillRect t="-56117" r="-3992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424815" y="230251"/>
            <a:ext cx="5482971" cy="5513120"/>
          </a:xfrm>
          <a:custGeom>
            <a:avLst/>
            <a:gdLst/>
            <a:ahLst/>
            <a:cxnLst/>
            <a:rect l="l" t="t" r="r" b="b"/>
            <a:pathLst>
              <a:path w="5482971" h="5513120">
                <a:moveTo>
                  <a:pt x="0" y="0"/>
                </a:moveTo>
                <a:lnTo>
                  <a:pt x="5482971" y="0"/>
                </a:lnTo>
                <a:lnTo>
                  <a:pt x="5482971" y="5513119"/>
                </a:lnTo>
                <a:lnTo>
                  <a:pt x="0" y="551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609" b="-2766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321467" y="4704226"/>
            <a:ext cx="1689666" cy="1039145"/>
          </a:xfrm>
          <a:custGeom>
            <a:avLst/>
            <a:gdLst/>
            <a:ahLst/>
            <a:cxnLst/>
            <a:rect l="l" t="t" r="r" b="b"/>
            <a:pathLst>
              <a:path w="1689666" h="1039145">
                <a:moveTo>
                  <a:pt x="0" y="0"/>
                </a:moveTo>
                <a:lnTo>
                  <a:pt x="1689667" y="0"/>
                </a:lnTo>
                <a:lnTo>
                  <a:pt x="1689667" y="1039144"/>
                </a:lnTo>
                <a:lnTo>
                  <a:pt x="0" y="1039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520815" y="2022102"/>
            <a:ext cx="5246370" cy="524637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520815" y="2022102"/>
            <a:ext cx="5246370" cy="52463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blipFill>
              <a:blip r:embed="rId8"/>
              <a:stretch>
                <a:fillRect l="-30075" t="-31374" r="-23459" b="-98681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6597471" y="889843"/>
            <a:ext cx="4747493" cy="4424926"/>
          </a:xfrm>
          <a:custGeom>
            <a:avLst/>
            <a:gdLst/>
            <a:ahLst/>
            <a:cxnLst/>
            <a:rect l="l" t="t" r="r" b="b"/>
            <a:pathLst>
              <a:path w="4747493" h="4424926">
                <a:moveTo>
                  <a:pt x="0" y="0"/>
                </a:moveTo>
                <a:lnTo>
                  <a:pt x="4747493" y="0"/>
                </a:lnTo>
                <a:lnTo>
                  <a:pt x="4747493" y="4424926"/>
                </a:lnTo>
                <a:lnTo>
                  <a:pt x="0" y="4424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415" t="-11487" r="-34415" b="-159881"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598350" y="2022102"/>
            <a:ext cx="5283301" cy="5246370"/>
            <a:chOff x="0" y="0"/>
            <a:chExt cx="6304534" cy="6260465"/>
          </a:xfrm>
        </p:grpSpPr>
        <p:sp>
          <p:nvSpPr>
            <p:cNvPr id="25" name="Freeform 25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6" name="Freeform 26"/>
          <p:cNvSpPr/>
          <p:nvPr/>
        </p:nvSpPr>
        <p:spPr>
          <a:xfrm rot="-8100000">
            <a:off x="11587893" y="-5714661"/>
            <a:ext cx="7304214" cy="7304214"/>
          </a:xfrm>
          <a:custGeom>
            <a:avLst/>
            <a:gdLst/>
            <a:ahLst/>
            <a:cxnLst/>
            <a:rect l="l" t="t" r="r" b="b"/>
            <a:pathLst>
              <a:path w="7304214" h="7304214">
                <a:moveTo>
                  <a:pt x="0" y="0"/>
                </a:moveTo>
                <a:lnTo>
                  <a:pt x="7304214" y="0"/>
                </a:lnTo>
                <a:lnTo>
                  <a:pt x="7304214" y="7304215"/>
                </a:lnTo>
                <a:lnTo>
                  <a:pt x="0" y="7304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598350" y="2022102"/>
            <a:ext cx="5283301" cy="5246370"/>
            <a:chOff x="0" y="0"/>
            <a:chExt cx="6304534" cy="6260465"/>
          </a:xfrm>
        </p:grpSpPr>
        <p:sp>
          <p:nvSpPr>
            <p:cNvPr id="28" name="Freeform 28"/>
            <p:cNvSpPr/>
            <p:nvPr/>
          </p:nvSpPr>
          <p:spPr>
            <a:xfrm>
              <a:off x="-75056" y="-18795"/>
              <a:ext cx="6454267" cy="6385305"/>
            </a:xfrm>
            <a:custGeom>
              <a:avLst/>
              <a:gdLst/>
              <a:ahLst/>
              <a:cxnLst/>
              <a:rect l="l" t="t" r="r" b="b"/>
              <a:pathLst>
                <a:path w="6454267" h="6385305">
                  <a:moveTo>
                    <a:pt x="5249671" y="3329177"/>
                  </a:moveTo>
                  <a:cubicBezTo>
                    <a:pt x="5088127" y="3229355"/>
                    <a:pt x="4937632" y="3475735"/>
                    <a:pt x="5050916" y="3601973"/>
                  </a:cubicBezTo>
                  <a:cubicBezTo>
                    <a:pt x="5088762" y="3644137"/>
                    <a:pt x="5147944" y="3661790"/>
                    <a:pt x="5202554" y="3646169"/>
                  </a:cubicBezTo>
                  <a:cubicBezTo>
                    <a:pt x="5388609" y="3593210"/>
                    <a:pt x="5594984" y="3612768"/>
                    <a:pt x="5775705" y="3717035"/>
                  </a:cubicBezTo>
                  <a:cubicBezTo>
                    <a:pt x="6140068" y="3927347"/>
                    <a:pt x="6258051" y="4400549"/>
                    <a:pt x="6028562" y="4758943"/>
                  </a:cubicBezTo>
                  <a:cubicBezTo>
                    <a:pt x="5821553" y="5082031"/>
                    <a:pt x="5395086" y="5193029"/>
                    <a:pt x="5056631" y="5012181"/>
                  </a:cubicBezTo>
                  <a:cubicBezTo>
                    <a:pt x="4884419" y="4920106"/>
                    <a:pt x="4764150" y="4770881"/>
                    <a:pt x="4705476" y="4601082"/>
                  </a:cubicBezTo>
                  <a:cubicBezTo>
                    <a:pt x="4672456" y="4505451"/>
                    <a:pt x="4557775" y="4470907"/>
                    <a:pt x="4475480" y="4527549"/>
                  </a:cubicBezTo>
                  <a:cubicBezTo>
                    <a:pt x="4424426" y="4562728"/>
                    <a:pt x="4382770" y="4614417"/>
                    <a:pt x="4385818" y="4678933"/>
                  </a:cubicBezTo>
                  <a:cubicBezTo>
                    <a:pt x="4388485" y="4734813"/>
                    <a:pt x="4422902" y="4785105"/>
                    <a:pt x="4473575" y="4808855"/>
                  </a:cubicBezTo>
                  <a:cubicBezTo>
                    <a:pt x="4645025" y="4888992"/>
                    <a:pt x="4785995" y="5034533"/>
                    <a:pt x="4855845" y="5226558"/>
                  </a:cubicBezTo>
                  <a:cubicBezTo>
                    <a:pt x="4999736" y="5621909"/>
                    <a:pt x="4785995" y="6060313"/>
                    <a:pt x="4379849" y="6187186"/>
                  </a:cubicBezTo>
                  <a:cubicBezTo>
                    <a:pt x="4014978" y="6301232"/>
                    <a:pt x="3618103" y="6113907"/>
                    <a:pt x="3473831" y="5759831"/>
                  </a:cubicBezTo>
                  <a:cubicBezTo>
                    <a:pt x="3398647" y="5575046"/>
                    <a:pt x="3403219" y="5379085"/>
                    <a:pt x="3470529" y="5208651"/>
                  </a:cubicBezTo>
                  <a:cubicBezTo>
                    <a:pt x="3505326" y="5120386"/>
                    <a:pt x="3446780" y="5023104"/>
                    <a:pt x="3354578" y="5007737"/>
                  </a:cubicBezTo>
                  <a:cubicBezTo>
                    <a:pt x="3289935" y="4996942"/>
                    <a:pt x="3216782" y="5008626"/>
                    <a:pt x="3173222" y="5061204"/>
                  </a:cubicBezTo>
                  <a:cubicBezTo>
                    <a:pt x="3136773" y="5105273"/>
                    <a:pt x="3128137" y="5167249"/>
                    <a:pt x="3152901" y="5219065"/>
                  </a:cubicBezTo>
                  <a:cubicBezTo>
                    <a:pt x="3235706" y="5392166"/>
                    <a:pt x="3251581" y="5597017"/>
                    <a:pt x="3180714" y="5791581"/>
                  </a:cubicBezTo>
                  <a:cubicBezTo>
                    <a:pt x="3036823" y="6186932"/>
                    <a:pt x="2591307" y="6385306"/>
                    <a:pt x="2198623" y="6221602"/>
                  </a:cubicBezTo>
                  <a:cubicBezTo>
                    <a:pt x="1848103" y="6075425"/>
                    <a:pt x="1664081" y="5680836"/>
                    <a:pt x="1777237" y="5318378"/>
                  </a:cubicBezTo>
                  <a:cubicBezTo>
                    <a:pt x="1834895" y="5133467"/>
                    <a:pt x="1957196" y="4988559"/>
                    <a:pt x="2110485" y="4899025"/>
                  </a:cubicBezTo>
                  <a:cubicBezTo>
                    <a:pt x="2155062" y="4872990"/>
                    <a:pt x="2183384" y="4825365"/>
                    <a:pt x="2184907" y="4773803"/>
                  </a:cubicBezTo>
                  <a:cubicBezTo>
                    <a:pt x="2188844" y="4635373"/>
                    <a:pt x="2004822" y="4550791"/>
                    <a:pt x="1908556" y="4654804"/>
                  </a:cubicBezTo>
                  <a:cubicBezTo>
                    <a:pt x="1892935" y="4671695"/>
                    <a:pt x="1881504" y="4692269"/>
                    <a:pt x="1875028" y="4714367"/>
                  </a:cubicBezTo>
                  <a:cubicBezTo>
                    <a:pt x="1823338" y="4890897"/>
                    <a:pt x="1706372" y="5048631"/>
                    <a:pt x="1534541" y="5147818"/>
                  </a:cubicBezTo>
                  <a:cubicBezTo>
                    <a:pt x="1170178" y="5358130"/>
                    <a:pt x="701421" y="5223764"/>
                    <a:pt x="505841" y="4845939"/>
                  </a:cubicBezTo>
                  <a:cubicBezTo>
                    <a:pt x="328422" y="4503039"/>
                    <a:pt x="448310" y="4075430"/>
                    <a:pt x="777875" y="3874262"/>
                  </a:cubicBezTo>
                  <a:cubicBezTo>
                    <a:pt x="935355" y="3778123"/>
                    <a:pt x="1113663" y="3747897"/>
                    <a:pt x="1281557" y="3775075"/>
                  </a:cubicBezTo>
                  <a:cubicBezTo>
                    <a:pt x="1385697" y="3791966"/>
                    <a:pt x="1472057" y="3697097"/>
                    <a:pt x="1449451" y="3594100"/>
                  </a:cubicBezTo>
                  <a:cubicBezTo>
                    <a:pt x="1448689" y="3590671"/>
                    <a:pt x="1447927" y="3587242"/>
                    <a:pt x="1447165" y="3583813"/>
                  </a:cubicBezTo>
                  <a:cubicBezTo>
                    <a:pt x="1425067" y="3480689"/>
                    <a:pt x="1307211" y="3431032"/>
                    <a:pt x="1218692" y="3488436"/>
                  </a:cubicBezTo>
                  <a:cubicBezTo>
                    <a:pt x="1067054" y="3586861"/>
                    <a:pt x="879221" y="3630422"/>
                    <a:pt x="687070" y="3596513"/>
                  </a:cubicBezTo>
                  <a:cubicBezTo>
                    <a:pt x="272796" y="3523488"/>
                    <a:pt x="0" y="3119247"/>
                    <a:pt x="93091" y="2704084"/>
                  </a:cubicBezTo>
                  <a:cubicBezTo>
                    <a:pt x="177292" y="2328672"/>
                    <a:pt x="541782" y="2078228"/>
                    <a:pt x="922401" y="2133981"/>
                  </a:cubicBezTo>
                  <a:cubicBezTo>
                    <a:pt x="1104646" y="2160651"/>
                    <a:pt x="1260856" y="2250948"/>
                    <a:pt x="1372616" y="2378710"/>
                  </a:cubicBezTo>
                  <a:cubicBezTo>
                    <a:pt x="1441831" y="2457704"/>
                    <a:pt x="1568577" y="2440559"/>
                    <a:pt x="1617726" y="2347722"/>
                  </a:cubicBezTo>
                  <a:cubicBezTo>
                    <a:pt x="1618615" y="2346071"/>
                    <a:pt x="1619504" y="2344420"/>
                    <a:pt x="1620393" y="2342769"/>
                  </a:cubicBezTo>
                  <a:cubicBezTo>
                    <a:pt x="1670177" y="2249424"/>
                    <a:pt x="1612773" y="2135251"/>
                    <a:pt x="1507871" y="2121789"/>
                  </a:cubicBezTo>
                  <a:cubicBezTo>
                    <a:pt x="1329817" y="2098929"/>
                    <a:pt x="1159637" y="2011807"/>
                    <a:pt x="1035177" y="1863471"/>
                  </a:cubicBezTo>
                  <a:cubicBezTo>
                    <a:pt x="764794" y="1541145"/>
                    <a:pt x="815594" y="1056132"/>
                    <a:pt x="1153795" y="797941"/>
                  </a:cubicBezTo>
                  <a:cubicBezTo>
                    <a:pt x="1459992" y="564134"/>
                    <a:pt x="1900809" y="607187"/>
                    <a:pt x="2156460" y="895477"/>
                  </a:cubicBezTo>
                  <a:cubicBezTo>
                    <a:pt x="2279142" y="1033780"/>
                    <a:pt x="2340356" y="1204341"/>
                    <a:pt x="2343150" y="1374648"/>
                  </a:cubicBezTo>
                  <a:cubicBezTo>
                    <a:pt x="2344673" y="1469771"/>
                    <a:pt x="2432176" y="1529715"/>
                    <a:pt x="2522728" y="1514856"/>
                  </a:cubicBezTo>
                  <a:cubicBezTo>
                    <a:pt x="2639441" y="1495679"/>
                    <a:pt x="2697988" y="1354328"/>
                    <a:pt x="2613787" y="1263523"/>
                  </a:cubicBezTo>
                  <a:cubicBezTo>
                    <a:pt x="2490978" y="1131316"/>
                    <a:pt x="2415794" y="954278"/>
                    <a:pt x="2415794" y="759587"/>
                  </a:cubicBezTo>
                  <a:cubicBezTo>
                    <a:pt x="2415794" y="338836"/>
                    <a:pt x="2766695" y="0"/>
                    <a:pt x="3191763" y="19685"/>
                  </a:cubicBezTo>
                  <a:cubicBezTo>
                    <a:pt x="3569716" y="37211"/>
                    <a:pt x="3876929" y="342773"/>
                    <a:pt x="3896232" y="720598"/>
                  </a:cubicBezTo>
                  <a:cubicBezTo>
                    <a:pt x="3906266" y="915543"/>
                    <a:pt x="3840734" y="1094994"/>
                    <a:pt x="3726561" y="1232408"/>
                  </a:cubicBezTo>
                  <a:cubicBezTo>
                    <a:pt x="3656711" y="1316482"/>
                    <a:pt x="3703193" y="1429766"/>
                    <a:pt x="3797935" y="1469263"/>
                  </a:cubicBezTo>
                  <a:cubicBezTo>
                    <a:pt x="3900805" y="1512189"/>
                    <a:pt x="4018153" y="1438275"/>
                    <a:pt x="4011168" y="1323086"/>
                  </a:cubicBezTo>
                  <a:cubicBezTo>
                    <a:pt x="3999864" y="1140206"/>
                    <a:pt x="4055872" y="952881"/>
                    <a:pt x="4182999" y="801370"/>
                  </a:cubicBezTo>
                  <a:cubicBezTo>
                    <a:pt x="4453382" y="479044"/>
                    <a:pt x="4939919" y="445008"/>
                    <a:pt x="5252847" y="733171"/>
                  </a:cubicBezTo>
                  <a:cubicBezTo>
                    <a:pt x="5533136" y="991235"/>
                    <a:pt x="5570347" y="1426845"/>
                    <a:pt x="5337937" y="1728724"/>
                  </a:cubicBezTo>
                  <a:cubicBezTo>
                    <a:pt x="5218430" y="1883918"/>
                    <a:pt x="5051044" y="1978025"/>
                    <a:pt x="4873752" y="2007870"/>
                  </a:cubicBezTo>
                  <a:cubicBezTo>
                    <a:pt x="4770501" y="2025269"/>
                    <a:pt x="4730369" y="2127123"/>
                    <a:pt x="4766818" y="2219452"/>
                  </a:cubicBezTo>
                  <a:cubicBezTo>
                    <a:pt x="4811268" y="2331974"/>
                    <a:pt x="4958714" y="2375916"/>
                    <a:pt x="5036820" y="2266950"/>
                  </a:cubicBezTo>
                  <a:cubicBezTo>
                    <a:pt x="5152009" y="2106422"/>
                    <a:pt x="5330952" y="1991487"/>
                    <a:pt x="5544820" y="1964055"/>
                  </a:cubicBezTo>
                  <a:cubicBezTo>
                    <a:pt x="5921502" y="1915541"/>
                    <a:pt x="6277991" y="2165350"/>
                    <a:pt x="6361176" y="2535936"/>
                  </a:cubicBezTo>
                  <a:cubicBezTo>
                    <a:pt x="6454267" y="2951099"/>
                    <a:pt x="6181471" y="3355340"/>
                    <a:pt x="5767197" y="3428492"/>
                  </a:cubicBezTo>
                  <a:cubicBezTo>
                    <a:pt x="5581141" y="3461257"/>
                    <a:pt x="5398896" y="3421379"/>
                    <a:pt x="5249671" y="3329177"/>
                  </a:cubicBezTo>
                  <a:close/>
                </a:path>
              </a:pathLst>
            </a:custGeom>
            <a:blipFill>
              <a:blip r:embed="rId11"/>
              <a:stretch>
                <a:fillRect l="-24112" t="-25217" r="-62861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1834406" y="675267"/>
            <a:ext cx="6180938" cy="4223771"/>
          </a:xfrm>
          <a:custGeom>
            <a:avLst/>
            <a:gdLst/>
            <a:ahLst/>
            <a:cxnLst/>
            <a:rect l="l" t="t" r="r" b="b"/>
            <a:pathLst>
              <a:path w="6180938" h="4223771">
                <a:moveTo>
                  <a:pt x="0" y="0"/>
                </a:moveTo>
                <a:lnTo>
                  <a:pt x="6180938" y="0"/>
                </a:lnTo>
                <a:lnTo>
                  <a:pt x="6180938" y="4223771"/>
                </a:lnTo>
                <a:lnTo>
                  <a:pt x="0" y="4223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731" r="-51674" b="-56097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108885" y="2022102"/>
            <a:ext cx="2978752" cy="1534057"/>
          </a:xfrm>
          <a:custGeom>
            <a:avLst/>
            <a:gdLst/>
            <a:ahLst/>
            <a:cxnLst/>
            <a:rect l="l" t="t" r="r" b="b"/>
            <a:pathLst>
              <a:path w="2978752" h="1534057">
                <a:moveTo>
                  <a:pt x="0" y="0"/>
                </a:moveTo>
                <a:lnTo>
                  <a:pt x="2978751" y="0"/>
                </a:lnTo>
                <a:lnTo>
                  <a:pt x="2978751" y="1534057"/>
                </a:lnTo>
                <a:lnTo>
                  <a:pt x="0" y="15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419731" y="675267"/>
            <a:ext cx="3595613" cy="2427039"/>
          </a:xfrm>
          <a:custGeom>
            <a:avLst/>
            <a:gdLst/>
            <a:ahLst/>
            <a:cxnLst/>
            <a:rect l="l" t="t" r="r" b="b"/>
            <a:pathLst>
              <a:path w="3595613" h="2427039">
                <a:moveTo>
                  <a:pt x="0" y="0"/>
                </a:moveTo>
                <a:lnTo>
                  <a:pt x="3595613" y="0"/>
                </a:lnTo>
                <a:lnTo>
                  <a:pt x="3595613" y="2427039"/>
                </a:lnTo>
                <a:lnTo>
                  <a:pt x="0" y="2427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321246" y="7835265"/>
            <a:ext cx="5645508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640"/>
              </a:lnSpc>
              <a:spcBef>
                <a:spcPct val="0"/>
              </a:spcBef>
            </a:pPr>
            <a:r>
              <a:rPr lang="fa-IR" sz="72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پروژه های ما</a:t>
            </a:r>
            <a:endParaRPr lang="en-US" sz="72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321246" y="8902065"/>
            <a:ext cx="5645508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24921" y="7835265"/>
            <a:ext cx="5446157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640"/>
              </a:lnSpc>
              <a:spcBef>
                <a:spcPct val="0"/>
              </a:spcBef>
            </a:pPr>
            <a:r>
              <a:rPr lang="fa-IR" sz="72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معرفی</a:t>
            </a:r>
            <a:endParaRPr lang="en-US" sz="72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324921" y="8902065"/>
            <a:ext cx="544615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538583" y="7835265"/>
            <a:ext cx="5402834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640"/>
              </a:lnSpc>
              <a:spcBef>
                <a:spcPct val="0"/>
              </a:spcBef>
            </a:pPr>
            <a:r>
              <a:rPr lang="fa-IR" sz="72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درباره ما</a:t>
            </a:r>
            <a:endParaRPr lang="en-US" sz="72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538583" y="8902065"/>
            <a:ext cx="540283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3482029" y="4062426"/>
            <a:ext cx="1356671" cy="1448780"/>
          </a:xfrm>
          <a:custGeom>
            <a:avLst/>
            <a:gdLst/>
            <a:ahLst/>
            <a:cxnLst/>
            <a:rect l="l" t="t" r="r" b="b"/>
            <a:pathLst>
              <a:path w="1356671" h="1448780">
                <a:moveTo>
                  <a:pt x="0" y="0"/>
                </a:moveTo>
                <a:lnTo>
                  <a:pt x="1356671" y="0"/>
                </a:lnTo>
                <a:lnTo>
                  <a:pt x="1356671" y="1448780"/>
                </a:lnTo>
                <a:lnTo>
                  <a:pt x="0" y="14487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5346" t="-346743" r="-78802" b="-121292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2762661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724633" y="2228318"/>
            <a:ext cx="7236993" cy="723699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724633" y="2228318"/>
            <a:ext cx="7236993" cy="723699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4"/>
              <a:stretch>
                <a:fillRect t="-56117" r="-399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724633" y="-243413"/>
            <a:ext cx="7563367" cy="7604955"/>
          </a:xfrm>
          <a:custGeom>
            <a:avLst/>
            <a:gdLst/>
            <a:ahLst/>
            <a:cxnLst/>
            <a:rect l="l" t="t" r="r" b="b"/>
            <a:pathLst>
              <a:path w="7563367" h="7604955">
                <a:moveTo>
                  <a:pt x="0" y="0"/>
                </a:moveTo>
                <a:lnTo>
                  <a:pt x="7563367" y="0"/>
                </a:lnTo>
                <a:lnTo>
                  <a:pt x="7563367" y="7604956"/>
                </a:lnTo>
                <a:lnTo>
                  <a:pt x="0" y="7604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609" b="-276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40929" y="5928117"/>
            <a:ext cx="2330774" cy="1433426"/>
          </a:xfrm>
          <a:custGeom>
            <a:avLst/>
            <a:gdLst/>
            <a:ahLst/>
            <a:cxnLst/>
            <a:rect l="l" t="t" r="r" b="b"/>
            <a:pathLst>
              <a:path w="2330774" h="1433426">
                <a:moveTo>
                  <a:pt x="0" y="0"/>
                </a:moveTo>
                <a:lnTo>
                  <a:pt x="2330774" y="0"/>
                </a:lnTo>
                <a:lnTo>
                  <a:pt x="2330774" y="1433426"/>
                </a:lnTo>
                <a:lnTo>
                  <a:pt x="0" y="1433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41842" y="5042800"/>
            <a:ext cx="1871430" cy="1998489"/>
          </a:xfrm>
          <a:custGeom>
            <a:avLst/>
            <a:gdLst/>
            <a:ahLst/>
            <a:cxnLst/>
            <a:rect l="l" t="t" r="r" b="b"/>
            <a:pathLst>
              <a:path w="1871430" h="1998489">
                <a:moveTo>
                  <a:pt x="0" y="0"/>
                </a:moveTo>
                <a:lnTo>
                  <a:pt x="1871430" y="0"/>
                </a:lnTo>
                <a:lnTo>
                  <a:pt x="1871430" y="1998489"/>
                </a:lnTo>
                <a:lnTo>
                  <a:pt x="0" y="1998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5346" t="-346743" r="-78802" b="-12129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872595" flipH="1">
            <a:off x="-1049780" y="883518"/>
            <a:ext cx="7315200" cy="2181260"/>
          </a:xfrm>
          <a:custGeom>
            <a:avLst/>
            <a:gdLst/>
            <a:ahLst/>
            <a:cxnLst/>
            <a:rect l="l" t="t" r="r" b="b"/>
            <a:pathLst>
              <a:path w="7315200" h="2181260">
                <a:moveTo>
                  <a:pt x="7315200" y="0"/>
                </a:moveTo>
                <a:lnTo>
                  <a:pt x="0" y="0"/>
                </a:lnTo>
                <a:lnTo>
                  <a:pt x="0" y="2181260"/>
                </a:lnTo>
                <a:lnTo>
                  <a:pt x="7315200" y="218126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65925" y="3890547"/>
            <a:ext cx="7378075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fa-IR" sz="96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معرفی</a:t>
            </a:r>
            <a:endParaRPr lang="en-US" sz="96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3733" y="5265152"/>
            <a:ext cx="8585102" cy="4470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fa-IR" sz="28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پاورپوینت یک محصول با کیفیت و ارزشمند است که می تواند به شما کمک کند تا ارائه یا آموزش خود را با اعتماد به نفس و موفقیت انجام دهید. این قالب با توجه به موضوع دامپروری و حیوانات خانگی طراحی شده است و شما می توانید از آن برای هر نوع ارائه ای که مربوط به این حوزه باشد استفاده کنید. این قالب همچنین با تمامی نسخه های پاورپوینت سازگار است و شما می توانید آن را بر روی کامپیوتر، تبلت یا موبایل خود اجرا کنید.</a:t>
            </a:r>
            <a:endParaRPr lang="en-US" sz="28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5337" y="479543"/>
            <a:ext cx="15557326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به ارائه خوش آمدید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61708" y="1577857"/>
            <a:ext cx="1555732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با دانلود رایگان این قالب پاورپوینت، شما می توانید از یک محصول با کیفیت بالا و قیمت صفر بهره مند شوید. شما می توانید این قالب را از لینک زیر دانلود کنید و از آن لذت ببرید. امیدوارم این قالب برای شما مفید و مورد پسند باشد</a:t>
            </a:r>
            <a:endParaRPr lang="en-US" sz="21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192181" y="4442285"/>
            <a:ext cx="13074882" cy="12683753"/>
            <a:chOff x="0" y="0"/>
            <a:chExt cx="5943600" cy="5765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43600" cy="5765800"/>
            </a:xfrm>
            <a:custGeom>
              <a:avLst/>
              <a:gdLst/>
              <a:ahLst/>
              <a:cxnLst/>
              <a:rect l="l" t="t" r="r" b="b"/>
              <a:pathLst>
                <a:path w="5943600" h="5765800">
                  <a:moveTo>
                    <a:pt x="4222750" y="5765800"/>
                  </a:moveTo>
                  <a:cubicBezTo>
                    <a:pt x="3751580" y="5765800"/>
                    <a:pt x="3295650" y="5568950"/>
                    <a:pt x="2971800" y="5226050"/>
                  </a:cubicBezTo>
                  <a:cubicBezTo>
                    <a:pt x="2647950" y="5568950"/>
                    <a:pt x="2192020" y="5765800"/>
                    <a:pt x="1720850" y="5765800"/>
                  </a:cubicBezTo>
                  <a:cubicBezTo>
                    <a:pt x="772160" y="5765800"/>
                    <a:pt x="0" y="4993640"/>
                    <a:pt x="0" y="4044950"/>
                  </a:cubicBezTo>
                  <a:cubicBezTo>
                    <a:pt x="0" y="3613150"/>
                    <a:pt x="160020" y="3200400"/>
                    <a:pt x="452120" y="2882900"/>
                  </a:cubicBezTo>
                  <a:cubicBezTo>
                    <a:pt x="160020" y="2565400"/>
                    <a:pt x="0" y="2152650"/>
                    <a:pt x="0" y="1720850"/>
                  </a:cubicBezTo>
                  <a:cubicBezTo>
                    <a:pt x="0" y="772160"/>
                    <a:pt x="772160" y="0"/>
                    <a:pt x="1720850" y="0"/>
                  </a:cubicBezTo>
                  <a:cubicBezTo>
                    <a:pt x="2192020" y="0"/>
                    <a:pt x="2647950" y="196850"/>
                    <a:pt x="2971800" y="539750"/>
                  </a:cubicBezTo>
                  <a:cubicBezTo>
                    <a:pt x="3295650" y="196850"/>
                    <a:pt x="3751580" y="0"/>
                    <a:pt x="4222750" y="0"/>
                  </a:cubicBezTo>
                  <a:cubicBezTo>
                    <a:pt x="5171440" y="0"/>
                    <a:pt x="5943600" y="772160"/>
                    <a:pt x="5943600" y="1720850"/>
                  </a:cubicBezTo>
                  <a:cubicBezTo>
                    <a:pt x="5943600" y="2152650"/>
                    <a:pt x="5783580" y="2565400"/>
                    <a:pt x="5491480" y="2882900"/>
                  </a:cubicBezTo>
                  <a:cubicBezTo>
                    <a:pt x="5782310" y="3200400"/>
                    <a:pt x="5943600" y="3613150"/>
                    <a:pt x="5943600" y="4044950"/>
                  </a:cubicBezTo>
                  <a:cubicBezTo>
                    <a:pt x="5943600" y="4993640"/>
                    <a:pt x="5171440" y="5765800"/>
                    <a:pt x="4222750" y="576580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Freeform 7"/>
          <p:cNvSpPr/>
          <p:nvPr/>
        </p:nvSpPr>
        <p:spPr>
          <a:xfrm>
            <a:off x="5096190" y="2236195"/>
            <a:ext cx="9482821" cy="9032441"/>
          </a:xfrm>
          <a:custGeom>
            <a:avLst/>
            <a:gdLst/>
            <a:ahLst/>
            <a:cxnLst/>
            <a:rect l="l" t="t" r="r" b="b"/>
            <a:pathLst>
              <a:path w="9482821" h="9032441">
                <a:moveTo>
                  <a:pt x="0" y="0"/>
                </a:moveTo>
                <a:lnTo>
                  <a:pt x="9482821" y="0"/>
                </a:lnTo>
                <a:lnTo>
                  <a:pt x="9482821" y="9032441"/>
                </a:lnTo>
                <a:lnTo>
                  <a:pt x="0" y="9032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466" t="-17927" r="-52692" b="-40963"/>
            </a:stretch>
          </a:blipFill>
        </p:spPr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1692316" y="3884523"/>
            <a:ext cx="21450355" cy="21450355"/>
          </a:xfrm>
          <a:custGeom>
            <a:avLst/>
            <a:gdLst/>
            <a:ahLst/>
            <a:cxnLst/>
            <a:rect l="l" t="t" r="r" b="b"/>
            <a:pathLst>
              <a:path w="21450355" h="21450355">
                <a:moveTo>
                  <a:pt x="0" y="0"/>
                </a:moveTo>
                <a:lnTo>
                  <a:pt x="21450355" y="0"/>
                </a:lnTo>
                <a:lnTo>
                  <a:pt x="21450355" y="21450355"/>
                </a:lnTo>
                <a:lnTo>
                  <a:pt x="0" y="21450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0146" y="4885860"/>
            <a:ext cx="4079043" cy="4080603"/>
            <a:chOff x="0" y="0"/>
            <a:chExt cx="775547" cy="775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1039" y="4885860"/>
            <a:ext cx="4079043" cy="4080603"/>
            <a:chOff x="0" y="0"/>
            <a:chExt cx="775547" cy="775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44925" y="4885860"/>
            <a:ext cx="4079043" cy="4080603"/>
            <a:chOff x="0" y="0"/>
            <a:chExt cx="775547" cy="7758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528811" y="4885860"/>
            <a:ext cx="4079043" cy="4080603"/>
            <a:chOff x="0" y="0"/>
            <a:chExt cx="775547" cy="7758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5547" cy="775843"/>
            </a:xfrm>
            <a:custGeom>
              <a:avLst/>
              <a:gdLst/>
              <a:ahLst/>
              <a:cxnLst/>
              <a:rect l="l" t="t" r="r" b="b"/>
              <a:pathLst>
                <a:path w="775547" h="775843">
                  <a:moveTo>
                    <a:pt x="96797" y="0"/>
                  </a:moveTo>
                  <a:lnTo>
                    <a:pt x="678750" y="0"/>
                  </a:lnTo>
                  <a:cubicBezTo>
                    <a:pt x="732209" y="0"/>
                    <a:pt x="775547" y="43337"/>
                    <a:pt x="775547" y="96797"/>
                  </a:cubicBezTo>
                  <a:lnTo>
                    <a:pt x="775547" y="679046"/>
                  </a:lnTo>
                  <a:cubicBezTo>
                    <a:pt x="775547" y="732506"/>
                    <a:pt x="732209" y="775843"/>
                    <a:pt x="678750" y="775843"/>
                  </a:cubicBezTo>
                  <a:lnTo>
                    <a:pt x="96797" y="775843"/>
                  </a:lnTo>
                  <a:cubicBezTo>
                    <a:pt x="43337" y="775843"/>
                    <a:pt x="0" y="732506"/>
                    <a:pt x="0" y="679046"/>
                  </a:cubicBezTo>
                  <a:lnTo>
                    <a:pt x="0" y="96797"/>
                  </a:lnTo>
                  <a:cubicBezTo>
                    <a:pt x="0" y="43337"/>
                    <a:pt x="43337" y="0"/>
                    <a:pt x="96797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75547" cy="823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1335" y="2559177"/>
            <a:ext cx="3584258" cy="2470213"/>
          </a:xfrm>
          <a:custGeom>
            <a:avLst/>
            <a:gdLst/>
            <a:ahLst/>
            <a:cxnLst/>
            <a:rect l="l" t="t" r="r" b="b"/>
            <a:pathLst>
              <a:path w="3584258" h="2470213">
                <a:moveTo>
                  <a:pt x="0" y="0"/>
                </a:moveTo>
                <a:lnTo>
                  <a:pt x="3584257" y="0"/>
                </a:lnTo>
                <a:lnTo>
                  <a:pt x="3584257" y="2470213"/>
                </a:lnTo>
                <a:lnTo>
                  <a:pt x="0" y="2470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81" t="-20421" r="-21701" b="-542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48028" y="2796899"/>
            <a:ext cx="4010419" cy="2270591"/>
          </a:xfrm>
          <a:custGeom>
            <a:avLst/>
            <a:gdLst/>
            <a:ahLst/>
            <a:cxnLst/>
            <a:rect l="l" t="t" r="r" b="b"/>
            <a:pathLst>
              <a:path w="4010419" h="2270591">
                <a:moveTo>
                  <a:pt x="0" y="0"/>
                </a:moveTo>
                <a:lnTo>
                  <a:pt x="4010419" y="0"/>
                </a:lnTo>
                <a:lnTo>
                  <a:pt x="4010419" y="2270591"/>
                </a:lnTo>
                <a:lnTo>
                  <a:pt x="0" y="2270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169" t="-8888" r="-59911" b="-7290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78480" y="2540127"/>
            <a:ext cx="3328114" cy="2419022"/>
          </a:xfrm>
          <a:custGeom>
            <a:avLst/>
            <a:gdLst/>
            <a:ahLst/>
            <a:cxnLst/>
            <a:rect l="l" t="t" r="r" b="b"/>
            <a:pathLst>
              <a:path w="3328114" h="2419022">
                <a:moveTo>
                  <a:pt x="0" y="0"/>
                </a:moveTo>
                <a:lnTo>
                  <a:pt x="3328113" y="0"/>
                </a:lnTo>
                <a:lnTo>
                  <a:pt x="3328113" y="2419022"/>
                </a:lnTo>
                <a:lnTo>
                  <a:pt x="0" y="2419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348" t="-57600" r="-66643" b="-13802"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4652577" y="2918418"/>
            <a:ext cx="2724520" cy="2187172"/>
          </a:xfrm>
          <a:custGeom>
            <a:avLst/>
            <a:gdLst/>
            <a:ahLst/>
            <a:cxnLst/>
            <a:rect l="l" t="t" r="r" b="b"/>
            <a:pathLst>
              <a:path w="2724520" h="2187172">
                <a:moveTo>
                  <a:pt x="2724520" y="0"/>
                </a:moveTo>
                <a:lnTo>
                  <a:pt x="0" y="0"/>
                </a:lnTo>
                <a:lnTo>
                  <a:pt x="0" y="2187172"/>
                </a:lnTo>
                <a:lnTo>
                  <a:pt x="2724520" y="2187172"/>
                </a:lnTo>
                <a:lnTo>
                  <a:pt x="2724520" y="0"/>
                </a:lnTo>
                <a:close/>
              </a:path>
            </a:pathLst>
          </a:custGeom>
          <a:blipFill>
            <a:blip r:embed="rId7"/>
            <a:stretch>
              <a:fillRect l="-43159" t="-29764" r="-5117" b="-8764"/>
            </a:stretch>
          </a:blipFill>
        </p:spPr>
      </p:sp>
      <p:sp>
        <p:nvSpPr>
          <p:cNvPr id="19" name="Freeform 19"/>
          <p:cNvSpPr/>
          <p:nvPr/>
        </p:nvSpPr>
        <p:spPr>
          <a:xfrm rot="-8697547">
            <a:off x="208429" y="-99821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0"/>
                </a:moveTo>
                <a:lnTo>
                  <a:pt x="5189039" y="0"/>
                </a:lnTo>
                <a:lnTo>
                  <a:pt x="5189039" y="1547277"/>
                </a:lnTo>
                <a:lnTo>
                  <a:pt x="0" y="1547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086350" y="1285875"/>
            <a:ext cx="8115300" cy="109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9"/>
              </a:lnSpc>
              <a:spcBef>
                <a:spcPct val="0"/>
              </a:spcBef>
            </a:pPr>
            <a:r>
              <a:rPr lang="fa-IR" sz="8799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شرکت ما</a:t>
            </a:r>
            <a:endParaRPr lang="en-US" sz="8799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47418" y="54149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به روز بودن؟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01930" y="6028907"/>
            <a:ext cx="3722789" cy="23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به روز بودن و دنبال کردن روند دارد، می تواند ارائه شما را به یک سطح مدرن و رو به جلو تر برساند.</a:t>
            </a:r>
            <a:endParaRPr lang="en-US" sz="2100" u="none" strike="noStrike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765197" y="54530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تعامل ایجاد کردن؟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59609" y="6028907"/>
            <a:ext cx="3480491" cy="23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تعامل و گفتگو دارد، می تواند ارائه شما را به یک سطح فعال و مشارکتی تر برساند.</a:t>
            </a:r>
            <a:endParaRPr lang="en-US" sz="2100" u="none" strike="noStrike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124957" y="54149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هدف گذاری: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537236" y="6028907"/>
            <a:ext cx="3569358" cy="23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هدف گذاری و اندازه گیری دارد، می تواند ارائه شما را به یک سطح مشخص و قابل ارزیابی تر برساند</a:t>
            </a:r>
            <a:endParaRPr lang="en-US" sz="2100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323968" y="541496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چشم انداز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975886" y="6028907"/>
            <a:ext cx="3212234" cy="189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این قالب پاورپوینت دارای چندین راهنمای عملی و کاربردی است که می تواند ارائه شما را به یک سطح کارآمد و مهارتمند تر برساند</a:t>
            </a:r>
            <a:endParaRPr lang="en-US" sz="2100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9" name="Freeform 29"/>
          <p:cNvSpPr/>
          <p:nvPr/>
        </p:nvSpPr>
        <p:spPr>
          <a:xfrm rot="-10135509" flipV="1">
            <a:off x="12763857" y="582364"/>
            <a:ext cx="5189039" cy="1547277"/>
          </a:xfrm>
          <a:custGeom>
            <a:avLst/>
            <a:gdLst/>
            <a:ahLst/>
            <a:cxnLst/>
            <a:rect l="l" t="t" r="r" b="b"/>
            <a:pathLst>
              <a:path w="5189039" h="1547277">
                <a:moveTo>
                  <a:pt x="0" y="1547277"/>
                </a:moveTo>
                <a:lnTo>
                  <a:pt x="5189039" y="1547277"/>
                </a:lnTo>
                <a:lnTo>
                  <a:pt x="5189039" y="0"/>
                </a:lnTo>
                <a:lnTo>
                  <a:pt x="0" y="0"/>
                </a:lnTo>
                <a:lnTo>
                  <a:pt x="0" y="154727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1625600" cy="91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" cy="914400"/>
            </a:xfrm>
            <a:custGeom>
              <a:avLst/>
              <a:gdLst/>
              <a:ahLst/>
              <a:cxnLst/>
              <a:rect l="l" t="t" r="r" b="b"/>
              <a:pathLst>
                <a:path w="1625600" h="914400">
                  <a:moveTo>
                    <a:pt x="0" y="0"/>
                  </a:moveTo>
                  <a:lnTo>
                    <a:pt x="1625600" y="0"/>
                  </a:lnTo>
                  <a:lnTo>
                    <a:pt x="16256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25600" cy="962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5143500"/>
            <a:ext cx="9144000" cy="5143500"/>
            <a:chOff x="0" y="0"/>
            <a:chExt cx="1625600" cy="914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5600" cy="914400"/>
            </a:xfrm>
            <a:custGeom>
              <a:avLst/>
              <a:gdLst/>
              <a:ahLst/>
              <a:cxnLst/>
              <a:rect l="l" t="t" r="r" b="b"/>
              <a:pathLst>
                <a:path w="1625600" h="914400">
                  <a:moveTo>
                    <a:pt x="0" y="0"/>
                  </a:moveTo>
                  <a:lnTo>
                    <a:pt x="1625600" y="0"/>
                  </a:lnTo>
                  <a:lnTo>
                    <a:pt x="162560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25600" cy="962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783972" y="414337"/>
            <a:ext cx="4039756" cy="4314826"/>
          </a:xfrm>
          <a:custGeom>
            <a:avLst/>
            <a:gdLst/>
            <a:ahLst/>
            <a:cxnLst/>
            <a:rect l="l" t="t" r="r" b="b"/>
            <a:pathLst>
              <a:path w="4039756" h="4314826">
                <a:moveTo>
                  <a:pt x="0" y="0"/>
                </a:moveTo>
                <a:lnTo>
                  <a:pt x="4039756" y="0"/>
                </a:lnTo>
                <a:lnTo>
                  <a:pt x="4039756" y="4314826"/>
                </a:lnTo>
                <a:lnTo>
                  <a:pt x="0" y="4314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60778">
            <a:off x="5217391" y="986353"/>
            <a:ext cx="2853342" cy="1109237"/>
          </a:xfrm>
          <a:custGeom>
            <a:avLst/>
            <a:gdLst/>
            <a:ahLst/>
            <a:cxnLst/>
            <a:rect l="l" t="t" r="r" b="b"/>
            <a:pathLst>
              <a:path w="2853342" h="1109237">
                <a:moveTo>
                  <a:pt x="0" y="0"/>
                </a:moveTo>
                <a:lnTo>
                  <a:pt x="2853343" y="0"/>
                </a:lnTo>
                <a:lnTo>
                  <a:pt x="2853343" y="1109236"/>
                </a:lnTo>
                <a:lnTo>
                  <a:pt x="0" y="1109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2296" y="4940074"/>
            <a:ext cx="4231704" cy="5550352"/>
          </a:xfrm>
          <a:custGeom>
            <a:avLst/>
            <a:gdLst/>
            <a:ahLst/>
            <a:cxnLst/>
            <a:rect l="l" t="t" r="r" b="b"/>
            <a:pathLst>
              <a:path w="4231704" h="5550352">
                <a:moveTo>
                  <a:pt x="0" y="0"/>
                </a:moveTo>
                <a:lnTo>
                  <a:pt x="4231704" y="0"/>
                </a:lnTo>
                <a:lnTo>
                  <a:pt x="4231704" y="5550352"/>
                </a:lnTo>
                <a:lnTo>
                  <a:pt x="0" y="55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139" t="-41926" r="-22139" b="-22869"/>
            </a:stretch>
          </a:blipFill>
        </p:spPr>
      </p:sp>
      <p:sp>
        <p:nvSpPr>
          <p:cNvPr id="11" name="Freeform 11"/>
          <p:cNvSpPr/>
          <p:nvPr/>
        </p:nvSpPr>
        <p:spPr>
          <a:xfrm rot="770865">
            <a:off x="5851622" y="8046642"/>
            <a:ext cx="1627674" cy="937947"/>
          </a:xfrm>
          <a:custGeom>
            <a:avLst/>
            <a:gdLst/>
            <a:ahLst/>
            <a:cxnLst/>
            <a:rect l="l" t="t" r="r" b="b"/>
            <a:pathLst>
              <a:path w="1627674" h="937947">
                <a:moveTo>
                  <a:pt x="0" y="0"/>
                </a:moveTo>
                <a:lnTo>
                  <a:pt x="1627673" y="0"/>
                </a:lnTo>
                <a:lnTo>
                  <a:pt x="1627673" y="937947"/>
                </a:lnTo>
                <a:lnTo>
                  <a:pt x="0" y="937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47073" y="-124834"/>
            <a:ext cx="4340927" cy="5393168"/>
          </a:xfrm>
          <a:custGeom>
            <a:avLst/>
            <a:gdLst/>
            <a:ahLst/>
            <a:cxnLst/>
            <a:rect l="l" t="t" r="r" b="b"/>
            <a:pathLst>
              <a:path w="4340927" h="5393168">
                <a:moveTo>
                  <a:pt x="0" y="0"/>
                </a:moveTo>
                <a:lnTo>
                  <a:pt x="4340927" y="0"/>
                </a:lnTo>
                <a:lnTo>
                  <a:pt x="4340927" y="5393168"/>
                </a:lnTo>
                <a:lnTo>
                  <a:pt x="0" y="5393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154" t="-38822" r="-13154" b="-1377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810838" y="4729163"/>
            <a:ext cx="5715957" cy="5557837"/>
          </a:xfrm>
          <a:custGeom>
            <a:avLst/>
            <a:gdLst/>
            <a:ahLst/>
            <a:cxnLst/>
            <a:rect l="l" t="t" r="r" b="b"/>
            <a:pathLst>
              <a:path w="5715957" h="5557837">
                <a:moveTo>
                  <a:pt x="0" y="0"/>
                </a:moveTo>
                <a:lnTo>
                  <a:pt x="5715957" y="0"/>
                </a:lnTo>
                <a:lnTo>
                  <a:pt x="5715957" y="5557837"/>
                </a:lnTo>
                <a:lnTo>
                  <a:pt x="0" y="5557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594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21502" y="3526681"/>
            <a:ext cx="759183" cy="1202482"/>
          </a:xfrm>
          <a:custGeom>
            <a:avLst/>
            <a:gdLst/>
            <a:ahLst/>
            <a:cxnLst/>
            <a:rect l="l" t="t" r="r" b="b"/>
            <a:pathLst>
              <a:path w="759183" h="1202482">
                <a:moveTo>
                  <a:pt x="0" y="0"/>
                </a:moveTo>
                <a:lnTo>
                  <a:pt x="759184" y="0"/>
                </a:lnTo>
                <a:lnTo>
                  <a:pt x="759184" y="1202482"/>
                </a:lnTo>
                <a:lnTo>
                  <a:pt x="0" y="1202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45976"/>
            </a:stretch>
          </a:blipFill>
        </p:spPr>
      </p:sp>
      <p:sp>
        <p:nvSpPr>
          <p:cNvPr id="15" name="Freeform 15"/>
          <p:cNvSpPr/>
          <p:nvPr/>
        </p:nvSpPr>
        <p:spPr>
          <a:xfrm rot="536019">
            <a:off x="14504117" y="6458050"/>
            <a:ext cx="2879607" cy="831486"/>
          </a:xfrm>
          <a:custGeom>
            <a:avLst/>
            <a:gdLst/>
            <a:ahLst/>
            <a:cxnLst/>
            <a:rect l="l" t="t" r="r" b="b"/>
            <a:pathLst>
              <a:path w="2879607" h="831486">
                <a:moveTo>
                  <a:pt x="0" y="0"/>
                </a:moveTo>
                <a:lnTo>
                  <a:pt x="2879607" y="0"/>
                </a:lnTo>
                <a:lnTo>
                  <a:pt x="2879607" y="831487"/>
                </a:lnTo>
                <a:lnTo>
                  <a:pt x="0" y="831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6762" y="5707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ما کی هستیم؟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6461" y="1184736"/>
            <a:ext cx="3745949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به طور خلاصه در مورد آنچه می خواهید بحث کنید توضیح دهید.</a:t>
            </a:r>
            <a:endParaRPr lang="en-US" sz="2100" u="none" strike="noStrike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638398" y="5707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چه کار می کنیم؟</a:t>
            </a:r>
            <a:endParaRPr lang="en-US" sz="3600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638097" y="1184736"/>
            <a:ext cx="4077602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626"/>
                </a:solidFill>
                <a:latin typeface="Gotham"/>
                <a:cs typeface="B Nazanin" panose="00000400000000000000" pitchFamily="2" charset="-78"/>
              </a:rPr>
              <a:t>به طور خلاصه در مورد آنچه می خواهید بحث کنید توضیح دهید.</a:t>
            </a:r>
            <a:endParaRPr lang="en-US" sz="2100" u="none" strike="noStrike" dirty="0">
              <a:solidFill>
                <a:srgbClr val="FFF626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87062" y="57142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F626"/>
                </a:solidFill>
                <a:latin typeface="One Little Font Full Bold"/>
                <a:cs typeface="B Nazanin" panose="00000400000000000000" pitchFamily="2" charset="-78"/>
              </a:rPr>
              <a:t>ماموریت</a:t>
            </a:r>
            <a:endParaRPr lang="en-US" sz="3600" dirty="0">
              <a:solidFill>
                <a:srgbClr val="FFF626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86762" y="6328236"/>
            <a:ext cx="407730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626"/>
                </a:solidFill>
                <a:latin typeface="Gotham"/>
                <a:cs typeface="B Nazanin" panose="00000400000000000000" pitchFamily="2" charset="-78"/>
              </a:rPr>
              <a:t>بیانیه چشم انداز بزرگ خود را وارد کنید!</a:t>
            </a:r>
            <a:endParaRPr lang="en-US" sz="2100" dirty="0">
              <a:solidFill>
                <a:srgbClr val="FFF626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638699" y="5714292"/>
            <a:ext cx="4077301" cy="55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1737B7"/>
                </a:solidFill>
                <a:latin typeface="One Little Font Full Bold"/>
                <a:cs typeface="B Nazanin" panose="00000400000000000000" pitchFamily="2" charset="-78"/>
              </a:rPr>
              <a:t>چشم انداز</a:t>
            </a:r>
            <a:endParaRPr lang="en-US" sz="3600" dirty="0">
              <a:solidFill>
                <a:srgbClr val="1737B7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638398" y="6328236"/>
            <a:ext cx="407730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1737B7"/>
                </a:solidFill>
                <a:latin typeface="Gotham"/>
                <a:cs typeface="B Nazanin" panose="00000400000000000000" pitchFamily="2" charset="-78"/>
              </a:rPr>
              <a:t>بیانیه چشم انداز بزرگ خود را وارد کنید!</a:t>
            </a:r>
            <a:endParaRPr lang="en-US" sz="2100" dirty="0">
              <a:solidFill>
                <a:srgbClr val="1737B7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26153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5868384" y="-2294488"/>
            <a:ext cx="14875976" cy="14875976"/>
          </a:xfrm>
          <a:custGeom>
            <a:avLst/>
            <a:gdLst/>
            <a:ahLst/>
            <a:cxnLst/>
            <a:rect l="l" t="t" r="r" b="b"/>
            <a:pathLst>
              <a:path w="14875976" h="14875976">
                <a:moveTo>
                  <a:pt x="0" y="0"/>
                </a:moveTo>
                <a:lnTo>
                  <a:pt x="14875976" y="0"/>
                </a:lnTo>
                <a:lnTo>
                  <a:pt x="14875976" y="14875976"/>
                </a:lnTo>
                <a:lnTo>
                  <a:pt x="0" y="1487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5928" y="1843495"/>
            <a:ext cx="7621816" cy="76218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solidFill>
              <a:srgbClr val="FFF62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35928" y="1843495"/>
            <a:ext cx="7621816" cy="762181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-27940" y="-27940"/>
              <a:ext cx="6405880" cy="6404610"/>
            </a:xfrm>
            <a:custGeom>
              <a:avLst/>
              <a:gdLst/>
              <a:ahLst/>
              <a:cxnLst/>
              <a:rect l="l" t="t" r="r" b="b"/>
              <a:pathLst>
                <a:path w="6405880" h="6404610">
                  <a:moveTo>
                    <a:pt x="3351530" y="113030"/>
                  </a:moveTo>
                  <a:lnTo>
                    <a:pt x="3514090" y="386080"/>
                  </a:lnTo>
                  <a:cubicBezTo>
                    <a:pt x="3569970" y="478790"/>
                    <a:pt x="3695700" y="499110"/>
                    <a:pt x="3776980" y="427990"/>
                  </a:cubicBezTo>
                  <a:lnTo>
                    <a:pt x="4015740" y="217170"/>
                  </a:lnTo>
                  <a:cubicBezTo>
                    <a:pt x="4114800" y="130810"/>
                    <a:pt x="4269740" y="181610"/>
                    <a:pt x="4298950" y="308610"/>
                  </a:cubicBezTo>
                  <a:lnTo>
                    <a:pt x="4368800" y="618490"/>
                  </a:lnTo>
                  <a:cubicBezTo>
                    <a:pt x="4392930" y="723900"/>
                    <a:pt x="4505960" y="782320"/>
                    <a:pt x="4606290" y="739140"/>
                  </a:cubicBezTo>
                  <a:lnTo>
                    <a:pt x="4898390" y="614680"/>
                  </a:lnTo>
                  <a:cubicBezTo>
                    <a:pt x="5019040" y="562610"/>
                    <a:pt x="5151120" y="659130"/>
                    <a:pt x="5139690" y="789940"/>
                  </a:cubicBezTo>
                  <a:lnTo>
                    <a:pt x="5110480" y="1106170"/>
                  </a:lnTo>
                  <a:cubicBezTo>
                    <a:pt x="5100320" y="1214120"/>
                    <a:pt x="5190490" y="1304290"/>
                    <a:pt x="5298440" y="1294130"/>
                  </a:cubicBezTo>
                  <a:lnTo>
                    <a:pt x="5614670" y="1264920"/>
                  </a:lnTo>
                  <a:cubicBezTo>
                    <a:pt x="5745480" y="1253490"/>
                    <a:pt x="5840730" y="1385570"/>
                    <a:pt x="5789930" y="1506220"/>
                  </a:cubicBezTo>
                  <a:lnTo>
                    <a:pt x="5665470" y="1798320"/>
                  </a:lnTo>
                  <a:cubicBezTo>
                    <a:pt x="5622290" y="1897380"/>
                    <a:pt x="5680710" y="2011680"/>
                    <a:pt x="5786120" y="2035810"/>
                  </a:cubicBezTo>
                  <a:lnTo>
                    <a:pt x="6096000" y="2105660"/>
                  </a:lnTo>
                  <a:cubicBezTo>
                    <a:pt x="6224270" y="2134870"/>
                    <a:pt x="6275070" y="2289810"/>
                    <a:pt x="6187440" y="2388870"/>
                  </a:cubicBezTo>
                  <a:lnTo>
                    <a:pt x="5977890" y="2627630"/>
                  </a:lnTo>
                  <a:cubicBezTo>
                    <a:pt x="5906770" y="2708910"/>
                    <a:pt x="5927090" y="2834640"/>
                    <a:pt x="6019800" y="2890520"/>
                  </a:cubicBezTo>
                  <a:lnTo>
                    <a:pt x="6292850" y="3053080"/>
                  </a:lnTo>
                  <a:cubicBezTo>
                    <a:pt x="6405880" y="3120390"/>
                    <a:pt x="6405880" y="3282950"/>
                    <a:pt x="6292850" y="3350260"/>
                  </a:cubicBezTo>
                  <a:lnTo>
                    <a:pt x="6019800" y="3512820"/>
                  </a:lnTo>
                  <a:cubicBezTo>
                    <a:pt x="5927090" y="3568700"/>
                    <a:pt x="5906770" y="3694430"/>
                    <a:pt x="5977890" y="3775710"/>
                  </a:cubicBezTo>
                  <a:lnTo>
                    <a:pt x="6187440" y="4014470"/>
                  </a:lnTo>
                  <a:cubicBezTo>
                    <a:pt x="6273800" y="4113530"/>
                    <a:pt x="6223000" y="4268470"/>
                    <a:pt x="6096000" y="4297680"/>
                  </a:cubicBezTo>
                  <a:lnTo>
                    <a:pt x="5786120" y="4367530"/>
                  </a:lnTo>
                  <a:cubicBezTo>
                    <a:pt x="5680710" y="4391660"/>
                    <a:pt x="5622290" y="4504690"/>
                    <a:pt x="5665470" y="4605020"/>
                  </a:cubicBezTo>
                  <a:lnTo>
                    <a:pt x="5789930" y="4897120"/>
                  </a:lnTo>
                  <a:cubicBezTo>
                    <a:pt x="5842000" y="5017770"/>
                    <a:pt x="5745480" y="5149850"/>
                    <a:pt x="5614670" y="5138420"/>
                  </a:cubicBezTo>
                  <a:lnTo>
                    <a:pt x="5298440" y="5109210"/>
                  </a:lnTo>
                  <a:cubicBezTo>
                    <a:pt x="5190490" y="5099050"/>
                    <a:pt x="5100320" y="5189220"/>
                    <a:pt x="5110480" y="5297170"/>
                  </a:cubicBezTo>
                  <a:lnTo>
                    <a:pt x="5139690" y="5613400"/>
                  </a:lnTo>
                  <a:cubicBezTo>
                    <a:pt x="5151120" y="5744210"/>
                    <a:pt x="5019040" y="5839460"/>
                    <a:pt x="4898390" y="5788660"/>
                  </a:cubicBezTo>
                  <a:lnTo>
                    <a:pt x="4606290" y="5664200"/>
                  </a:lnTo>
                  <a:cubicBezTo>
                    <a:pt x="4507230" y="5621020"/>
                    <a:pt x="4392930" y="5679440"/>
                    <a:pt x="4368800" y="5784850"/>
                  </a:cubicBezTo>
                  <a:lnTo>
                    <a:pt x="4298950" y="6094730"/>
                  </a:lnTo>
                  <a:cubicBezTo>
                    <a:pt x="4269740" y="6223000"/>
                    <a:pt x="4114800" y="6273800"/>
                    <a:pt x="4015740" y="6186170"/>
                  </a:cubicBezTo>
                  <a:lnTo>
                    <a:pt x="3776980" y="5976620"/>
                  </a:lnTo>
                  <a:cubicBezTo>
                    <a:pt x="3695700" y="5905500"/>
                    <a:pt x="3569970" y="5925820"/>
                    <a:pt x="3514090" y="6018530"/>
                  </a:cubicBezTo>
                  <a:lnTo>
                    <a:pt x="3351530" y="6291580"/>
                  </a:lnTo>
                  <a:cubicBezTo>
                    <a:pt x="3284220" y="6404610"/>
                    <a:pt x="3121660" y="6404610"/>
                    <a:pt x="3054350" y="6291580"/>
                  </a:cubicBezTo>
                  <a:lnTo>
                    <a:pt x="2891790" y="6018530"/>
                  </a:lnTo>
                  <a:cubicBezTo>
                    <a:pt x="2835910" y="5925820"/>
                    <a:pt x="2710180" y="5905500"/>
                    <a:pt x="2628900" y="5976620"/>
                  </a:cubicBezTo>
                  <a:lnTo>
                    <a:pt x="2390140" y="6188710"/>
                  </a:lnTo>
                  <a:cubicBezTo>
                    <a:pt x="2291080" y="6275070"/>
                    <a:pt x="2136140" y="6224270"/>
                    <a:pt x="2106930" y="6097270"/>
                  </a:cubicBezTo>
                  <a:lnTo>
                    <a:pt x="2037080" y="5787390"/>
                  </a:lnTo>
                  <a:cubicBezTo>
                    <a:pt x="2012950" y="5681980"/>
                    <a:pt x="1899920" y="5623560"/>
                    <a:pt x="1799590" y="5666740"/>
                  </a:cubicBezTo>
                  <a:lnTo>
                    <a:pt x="1507490" y="5791200"/>
                  </a:lnTo>
                  <a:cubicBezTo>
                    <a:pt x="1386840" y="5843270"/>
                    <a:pt x="1254760" y="5746750"/>
                    <a:pt x="1266190" y="5615940"/>
                  </a:cubicBezTo>
                  <a:lnTo>
                    <a:pt x="1295400" y="5299710"/>
                  </a:lnTo>
                  <a:cubicBezTo>
                    <a:pt x="1305560" y="5191760"/>
                    <a:pt x="1215390" y="5101590"/>
                    <a:pt x="1107440" y="5111750"/>
                  </a:cubicBezTo>
                  <a:lnTo>
                    <a:pt x="789940" y="5139690"/>
                  </a:lnTo>
                  <a:cubicBezTo>
                    <a:pt x="659130" y="5151120"/>
                    <a:pt x="563880" y="5019040"/>
                    <a:pt x="614680" y="4898390"/>
                  </a:cubicBezTo>
                  <a:lnTo>
                    <a:pt x="739140" y="4606290"/>
                  </a:lnTo>
                  <a:cubicBezTo>
                    <a:pt x="782320" y="4507231"/>
                    <a:pt x="723900" y="4392931"/>
                    <a:pt x="618490" y="4368800"/>
                  </a:cubicBezTo>
                  <a:lnTo>
                    <a:pt x="308610" y="4298950"/>
                  </a:lnTo>
                  <a:cubicBezTo>
                    <a:pt x="180340" y="4269740"/>
                    <a:pt x="129540" y="4114800"/>
                    <a:pt x="217170" y="4015740"/>
                  </a:cubicBezTo>
                  <a:lnTo>
                    <a:pt x="426720" y="3776980"/>
                  </a:lnTo>
                  <a:cubicBezTo>
                    <a:pt x="497840" y="3695700"/>
                    <a:pt x="477520" y="3569970"/>
                    <a:pt x="384810" y="3514090"/>
                  </a:cubicBezTo>
                  <a:lnTo>
                    <a:pt x="113030" y="3351530"/>
                  </a:lnTo>
                  <a:cubicBezTo>
                    <a:pt x="0" y="3284220"/>
                    <a:pt x="0" y="3121660"/>
                    <a:pt x="113030" y="3054350"/>
                  </a:cubicBezTo>
                  <a:lnTo>
                    <a:pt x="386080" y="2891790"/>
                  </a:lnTo>
                  <a:cubicBezTo>
                    <a:pt x="478790" y="2835910"/>
                    <a:pt x="499110" y="2710180"/>
                    <a:pt x="427990" y="2628900"/>
                  </a:cubicBezTo>
                  <a:lnTo>
                    <a:pt x="217170" y="2390140"/>
                  </a:lnTo>
                  <a:cubicBezTo>
                    <a:pt x="130810" y="2291080"/>
                    <a:pt x="181610" y="2136140"/>
                    <a:pt x="308610" y="2106930"/>
                  </a:cubicBezTo>
                  <a:lnTo>
                    <a:pt x="618490" y="2037080"/>
                  </a:lnTo>
                  <a:cubicBezTo>
                    <a:pt x="723900" y="2012950"/>
                    <a:pt x="782320" y="1899920"/>
                    <a:pt x="739140" y="1799590"/>
                  </a:cubicBezTo>
                  <a:lnTo>
                    <a:pt x="614680" y="1507490"/>
                  </a:lnTo>
                  <a:cubicBezTo>
                    <a:pt x="562610" y="1386840"/>
                    <a:pt x="659130" y="1254760"/>
                    <a:pt x="789940" y="1266190"/>
                  </a:cubicBezTo>
                  <a:lnTo>
                    <a:pt x="1106170" y="1295400"/>
                  </a:lnTo>
                  <a:cubicBezTo>
                    <a:pt x="1214120" y="1305560"/>
                    <a:pt x="1304290" y="1215390"/>
                    <a:pt x="1294130" y="1107440"/>
                  </a:cubicBezTo>
                  <a:lnTo>
                    <a:pt x="1266190" y="789940"/>
                  </a:lnTo>
                  <a:cubicBezTo>
                    <a:pt x="1254760" y="659130"/>
                    <a:pt x="1386840" y="563880"/>
                    <a:pt x="1507490" y="614680"/>
                  </a:cubicBezTo>
                  <a:lnTo>
                    <a:pt x="1799590" y="739140"/>
                  </a:lnTo>
                  <a:cubicBezTo>
                    <a:pt x="1898650" y="782320"/>
                    <a:pt x="2012950" y="723900"/>
                    <a:pt x="2037080" y="618490"/>
                  </a:cubicBezTo>
                  <a:lnTo>
                    <a:pt x="2106930" y="308610"/>
                  </a:lnTo>
                  <a:cubicBezTo>
                    <a:pt x="2136140" y="180340"/>
                    <a:pt x="2291080" y="129540"/>
                    <a:pt x="2390140" y="217170"/>
                  </a:cubicBezTo>
                  <a:lnTo>
                    <a:pt x="2628900" y="426720"/>
                  </a:lnTo>
                  <a:cubicBezTo>
                    <a:pt x="2710180" y="497840"/>
                    <a:pt x="2835910" y="477520"/>
                    <a:pt x="2891790" y="384810"/>
                  </a:cubicBezTo>
                  <a:lnTo>
                    <a:pt x="3054350" y="111760"/>
                  </a:lnTo>
                  <a:cubicBezTo>
                    <a:pt x="3121660" y="0"/>
                    <a:pt x="3284220" y="0"/>
                    <a:pt x="3351530" y="113030"/>
                  </a:cubicBezTo>
                  <a:close/>
                </a:path>
              </a:pathLst>
            </a:custGeom>
            <a:blipFill>
              <a:blip r:embed="rId4"/>
              <a:stretch>
                <a:fillRect l="-30075" t="-31374" r="-23459" b="-9868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347293" y="198573"/>
            <a:ext cx="6897059" cy="6428440"/>
          </a:xfrm>
          <a:custGeom>
            <a:avLst/>
            <a:gdLst/>
            <a:ahLst/>
            <a:cxnLst/>
            <a:rect l="l" t="t" r="r" b="b"/>
            <a:pathLst>
              <a:path w="6897059" h="6428440">
                <a:moveTo>
                  <a:pt x="0" y="0"/>
                </a:moveTo>
                <a:lnTo>
                  <a:pt x="6897058" y="0"/>
                </a:lnTo>
                <a:lnTo>
                  <a:pt x="6897058" y="6428440"/>
                </a:lnTo>
                <a:lnTo>
                  <a:pt x="0" y="642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415" t="-11487" r="-34415" b="-1598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43043" y="1843495"/>
            <a:ext cx="4327468" cy="2228646"/>
          </a:xfrm>
          <a:custGeom>
            <a:avLst/>
            <a:gdLst/>
            <a:ahLst/>
            <a:cxnLst/>
            <a:rect l="l" t="t" r="r" b="b"/>
            <a:pathLst>
              <a:path w="4327468" h="2228646">
                <a:moveTo>
                  <a:pt x="0" y="0"/>
                </a:moveTo>
                <a:lnTo>
                  <a:pt x="4327468" y="0"/>
                </a:lnTo>
                <a:lnTo>
                  <a:pt x="4327468" y="2228646"/>
                </a:lnTo>
                <a:lnTo>
                  <a:pt x="0" y="2228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26614" flipH="1">
            <a:off x="11371828" y="1144639"/>
            <a:ext cx="6526171" cy="1945986"/>
          </a:xfrm>
          <a:custGeom>
            <a:avLst/>
            <a:gdLst/>
            <a:ahLst/>
            <a:cxnLst/>
            <a:rect l="l" t="t" r="r" b="b"/>
            <a:pathLst>
              <a:path w="6526171" h="1945986">
                <a:moveTo>
                  <a:pt x="6526172" y="0"/>
                </a:moveTo>
                <a:lnTo>
                  <a:pt x="0" y="0"/>
                </a:lnTo>
                <a:lnTo>
                  <a:pt x="0" y="1945985"/>
                </a:lnTo>
                <a:lnTo>
                  <a:pt x="6526172" y="1945985"/>
                </a:lnTo>
                <a:lnTo>
                  <a:pt x="65261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617334" y="4530090"/>
            <a:ext cx="7378075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fa-IR" sz="9600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پروژه های ما</a:t>
            </a:r>
            <a:endParaRPr lang="en-US" sz="9600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77854" y="5676900"/>
            <a:ext cx="8334517" cy="4470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fa-IR" sz="2800" u="none" strike="noStrike" dirty="0">
                <a:solidFill>
                  <a:srgbClr val="FFFFFF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هدف گذاری و اندازه گیری دارد، می تواند ارائه شما را به یک سطح مشخص و قابل ارزیابی تر برساند. شما می توانید از اهداف کوتاه مدت و بلند مدت در مورد دامپروری و حیوانات خانگی برای تعیین جهت و پیشرفت ارائه خود استفاده کنید. شما می توانید از شاخص ها، معیارها، استانداردها و پیش بینی ها برای اندازه گیری و ارزیابی عملکرد و نتایج ارائه خود استفاده کنید.</a:t>
            </a:r>
            <a:endParaRPr lang="en-US" sz="2800" u="none" strike="noStrike" dirty="0">
              <a:solidFill>
                <a:srgbClr val="FFFFFF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7259300" y="9258300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48408"/>
            <a:ext cx="3870752" cy="3547587"/>
            <a:chOff x="0" y="0"/>
            <a:chExt cx="846194" cy="775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386496"/>
            <a:ext cx="3870752" cy="3547587"/>
            <a:chOff x="0" y="0"/>
            <a:chExt cx="846194" cy="775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52590" y="2648408"/>
            <a:ext cx="3870752" cy="3547587"/>
            <a:chOff x="0" y="0"/>
            <a:chExt cx="846194" cy="7755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52590" y="6386496"/>
            <a:ext cx="3870752" cy="3547587"/>
            <a:chOff x="0" y="0"/>
            <a:chExt cx="846194" cy="7755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4" cy="775547"/>
            </a:xfrm>
            <a:custGeom>
              <a:avLst/>
              <a:gdLst/>
              <a:ahLst/>
              <a:cxnLst/>
              <a:rect l="l" t="t" r="r" b="b"/>
              <a:pathLst>
                <a:path w="846194" h="775547">
                  <a:moveTo>
                    <a:pt x="102005" y="0"/>
                  </a:moveTo>
                  <a:lnTo>
                    <a:pt x="744189" y="0"/>
                  </a:lnTo>
                  <a:cubicBezTo>
                    <a:pt x="800525" y="0"/>
                    <a:pt x="846194" y="45669"/>
                    <a:pt x="846194" y="102005"/>
                  </a:cubicBezTo>
                  <a:lnTo>
                    <a:pt x="846194" y="673541"/>
                  </a:lnTo>
                  <a:cubicBezTo>
                    <a:pt x="846194" y="700595"/>
                    <a:pt x="835447" y="726540"/>
                    <a:pt x="816318" y="745670"/>
                  </a:cubicBezTo>
                  <a:cubicBezTo>
                    <a:pt x="797188" y="764800"/>
                    <a:pt x="771243" y="775547"/>
                    <a:pt x="744189" y="775547"/>
                  </a:cubicBezTo>
                  <a:lnTo>
                    <a:pt x="102005" y="775547"/>
                  </a:lnTo>
                  <a:cubicBezTo>
                    <a:pt x="74952" y="775547"/>
                    <a:pt x="49006" y="764800"/>
                    <a:pt x="29877" y="745670"/>
                  </a:cubicBezTo>
                  <a:cubicBezTo>
                    <a:pt x="10747" y="726540"/>
                    <a:pt x="0" y="700595"/>
                    <a:pt x="0" y="673541"/>
                  </a:cubicBezTo>
                  <a:lnTo>
                    <a:pt x="0" y="102005"/>
                  </a:lnTo>
                  <a:cubicBezTo>
                    <a:pt x="0" y="74952"/>
                    <a:pt x="10747" y="49006"/>
                    <a:pt x="29877" y="29877"/>
                  </a:cubicBezTo>
                  <a:cubicBezTo>
                    <a:pt x="49006" y="10747"/>
                    <a:pt x="74952" y="0"/>
                    <a:pt x="102005" y="0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46194" cy="82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75792" y="45973"/>
            <a:ext cx="13485981" cy="134859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9336" y="9336"/>
              <a:ext cx="794129" cy="794129"/>
            </a:xfrm>
            <a:custGeom>
              <a:avLst/>
              <a:gdLst/>
              <a:ahLst/>
              <a:cxnLst/>
              <a:rect l="l" t="t" r="r" b="b"/>
              <a:pathLst>
                <a:path w="794129" h="794129">
                  <a:moveTo>
                    <a:pt x="425673" y="13236"/>
                  </a:moveTo>
                  <a:lnTo>
                    <a:pt x="425673" y="13236"/>
                  </a:lnTo>
                  <a:cubicBezTo>
                    <a:pt x="443444" y="27257"/>
                    <a:pt x="467230" y="31024"/>
                    <a:pt x="488465" y="23181"/>
                  </a:cubicBezTo>
                  <a:lnTo>
                    <a:pt x="488465" y="23181"/>
                  </a:lnTo>
                  <a:cubicBezTo>
                    <a:pt x="508510" y="15777"/>
                    <a:pt x="531017" y="23090"/>
                    <a:pt x="542881" y="40862"/>
                  </a:cubicBezTo>
                  <a:lnTo>
                    <a:pt x="542882" y="40862"/>
                  </a:lnTo>
                  <a:cubicBezTo>
                    <a:pt x="555451" y="59689"/>
                    <a:pt x="576908" y="70622"/>
                    <a:pt x="599527" y="69724"/>
                  </a:cubicBezTo>
                  <a:lnTo>
                    <a:pt x="599528" y="69724"/>
                  </a:lnTo>
                  <a:cubicBezTo>
                    <a:pt x="620880" y="68877"/>
                    <a:pt x="640025" y="82787"/>
                    <a:pt x="645818" y="103356"/>
                  </a:cubicBezTo>
                  <a:lnTo>
                    <a:pt x="645818" y="103356"/>
                  </a:lnTo>
                  <a:cubicBezTo>
                    <a:pt x="651954" y="125145"/>
                    <a:pt x="668983" y="142174"/>
                    <a:pt x="690772" y="148310"/>
                  </a:cubicBezTo>
                  <a:lnTo>
                    <a:pt x="690772" y="148310"/>
                  </a:lnTo>
                  <a:cubicBezTo>
                    <a:pt x="711341" y="154103"/>
                    <a:pt x="725250" y="173248"/>
                    <a:pt x="724403" y="194600"/>
                  </a:cubicBezTo>
                  <a:lnTo>
                    <a:pt x="724403" y="194601"/>
                  </a:lnTo>
                  <a:cubicBezTo>
                    <a:pt x="723506" y="217220"/>
                    <a:pt x="734439" y="238677"/>
                    <a:pt x="753266" y="251246"/>
                  </a:cubicBezTo>
                  <a:lnTo>
                    <a:pt x="753266" y="251246"/>
                  </a:lnTo>
                  <a:cubicBezTo>
                    <a:pt x="771038" y="263111"/>
                    <a:pt x="778351" y="285618"/>
                    <a:pt x="770947" y="305663"/>
                  </a:cubicBezTo>
                  <a:lnTo>
                    <a:pt x="770947" y="305663"/>
                  </a:lnTo>
                  <a:cubicBezTo>
                    <a:pt x="763103" y="326898"/>
                    <a:pt x="766871" y="350684"/>
                    <a:pt x="780892" y="368455"/>
                  </a:cubicBezTo>
                  <a:lnTo>
                    <a:pt x="780892" y="368455"/>
                  </a:lnTo>
                  <a:cubicBezTo>
                    <a:pt x="794128" y="385231"/>
                    <a:pt x="794128" y="408897"/>
                    <a:pt x="780892" y="425673"/>
                  </a:cubicBezTo>
                  <a:lnTo>
                    <a:pt x="780892" y="425673"/>
                  </a:lnTo>
                  <a:cubicBezTo>
                    <a:pt x="766871" y="443444"/>
                    <a:pt x="763103" y="467230"/>
                    <a:pt x="770947" y="488465"/>
                  </a:cubicBezTo>
                  <a:lnTo>
                    <a:pt x="770947" y="488465"/>
                  </a:lnTo>
                  <a:cubicBezTo>
                    <a:pt x="778351" y="508510"/>
                    <a:pt x="771038" y="531017"/>
                    <a:pt x="753266" y="542882"/>
                  </a:cubicBezTo>
                  <a:lnTo>
                    <a:pt x="753266" y="542882"/>
                  </a:lnTo>
                  <a:cubicBezTo>
                    <a:pt x="734439" y="555451"/>
                    <a:pt x="723506" y="576908"/>
                    <a:pt x="724403" y="599527"/>
                  </a:cubicBezTo>
                  <a:lnTo>
                    <a:pt x="724403" y="599528"/>
                  </a:lnTo>
                  <a:cubicBezTo>
                    <a:pt x="725250" y="620880"/>
                    <a:pt x="711341" y="640025"/>
                    <a:pt x="690772" y="645818"/>
                  </a:cubicBezTo>
                  <a:lnTo>
                    <a:pt x="690772" y="645818"/>
                  </a:lnTo>
                  <a:cubicBezTo>
                    <a:pt x="668983" y="651954"/>
                    <a:pt x="651954" y="668983"/>
                    <a:pt x="645818" y="690772"/>
                  </a:cubicBezTo>
                  <a:lnTo>
                    <a:pt x="645818" y="690772"/>
                  </a:lnTo>
                  <a:cubicBezTo>
                    <a:pt x="640025" y="711341"/>
                    <a:pt x="620880" y="725250"/>
                    <a:pt x="599528" y="724403"/>
                  </a:cubicBezTo>
                  <a:lnTo>
                    <a:pt x="599527" y="724403"/>
                  </a:lnTo>
                  <a:cubicBezTo>
                    <a:pt x="576908" y="723506"/>
                    <a:pt x="555451" y="734439"/>
                    <a:pt x="542882" y="753266"/>
                  </a:cubicBezTo>
                  <a:lnTo>
                    <a:pt x="542882" y="753266"/>
                  </a:lnTo>
                  <a:cubicBezTo>
                    <a:pt x="531017" y="771038"/>
                    <a:pt x="508510" y="778351"/>
                    <a:pt x="488465" y="770947"/>
                  </a:cubicBezTo>
                  <a:lnTo>
                    <a:pt x="488465" y="770947"/>
                  </a:lnTo>
                  <a:cubicBezTo>
                    <a:pt x="467230" y="763103"/>
                    <a:pt x="443444" y="766871"/>
                    <a:pt x="425673" y="780892"/>
                  </a:cubicBezTo>
                  <a:lnTo>
                    <a:pt x="425673" y="780892"/>
                  </a:lnTo>
                  <a:cubicBezTo>
                    <a:pt x="408897" y="794128"/>
                    <a:pt x="385231" y="794128"/>
                    <a:pt x="368455" y="780892"/>
                  </a:cubicBezTo>
                  <a:lnTo>
                    <a:pt x="368455" y="780892"/>
                  </a:lnTo>
                  <a:cubicBezTo>
                    <a:pt x="350684" y="766871"/>
                    <a:pt x="326898" y="763103"/>
                    <a:pt x="305663" y="770947"/>
                  </a:cubicBezTo>
                  <a:lnTo>
                    <a:pt x="305663" y="770947"/>
                  </a:lnTo>
                  <a:cubicBezTo>
                    <a:pt x="285618" y="778351"/>
                    <a:pt x="263111" y="771038"/>
                    <a:pt x="251246" y="753266"/>
                  </a:cubicBezTo>
                  <a:lnTo>
                    <a:pt x="251246" y="753266"/>
                  </a:lnTo>
                  <a:cubicBezTo>
                    <a:pt x="238677" y="734439"/>
                    <a:pt x="217220" y="723506"/>
                    <a:pt x="194601" y="724403"/>
                  </a:cubicBezTo>
                  <a:lnTo>
                    <a:pt x="194600" y="724403"/>
                  </a:lnTo>
                  <a:cubicBezTo>
                    <a:pt x="173248" y="725250"/>
                    <a:pt x="154103" y="711341"/>
                    <a:pt x="148310" y="690772"/>
                  </a:cubicBezTo>
                  <a:lnTo>
                    <a:pt x="148310" y="690772"/>
                  </a:lnTo>
                  <a:cubicBezTo>
                    <a:pt x="142174" y="668983"/>
                    <a:pt x="125145" y="651954"/>
                    <a:pt x="103356" y="645818"/>
                  </a:cubicBezTo>
                  <a:lnTo>
                    <a:pt x="103356" y="645818"/>
                  </a:lnTo>
                  <a:cubicBezTo>
                    <a:pt x="82787" y="640025"/>
                    <a:pt x="68877" y="620880"/>
                    <a:pt x="69724" y="599528"/>
                  </a:cubicBezTo>
                  <a:lnTo>
                    <a:pt x="69724" y="599527"/>
                  </a:lnTo>
                  <a:cubicBezTo>
                    <a:pt x="70622" y="576908"/>
                    <a:pt x="59689" y="555451"/>
                    <a:pt x="40862" y="542882"/>
                  </a:cubicBezTo>
                  <a:lnTo>
                    <a:pt x="40862" y="542881"/>
                  </a:lnTo>
                  <a:cubicBezTo>
                    <a:pt x="23090" y="531017"/>
                    <a:pt x="15777" y="508510"/>
                    <a:pt x="23181" y="488465"/>
                  </a:cubicBezTo>
                  <a:lnTo>
                    <a:pt x="23181" y="488465"/>
                  </a:lnTo>
                  <a:cubicBezTo>
                    <a:pt x="31024" y="467230"/>
                    <a:pt x="27257" y="443444"/>
                    <a:pt x="13236" y="425673"/>
                  </a:cubicBezTo>
                  <a:lnTo>
                    <a:pt x="13236" y="425673"/>
                  </a:lnTo>
                  <a:cubicBezTo>
                    <a:pt x="0" y="408897"/>
                    <a:pt x="0" y="385231"/>
                    <a:pt x="13236" y="368455"/>
                  </a:cubicBezTo>
                  <a:lnTo>
                    <a:pt x="13236" y="368455"/>
                  </a:lnTo>
                  <a:cubicBezTo>
                    <a:pt x="27257" y="350684"/>
                    <a:pt x="31024" y="326898"/>
                    <a:pt x="23181" y="305663"/>
                  </a:cubicBezTo>
                  <a:lnTo>
                    <a:pt x="23181" y="305663"/>
                  </a:lnTo>
                  <a:cubicBezTo>
                    <a:pt x="15777" y="285618"/>
                    <a:pt x="23090" y="263111"/>
                    <a:pt x="40862" y="251247"/>
                  </a:cubicBezTo>
                  <a:lnTo>
                    <a:pt x="40862" y="251246"/>
                  </a:lnTo>
                  <a:cubicBezTo>
                    <a:pt x="59689" y="238677"/>
                    <a:pt x="70622" y="217220"/>
                    <a:pt x="69724" y="194601"/>
                  </a:cubicBezTo>
                  <a:lnTo>
                    <a:pt x="69724" y="194601"/>
                  </a:lnTo>
                  <a:cubicBezTo>
                    <a:pt x="68877" y="173248"/>
                    <a:pt x="82787" y="154103"/>
                    <a:pt x="103356" y="148310"/>
                  </a:cubicBezTo>
                  <a:lnTo>
                    <a:pt x="103356" y="148310"/>
                  </a:lnTo>
                  <a:cubicBezTo>
                    <a:pt x="125145" y="142174"/>
                    <a:pt x="142174" y="125145"/>
                    <a:pt x="148310" y="103356"/>
                  </a:cubicBezTo>
                  <a:lnTo>
                    <a:pt x="148310" y="103356"/>
                  </a:lnTo>
                  <a:cubicBezTo>
                    <a:pt x="154103" y="82787"/>
                    <a:pt x="173248" y="68877"/>
                    <a:pt x="194601" y="69724"/>
                  </a:cubicBezTo>
                  <a:lnTo>
                    <a:pt x="194601" y="69724"/>
                  </a:lnTo>
                  <a:cubicBezTo>
                    <a:pt x="217220" y="70622"/>
                    <a:pt x="238677" y="59689"/>
                    <a:pt x="251246" y="40862"/>
                  </a:cubicBezTo>
                  <a:lnTo>
                    <a:pt x="251247" y="40862"/>
                  </a:lnTo>
                  <a:cubicBezTo>
                    <a:pt x="263111" y="23090"/>
                    <a:pt x="285618" y="15777"/>
                    <a:pt x="305663" y="23181"/>
                  </a:cubicBezTo>
                  <a:lnTo>
                    <a:pt x="305663" y="23181"/>
                  </a:lnTo>
                  <a:cubicBezTo>
                    <a:pt x="326898" y="31024"/>
                    <a:pt x="350684" y="27257"/>
                    <a:pt x="368455" y="13236"/>
                  </a:cubicBezTo>
                  <a:lnTo>
                    <a:pt x="368455" y="13236"/>
                  </a:lnTo>
                  <a:cubicBezTo>
                    <a:pt x="385231" y="0"/>
                    <a:pt x="408897" y="0"/>
                    <a:pt x="425673" y="13236"/>
                  </a:cubicBezTo>
                  <a:close/>
                </a:path>
              </a:pathLst>
            </a:custGeom>
            <a:solidFill>
              <a:srgbClr val="FFF62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9144000" y="594613"/>
            <a:ext cx="11370339" cy="9692387"/>
          </a:xfrm>
          <a:custGeom>
            <a:avLst/>
            <a:gdLst/>
            <a:ahLst/>
            <a:cxnLst/>
            <a:rect l="l" t="t" r="r" b="b"/>
            <a:pathLst>
              <a:path w="11370339" h="9692387">
                <a:moveTo>
                  <a:pt x="11370339" y="0"/>
                </a:moveTo>
                <a:lnTo>
                  <a:pt x="0" y="0"/>
                </a:lnTo>
                <a:lnTo>
                  <a:pt x="0" y="9692387"/>
                </a:lnTo>
                <a:lnTo>
                  <a:pt x="11370339" y="9692387"/>
                </a:lnTo>
                <a:lnTo>
                  <a:pt x="11370339" y="0"/>
                </a:lnTo>
                <a:close/>
              </a:path>
            </a:pathLst>
          </a:custGeom>
          <a:blipFill>
            <a:blip r:embed="rId2"/>
            <a:stretch>
              <a:fillRect l="-24418" r="-5968" b="-1909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8600" y="1285875"/>
            <a:ext cx="8915400" cy="109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 rtl="1">
              <a:lnSpc>
                <a:spcPts val="7919"/>
              </a:lnSpc>
              <a:spcBef>
                <a:spcPct val="0"/>
              </a:spcBef>
            </a:pPr>
            <a:r>
              <a:rPr lang="fa-IR" sz="8000" u="none" strike="noStrike" dirty="0">
                <a:solidFill>
                  <a:srgbClr val="FFF626"/>
                </a:solidFill>
                <a:latin typeface="One Little Font Full"/>
                <a:cs typeface="B Nazanin" panose="00000400000000000000" pitchFamily="2" charset="-78"/>
              </a:rPr>
              <a:t>آنچه ما ارائه می دهیم</a:t>
            </a:r>
            <a:endParaRPr lang="en-US" sz="8000" u="none" strike="noStrike" dirty="0">
              <a:solidFill>
                <a:srgbClr val="FFF626"/>
              </a:solidFill>
              <a:latin typeface="One Little Font Full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91561" y="3050876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یک</a:t>
            </a:r>
            <a:endParaRPr lang="en-US" sz="3600" u="none" strike="noStrike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91561" y="3724519"/>
            <a:ext cx="3345030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شما می توانید از سوالات، نظرسنجی ها، بازی ها، مسابقات و فعالیت های گروهی در مورد دامپروری و حیوانات خانگی برای ایجاد تعامل و گفتگو با مخاطبان خود استفاده کنید.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715451" y="3020849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دو</a:t>
            </a:r>
            <a:endParaRPr lang="en-US" sz="3600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15451" y="3694492"/>
            <a:ext cx="3345030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تعامل و گفتگو دارد، می تواند ارائه شما را به یک سطح فعال و مشارکتی تر برساند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715451" y="6758936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چهار</a:t>
            </a:r>
            <a:endParaRPr lang="en-US" sz="3600" u="none" strike="noStrike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715451" y="7432579"/>
            <a:ext cx="3345030" cy="141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شما می توانید از بازخورد، تشویق، تقدیر و انتقاد سازنده برای ارتقاء و بهبود ارائه خود استفاده کنید.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91561" y="6788963"/>
            <a:ext cx="334503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4320"/>
              </a:lnSpc>
              <a:spcBef>
                <a:spcPct val="0"/>
              </a:spcBef>
            </a:pPr>
            <a:r>
              <a:rPr lang="fa-IR" sz="3600" u="none" strike="noStrike" dirty="0">
                <a:solidFill>
                  <a:srgbClr val="FF6700"/>
                </a:solidFill>
                <a:latin typeface="One Little Font Full Bold"/>
                <a:cs typeface="B Nazanin" panose="00000400000000000000" pitchFamily="2" charset="-78"/>
              </a:rPr>
              <a:t>سرویس سه</a:t>
            </a:r>
            <a:endParaRPr lang="en-US" sz="3600" u="none" strike="noStrike" dirty="0">
              <a:solidFill>
                <a:srgbClr val="FF6700"/>
              </a:solidFill>
              <a:latin typeface="One Little Font Full Bold"/>
              <a:cs typeface="B Nazanin" panose="00000400000000000000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91561" y="7462606"/>
            <a:ext cx="3345030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6700"/>
                </a:solidFill>
                <a:latin typeface="Gotham"/>
                <a:cs typeface="B Nazanin" panose="00000400000000000000" pitchFamily="2" charset="-78"/>
              </a:rPr>
              <a:t>این قالب با استفاده از تم حیوانات خانگی، یکی از موضوعاتی که نیاز به به روز بودن و دنبال کردن روند دارد، می تواند ارائه شما را به یک سطح مدرن و رو به جلو تر برساند.</a:t>
            </a:r>
            <a:endParaRPr lang="en-US" sz="2100" dirty="0">
              <a:solidFill>
                <a:srgbClr val="FF6700"/>
              </a:solidFill>
              <a:latin typeface="Gotham"/>
              <a:cs typeface="B Nazanin" panose="00000400000000000000" pitchFamily="2" charset="-78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526153" y="517852"/>
            <a:ext cx="502547" cy="510848"/>
          </a:xfrm>
          <a:custGeom>
            <a:avLst/>
            <a:gdLst/>
            <a:ahLst/>
            <a:cxnLst/>
            <a:rect l="l" t="t" r="r" b="b"/>
            <a:pathLst>
              <a:path w="502547" h="510848">
                <a:moveTo>
                  <a:pt x="0" y="0"/>
                </a:moveTo>
                <a:lnTo>
                  <a:pt x="502547" y="0"/>
                </a:lnTo>
                <a:lnTo>
                  <a:pt x="502547" y="510848"/>
                </a:lnTo>
                <a:lnTo>
                  <a:pt x="0" y="510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1648</Words>
  <Application>Microsoft Office PowerPoint</Application>
  <PresentationFormat>Custom</PresentationFormat>
  <Paragraphs>134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Gotham</vt:lpstr>
      <vt:lpstr>One Little Font Full</vt:lpstr>
      <vt:lpstr>Arial</vt:lpstr>
      <vt:lpstr>Calibri</vt:lpstr>
      <vt:lpstr>Gotham Bold</vt:lpstr>
      <vt:lpstr>One Little Font Full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2023-12-26T09:40:01Z</dcterms:created>
  <dcterms:modified xsi:type="dcterms:W3CDTF">2024-01-04T18:44:03Z</dcterms:modified>
  <dc:identifier/>
</cp:coreProperties>
</file>