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sldIdLst>
    <p:sldId id="256" r:id="rId2"/>
    <p:sldId id="257" r:id="rId3"/>
    <p:sldId id="268" r:id="rId4"/>
    <p:sldId id="283" r:id="rId5"/>
    <p:sldId id="281" r:id="rId6"/>
    <p:sldId id="258" r:id="rId7"/>
    <p:sldId id="259" r:id="rId8"/>
    <p:sldId id="260" r:id="rId9"/>
    <p:sldId id="1342" r:id="rId10"/>
    <p:sldId id="261" r:id="rId11"/>
    <p:sldId id="280" r:id="rId12"/>
    <p:sldId id="265" r:id="rId13"/>
    <p:sldId id="270" r:id="rId14"/>
    <p:sldId id="273" r:id="rId15"/>
    <p:sldId id="282" r:id="rId16"/>
    <p:sldId id="1343" r:id="rId17"/>
    <p:sldId id="266" r:id="rId18"/>
    <p:sldId id="267" r:id="rId19"/>
    <p:sldId id="274" r:id="rId20"/>
    <p:sldId id="369" r:id="rId21"/>
    <p:sldId id="368" r:id="rId22"/>
    <p:sldId id="370" r:id="rId23"/>
    <p:sldId id="1344" r:id="rId24"/>
    <p:sldId id="292" r:id="rId25"/>
    <p:sldId id="287" r:id="rId26"/>
    <p:sldId id="288" r:id="rId27"/>
    <p:sldId id="294" r:id="rId28"/>
    <p:sldId id="295" r:id="rId29"/>
    <p:sldId id="296" r:id="rId30"/>
    <p:sldId id="297" r:id="rId31"/>
    <p:sldId id="1744" r:id="rId32"/>
  </p:sldIdLst>
  <p:sldSz cx="12192000" cy="6858000"/>
  <p:notesSz cx="7772400" cy="10058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6E1"/>
    <a:srgbClr val="FFFFFF"/>
    <a:srgbClr val="262626"/>
    <a:srgbClr val="019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714" autoAdjust="0"/>
  </p:normalViewPr>
  <p:slideViewPr>
    <p:cSldViewPr snapToGrid="0">
      <p:cViewPr varScale="1">
        <p:scale>
          <a:sx n="62" d="100"/>
          <a:sy n="62"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43F932D-8F0C-437E-9F7D-276A47422D19}" type="datetimeFigureOut">
              <a:rPr lang="es-ES" smtClean="0"/>
              <a:t>25/10/2023</a:t>
            </a:fld>
            <a:endParaRPr lang="es-ES"/>
          </a:p>
        </p:txBody>
      </p:sp>
      <p:sp>
        <p:nvSpPr>
          <p:cNvPr id="4" name="Marcador de imagen de diapositiva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DB951B5-18C9-412B-964B-F769C94E75A3}" type="slidenum">
              <a:rPr lang="es-ES" smtClean="0"/>
              <a:t>‹#›</a:t>
            </a:fld>
            <a:endParaRPr lang="es-ES"/>
          </a:p>
        </p:txBody>
      </p:sp>
    </p:spTree>
    <p:extLst>
      <p:ext uri="{BB962C8B-B14F-4D97-AF65-F5344CB8AC3E}">
        <p14:creationId xmlns:p14="http://schemas.microsoft.com/office/powerpoint/2010/main" val="39652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a:t>
            </a:fld>
            <a:endParaRPr lang="es-ES"/>
          </a:p>
        </p:txBody>
      </p:sp>
    </p:spTree>
    <p:extLst>
      <p:ext uri="{BB962C8B-B14F-4D97-AF65-F5344CB8AC3E}">
        <p14:creationId xmlns:p14="http://schemas.microsoft.com/office/powerpoint/2010/main" val="44289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18</a:t>
            </a:fld>
            <a:endParaRPr lang="es-ES"/>
          </a:p>
        </p:txBody>
      </p:sp>
    </p:spTree>
    <p:extLst>
      <p:ext uri="{BB962C8B-B14F-4D97-AF65-F5344CB8AC3E}">
        <p14:creationId xmlns:p14="http://schemas.microsoft.com/office/powerpoint/2010/main" val="42628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0;g80cb2b216c_1_167:notes">
            <a:extLst>
              <a:ext uri="{FF2B5EF4-FFF2-40B4-BE49-F238E27FC236}">
                <a16:creationId xmlns:a16="http://schemas.microsoft.com/office/drawing/2014/main" id="{117FC732-EF1B-4A60-8384-35BDF655ED9B}"/>
              </a:ext>
            </a:extLst>
          </p:cNvPr>
          <p:cNvSpPr>
            <a:spLocks noGrp="1" noRot="1" noChangeAspect="1"/>
          </p:cNvSpPr>
          <p:nvPr>
            <p:ph type="sldImg"/>
          </p:nvPr>
        </p:nvSpPr>
        <p:spPr>
          <a:xfrm>
            <a:off x="381000" y="685800"/>
            <a:ext cx="6096000" cy="3429000"/>
          </a:xfrm>
        </p:spPr>
      </p:sp>
      <p:sp>
        <p:nvSpPr>
          <p:cNvPr id="3" name="Google Shape;441;g80cb2b216c_1_167:notes">
            <a:extLst>
              <a:ext uri="{FF2B5EF4-FFF2-40B4-BE49-F238E27FC236}">
                <a16:creationId xmlns:a16="http://schemas.microsoft.com/office/drawing/2014/main" id="{D861BD64-0350-4414-B524-8D791D2BB571}"/>
              </a:ext>
            </a:extLst>
          </p:cNvPr>
          <p:cNvSpPr txBox="1">
            <a:spLocks noGrp="1"/>
          </p:cNvSpPr>
          <p:nvPr>
            <p:ph type="body" sz="quarter" idx="1"/>
          </p:nvPr>
        </p:nvSpPr>
        <p:spPr/>
        <p:txBody>
          <a:bodyPr/>
          <a:lstStyle/>
          <a:p>
            <a:pPr marL="0" lvl="0" indent="0">
              <a:buNone/>
            </a:pPr>
            <a:endParaRPr lang="en-US" dirty="0"/>
          </a:p>
        </p:txBody>
      </p:sp>
    </p:spTree>
    <p:extLst>
      <p:ext uri="{BB962C8B-B14F-4D97-AF65-F5344CB8AC3E}">
        <p14:creationId xmlns:p14="http://schemas.microsoft.com/office/powerpoint/2010/main" val="124925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9D59C2-0898-486D-9D86-9840D47C7E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ADE586E-95B8-4CFD-9174-89CFDE410800}"/>
              </a:ext>
            </a:extLst>
          </p:cNvPr>
          <p:cNvSpPr txBox="1">
            <a:spLocks noGrp="1"/>
          </p:cNvSpPr>
          <p:nvPr>
            <p:ph type="body" sz="quarter" idx="1"/>
          </p:nvPr>
        </p:nvSpPr>
        <p:spPr/>
        <p:txBody>
          <a:bodyPr/>
          <a:lstStyle/>
          <a:p>
            <a:pPr lvl="0"/>
            <a:endParaRPr lang="es-ES" dirty="0"/>
          </a:p>
        </p:txBody>
      </p:sp>
    </p:spTree>
    <p:extLst>
      <p:ext uri="{BB962C8B-B14F-4D97-AF65-F5344CB8AC3E}">
        <p14:creationId xmlns:p14="http://schemas.microsoft.com/office/powerpoint/2010/main" val="420099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21</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3</a:t>
            </a:fld>
            <a:endParaRPr lang="es-ES"/>
          </a:p>
        </p:txBody>
      </p:sp>
    </p:spTree>
    <p:extLst>
      <p:ext uri="{BB962C8B-B14F-4D97-AF65-F5344CB8AC3E}">
        <p14:creationId xmlns:p14="http://schemas.microsoft.com/office/powerpoint/2010/main" val="1688599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31</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5</a:t>
            </a:fld>
            <a:endParaRPr lang="es-ES"/>
          </a:p>
        </p:txBody>
      </p:sp>
    </p:spTree>
    <p:extLst>
      <p:ext uri="{BB962C8B-B14F-4D97-AF65-F5344CB8AC3E}">
        <p14:creationId xmlns:p14="http://schemas.microsoft.com/office/powerpoint/2010/main" val="287973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7</a:t>
            </a:fld>
            <a:endParaRPr lang="es-ES"/>
          </a:p>
        </p:txBody>
      </p:sp>
    </p:spTree>
    <p:extLst>
      <p:ext uri="{BB962C8B-B14F-4D97-AF65-F5344CB8AC3E}">
        <p14:creationId xmlns:p14="http://schemas.microsoft.com/office/powerpoint/2010/main" val="1360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52;gdd86edf610_4_2837:notes">
            <a:extLst>
              <a:ext uri="{FF2B5EF4-FFF2-40B4-BE49-F238E27FC236}">
                <a16:creationId xmlns:a16="http://schemas.microsoft.com/office/drawing/2014/main" id="{68E20C45-1303-4C32-9FD0-AB5AAC8C3464}"/>
              </a:ext>
            </a:extLst>
          </p:cNvPr>
          <p:cNvSpPr>
            <a:spLocks noGrp="1" noRot="1" noChangeAspect="1"/>
          </p:cNvSpPr>
          <p:nvPr>
            <p:ph type="sldImg"/>
          </p:nvPr>
        </p:nvSpPr>
        <p:spPr>
          <a:xfrm>
            <a:off x="381000" y="685800"/>
            <a:ext cx="6096000" cy="3429000"/>
          </a:xfrm>
        </p:spPr>
      </p:sp>
      <p:sp>
        <p:nvSpPr>
          <p:cNvPr id="3" name="Google Shape;1053;gdd86edf610_4_2837:notes">
            <a:extLst>
              <a:ext uri="{FF2B5EF4-FFF2-40B4-BE49-F238E27FC236}">
                <a16:creationId xmlns:a16="http://schemas.microsoft.com/office/drawing/2014/main" id="{89B29BED-28F9-4F7F-A07C-AE0C7366B1FC}"/>
              </a:ext>
            </a:extLst>
          </p:cNvPr>
          <p:cNvSpPr txBox="1">
            <a:spLocks noGrp="1"/>
          </p:cNvSpPr>
          <p:nvPr>
            <p:ph type="body" sz="quarter" idx="1"/>
          </p:nvPr>
        </p:nvSpPr>
        <p:spPr/>
        <p:txBody>
          <a:bodyPr/>
          <a:lstStyle/>
          <a:p>
            <a:endParaRPr lang="es-ES" dirty="0"/>
          </a:p>
        </p:txBody>
      </p:sp>
    </p:spTree>
    <p:extLst>
      <p:ext uri="{BB962C8B-B14F-4D97-AF65-F5344CB8AC3E}">
        <p14:creationId xmlns:p14="http://schemas.microsoft.com/office/powerpoint/2010/main" val="30327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11</a:t>
            </a:fld>
            <a:endParaRPr lang="es-ES"/>
          </a:p>
        </p:txBody>
      </p:sp>
    </p:spTree>
    <p:extLst>
      <p:ext uri="{BB962C8B-B14F-4D97-AF65-F5344CB8AC3E}">
        <p14:creationId xmlns:p14="http://schemas.microsoft.com/office/powerpoint/2010/main" val="105068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13</a:t>
            </a:fld>
            <a:endParaRPr lang="es-ES"/>
          </a:p>
        </p:txBody>
      </p:sp>
    </p:spTree>
    <p:extLst>
      <p:ext uri="{BB962C8B-B14F-4D97-AF65-F5344CB8AC3E}">
        <p14:creationId xmlns:p14="http://schemas.microsoft.com/office/powerpoint/2010/main" val="109660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15</a:t>
            </a:fld>
            <a:endParaRPr lang="es-ES"/>
          </a:p>
        </p:txBody>
      </p:sp>
    </p:spTree>
    <p:extLst>
      <p:ext uri="{BB962C8B-B14F-4D97-AF65-F5344CB8AC3E}">
        <p14:creationId xmlns:p14="http://schemas.microsoft.com/office/powerpoint/2010/main" val="90109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0;g80cb2b216c_0_192:notes">
            <a:extLst>
              <a:ext uri="{FF2B5EF4-FFF2-40B4-BE49-F238E27FC236}">
                <a16:creationId xmlns:a16="http://schemas.microsoft.com/office/drawing/2014/main" id="{66F30336-A74A-4CA9-821B-4081C434C87F}"/>
              </a:ext>
            </a:extLst>
          </p:cNvPr>
          <p:cNvSpPr>
            <a:spLocks noGrp="1" noRot="1" noChangeAspect="1"/>
          </p:cNvSpPr>
          <p:nvPr>
            <p:ph type="sldImg"/>
          </p:nvPr>
        </p:nvSpPr>
        <p:spPr>
          <a:xfrm>
            <a:off x="381000" y="685800"/>
            <a:ext cx="6096000" cy="3429000"/>
          </a:xfrm>
        </p:spPr>
      </p:sp>
      <p:sp>
        <p:nvSpPr>
          <p:cNvPr id="3" name="Google Shape;431;g80cb2b216c_0_192:notes">
            <a:extLst>
              <a:ext uri="{FF2B5EF4-FFF2-40B4-BE49-F238E27FC236}">
                <a16:creationId xmlns:a16="http://schemas.microsoft.com/office/drawing/2014/main" id="{198BE8B6-E12A-477F-9B09-9CE912BD6EAD}"/>
              </a:ext>
            </a:extLst>
          </p:cNvPr>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val="88471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CustomShape 4">
            <a:extLst>
              <a:ext uri="{FF2B5EF4-FFF2-40B4-BE49-F238E27FC236}">
                <a16:creationId xmlns:a16="http://schemas.microsoft.com/office/drawing/2014/main" id="{96AD61AE-5A01-4056-883C-39CF9C8C4129}"/>
              </a:ext>
            </a:extLst>
          </p:cNvPr>
          <p:cNvSpPr/>
          <p:nvPr userDrawn="1"/>
        </p:nvSpPr>
        <p:spPr>
          <a:xfrm>
            <a:off x="-18720" y="6574971"/>
            <a:ext cx="12210720" cy="283030"/>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3A4188C-2C82-4D31-A40C-89D83B7801C0}"/>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1B406D"/>
                </a:solidFill>
                <a:latin typeface="Arial"/>
                <a:cs typeface="Arial" pitchFamily="34"/>
              </a:defRPr>
            </a:lvl1pPr>
          </a:lstStyle>
          <a:p>
            <a:pPr lvl="0"/>
            <a:r>
              <a:rPr lang="en-US"/>
              <a:t>PNG LAYOUT</a:t>
            </a:r>
          </a:p>
        </p:txBody>
      </p:sp>
    </p:spTree>
    <p:extLst>
      <p:ext uri="{BB962C8B-B14F-4D97-AF65-F5344CB8AC3E}">
        <p14:creationId xmlns:p14="http://schemas.microsoft.com/office/powerpoint/2010/main" val="12475665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_2_1">
    <p:spTree>
      <p:nvGrpSpPr>
        <p:cNvPr id="1" name=""/>
        <p:cNvGrpSpPr/>
        <p:nvPr/>
      </p:nvGrpSpPr>
      <p:grpSpPr>
        <a:xfrm>
          <a:off x="0" y="0"/>
          <a:ext cx="0" cy="0"/>
          <a:chOff x="0" y="0"/>
          <a:chExt cx="0" cy="0"/>
        </a:xfrm>
      </p:grpSpPr>
      <p:sp>
        <p:nvSpPr>
          <p:cNvPr id="2" name="Google Shape;148;p19">
            <a:extLst>
              <a:ext uri="{FF2B5EF4-FFF2-40B4-BE49-F238E27FC236}">
                <a16:creationId xmlns:a16="http://schemas.microsoft.com/office/drawing/2014/main" id="{E40C3C57-8B42-4607-BB35-F246C7F9722B}"/>
              </a:ext>
            </a:extLst>
          </p:cNvPr>
          <p:cNvSpPr/>
          <p:nvPr/>
        </p:nvSpPr>
        <p:spPr>
          <a:xfrm>
            <a:off x="0" y="269"/>
            <a:ext cx="6096000" cy="6857999"/>
          </a:xfrm>
          <a:custGeom>
            <a:avLst/>
            <a:gdLst>
              <a:gd name="f0" fmla="val w"/>
              <a:gd name="f1" fmla="val h"/>
              <a:gd name="f2" fmla="val ss"/>
              <a:gd name="f3" fmla="val 0"/>
              <a:gd name="f4" fmla="val 21499"/>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49;p19">
            <a:extLst>
              <a:ext uri="{FF2B5EF4-FFF2-40B4-BE49-F238E27FC236}">
                <a16:creationId xmlns:a16="http://schemas.microsoft.com/office/drawing/2014/main" id="{6D0232D7-4BF6-446F-B6A4-1C207668852F}"/>
              </a:ext>
            </a:extLst>
          </p:cNvPr>
          <p:cNvSpPr txBox="1">
            <a:spLocks noGrp="1"/>
          </p:cNvSpPr>
          <p:nvPr>
            <p:ph type="title"/>
          </p:nvPr>
        </p:nvSpPr>
        <p:spPr>
          <a:xfrm>
            <a:off x="952037" y="2967399"/>
            <a:ext cx="2562001" cy="1487204"/>
          </a:xfrm>
        </p:spPr>
        <p:txBody>
          <a:bodyPr anchor="b"/>
          <a:lstStyle>
            <a:lvl1pPr>
              <a:defRPr>
                <a:solidFill>
                  <a:srgbClr val="F3F3F3"/>
                </a:solidFill>
              </a:defRPr>
            </a:lvl1pPr>
          </a:lstStyle>
          <a:p>
            <a:pPr lvl="0"/>
            <a:endParaRPr lang="es-PE"/>
          </a:p>
        </p:txBody>
      </p:sp>
      <p:sp>
        <p:nvSpPr>
          <p:cNvPr id="4" name="Google Shape;150;p19">
            <a:extLst>
              <a:ext uri="{FF2B5EF4-FFF2-40B4-BE49-F238E27FC236}">
                <a16:creationId xmlns:a16="http://schemas.microsoft.com/office/drawing/2014/main" id="{0C346488-29CF-4E3E-9E07-36B5E59B417C}"/>
              </a:ext>
            </a:extLst>
          </p:cNvPr>
          <p:cNvSpPr txBox="1">
            <a:spLocks noGrp="1"/>
          </p:cNvSpPr>
          <p:nvPr>
            <p:ph type="subTitle" idx="4294967295"/>
          </p:nvPr>
        </p:nvSpPr>
        <p:spPr>
          <a:xfrm>
            <a:off x="952036" y="4600663"/>
            <a:ext cx="3629595" cy="1046804"/>
          </a:xfrm>
        </p:spPr>
        <p:txBody>
          <a:bodyPr/>
          <a:lstStyle>
            <a:lvl1pPr>
              <a:buNone/>
              <a:defRPr sz="1867">
                <a:solidFill>
                  <a:srgbClr val="F3F3F3"/>
                </a:solidFill>
              </a:defRPr>
            </a:lvl1pPr>
          </a:lstStyle>
          <a:p>
            <a:pPr lvl="0"/>
            <a:endParaRPr lang="es-PE"/>
          </a:p>
        </p:txBody>
      </p:sp>
      <p:sp>
        <p:nvSpPr>
          <p:cNvPr id="5" name="Google Shape;151;p19">
            <a:extLst>
              <a:ext uri="{FF2B5EF4-FFF2-40B4-BE49-F238E27FC236}">
                <a16:creationId xmlns:a16="http://schemas.microsoft.com/office/drawing/2014/main" id="{D568E2BB-377E-4E5F-B117-AC8323208012}"/>
              </a:ext>
            </a:extLst>
          </p:cNvPr>
          <p:cNvSpPr txBox="1">
            <a:spLocks noGrp="1"/>
          </p:cNvSpPr>
          <p:nvPr>
            <p:ph type="title" idx="4294967295"/>
          </p:nvPr>
        </p:nvSpPr>
        <p:spPr>
          <a:xfrm>
            <a:off x="952037" y="546032"/>
            <a:ext cx="3792796" cy="783993"/>
          </a:xfrm>
        </p:spPr>
        <p:txBody>
          <a:bodyPr/>
          <a:lstStyle>
            <a:lvl1pPr>
              <a:defRPr sz="4000">
                <a:solidFill>
                  <a:srgbClr val="F3F3F3"/>
                </a:solidFill>
              </a:defRPr>
            </a:lvl1pPr>
          </a:lstStyle>
          <a:p>
            <a:pPr lvl="0"/>
            <a:endParaRPr lang="es-PE"/>
          </a:p>
        </p:txBody>
      </p:sp>
    </p:spTree>
    <p:extLst>
      <p:ext uri="{BB962C8B-B14F-4D97-AF65-F5344CB8AC3E}">
        <p14:creationId xmlns:p14="http://schemas.microsoft.com/office/powerpoint/2010/main" val="30081800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_HEADER_1">
    <p:spTree>
      <p:nvGrpSpPr>
        <p:cNvPr id="1" name=""/>
        <p:cNvGrpSpPr/>
        <p:nvPr/>
      </p:nvGrpSpPr>
      <p:grpSpPr>
        <a:xfrm>
          <a:off x="0" y="0"/>
          <a:ext cx="0" cy="0"/>
          <a:chOff x="0" y="0"/>
          <a:chExt cx="0" cy="0"/>
        </a:xfrm>
      </p:grpSpPr>
      <p:sp>
        <p:nvSpPr>
          <p:cNvPr id="2" name="Google Shape;17;p4">
            <a:extLst>
              <a:ext uri="{FF2B5EF4-FFF2-40B4-BE49-F238E27FC236}">
                <a16:creationId xmlns:a16="http://schemas.microsoft.com/office/drawing/2014/main" id="{08D03EC7-9CD6-4963-B667-E02FA4C0DD23}"/>
              </a:ext>
            </a:extLst>
          </p:cNvPr>
          <p:cNvSpPr/>
          <p:nvPr/>
        </p:nvSpPr>
        <p:spPr>
          <a:xfrm>
            <a:off x="5791200" y="0"/>
            <a:ext cx="6400800" cy="4228003"/>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8;p4">
            <a:extLst>
              <a:ext uri="{FF2B5EF4-FFF2-40B4-BE49-F238E27FC236}">
                <a16:creationId xmlns:a16="http://schemas.microsoft.com/office/drawing/2014/main" id="{4F46987F-E3E5-43BC-9A42-BBF3768830DE}"/>
              </a:ext>
            </a:extLst>
          </p:cNvPr>
          <p:cNvSpPr txBox="1">
            <a:spLocks noGrp="1"/>
          </p:cNvSpPr>
          <p:nvPr>
            <p:ph type="title"/>
          </p:nvPr>
        </p:nvSpPr>
        <p:spPr>
          <a:xfrm>
            <a:off x="6364395" y="1330232"/>
            <a:ext cx="4876800" cy="2438400"/>
          </a:xfrm>
        </p:spPr>
        <p:txBody>
          <a:bodyPr anchor="ctr"/>
          <a:lstStyle>
            <a:lvl1pPr>
              <a:defRPr sz="4800"/>
            </a:lvl1pPr>
          </a:lstStyle>
          <a:p>
            <a:pPr lvl="0"/>
            <a:endParaRPr lang="es-PE"/>
          </a:p>
        </p:txBody>
      </p:sp>
      <p:sp>
        <p:nvSpPr>
          <p:cNvPr id="4" name="Google Shape;19;p4">
            <a:extLst>
              <a:ext uri="{FF2B5EF4-FFF2-40B4-BE49-F238E27FC236}">
                <a16:creationId xmlns:a16="http://schemas.microsoft.com/office/drawing/2014/main" id="{61F07699-6041-4046-A6ED-C840F67C1C6D}"/>
              </a:ext>
            </a:extLst>
          </p:cNvPr>
          <p:cNvSpPr txBox="1">
            <a:spLocks noGrp="1"/>
          </p:cNvSpPr>
          <p:nvPr>
            <p:ph type="title" idx="4294967295"/>
          </p:nvPr>
        </p:nvSpPr>
        <p:spPr>
          <a:xfrm>
            <a:off x="6364396" y="427561"/>
            <a:ext cx="1080393" cy="1011996"/>
          </a:xfrm>
        </p:spPr>
        <p:txBody>
          <a:bodyPr anchor="ctr" anchorCtr="1"/>
          <a:lstStyle>
            <a:lvl1pPr algn="ctr">
              <a:defRPr sz="5333" b="1">
                <a:solidFill>
                  <a:srgbClr val="CABCB3"/>
                </a:solidFill>
              </a:defRPr>
            </a:lvl1pPr>
          </a:lstStyle>
          <a:p>
            <a:pPr lvl="0"/>
            <a:r>
              <a:rPr lang="es-PE"/>
              <a:t>xx%</a:t>
            </a:r>
          </a:p>
        </p:txBody>
      </p:sp>
      <p:sp>
        <p:nvSpPr>
          <p:cNvPr id="5" name="Google Shape;20;p4">
            <a:extLst>
              <a:ext uri="{FF2B5EF4-FFF2-40B4-BE49-F238E27FC236}">
                <a16:creationId xmlns:a16="http://schemas.microsoft.com/office/drawing/2014/main" id="{D957D2F3-C025-4E2F-9556-039C002BE081}"/>
              </a:ext>
            </a:extLst>
          </p:cNvPr>
          <p:cNvSpPr txBox="1">
            <a:spLocks noGrp="1"/>
          </p:cNvSpPr>
          <p:nvPr>
            <p:ph type="subTitle" idx="4294967295"/>
          </p:nvPr>
        </p:nvSpPr>
        <p:spPr>
          <a:xfrm>
            <a:off x="6364395" y="5097999"/>
            <a:ext cx="3742797" cy="890003"/>
          </a:xfrm>
        </p:spPr>
        <p:txBody>
          <a:bodyPr/>
          <a:lstStyle>
            <a:lvl1pPr>
              <a:buNone/>
              <a:defRPr/>
            </a:lvl1pPr>
          </a:lstStyle>
          <a:p>
            <a:pPr lvl="0"/>
            <a:endParaRPr lang="es-PE"/>
          </a:p>
        </p:txBody>
      </p:sp>
    </p:spTree>
    <p:extLst>
      <p:ext uri="{BB962C8B-B14F-4D97-AF65-F5344CB8AC3E}">
        <p14:creationId xmlns:p14="http://schemas.microsoft.com/office/powerpoint/2010/main" val="263997392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_COLUMN_TEXT_1">
    <p:spTree>
      <p:nvGrpSpPr>
        <p:cNvPr id="1" name=""/>
        <p:cNvGrpSpPr/>
        <p:nvPr/>
      </p:nvGrpSpPr>
      <p:grpSpPr>
        <a:xfrm>
          <a:off x="0" y="0"/>
          <a:ext cx="0" cy="0"/>
          <a:chOff x="0" y="0"/>
          <a:chExt cx="0" cy="0"/>
        </a:xfrm>
      </p:grpSpPr>
      <p:sp>
        <p:nvSpPr>
          <p:cNvPr id="2" name="Google Shape;51;p10">
            <a:extLst>
              <a:ext uri="{FF2B5EF4-FFF2-40B4-BE49-F238E27FC236}">
                <a16:creationId xmlns:a16="http://schemas.microsoft.com/office/drawing/2014/main" id="{9990A166-C878-4237-B4E8-F8BB84D8E927}"/>
              </a:ext>
            </a:extLst>
          </p:cNvPr>
          <p:cNvSpPr txBox="1">
            <a:spLocks noGrp="1"/>
          </p:cNvSpPr>
          <p:nvPr>
            <p:ph type="title"/>
          </p:nvPr>
        </p:nvSpPr>
        <p:spPr>
          <a:xfrm>
            <a:off x="1607772" y="3220528"/>
            <a:ext cx="4449993" cy="1219200"/>
          </a:xfrm>
        </p:spPr>
        <p:txBody>
          <a:bodyPr/>
          <a:lstStyle>
            <a:lvl1pPr>
              <a:defRPr/>
            </a:lvl1pPr>
          </a:lstStyle>
          <a:p>
            <a:pPr lvl="0"/>
            <a:endParaRPr lang="es-PE"/>
          </a:p>
        </p:txBody>
      </p:sp>
      <p:sp>
        <p:nvSpPr>
          <p:cNvPr id="3" name="Google Shape;52;p10">
            <a:extLst>
              <a:ext uri="{FF2B5EF4-FFF2-40B4-BE49-F238E27FC236}">
                <a16:creationId xmlns:a16="http://schemas.microsoft.com/office/drawing/2014/main" id="{974E1588-E0BA-4BA2-9FCA-A6508F88025C}"/>
              </a:ext>
            </a:extLst>
          </p:cNvPr>
          <p:cNvSpPr txBox="1">
            <a:spLocks noGrp="1"/>
          </p:cNvSpPr>
          <p:nvPr>
            <p:ph type="subTitle" idx="4294967295"/>
          </p:nvPr>
        </p:nvSpPr>
        <p:spPr>
          <a:xfrm>
            <a:off x="1607772" y="4520806"/>
            <a:ext cx="4449993" cy="1621596"/>
          </a:xfrm>
        </p:spPr>
        <p:txBody>
          <a:bodyPr/>
          <a:lstStyle>
            <a:lvl1pPr>
              <a:buNone/>
              <a:defRPr/>
            </a:lvl1pPr>
          </a:lstStyle>
          <a:p>
            <a:pPr lvl="0"/>
            <a:endParaRPr lang="es-PE"/>
          </a:p>
        </p:txBody>
      </p:sp>
      <p:sp>
        <p:nvSpPr>
          <p:cNvPr id="4" name="Google Shape;53;p10">
            <a:extLst>
              <a:ext uri="{FF2B5EF4-FFF2-40B4-BE49-F238E27FC236}">
                <a16:creationId xmlns:a16="http://schemas.microsoft.com/office/drawing/2014/main" id="{CD55A6F2-58EA-4C44-8628-15B9AA8E22D0}"/>
              </a:ext>
            </a:extLst>
          </p:cNvPr>
          <p:cNvSpPr/>
          <p:nvPr/>
        </p:nvSpPr>
        <p:spPr>
          <a:xfrm>
            <a:off x="1" y="1"/>
            <a:ext cx="950804" cy="6857999"/>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20135827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0886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59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s-CO" sz="4400" b="0" strike="noStrike" spc="-1">
                <a:solidFill>
                  <a:srgbClr val="000000"/>
                </a:solidFill>
                <a:latin typeface="Calibri Light"/>
              </a:rPr>
              <a:t>Haga clic para modificar el estilo de título del patrón</a:t>
            </a:r>
            <a:endParaRPr lang="es-CO"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s-CO" sz="2800" b="0" strike="noStrike" spc="-1">
                <a:solidFill>
                  <a:srgbClr val="000000"/>
                </a:solidFill>
                <a:latin typeface="Calibri"/>
              </a:rPr>
              <a:t>Editar el estilo de texto del patrón</a:t>
            </a:r>
          </a:p>
          <a:p>
            <a:pPr marL="685800" lvl="1" indent="-228240">
              <a:lnSpc>
                <a:spcPct val="90000"/>
              </a:lnSpc>
              <a:spcBef>
                <a:spcPts val="499"/>
              </a:spcBef>
              <a:buClr>
                <a:srgbClr val="000000"/>
              </a:buClr>
              <a:buFont typeface="Arial"/>
              <a:buChar char="•"/>
            </a:pPr>
            <a:r>
              <a:rPr lang="es-CO" sz="2400" b="0" strike="noStrike" spc="-1">
                <a:solidFill>
                  <a:srgbClr val="000000"/>
                </a:solidFill>
                <a:latin typeface="Calibri"/>
              </a:rPr>
              <a:t>Segundo nivel</a:t>
            </a:r>
          </a:p>
          <a:p>
            <a:pPr marL="1143000" lvl="2" indent="-228240">
              <a:lnSpc>
                <a:spcPct val="90000"/>
              </a:lnSpc>
              <a:spcBef>
                <a:spcPts val="499"/>
              </a:spcBef>
              <a:buClr>
                <a:srgbClr val="000000"/>
              </a:buClr>
              <a:buFont typeface="Arial"/>
              <a:buChar char="•"/>
            </a:pPr>
            <a:r>
              <a:rPr lang="es-CO" sz="2000" b="0" strike="noStrike" spc="-1">
                <a:solidFill>
                  <a:srgbClr val="000000"/>
                </a:solidFill>
                <a:latin typeface="Calibri"/>
              </a:rPr>
              <a:t>Tercer nivel</a:t>
            </a:r>
          </a:p>
          <a:p>
            <a:pPr marL="1600200" lvl="3" indent="-228240">
              <a:lnSpc>
                <a:spcPct val="90000"/>
              </a:lnSpc>
              <a:spcBef>
                <a:spcPts val="499"/>
              </a:spcBef>
              <a:buClr>
                <a:srgbClr val="000000"/>
              </a:buClr>
              <a:buFont typeface="Arial"/>
              <a:buChar char="•"/>
            </a:pPr>
            <a:r>
              <a:rPr lang="es-CO" sz="1800" b="0" strike="noStrike" spc="-1">
                <a:solidFill>
                  <a:srgbClr val="000000"/>
                </a:solidFill>
                <a:latin typeface="Calibri"/>
              </a:rPr>
              <a:t>Cuarto nivel</a:t>
            </a:r>
          </a:p>
          <a:p>
            <a:pPr marL="2057400" lvl="4" indent="-228240">
              <a:lnSpc>
                <a:spcPct val="90000"/>
              </a:lnSpc>
              <a:spcBef>
                <a:spcPts val="499"/>
              </a:spcBef>
              <a:buClr>
                <a:srgbClr val="000000"/>
              </a:buClr>
              <a:buFont typeface="Arial"/>
              <a:buChar char="•"/>
            </a:pPr>
            <a:r>
              <a:rPr lang="es-CO" sz="1800" b="0" strike="noStrike" spc="-1">
                <a:solidFill>
                  <a:srgbClr val="000000"/>
                </a:solidFill>
                <a:latin typeface="Calibri"/>
              </a:rPr>
              <a:t>Quinto nivel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A2A5A6D-7B5E-4616-94D4-892DAD71EB83}" type="datetime">
              <a:rPr lang="en-US" sz="1200" b="0" strike="noStrike" spc="-1">
                <a:solidFill>
                  <a:srgbClr val="8B8B8B"/>
                </a:solidFill>
                <a:latin typeface="Calibri"/>
              </a:rPr>
              <a:t>10/25/2023</a:t>
            </a:fld>
            <a:endParaRPr lang="en-US" sz="1200" b="0" strike="noStrike" spc="-1" dirty="0">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dirty="0">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6467509-565A-4D70-AB8D-9D0BCCE98F67}" type="slidenum">
              <a:rPr lang="en-US" sz="1200" b="0" strike="noStrike" spc="-1">
                <a:solidFill>
                  <a:srgbClr val="8B8B8B"/>
                </a:solidFill>
                <a:latin typeface="Calibri"/>
              </a:rPr>
              <a:t>‹#›</a:t>
            </a:fld>
            <a:endParaRPr lang="en-US"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6" r:id="rId16"/>
    <p:sldLayoutId id="2147483667"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3"/>
          <p:cNvSpPr/>
          <p:nvPr/>
        </p:nvSpPr>
        <p:spPr>
          <a:xfrm>
            <a:off x="-18720" y="0"/>
            <a:ext cx="12210480" cy="6858000"/>
          </a:xfrm>
          <a:prstGeom prst="rect">
            <a:avLst/>
          </a:prstGeom>
          <a:solidFill>
            <a:srgbClr val="00B4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700000000000000" pitchFamily="2" charset="-78"/>
            </a:endParaRPr>
          </a:p>
        </p:txBody>
      </p:sp>
      <p:sp>
        <p:nvSpPr>
          <p:cNvPr id="3" name="Rectángulo 2">
            <a:extLst>
              <a:ext uri="{FF2B5EF4-FFF2-40B4-BE49-F238E27FC236}">
                <a16:creationId xmlns:a16="http://schemas.microsoft.com/office/drawing/2014/main" id="{A3159BDD-83C7-44AB-840B-3BD5E071D3A2}"/>
              </a:ext>
            </a:extLst>
          </p:cNvPr>
          <p:cNvSpPr/>
          <p:nvPr/>
        </p:nvSpPr>
        <p:spPr>
          <a:xfrm>
            <a:off x="334022" y="326571"/>
            <a:ext cx="8730343" cy="6204857"/>
          </a:xfrm>
          <a:prstGeom prst="rect">
            <a:avLst/>
          </a:prstGeom>
          <a:solidFill>
            <a:srgbClr val="00206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700000000000000" pitchFamily="2" charset="-78"/>
            </a:endParaRPr>
          </a:p>
        </p:txBody>
      </p:sp>
      <p:sp>
        <p:nvSpPr>
          <p:cNvPr id="2" name="Rectángulo 1">
            <a:extLst>
              <a:ext uri="{FF2B5EF4-FFF2-40B4-BE49-F238E27FC236}">
                <a16:creationId xmlns:a16="http://schemas.microsoft.com/office/drawing/2014/main" id="{509F1028-9C87-468C-BB2C-641A18F905E5}"/>
              </a:ext>
            </a:extLst>
          </p:cNvPr>
          <p:cNvSpPr/>
          <p:nvPr/>
        </p:nvSpPr>
        <p:spPr>
          <a:xfrm>
            <a:off x="7641771" y="0"/>
            <a:ext cx="4549989" cy="687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700000000000000" pitchFamily="2" charset="-78"/>
            </a:endParaRPr>
          </a:p>
        </p:txBody>
      </p:sp>
      <p:sp>
        <p:nvSpPr>
          <p:cNvPr id="41" name="CustomShape 1"/>
          <p:cNvSpPr/>
          <p:nvPr/>
        </p:nvSpPr>
        <p:spPr>
          <a:xfrm>
            <a:off x="839520" y="1054935"/>
            <a:ext cx="7637040" cy="3107880"/>
          </a:xfrm>
          <a:prstGeom prst="rect">
            <a:avLst/>
          </a:prstGeom>
          <a:no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700000000000000" pitchFamily="2" charset="-78"/>
            </a:endParaRPr>
          </a:p>
        </p:txBody>
      </p:sp>
      <p:sp>
        <p:nvSpPr>
          <p:cNvPr id="42" name="CustomShape 2"/>
          <p:cNvSpPr/>
          <p:nvPr/>
        </p:nvSpPr>
        <p:spPr>
          <a:xfrm>
            <a:off x="3361344" y="4074235"/>
            <a:ext cx="33120" cy="34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700000000000000" pitchFamily="2" charset="-78"/>
            </a:endParaRPr>
          </a:p>
        </p:txBody>
      </p:sp>
      <p:sp>
        <p:nvSpPr>
          <p:cNvPr id="303" name="CustomShape 263"/>
          <p:cNvSpPr/>
          <p:nvPr/>
        </p:nvSpPr>
        <p:spPr>
          <a:xfrm>
            <a:off x="880473" y="4866655"/>
            <a:ext cx="4162612"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rtl="1"/>
            <a:r>
              <a:rPr lang="fa-IR" sz="2000" b="0" strike="noStrike" spc="-1" dirty="0">
                <a:solidFill>
                  <a:srgbClr val="FFFFFF"/>
                </a:solidFill>
                <a:cs typeface="B Nazanin" panose="00000700000000000000" pitchFamily="2" charset="-78"/>
              </a:rPr>
              <a:t>شامل ارائه خدمات شخصی در دریای ضروری است.</a:t>
            </a:r>
            <a:endParaRPr lang="en-US" sz="2000" b="0" strike="noStrike" spc="-1" dirty="0">
              <a:cs typeface="B Nazanin" panose="00000700000000000000" pitchFamily="2" charset="-78"/>
            </a:endParaRPr>
          </a:p>
        </p:txBody>
      </p:sp>
      <p:sp>
        <p:nvSpPr>
          <p:cNvPr id="304" name="CustomShape 264"/>
          <p:cNvSpPr/>
          <p:nvPr/>
        </p:nvSpPr>
        <p:spPr>
          <a:xfrm>
            <a:off x="793168" y="3239738"/>
            <a:ext cx="4232160" cy="7972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80000"/>
              </a:lnSpc>
              <a:spcBef>
                <a:spcPts val="2401"/>
              </a:spcBef>
            </a:pPr>
            <a:r>
              <a:rPr lang="fa-IR" sz="5400" b="1" strike="noStrike" spc="-151" dirty="0">
                <a:solidFill>
                  <a:srgbClr val="FFFFFF"/>
                </a:solidFill>
                <a:latin typeface="Trebuchet MS"/>
                <a:cs typeface="B Nazanin" panose="00000700000000000000" pitchFamily="2" charset="-78"/>
              </a:rPr>
              <a:t>تم: ارائه تجاری</a:t>
            </a:r>
            <a:endParaRPr lang="en-US" sz="5400" b="0" strike="noStrike" spc="-1" dirty="0">
              <a:latin typeface="Arial"/>
              <a:cs typeface="B Nazanin" panose="00000700000000000000" pitchFamily="2" charset="-78"/>
            </a:endParaRPr>
          </a:p>
        </p:txBody>
      </p:sp>
      <p:sp>
        <p:nvSpPr>
          <p:cNvPr id="305" name="CustomShape 264">
            <a:extLst>
              <a:ext uri="{FF2B5EF4-FFF2-40B4-BE49-F238E27FC236}">
                <a16:creationId xmlns:a16="http://schemas.microsoft.com/office/drawing/2014/main" id="{6A70FDBF-B49E-4D72-BEBB-55E519831E15}"/>
              </a:ext>
            </a:extLst>
          </p:cNvPr>
          <p:cNvSpPr/>
          <p:nvPr/>
        </p:nvSpPr>
        <p:spPr>
          <a:xfrm>
            <a:off x="1016688" y="4337420"/>
            <a:ext cx="3890180" cy="457133"/>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marL="108000" algn="ctr" rtl="1">
              <a:lnSpc>
                <a:spcPct val="80000"/>
              </a:lnSpc>
              <a:spcBef>
                <a:spcPts val="2401"/>
              </a:spcBef>
            </a:pPr>
            <a:r>
              <a:rPr lang="fa-IR" sz="2800" b="1" strike="noStrike" spc="-151" dirty="0">
                <a:solidFill>
                  <a:schemeClr val="bg1"/>
                </a:solidFill>
                <a:latin typeface="Trebuchet MS"/>
                <a:cs typeface="B Nazanin" panose="00000700000000000000" pitchFamily="2" charset="-78"/>
              </a:rPr>
              <a:t>قالب پاورپوینت مدیریت بازرگانی</a:t>
            </a:r>
            <a:endParaRPr lang="en-US" sz="2800" b="0" strike="noStrike" spc="-1" dirty="0">
              <a:solidFill>
                <a:schemeClr val="bg1"/>
              </a:solidFill>
              <a:latin typeface="Arial"/>
              <a:cs typeface="B Nazanin" panose="00000700000000000000" pitchFamily="2" charset="-78"/>
            </a:endParaRPr>
          </a:p>
        </p:txBody>
      </p:sp>
      <p:grpSp>
        <p:nvGrpSpPr>
          <p:cNvPr id="12" name="Grupo 11">
            <a:extLst>
              <a:ext uri="{FF2B5EF4-FFF2-40B4-BE49-F238E27FC236}">
                <a16:creationId xmlns:a16="http://schemas.microsoft.com/office/drawing/2014/main" id="{0041D8E7-18CF-4646-BD86-AAEBB938B06F}"/>
              </a:ext>
            </a:extLst>
          </p:cNvPr>
          <p:cNvGrpSpPr/>
          <p:nvPr/>
        </p:nvGrpSpPr>
        <p:grpSpPr>
          <a:xfrm>
            <a:off x="1997521" y="1229540"/>
            <a:ext cx="1857374" cy="1339851"/>
            <a:chOff x="1879601" y="1195388"/>
            <a:chExt cx="1857374" cy="1339851"/>
          </a:xfrm>
        </p:grpSpPr>
        <p:sp>
          <p:nvSpPr>
            <p:cNvPr id="8" name="Freeform 8">
              <a:extLst>
                <a:ext uri="{FF2B5EF4-FFF2-40B4-BE49-F238E27FC236}">
                  <a16:creationId xmlns:a16="http://schemas.microsoft.com/office/drawing/2014/main" id="{7FC6E38D-0C73-48B3-97FA-A15CBEFFC39B}"/>
                </a:ext>
              </a:extLst>
            </p:cNvPr>
            <p:cNvSpPr>
              <a:spLocks/>
            </p:cNvSpPr>
            <p:nvPr/>
          </p:nvSpPr>
          <p:spPr bwMode="auto">
            <a:xfrm>
              <a:off x="1879601" y="1219201"/>
              <a:ext cx="993775" cy="1316038"/>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700000000000000" pitchFamily="2" charset="-78"/>
              </a:endParaRPr>
            </a:p>
          </p:txBody>
        </p:sp>
        <p:sp>
          <p:nvSpPr>
            <p:cNvPr id="9" name="Freeform 9">
              <a:extLst>
                <a:ext uri="{FF2B5EF4-FFF2-40B4-BE49-F238E27FC236}">
                  <a16:creationId xmlns:a16="http://schemas.microsoft.com/office/drawing/2014/main" id="{C4112771-F622-4C2F-811C-2ABDC03FE661}"/>
                </a:ext>
              </a:extLst>
            </p:cNvPr>
            <p:cNvSpPr>
              <a:spLocks/>
            </p:cNvSpPr>
            <p:nvPr/>
          </p:nvSpPr>
          <p:spPr bwMode="auto">
            <a:xfrm>
              <a:off x="2879725" y="1355726"/>
              <a:ext cx="857250" cy="1179513"/>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700000000000000" pitchFamily="2" charset="-78"/>
              </a:endParaRPr>
            </a:p>
          </p:txBody>
        </p:sp>
        <p:sp>
          <p:nvSpPr>
            <p:cNvPr id="10" name="Freeform 10">
              <a:extLst>
                <a:ext uri="{FF2B5EF4-FFF2-40B4-BE49-F238E27FC236}">
                  <a16:creationId xmlns:a16="http://schemas.microsoft.com/office/drawing/2014/main" id="{6FDD93A5-B3B6-4785-AC00-3F087394E37A}"/>
                </a:ext>
              </a:extLst>
            </p:cNvPr>
            <p:cNvSpPr>
              <a:spLocks/>
            </p:cNvSpPr>
            <p:nvPr/>
          </p:nvSpPr>
          <p:spPr bwMode="auto">
            <a:xfrm>
              <a:off x="2005013" y="1195388"/>
              <a:ext cx="412750" cy="414338"/>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700000000000000" pitchFamily="2" charset="-78"/>
              </a:endParaRPr>
            </a:p>
          </p:txBody>
        </p:sp>
        <p:sp>
          <p:nvSpPr>
            <p:cNvPr id="11" name="Freeform 11">
              <a:extLst>
                <a:ext uri="{FF2B5EF4-FFF2-40B4-BE49-F238E27FC236}">
                  <a16:creationId xmlns:a16="http://schemas.microsoft.com/office/drawing/2014/main" id="{9B2EAF7D-9EAB-4EA2-BF41-75212D85F6AE}"/>
                </a:ext>
              </a:extLst>
            </p:cNvPr>
            <p:cNvSpPr>
              <a:spLocks/>
            </p:cNvSpPr>
            <p:nvPr/>
          </p:nvSpPr>
          <p:spPr bwMode="auto">
            <a:xfrm>
              <a:off x="3198813" y="1195388"/>
              <a:ext cx="415925" cy="414338"/>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700000000000000" pitchFamily="2" charset="-78"/>
              </a:endParaRPr>
            </a:p>
          </p:txBody>
        </p:sp>
      </p:grpSp>
      <p:sp>
        <p:nvSpPr>
          <p:cNvPr id="44" name="CustomShape 4"/>
          <p:cNvSpPr/>
          <p:nvPr/>
        </p:nvSpPr>
        <p:spPr>
          <a:xfrm rot="5400000">
            <a:off x="6902424" y="1307168"/>
            <a:ext cx="6313711" cy="4134811"/>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FFC000"/>
          </a:solidFill>
          <a:ln w="57150">
            <a:solidFill>
              <a:schemeClr val="bg1"/>
            </a:solidFill>
          </a:ln>
        </p:spPr>
        <p:style>
          <a:lnRef idx="0">
            <a:scrgbClr r="0" g="0" b="0"/>
          </a:lnRef>
          <a:fillRef idx="0">
            <a:scrgbClr r="0" g="0" b="0"/>
          </a:fillRef>
          <a:effectRef idx="0">
            <a:scrgbClr r="0" g="0" b="0"/>
          </a:effectRef>
          <a:fontRef idx="minor"/>
        </p:style>
        <p:txBody>
          <a:bodyPr/>
          <a:lstStyle/>
          <a:p>
            <a:pPr algn="r" rtl="1"/>
            <a:endParaRPr lang="en-US">
              <a:cs typeface="B Nazanin" panose="00000700000000000000" pitchFamily="2" charset="-78"/>
            </a:endParaRPr>
          </a:p>
        </p:txBody>
      </p:sp>
      <p:pic>
        <p:nvPicPr>
          <p:cNvPr id="1028" name="Picture 4">
            <a:extLst>
              <a:ext uri="{FF2B5EF4-FFF2-40B4-BE49-F238E27FC236}">
                <a16:creationId xmlns:a16="http://schemas.microsoft.com/office/drawing/2014/main" id="{648E8DA4-A57C-4217-AEA6-69E0EBD991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6998" y="1314740"/>
            <a:ext cx="6559219" cy="436892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306" name="CuadroTexto 305">
            <a:extLst>
              <a:ext uri="{FF2B5EF4-FFF2-40B4-BE49-F238E27FC236}">
                <a16:creationId xmlns:a16="http://schemas.microsoft.com/office/drawing/2014/main" id="{AC940E76-1849-4F6F-BC09-1B30AD65ACA1}"/>
              </a:ext>
            </a:extLst>
          </p:cNvPr>
          <p:cNvSpPr txBox="1"/>
          <p:nvPr/>
        </p:nvSpPr>
        <p:spPr>
          <a:xfrm>
            <a:off x="1785242" y="5698224"/>
            <a:ext cx="2353073" cy="369332"/>
          </a:xfrm>
          <a:prstGeom prst="rect">
            <a:avLst/>
          </a:prstGeom>
          <a:noFill/>
        </p:spPr>
        <p:txBody>
          <a:bodyPr wrap="square">
            <a:spAutoFit/>
          </a:bodyPr>
          <a:lstStyle/>
          <a:p>
            <a:pPr marL="158748" lvl="0" indent="0" algn="ctr" rtl="1">
              <a:buNone/>
            </a:pPr>
            <a:r>
              <a:rPr lang="en-US" b="1" dirty="0">
                <a:solidFill>
                  <a:schemeClr val="bg1"/>
                </a:solidFill>
                <a:latin typeface="Arial" pitchFamily="34"/>
                <a:cs typeface="B Nazanin" panose="00000700000000000000" pitchFamily="2" charset="-78"/>
              </a:rPr>
              <a:t>20begir.com</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E4C3EC-8309-494A-A531-F43EFE3833BC}"/>
              </a:ext>
            </a:extLst>
          </p:cNvPr>
          <p:cNvSpPr/>
          <p:nvPr/>
        </p:nvSpPr>
        <p:spPr>
          <a:xfrm>
            <a:off x="0" y="348343"/>
            <a:ext cx="6309720" cy="61613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
        <p:nvSpPr>
          <p:cNvPr id="675" name="CustomShape 2"/>
          <p:cNvSpPr/>
          <p:nvPr/>
        </p:nvSpPr>
        <p:spPr>
          <a:xfrm flipH="1">
            <a:off x="0" y="5561640"/>
            <a:ext cx="1217232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sp>
        <p:nvSpPr>
          <p:cNvPr id="676" name="CustomShape 3"/>
          <p:cNvSpPr/>
          <p:nvPr/>
        </p:nvSpPr>
        <p:spPr>
          <a:xfrm flipH="1" flipV="1">
            <a:off x="19800" y="-2880"/>
            <a:ext cx="1213452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grpSp>
        <p:nvGrpSpPr>
          <p:cNvPr id="677" name="Group 4"/>
          <p:cNvGrpSpPr/>
          <p:nvPr/>
        </p:nvGrpSpPr>
        <p:grpSpPr>
          <a:xfrm>
            <a:off x="6683400" y="5075280"/>
            <a:ext cx="5508000" cy="1807200"/>
            <a:chOff x="6683400" y="5075280"/>
            <a:chExt cx="5508000" cy="1807200"/>
          </a:xfrm>
        </p:grpSpPr>
        <p:sp>
          <p:nvSpPr>
            <p:cNvPr id="678" name="CustomShape 5"/>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79" name="CustomShape 6"/>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0" name="CustomShape 7"/>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1" name="CustomShape 8"/>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2" name="CustomShape 9"/>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3" name="CustomShape 10"/>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4" name="CustomShape 11"/>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5" name="CustomShape 12"/>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6" name="CustomShape 13"/>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687" name="CustomShape 14"/>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8" name="CustomShape 15"/>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89" name="CustomShape 16"/>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90" name="CustomShape 17"/>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91" name="CustomShape 18"/>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92" name="CustomShape 19"/>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94" name="CustomShape 20"/>
          <p:cNvSpPr/>
          <p:nvPr/>
        </p:nvSpPr>
        <p:spPr>
          <a:xfrm>
            <a:off x="7326000" y="1860094"/>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5400" b="1" spc="-151" dirty="0">
                <a:solidFill>
                  <a:srgbClr val="005E89"/>
                </a:solidFill>
                <a:latin typeface="Trebuchet MS"/>
                <a:cs typeface="B Nazanin" panose="00000400000000000000" pitchFamily="2" charset="-78"/>
              </a:rPr>
              <a:t>تم 4</a:t>
            </a:r>
            <a:endParaRPr lang="en-US" sz="5400" b="0" strike="noStrike" spc="-1" dirty="0">
              <a:latin typeface="Arial"/>
              <a:cs typeface="B Nazanin" panose="00000400000000000000" pitchFamily="2" charset="-78"/>
            </a:endParaRPr>
          </a:p>
        </p:txBody>
      </p:sp>
      <p:sp>
        <p:nvSpPr>
          <p:cNvPr id="695" name="CustomShape 21"/>
          <p:cNvSpPr/>
          <p:nvPr/>
        </p:nvSpPr>
        <p:spPr>
          <a:xfrm>
            <a:off x="6419160" y="2567520"/>
            <a:ext cx="4131000" cy="21806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800" spc="-1" dirty="0">
                <a:solidFill>
                  <a:srgbClr val="005E89"/>
                </a:solidFill>
                <a:latin typeface="Myriad Arabic"/>
                <a:cs typeface="B Nazanin" panose="00000400000000000000" pitchFamily="2" charset="-78"/>
              </a:rPr>
              <a:t>این یک متن نمونه است. در این پاراگراف ها ایده های مبحث 4 را خلاصه کنید. به خاطر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pic>
        <p:nvPicPr>
          <p:cNvPr id="2050" name="Picture 2">
            <a:extLst>
              <a:ext uri="{FF2B5EF4-FFF2-40B4-BE49-F238E27FC236}">
                <a16:creationId xmlns:a16="http://schemas.microsoft.com/office/drawing/2014/main" id="{021C7282-963C-4AC1-A848-501AB5791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77" y="713880"/>
            <a:ext cx="5372100" cy="5372100"/>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3912781" y="337444"/>
            <a:ext cx="4029740"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文本框 49">
            <a:extLst>
              <a:ext uri="{FF2B5EF4-FFF2-40B4-BE49-F238E27FC236}">
                <a16:creationId xmlns:a16="http://schemas.microsoft.com/office/drawing/2014/main" id="{135A70B2-544C-E1A1-A6C7-080C5D4877AD}"/>
              </a:ext>
            </a:extLst>
          </p:cNvPr>
          <p:cNvSpPr txBox="1"/>
          <p:nvPr/>
        </p:nvSpPr>
        <p:spPr>
          <a:xfrm>
            <a:off x="2781828" y="2055694"/>
            <a:ext cx="2814924"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5" name="文本框 49">
            <a:extLst>
              <a:ext uri="{FF2B5EF4-FFF2-40B4-BE49-F238E27FC236}">
                <a16:creationId xmlns:a16="http://schemas.microsoft.com/office/drawing/2014/main" id="{9DCCA6B8-7249-ADC9-B52D-E1A9C0AFB6C2}"/>
              </a:ext>
            </a:extLst>
          </p:cNvPr>
          <p:cNvSpPr txBox="1"/>
          <p:nvPr/>
        </p:nvSpPr>
        <p:spPr>
          <a:xfrm>
            <a:off x="2781828" y="4256084"/>
            <a:ext cx="2578647"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6" name="文本框 49">
            <a:extLst>
              <a:ext uri="{FF2B5EF4-FFF2-40B4-BE49-F238E27FC236}">
                <a16:creationId xmlns:a16="http://schemas.microsoft.com/office/drawing/2014/main" id="{B66B8C00-2D5D-629D-A55E-29709EF77C89}"/>
              </a:ext>
            </a:extLst>
          </p:cNvPr>
          <p:cNvSpPr txBox="1"/>
          <p:nvPr/>
        </p:nvSpPr>
        <p:spPr>
          <a:xfrm>
            <a:off x="8181210" y="2060640"/>
            <a:ext cx="2260845"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文本框 49">
            <a:extLst>
              <a:ext uri="{FF2B5EF4-FFF2-40B4-BE49-F238E27FC236}">
                <a16:creationId xmlns:a16="http://schemas.microsoft.com/office/drawing/2014/main" id="{BBD73FF9-61FE-03D7-3240-B4293E0B0F5A}"/>
              </a:ext>
            </a:extLst>
          </p:cNvPr>
          <p:cNvSpPr txBox="1"/>
          <p:nvPr/>
        </p:nvSpPr>
        <p:spPr>
          <a:xfrm>
            <a:off x="8181210" y="4340047"/>
            <a:ext cx="2687351"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58" name="直接连接符 57">
            <a:extLst>
              <a:ext uri="{FF2B5EF4-FFF2-40B4-BE49-F238E27FC236}">
                <a16:creationId xmlns:a16="http://schemas.microsoft.com/office/drawing/2014/main" id="{B340784A-4B69-170A-83E8-5FFDB70F1E84}"/>
              </a:ext>
            </a:extLst>
          </p:cNvPr>
          <p:cNvCxnSpPr/>
          <p:nvPr/>
        </p:nvCxnSpPr>
        <p:spPr>
          <a:xfrm>
            <a:off x="2191941"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BC223F76-8AB5-AEF6-F344-B4BF1171FA8A}"/>
              </a:ext>
            </a:extLst>
          </p:cNvPr>
          <p:cNvCxnSpPr/>
          <p:nvPr/>
        </p:nvCxnSpPr>
        <p:spPr>
          <a:xfrm>
            <a:off x="2683396"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id="{F00D67DB-E4F7-4659-63AB-126E9A3FEEF3}"/>
              </a:ext>
            </a:extLst>
          </p:cNvPr>
          <p:cNvGrpSpPr/>
          <p:nvPr/>
        </p:nvGrpSpPr>
        <p:grpSpPr>
          <a:xfrm>
            <a:off x="1013976" y="2159948"/>
            <a:ext cx="1184832" cy="1184832"/>
            <a:chOff x="808238" y="1990456"/>
            <a:chExt cx="1205114" cy="1205114"/>
          </a:xfrm>
        </p:grpSpPr>
        <p:sp>
          <p:nvSpPr>
            <p:cNvPr id="62" name="椭圆 61">
              <a:extLst>
                <a:ext uri="{FF2B5EF4-FFF2-40B4-BE49-F238E27FC236}">
                  <a16:creationId xmlns:a16="http://schemas.microsoft.com/office/drawing/2014/main" id="{A41A117D-43A1-D808-DFA5-511986593CA3}"/>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3" name="椭圆 62">
              <a:extLst>
                <a:ext uri="{FF2B5EF4-FFF2-40B4-BE49-F238E27FC236}">
                  <a16:creationId xmlns:a16="http://schemas.microsoft.com/office/drawing/2014/main" id="{25692333-C6B8-6D7D-524F-FB91C395C004}"/>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61" name="任意多边形 104">
            <a:extLst>
              <a:ext uri="{FF2B5EF4-FFF2-40B4-BE49-F238E27FC236}">
                <a16:creationId xmlns:a16="http://schemas.microsoft.com/office/drawing/2014/main" id="{8002CE9D-0D2A-576F-A381-8A08A19658BF}"/>
              </a:ext>
            </a:extLst>
          </p:cNvPr>
          <p:cNvSpPr/>
          <p:nvPr/>
        </p:nvSpPr>
        <p:spPr>
          <a:xfrm>
            <a:off x="1377254"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7" name="矩形 56">
            <a:extLst>
              <a:ext uri="{FF2B5EF4-FFF2-40B4-BE49-F238E27FC236}">
                <a16:creationId xmlns:a16="http://schemas.microsoft.com/office/drawing/2014/main" id="{C32E714B-F25D-BEAD-705C-D31E2015A476}"/>
              </a:ext>
            </a:extLst>
          </p:cNvPr>
          <p:cNvSpPr/>
          <p:nvPr/>
        </p:nvSpPr>
        <p:spPr>
          <a:xfrm>
            <a:off x="2745012" y="2466228"/>
            <a:ext cx="3107339" cy="535531"/>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50" name="直接连接符 49">
            <a:extLst>
              <a:ext uri="{FF2B5EF4-FFF2-40B4-BE49-F238E27FC236}">
                <a16:creationId xmlns:a16="http://schemas.microsoft.com/office/drawing/2014/main" id="{77560223-B760-59A1-0CC0-BCFC389821C1}"/>
              </a:ext>
            </a:extLst>
          </p:cNvPr>
          <p:cNvCxnSpPr/>
          <p:nvPr/>
        </p:nvCxnSpPr>
        <p:spPr>
          <a:xfrm>
            <a:off x="2191941"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8B4155A-F5A8-218E-A88D-E6C5BE00A687}"/>
              </a:ext>
            </a:extLst>
          </p:cNvPr>
          <p:cNvCxnSpPr/>
          <p:nvPr/>
        </p:nvCxnSpPr>
        <p:spPr>
          <a:xfrm>
            <a:off x="2683396"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6E3EEDD4-9A3B-81D1-53D0-9C4AE2686962}"/>
              </a:ext>
            </a:extLst>
          </p:cNvPr>
          <p:cNvGrpSpPr/>
          <p:nvPr/>
        </p:nvGrpSpPr>
        <p:grpSpPr>
          <a:xfrm>
            <a:off x="1013976" y="4365358"/>
            <a:ext cx="1184832" cy="1184832"/>
            <a:chOff x="808238" y="1990456"/>
            <a:chExt cx="1205114" cy="1205114"/>
          </a:xfrm>
        </p:grpSpPr>
        <p:sp>
          <p:nvSpPr>
            <p:cNvPr id="54" name="椭圆 53">
              <a:extLst>
                <a:ext uri="{FF2B5EF4-FFF2-40B4-BE49-F238E27FC236}">
                  <a16:creationId xmlns:a16="http://schemas.microsoft.com/office/drawing/2014/main" id="{50174125-81AB-3CB3-DC7B-94DA6FE416F2}"/>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5" name="椭圆 54">
              <a:extLst>
                <a:ext uri="{FF2B5EF4-FFF2-40B4-BE49-F238E27FC236}">
                  <a16:creationId xmlns:a16="http://schemas.microsoft.com/office/drawing/2014/main" id="{4368A734-D371-4295-1656-30BB16D6AE62}"/>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53" name="任意多边形 113">
            <a:extLst>
              <a:ext uri="{FF2B5EF4-FFF2-40B4-BE49-F238E27FC236}">
                <a16:creationId xmlns:a16="http://schemas.microsoft.com/office/drawing/2014/main" id="{A6225A59-553C-6E69-08B4-9F6DAF8B4389}"/>
              </a:ext>
            </a:extLst>
          </p:cNvPr>
          <p:cNvSpPr/>
          <p:nvPr/>
        </p:nvSpPr>
        <p:spPr>
          <a:xfrm>
            <a:off x="1377254"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9" name="矩形 48">
            <a:extLst>
              <a:ext uri="{FF2B5EF4-FFF2-40B4-BE49-F238E27FC236}">
                <a16:creationId xmlns:a16="http://schemas.microsoft.com/office/drawing/2014/main" id="{4F640031-DF4B-9700-3056-47542EDD7683}"/>
              </a:ext>
            </a:extLst>
          </p:cNvPr>
          <p:cNvSpPr/>
          <p:nvPr/>
        </p:nvSpPr>
        <p:spPr>
          <a:xfrm>
            <a:off x="2745012" y="4646749"/>
            <a:ext cx="3107339" cy="535531"/>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42" name="直接连接符 41">
            <a:extLst>
              <a:ext uri="{FF2B5EF4-FFF2-40B4-BE49-F238E27FC236}">
                <a16:creationId xmlns:a16="http://schemas.microsoft.com/office/drawing/2014/main" id="{65497ACE-F08E-50B0-DBE4-DED0B50B9DF9}"/>
              </a:ext>
            </a:extLst>
          </p:cNvPr>
          <p:cNvCxnSpPr/>
          <p:nvPr/>
        </p:nvCxnSpPr>
        <p:spPr>
          <a:xfrm>
            <a:off x="7661856"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648AE81D-48A3-39DF-F987-74619E0014FB}"/>
              </a:ext>
            </a:extLst>
          </p:cNvPr>
          <p:cNvCxnSpPr/>
          <p:nvPr/>
        </p:nvCxnSpPr>
        <p:spPr>
          <a:xfrm>
            <a:off x="8153311"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2AD7310-0A08-0D21-C154-BBDCEE20AD72}"/>
              </a:ext>
            </a:extLst>
          </p:cNvPr>
          <p:cNvGrpSpPr/>
          <p:nvPr/>
        </p:nvGrpSpPr>
        <p:grpSpPr>
          <a:xfrm>
            <a:off x="6483891" y="2159948"/>
            <a:ext cx="1184832" cy="1184832"/>
            <a:chOff x="808238" y="1990456"/>
            <a:chExt cx="1205114" cy="1205114"/>
          </a:xfrm>
        </p:grpSpPr>
        <p:sp>
          <p:nvSpPr>
            <p:cNvPr id="46" name="椭圆 45">
              <a:extLst>
                <a:ext uri="{FF2B5EF4-FFF2-40B4-BE49-F238E27FC236}">
                  <a16:creationId xmlns:a16="http://schemas.microsoft.com/office/drawing/2014/main" id="{E2AE8A03-B81A-0FDE-910A-458851F67998}"/>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7" name="椭圆 46">
              <a:extLst>
                <a:ext uri="{FF2B5EF4-FFF2-40B4-BE49-F238E27FC236}">
                  <a16:creationId xmlns:a16="http://schemas.microsoft.com/office/drawing/2014/main" id="{F53F4D17-10C2-B847-3846-702BA2FB43FE}"/>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45" name="任意多边形 122">
            <a:extLst>
              <a:ext uri="{FF2B5EF4-FFF2-40B4-BE49-F238E27FC236}">
                <a16:creationId xmlns:a16="http://schemas.microsoft.com/office/drawing/2014/main" id="{716905DC-40B6-132F-B297-781DBDC7D5D2}"/>
              </a:ext>
            </a:extLst>
          </p:cNvPr>
          <p:cNvSpPr/>
          <p:nvPr/>
        </p:nvSpPr>
        <p:spPr>
          <a:xfrm>
            <a:off x="6847169"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矩形 40">
            <a:extLst>
              <a:ext uri="{FF2B5EF4-FFF2-40B4-BE49-F238E27FC236}">
                <a16:creationId xmlns:a16="http://schemas.microsoft.com/office/drawing/2014/main" id="{40A6DB74-48EC-1E9D-7A85-BF80066CEFDC}"/>
              </a:ext>
            </a:extLst>
          </p:cNvPr>
          <p:cNvSpPr/>
          <p:nvPr/>
        </p:nvSpPr>
        <p:spPr>
          <a:xfrm>
            <a:off x="8215118" y="2428796"/>
            <a:ext cx="3107340" cy="535531"/>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34" name="直接连接符 33">
            <a:extLst>
              <a:ext uri="{FF2B5EF4-FFF2-40B4-BE49-F238E27FC236}">
                <a16:creationId xmlns:a16="http://schemas.microsoft.com/office/drawing/2014/main" id="{65F30C3D-7DC5-7215-B8FA-A857EB679431}"/>
              </a:ext>
            </a:extLst>
          </p:cNvPr>
          <p:cNvCxnSpPr/>
          <p:nvPr/>
        </p:nvCxnSpPr>
        <p:spPr>
          <a:xfrm>
            <a:off x="7661856"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5DEB7B3-E669-4BB7-4CCD-B4D0DD212460}"/>
              </a:ext>
            </a:extLst>
          </p:cNvPr>
          <p:cNvCxnSpPr/>
          <p:nvPr/>
        </p:nvCxnSpPr>
        <p:spPr>
          <a:xfrm>
            <a:off x="8153311"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3A592B96-C887-5C57-D419-D4BDF8C7C412}"/>
              </a:ext>
            </a:extLst>
          </p:cNvPr>
          <p:cNvGrpSpPr/>
          <p:nvPr/>
        </p:nvGrpSpPr>
        <p:grpSpPr>
          <a:xfrm>
            <a:off x="6483891" y="4365358"/>
            <a:ext cx="1184832" cy="1184832"/>
            <a:chOff x="808238" y="1990456"/>
            <a:chExt cx="1205114" cy="1205114"/>
          </a:xfrm>
        </p:grpSpPr>
        <p:sp>
          <p:nvSpPr>
            <p:cNvPr id="38" name="椭圆 37">
              <a:extLst>
                <a:ext uri="{FF2B5EF4-FFF2-40B4-BE49-F238E27FC236}">
                  <a16:creationId xmlns:a16="http://schemas.microsoft.com/office/drawing/2014/main" id="{9347D694-9158-6CE4-B89E-1D0CF62A569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9" name="椭圆 38">
              <a:extLst>
                <a:ext uri="{FF2B5EF4-FFF2-40B4-BE49-F238E27FC236}">
                  <a16:creationId xmlns:a16="http://schemas.microsoft.com/office/drawing/2014/main" id="{2B4D7AA5-3857-731D-D63B-91E2492D5D40}"/>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37" name="任意多边形 131">
            <a:extLst>
              <a:ext uri="{FF2B5EF4-FFF2-40B4-BE49-F238E27FC236}">
                <a16:creationId xmlns:a16="http://schemas.microsoft.com/office/drawing/2014/main" id="{F7921672-1792-FA62-74D1-C61CC94157D7}"/>
              </a:ext>
            </a:extLst>
          </p:cNvPr>
          <p:cNvSpPr/>
          <p:nvPr/>
        </p:nvSpPr>
        <p:spPr>
          <a:xfrm>
            <a:off x="6847169"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3" name="矩形 32">
            <a:extLst>
              <a:ext uri="{FF2B5EF4-FFF2-40B4-BE49-F238E27FC236}">
                <a16:creationId xmlns:a16="http://schemas.microsoft.com/office/drawing/2014/main" id="{C87BAA26-AE8D-12FD-2A86-DC03E1E9CE7F}"/>
              </a:ext>
            </a:extLst>
          </p:cNvPr>
          <p:cNvSpPr/>
          <p:nvPr/>
        </p:nvSpPr>
        <p:spPr>
          <a:xfrm>
            <a:off x="8215118" y="4713151"/>
            <a:ext cx="3107340" cy="535531"/>
          </a:xfrm>
          <a:prstGeom prst="rect">
            <a:avLst/>
          </a:prstGeom>
        </p:spPr>
        <p:txBody>
          <a:bodyPr wrap="square">
            <a:spAutoFit/>
            <a:scene3d>
              <a:camera prst="orthographicFront"/>
              <a:lightRig rig="threePt" dir="t"/>
            </a:scene3d>
            <a:sp3d contourW="12700"/>
          </a:bodyPr>
          <a:lstStyle/>
          <a:p>
            <a:pPr algn="r"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4" name="Rectángulo: esquinas redondeadas 63">
            <a:extLst>
              <a:ext uri="{FF2B5EF4-FFF2-40B4-BE49-F238E27FC236}">
                <a16:creationId xmlns:a16="http://schemas.microsoft.com/office/drawing/2014/main" id="{D8AC5156-168C-4EE5-A954-FB3070E3B2DE}"/>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Tree>
    <p:extLst>
      <p:ext uri="{BB962C8B-B14F-4D97-AF65-F5344CB8AC3E}">
        <p14:creationId xmlns:p14="http://schemas.microsoft.com/office/powerpoint/2010/main" val="1438369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右箭头 10">
            <a:extLst>
              <a:ext uri="{FF2B5EF4-FFF2-40B4-BE49-F238E27FC236}">
                <a16:creationId xmlns:a16="http://schemas.microsoft.com/office/drawing/2014/main" id="{FA09E3E6-59A2-42A0-8E48-27E7044E0C62}"/>
              </a:ext>
            </a:extLst>
          </p:cNvPr>
          <p:cNvSpPr/>
          <p:nvPr/>
        </p:nvSpPr>
        <p:spPr>
          <a:xfrm>
            <a:off x="664953" y="2886130"/>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6" name="文本框 35">
            <a:extLst>
              <a:ext uri="{FF2B5EF4-FFF2-40B4-BE49-F238E27FC236}">
                <a16:creationId xmlns:a16="http://schemas.microsoft.com/office/drawing/2014/main" id="{333259C6-E50C-49EE-854E-FF2CD89D2E3E}"/>
              </a:ext>
            </a:extLst>
          </p:cNvPr>
          <p:cNvSpPr txBox="1"/>
          <p:nvPr/>
        </p:nvSpPr>
        <p:spPr>
          <a:xfrm>
            <a:off x="2597290" y="3195601"/>
            <a:ext cx="1906291"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7" name="TextBox 11">
            <a:extLst>
              <a:ext uri="{FF2B5EF4-FFF2-40B4-BE49-F238E27FC236}">
                <a16:creationId xmlns:a16="http://schemas.microsoft.com/office/drawing/2014/main" id="{5A39799A-DF7C-474F-8A8B-8EE0EE04FC0E}"/>
              </a:ext>
            </a:extLst>
          </p:cNvPr>
          <p:cNvSpPr txBox="1"/>
          <p:nvPr/>
        </p:nvSpPr>
        <p:spPr>
          <a:xfrm>
            <a:off x="885436" y="3583282"/>
            <a:ext cx="3390899" cy="558614"/>
          </a:xfrm>
          <a:prstGeom prst="rect">
            <a:avLst/>
          </a:prstGeom>
          <a:noFill/>
        </p:spPr>
        <p:txBody>
          <a:bodyPr wrap="square" rtlCol="0">
            <a:spAutoFit/>
          </a:bodyPr>
          <a:lstStyle/>
          <a:p>
            <a:pPr algn="r"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327447" y="337444"/>
            <a:ext cx="3678864" cy="584775"/>
          </a:xfrm>
          <a:prstGeom prst="rect">
            <a:avLst/>
          </a:prstGeom>
          <a:ln>
            <a:noFill/>
          </a:ln>
        </p:spPr>
        <p:txBody>
          <a:bodyPr wrap="square">
            <a:spAutoFit/>
          </a:bodyPr>
          <a:lstStyle/>
          <a:p>
            <a:pPr algn="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右箭头 10">
            <a:extLst>
              <a:ext uri="{FF2B5EF4-FFF2-40B4-BE49-F238E27FC236}">
                <a16:creationId xmlns:a16="http://schemas.microsoft.com/office/drawing/2014/main" id="{4296D9FF-CC49-F8DF-D208-1E2ACF9113AF}"/>
              </a:ext>
            </a:extLst>
          </p:cNvPr>
          <p:cNvSpPr/>
          <p:nvPr/>
        </p:nvSpPr>
        <p:spPr>
          <a:xfrm>
            <a:off x="664953" y="106180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9" name="右箭头 12">
            <a:extLst>
              <a:ext uri="{FF2B5EF4-FFF2-40B4-BE49-F238E27FC236}">
                <a16:creationId xmlns:a16="http://schemas.microsoft.com/office/drawing/2014/main" id="{C9976C9B-1C0A-555C-3E62-F29A69050802}"/>
              </a:ext>
            </a:extLst>
          </p:cNvPr>
          <p:cNvSpPr/>
          <p:nvPr/>
        </p:nvSpPr>
        <p:spPr>
          <a:xfrm>
            <a:off x="664953" y="4767169"/>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0" name="椭圆 29">
            <a:extLst>
              <a:ext uri="{FF2B5EF4-FFF2-40B4-BE49-F238E27FC236}">
                <a16:creationId xmlns:a16="http://schemas.microsoft.com/office/drawing/2014/main" id="{453A768A-1B3A-75C6-DD0D-34CA88B0C020}"/>
              </a:ext>
            </a:extLst>
          </p:cNvPr>
          <p:cNvSpPr/>
          <p:nvPr/>
        </p:nvSpPr>
        <p:spPr>
          <a:xfrm>
            <a:off x="4899160" y="1374012"/>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1" name="椭圆 30">
            <a:extLst>
              <a:ext uri="{FF2B5EF4-FFF2-40B4-BE49-F238E27FC236}">
                <a16:creationId xmlns:a16="http://schemas.microsoft.com/office/drawing/2014/main" id="{557CC8C2-B26C-159D-AD17-B39C4FA3C2A1}"/>
              </a:ext>
            </a:extLst>
          </p:cNvPr>
          <p:cNvSpPr/>
          <p:nvPr/>
        </p:nvSpPr>
        <p:spPr>
          <a:xfrm>
            <a:off x="4899160" y="3172265"/>
            <a:ext cx="1150592" cy="1150592"/>
          </a:xfrm>
          <a:prstGeom prst="ellipse">
            <a:avLst/>
          </a:prstGeom>
          <a:solidFill>
            <a:srgbClr val="00206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2" name="椭圆 31">
            <a:extLst>
              <a:ext uri="{FF2B5EF4-FFF2-40B4-BE49-F238E27FC236}">
                <a16:creationId xmlns:a16="http://schemas.microsoft.com/office/drawing/2014/main" id="{F1E8B515-C2CA-8D60-13D1-9313A155D0C5}"/>
              </a:ext>
            </a:extLst>
          </p:cNvPr>
          <p:cNvSpPr/>
          <p:nvPr/>
        </p:nvSpPr>
        <p:spPr>
          <a:xfrm>
            <a:off x="4899160" y="5079379"/>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3" name="Freeform 5">
            <a:extLst>
              <a:ext uri="{FF2B5EF4-FFF2-40B4-BE49-F238E27FC236}">
                <a16:creationId xmlns:a16="http://schemas.microsoft.com/office/drawing/2014/main" id="{09E9AD27-96A6-1640-8688-D1DDF0D6BC05}"/>
              </a:ext>
            </a:extLst>
          </p:cNvPr>
          <p:cNvSpPr>
            <a:spLocks noEditPoints="1"/>
          </p:cNvSpPr>
          <p:nvPr/>
        </p:nvSpPr>
        <p:spPr bwMode="auto">
          <a:xfrm>
            <a:off x="5290661" y="5410352"/>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4" name="Freeform 6">
            <a:extLst>
              <a:ext uri="{FF2B5EF4-FFF2-40B4-BE49-F238E27FC236}">
                <a16:creationId xmlns:a16="http://schemas.microsoft.com/office/drawing/2014/main" id="{7E745062-1E39-1DC3-354C-9783CAA7A21F}"/>
              </a:ext>
            </a:extLst>
          </p:cNvPr>
          <p:cNvSpPr>
            <a:spLocks noEditPoints="1"/>
          </p:cNvSpPr>
          <p:nvPr/>
        </p:nvSpPr>
        <p:spPr bwMode="auto">
          <a:xfrm>
            <a:off x="5243051" y="3502869"/>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5" name="Freeform 7">
            <a:extLst>
              <a:ext uri="{FF2B5EF4-FFF2-40B4-BE49-F238E27FC236}">
                <a16:creationId xmlns:a16="http://schemas.microsoft.com/office/drawing/2014/main" id="{50262416-1DC6-0116-CD00-8C1F97E3E00B}"/>
              </a:ext>
            </a:extLst>
          </p:cNvPr>
          <p:cNvSpPr>
            <a:spLocks noEditPoints="1"/>
          </p:cNvSpPr>
          <p:nvPr/>
        </p:nvSpPr>
        <p:spPr bwMode="auto">
          <a:xfrm>
            <a:off x="5289553" y="1704986"/>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6" name="文本框 35">
            <a:extLst>
              <a:ext uri="{FF2B5EF4-FFF2-40B4-BE49-F238E27FC236}">
                <a16:creationId xmlns:a16="http://schemas.microsoft.com/office/drawing/2014/main" id="{420E6907-C175-9528-3D03-F571E9A208EE}"/>
              </a:ext>
            </a:extLst>
          </p:cNvPr>
          <p:cNvSpPr txBox="1"/>
          <p:nvPr/>
        </p:nvSpPr>
        <p:spPr>
          <a:xfrm>
            <a:off x="2597290" y="1371273"/>
            <a:ext cx="1906291"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7" name="TextBox 11">
            <a:extLst>
              <a:ext uri="{FF2B5EF4-FFF2-40B4-BE49-F238E27FC236}">
                <a16:creationId xmlns:a16="http://schemas.microsoft.com/office/drawing/2014/main" id="{61A65536-4DF2-142E-6538-549B3151AEC8}"/>
              </a:ext>
            </a:extLst>
          </p:cNvPr>
          <p:cNvSpPr txBox="1"/>
          <p:nvPr/>
        </p:nvSpPr>
        <p:spPr>
          <a:xfrm>
            <a:off x="885436" y="1758954"/>
            <a:ext cx="3390899" cy="558614"/>
          </a:xfrm>
          <a:prstGeom prst="rect">
            <a:avLst/>
          </a:prstGeom>
          <a:noFill/>
        </p:spPr>
        <p:txBody>
          <a:bodyPr wrap="square" rtlCol="0">
            <a:spAutoFit/>
          </a:bodyPr>
          <a:lstStyle/>
          <a:p>
            <a:pPr algn="r"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0" name="文本框 39">
            <a:extLst>
              <a:ext uri="{FF2B5EF4-FFF2-40B4-BE49-F238E27FC236}">
                <a16:creationId xmlns:a16="http://schemas.microsoft.com/office/drawing/2014/main" id="{98B65F50-3B85-A900-91FA-B8E0B5E68A25}"/>
              </a:ext>
            </a:extLst>
          </p:cNvPr>
          <p:cNvSpPr txBox="1"/>
          <p:nvPr/>
        </p:nvSpPr>
        <p:spPr>
          <a:xfrm>
            <a:off x="2597290" y="5094768"/>
            <a:ext cx="1906291"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TextBox 11">
            <a:extLst>
              <a:ext uri="{FF2B5EF4-FFF2-40B4-BE49-F238E27FC236}">
                <a16:creationId xmlns:a16="http://schemas.microsoft.com/office/drawing/2014/main" id="{768B52EC-3D4D-2E3C-A483-D9F51011B320}"/>
              </a:ext>
            </a:extLst>
          </p:cNvPr>
          <p:cNvSpPr txBox="1"/>
          <p:nvPr/>
        </p:nvSpPr>
        <p:spPr>
          <a:xfrm>
            <a:off x="885436" y="5482449"/>
            <a:ext cx="3390899" cy="558614"/>
          </a:xfrm>
          <a:prstGeom prst="rect">
            <a:avLst/>
          </a:prstGeom>
          <a:noFill/>
        </p:spPr>
        <p:txBody>
          <a:bodyPr wrap="square" rtlCol="0">
            <a:spAutoFit/>
          </a:bodyPr>
          <a:lstStyle/>
          <a:p>
            <a:pPr algn="r"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0" name="Rectángulo: esquinas redondeadas 19">
            <a:extLst>
              <a:ext uri="{FF2B5EF4-FFF2-40B4-BE49-F238E27FC236}">
                <a16:creationId xmlns:a16="http://schemas.microsoft.com/office/drawing/2014/main" id="{D2E5FCD1-4294-4752-8ADB-7DCE3B4E027F}"/>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grpSp>
        <p:nvGrpSpPr>
          <p:cNvPr id="21" name="Group 1">
            <a:extLst>
              <a:ext uri="{FF2B5EF4-FFF2-40B4-BE49-F238E27FC236}">
                <a16:creationId xmlns:a16="http://schemas.microsoft.com/office/drawing/2014/main" id="{4B6F6CC0-9CAF-45AF-B7B0-AD7A1E7CB04B}"/>
              </a:ext>
            </a:extLst>
          </p:cNvPr>
          <p:cNvGrpSpPr/>
          <p:nvPr/>
        </p:nvGrpSpPr>
        <p:grpSpPr>
          <a:xfrm>
            <a:off x="6683400" y="-7920"/>
            <a:ext cx="5508000" cy="6890400"/>
            <a:chOff x="6683400" y="-7920"/>
            <a:chExt cx="5508000" cy="6890400"/>
          </a:xfrm>
        </p:grpSpPr>
        <p:grpSp>
          <p:nvGrpSpPr>
            <p:cNvPr id="24" name="Group 4">
              <a:extLst>
                <a:ext uri="{FF2B5EF4-FFF2-40B4-BE49-F238E27FC236}">
                  <a16:creationId xmlns:a16="http://schemas.microsoft.com/office/drawing/2014/main" id="{A5C3ABFC-DCD2-4F98-95C3-CD98C42EAF41}"/>
                </a:ext>
              </a:extLst>
            </p:cNvPr>
            <p:cNvGrpSpPr/>
            <p:nvPr/>
          </p:nvGrpSpPr>
          <p:grpSpPr>
            <a:xfrm>
              <a:off x="6683400" y="5075280"/>
              <a:ext cx="5508000" cy="1807200"/>
              <a:chOff x="6683400" y="5075280"/>
              <a:chExt cx="5508000" cy="1807200"/>
            </a:xfrm>
          </p:grpSpPr>
          <p:sp>
            <p:nvSpPr>
              <p:cNvPr id="46" name="CustomShape 5">
                <a:extLst>
                  <a:ext uri="{FF2B5EF4-FFF2-40B4-BE49-F238E27FC236}">
                    <a16:creationId xmlns:a16="http://schemas.microsoft.com/office/drawing/2014/main" id="{672FB9A1-B0DC-4C25-A8BA-414B7AA8D4AD}"/>
                  </a:ext>
                </a:extLst>
              </p:cNvPr>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 name="CustomShape 6">
                <a:extLst>
                  <a:ext uri="{FF2B5EF4-FFF2-40B4-BE49-F238E27FC236}">
                    <a16:creationId xmlns:a16="http://schemas.microsoft.com/office/drawing/2014/main" id="{C80C14F5-7616-4875-8C01-481CA1C20666}"/>
                  </a:ext>
                </a:extLst>
              </p:cNvPr>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 name="CustomShape 7">
                <a:extLst>
                  <a:ext uri="{FF2B5EF4-FFF2-40B4-BE49-F238E27FC236}">
                    <a16:creationId xmlns:a16="http://schemas.microsoft.com/office/drawing/2014/main" id="{AF026C14-E7D1-44E4-B585-A3E7F47E35A8}"/>
                  </a:ext>
                </a:extLst>
              </p:cNvPr>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 name="CustomShape 8">
                <a:extLst>
                  <a:ext uri="{FF2B5EF4-FFF2-40B4-BE49-F238E27FC236}">
                    <a16:creationId xmlns:a16="http://schemas.microsoft.com/office/drawing/2014/main" id="{03218AE8-A1A1-48F6-B585-84C3D3A29D70}"/>
                  </a:ext>
                </a:extLst>
              </p:cNvPr>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 name="CustomShape 9">
                <a:extLst>
                  <a:ext uri="{FF2B5EF4-FFF2-40B4-BE49-F238E27FC236}">
                    <a16:creationId xmlns:a16="http://schemas.microsoft.com/office/drawing/2014/main" id="{1D386D2D-E2C2-44C0-9BA3-79CCEEF04F27}"/>
                  </a:ext>
                </a:extLst>
              </p:cNvPr>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 name="CustomShape 10">
                <a:extLst>
                  <a:ext uri="{FF2B5EF4-FFF2-40B4-BE49-F238E27FC236}">
                    <a16:creationId xmlns:a16="http://schemas.microsoft.com/office/drawing/2014/main" id="{F689AF30-6C2D-49CB-93FB-108F63E34B7D}"/>
                  </a:ext>
                </a:extLst>
              </p:cNvPr>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 name="CustomShape 11">
                <a:extLst>
                  <a:ext uri="{FF2B5EF4-FFF2-40B4-BE49-F238E27FC236}">
                    <a16:creationId xmlns:a16="http://schemas.microsoft.com/office/drawing/2014/main" id="{95FCB259-18C0-48DD-B4EC-395820AD7EA5}"/>
                  </a:ext>
                </a:extLst>
              </p:cNvPr>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 name="CustomShape 12">
                <a:extLst>
                  <a:ext uri="{FF2B5EF4-FFF2-40B4-BE49-F238E27FC236}">
                    <a16:creationId xmlns:a16="http://schemas.microsoft.com/office/drawing/2014/main" id="{67C1996E-7DD6-4909-ADD3-118093D35958}"/>
                  </a:ext>
                </a:extLst>
              </p:cNvPr>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 name="CustomShape 13">
                <a:extLst>
                  <a:ext uri="{FF2B5EF4-FFF2-40B4-BE49-F238E27FC236}">
                    <a16:creationId xmlns:a16="http://schemas.microsoft.com/office/drawing/2014/main" id="{A87F313F-7A26-4B3A-A981-7C9FDFDC97E6}"/>
                  </a:ext>
                </a:extLst>
              </p:cNvPr>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25" name="CustomShape 14">
              <a:extLst>
                <a:ext uri="{FF2B5EF4-FFF2-40B4-BE49-F238E27FC236}">
                  <a16:creationId xmlns:a16="http://schemas.microsoft.com/office/drawing/2014/main" id="{7DD44606-4E34-4870-849F-64520E12E7CE}"/>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26" name="CustomShape 15">
              <a:extLst>
                <a:ext uri="{FF2B5EF4-FFF2-40B4-BE49-F238E27FC236}">
                  <a16:creationId xmlns:a16="http://schemas.microsoft.com/office/drawing/2014/main" id="{8C0E46E4-45B7-47BC-B97E-4C12A1D5F436}"/>
                </a:ext>
              </a:extLst>
            </p:cNvPr>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 name="CustomShape 16">
              <a:extLst>
                <a:ext uri="{FF2B5EF4-FFF2-40B4-BE49-F238E27FC236}">
                  <a16:creationId xmlns:a16="http://schemas.microsoft.com/office/drawing/2014/main" id="{EB760FC3-14A8-4C24-BEE4-0CADD39FDD84}"/>
                </a:ext>
              </a:extLst>
            </p:cNvPr>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 name="CustomShape 17">
              <a:extLst>
                <a:ext uri="{FF2B5EF4-FFF2-40B4-BE49-F238E27FC236}">
                  <a16:creationId xmlns:a16="http://schemas.microsoft.com/office/drawing/2014/main" id="{FAD4C6D2-0327-4AD0-8964-5A1714D62AFA}"/>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 name="CustomShape 18">
              <a:extLst>
                <a:ext uri="{FF2B5EF4-FFF2-40B4-BE49-F238E27FC236}">
                  <a16:creationId xmlns:a16="http://schemas.microsoft.com/office/drawing/2014/main" id="{1FA4EB96-C680-4253-A984-95948E74445F}"/>
                </a:ext>
              </a:extLst>
            </p:cNvPr>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 name="CustomShape 19">
              <a:extLst>
                <a:ext uri="{FF2B5EF4-FFF2-40B4-BE49-F238E27FC236}">
                  <a16:creationId xmlns:a16="http://schemas.microsoft.com/office/drawing/2014/main" id="{AB2E69E5-3427-499A-AD4B-4725382B889F}"/>
                </a:ext>
              </a:extLst>
            </p:cNvPr>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pic>
        <p:nvPicPr>
          <p:cNvPr id="5122" name="Picture 2">
            <a:extLst>
              <a:ext uri="{FF2B5EF4-FFF2-40B4-BE49-F238E27FC236}">
                <a16:creationId xmlns:a16="http://schemas.microsoft.com/office/drawing/2014/main" id="{12FA78A7-3CC9-48B3-A48F-C44467F066B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8183" y="1596788"/>
            <a:ext cx="4287265" cy="4557326"/>
          </a:xfrm>
          <a:prstGeom prst="rect">
            <a:avLst/>
          </a:prstGeom>
          <a:solidFill>
            <a:srgbClr val="002060"/>
          </a:solidFill>
          <a:ln w="76200">
            <a:solidFill>
              <a:srgbClr val="002060"/>
            </a:solidFill>
          </a:ln>
        </p:spPr>
      </p:pic>
    </p:spTree>
    <p:extLst>
      <p:ext uri="{BB962C8B-B14F-4D97-AF65-F5344CB8AC3E}">
        <p14:creationId xmlns:p14="http://schemas.microsoft.com/office/powerpoint/2010/main" val="1984775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1000" fill="hold"/>
                                        <p:tgtEl>
                                          <p:spTgt spid="35"/>
                                        </p:tgtEl>
                                        <p:attrNameLst>
                                          <p:attrName>ppt_w</p:attrName>
                                        </p:attrNameLst>
                                      </p:cBhvr>
                                      <p:tavLst>
                                        <p:tav tm="0">
                                          <p:val>
                                            <p:fltVal val="0"/>
                                          </p:val>
                                        </p:tav>
                                        <p:tav tm="100000">
                                          <p:val>
                                            <p:strVal val="#ppt_w"/>
                                          </p:val>
                                        </p:tav>
                                      </p:tavLst>
                                    </p:anim>
                                    <p:anim calcmode="lin" valueType="num">
                                      <p:cBhvr>
                                        <p:cTn id="17" dur="1000" fill="hold"/>
                                        <p:tgtEl>
                                          <p:spTgt spid="35"/>
                                        </p:tgtEl>
                                        <p:attrNameLst>
                                          <p:attrName>ppt_h</p:attrName>
                                        </p:attrNameLst>
                                      </p:cBhvr>
                                      <p:tavLst>
                                        <p:tav tm="0">
                                          <p:val>
                                            <p:fltVal val="0"/>
                                          </p:val>
                                        </p:tav>
                                        <p:tav tm="100000">
                                          <p:val>
                                            <p:strVal val="#ppt_h"/>
                                          </p:val>
                                        </p:tav>
                                      </p:tavLst>
                                    </p:anim>
                                    <p:animEffect transition="in" filter="fade">
                                      <p:cBhvr>
                                        <p:cTn id="18" dur="1000"/>
                                        <p:tgtEl>
                                          <p:spTgt spid="35"/>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37"/>
                                        </p:tgtEl>
                                        <p:attrNameLst>
                                          <p:attrName>style.visibility</p:attrName>
                                        </p:attrNameLst>
                                      </p:cBhvr>
                                      <p:to>
                                        <p:strVal val="visible"/>
                                      </p:to>
                                    </p:set>
                                    <p:anim calcmode="lin" valueType="num">
                                      <p:cBhvr>
                                        <p:cTn id="26" dur="300" fill="hold"/>
                                        <p:tgtEl>
                                          <p:spTgt spid="37"/>
                                        </p:tgtEl>
                                        <p:attrNameLst>
                                          <p:attrName>ppt_w</p:attrName>
                                        </p:attrNameLst>
                                      </p:cBhvr>
                                      <p:tavLst>
                                        <p:tav tm="0">
                                          <p:val>
                                            <p:fltVal val="0"/>
                                          </p:val>
                                        </p:tav>
                                        <p:tav tm="100000">
                                          <p:val>
                                            <p:strVal val="#ppt_w"/>
                                          </p:val>
                                        </p:tav>
                                      </p:tavLst>
                                    </p:anim>
                                    <p:anim calcmode="lin" valueType="num">
                                      <p:cBhvr>
                                        <p:cTn id="27" dur="300" fill="hold"/>
                                        <p:tgtEl>
                                          <p:spTgt spid="37"/>
                                        </p:tgtEl>
                                        <p:attrNameLst>
                                          <p:attrName>ppt_h</p:attrName>
                                        </p:attrNameLst>
                                      </p:cBhvr>
                                      <p:tavLst>
                                        <p:tav tm="0">
                                          <p:val>
                                            <p:fltVal val="0"/>
                                          </p:val>
                                        </p:tav>
                                        <p:tav tm="100000">
                                          <p:val>
                                            <p:strVal val="#ppt_h"/>
                                          </p:val>
                                        </p:tav>
                                      </p:tavLst>
                                    </p:anim>
                                    <p:animEffect transition="in" filter="fade">
                                      <p:cBhvr>
                                        <p:cTn id="28" dur="300"/>
                                        <p:tgtEl>
                                          <p:spTgt spid="3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Effect transition="in" filter="fade">
                                      <p:cBhvr>
                                        <p:cTn id="33" dur="10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fltVal val="0"/>
                                          </p:val>
                                        </p:tav>
                                        <p:tav tm="100000">
                                          <p:val>
                                            <p:strVal val="#ppt_w"/>
                                          </p:val>
                                        </p:tav>
                                      </p:tavLst>
                                    </p:anim>
                                    <p:anim calcmode="lin" valueType="num">
                                      <p:cBhvr>
                                        <p:cTn id="37" dur="1000" fill="hold"/>
                                        <p:tgtEl>
                                          <p:spTgt spid="34"/>
                                        </p:tgtEl>
                                        <p:attrNameLst>
                                          <p:attrName>ppt_h</p:attrName>
                                        </p:attrNameLst>
                                      </p:cBhvr>
                                      <p:tavLst>
                                        <p:tav tm="0">
                                          <p:val>
                                            <p:fltVal val="0"/>
                                          </p:val>
                                        </p:tav>
                                        <p:tav tm="100000">
                                          <p:val>
                                            <p:strVal val="#ppt_h"/>
                                          </p:val>
                                        </p:tav>
                                      </p:tavLst>
                                    </p:anim>
                                    <p:animEffect transition="in" filter="fade">
                                      <p:cBhvr>
                                        <p:cTn id="38" dur="1000"/>
                                        <p:tgtEl>
                                          <p:spTgt spid="34"/>
                                        </p:tgtEl>
                                      </p:cBhvr>
                                    </p:animEffect>
                                  </p:childTnLst>
                                </p:cTn>
                              </p:par>
                            </p:childTnLst>
                          </p:cTn>
                        </p:par>
                        <p:par>
                          <p:cTn id="39" fill="hold">
                            <p:stCondLst>
                              <p:cond delay="4270"/>
                            </p:stCondLst>
                            <p:childTnLst>
                              <p:par>
                                <p:cTn id="40" presetID="2" presetClass="entr" presetSubtype="8"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0-#ppt_w/2"/>
                                          </p:val>
                                        </p:tav>
                                        <p:tav tm="100000">
                                          <p:val>
                                            <p:strVal val="#ppt_x"/>
                                          </p:val>
                                        </p:tav>
                                      </p:tavLst>
                                    </p:anim>
                                    <p:anim calcmode="lin" valueType="num">
                                      <p:cBhvr additive="base">
                                        <p:cTn id="43" dur="1000" fill="hold"/>
                                        <p:tgtEl>
                                          <p:spTgt spid="29"/>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Effect transition="in" filter="fade">
                                      <p:cBhvr>
                                        <p:cTn id="48" dur="10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fltVal val="0"/>
                                          </p:val>
                                        </p:tav>
                                        <p:tav tm="100000">
                                          <p:val>
                                            <p:strVal val="#ppt_w"/>
                                          </p:val>
                                        </p:tav>
                                      </p:tavLst>
                                    </p:anim>
                                    <p:anim calcmode="lin" valueType="num">
                                      <p:cBhvr>
                                        <p:cTn id="52" dur="1000" fill="hold"/>
                                        <p:tgtEl>
                                          <p:spTgt spid="33"/>
                                        </p:tgtEl>
                                        <p:attrNameLst>
                                          <p:attrName>ppt_h</p:attrName>
                                        </p:attrNameLst>
                                      </p:cBhvr>
                                      <p:tavLst>
                                        <p:tav tm="0">
                                          <p:val>
                                            <p:fltVal val="0"/>
                                          </p:val>
                                        </p:tav>
                                        <p:tav tm="100000">
                                          <p:val>
                                            <p:strVal val="#ppt_h"/>
                                          </p:val>
                                        </p:tav>
                                      </p:tavLst>
                                    </p:anim>
                                    <p:animEffect transition="in" filter="fade">
                                      <p:cBhvr>
                                        <p:cTn id="53" dur="1000"/>
                                        <p:tgtEl>
                                          <p:spTgt spid="33"/>
                                        </p:tgtEl>
                                      </p:cBhvr>
                                    </p:animEffect>
                                  </p:childTnLst>
                                </p:cTn>
                              </p:par>
                            </p:childTnLst>
                          </p:cTn>
                        </p:par>
                        <p:par>
                          <p:cTn id="54" fill="hold">
                            <p:stCondLst>
                              <p:cond delay="527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41"/>
                                        </p:tgtEl>
                                        <p:attrNameLst>
                                          <p:attrName>style.visibility</p:attrName>
                                        </p:attrNameLst>
                                      </p:cBhvr>
                                      <p:to>
                                        <p:strVal val="visible"/>
                                      </p:to>
                                    </p:set>
                                    <p:anim calcmode="lin" valueType="num">
                                      <p:cBhvr>
                                        <p:cTn id="61" dur="300" fill="hold"/>
                                        <p:tgtEl>
                                          <p:spTgt spid="41"/>
                                        </p:tgtEl>
                                        <p:attrNameLst>
                                          <p:attrName>ppt_w</p:attrName>
                                        </p:attrNameLst>
                                      </p:cBhvr>
                                      <p:tavLst>
                                        <p:tav tm="0">
                                          <p:val>
                                            <p:fltVal val="0"/>
                                          </p:val>
                                        </p:tav>
                                        <p:tav tm="100000">
                                          <p:val>
                                            <p:strVal val="#ppt_w"/>
                                          </p:val>
                                        </p:tav>
                                      </p:tavLst>
                                    </p:anim>
                                    <p:anim calcmode="lin" valueType="num">
                                      <p:cBhvr>
                                        <p:cTn id="62" dur="300" fill="hold"/>
                                        <p:tgtEl>
                                          <p:spTgt spid="41"/>
                                        </p:tgtEl>
                                        <p:attrNameLst>
                                          <p:attrName>ppt_h</p:attrName>
                                        </p:attrNameLst>
                                      </p:cBhvr>
                                      <p:tavLst>
                                        <p:tav tm="0">
                                          <p:val>
                                            <p:fltVal val="0"/>
                                          </p:val>
                                        </p:tav>
                                        <p:tav tm="100000">
                                          <p:val>
                                            <p:strVal val="#ppt_h"/>
                                          </p:val>
                                        </p:tav>
                                      </p:tavLst>
                                    </p:anim>
                                    <p:animEffect transition="in" filter="fade">
                                      <p:cBhvr>
                                        <p:cTn id="63" dur="300"/>
                                        <p:tgtEl>
                                          <p:spTgt spid="41"/>
                                        </p:tgtEl>
                                      </p:cBhvr>
                                    </p:animEffect>
                                  </p:childTnLst>
                                </p:cTn>
                              </p:par>
                              <p:par>
                                <p:cTn id="64" presetID="2" presetClass="entr" presetSubtype="8" decel="10000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1000" fill="hold"/>
                                        <p:tgtEl>
                                          <p:spTgt spid="55"/>
                                        </p:tgtEl>
                                        <p:attrNameLst>
                                          <p:attrName>ppt_x</p:attrName>
                                        </p:attrNameLst>
                                      </p:cBhvr>
                                      <p:tavLst>
                                        <p:tav tm="0">
                                          <p:val>
                                            <p:strVal val="0-#ppt_w/2"/>
                                          </p:val>
                                        </p:tav>
                                        <p:tav tm="100000">
                                          <p:val>
                                            <p:strVal val="#ppt_x"/>
                                          </p:val>
                                        </p:tav>
                                      </p:tavLst>
                                    </p:anim>
                                    <p:anim calcmode="lin" valueType="num">
                                      <p:cBhvr additive="base">
                                        <p:cTn id="67" dur="1000" fill="hold"/>
                                        <p:tgtEl>
                                          <p:spTgt spid="55"/>
                                        </p:tgtEl>
                                        <p:attrNameLst>
                                          <p:attrName>ppt_y</p:attrName>
                                        </p:attrNameLst>
                                      </p:cBhvr>
                                      <p:tavLst>
                                        <p:tav tm="0">
                                          <p:val>
                                            <p:strVal val="#ppt_y"/>
                                          </p:val>
                                        </p:tav>
                                        <p:tav tm="100000">
                                          <p:val>
                                            <p:strVal val="#ppt_y"/>
                                          </p:val>
                                        </p:tav>
                                      </p:tavLst>
                                    </p:anim>
                                  </p:childTnLst>
                                </p:cTn>
                              </p:par>
                            </p:childTnLst>
                          </p:cTn>
                        </p:par>
                        <p:par>
                          <p:cTn id="68" fill="hold">
                            <p:stCondLst>
                              <p:cond delay="8540"/>
                            </p:stCondLst>
                            <p:childTnLst>
                              <p:par>
                                <p:cTn id="69" presetID="2" presetClass="entr" presetSubtype="4"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57"/>
                                        </p:tgtEl>
                                        <p:attrNameLst>
                                          <p:attrName>style.visibility</p:attrName>
                                        </p:attrNameLst>
                                      </p:cBhvr>
                                      <p:to>
                                        <p:strVal val="visible"/>
                                      </p:to>
                                    </p:set>
                                    <p:anim calcmode="lin" valueType="num">
                                      <p:cBhvr>
                                        <p:cTn id="75" dur="300" fill="hold"/>
                                        <p:tgtEl>
                                          <p:spTgt spid="57"/>
                                        </p:tgtEl>
                                        <p:attrNameLst>
                                          <p:attrName>ppt_w</p:attrName>
                                        </p:attrNameLst>
                                      </p:cBhvr>
                                      <p:tavLst>
                                        <p:tav tm="0">
                                          <p:val>
                                            <p:fltVal val="0"/>
                                          </p:val>
                                        </p:tav>
                                        <p:tav tm="100000">
                                          <p:val>
                                            <p:strVal val="#ppt_w"/>
                                          </p:val>
                                        </p:tav>
                                      </p:tavLst>
                                    </p:anim>
                                    <p:anim calcmode="lin" valueType="num">
                                      <p:cBhvr>
                                        <p:cTn id="76" dur="300" fill="hold"/>
                                        <p:tgtEl>
                                          <p:spTgt spid="57"/>
                                        </p:tgtEl>
                                        <p:attrNameLst>
                                          <p:attrName>ppt_h</p:attrName>
                                        </p:attrNameLst>
                                      </p:cBhvr>
                                      <p:tavLst>
                                        <p:tav tm="0">
                                          <p:val>
                                            <p:fltVal val="0"/>
                                          </p:val>
                                        </p:tav>
                                        <p:tav tm="100000">
                                          <p:val>
                                            <p:strVal val="#ppt_h"/>
                                          </p:val>
                                        </p:tav>
                                      </p:tavLst>
                                    </p:anim>
                                    <p:animEffect transition="in" filter="fade">
                                      <p:cBhvr>
                                        <p:cTn id="77"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27"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105138" y="337444"/>
            <a:ext cx="3965538"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4" name="图片 3">
            <a:extLst>
              <a:ext uri="{FF2B5EF4-FFF2-40B4-BE49-F238E27FC236}">
                <a16:creationId xmlns:a16="http://schemas.microsoft.com/office/drawing/2014/main" id="{08E32BEF-5AC6-4C4D-1D83-A574B1A3CF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84859" y="3227936"/>
            <a:ext cx="4044051" cy="2648802"/>
          </a:xfrm>
          <a:prstGeom prst="rect">
            <a:avLst/>
          </a:prstGeom>
        </p:spPr>
      </p:pic>
      <p:sp>
        <p:nvSpPr>
          <p:cNvPr id="5" name="椭圆 4">
            <a:extLst>
              <a:ext uri="{FF2B5EF4-FFF2-40B4-BE49-F238E27FC236}">
                <a16:creationId xmlns:a16="http://schemas.microsoft.com/office/drawing/2014/main" id="{11E4614F-D57D-D7A8-E60F-A1D5BE4B6AF9}"/>
              </a:ext>
            </a:extLst>
          </p:cNvPr>
          <p:cNvSpPr/>
          <p:nvPr/>
        </p:nvSpPr>
        <p:spPr>
          <a:xfrm>
            <a:off x="913921" y="1711965"/>
            <a:ext cx="862143" cy="862075"/>
          </a:xfrm>
          <a:prstGeom prst="ellipse">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6" name="图片 5" descr="303b343435303639373bb9a4d7f7bbe3b1a8">
            <a:extLst>
              <a:ext uri="{FF2B5EF4-FFF2-40B4-BE49-F238E27FC236}">
                <a16:creationId xmlns:a16="http://schemas.microsoft.com/office/drawing/2014/main" id="{7E704B3C-74FA-5743-FF87-2D52FAAC7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951" y="1843496"/>
            <a:ext cx="617605" cy="617605"/>
          </a:xfrm>
          <a:prstGeom prst="rect">
            <a:avLst/>
          </a:prstGeom>
        </p:spPr>
      </p:pic>
      <p:sp>
        <p:nvSpPr>
          <p:cNvPr id="7" name="文本框 6">
            <a:extLst>
              <a:ext uri="{FF2B5EF4-FFF2-40B4-BE49-F238E27FC236}">
                <a16:creationId xmlns:a16="http://schemas.microsoft.com/office/drawing/2014/main" id="{C553CF17-44D7-9D57-4084-F216D561F75A}"/>
              </a:ext>
            </a:extLst>
          </p:cNvPr>
          <p:cNvSpPr txBox="1"/>
          <p:nvPr/>
        </p:nvSpPr>
        <p:spPr>
          <a:xfrm>
            <a:off x="1796838" y="2035840"/>
            <a:ext cx="4044051" cy="388568"/>
          </a:xfrm>
          <a:prstGeom prst="rect">
            <a:avLst/>
          </a:prstGeom>
          <a:noFill/>
        </p:spPr>
        <p:txBody>
          <a:bodyPr wrap="square" rtlCol="0">
            <a:spAutoFit/>
          </a:bodyPr>
          <a:lstStyle/>
          <a:p>
            <a:pPr algn="r" rtl="1">
              <a:lnSpc>
                <a:spcPct val="150000"/>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矩形 7">
            <a:extLst>
              <a:ext uri="{FF2B5EF4-FFF2-40B4-BE49-F238E27FC236}">
                <a16:creationId xmlns:a16="http://schemas.microsoft.com/office/drawing/2014/main" id="{16E63870-D896-51EE-86CE-44AC6FB64526}"/>
              </a:ext>
            </a:extLst>
          </p:cNvPr>
          <p:cNvSpPr/>
          <p:nvPr/>
        </p:nvSpPr>
        <p:spPr>
          <a:xfrm>
            <a:off x="3242877" y="1637060"/>
            <a:ext cx="2525001" cy="461665"/>
          </a:xfrm>
          <a:prstGeom prst="rect">
            <a:avLst/>
          </a:prstGeom>
        </p:spPr>
        <p:txBody>
          <a:bodyPr wrap="square">
            <a:spAutoFit/>
          </a:bodyPr>
          <a:lstStyle/>
          <a:p>
            <a:pPr algn="r" rtl="1"/>
            <a:r>
              <a:rPr lang="fa-IR" altLang="zh-CN" sz="2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椭圆 8">
            <a:extLst>
              <a:ext uri="{FF2B5EF4-FFF2-40B4-BE49-F238E27FC236}">
                <a16:creationId xmlns:a16="http://schemas.microsoft.com/office/drawing/2014/main" id="{62A6D894-7FF6-2D2A-8960-8A34331A7326}"/>
              </a:ext>
            </a:extLst>
          </p:cNvPr>
          <p:cNvSpPr/>
          <p:nvPr/>
        </p:nvSpPr>
        <p:spPr>
          <a:xfrm>
            <a:off x="6565421" y="1711965"/>
            <a:ext cx="862143" cy="862075"/>
          </a:xfrm>
          <a:prstGeom prst="ellipse">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10" name="图片 9" descr="303b343435303639373bb9a4d7f7bbe3b1a8">
            <a:extLst>
              <a:ext uri="{FF2B5EF4-FFF2-40B4-BE49-F238E27FC236}">
                <a16:creationId xmlns:a16="http://schemas.microsoft.com/office/drawing/2014/main" id="{82BD49EE-E3D6-FCE6-A991-711CFBB2F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8451" y="1843496"/>
            <a:ext cx="617605" cy="617605"/>
          </a:xfrm>
          <a:prstGeom prst="rect">
            <a:avLst/>
          </a:prstGeom>
        </p:spPr>
      </p:pic>
      <p:sp>
        <p:nvSpPr>
          <p:cNvPr id="11" name="文本框 10">
            <a:extLst>
              <a:ext uri="{FF2B5EF4-FFF2-40B4-BE49-F238E27FC236}">
                <a16:creationId xmlns:a16="http://schemas.microsoft.com/office/drawing/2014/main" id="{1A2B0492-F48E-056B-C679-E393CD7EA5D9}"/>
              </a:ext>
            </a:extLst>
          </p:cNvPr>
          <p:cNvSpPr txBox="1"/>
          <p:nvPr/>
        </p:nvSpPr>
        <p:spPr>
          <a:xfrm>
            <a:off x="7448338" y="2035840"/>
            <a:ext cx="4044051" cy="388568"/>
          </a:xfrm>
          <a:prstGeom prst="rect">
            <a:avLst/>
          </a:prstGeom>
          <a:noFill/>
        </p:spPr>
        <p:txBody>
          <a:bodyPr wrap="square" rtlCol="0">
            <a:spAutoFit/>
          </a:bodyPr>
          <a:lstStyle/>
          <a:p>
            <a:pPr algn="r" rtl="1">
              <a:lnSpc>
                <a:spcPct val="150000"/>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矩形 11">
            <a:extLst>
              <a:ext uri="{FF2B5EF4-FFF2-40B4-BE49-F238E27FC236}">
                <a16:creationId xmlns:a16="http://schemas.microsoft.com/office/drawing/2014/main" id="{21A95CA5-2BBA-8D19-B031-062B5620EA38}"/>
              </a:ext>
            </a:extLst>
          </p:cNvPr>
          <p:cNvSpPr/>
          <p:nvPr/>
        </p:nvSpPr>
        <p:spPr>
          <a:xfrm>
            <a:off x="8894377" y="1637060"/>
            <a:ext cx="2525001" cy="461665"/>
          </a:xfrm>
          <a:prstGeom prst="rect">
            <a:avLst/>
          </a:prstGeom>
        </p:spPr>
        <p:txBody>
          <a:bodyPr wrap="square">
            <a:spAutoFit/>
          </a:bodyPr>
          <a:lstStyle/>
          <a:p>
            <a:pPr algn="r" rtl="1"/>
            <a:r>
              <a:rPr lang="fa-IR" altLang="zh-CN" sz="2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矩形 12">
            <a:extLst>
              <a:ext uri="{FF2B5EF4-FFF2-40B4-BE49-F238E27FC236}">
                <a16:creationId xmlns:a16="http://schemas.microsoft.com/office/drawing/2014/main" id="{956588D3-6DF9-5CB3-FE4A-43F301912CAB}"/>
              </a:ext>
            </a:extLst>
          </p:cNvPr>
          <p:cNvSpPr/>
          <p:nvPr/>
        </p:nvSpPr>
        <p:spPr>
          <a:xfrm>
            <a:off x="5185973" y="3227936"/>
            <a:ext cx="6080714" cy="264880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TextBox 50">
            <a:extLst>
              <a:ext uri="{FF2B5EF4-FFF2-40B4-BE49-F238E27FC236}">
                <a16:creationId xmlns:a16="http://schemas.microsoft.com/office/drawing/2014/main" id="{74021865-0D49-8FD5-E093-38111EFCF476}"/>
              </a:ext>
            </a:extLst>
          </p:cNvPr>
          <p:cNvSpPr txBox="1"/>
          <p:nvPr/>
        </p:nvSpPr>
        <p:spPr>
          <a:xfrm>
            <a:off x="8146768" y="3664734"/>
            <a:ext cx="2837232" cy="369332"/>
          </a:xfrm>
          <a:prstGeom prst="rect">
            <a:avLst/>
          </a:prstGeom>
          <a:noFill/>
        </p:spPr>
        <p:txBody>
          <a:bodyPr wrap="square" rtlCol="0">
            <a:spAutoFit/>
          </a:bodyPr>
          <a:lstStyle/>
          <a:p>
            <a:pPr algn="r" rtl="1"/>
            <a:r>
              <a:rPr lang="fa-IR" altLang="zh-CN"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zh-CN"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TextBox 55">
            <a:extLst>
              <a:ext uri="{FF2B5EF4-FFF2-40B4-BE49-F238E27FC236}">
                <a16:creationId xmlns:a16="http://schemas.microsoft.com/office/drawing/2014/main" id="{6AE4D6B7-B829-916C-68D3-347A8E6B2317}"/>
              </a:ext>
            </a:extLst>
          </p:cNvPr>
          <p:cNvSpPr txBox="1"/>
          <p:nvPr/>
        </p:nvSpPr>
        <p:spPr>
          <a:xfrm>
            <a:off x="5657569" y="4162603"/>
            <a:ext cx="5179903" cy="1034899"/>
          </a:xfrm>
          <a:prstGeom prst="rect">
            <a:avLst/>
          </a:prstGeom>
          <a:noFill/>
        </p:spPr>
        <p:txBody>
          <a:bodyPr wrap="square" rtlCol="0">
            <a:spAutoFit/>
          </a:bodyPr>
          <a:lstStyle>
            <a:defPPr>
              <a:defRPr lang="zh-CN"/>
            </a:defPPr>
            <a:lvl1pPr>
              <a:lnSpc>
                <a:spcPct val="150000"/>
              </a:lnSpc>
              <a:defRPr sz="1200" kern="1400" spc="1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pPr algn="r" rtl="1"/>
            <a:r>
              <a:rPr lang="fa-IR" altLang="zh-CN" sz="14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برای افزودن محتوا، محتوای مطابق با عنوان اینجا را کلیک کنید. برای افزودن محتوا، محتوای مطابق با عنوان اینجا را کلیک کنید.</a:t>
            </a:r>
            <a:endParaRPr lang="en-US" altLang="zh-CN" sz="14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16" name="直接连接符 15">
            <a:extLst>
              <a:ext uri="{FF2B5EF4-FFF2-40B4-BE49-F238E27FC236}">
                <a16:creationId xmlns:a16="http://schemas.microsoft.com/office/drawing/2014/main" id="{7F8D277B-4AD4-3B5F-FB37-DB05D4FE2FB8}"/>
              </a:ext>
            </a:extLst>
          </p:cNvPr>
          <p:cNvCxnSpPr>
            <a:cxnSpLocks/>
          </p:cNvCxnSpPr>
          <p:nvPr/>
        </p:nvCxnSpPr>
        <p:spPr>
          <a:xfrm>
            <a:off x="9472005" y="4058208"/>
            <a:ext cx="136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B2341728-0F83-4568-B1A3-410AE2F8BB8A}"/>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Tree>
    <p:extLst>
      <p:ext uri="{BB962C8B-B14F-4D97-AF65-F5344CB8AC3E}">
        <p14:creationId xmlns:p14="http://schemas.microsoft.com/office/powerpoint/2010/main" val="2916187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C397E53D-8FBF-4214-8B9B-92A37AD17196}"/>
              </a:ext>
            </a:extLst>
          </p:cNvPr>
          <p:cNvSpPr/>
          <p:nvPr/>
        </p:nvSpPr>
        <p:spPr>
          <a:xfrm>
            <a:off x="0" y="0"/>
            <a:ext cx="3344733" cy="6858000"/>
          </a:xfrm>
          <a:prstGeom prst="rect">
            <a:avLst/>
          </a:prstGeom>
          <a:solidFill>
            <a:srgbClr val="019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267201" y="337444"/>
            <a:ext cx="3837708"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Rounded Rectangle 8">
            <a:extLst>
              <a:ext uri="{FF2B5EF4-FFF2-40B4-BE49-F238E27FC236}">
                <a16:creationId xmlns:a16="http://schemas.microsoft.com/office/drawing/2014/main" id="{B6C42BF5-CAE7-AFBD-8791-C521DC58DACE}"/>
              </a:ext>
            </a:extLst>
          </p:cNvPr>
          <p:cNvSpPr/>
          <p:nvPr/>
        </p:nvSpPr>
        <p:spPr>
          <a:xfrm flipH="1">
            <a:off x="9328258" y="405329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Rounded Rectangle 22">
            <a:extLst>
              <a:ext uri="{FF2B5EF4-FFF2-40B4-BE49-F238E27FC236}">
                <a16:creationId xmlns:a16="http://schemas.microsoft.com/office/drawing/2014/main" id="{56536FC6-8A79-75A6-9ED0-1EEA10D5498B}"/>
              </a:ext>
            </a:extLst>
          </p:cNvPr>
          <p:cNvSpPr/>
          <p:nvPr/>
        </p:nvSpPr>
        <p:spPr>
          <a:xfrm flipH="1">
            <a:off x="9602580" y="4053290"/>
            <a:ext cx="155448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0" name="Rounded Rectangle 24">
            <a:extLst>
              <a:ext uri="{FF2B5EF4-FFF2-40B4-BE49-F238E27FC236}">
                <a16:creationId xmlns:a16="http://schemas.microsoft.com/office/drawing/2014/main" id="{C4AC3412-0C37-6064-C9E4-F51180A6F0BA}"/>
              </a:ext>
            </a:extLst>
          </p:cNvPr>
          <p:cNvSpPr/>
          <p:nvPr/>
        </p:nvSpPr>
        <p:spPr>
          <a:xfrm flipH="1">
            <a:off x="6645399" y="405329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Rounded Rectangle 26">
            <a:extLst>
              <a:ext uri="{FF2B5EF4-FFF2-40B4-BE49-F238E27FC236}">
                <a16:creationId xmlns:a16="http://schemas.microsoft.com/office/drawing/2014/main" id="{4E65EE23-47FA-9CEC-3B07-7F9B940548F7}"/>
              </a:ext>
            </a:extLst>
          </p:cNvPr>
          <p:cNvSpPr/>
          <p:nvPr/>
        </p:nvSpPr>
        <p:spPr>
          <a:xfrm flipH="1">
            <a:off x="7285481" y="4053290"/>
            <a:ext cx="118872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Rounded Rectangle 28">
            <a:extLst>
              <a:ext uri="{FF2B5EF4-FFF2-40B4-BE49-F238E27FC236}">
                <a16:creationId xmlns:a16="http://schemas.microsoft.com/office/drawing/2014/main" id="{32435CDA-E8D1-4064-8BBB-6D8387DDEF2C}"/>
              </a:ext>
            </a:extLst>
          </p:cNvPr>
          <p:cNvSpPr/>
          <p:nvPr/>
        </p:nvSpPr>
        <p:spPr>
          <a:xfrm flipH="1">
            <a:off x="9328258" y="466657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Rounded Rectangle 30">
            <a:extLst>
              <a:ext uri="{FF2B5EF4-FFF2-40B4-BE49-F238E27FC236}">
                <a16:creationId xmlns:a16="http://schemas.microsoft.com/office/drawing/2014/main" id="{C0A9F94C-BFFC-9A01-BC70-BC066A76AFEB}"/>
              </a:ext>
            </a:extLst>
          </p:cNvPr>
          <p:cNvSpPr/>
          <p:nvPr/>
        </p:nvSpPr>
        <p:spPr>
          <a:xfrm flipH="1">
            <a:off x="10151219" y="4666570"/>
            <a:ext cx="100584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Rounded Rectangle 32">
            <a:extLst>
              <a:ext uri="{FF2B5EF4-FFF2-40B4-BE49-F238E27FC236}">
                <a16:creationId xmlns:a16="http://schemas.microsoft.com/office/drawing/2014/main" id="{23414B49-8C26-DDD8-DDCE-F7860876D402}"/>
              </a:ext>
            </a:extLst>
          </p:cNvPr>
          <p:cNvSpPr/>
          <p:nvPr/>
        </p:nvSpPr>
        <p:spPr>
          <a:xfrm flipH="1">
            <a:off x="6645399" y="466657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Rounded Rectangle 34">
            <a:extLst>
              <a:ext uri="{FF2B5EF4-FFF2-40B4-BE49-F238E27FC236}">
                <a16:creationId xmlns:a16="http://schemas.microsoft.com/office/drawing/2014/main" id="{568E553F-2791-D240-6149-1912AB835F7C}"/>
              </a:ext>
            </a:extLst>
          </p:cNvPr>
          <p:cNvSpPr/>
          <p:nvPr/>
        </p:nvSpPr>
        <p:spPr>
          <a:xfrm flipH="1">
            <a:off x="7651241" y="4666570"/>
            <a:ext cx="82296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6" name="文本框 15">
            <a:extLst>
              <a:ext uri="{FF2B5EF4-FFF2-40B4-BE49-F238E27FC236}">
                <a16:creationId xmlns:a16="http://schemas.microsoft.com/office/drawing/2014/main" id="{61E7789A-F11D-E42E-051F-8041B87A597D}"/>
              </a:ext>
            </a:extLst>
          </p:cNvPr>
          <p:cNvSpPr txBox="1"/>
          <p:nvPr/>
        </p:nvSpPr>
        <p:spPr>
          <a:xfrm>
            <a:off x="6558695" y="5255495"/>
            <a:ext cx="4663762"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文本框 16">
            <a:extLst>
              <a:ext uri="{FF2B5EF4-FFF2-40B4-BE49-F238E27FC236}">
                <a16:creationId xmlns:a16="http://schemas.microsoft.com/office/drawing/2014/main" id="{74451FF5-3812-671D-6AAC-10A0E09FAF68}"/>
              </a:ext>
            </a:extLst>
          </p:cNvPr>
          <p:cNvSpPr txBox="1"/>
          <p:nvPr/>
        </p:nvSpPr>
        <p:spPr>
          <a:xfrm>
            <a:off x="6472081" y="1986126"/>
            <a:ext cx="4750376"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8" name="文本框 17">
            <a:extLst>
              <a:ext uri="{FF2B5EF4-FFF2-40B4-BE49-F238E27FC236}">
                <a16:creationId xmlns:a16="http://schemas.microsoft.com/office/drawing/2014/main" id="{3F3C0DDF-0FE8-F7D4-0649-F8EE28F61DC3}"/>
              </a:ext>
            </a:extLst>
          </p:cNvPr>
          <p:cNvSpPr txBox="1"/>
          <p:nvPr/>
        </p:nvSpPr>
        <p:spPr>
          <a:xfrm>
            <a:off x="6474722" y="2892609"/>
            <a:ext cx="4750376"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1" name="Rectángulo: esquinas redondeadas 20">
            <a:extLst>
              <a:ext uri="{FF2B5EF4-FFF2-40B4-BE49-F238E27FC236}">
                <a16:creationId xmlns:a16="http://schemas.microsoft.com/office/drawing/2014/main" id="{D7B72F64-957C-4CCF-8E7A-4CADDF5D5C5D}"/>
              </a:ext>
            </a:extLst>
          </p:cNvPr>
          <p:cNvSpPr/>
          <p:nvPr/>
        </p:nvSpPr>
        <p:spPr>
          <a:xfrm>
            <a:off x="4046836" y="922219"/>
            <a:ext cx="4098328" cy="13958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pic>
        <p:nvPicPr>
          <p:cNvPr id="3074" name="Picture 2">
            <a:extLst>
              <a:ext uri="{FF2B5EF4-FFF2-40B4-BE49-F238E27FC236}">
                <a16:creationId xmlns:a16="http://schemas.microsoft.com/office/drawing/2014/main" id="{538DCB43-147C-4279-B29D-9E4CFB63AEE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065" r="-488" b="-4882"/>
          <a:stretch/>
        </p:blipFill>
        <p:spPr bwMode="auto">
          <a:xfrm flipH="1">
            <a:off x="467480" y="1506994"/>
            <a:ext cx="5323862" cy="4657356"/>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392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25F2BCD-F183-4238-82C4-3D363B06629E}"/>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grpSp>
        <p:nvGrpSpPr>
          <p:cNvPr id="22" name="组合 21">
            <a:extLst>
              <a:ext uri="{FF2B5EF4-FFF2-40B4-BE49-F238E27FC236}">
                <a16:creationId xmlns:a16="http://schemas.microsoft.com/office/drawing/2014/main" id="{6D62F943-9757-AD91-00F9-D283252C96F3}"/>
              </a:ext>
            </a:extLst>
          </p:cNvPr>
          <p:cNvGrpSpPr/>
          <p:nvPr/>
        </p:nvGrpSpPr>
        <p:grpSpPr>
          <a:xfrm>
            <a:off x="1210286" y="575144"/>
            <a:ext cx="10475410" cy="4929554"/>
            <a:chOff x="1412356" y="500830"/>
            <a:chExt cx="10475410" cy="4929554"/>
          </a:xfrm>
        </p:grpSpPr>
        <p:sp>
          <p:nvSpPr>
            <p:cNvPr id="23" name="平行四边形 20">
              <a:extLst>
                <a:ext uri="{FF2B5EF4-FFF2-40B4-BE49-F238E27FC236}">
                  <a16:creationId xmlns:a16="http://schemas.microsoft.com/office/drawing/2014/main" id="{145C944D-F915-DCE0-371A-DDF9EC679657}"/>
                </a:ext>
              </a:extLst>
            </p:cNvPr>
            <p:cNvSpPr/>
            <p:nvPr/>
          </p:nvSpPr>
          <p:spPr>
            <a:xfrm>
              <a:off x="1412356" y="500830"/>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412356" y="1427615"/>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25" name="文本框 24">
            <a:extLst>
              <a:ext uri="{FF2B5EF4-FFF2-40B4-BE49-F238E27FC236}">
                <a16:creationId xmlns:a16="http://schemas.microsoft.com/office/drawing/2014/main" id="{C6EDA1AE-2541-1DF6-BB9C-2AD37C0B5EBE}"/>
              </a:ext>
            </a:extLst>
          </p:cNvPr>
          <p:cNvSpPr txBox="1"/>
          <p:nvPr/>
        </p:nvSpPr>
        <p:spPr>
          <a:xfrm>
            <a:off x="4003483" y="4031312"/>
            <a:ext cx="5329867" cy="1107996"/>
          </a:xfrm>
          <a:prstGeom prst="rect">
            <a:avLst/>
          </a:prstGeom>
          <a:noFill/>
        </p:spPr>
        <p:txBody>
          <a:bodyPr wrap="square" rtlCol="0">
            <a:spAutoFit/>
          </a:bodyPr>
          <a:lstStyle/>
          <a:p>
            <a:pPr lvl="0" algn="r" rtl="1">
              <a:defRPr/>
            </a:pPr>
            <a:r>
              <a:rPr kumimoji="0" lang="en-US" altLang="zh-CN"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 </a:t>
            </a:r>
            <a:r>
              <a:rPr lang="fa-IR"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بخش دوم</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2426897"/>
            <a:ext cx="6568792" cy="1754326"/>
            <a:chOff x="3167145" y="2401497"/>
            <a:chExt cx="5951157" cy="1754326"/>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r" rtl="1"/>
              <a:r>
                <a:rPr lang="en-US" altLang="zh-CN" sz="8000" dirty="0">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2</a:t>
              </a:r>
              <a:endParaRPr lang="zh-CN" altLang="en-US"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240622" y="2401497"/>
              <a:ext cx="4877680" cy="1754326"/>
            </a:xfrm>
            <a:prstGeom prst="rect">
              <a:avLst/>
            </a:prstGeom>
            <a:noFill/>
          </p:spPr>
          <p:txBody>
            <a:bodyPr wrap="square" rtlCol="0">
              <a:spAutoFit/>
            </a:bodyPr>
            <a:lstStyle/>
            <a:p>
              <a:pPr algn="r" rtl="1"/>
              <a:r>
                <a:rPr lang="fa-IR" altLang="zh-CN"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متن عنوان را اضافه کنید</a:t>
              </a:r>
              <a:endParaRPr lang="zh-CN" altLang="en-US"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6000" y="3307579"/>
              <a:ext cx="4308599" cy="346249"/>
            </a:xfrm>
            <a:prstGeom prst="rect">
              <a:avLst/>
            </a:prstGeom>
            <a:noFill/>
          </p:spPr>
          <p:txBody>
            <a:bodyPr wrap="square" rtlCol="0">
              <a:spAutoFit/>
            </a:bodyPr>
            <a:lstStyle/>
            <a:p>
              <a:pPr algn="r" rtl="1">
                <a:lnSpc>
                  <a:spcPct val="150000"/>
                </a:lnSpc>
              </a:pPr>
              <a:r>
                <a:rPr lang="fa-IR"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en-US"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Tree>
    <p:extLst>
      <p:ext uri="{BB962C8B-B14F-4D97-AF65-F5344CB8AC3E}">
        <p14:creationId xmlns:p14="http://schemas.microsoft.com/office/powerpoint/2010/main" val="1170415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02CBBDA-FDCB-4377-BACE-D4854535693F}"/>
              </a:ext>
            </a:extLst>
          </p:cNvPr>
          <p:cNvSpPr/>
          <p:nvPr/>
        </p:nvSpPr>
        <p:spPr>
          <a:xfrm>
            <a:off x="6391241" y="239485"/>
            <a:ext cx="5312228" cy="6422571"/>
          </a:xfrm>
          <a:prstGeom prst="rect">
            <a:avLst/>
          </a:prstGeom>
          <a:solidFill>
            <a:srgbClr val="0020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2" name="Google Shape;433;p48">
            <a:extLst>
              <a:ext uri="{FF2B5EF4-FFF2-40B4-BE49-F238E27FC236}">
                <a16:creationId xmlns:a16="http://schemas.microsoft.com/office/drawing/2014/main" id="{E17F10ED-2AC2-4159-86FB-265B191C110A}"/>
              </a:ext>
            </a:extLst>
          </p:cNvPr>
          <p:cNvSpPr txBox="1">
            <a:spLocks noGrp="1"/>
          </p:cNvSpPr>
          <p:nvPr>
            <p:ph type="subTitle" idx="4294967295"/>
          </p:nvPr>
        </p:nvSpPr>
        <p:spPr>
          <a:xfrm>
            <a:off x="6860651" y="4565911"/>
            <a:ext cx="4494475" cy="890003"/>
          </a:xfrm>
        </p:spPr>
        <p:txBody>
          <a:bodyPr/>
          <a:lstStyle/>
          <a:p>
            <a:pPr marL="0" indent="0" algn="ctr" rtl="1">
              <a:lnSpc>
                <a:spcPct val="150000"/>
              </a:lnSpc>
              <a:buNone/>
            </a:pPr>
            <a:r>
              <a:rPr lang="fa-IR" dirty="0">
                <a:solidFill>
                  <a:schemeClr val="bg1"/>
                </a:solidFill>
                <a:cs typeface="B Nazanin" panose="00000400000000000000" pitchFamily="2" charset="-78"/>
              </a:rPr>
              <a:t>در صورت نیاز می توانید زیرنویسی را در اینجا وارد کنید</a:t>
            </a:r>
            <a:endParaRPr lang="en-US" dirty="0">
              <a:solidFill>
                <a:schemeClr val="bg1"/>
              </a:solidFill>
              <a:cs typeface="B Nazanin" panose="00000400000000000000" pitchFamily="2" charset="-78"/>
            </a:endParaRPr>
          </a:p>
        </p:txBody>
      </p:sp>
      <p:sp>
        <p:nvSpPr>
          <p:cNvPr id="4" name="Google Shape;436;p48">
            <a:extLst>
              <a:ext uri="{FF2B5EF4-FFF2-40B4-BE49-F238E27FC236}">
                <a16:creationId xmlns:a16="http://schemas.microsoft.com/office/drawing/2014/main" id="{67C5CDD4-9388-4722-9664-9743CDB39665}"/>
              </a:ext>
            </a:extLst>
          </p:cNvPr>
          <p:cNvSpPr txBox="1">
            <a:spLocks noGrp="1"/>
          </p:cNvSpPr>
          <p:nvPr>
            <p:ph type="title"/>
          </p:nvPr>
        </p:nvSpPr>
        <p:spPr>
          <a:xfrm>
            <a:off x="6608954" y="2059293"/>
            <a:ext cx="4876800" cy="2438400"/>
          </a:xfrm>
        </p:spPr>
        <p:txBody>
          <a:bodyPr/>
          <a:lstStyle/>
          <a:p>
            <a:pPr lvl="0" algn="ctr" rtl="1"/>
            <a:r>
              <a:rPr lang="fa-IR" b="1" dirty="0">
                <a:solidFill>
                  <a:srgbClr val="FFFFFF"/>
                </a:solidFill>
                <a:cs typeface="B Nazanin" panose="00000400000000000000" pitchFamily="2" charset="-78"/>
              </a:rPr>
              <a:t>قالب پاورپوینت مدیریت بازرگانی</a:t>
            </a:r>
            <a:endParaRPr lang="en-US" b="1" dirty="0">
              <a:solidFill>
                <a:srgbClr val="FFFFFF"/>
              </a:solidFill>
              <a:cs typeface="B Nazanin" panose="00000400000000000000" pitchFamily="2" charset="-78"/>
            </a:endParaRPr>
          </a:p>
        </p:txBody>
      </p:sp>
      <p:sp>
        <p:nvSpPr>
          <p:cNvPr id="5" name="Google Shape;437;p48">
            <a:extLst>
              <a:ext uri="{FF2B5EF4-FFF2-40B4-BE49-F238E27FC236}">
                <a16:creationId xmlns:a16="http://schemas.microsoft.com/office/drawing/2014/main" id="{30E28128-CD7C-44BB-A0D9-4F48AA916AE1}"/>
              </a:ext>
            </a:extLst>
          </p:cNvPr>
          <p:cNvSpPr txBox="1">
            <a:spLocks noGrp="1"/>
          </p:cNvSpPr>
          <p:nvPr>
            <p:ph type="title" idx="4294967295"/>
          </p:nvPr>
        </p:nvSpPr>
        <p:spPr>
          <a:xfrm>
            <a:off x="8295894" y="736769"/>
            <a:ext cx="1502921" cy="948064"/>
          </a:xfrm>
          <a:solidFill>
            <a:srgbClr val="0196E1"/>
          </a:solidFill>
          <a:ln w="57150">
            <a:solidFill>
              <a:srgbClr val="FFFFFF"/>
            </a:solidFill>
          </a:ln>
        </p:spPr>
        <p:txBody>
          <a:bodyPr anchor="ctr" anchorCtr="1"/>
          <a:lstStyle/>
          <a:p>
            <a:pPr lvl="0" algn="ctr" rtl="1"/>
            <a:r>
              <a:rPr lang="en-US" sz="6600" b="1" dirty="0">
                <a:solidFill>
                  <a:schemeClr val="bg1"/>
                </a:solidFill>
                <a:cs typeface="B Nazanin" panose="00000400000000000000" pitchFamily="2" charset="-78"/>
              </a:rPr>
              <a:t>02</a:t>
            </a:r>
          </a:p>
        </p:txBody>
      </p:sp>
      <p:grpSp>
        <p:nvGrpSpPr>
          <p:cNvPr id="15" name="Grupo 14">
            <a:extLst>
              <a:ext uri="{FF2B5EF4-FFF2-40B4-BE49-F238E27FC236}">
                <a16:creationId xmlns:a16="http://schemas.microsoft.com/office/drawing/2014/main" id="{0FB680DE-CA7B-46D9-A75A-BCBAC16BE27B}"/>
              </a:ext>
            </a:extLst>
          </p:cNvPr>
          <p:cNvGrpSpPr/>
          <p:nvPr/>
        </p:nvGrpSpPr>
        <p:grpSpPr>
          <a:xfrm>
            <a:off x="611188" y="1597026"/>
            <a:ext cx="4725988" cy="5268912"/>
            <a:chOff x="611188" y="1597026"/>
            <a:chExt cx="4725988" cy="5268912"/>
          </a:xfrm>
        </p:grpSpPr>
        <p:sp>
          <p:nvSpPr>
            <p:cNvPr id="13" name="Freeform 5">
              <a:extLst>
                <a:ext uri="{FF2B5EF4-FFF2-40B4-BE49-F238E27FC236}">
                  <a16:creationId xmlns:a16="http://schemas.microsoft.com/office/drawing/2014/main" id="{1A3C93C0-5C33-4661-963D-54EAF9FB0367}"/>
                </a:ext>
              </a:extLst>
            </p:cNvPr>
            <p:cNvSpPr>
              <a:spLocks noEditPoints="1"/>
            </p:cNvSpPr>
            <p:nvPr/>
          </p:nvSpPr>
          <p:spPr bwMode="auto">
            <a:xfrm>
              <a:off x="611188" y="1597026"/>
              <a:ext cx="4725988" cy="5268912"/>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sp>
          <p:nvSpPr>
            <p:cNvPr id="14" name="Freeform 6">
              <a:extLst>
                <a:ext uri="{FF2B5EF4-FFF2-40B4-BE49-F238E27FC236}">
                  <a16:creationId xmlns:a16="http://schemas.microsoft.com/office/drawing/2014/main" id="{033C08A0-A01C-481A-823F-1F92AF81E6A6}"/>
                </a:ext>
              </a:extLst>
            </p:cNvPr>
            <p:cNvSpPr>
              <a:spLocks noEditPoints="1"/>
            </p:cNvSpPr>
            <p:nvPr/>
          </p:nvSpPr>
          <p:spPr bwMode="auto">
            <a:xfrm>
              <a:off x="2060575" y="2528888"/>
              <a:ext cx="2220913" cy="2211387"/>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grpSp>
    </p:spTree>
    <p:extLst>
      <p:ext uri="{BB962C8B-B14F-4D97-AF65-F5344CB8AC3E}">
        <p14:creationId xmlns:p14="http://schemas.microsoft.com/office/powerpoint/2010/main" val="4200976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3706155-E9FB-4777-B932-22B09D7B91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28126" y="571869"/>
            <a:ext cx="4539954" cy="5434011"/>
          </a:xfrm>
          <a:prstGeom prst="rect">
            <a:avLst/>
          </a:prstGeom>
          <a:noFill/>
          <a:extLst>
            <a:ext uri="{909E8E84-426E-40DD-AFC4-6F175D3DCCD1}">
              <a14:hiddenFill xmlns:a14="http://schemas.microsoft.com/office/drawing/2010/main">
                <a:solidFill>
                  <a:srgbClr val="FFFFFF"/>
                </a:solidFill>
              </a14:hiddenFill>
            </a:ext>
          </a:extLst>
        </p:spPr>
      </p:pic>
      <p:grpSp>
        <p:nvGrpSpPr>
          <p:cNvPr id="801" name="Group 3"/>
          <p:cNvGrpSpPr/>
          <p:nvPr/>
        </p:nvGrpSpPr>
        <p:grpSpPr>
          <a:xfrm>
            <a:off x="-14760" y="5075280"/>
            <a:ext cx="5524560" cy="1807200"/>
            <a:chOff x="-14760" y="5075280"/>
            <a:chExt cx="5524560" cy="1807200"/>
          </a:xfrm>
        </p:grpSpPr>
        <p:sp>
          <p:nvSpPr>
            <p:cNvPr id="802"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3"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4"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5"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6"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7"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8"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09"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0"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811"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2"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3"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4"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5"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6"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817" name="CustomShape 19"/>
          <p:cNvSpPr/>
          <p:nvPr/>
        </p:nvSpPr>
        <p:spPr>
          <a:xfrm>
            <a:off x="579513" y="2366704"/>
            <a:ext cx="6567120" cy="8595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r" rtl="1">
              <a:lnSpc>
                <a:spcPct val="90000"/>
              </a:lnSpc>
            </a:pPr>
            <a:r>
              <a:rPr lang="fa-IR" sz="5400" b="1" spc="-1" dirty="0">
                <a:solidFill>
                  <a:srgbClr val="002060"/>
                </a:solidFill>
                <a:latin typeface="Trebuchet MS"/>
                <a:cs typeface="B Nazanin" panose="00000400000000000000" pitchFamily="2" charset="-78"/>
              </a:rPr>
              <a:t>نتیجه گیری و/یا توصیه ها</a:t>
            </a:r>
            <a:endParaRPr lang="en-US" sz="5400" b="0" strike="noStrike" spc="-1" dirty="0">
              <a:solidFill>
                <a:srgbClr val="002060"/>
              </a:solidFill>
              <a:latin typeface="Arial"/>
              <a:cs typeface="B Nazanin" panose="00000400000000000000" pitchFamily="2" charset="-78"/>
            </a:endParaRPr>
          </a:p>
        </p:txBody>
      </p:sp>
      <p:sp>
        <p:nvSpPr>
          <p:cNvPr id="818" name="CustomShape 20"/>
          <p:cNvSpPr/>
          <p:nvPr/>
        </p:nvSpPr>
        <p:spPr>
          <a:xfrm>
            <a:off x="1155240" y="3561932"/>
            <a:ext cx="5764006" cy="17220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rtl="1">
              <a:spcBef>
                <a:spcPts val="1199"/>
              </a:spcBef>
            </a:pPr>
            <a:r>
              <a:rPr lang="fa-IR" sz="3200" spc="-1" dirty="0">
                <a:solidFill>
                  <a:schemeClr val="tx1">
                    <a:lumMod val="95000"/>
                    <a:lumOff val="5000"/>
                  </a:schemeClr>
                </a:solidFill>
                <a:latin typeface="Myriad Arabic"/>
                <a:cs typeface="B Nazanin" panose="00000400000000000000" pitchFamily="2" charset="-78"/>
              </a:rPr>
              <a:t>نتایج تحقیق خود را ترکیب کنید.</a:t>
            </a:r>
          </a:p>
          <a:p>
            <a:pPr algn="r" rtl="1">
              <a:spcBef>
                <a:spcPts val="1199"/>
              </a:spcBef>
            </a:pPr>
            <a:r>
              <a:rPr lang="fa-IR" sz="3200" spc="-1" dirty="0">
                <a:solidFill>
                  <a:schemeClr val="tx1">
                    <a:lumMod val="95000"/>
                    <a:lumOff val="5000"/>
                  </a:schemeClr>
                </a:solidFill>
                <a:latin typeface="Myriad Arabic"/>
                <a:cs typeface="B Nazanin" panose="00000400000000000000" pitchFamily="2" charset="-78"/>
              </a:rPr>
              <a:t>آنچه را که از موضوعات مورد بحث استنتاج می شود، خلاصه کنید.</a:t>
            </a:r>
            <a:endParaRPr lang="en-US" sz="3200" b="0" strike="noStrike" spc="-1" dirty="0">
              <a:solidFill>
                <a:schemeClr val="tx1">
                  <a:lumMod val="95000"/>
                  <a:lumOff val="5000"/>
                </a:schemeClr>
              </a:solidFill>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4"/>
          <p:cNvGrpSpPr/>
          <p:nvPr/>
        </p:nvGrpSpPr>
        <p:grpSpPr>
          <a:xfrm>
            <a:off x="8374320" y="5600520"/>
            <a:ext cx="3833280" cy="1260360"/>
            <a:chOff x="8374320" y="5600520"/>
            <a:chExt cx="3833280" cy="1260360"/>
          </a:xfrm>
        </p:grpSpPr>
        <p:sp>
          <p:nvSpPr>
            <p:cNvPr id="859"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0"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1"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2"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3"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4"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5"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6"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7"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grpSp>
      <p:sp>
        <p:nvSpPr>
          <p:cNvPr id="86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6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7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7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7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7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874" name="CustomShape 20"/>
          <p:cNvSpPr/>
          <p:nvPr/>
        </p:nvSpPr>
        <p:spPr>
          <a:xfrm>
            <a:off x="3767699" y="4933424"/>
            <a:ext cx="4656600" cy="9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rtl="1">
              <a:lnSpc>
                <a:spcPct val="100000"/>
              </a:lnSpc>
            </a:pPr>
            <a:r>
              <a:rPr lang="fa-IR" sz="5400" b="1" spc="-1" dirty="0">
                <a:solidFill>
                  <a:srgbClr val="005E89"/>
                </a:solidFill>
                <a:latin typeface="Trebuchet MS"/>
                <a:cs typeface="B Nazanin" panose="00000400000000000000" pitchFamily="2" charset="-78"/>
              </a:rPr>
              <a:t>متشکرم!!</a:t>
            </a:r>
            <a:endParaRPr lang="en-US" sz="5400" b="0" strike="noStrike" spc="-1" dirty="0">
              <a:latin typeface="Arial"/>
              <a:cs typeface="B Nazanin" panose="00000400000000000000" pitchFamily="2" charset="-78"/>
            </a:endParaRPr>
          </a:p>
        </p:txBody>
      </p:sp>
      <p:sp>
        <p:nvSpPr>
          <p:cNvPr id="875" name="CustomShape 21"/>
          <p:cNvSpPr/>
          <p:nvPr/>
        </p:nvSpPr>
        <p:spPr>
          <a:xfrm>
            <a:off x="3345840" y="5855907"/>
            <a:ext cx="53218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rtl="1">
              <a:lnSpc>
                <a:spcPct val="100000"/>
              </a:lnSpc>
            </a:pPr>
            <a:r>
              <a:rPr lang="fa-IR" sz="3200" spc="-1" dirty="0">
                <a:solidFill>
                  <a:srgbClr val="005E89"/>
                </a:solidFill>
                <a:latin typeface="Myriad Arabic"/>
                <a:cs typeface="B Nazanin" panose="00000400000000000000" pitchFamily="2" charset="-78"/>
              </a:rPr>
              <a:t>بخش سوال</a:t>
            </a:r>
            <a:endParaRPr lang="en-US" sz="3200" b="0" strike="noStrike" spc="-1" dirty="0">
              <a:latin typeface="Arial"/>
              <a:cs typeface="B Nazanin" panose="00000400000000000000" pitchFamily="2" charset="-78"/>
            </a:endParaRPr>
          </a:p>
        </p:txBody>
      </p:sp>
      <p:pic>
        <p:nvPicPr>
          <p:cNvPr id="9218" name="Picture 2">
            <a:extLst>
              <a:ext uri="{FF2B5EF4-FFF2-40B4-BE49-F238E27FC236}">
                <a16:creationId xmlns:a16="http://schemas.microsoft.com/office/drawing/2014/main" id="{B6D77519-9286-4F31-AC7E-6D1D222EF9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280" y="457980"/>
            <a:ext cx="6968853" cy="436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7E5875F-DF19-42F5-B250-6602138486A3}"/>
              </a:ext>
            </a:extLst>
          </p:cNvPr>
          <p:cNvSpPr/>
          <p:nvPr/>
        </p:nvSpPr>
        <p:spPr>
          <a:xfrm>
            <a:off x="6705600" y="1"/>
            <a:ext cx="5486400" cy="6857999"/>
          </a:xfrm>
          <a:prstGeom prst="rect">
            <a:avLst/>
          </a:prstGeom>
          <a:solidFill>
            <a:srgbClr val="00B0F0"/>
          </a:solidFill>
          <a:ln cap="flat">
            <a:noFill/>
            <a:prstDash val="solid"/>
          </a:ln>
        </p:spPr>
        <p:txBody>
          <a:bodyPr vert="horz" wrap="square" lIns="121920" tIns="60960" rIns="121920" bIns="60960" anchor="ctr" anchorCtr="1" compatLnSpc="1">
            <a:noAutofit/>
          </a:bodyPr>
          <a:lstStyle/>
          <a:p>
            <a:pPr algn="r" defTabSz="1219170" rtl="1">
              <a:defRPr sz="1800" b="0" i="0" u="none" strike="noStrike" kern="0" cap="none" spc="0" baseline="0">
                <a:solidFill>
                  <a:srgbClr val="000000"/>
                </a:solidFill>
                <a:uFillTx/>
              </a:defRPr>
            </a:pPr>
            <a:endParaRPr lang="es-ES" sz="1867" kern="0">
              <a:solidFill>
                <a:srgbClr val="FFFFFF"/>
              </a:solidFill>
              <a:latin typeface="Arial"/>
              <a:cs typeface="B Nazanin" panose="00000400000000000000" pitchFamily="2" charset="-78"/>
            </a:endParaRPr>
          </a:p>
        </p:txBody>
      </p:sp>
      <p:sp>
        <p:nvSpPr>
          <p:cNvPr id="3" name="Google Shape;443;p49">
            <a:extLst>
              <a:ext uri="{FF2B5EF4-FFF2-40B4-BE49-F238E27FC236}">
                <a16:creationId xmlns:a16="http://schemas.microsoft.com/office/drawing/2014/main" id="{2A2B8BD3-4C55-47BF-ABED-23F4156617BF}"/>
              </a:ext>
            </a:extLst>
          </p:cNvPr>
          <p:cNvSpPr txBox="1">
            <a:spLocks noGrp="1"/>
          </p:cNvSpPr>
          <p:nvPr>
            <p:ph type="title"/>
          </p:nvPr>
        </p:nvSpPr>
        <p:spPr>
          <a:xfrm>
            <a:off x="1250923" y="2942373"/>
            <a:ext cx="4845077" cy="1219200"/>
          </a:xfrm>
        </p:spPr>
        <p:txBody>
          <a:bodyPr/>
          <a:lstStyle/>
          <a:p>
            <a:pPr lvl="0" algn="r" rtl="1"/>
            <a:r>
              <a:rPr lang="fa-IR" b="1" dirty="0">
                <a:solidFill>
                  <a:srgbClr val="002060"/>
                </a:solidFill>
                <a:cs typeface="B Nazanin" panose="00000400000000000000" pitchFamily="2" charset="-78"/>
              </a:rPr>
              <a:t>به نظر می رسد این متن مهم است ...</a:t>
            </a:r>
            <a:endParaRPr lang="en-US" b="1" dirty="0">
              <a:solidFill>
                <a:srgbClr val="002060"/>
              </a:solidFill>
              <a:cs typeface="B Nazanin" panose="00000400000000000000" pitchFamily="2" charset="-78"/>
            </a:endParaRPr>
          </a:p>
        </p:txBody>
      </p:sp>
      <p:sp>
        <p:nvSpPr>
          <p:cNvPr id="4" name="Google Shape;444;p49">
            <a:extLst>
              <a:ext uri="{FF2B5EF4-FFF2-40B4-BE49-F238E27FC236}">
                <a16:creationId xmlns:a16="http://schemas.microsoft.com/office/drawing/2014/main" id="{9BA48BD7-6990-44BC-9B21-4D48E3109843}"/>
              </a:ext>
            </a:extLst>
          </p:cNvPr>
          <p:cNvSpPr txBox="1">
            <a:spLocks noGrp="1"/>
          </p:cNvSpPr>
          <p:nvPr>
            <p:ph type="subTitle" idx="4294967295"/>
          </p:nvPr>
        </p:nvSpPr>
        <p:spPr>
          <a:xfrm>
            <a:off x="1142066" y="4656749"/>
            <a:ext cx="5258734" cy="1621596"/>
          </a:xfrm>
        </p:spPr>
        <p:txBody>
          <a:bodyPr/>
          <a:lstStyle/>
          <a:p>
            <a:pPr marL="0" indent="0" algn="r" rtl="1">
              <a:buNone/>
            </a:pPr>
            <a:r>
              <a:rPr lang="fa-IR" dirty="0">
                <a:cs typeface="B Nazanin" panose="00000400000000000000" pitchFamily="2" charset="-78"/>
              </a:rPr>
              <a:t>قالب پاورپوینت مدیریت بازرگانی با تم ارائه تجاری قابل ویرایش می باشد.</a:t>
            </a:r>
            <a:endParaRPr lang="en-US" dirty="0">
              <a:cs typeface="B Nazanin" panose="00000400000000000000" pitchFamily="2" charset="-78"/>
            </a:endParaRPr>
          </a:p>
        </p:txBody>
      </p:sp>
      <p:grpSp>
        <p:nvGrpSpPr>
          <p:cNvPr id="18" name="Grupo 17">
            <a:extLst>
              <a:ext uri="{FF2B5EF4-FFF2-40B4-BE49-F238E27FC236}">
                <a16:creationId xmlns:a16="http://schemas.microsoft.com/office/drawing/2014/main" id="{B0E4E71F-D70D-49E7-8B38-0AD533FE557C}"/>
              </a:ext>
            </a:extLst>
          </p:cNvPr>
          <p:cNvGrpSpPr/>
          <p:nvPr/>
        </p:nvGrpSpPr>
        <p:grpSpPr>
          <a:xfrm>
            <a:off x="1683173" y="788703"/>
            <a:ext cx="1800256" cy="1658494"/>
            <a:chOff x="2355851" y="-1855788"/>
            <a:chExt cx="2278063" cy="2098676"/>
          </a:xfrm>
          <a:solidFill>
            <a:srgbClr val="0198E2"/>
          </a:solidFill>
        </p:grpSpPr>
        <p:sp>
          <p:nvSpPr>
            <p:cNvPr id="10" name="Freeform 5">
              <a:extLst>
                <a:ext uri="{FF2B5EF4-FFF2-40B4-BE49-F238E27FC236}">
                  <a16:creationId xmlns:a16="http://schemas.microsoft.com/office/drawing/2014/main" id="{32B7CD40-2F5C-4645-A1DA-ADD1D3E764B4}"/>
                </a:ext>
              </a:extLst>
            </p:cNvPr>
            <p:cNvSpPr>
              <a:spLocks/>
            </p:cNvSpPr>
            <p:nvPr/>
          </p:nvSpPr>
          <p:spPr bwMode="auto">
            <a:xfrm>
              <a:off x="2355851" y="-830263"/>
              <a:ext cx="2278063" cy="1073151"/>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1" name="Freeform 6">
              <a:extLst>
                <a:ext uri="{FF2B5EF4-FFF2-40B4-BE49-F238E27FC236}">
                  <a16:creationId xmlns:a16="http://schemas.microsoft.com/office/drawing/2014/main" id="{D2C4824B-7B5B-47C7-AE45-255E9B206247}"/>
                </a:ext>
              </a:extLst>
            </p:cNvPr>
            <p:cNvSpPr>
              <a:spLocks/>
            </p:cNvSpPr>
            <p:nvPr/>
          </p:nvSpPr>
          <p:spPr bwMode="auto">
            <a:xfrm>
              <a:off x="3187701" y="-1574800"/>
              <a:ext cx="619125" cy="652463"/>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2" name="Freeform 7">
              <a:extLst>
                <a:ext uri="{FF2B5EF4-FFF2-40B4-BE49-F238E27FC236}">
                  <a16:creationId xmlns:a16="http://schemas.microsoft.com/office/drawing/2014/main" id="{B897FCA4-A513-4B0B-9A83-609EA18E1CE0}"/>
                </a:ext>
              </a:extLst>
            </p:cNvPr>
            <p:cNvSpPr>
              <a:spLocks/>
            </p:cNvSpPr>
            <p:nvPr/>
          </p:nvSpPr>
          <p:spPr bwMode="auto">
            <a:xfrm>
              <a:off x="3338513" y="-841375"/>
              <a:ext cx="317500" cy="150813"/>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3" name="Freeform 8">
              <a:extLst>
                <a:ext uri="{FF2B5EF4-FFF2-40B4-BE49-F238E27FC236}">
                  <a16:creationId xmlns:a16="http://schemas.microsoft.com/office/drawing/2014/main" id="{2DF2340D-7804-4FDC-BB77-D35A4F27C7A2}"/>
                </a:ext>
              </a:extLst>
            </p:cNvPr>
            <p:cNvSpPr>
              <a:spLocks/>
            </p:cNvSpPr>
            <p:nvPr/>
          </p:nvSpPr>
          <p:spPr bwMode="auto">
            <a:xfrm>
              <a:off x="2925763" y="-1322388"/>
              <a:ext cx="222250" cy="150813"/>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4" name="Freeform 9">
              <a:extLst>
                <a:ext uri="{FF2B5EF4-FFF2-40B4-BE49-F238E27FC236}">
                  <a16:creationId xmlns:a16="http://schemas.microsoft.com/office/drawing/2014/main" id="{3A3CBD72-1708-4D1A-8B17-0D28333992DB}"/>
                </a:ext>
              </a:extLst>
            </p:cNvPr>
            <p:cNvSpPr>
              <a:spLocks/>
            </p:cNvSpPr>
            <p:nvPr/>
          </p:nvSpPr>
          <p:spPr bwMode="auto">
            <a:xfrm>
              <a:off x="3741738" y="-1701800"/>
              <a:ext cx="219075" cy="193675"/>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5" name="Freeform 10">
              <a:extLst>
                <a:ext uri="{FF2B5EF4-FFF2-40B4-BE49-F238E27FC236}">
                  <a16:creationId xmlns:a16="http://schemas.microsoft.com/office/drawing/2014/main" id="{54A1BC3B-D35B-45E1-9B02-8E6C30B4DF23}"/>
                </a:ext>
              </a:extLst>
            </p:cNvPr>
            <p:cNvSpPr>
              <a:spLocks/>
            </p:cNvSpPr>
            <p:nvPr/>
          </p:nvSpPr>
          <p:spPr bwMode="auto">
            <a:xfrm>
              <a:off x="3852863" y="-1322388"/>
              <a:ext cx="222250" cy="150813"/>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6" name="Freeform 11">
              <a:extLst>
                <a:ext uri="{FF2B5EF4-FFF2-40B4-BE49-F238E27FC236}">
                  <a16:creationId xmlns:a16="http://schemas.microsoft.com/office/drawing/2014/main" id="{64AB9CA5-8ECE-4F63-85DC-6535B932F349}"/>
                </a:ext>
              </a:extLst>
            </p:cNvPr>
            <p:cNvSpPr>
              <a:spLocks/>
            </p:cNvSpPr>
            <p:nvPr/>
          </p:nvSpPr>
          <p:spPr bwMode="auto">
            <a:xfrm>
              <a:off x="3067051" y="-1698625"/>
              <a:ext cx="222250" cy="190500"/>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7" name="Freeform 12">
              <a:extLst>
                <a:ext uri="{FF2B5EF4-FFF2-40B4-BE49-F238E27FC236}">
                  <a16:creationId xmlns:a16="http://schemas.microsoft.com/office/drawing/2014/main" id="{F5911DF7-7EC7-4965-882A-BBB088DA3CBD}"/>
                </a:ext>
              </a:extLst>
            </p:cNvPr>
            <p:cNvSpPr>
              <a:spLocks/>
            </p:cNvSpPr>
            <p:nvPr/>
          </p:nvSpPr>
          <p:spPr bwMode="auto">
            <a:xfrm>
              <a:off x="3440113" y="-1855788"/>
              <a:ext cx="153988" cy="228600"/>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grpSp>
      <p:pic>
        <p:nvPicPr>
          <p:cNvPr id="15374" name="Picture 14">
            <a:extLst>
              <a:ext uri="{FF2B5EF4-FFF2-40B4-BE49-F238E27FC236}">
                <a16:creationId xmlns:a16="http://schemas.microsoft.com/office/drawing/2014/main" id="{DA993C0E-61A0-43C1-A158-9A80D33F191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94377" y="1015093"/>
            <a:ext cx="5030516" cy="4827814"/>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98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2"/>
          <p:cNvSpPr/>
          <p:nvPr/>
        </p:nvSpPr>
        <p:spPr>
          <a:xfrm>
            <a:off x="-15840" y="55832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sp>
        <p:nvSpPr>
          <p:cNvPr id="307" name="CustomShape 3"/>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grpSp>
        <p:nvGrpSpPr>
          <p:cNvPr id="308" name="Group 4"/>
          <p:cNvGrpSpPr/>
          <p:nvPr/>
        </p:nvGrpSpPr>
        <p:grpSpPr>
          <a:xfrm>
            <a:off x="6712200" y="5053680"/>
            <a:ext cx="5495400" cy="1807200"/>
            <a:chOff x="6712200" y="5053680"/>
            <a:chExt cx="5495400" cy="1807200"/>
          </a:xfrm>
        </p:grpSpPr>
        <p:sp>
          <p:nvSpPr>
            <p:cNvPr id="309" name="CustomShape 5"/>
            <p:cNvSpPr/>
            <p:nvPr/>
          </p:nvSpPr>
          <p:spPr>
            <a:xfrm>
              <a:off x="7368120" y="5294520"/>
              <a:ext cx="24076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0" name="CustomShape 6"/>
            <p:cNvSpPr/>
            <p:nvPr/>
          </p:nvSpPr>
          <p:spPr>
            <a:xfrm>
              <a:off x="9316800" y="5984640"/>
              <a:ext cx="22525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1" name="CustomShape 7"/>
            <p:cNvSpPr/>
            <p:nvPr/>
          </p:nvSpPr>
          <p:spPr>
            <a:xfrm>
              <a:off x="9637200" y="5658120"/>
              <a:ext cx="257040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2" name="CustomShape 8"/>
            <p:cNvSpPr/>
            <p:nvPr/>
          </p:nvSpPr>
          <p:spPr>
            <a:xfrm>
              <a:off x="9829440" y="5801400"/>
              <a:ext cx="236340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3" name="CustomShape 9"/>
            <p:cNvSpPr/>
            <p:nvPr/>
          </p:nvSpPr>
          <p:spPr>
            <a:xfrm>
              <a:off x="7656120" y="5053680"/>
              <a:ext cx="45453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4" name="CustomShape 10"/>
            <p:cNvSpPr/>
            <p:nvPr/>
          </p:nvSpPr>
          <p:spPr>
            <a:xfrm>
              <a:off x="10805760" y="6090840"/>
              <a:ext cx="13867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5" name="CustomShape 11"/>
            <p:cNvSpPr/>
            <p:nvPr/>
          </p:nvSpPr>
          <p:spPr>
            <a:xfrm>
              <a:off x="11135160" y="5806440"/>
              <a:ext cx="10666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6" name="CustomShape 12"/>
            <p:cNvSpPr/>
            <p:nvPr/>
          </p:nvSpPr>
          <p:spPr>
            <a:xfrm>
              <a:off x="7498800" y="5291640"/>
              <a:ext cx="1708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7" name="CustomShape 13"/>
            <p:cNvSpPr/>
            <p:nvPr/>
          </p:nvSpPr>
          <p:spPr>
            <a:xfrm>
              <a:off x="6712200" y="5734800"/>
              <a:ext cx="14518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grpSp>
      <p:sp>
        <p:nvSpPr>
          <p:cNvPr id="31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1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2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2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2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2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ctr" rtl="1"/>
            <a:endParaRPr lang="en-US">
              <a:cs typeface="B Nazanin" panose="00000400000000000000" pitchFamily="2" charset="-78"/>
            </a:endParaRPr>
          </a:p>
        </p:txBody>
      </p:sp>
      <p:sp>
        <p:nvSpPr>
          <p:cNvPr id="324" name="CustomShape 20"/>
          <p:cNvSpPr/>
          <p:nvPr/>
        </p:nvSpPr>
        <p:spPr>
          <a:xfrm>
            <a:off x="7540560" y="285192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sp>
        <p:nvSpPr>
          <p:cNvPr id="325" name="CustomShape 21"/>
          <p:cNvSpPr/>
          <p:nvPr/>
        </p:nvSpPr>
        <p:spPr>
          <a:xfrm>
            <a:off x="7540560" y="365724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sp>
        <p:nvSpPr>
          <p:cNvPr id="326" name="CustomShape 22"/>
          <p:cNvSpPr/>
          <p:nvPr/>
        </p:nvSpPr>
        <p:spPr>
          <a:xfrm>
            <a:off x="7540560" y="446220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sp>
        <p:nvSpPr>
          <p:cNvPr id="400" name="CustomShape 96"/>
          <p:cNvSpPr/>
          <p:nvPr/>
        </p:nvSpPr>
        <p:spPr>
          <a:xfrm>
            <a:off x="7041960" y="1411535"/>
            <a:ext cx="469188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5400" b="1" spc="-151" dirty="0">
                <a:solidFill>
                  <a:srgbClr val="005E89"/>
                </a:solidFill>
                <a:latin typeface="Trebuchet MS"/>
                <a:cs typeface="B Nazanin" panose="00000400000000000000" pitchFamily="2" charset="-78"/>
              </a:rPr>
              <a:t>محتوا</a:t>
            </a:r>
            <a:endParaRPr lang="en-US" sz="5400" b="0" strike="noStrike" spc="-1" dirty="0">
              <a:latin typeface="Arial"/>
              <a:cs typeface="B Nazanin" panose="00000400000000000000" pitchFamily="2" charset="-78"/>
            </a:endParaRPr>
          </a:p>
        </p:txBody>
      </p:sp>
      <p:sp>
        <p:nvSpPr>
          <p:cNvPr id="401" name="CustomShape 97"/>
          <p:cNvSpPr/>
          <p:nvPr/>
        </p:nvSpPr>
        <p:spPr>
          <a:xfrm>
            <a:off x="7540560" y="209088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txBody>
          <a:bodyPr/>
          <a:lstStyle/>
          <a:p>
            <a:pPr algn="ctr" rtl="1"/>
            <a:endParaRPr lang="en-US">
              <a:cs typeface="B Nazanin" panose="00000400000000000000" pitchFamily="2" charset="-78"/>
            </a:endParaRPr>
          </a:p>
        </p:txBody>
      </p:sp>
      <p:sp>
        <p:nvSpPr>
          <p:cNvPr id="402" name="CustomShape 98"/>
          <p:cNvSpPr/>
          <p:nvPr/>
        </p:nvSpPr>
        <p:spPr>
          <a:xfrm>
            <a:off x="8742307" y="2271240"/>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3" name="CustomShape 99"/>
          <p:cNvSpPr/>
          <p:nvPr/>
        </p:nvSpPr>
        <p:spPr>
          <a:xfrm>
            <a:off x="8749867" y="3036600"/>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4" name="CustomShape 100"/>
          <p:cNvSpPr/>
          <p:nvPr/>
        </p:nvSpPr>
        <p:spPr>
          <a:xfrm>
            <a:off x="8749867" y="3823560"/>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5" name="CustomShape 101"/>
          <p:cNvSpPr/>
          <p:nvPr/>
        </p:nvSpPr>
        <p:spPr>
          <a:xfrm>
            <a:off x="8749867" y="4651920"/>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pic>
        <p:nvPicPr>
          <p:cNvPr id="14338" name="Picture 2">
            <a:extLst>
              <a:ext uri="{FF2B5EF4-FFF2-40B4-BE49-F238E27FC236}">
                <a16:creationId xmlns:a16="http://schemas.microsoft.com/office/drawing/2014/main" id="{D1501E58-E83A-4A07-B264-16EEBB0F004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31310" y="493982"/>
            <a:ext cx="5190769" cy="60802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559770-FD2D-4B54-97BF-8AE1BE9543EC}"/>
              </a:ext>
            </a:extLst>
          </p:cNvPr>
          <p:cNvSpPr txBox="1">
            <a:spLocks noGrp="1"/>
          </p:cNvSpPr>
          <p:nvPr>
            <p:ph type="body" idx="4294967295"/>
          </p:nvPr>
        </p:nvSpPr>
        <p:spPr>
          <a:xfrm>
            <a:off x="-198570" y="99304"/>
            <a:ext cx="3456127" cy="724241"/>
          </a:xfrm>
        </p:spPr>
        <p:txBody>
          <a:bodyPr anchor="ctr" anchorCtr="1"/>
          <a:lstStyle/>
          <a:p>
            <a:pPr marL="0" indent="0" algn="ctr">
              <a:buNone/>
            </a:pPr>
            <a:r>
              <a:rPr lang="fa-IR" sz="3600" b="1" dirty="0">
                <a:solidFill>
                  <a:srgbClr val="204569"/>
                </a:solidFill>
                <a:latin typeface="Arial"/>
                <a:cs typeface="Arial" pitchFamily="34"/>
              </a:rPr>
              <a:t>منابع:</a:t>
            </a:r>
            <a:endParaRPr lang="en-US" sz="3600" b="1" dirty="0">
              <a:solidFill>
                <a:srgbClr val="204569"/>
              </a:solidFill>
              <a:latin typeface="Arial"/>
              <a:cs typeface="Arial" pitchFamily="34"/>
            </a:endParaRPr>
          </a:p>
        </p:txBody>
      </p:sp>
      <p:sp>
        <p:nvSpPr>
          <p:cNvPr id="258" name="Freeform 5">
            <a:extLst>
              <a:ext uri="{FF2B5EF4-FFF2-40B4-BE49-F238E27FC236}">
                <a16:creationId xmlns:a16="http://schemas.microsoft.com/office/drawing/2014/main" id="{01B3761D-A7D7-421E-BCEC-46988776153A}"/>
              </a:ext>
            </a:extLst>
          </p:cNvPr>
          <p:cNvSpPr>
            <a:spLocks noEditPoints="1"/>
          </p:cNvSpPr>
          <p:nvPr/>
        </p:nvSpPr>
        <p:spPr bwMode="auto">
          <a:xfrm>
            <a:off x="1851026" y="2289175"/>
            <a:ext cx="441325" cy="631825"/>
          </a:xfrm>
          <a:custGeom>
            <a:avLst/>
            <a:gdLst>
              <a:gd name="T0" fmla="*/ 295 w 307"/>
              <a:gd name="T1" fmla="*/ 163 h 439"/>
              <a:gd name="T2" fmla="*/ 199 w 307"/>
              <a:gd name="T3" fmla="*/ 163 h 439"/>
              <a:gd name="T4" fmla="*/ 144 w 307"/>
              <a:gd name="T5" fmla="*/ 124 h 439"/>
              <a:gd name="T6" fmla="*/ 121 w 307"/>
              <a:gd name="T7" fmla="*/ 151 h 439"/>
              <a:gd name="T8" fmla="*/ 142 w 307"/>
              <a:gd name="T9" fmla="*/ 173 h 439"/>
              <a:gd name="T10" fmla="*/ 216 w 307"/>
              <a:gd name="T11" fmla="*/ 189 h 439"/>
              <a:gd name="T12" fmla="*/ 294 w 307"/>
              <a:gd name="T13" fmla="*/ 265 h 439"/>
              <a:gd name="T14" fmla="*/ 236 w 307"/>
              <a:gd name="T15" fmla="*/ 388 h 439"/>
              <a:gd name="T16" fmla="*/ 207 w 307"/>
              <a:gd name="T17" fmla="*/ 439 h 439"/>
              <a:gd name="T18" fmla="*/ 112 w 307"/>
              <a:gd name="T19" fmla="*/ 439 h 439"/>
              <a:gd name="T20" fmla="*/ 110 w 307"/>
              <a:gd name="T21" fmla="*/ 436 h 439"/>
              <a:gd name="T22" fmla="*/ 80 w 307"/>
              <a:gd name="T23" fmla="*/ 389 h 439"/>
              <a:gd name="T24" fmla="*/ 18 w 307"/>
              <a:gd name="T25" fmla="*/ 297 h 439"/>
              <a:gd name="T26" fmla="*/ 114 w 307"/>
              <a:gd name="T27" fmla="*/ 297 h 439"/>
              <a:gd name="T28" fmla="*/ 125 w 307"/>
              <a:gd name="T29" fmla="*/ 307 h 439"/>
              <a:gd name="T30" fmla="*/ 181 w 307"/>
              <a:gd name="T31" fmla="*/ 315 h 439"/>
              <a:gd name="T32" fmla="*/ 194 w 307"/>
              <a:gd name="T33" fmla="*/ 293 h 439"/>
              <a:gd name="T34" fmla="*/ 178 w 307"/>
              <a:gd name="T35" fmla="*/ 276 h 439"/>
              <a:gd name="T36" fmla="*/ 122 w 307"/>
              <a:gd name="T37" fmla="*/ 264 h 439"/>
              <a:gd name="T38" fmla="*/ 35 w 307"/>
              <a:gd name="T39" fmla="*/ 209 h 439"/>
              <a:gd name="T40" fmla="*/ 85 w 307"/>
              <a:gd name="T41" fmla="*/ 52 h 439"/>
              <a:gd name="T42" fmla="*/ 109 w 307"/>
              <a:gd name="T43" fmla="*/ 11 h 439"/>
              <a:gd name="T44" fmla="*/ 110 w 307"/>
              <a:gd name="T45" fmla="*/ 0 h 439"/>
              <a:gd name="T46" fmla="*/ 158 w 307"/>
              <a:gd name="T47" fmla="*/ 0 h 439"/>
              <a:gd name="T48" fmla="*/ 203 w 307"/>
              <a:gd name="T49" fmla="*/ 0 h 439"/>
              <a:gd name="T50" fmla="*/ 206 w 307"/>
              <a:gd name="T51" fmla="*/ 4 h 439"/>
              <a:gd name="T52" fmla="*/ 236 w 307"/>
              <a:gd name="T53" fmla="*/ 55 h 439"/>
              <a:gd name="T54" fmla="*/ 295 w 307"/>
              <a:gd name="T55" fmla="*/ 163 h 439"/>
              <a:gd name="T56" fmla="*/ 96 w 307"/>
              <a:gd name="T57" fmla="*/ 152 h 439"/>
              <a:gd name="T58" fmla="*/ 143 w 307"/>
              <a:gd name="T59" fmla="*/ 100 h 439"/>
              <a:gd name="T60" fmla="*/ 213 w 307"/>
              <a:gd name="T61" fmla="*/ 130 h 439"/>
              <a:gd name="T62" fmla="*/ 226 w 307"/>
              <a:gd name="T63" fmla="*/ 140 h 439"/>
              <a:gd name="T64" fmla="*/ 272 w 307"/>
              <a:gd name="T65" fmla="*/ 141 h 439"/>
              <a:gd name="T66" fmla="*/ 184 w 307"/>
              <a:gd name="T67" fmla="*/ 57 h 439"/>
              <a:gd name="T68" fmla="*/ 182 w 307"/>
              <a:gd name="T69" fmla="*/ 24 h 439"/>
              <a:gd name="T70" fmla="*/ 133 w 307"/>
              <a:gd name="T71" fmla="*/ 24 h 439"/>
              <a:gd name="T72" fmla="*/ 128 w 307"/>
              <a:gd name="T73" fmla="*/ 57 h 439"/>
              <a:gd name="T74" fmla="*/ 98 w 307"/>
              <a:gd name="T75" fmla="*/ 70 h 439"/>
              <a:gd name="T76" fmla="*/ 42 w 307"/>
              <a:gd name="T77" fmla="*/ 152 h 439"/>
              <a:gd name="T78" fmla="*/ 96 w 307"/>
              <a:gd name="T79" fmla="*/ 15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439">
                <a:moveTo>
                  <a:pt x="295" y="163"/>
                </a:moveTo>
                <a:cubicBezTo>
                  <a:pt x="263" y="163"/>
                  <a:pt x="231" y="163"/>
                  <a:pt x="199" y="163"/>
                </a:cubicBezTo>
                <a:cubicBezTo>
                  <a:pt x="188" y="128"/>
                  <a:pt x="172" y="116"/>
                  <a:pt x="144" y="124"/>
                </a:cubicBezTo>
                <a:cubicBezTo>
                  <a:pt x="130" y="128"/>
                  <a:pt x="121" y="136"/>
                  <a:pt x="121" y="151"/>
                </a:cubicBezTo>
                <a:cubicBezTo>
                  <a:pt x="120" y="165"/>
                  <a:pt x="131" y="170"/>
                  <a:pt x="142" y="173"/>
                </a:cubicBezTo>
                <a:cubicBezTo>
                  <a:pt x="167" y="178"/>
                  <a:pt x="192" y="182"/>
                  <a:pt x="216" y="189"/>
                </a:cubicBezTo>
                <a:cubicBezTo>
                  <a:pt x="254" y="201"/>
                  <a:pt x="283" y="224"/>
                  <a:pt x="294" y="265"/>
                </a:cubicBezTo>
                <a:cubicBezTo>
                  <a:pt x="307" y="311"/>
                  <a:pt x="285" y="362"/>
                  <a:pt x="236" y="388"/>
                </a:cubicBezTo>
                <a:cubicBezTo>
                  <a:pt x="215" y="400"/>
                  <a:pt x="198" y="410"/>
                  <a:pt x="207" y="439"/>
                </a:cubicBezTo>
                <a:cubicBezTo>
                  <a:pt x="174" y="439"/>
                  <a:pt x="143" y="439"/>
                  <a:pt x="112" y="439"/>
                </a:cubicBezTo>
                <a:cubicBezTo>
                  <a:pt x="111" y="438"/>
                  <a:pt x="110" y="437"/>
                  <a:pt x="110" y="436"/>
                </a:cubicBezTo>
                <a:cubicBezTo>
                  <a:pt x="114" y="412"/>
                  <a:pt x="102" y="400"/>
                  <a:pt x="80" y="389"/>
                </a:cubicBezTo>
                <a:cubicBezTo>
                  <a:pt x="44" y="371"/>
                  <a:pt x="24" y="340"/>
                  <a:pt x="18" y="297"/>
                </a:cubicBezTo>
                <a:cubicBezTo>
                  <a:pt x="51" y="297"/>
                  <a:pt x="82" y="296"/>
                  <a:pt x="114" y="297"/>
                </a:cubicBezTo>
                <a:cubicBezTo>
                  <a:pt x="118" y="297"/>
                  <a:pt x="122" y="303"/>
                  <a:pt x="125" y="307"/>
                </a:cubicBezTo>
                <a:cubicBezTo>
                  <a:pt x="139" y="322"/>
                  <a:pt x="165" y="327"/>
                  <a:pt x="181" y="315"/>
                </a:cubicBezTo>
                <a:cubicBezTo>
                  <a:pt x="188" y="311"/>
                  <a:pt x="194" y="301"/>
                  <a:pt x="194" y="293"/>
                </a:cubicBezTo>
                <a:cubicBezTo>
                  <a:pt x="194" y="287"/>
                  <a:pt x="185" y="278"/>
                  <a:pt x="178" y="276"/>
                </a:cubicBezTo>
                <a:cubicBezTo>
                  <a:pt x="160" y="271"/>
                  <a:pt x="141" y="269"/>
                  <a:pt x="122" y="264"/>
                </a:cubicBezTo>
                <a:cubicBezTo>
                  <a:pt x="87" y="255"/>
                  <a:pt x="55" y="241"/>
                  <a:pt x="35" y="209"/>
                </a:cubicBezTo>
                <a:cubicBezTo>
                  <a:pt x="0" y="156"/>
                  <a:pt x="22" y="84"/>
                  <a:pt x="85" y="52"/>
                </a:cubicBezTo>
                <a:cubicBezTo>
                  <a:pt x="104" y="42"/>
                  <a:pt x="113" y="32"/>
                  <a:pt x="109" y="11"/>
                </a:cubicBezTo>
                <a:cubicBezTo>
                  <a:pt x="109" y="8"/>
                  <a:pt x="110" y="5"/>
                  <a:pt x="110" y="0"/>
                </a:cubicBezTo>
                <a:cubicBezTo>
                  <a:pt x="127" y="0"/>
                  <a:pt x="142" y="0"/>
                  <a:pt x="158" y="0"/>
                </a:cubicBezTo>
                <a:cubicBezTo>
                  <a:pt x="173" y="0"/>
                  <a:pt x="189" y="0"/>
                  <a:pt x="203" y="0"/>
                </a:cubicBezTo>
                <a:cubicBezTo>
                  <a:pt x="204" y="2"/>
                  <a:pt x="206" y="3"/>
                  <a:pt x="206" y="4"/>
                </a:cubicBezTo>
                <a:cubicBezTo>
                  <a:pt x="201" y="30"/>
                  <a:pt x="212" y="43"/>
                  <a:pt x="236" y="55"/>
                </a:cubicBezTo>
                <a:cubicBezTo>
                  <a:pt x="279" y="76"/>
                  <a:pt x="302" y="121"/>
                  <a:pt x="295" y="163"/>
                </a:cubicBezTo>
                <a:close/>
                <a:moveTo>
                  <a:pt x="96" y="152"/>
                </a:moveTo>
                <a:cubicBezTo>
                  <a:pt x="103" y="120"/>
                  <a:pt x="117" y="105"/>
                  <a:pt x="143" y="100"/>
                </a:cubicBezTo>
                <a:cubicBezTo>
                  <a:pt x="174" y="95"/>
                  <a:pt x="198" y="106"/>
                  <a:pt x="213" y="130"/>
                </a:cubicBezTo>
                <a:cubicBezTo>
                  <a:pt x="216" y="134"/>
                  <a:pt x="221" y="140"/>
                  <a:pt x="226" y="140"/>
                </a:cubicBezTo>
                <a:cubicBezTo>
                  <a:pt x="240" y="142"/>
                  <a:pt x="256" y="141"/>
                  <a:pt x="272" y="141"/>
                </a:cubicBezTo>
                <a:cubicBezTo>
                  <a:pt x="262" y="90"/>
                  <a:pt x="225" y="71"/>
                  <a:pt x="184" y="57"/>
                </a:cubicBezTo>
                <a:cubicBezTo>
                  <a:pt x="183" y="46"/>
                  <a:pt x="182" y="35"/>
                  <a:pt x="182" y="24"/>
                </a:cubicBezTo>
                <a:cubicBezTo>
                  <a:pt x="165" y="24"/>
                  <a:pt x="150" y="24"/>
                  <a:pt x="133" y="24"/>
                </a:cubicBezTo>
                <a:cubicBezTo>
                  <a:pt x="132" y="36"/>
                  <a:pt x="134" y="50"/>
                  <a:pt x="128" y="57"/>
                </a:cubicBezTo>
                <a:cubicBezTo>
                  <a:pt x="122" y="65"/>
                  <a:pt x="108" y="65"/>
                  <a:pt x="98" y="70"/>
                </a:cubicBezTo>
                <a:cubicBezTo>
                  <a:pt x="65" y="87"/>
                  <a:pt x="45" y="114"/>
                  <a:pt x="42" y="152"/>
                </a:cubicBezTo>
                <a:cubicBezTo>
                  <a:pt x="61" y="152"/>
                  <a:pt x="78" y="152"/>
                  <a:pt x="96" y="1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59" name="Freeform 6">
            <a:extLst>
              <a:ext uri="{FF2B5EF4-FFF2-40B4-BE49-F238E27FC236}">
                <a16:creationId xmlns:a16="http://schemas.microsoft.com/office/drawing/2014/main" id="{E1DA3610-9222-4F9E-B483-517ED9C33F5F}"/>
              </a:ext>
            </a:extLst>
          </p:cNvPr>
          <p:cNvSpPr>
            <a:spLocks/>
          </p:cNvSpPr>
          <p:nvPr/>
        </p:nvSpPr>
        <p:spPr bwMode="auto">
          <a:xfrm>
            <a:off x="4037013" y="1190625"/>
            <a:ext cx="727075" cy="506413"/>
          </a:xfrm>
          <a:custGeom>
            <a:avLst/>
            <a:gdLst>
              <a:gd name="T0" fmla="*/ 355 w 506"/>
              <a:gd name="T1" fmla="*/ 353 h 353"/>
              <a:gd name="T2" fmla="*/ 152 w 506"/>
              <a:gd name="T3" fmla="*/ 353 h 353"/>
              <a:gd name="T4" fmla="*/ 152 w 506"/>
              <a:gd name="T5" fmla="*/ 261 h 353"/>
              <a:gd name="T6" fmla="*/ 133 w 506"/>
              <a:gd name="T7" fmla="*/ 218 h 353"/>
              <a:gd name="T8" fmla="*/ 11 w 506"/>
              <a:gd name="T9" fmla="*/ 58 h 353"/>
              <a:gd name="T10" fmla="*/ 8 w 506"/>
              <a:gd name="T11" fmla="*/ 51 h 353"/>
              <a:gd name="T12" fmla="*/ 20 w 506"/>
              <a:gd name="T13" fmla="*/ 8 h 353"/>
              <a:gd name="T14" fmla="*/ 63 w 506"/>
              <a:gd name="T15" fmla="*/ 23 h 353"/>
              <a:gd name="T16" fmla="*/ 133 w 506"/>
              <a:gd name="T17" fmla="*/ 107 h 353"/>
              <a:gd name="T18" fmla="*/ 145 w 506"/>
              <a:gd name="T19" fmla="*/ 117 h 353"/>
              <a:gd name="T20" fmla="*/ 237 w 506"/>
              <a:gd name="T21" fmla="*/ 226 h 353"/>
              <a:gd name="T22" fmla="*/ 220 w 506"/>
              <a:gd name="T23" fmla="*/ 302 h 353"/>
              <a:gd name="T24" fmla="*/ 288 w 506"/>
              <a:gd name="T25" fmla="*/ 300 h 353"/>
              <a:gd name="T26" fmla="*/ 272 w 506"/>
              <a:gd name="T27" fmla="*/ 227 h 353"/>
              <a:gd name="T28" fmla="*/ 301 w 506"/>
              <a:gd name="T29" fmla="*/ 178 h 353"/>
              <a:gd name="T30" fmla="*/ 346 w 506"/>
              <a:gd name="T31" fmla="*/ 130 h 353"/>
              <a:gd name="T32" fmla="*/ 438 w 506"/>
              <a:gd name="T33" fmla="*/ 34 h 353"/>
              <a:gd name="T34" fmla="*/ 448 w 506"/>
              <a:gd name="T35" fmla="*/ 19 h 353"/>
              <a:gd name="T36" fmla="*/ 486 w 506"/>
              <a:gd name="T37" fmla="*/ 8 h 353"/>
              <a:gd name="T38" fmla="*/ 501 w 506"/>
              <a:gd name="T39" fmla="*/ 46 h 353"/>
              <a:gd name="T40" fmla="*/ 375 w 506"/>
              <a:gd name="T41" fmla="*/ 219 h 353"/>
              <a:gd name="T42" fmla="*/ 354 w 506"/>
              <a:gd name="T43" fmla="*/ 259 h 353"/>
              <a:gd name="T44" fmla="*/ 355 w 506"/>
              <a:gd name="T4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353">
                <a:moveTo>
                  <a:pt x="355" y="353"/>
                </a:moveTo>
                <a:cubicBezTo>
                  <a:pt x="286" y="353"/>
                  <a:pt x="220" y="353"/>
                  <a:pt x="152" y="353"/>
                </a:cubicBezTo>
                <a:cubicBezTo>
                  <a:pt x="152" y="322"/>
                  <a:pt x="151" y="291"/>
                  <a:pt x="152" y="261"/>
                </a:cubicBezTo>
                <a:cubicBezTo>
                  <a:pt x="153" y="243"/>
                  <a:pt x="149" y="230"/>
                  <a:pt x="133" y="218"/>
                </a:cubicBezTo>
                <a:cubicBezTo>
                  <a:pt x="76" y="177"/>
                  <a:pt x="38" y="122"/>
                  <a:pt x="11" y="58"/>
                </a:cubicBezTo>
                <a:cubicBezTo>
                  <a:pt x="10" y="55"/>
                  <a:pt x="8" y="53"/>
                  <a:pt x="8" y="51"/>
                </a:cubicBezTo>
                <a:cubicBezTo>
                  <a:pt x="0" y="29"/>
                  <a:pt x="4" y="16"/>
                  <a:pt x="20" y="8"/>
                </a:cubicBezTo>
                <a:cubicBezTo>
                  <a:pt x="37" y="0"/>
                  <a:pt x="49" y="5"/>
                  <a:pt x="63" y="23"/>
                </a:cubicBezTo>
                <a:cubicBezTo>
                  <a:pt x="85" y="52"/>
                  <a:pt x="109" y="79"/>
                  <a:pt x="133" y="107"/>
                </a:cubicBezTo>
                <a:cubicBezTo>
                  <a:pt x="136" y="111"/>
                  <a:pt x="140" y="115"/>
                  <a:pt x="145" y="117"/>
                </a:cubicBezTo>
                <a:cubicBezTo>
                  <a:pt x="194" y="138"/>
                  <a:pt x="206" y="190"/>
                  <a:pt x="237" y="226"/>
                </a:cubicBezTo>
                <a:cubicBezTo>
                  <a:pt x="205" y="253"/>
                  <a:pt x="199" y="279"/>
                  <a:pt x="220" y="302"/>
                </a:cubicBezTo>
                <a:cubicBezTo>
                  <a:pt x="238" y="321"/>
                  <a:pt x="268" y="320"/>
                  <a:pt x="288" y="300"/>
                </a:cubicBezTo>
                <a:cubicBezTo>
                  <a:pt x="308" y="278"/>
                  <a:pt x="302" y="252"/>
                  <a:pt x="272" y="227"/>
                </a:cubicBezTo>
                <a:cubicBezTo>
                  <a:pt x="281" y="211"/>
                  <a:pt x="291" y="194"/>
                  <a:pt x="301" y="178"/>
                </a:cubicBezTo>
                <a:cubicBezTo>
                  <a:pt x="313" y="159"/>
                  <a:pt x="325" y="142"/>
                  <a:pt x="346" y="130"/>
                </a:cubicBezTo>
                <a:cubicBezTo>
                  <a:pt x="385" y="107"/>
                  <a:pt x="414" y="73"/>
                  <a:pt x="438" y="34"/>
                </a:cubicBezTo>
                <a:cubicBezTo>
                  <a:pt x="441" y="29"/>
                  <a:pt x="444" y="24"/>
                  <a:pt x="448" y="19"/>
                </a:cubicBezTo>
                <a:cubicBezTo>
                  <a:pt x="457" y="6"/>
                  <a:pt x="469" y="0"/>
                  <a:pt x="486" y="8"/>
                </a:cubicBezTo>
                <a:cubicBezTo>
                  <a:pt x="502" y="16"/>
                  <a:pt x="506" y="29"/>
                  <a:pt x="501" y="46"/>
                </a:cubicBezTo>
                <a:cubicBezTo>
                  <a:pt x="476" y="117"/>
                  <a:pt x="436" y="176"/>
                  <a:pt x="375" y="219"/>
                </a:cubicBezTo>
                <a:cubicBezTo>
                  <a:pt x="359" y="230"/>
                  <a:pt x="353" y="241"/>
                  <a:pt x="354" y="259"/>
                </a:cubicBezTo>
                <a:cubicBezTo>
                  <a:pt x="356" y="290"/>
                  <a:pt x="355" y="320"/>
                  <a:pt x="355" y="3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0" name="Freeform 7">
            <a:extLst>
              <a:ext uri="{FF2B5EF4-FFF2-40B4-BE49-F238E27FC236}">
                <a16:creationId xmlns:a16="http://schemas.microsoft.com/office/drawing/2014/main" id="{7AB56FCC-A0F0-4D72-9645-45D621B893F5}"/>
              </a:ext>
            </a:extLst>
          </p:cNvPr>
          <p:cNvSpPr>
            <a:spLocks/>
          </p:cNvSpPr>
          <p:nvPr/>
        </p:nvSpPr>
        <p:spPr bwMode="auto">
          <a:xfrm>
            <a:off x="554038" y="3630613"/>
            <a:ext cx="460375" cy="488950"/>
          </a:xfrm>
          <a:custGeom>
            <a:avLst/>
            <a:gdLst>
              <a:gd name="T0" fmla="*/ 93 w 320"/>
              <a:gd name="T1" fmla="*/ 199 h 340"/>
              <a:gd name="T2" fmla="*/ 67 w 320"/>
              <a:gd name="T3" fmla="*/ 78 h 340"/>
              <a:gd name="T4" fmla="*/ 65 w 320"/>
              <a:gd name="T5" fmla="*/ 65 h 340"/>
              <a:gd name="T6" fmla="*/ 77 w 320"/>
              <a:gd name="T7" fmla="*/ 42 h 340"/>
              <a:gd name="T8" fmla="*/ 102 w 320"/>
              <a:gd name="T9" fmla="*/ 55 h 340"/>
              <a:gd name="T10" fmla="*/ 121 w 320"/>
              <a:gd name="T11" fmla="*/ 128 h 340"/>
              <a:gd name="T12" fmla="*/ 130 w 320"/>
              <a:gd name="T13" fmla="*/ 164 h 340"/>
              <a:gd name="T14" fmla="*/ 136 w 320"/>
              <a:gd name="T15" fmla="*/ 164 h 340"/>
              <a:gd name="T16" fmla="*/ 139 w 320"/>
              <a:gd name="T17" fmla="*/ 145 h 340"/>
              <a:gd name="T18" fmla="*/ 115 w 320"/>
              <a:gd name="T19" fmla="*/ 38 h 340"/>
              <a:gd name="T20" fmla="*/ 129 w 320"/>
              <a:gd name="T21" fmla="*/ 5 h 340"/>
              <a:gd name="T22" fmla="*/ 156 w 320"/>
              <a:gd name="T23" fmla="*/ 29 h 340"/>
              <a:gd name="T24" fmla="*/ 177 w 320"/>
              <a:gd name="T25" fmla="*/ 122 h 340"/>
              <a:gd name="T26" fmla="*/ 188 w 320"/>
              <a:gd name="T27" fmla="*/ 139 h 340"/>
              <a:gd name="T28" fmla="*/ 190 w 320"/>
              <a:gd name="T29" fmla="*/ 120 h 340"/>
              <a:gd name="T30" fmla="*/ 171 w 320"/>
              <a:gd name="T31" fmla="*/ 32 h 340"/>
              <a:gd name="T32" fmla="*/ 186 w 320"/>
              <a:gd name="T33" fmla="*/ 3 h 340"/>
              <a:gd name="T34" fmla="*/ 212 w 320"/>
              <a:gd name="T35" fmla="*/ 22 h 340"/>
              <a:gd name="T36" fmla="*/ 236 w 320"/>
              <a:gd name="T37" fmla="*/ 127 h 340"/>
              <a:gd name="T38" fmla="*/ 246 w 320"/>
              <a:gd name="T39" fmla="*/ 144 h 340"/>
              <a:gd name="T40" fmla="*/ 253 w 320"/>
              <a:gd name="T41" fmla="*/ 141 h 340"/>
              <a:gd name="T42" fmla="*/ 234 w 320"/>
              <a:gd name="T43" fmla="*/ 61 h 340"/>
              <a:gd name="T44" fmla="*/ 248 w 320"/>
              <a:gd name="T45" fmla="*/ 29 h 340"/>
              <a:gd name="T46" fmla="*/ 272 w 320"/>
              <a:gd name="T47" fmla="*/ 52 h 340"/>
              <a:gd name="T48" fmla="*/ 306 w 320"/>
              <a:gd name="T49" fmla="*/ 197 h 340"/>
              <a:gd name="T50" fmla="*/ 233 w 320"/>
              <a:gd name="T51" fmla="*/ 321 h 340"/>
              <a:gd name="T52" fmla="*/ 89 w 320"/>
              <a:gd name="T53" fmla="*/ 272 h 340"/>
              <a:gd name="T54" fmla="*/ 14 w 320"/>
              <a:gd name="T55" fmla="*/ 196 h 340"/>
              <a:gd name="T56" fmla="*/ 16 w 320"/>
              <a:gd name="T57" fmla="*/ 173 h 340"/>
              <a:gd name="T58" fmla="*/ 69 w 320"/>
              <a:gd name="T59" fmla="*/ 180 h 340"/>
              <a:gd name="T60" fmla="*/ 89 w 320"/>
              <a:gd name="T61" fmla="*/ 202 h 340"/>
              <a:gd name="T62" fmla="*/ 93 w 320"/>
              <a:gd name="T63" fmla="*/ 19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340">
                <a:moveTo>
                  <a:pt x="93" y="199"/>
                </a:moveTo>
                <a:cubicBezTo>
                  <a:pt x="85" y="158"/>
                  <a:pt x="76" y="118"/>
                  <a:pt x="67" y="78"/>
                </a:cubicBezTo>
                <a:cubicBezTo>
                  <a:pt x="66" y="74"/>
                  <a:pt x="64" y="68"/>
                  <a:pt x="65" y="65"/>
                </a:cubicBezTo>
                <a:cubicBezTo>
                  <a:pt x="68" y="56"/>
                  <a:pt x="73" y="42"/>
                  <a:pt x="77" y="42"/>
                </a:cubicBezTo>
                <a:cubicBezTo>
                  <a:pt x="86" y="42"/>
                  <a:pt x="100" y="48"/>
                  <a:pt x="102" y="55"/>
                </a:cubicBezTo>
                <a:cubicBezTo>
                  <a:pt x="110" y="78"/>
                  <a:pt x="115" y="103"/>
                  <a:pt x="121" y="128"/>
                </a:cubicBezTo>
                <a:cubicBezTo>
                  <a:pt x="124" y="140"/>
                  <a:pt x="127" y="152"/>
                  <a:pt x="130" y="164"/>
                </a:cubicBezTo>
                <a:cubicBezTo>
                  <a:pt x="132" y="164"/>
                  <a:pt x="134" y="164"/>
                  <a:pt x="136" y="164"/>
                </a:cubicBezTo>
                <a:cubicBezTo>
                  <a:pt x="137" y="158"/>
                  <a:pt x="140" y="151"/>
                  <a:pt x="139" y="145"/>
                </a:cubicBezTo>
                <a:cubicBezTo>
                  <a:pt x="132" y="109"/>
                  <a:pt x="124" y="74"/>
                  <a:pt x="115" y="38"/>
                </a:cubicBezTo>
                <a:cubicBezTo>
                  <a:pt x="111" y="22"/>
                  <a:pt x="111" y="9"/>
                  <a:pt x="129" y="5"/>
                </a:cubicBezTo>
                <a:cubicBezTo>
                  <a:pt x="147" y="1"/>
                  <a:pt x="153" y="14"/>
                  <a:pt x="156" y="29"/>
                </a:cubicBezTo>
                <a:cubicBezTo>
                  <a:pt x="163" y="60"/>
                  <a:pt x="170" y="91"/>
                  <a:pt x="177" y="122"/>
                </a:cubicBezTo>
                <a:cubicBezTo>
                  <a:pt x="179" y="128"/>
                  <a:pt x="185" y="134"/>
                  <a:pt x="188" y="139"/>
                </a:cubicBezTo>
                <a:cubicBezTo>
                  <a:pt x="189" y="133"/>
                  <a:pt x="192" y="126"/>
                  <a:pt x="190" y="120"/>
                </a:cubicBezTo>
                <a:cubicBezTo>
                  <a:pt x="184" y="90"/>
                  <a:pt x="178" y="61"/>
                  <a:pt x="171" y="32"/>
                </a:cubicBezTo>
                <a:cubicBezTo>
                  <a:pt x="167" y="17"/>
                  <a:pt x="171" y="7"/>
                  <a:pt x="186" y="3"/>
                </a:cubicBezTo>
                <a:cubicBezTo>
                  <a:pt x="201" y="0"/>
                  <a:pt x="209" y="9"/>
                  <a:pt x="212" y="22"/>
                </a:cubicBezTo>
                <a:cubicBezTo>
                  <a:pt x="220" y="57"/>
                  <a:pt x="227" y="92"/>
                  <a:pt x="236" y="127"/>
                </a:cubicBezTo>
                <a:cubicBezTo>
                  <a:pt x="238" y="133"/>
                  <a:pt x="243" y="138"/>
                  <a:pt x="246" y="144"/>
                </a:cubicBezTo>
                <a:cubicBezTo>
                  <a:pt x="248" y="143"/>
                  <a:pt x="251" y="142"/>
                  <a:pt x="253" y="141"/>
                </a:cubicBezTo>
                <a:cubicBezTo>
                  <a:pt x="247" y="114"/>
                  <a:pt x="241" y="87"/>
                  <a:pt x="234" y="61"/>
                </a:cubicBezTo>
                <a:cubicBezTo>
                  <a:pt x="231" y="46"/>
                  <a:pt x="231" y="33"/>
                  <a:pt x="248" y="29"/>
                </a:cubicBezTo>
                <a:cubicBezTo>
                  <a:pt x="265" y="26"/>
                  <a:pt x="269" y="39"/>
                  <a:pt x="272" y="52"/>
                </a:cubicBezTo>
                <a:cubicBezTo>
                  <a:pt x="283" y="100"/>
                  <a:pt x="295" y="149"/>
                  <a:pt x="306" y="197"/>
                </a:cubicBezTo>
                <a:cubicBezTo>
                  <a:pt x="320" y="259"/>
                  <a:pt x="294" y="304"/>
                  <a:pt x="233" y="321"/>
                </a:cubicBezTo>
                <a:cubicBezTo>
                  <a:pt x="169" y="340"/>
                  <a:pt x="129" y="327"/>
                  <a:pt x="89" y="272"/>
                </a:cubicBezTo>
                <a:cubicBezTo>
                  <a:pt x="67" y="243"/>
                  <a:pt x="46" y="215"/>
                  <a:pt x="14" y="196"/>
                </a:cubicBezTo>
                <a:cubicBezTo>
                  <a:pt x="0" y="188"/>
                  <a:pt x="7" y="180"/>
                  <a:pt x="16" y="173"/>
                </a:cubicBezTo>
                <a:cubicBezTo>
                  <a:pt x="31" y="163"/>
                  <a:pt x="53" y="165"/>
                  <a:pt x="69" y="180"/>
                </a:cubicBezTo>
                <a:cubicBezTo>
                  <a:pt x="77" y="186"/>
                  <a:pt x="82" y="195"/>
                  <a:pt x="89" y="202"/>
                </a:cubicBezTo>
                <a:cubicBezTo>
                  <a:pt x="90" y="201"/>
                  <a:pt x="92" y="200"/>
                  <a:pt x="93"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1" name="Freeform 8">
            <a:extLst>
              <a:ext uri="{FF2B5EF4-FFF2-40B4-BE49-F238E27FC236}">
                <a16:creationId xmlns:a16="http://schemas.microsoft.com/office/drawing/2014/main" id="{3F500B9F-BB0E-4CBD-8235-177DBC2A5302}"/>
              </a:ext>
            </a:extLst>
          </p:cNvPr>
          <p:cNvSpPr>
            <a:spLocks noEditPoints="1"/>
          </p:cNvSpPr>
          <p:nvPr/>
        </p:nvSpPr>
        <p:spPr bwMode="auto">
          <a:xfrm>
            <a:off x="2997201" y="2282825"/>
            <a:ext cx="466725" cy="630238"/>
          </a:xfrm>
          <a:custGeom>
            <a:avLst/>
            <a:gdLst>
              <a:gd name="T0" fmla="*/ 111 w 325"/>
              <a:gd name="T1" fmla="*/ 221 h 438"/>
              <a:gd name="T2" fmla="*/ 59 w 325"/>
              <a:gd name="T3" fmla="*/ 174 h 438"/>
              <a:gd name="T4" fmla="*/ 27 w 325"/>
              <a:gd name="T5" fmla="*/ 89 h 438"/>
              <a:gd name="T6" fmla="*/ 15 w 325"/>
              <a:gd name="T7" fmla="*/ 65 h 438"/>
              <a:gd name="T8" fmla="*/ 4 w 325"/>
              <a:gd name="T9" fmla="*/ 43 h 438"/>
              <a:gd name="T10" fmla="*/ 19 w 325"/>
              <a:gd name="T11" fmla="*/ 23 h 438"/>
              <a:gd name="T12" fmla="*/ 95 w 325"/>
              <a:gd name="T13" fmla="*/ 7 h 438"/>
              <a:gd name="T14" fmla="*/ 299 w 325"/>
              <a:gd name="T15" fmla="*/ 20 h 438"/>
              <a:gd name="T16" fmla="*/ 321 w 325"/>
              <a:gd name="T17" fmla="*/ 49 h 438"/>
              <a:gd name="T18" fmla="*/ 313 w 325"/>
              <a:gd name="T19" fmla="*/ 63 h 438"/>
              <a:gd name="T20" fmla="*/ 297 w 325"/>
              <a:gd name="T21" fmla="*/ 93 h 438"/>
              <a:gd name="T22" fmla="*/ 230 w 325"/>
              <a:gd name="T23" fmla="*/ 206 h 438"/>
              <a:gd name="T24" fmla="*/ 229 w 325"/>
              <a:gd name="T25" fmla="*/ 235 h 438"/>
              <a:gd name="T26" fmla="*/ 297 w 325"/>
              <a:gd name="T27" fmla="*/ 352 h 438"/>
              <a:gd name="T28" fmla="*/ 308 w 325"/>
              <a:gd name="T29" fmla="*/ 370 h 438"/>
              <a:gd name="T30" fmla="*/ 320 w 325"/>
              <a:gd name="T31" fmla="*/ 394 h 438"/>
              <a:gd name="T32" fmla="*/ 304 w 325"/>
              <a:gd name="T33" fmla="*/ 414 h 438"/>
              <a:gd name="T34" fmla="*/ 194 w 325"/>
              <a:gd name="T35" fmla="*/ 433 h 438"/>
              <a:gd name="T36" fmla="*/ 25 w 325"/>
              <a:gd name="T37" fmla="*/ 417 h 438"/>
              <a:gd name="T38" fmla="*/ 4 w 325"/>
              <a:gd name="T39" fmla="*/ 387 h 438"/>
              <a:gd name="T40" fmla="*/ 12 w 325"/>
              <a:gd name="T41" fmla="*/ 373 h 438"/>
              <a:gd name="T42" fmla="*/ 28 w 325"/>
              <a:gd name="T43" fmla="*/ 346 h 438"/>
              <a:gd name="T44" fmla="*/ 96 w 325"/>
              <a:gd name="T45" fmla="*/ 234 h 438"/>
              <a:gd name="T46" fmla="*/ 109 w 325"/>
              <a:gd name="T47" fmla="*/ 225 h 438"/>
              <a:gd name="T48" fmla="*/ 111 w 325"/>
              <a:gd name="T49" fmla="*/ 221 h 438"/>
              <a:gd name="T50" fmla="*/ 52 w 325"/>
              <a:gd name="T51" fmla="*/ 78 h 438"/>
              <a:gd name="T52" fmla="*/ 93 w 325"/>
              <a:gd name="T53" fmla="*/ 178 h 438"/>
              <a:gd name="T54" fmla="*/ 120 w 325"/>
              <a:gd name="T55" fmla="*/ 199 h 438"/>
              <a:gd name="T56" fmla="*/ 120 w 325"/>
              <a:gd name="T57" fmla="*/ 244 h 438"/>
              <a:gd name="T58" fmla="*/ 99 w 325"/>
              <a:gd name="T59" fmla="*/ 259 h 438"/>
              <a:gd name="T60" fmla="*/ 50 w 325"/>
              <a:gd name="T61" fmla="*/ 357 h 438"/>
              <a:gd name="T62" fmla="*/ 62 w 325"/>
              <a:gd name="T63" fmla="*/ 373 h 438"/>
              <a:gd name="T64" fmla="*/ 262 w 325"/>
              <a:gd name="T65" fmla="*/ 374 h 438"/>
              <a:gd name="T66" fmla="*/ 274 w 325"/>
              <a:gd name="T67" fmla="*/ 361 h 438"/>
              <a:gd name="T68" fmla="*/ 249 w 325"/>
              <a:gd name="T69" fmla="*/ 280 h 438"/>
              <a:gd name="T70" fmla="*/ 206 w 325"/>
              <a:gd name="T71" fmla="*/ 245 h 438"/>
              <a:gd name="T72" fmla="*/ 208 w 325"/>
              <a:gd name="T73" fmla="*/ 196 h 438"/>
              <a:gd name="T74" fmla="*/ 243 w 325"/>
              <a:gd name="T75" fmla="*/ 169 h 438"/>
              <a:gd name="T76" fmla="*/ 272 w 325"/>
              <a:gd name="T77" fmla="*/ 77 h 438"/>
              <a:gd name="T78" fmla="*/ 52 w 325"/>
              <a:gd name="T79" fmla="*/ 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438">
                <a:moveTo>
                  <a:pt x="111" y="221"/>
                </a:moveTo>
                <a:cubicBezTo>
                  <a:pt x="93" y="205"/>
                  <a:pt x="74" y="191"/>
                  <a:pt x="59" y="174"/>
                </a:cubicBezTo>
                <a:cubicBezTo>
                  <a:pt x="36" y="151"/>
                  <a:pt x="25" y="122"/>
                  <a:pt x="27" y="89"/>
                </a:cubicBezTo>
                <a:cubicBezTo>
                  <a:pt x="28" y="78"/>
                  <a:pt x="27" y="71"/>
                  <a:pt x="15" y="65"/>
                </a:cubicBezTo>
                <a:cubicBezTo>
                  <a:pt x="9" y="62"/>
                  <a:pt x="4" y="50"/>
                  <a:pt x="4" y="43"/>
                </a:cubicBezTo>
                <a:cubicBezTo>
                  <a:pt x="5" y="36"/>
                  <a:pt x="12" y="25"/>
                  <a:pt x="19" y="23"/>
                </a:cubicBezTo>
                <a:cubicBezTo>
                  <a:pt x="44" y="16"/>
                  <a:pt x="69" y="9"/>
                  <a:pt x="95" y="7"/>
                </a:cubicBezTo>
                <a:cubicBezTo>
                  <a:pt x="163" y="2"/>
                  <a:pt x="231" y="0"/>
                  <a:pt x="299" y="20"/>
                </a:cubicBezTo>
                <a:cubicBezTo>
                  <a:pt x="313" y="24"/>
                  <a:pt x="325" y="31"/>
                  <a:pt x="321" y="49"/>
                </a:cubicBezTo>
                <a:cubicBezTo>
                  <a:pt x="320" y="54"/>
                  <a:pt x="316" y="62"/>
                  <a:pt x="313" y="63"/>
                </a:cubicBezTo>
                <a:cubicBezTo>
                  <a:pt x="296" y="68"/>
                  <a:pt x="296" y="80"/>
                  <a:pt x="297" y="93"/>
                </a:cubicBezTo>
                <a:cubicBezTo>
                  <a:pt x="299" y="145"/>
                  <a:pt x="268" y="179"/>
                  <a:pt x="230" y="206"/>
                </a:cubicBezTo>
                <a:cubicBezTo>
                  <a:pt x="208" y="220"/>
                  <a:pt x="208" y="221"/>
                  <a:pt x="229" y="235"/>
                </a:cubicBezTo>
                <a:cubicBezTo>
                  <a:pt x="271" y="263"/>
                  <a:pt x="299" y="298"/>
                  <a:pt x="297" y="352"/>
                </a:cubicBezTo>
                <a:cubicBezTo>
                  <a:pt x="297" y="358"/>
                  <a:pt x="304" y="364"/>
                  <a:pt x="308" y="370"/>
                </a:cubicBezTo>
                <a:cubicBezTo>
                  <a:pt x="313" y="378"/>
                  <a:pt x="321" y="386"/>
                  <a:pt x="320" y="394"/>
                </a:cubicBezTo>
                <a:cubicBezTo>
                  <a:pt x="319" y="401"/>
                  <a:pt x="311" y="413"/>
                  <a:pt x="304" y="414"/>
                </a:cubicBezTo>
                <a:cubicBezTo>
                  <a:pt x="268" y="422"/>
                  <a:pt x="231" y="430"/>
                  <a:pt x="194" y="433"/>
                </a:cubicBezTo>
                <a:cubicBezTo>
                  <a:pt x="137" y="438"/>
                  <a:pt x="80" y="435"/>
                  <a:pt x="25" y="417"/>
                </a:cubicBezTo>
                <a:cubicBezTo>
                  <a:pt x="10" y="412"/>
                  <a:pt x="0" y="404"/>
                  <a:pt x="4" y="387"/>
                </a:cubicBezTo>
                <a:cubicBezTo>
                  <a:pt x="5" y="381"/>
                  <a:pt x="8" y="374"/>
                  <a:pt x="12" y="373"/>
                </a:cubicBezTo>
                <a:cubicBezTo>
                  <a:pt x="25" y="368"/>
                  <a:pt x="28" y="359"/>
                  <a:pt x="28" y="346"/>
                </a:cubicBezTo>
                <a:cubicBezTo>
                  <a:pt x="26" y="294"/>
                  <a:pt x="57" y="262"/>
                  <a:pt x="96" y="234"/>
                </a:cubicBezTo>
                <a:cubicBezTo>
                  <a:pt x="101" y="231"/>
                  <a:pt x="105" y="228"/>
                  <a:pt x="109" y="225"/>
                </a:cubicBezTo>
                <a:cubicBezTo>
                  <a:pt x="110" y="224"/>
                  <a:pt x="110" y="223"/>
                  <a:pt x="111" y="221"/>
                </a:cubicBezTo>
                <a:close/>
                <a:moveTo>
                  <a:pt x="52" y="78"/>
                </a:moveTo>
                <a:cubicBezTo>
                  <a:pt x="45" y="125"/>
                  <a:pt x="56" y="151"/>
                  <a:pt x="93" y="178"/>
                </a:cubicBezTo>
                <a:cubicBezTo>
                  <a:pt x="102" y="185"/>
                  <a:pt x="111" y="192"/>
                  <a:pt x="120" y="199"/>
                </a:cubicBezTo>
                <a:cubicBezTo>
                  <a:pt x="135" y="212"/>
                  <a:pt x="135" y="231"/>
                  <a:pt x="120" y="244"/>
                </a:cubicBezTo>
                <a:cubicBezTo>
                  <a:pt x="114" y="250"/>
                  <a:pt x="106" y="254"/>
                  <a:pt x="99" y="259"/>
                </a:cubicBezTo>
                <a:cubicBezTo>
                  <a:pt x="67" y="284"/>
                  <a:pt x="44" y="313"/>
                  <a:pt x="50" y="357"/>
                </a:cubicBezTo>
                <a:cubicBezTo>
                  <a:pt x="51" y="363"/>
                  <a:pt x="57" y="372"/>
                  <a:pt x="62" y="373"/>
                </a:cubicBezTo>
                <a:cubicBezTo>
                  <a:pt x="128" y="395"/>
                  <a:pt x="195" y="394"/>
                  <a:pt x="262" y="374"/>
                </a:cubicBezTo>
                <a:cubicBezTo>
                  <a:pt x="267" y="372"/>
                  <a:pt x="273" y="366"/>
                  <a:pt x="274" y="361"/>
                </a:cubicBezTo>
                <a:cubicBezTo>
                  <a:pt x="278" y="331"/>
                  <a:pt x="272" y="302"/>
                  <a:pt x="249" y="280"/>
                </a:cubicBezTo>
                <a:cubicBezTo>
                  <a:pt x="236" y="268"/>
                  <a:pt x="221" y="256"/>
                  <a:pt x="206" y="245"/>
                </a:cubicBezTo>
                <a:cubicBezTo>
                  <a:pt x="187" y="228"/>
                  <a:pt x="188" y="210"/>
                  <a:pt x="208" y="196"/>
                </a:cubicBezTo>
                <a:cubicBezTo>
                  <a:pt x="220" y="187"/>
                  <a:pt x="232" y="179"/>
                  <a:pt x="243" y="169"/>
                </a:cubicBezTo>
                <a:cubicBezTo>
                  <a:pt x="269" y="144"/>
                  <a:pt x="281" y="114"/>
                  <a:pt x="272" y="77"/>
                </a:cubicBezTo>
                <a:cubicBezTo>
                  <a:pt x="198" y="89"/>
                  <a:pt x="125" y="89"/>
                  <a:pt x="52"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2" name="Freeform 9">
            <a:extLst>
              <a:ext uri="{FF2B5EF4-FFF2-40B4-BE49-F238E27FC236}">
                <a16:creationId xmlns:a16="http://schemas.microsoft.com/office/drawing/2014/main" id="{2ED03AEA-5B66-4FC9-85B0-968997A91635}"/>
              </a:ext>
            </a:extLst>
          </p:cNvPr>
          <p:cNvSpPr>
            <a:spLocks/>
          </p:cNvSpPr>
          <p:nvPr/>
        </p:nvSpPr>
        <p:spPr bwMode="auto">
          <a:xfrm>
            <a:off x="2928938" y="6173788"/>
            <a:ext cx="604838" cy="279400"/>
          </a:xfrm>
          <a:custGeom>
            <a:avLst/>
            <a:gdLst>
              <a:gd name="T0" fmla="*/ 118 w 421"/>
              <a:gd name="T1" fmla="*/ 188 h 194"/>
              <a:gd name="T2" fmla="*/ 134 w 421"/>
              <a:gd name="T3" fmla="*/ 81 h 194"/>
              <a:gd name="T4" fmla="*/ 130 w 421"/>
              <a:gd name="T5" fmla="*/ 80 h 194"/>
              <a:gd name="T6" fmla="*/ 73 w 421"/>
              <a:gd name="T7" fmla="*/ 171 h 194"/>
              <a:gd name="T8" fmla="*/ 38 w 421"/>
              <a:gd name="T9" fmla="*/ 189 h 194"/>
              <a:gd name="T10" fmla="*/ 0 w 421"/>
              <a:gd name="T11" fmla="*/ 189 h 194"/>
              <a:gd name="T12" fmla="*/ 18 w 421"/>
              <a:gd name="T13" fmla="*/ 161 h 194"/>
              <a:gd name="T14" fmla="*/ 107 w 421"/>
              <a:gd name="T15" fmla="*/ 19 h 194"/>
              <a:gd name="T16" fmla="*/ 143 w 421"/>
              <a:gd name="T17" fmla="*/ 4 h 194"/>
              <a:gd name="T18" fmla="*/ 319 w 421"/>
              <a:gd name="T19" fmla="*/ 37 h 194"/>
              <a:gd name="T20" fmla="*/ 340 w 421"/>
              <a:gd name="T21" fmla="*/ 49 h 194"/>
              <a:gd name="T22" fmla="*/ 421 w 421"/>
              <a:gd name="T23" fmla="*/ 190 h 194"/>
              <a:gd name="T24" fmla="*/ 364 w 421"/>
              <a:gd name="T25" fmla="*/ 186 h 194"/>
              <a:gd name="T26" fmla="*/ 330 w 421"/>
              <a:gd name="T27" fmla="*/ 136 h 194"/>
              <a:gd name="T28" fmla="*/ 337 w 421"/>
              <a:gd name="T29" fmla="*/ 188 h 194"/>
              <a:gd name="T30" fmla="*/ 118 w 421"/>
              <a:gd name="T31"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194">
                <a:moveTo>
                  <a:pt x="118" y="188"/>
                </a:moveTo>
                <a:cubicBezTo>
                  <a:pt x="123" y="151"/>
                  <a:pt x="128" y="116"/>
                  <a:pt x="134" y="81"/>
                </a:cubicBezTo>
                <a:cubicBezTo>
                  <a:pt x="132" y="81"/>
                  <a:pt x="131" y="80"/>
                  <a:pt x="130" y="80"/>
                </a:cubicBezTo>
                <a:cubicBezTo>
                  <a:pt x="111" y="110"/>
                  <a:pt x="91" y="140"/>
                  <a:pt x="73" y="171"/>
                </a:cubicBezTo>
                <a:cubicBezTo>
                  <a:pt x="65" y="185"/>
                  <a:pt x="55" y="192"/>
                  <a:pt x="38" y="189"/>
                </a:cubicBezTo>
                <a:cubicBezTo>
                  <a:pt x="27" y="188"/>
                  <a:pt x="16" y="189"/>
                  <a:pt x="0" y="189"/>
                </a:cubicBezTo>
                <a:cubicBezTo>
                  <a:pt x="7" y="178"/>
                  <a:pt x="12" y="170"/>
                  <a:pt x="18" y="161"/>
                </a:cubicBezTo>
                <a:cubicBezTo>
                  <a:pt x="47" y="114"/>
                  <a:pt x="78" y="67"/>
                  <a:pt x="107" y="19"/>
                </a:cubicBezTo>
                <a:cubicBezTo>
                  <a:pt x="116" y="5"/>
                  <a:pt x="125" y="0"/>
                  <a:pt x="143" y="4"/>
                </a:cubicBezTo>
                <a:cubicBezTo>
                  <a:pt x="201" y="16"/>
                  <a:pt x="260" y="25"/>
                  <a:pt x="319" y="37"/>
                </a:cubicBezTo>
                <a:cubicBezTo>
                  <a:pt x="327" y="38"/>
                  <a:pt x="336" y="43"/>
                  <a:pt x="340" y="49"/>
                </a:cubicBezTo>
                <a:cubicBezTo>
                  <a:pt x="367" y="94"/>
                  <a:pt x="392" y="140"/>
                  <a:pt x="421" y="190"/>
                </a:cubicBezTo>
                <a:cubicBezTo>
                  <a:pt x="399" y="189"/>
                  <a:pt x="378" y="194"/>
                  <a:pt x="364" y="186"/>
                </a:cubicBezTo>
                <a:cubicBezTo>
                  <a:pt x="350" y="177"/>
                  <a:pt x="343" y="156"/>
                  <a:pt x="330" y="136"/>
                </a:cubicBezTo>
                <a:cubicBezTo>
                  <a:pt x="333" y="156"/>
                  <a:pt x="335" y="171"/>
                  <a:pt x="337" y="188"/>
                </a:cubicBezTo>
                <a:cubicBezTo>
                  <a:pt x="264" y="188"/>
                  <a:pt x="192" y="188"/>
                  <a:pt x="118" y="1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3" name="Freeform 10">
            <a:extLst>
              <a:ext uri="{FF2B5EF4-FFF2-40B4-BE49-F238E27FC236}">
                <a16:creationId xmlns:a16="http://schemas.microsoft.com/office/drawing/2014/main" id="{EA0BD0F3-A91A-407B-A7D3-EB0224647C23}"/>
              </a:ext>
            </a:extLst>
          </p:cNvPr>
          <p:cNvSpPr>
            <a:spLocks/>
          </p:cNvSpPr>
          <p:nvPr/>
        </p:nvSpPr>
        <p:spPr bwMode="auto">
          <a:xfrm>
            <a:off x="1743076" y="3857625"/>
            <a:ext cx="623888" cy="215900"/>
          </a:xfrm>
          <a:custGeom>
            <a:avLst/>
            <a:gdLst>
              <a:gd name="T0" fmla="*/ 432 w 433"/>
              <a:gd name="T1" fmla="*/ 150 h 150"/>
              <a:gd name="T2" fmla="*/ 0 w 433"/>
              <a:gd name="T3" fmla="*/ 150 h 150"/>
              <a:gd name="T4" fmla="*/ 0 w 433"/>
              <a:gd name="T5" fmla="*/ 39 h 150"/>
              <a:gd name="T6" fmla="*/ 128 w 433"/>
              <a:gd name="T7" fmla="*/ 39 h 150"/>
              <a:gd name="T8" fmla="*/ 128 w 433"/>
              <a:gd name="T9" fmla="*/ 117 h 150"/>
              <a:gd name="T10" fmla="*/ 149 w 433"/>
              <a:gd name="T11" fmla="*/ 119 h 150"/>
              <a:gd name="T12" fmla="*/ 149 w 433"/>
              <a:gd name="T13" fmla="*/ 0 h 150"/>
              <a:gd name="T14" fmla="*/ 280 w 433"/>
              <a:gd name="T15" fmla="*/ 0 h 150"/>
              <a:gd name="T16" fmla="*/ 280 w 433"/>
              <a:gd name="T17" fmla="*/ 117 h 150"/>
              <a:gd name="T18" fmla="*/ 302 w 433"/>
              <a:gd name="T19" fmla="*/ 118 h 150"/>
              <a:gd name="T20" fmla="*/ 302 w 433"/>
              <a:gd name="T21" fmla="*/ 64 h 150"/>
              <a:gd name="T22" fmla="*/ 420 w 433"/>
              <a:gd name="T23" fmla="*/ 64 h 150"/>
              <a:gd name="T24" fmla="*/ 431 w 433"/>
              <a:gd name="T25" fmla="*/ 76 h 150"/>
              <a:gd name="T26" fmla="*/ 432 w 433"/>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150">
                <a:moveTo>
                  <a:pt x="432" y="150"/>
                </a:moveTo>
                <a:cubicBezTo>
                  <a:pt x="287" y="150"/>
                  <a:pt x="144" y="150"/>
                  <a:pt x="0" y="150"/>
                </a:cubicBezTo>
                <a:cubicBezTo>
                  <a:pt x="0" y="113"/>
                  <a:pt x="0" y="77"/>
                  <a:pt x="0" y="39"/>
                </a:cubicBezTo>
                <a:cubicBezTo>
                  <a:pt x="42" y="39"/>
                  <a:pt x="84" y="39"/>
                  <a:pt x="128" y="39"/>
                </a:cubicBezTo>
                <a:cubicBezTo>
                  <a:pt x="128" y="66"/>
                  <a:pt x="128" y="91"/>
                  <a:pt x="128" y="117"/>
                </a:cubicBezTo>
                <a:cubicBezTo>
                  <a:pt x="135" y="118"/>
                  <a:pt x="141" y="118"/>
                  <a:pt x="149" y="119"/>
                </a:cubicBezTo>
                <a:cubicBezTo>
                  <a:pt x="149" y="79"/>
                  <a:pt x="149" y="40"/>
                  <a:pt x="149" y="0"/>
                </a:cubicBezTo>
                <a:cubicBezTo>
                  <a:pt x="194" y="0"/>
                  <a:pt x="236" y="0"/>
                  <a:pt x="280" y="0"/>
                </a:cubicBezTo>
                <a:cubicBezTo>
                  <a:pt x="280" y="38"/>
                  <a:pt x="280" y="77"/>
                  <a:pt x="280" y="117"/>
                </a:cubicBezTo>
                <a:cubicBezTo>
                  <a:pt x="287" y="118"/>
                  <a:pt x="294" y="118"/>
                  <a:pt x="302" y="118"/>
                </a:cubicBezTo>
                <a:cubicBezTo>
                  <a:pt x="302" y="100"/>
                  <a:pt x="302" y="83"/>
                  <a:pt x="302" y="64"/>
                </a:cubicBezTo>
                <a:cubicBezTo>
                  <a:pt x="342" y="64"/>
                  <a:pt x="381" y="63"/>
                  <a:pt x="420" y="64"/>
                </a:cubicBezTo>
                <a:cubicBezTo>
                  <a:pt x="424" y="64"/>
                  <a:pt x="431" y="72"/>
                  <a:pt x="431" y="76"/>
                </a:cubicBezTo>
                <a:cubicBezTo>
                  <a:pt x="433" y="100"/>
                  <a:pt x="432" y="124"/>
                  <a:pt x="432" y="15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4" name="Freeform 11">
            <a:extLst>
              <a:ext uri="{FF2B5EF4-FFF2-40B4-BE49-F238E27FC236}">
                <a16:creationId xmlns:a16="http://schemas.microsoft.com/office/drawing/2014/main" id="{94C11DB7-9938-47F9-AE4B-9169142FFB4C}"/>
              </a:ext>
            </a:extLst>
          </p:cNvPr>
          <p:cNvSpPr>
            <a:spLocks/>
          </p:cNvSpPr>
          <p:nvPr/>
        </p:nvSpPr>
        <p:spPr bwMode="auto">
          <a:xfrm>
            <a:off x="3106738" y="3602038"/>
            <a:ext cx="244475" cy="490538"/>
          </a:xfrm>
          <a:custGeom>
            <a:avLst/>
            <a:gdLst>
              <a:gd name="T0" fmla="*/ 142 w 170"/>
              <a:gd name="T1" fmla="*/ 178 h 342"/>
              <a:gd name="T2" fmla="*/ 142 w 170"/>
              <a:gd name="T3" fmla="*/ 298 h 342"/>
              <a:gd name="T4" fmla="*/ 125 w 170"/>
              <a:gd name="T5" fmla="*/ 335 h 342"/>
              <a:gd name="T6" fmla="*/ 86 w 170"/>
              <a:gd name="T7" fmla="*/ 317 h 342"/>
              <a:gd name="T8" fmla="*/ 47 w 170"/>
              <a:gd name="T9" fmla="*/ 335 h 342"/>
              <a:gd name="T10" fmla="*/ 29 w 170"/>
              <a:gd name="T11" fmla="*/ 296 h 342"/>
              <a:gd name="T12" fmla="*/ 30 w 170"/>
              <a:gd name="T13" fmla="*/ 179 h 342"/>
              <a:gd name="T14" fmla="*/ 1 w 170"/>
              <a:gd name="T15" fmla="*/ 139 h 342"/>
              <a:gd name="T16" fmla="*/ 1 w 170"/>
              <a:gd name="T17" fmla="*/ 61 h 342"/>
              <a:gd name="T18" fmla="*/ 63 w 170"/>
              <a:gd name="T19" fmla="*/ 1 h 342"/>
              <a:gd name="T20" fmla="*/ 130 w 170"/>
              <a:gd name="T21" fmla="*/ 4 h 342"/>
              <a:gd name="T22" fmla="*/ 169 w 170"/>
              <a:gd name="T23" fmla="*/ 50 h 342"/>
              <a:gd name="T24" fmla="*/ 170 w 170"/>
              <a:gd name="T25" fmla="*/ 151 h 342"/>
              <a:gd name="T26" fmla="*/ 142 w 170"/>
              <a:gd name="T27" fmla="*/ 17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342">
                <a:moveTo>
                  <a:pt x="142" y="178"/>
                </a:moveTo>
                <a:cubicBezTo>
                  <a:pt x="142" y="219"/>
                  <a:pt x="141" y="258"/>
                  <a:pt x="142" y="298"/>
                </a:cubicBezTo>
                <a:cubicBezTo>
                  <a:pt x="142" y="313"/>
                  <a:pt x="141" y="328"/>
                  <a:pt x="125" y="335"/>
                </a:cubicBezTo>
                <a:cubicBezTo>
                  <a:pt x="109" y="341"/>
                  <a:pt x="95" y="334"/>
                  <a:pt x="86" y="317"/>
                </a:cubicBezTo>
                <a:cubicBezTo>
                  <a:pt x="77" y="334"/>
                  <a:pt x="64" y="342"/>
                  <a:pt x="47" y="335"/>
                </a:cubicBezTo>
                <a:cubicBezTo>
                  <a:pt x="30" y="327"/>
                  <a:pt x="29" y="312"/>
                  <a:pt x="29" y="296"/>
                </a:cubicBezTo>
                <a:cubicBezTo>
                  <a:pt x="30" y="257"/>
                  <a:pt x="30" y="219"/>
                  <a:pt x="30" y="179"/>
                </a:cubicBezTo>
                <a:cubicBezTo>
                  <a:pt x="6" y="175"/>
                  <a:pt x="0" y="160"/>
                  <a:pt x="1" y="139"/>
                </a:cubicBezTo>
                <a:cubicBezTo>
                  <a:pt x="2" y="113"/>
                  <a:pt x="1" y="87"/>
                  <a:pt x="1" y="61"/>
                </a:cubicBezTo>
                <a:cubicBezTo>
                  <a:pt x="2" y="21"/>
                  <a:pt x="23" y="1"/>
                  <a:pt x="63" y="1"/>
                </a:cubicBezTo>
                <a:cubicBezTo>
                  <a:pt x="85" y="1"/>
                  <a:pt x="108" y="0"/>
                  <a:pt x="130" y="4"/>
                </a:cubicBezTo>
                <a:cubicBezTo>
                  <a:pt x="155" y="8"/>
                  <a:pt x="168" y="24"/>
                  <a:pt x="169" y="50"/>
                </a:cubicBezTo>
                <a:cubicBezTo>
                  <a:pt x="170" y="84"/>
                  <a:pt x="170" y="118"/>
                  <a:pt x="170" y="151"/>
                </a:cubicBezTo>
                <a:cubicBezTo>
                  <a:pt x="170" y="169"/>
                  <a:pt x="159" y="176"/>
                  <a:pt x="142" y="1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5" name="Freeform 12">
            <a:extLst>
              <a:ext uri="{FF2B5EF4-FFF2-40B4-BE49-F238E27FC236}">
                <a16:creationId xmlns:a16="http://schemas.microsoft.com/office/drawing/2014/main" id="{89B2E081-1021-4B87-BEA0-CD0E30FD97CC}"/>
              </a:ext>
            </a:extLst>
          </p:cNvPr>
          <p:cNvSpPr>
            <a:spLocks/>
          </p:cNvSpPr>
          <p:nvPr/>
        </p:nvSpPr>
        <p:spPr bwMode="auto">
          <a:xfrm>
            <a:off x="5243513" y="4692650"/>
            <a:ext cx="661988" cy="433388"/>
          </a:xfrm>
          <a:custGeom>
            <a:avLst/>
            <a:gdLst>
              <a:gd name="T0" fmla="*/ 141 w 460"/>
              <a:gd name="T1" fmla="*/ 134 h 301"/>
              <a:gd name="T2" fmla="*/ 227 w 460"/>
              <a:gd name="T3" fmla="*/ 85 h 301"/>
              <a:gd name="T4" fmla="*/ 284 w 460"/>
              <a:gd name="T5" fmla="*/ 23 h 301"/>
              <a:gd name="T6" fmla="*/ 333 w 460"/>
              <a:gd name="T7" fmla="*/ 7 h 301"/>
              <a:gd name="T8" fmla="*/ 435 w 460"/>
              <a:gd name="T9" fmla="*/ 33 h 301"/>
              <a:gd name="T10" fmla="*/ 456 w 460"/>
              <a:gd name="T11" fmla="*/ 63 h 301"/>
              <a:gd name="T12" fmla="*/ 425 w 460"/>
              <a:gd name="T13" fmla="*/ 82 h 301"/>
              <a:gd name="T14" fmla="*/ 350 w 460"/>
              <a:gd name="T15" fmla="*/ 70 h 301"/>
              <a:gd name="T16" fmla="*/ 329 w 460"/>
              <a:gd name="T17" fmla="*/ 77 h 301"/>
              <a:gd name="T18" fmla="*/ 205 w 460"/>
              <a:gd name="T19" fmla="*/ 208 h 301"/>
              <a:gd name="T20" fmla="*/ 196 w 460"/>
              <a:gd name="T21" fmla="*/ 216 h 301"/>
              <a:gd name="T22" fmla="*/ 283 w 460"/>
              <a:gd name="T23" fmla="*/ 257 h 301"/>
              <a:gd name="T24" fmla="*/ 307 w 460"/>
              <a:gd name="T25" fmla="*/ 265 h 301"/>
              <a:gd name="T26" fmla="*/ 319 w 460"/>
              <a:gd name="T27" fmla="*/ 286 h 301"/>
              <a:gd name="T28" fmla="*/ 301 w 460"/>
              <a:gd name="T29" fmla="*/ 301 h 301"/>
              <a:gd name="T30" fmla="*/ 124 w 460"/>
              <a:gd name="T31" fmla="*/ 230 h 301"/>
              <a:gd name="T32" fmla="*/ 94 w 460"/>
              <a:gd name="T33" fmla="*/ 160 h 301"/>
              <a:gd name="T34" fmla="*/ 51 w 460"/>
              <a:gd name="T35" fmla="*/ 121 h 301"/>
              <a:gd name="T36" fmla="*/ 17 w 460"/>
              <a:gd name="T37" fmla="*/ 112 h 301"/>
              <a:gd name="T38" fmla="*/ 1 w 460"/>
              <a:gd name="T39" fmla="*/ 88 h 301"/>
              <a:gd name="T40" fmla="*/ 22 w 460"/>
              <a:gd name="T41" fmla="*/ 73 h 301"/>
              <a:gd name="T42" fmla="*/ 115 w 460"/>
              <a:gd name="T43" fmla="*/ 82 h 301"/>
              <a:gd name="T44" fmla="*/ 132 w 460"/>
              <a:gd name="T45" fmla="*/ 98 h 301"/>
              <a:gd name="T46" fmla="*/ 141 w 460"/>
              <a:gd name="T47" fmla="*/ 1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301">
                <a:moveTo>
                  <a:pt x="141" y="134"/>
                </a:moveTo>
                <a:cubicBezTo>
                  <a:pt x="172" y="117"/>
                  <a:pt x="202" y="104"/>
                  <a:pt x="227" y="85"/>
                </a:cubicBezTo>
                <a:cubicBezTo>
                  <a:pt x="249" y="68"/>
                  <a:pt x="267" y="45"/>
                  <a:pt x="284" y="23"/>
                </a:cubicBezTo>
                <a:cubicBezTo>
                  <a:pt x="297" y="6"/>
                  <a:pt x="311" y="0"/>
                  <a:pt x="333" y="7"/>
                </a:cubicBezTo>
                <a:cubicBezTo>
                  <a:pt x="367" y="18"/>
                  <a:pt x="401" y="25"/>
                  <a:pt x="435" y="33"/>
                </a:cubicBezTo>
                <a:cubicBezTo>
                  <a:pt x="452" y="37"/>
                  <a:pt x="460" y="47"/>
                  <a:pt x="456" y="63"/>
                </a:cubicBezTo>
                <a:cubicBezTo>
                  <a:pt x="453" y="80"/>
                  <a:pt x="442" y="85"/>
                  <a:pt x="425" y="82"/>
                </a:cubicBezTo>
                <a:cubicBezTo>
                  <a:pt x="400" y="77"/>
                  <a:pt x="376" y="73"/>
                  <a:pt x="350" y="70"/>
                </a:cubicBezTo>
                <a:cubicBezTo>
                  <a:pt x="343" y="70"/>
                  <a:pt x="331" y="72"/>
                  <a:pt x="329" y="77"/>
                </a:cubicBezTo>
                <a:cubicBezTo>
                  <a:pt x="303" y="135"/>
                  <a:pt x="251" y="168"/>
                  <a:pt x="205" y="208"/>
                </a:cubicBezTo>
                <a:cubicBezTo>
                  <a:pt x="202" y="210"/>
                  <a:pt x="200" y="213"/>
                  <a:pt x="196" y="216"/>
                </a:cubicBezTo>
                <a:cubicBezTo>
                  <a:pt x="220" y="242"/>
                  <a:pt x="251" y="250"/>
                  <a:pt x="283" y="257"/>
                </a:cubicBezTo>
                <a:cubicBezTo>
                  <a:pt x="291" y="260"/>
                  <a:pt x="301" y="260"/>
                  <a:pt x="307" y="265"/>
                </a:cubicBezTo>
                <a:cubicBezTo>
                  <a:pt x="313" y="269"/>
                  <a:pt x="319" y="279"/>
                  <a:pt x="319" y="286"/>
                </a:cubicBezTo>
                <a:cubicBezTo>
                  <a:pt x="318" y="292"/>
                  <a:pt x="307" y="301"/>
                  <a:pt x="301" y="301"/>
                </a:cubicBezTo>
                <a:cubicBezTo>
                  <a:pt x="234" y="298"/>
                  <a:pt x="170" y="281"/>
                  <a:pt x="124" y="230"/>
                </a:cubicBezTo>
                <a:cubicBezTo>
                  <a:pt x="107" y="212"/>
                  <a:pt x="100" y="185"/>
                  <a:pt x="94" y="160"/>
                </a:cubicBezTo>
                <a:cubicBezTo>
                  <a:pt x="88" y="135"/>
                  <a:pt x="77" y="122"/>
                  <a:pt x="51" y="121"/>
                </a:cubicBezTo>
                <a:cubicBezTo>
                  <a:pt x="39" y="120"/>
                  <a:pt x="27" y="117"/>
                  <a:pt x="17" y="112"/>
                </a:cubicBezTo>
                <a:cubicBezTo>
                  <a:pt x="9" y="107"/>
                  <a:pt x="2" y="97"/>
                  <a:pt x="1" y="88"/>
                </a:cubicBezTo>
                <a:cubicBezTo>
                  <a:pt x="0" y="76"/>
                  <a:pt x="11" y="72"/>
                  <a:pt x="22" y="73"/>
                </a:cubicBezTo>
                <a:cubicBezTo>
                  <a:pt x="53" y="76"/>
                  <a:pt x="84" y="78"/>
                  <a:pt x="115" y="82"/>
                </a:cubicBezTo>
                <a:cubicBezTo>
                  <a:pt x="122" y="83"/>
                  <a:pt x="129" y="92"/>
                  <a:pt x="132" y="98"/>
                </a:cubicBezTo>
                <a:cubicBezTo>
                  <a:pt x="136" y="109"/>
                  <a:pt x="138" y="121"/>
                  <a:pt x="141" y="13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6" name="Freeform 13">
            <a:extLst>
              <a:ext uri="{FF2B5EF4-FFF2-40B4-BE49-F238E27FC236}">
                <a16:creationId xmlns:a16="http://schemas.microsoft.com/office/drawing/2014/main" id="{D8EB57C2-D4AB-4E24-9A3E-4BD3EB4B440F}"/>
              </a:ext>
            </a:extLst>
          </p:cNvPr>
          <p:cNvSpPr>
            <a:spLocks/>
          </p:cNvSpPr>
          <p:nvPr/>
        </p:nvSpPr>
        <p:spPr bwMode="auto">
          <a:xfrm>
            <a:off x="1665288" y="5927725"/>
            <a:ext cx="601663" cy="531813"/>
          </a:xfrm>
          <a:custGeom>
            <a:avLst/>
            <a:gdLst>
              <a:gd name="T0" fmla="*/ 14 w 418"/>
              <a:gd name="T1" fmla="*/ 187 h 370"/>
              <a:gd name="T2" fmla="*/ 1 w 418"/>
              <a:gd name="T3" fmla="*/ 176 h 370"/>
              <a:gd name="T4" fmla="*/ 1 w 418"/>
              <a:gd name="T5" fmla="*/ 172 h 370"/>
              <a:gd name="T6" fmla="*/ 98 w 418"/>
              <a:gd name="T7" fmla="*/ 128 h 370"/>
              <a:gd name="T8" fmla="*/ 218 w 418"/>
              <a:gd name="T9" fmla="*/ 138 h 370"/>
              <a:gd name="T10" fmla="*/ 284 w 418"/>
              <a:gd name="T11" fmla="*/ 139 h 370"/>
              <a:gd name="T12" fmla="*/ 305 w 418"/>
              <a:gd name="T13" fmla="*/ 125 h 370"/>
              <a:gd name="T14" fmla="*/ 302 w 418"/>
              <a:gd name="T15" fmla="*/ 117 h 370"/>
              <a:gd name="T16" fmla="*/ 206 w 418"/>
              <a:gd name="T17" fmla="*/ 117 h 370"/>
              <a:gd name="T18" fmla="*/ 247 w 418"/>
              <a:gd name="T19" fmla="*/ 60 h 370"/>
              <a:gd name="T20" fmla="*/ 244 w 418"/>
              <a:gd name="T21" fmla="*/ 56 h 370"/>
              <a:gd name="T22" fmla="*/ 164 w 418"/>
              <a:gd name="T23" fmla="*/ 88 h 370"/>
              <a:gd name="T24" fmla="*/ 129 w 418"/>
              <a:gd name="T25" fmla="*/ 96 h 370"/>
              <a:gd name="T26" fmla="*/ 133 w 418"/>
              <a:gd name="T27" fmla="*/ 62 h 370"/>
              <a:gd name="T28" fmla="*/ 173 w 418"/>
              <a:gd name="T29" fmla="*/ 14 h 370"/>
              <a:gd name="T30" fmla="*/ 201 w 418"/>
              <a:gd name="T31" fmla="*/ 1 h 370"/>
              <a:gd name="T32" fmla="*/ 303 w 418"/>
              <a:gd name="T33" fmla="*/ 4 h 370"/>
              <a:gd name="T34" fmla="*/ 351 w 418"/>
              <a:gd name="T35" fmla="*/ 52 h 370"/>
              <a:gd name="T36" fmla="*/ 351 w 418"/>
              <a:gd name="T37" fmla="*/ 62 h 370"/>
              <a:gd name="T38" fmla="*/ 400 w 418"/>
              <a:gd name="T39" fmla="*/ 159 h 370"/>
              <a:gd name="T40" fmla="*/ 412 w 418"/>
              <a:gd name="T41" fmla="*/ 168 h 370"/>
              <a:gd name="T42" fmla="*/ 415 w 418"/>
              <a:gd name="T43" fmla="*/ 194 h 370"/>
              <a:gd name="T44" fmla="*/ 392 w 418"/>
              <a:gd name="T45" fmla="*/ 199 h 370"/>
              <a:gd name="T46" fmla="*/ 339 w 418"/>
              <a:gd name="T47" fmla="*/ 171 h 370"/>
              <a:gd name="T48" fmla="*/ 264 w 418"/>
              <a:gd name="T49" fmla="*/ 167 h 370"/>
              <a:gd name="T50" fmla="*/ 299 w 418"/>
              <a:gd name="T51" fmla="*/ 219 h 370"/>
              <a:gd name="T52" fmla="*/ 304 w 418"/>
              <a:gd name="T53" fmla="*/ 252 h 370"/>
              <a:gd name="T54" fmla="*/ 269 w 418"/>
              <a:gd name="T55" fmla="*/ 351 h 370"/>
              <a:gd name="T56" fmla="*/ 239 w 418"/>
              <a:gd name="T57" fmla="*/ 366 h 370"/>
              <a:gd name="T58" fmla="*/ 226 w 418"/>
              <a:gd name="T59" fmla="*/ 338 h 370"/>
              <a:gd name="T60" fmla="*/ 244 w 418"/>
              <a:gd name="T61" fmla="*/ 268 h 370"/>
              <a:gd name="T62" fmla="*/ 239 w 418"/>
              <a:gd name="T63" fmla="*/ 244 h 370"/>
              <a:gd name="T64" fmla="*/ 198 w 418"/>
              <a:gd name="T65" fmla="*/ 187 h 370"/>
              <a:gd name="T66" fmla="*/ 191 w 418"/>
              <a:gd name="T67" fmla="*/ 173 h 370"/>
              <a:gd name="T68" fmla="*/ 161 w 418"/>
              <a:gd name="T69" fmla="*/ 148 h 370"/>
              <a:gd name="T70" fmla="*/ 14 w 418"/>
              <a:gd name="T71" fmla="*/ 1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8" h="370">
                <a:moveTo>
                  <a:pt x="14" y="187"/>
                </a:moveTo>
                <a:cubicBezTo>
                  <a:pt x="9" y="182"/>
                  <a:pt x="4" y="179"/>
                  <a:pt x="1" y="176"/>
                </a:cubicBezTo>
                <a:cubicBezTo>
                  <a:pt x="1" y="174"/>
                  <a:pt x="0" y="173"/>
                  <a:pt x="1" y="172"/>
                </a:cubicBezTo>
                <a:cubicBezTo>
                  <a:pt x="27" y="144"/>
                  <a:pt x="59" y="127"/>
                  <a:pt x="98" y="128"/>
                </a:cubicBezTo>
                <a:cubicBezTo>
                  <a:pt x="138" y="129"/>
                  <a:pt x="178" y="135"/>
                  <a:pt x="218" y="138"/>
                </a:cubicBezTo>
                <a:cubicBezTo>
                  <a:pt x="240" y="140"/>
                  <a:pt x="262" y="141"/>
                  <a:pt x="284" y="139"/>
                </a:cubicBezTo>
                <a:cubicBezTo>
                  <a:pt x="291" y="139"/>
                  <a:pt x="298" y="130"/>
                  <a:pt x="305" y="125"/>
                </a:cubicBezTo>
                <a:cubicBezTo>
                  <a:pt x="304" y="122"/>
                  <a:pt x="303" y="120"/>
                  <a:pt x="302" y="117"/>
                </a:cubicBezTo>
                <a:cubicBezTo>
                  <a:pt x="272" y="117"/>
                  <a:pt x="241" y="117"/>
                  <a:pt x="206" y="117"/>
                </a:cubicBezTo>
                <a:cubicBezTo>
                  <a:pt x="222" y="95"/>
                  <a:pt x="235" y="77"/>
                  <a:pt x="247" y="60"/>
                </a:cubicBezTo>
                <a:cubicBezTo>
                  <a:pt x="245" y="58"/>
                  <a:pt x="245" y="57"/>
                  <a:pt x="244" y="56"/>
                </a:cubicBezTo>
                <a:cubicBezTo>
                  <a:pt x="204" y="35"/>
                  <a:pt x="185" y="65"/>
                  <a:pt x="164" y="88"/>
                </a:cubicBezTo>
                <a:cubicBezTo>
                  <a:pt x="153" y="99"/>
                  <a:pt x="145" y="111"/>
                  <a:pt x="129" y="96"/>
                </a:cubicBezTo>
                <a:cubicBezTo>
                  <a:pt x="116" y="84"/>
                  <a:pt x="124" y="73"/>
                  <a:pt x="133" y="62"/>
                </a:cubicBezTo>
                <a:cubicBezTo>
                  <a:pt x="147" y="46"/>
                  <a:pt x="158" y="29"/>
                  <a:pt x="173" y="14"/>
                </a:cubicBezTo>
                <a:cubicBezTo>
                  <a:pt x="180" y="7"/>
                  <a:pt x="191" y="1"/>
                  <a:pt x="201" y="1"/>
                </a:cubicBezTo>
                <a:cubicBezTo>
                  <a:pt x="235" y="0"/>
                  <a:pt x="269" y="2"/>
                  <a:pt x="303" y="4"/>
                </a:cubicBezTo>
                <a:cubicBezTo>
                  <a:pt x="326" y="5"/>
                  <a:pt x="349" y="28"/>
                  <a:pt x="351" y="52"/>
                </a:cubicBezTo>
                <a:cubicBezTo>
                  <a:pt x="351" y="55"/>
                  <a:pt x="352" y="58"/>
                  <a:pt x="351" y="62"/>
                </a:cubicBezTo>
                <a:cubicBezTo>
                  <a:pt x="342" y="107"/>
                  <a:pt x="360" y="138"/>
                  <a:pt x="400" y="159"/>
                </a:cubicBezTo>
                <a:cubicBezTo>
                  <a:pt x="404" y="161"/>
                  <a:pt x="410" y="164"/>
                  <a:pt x="412" y="168"/>
                </a:cubicBezTo>
                <a:cubicBezTo>
                  <a:pt x="415" y="177"/>
                  <a:pt x="418" y="187"/>
                  <a:pt x="415" y="194"/>
                </a:cubicBezTo>
                <a:cubicBezTo>
                  <a:pt x="413" y="199"/>
                  <a:pt x="398" y="202"/>
                  <a:pt x="392" y="199"/>
                </a:cubicBezTo>
                <a:cubicBezTo>
                  <a:pt x="374" y="191"/>
                  <a:pt x="356" y="181"/>
                  <a:pt x="339" y="171"/>
                </a:cubicBezTo>
                <a:cubicBezTo>
                  <a:pt x="306" y="150"/>
                  <a:pt x="304" y="150"/>
                  <a:pt x="264" y="167"/>
                </a:cubicBezTo>
                <a:cubicBezTo>
                  <a:pt x="276" y="184"/>
                  <a:pt x="289" y="201"/>
                  <a:pt x="299" y="219"/>
                </a:cubicBezTo>
                <a:cubicBezTo>
                  <a:pt x="304" y="229"/>
                  <a:pt x="307" y="242"/>
                  <a:pt x="304" y="252"/>
                </a:cubicBezTo>
                <a:cubicBezTo>
                  <a:pt x="294" y="286"/>
                  <a:pt x="280" y="318"/>
                  <a:pt x="269" y="351"/>
                </a:cubicBezTo>
                <a:cubicBezTo>
                  <a:pt x="263" y="368"/>
                  <a:pt x="253" y="370"/>
                  <a:pt x="239" y="366"/>
                </a:cubicBezTo>
                <a:cubicBezTo>
                  <a:pt x="226" y="362"/>
                  <a:pt x="221" y="353"/>
                  <a:pt x="226" y="338"/>
                </a:cubicBezTo>
                <a:cubicBezTo>
                  <a:pt x="233" y="315"/>
                  <a:pt x="239" y="292"/>
                  <a:pt x="244" y="268"/>
                </a:cubicBezTo>
                <a:cubicBezTo>
                  <a:pt x="245" y="261"/>
                  <a:pt x="243" y="250"/>
                  <a:pt x="239" y="244"/>
                </a:cubicBezTo>
                <a:cubicBezTo>
                  <a:pt x="226" y="224"/>
                  <a:pt x="212" y="206"/>
                  <a:pt x="198" y="187"/>
                </a:cubicBezTo>
                <a:cubicBezTo>
                  <a:pt x="195" y="183"/>
                  <a:pt x="191" y="178"/>
                  <a:pt x="191" y="173"/>
                </a:cubicBezTo>
                <a:cubicBezTo>
                  <a:pt x="191" y="152"/>
                  <a:pt x="176" y="150"/>
                  <a:pt x="161" y="148"/>
                </a:cubicBezTo>
                <a:cubicBezTo>
                  <a:pt x="108" y="143"/>
                  <a:pt x="56" y="145"/>
                  <a:pt x="14" y="1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7" name="Freeform 14">
            <a:extLst>
              <a:ext uri="{FF2B5EF4-FFF2-40B4-BE49-F238E27FC236}">
                <a16:creationId xmlns:a16="http://schemas.microsoft.com/office/drawing/2014/main" id="{9501DBF8-0C6F-48B7-9857-0CFDCB59EE11}"/>
              </a:ext>
            </a:extLst>
          </p:cNvPr>
          <p:cNvSpPr>
            <a:spLocks noEditPoints="1"/>
          </p:cNvSpPr>
          <p:nvPr/>
        </p:nvSpPr>
        <p:spPr bwMode="auto">
          <a:xfrm>
            <a:off x="4178301" y="2309813"/>
            <a:ext cx="330200" cy="650875"/>
          </a:xfrm>
          <a:custGeom>
            <a:avLst/>
            <a:gdLst>
              <a:gd name="T0" fmla="*/ 176 w 230"/>
              <a:gd name="T1" fmla="*/ 163 h 453"/>
              <a:gd name="T2" fmla="*/ 176 w 230"/>
              <a:gd name="T3" fmla="*/ 207 h 453"/>
              <a:gd name="T4" fmla="*/ 197 w 230"/>
              <a:gd name="T5" fmla="*/ 286 h 453"/>
              <a:gd name="T6" fmla="*/ 174 w 230"/>
              <a:gd name="T7" fmla="*/ 421 h 453"/>
              <a:gd name="T8" fmla="*/ 37 w 230"/>
              <a:gd name="T9" fmla="*/ 409 h 453"/>
              <a:gd name="T10" fmla="*/ 35 w 230"/>
              <a:gd name="T11" fmla="*/ 271 h 453"/>
              <a:gd name="T12" fmla="*/ 47 w 230"/>
              <a:gd name="T13" fmla="*/ 239 h 453"/>
              <a:gd name="T14" fmla="*/ 49 w 230"/>
              <a:gd name="T15" fmla="*/ 72 h 453"/>
              <a:gd name="T16" fmla="*/ 136 w 230"/>
              <a:gd name="T17" fmla="*/ 17 h 453"/>
              <a:gd name="T18" fmla="*/ 176 w 230"/>
              <a:gd name="T19" fmla="*/ 79 h 453"/>
              <a:gd name="T20" fmla="*/ 176 w 230"/>
              <a:gd name="T21" fmla="*/ 163 h 453"/>
              <a:gd name="T22" fmla="*/ 152 w 230"/>
              <a:gd name="T23" fmla="*/ 117 h 453"/>
              <a:gd name="T24" fmla="*/ 151 w 230"/>
              <a:gd name="T25" fmla="*/ 70 h 453"/>
              <a:gd name="T26" fmla="*/ 112 w 230"/>
              <a:gd name="T27" fmla="*/ 35 h 453"/>
              <a:gd name="T28" fmla="*/ 72 w 230"/>
              <a:gd name="T29" fmla="*/ 70 h 453"/>
              <a:gd name="T30" fmla="*/ 71 w 230"/>
              <a:gd name="T31" fmla="*/ 90 h 453"/>
              <a:gd name="T32" fmla="*/ 71 w 230"/>
              <a:gd name="T33" fmla="*/ 252 h 453"/>
              <a:gd name="T34" fmla="*/ 58 w 230"/>
              <a:gd name="T35" fmla="*/ 283 h 453"/>
              <a:gd name="T36" fmla="*/ 35 w 230"/>
              <a:gd name="T37" fmla="*/ 323 h 453"/>
              <a:gd name="T38" fmla="*/ 108 w 230"/>
              <a:gd name="T39" fmla="*/ 416 h 453"/>
              <a:gd name="T40" fmla="*/ 63 w 230"/>
              <a:gd name="T41" fmla="*/ 336 h 453"/>
              <a:gd name="T42" fmla="*/ 89 w 230"/>
              <a:gd name="T43" fmla="*/ 287 h 453"/>
              <a:gd name="T44" fmla="*/ 110 w 230"/>
              <a:gd name="T45" fmla="*/ 245 h 453"/>
              <a:gd name="T46" fmla="*/ 110 w 230"/>
              <a:gd name="T47" fmla="*/ 147 h 453"/>
              <a:gd name="T48" fmla="*/ 152 w 230"/>
              <a:gd name="T49" fmla="*/ 11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3">
                <a:moveTo>
                  <a:pt x="176" y="163"/>
                </a:moveTo>
                <a:cubicBezTo>
                  <a:pt x="176" y="177"/>
                  <a:pt x="176" y="192"/>
                  <a:pt x="176" y="207"/>
                </a:cubicBezTo>
                <a:cubicBezTo>
                  <a:pt x="175" y="235"/>
                  <a:pt x="176" y="260"/>
                  <a:pt x="197" y="286"/>
                </a:cubicBezTo>
                <a:cubicBezTo>
                  <a:pt x="230" y="327"/>
                  <a:pt x="216" y="389"/>
                  <a:pt x="174" y="421"/>
                </a:cubicBezTo>
                <a:cubicBezTo>
                  <a:pt x="132" y="453"/>
                  <a:pt x="73" y="448"/>
                  <a:pt x="37" y="409"/>
                </a:cubicBezTo>
                <a:cubicBezTo>
                  <a:pt x="0" y="370"/>
                  <a:pt x="1" y="312"/>
                  <a:pt x="35" y="271"/>
                </a:cubicBezTo>
                <a:cubicBezTo>
                  <a:pt x="42" y="262"/>
                  <a:pt x="47" y="250"/>
                  <a:pt x="47" y="239"/>
                </a:cubicBezTo>
                <a:cubicBezTo>
                  <a:pt x="48" y="183"/>
                  <a:pt x="47" y="127"/>
                  <a:pt x="49" y="72"/>
                </a:cubicBezTo>
                <a:cubicBezTo>
                  <a:pt x="50" y="27"/>
                  <a:pt x="95" y="0"/>
                  <a:pt x="136" y="17"/>
                </a:cubicBezTo>
                <a:cubicBezTo>
                  <a:pt x="163" y="28"/>
                  <a:pt x="175" y="50"/>
                  <a:pt x="176" y="79"/>
                </a:cubicBezTo>
                <a:cubicBezTo>
                  <a:pt x="176" y="107"/>
                  <a:pt x="176" y="135"/>
                  <a:pt x="176" y="163"/>
                </a:cubicBezTo>
                <a:close/>
                <a:moveTo>
                  <a:pt x="152" y="117"/>
                </a:moveTo>
                <a:cubicBezTo>
                  <a:pt x="152" y="101"/>
                  <a:pt x="153" y="85"/>
                  <a:pt x="151" y="70"/>
                </a:cubicBezTo>
                <a:cubicBezTo>
                  <a:pt x="149" y="50"/>
                  <a:pt x="131" y="35"/>
                  <a:pt x="112" y="35"/>
                </a:cubicBezTo>
                <a:cubicBezTo>
                  <a:pt x="92" y="35"/>
                  <a:pt x="76" y="49"/>
                  <a:pt x="72" y="70"/>
                </a:cubicBezTo>
                <a:cubicBezTo>
                  <a:pt x="71" y="76"/>
                  <a:pt x="71" y="83"/>
                  <a:pt x="71" y="90"/>
                </a:cubicBezTo>
                <a:cubicBezTo>
                  <a:pt x="70" y="144"/>
                  <a:pt x="70" y="198"/>
                  <a:pt x="71" y="252"/>
                </a:cubicBezTo>
                <a:cubicBezTo>
                  <a:pt x="71" y="264"/>
                  <a:pt x="68" y="273"/>
                  <a:pt x="58" y="283"/>
                </a:cubicBezTo>
                <a:cubicBezTo>
                  <a:pt x="47" y="293"/>
                  <a:pt x="39" y="309"/>
                  <a:pt x="35" y="323"/>
                </a:cubicBezTo>
                <a:cubicBezTo>
                  <a:pt x="23" y="370"/>
                  <a:pt x="64" y="421"/>
                  <a:pt x="108" y="416"/>
                </a:cubicBezTo>
                <a:cubicBezTo>
                  <a:pt x="75" y="398"/>
                  <a:pt x="60" y="372"/>
                  <a:pt x="63" y="336"/>
                </a:cubicBezTo>
                <a:cubicBezTo>
                  <a:pt x="99" y="331"/>
                  <a:pt x="105" y="320"/>
                  <a:pt x="89" y="287"/>
                </a:cubicBezTo>
                <a:cubicBezTo>
                  <a:pt x="115" y="283"/>
                  <a:pt x="110" y="263"/>
                  <a:pt x="110" y="245"/>
                </a:cubicBezTo>
                <a:cubicBezTo>
                  <a:pt x="110" y="213"/>
                  <a:pt x="110" y="180"/>
                  <a:pt x="110" y="147"/>
                </a:cubicBezTo>
                <a:cubicBezTo>
                  <a:pt x="110" y="117"/>
                  <a:pt x="121" y="109"/>
                  <a:pt x="152" y="11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8" name="Freeform 15">
            <a:extLst>
              <a:ext uri="{FF2B5EF4-FFF2-40B4-BE49-F238E27FC236}">
                <a16:creationId xmlns:a16="http://schemas.microsoft.com/office/drawing/2014/main" id="{B7348AC5-E97E-4B85-A9B2-4EA489C1575E}"/>
              </a:ext>
            </a:extLst>
          </p:cNvPr>
          <p:cNvSpPr>
            <a:spLocks/>
          </p:cNvSpPr>
          <p:nvPr/>
        </p:nvSpPr>
        <p:spPr bwMode="auto">
          <a:xfrm>
            <a:off x="3978276" y="4678363"/>
            <a:ext cx="862013" cy="534988"/>
          </a:xfrm>
          <a:custGeom>
            <a:avLst/>
            <a:gdLst>
              <a:gd name="T0" fmla="*/ 600 w 600"/>
              <a:gd name="T1" fmla="*/ 266 h 372"/>
              <a:gd name="T2" fmla="*/ 523 w 600"/>
              <a:gd name="T3" fmla="*/ 296 h 372"/>
              <a:gd name="T4" fmla="*/ 508 w 600"/>
              <a:gd name="T5" fmla="*/ 317 h 372"/>
              <a:gd name="T6" fmla="*/ 508 w 600"/>
              <a:gd name="T7" fmla="*/ 372 h 372"/>
              <a:gd name="T8" fmla="*/ 434 w 600"/>
              <a:gd name="T9" fmla="*/ 340 h 372"/>
              <a:gd name="T10" fmla="*/ 394 w 600"/>
              <a:gd name="T11" fmla="*/ 335 h 372"/>
              <a:gd name="T12" fmla="*/ 301 w 600"/>
              <a:gd name="T13" fmla="*/ 353 h 372"/>
              <a:gd name="T14" fmla="*/ 340 w 600"/>
              <a:gd name="T15" fmla="*/ 287 h 372"/>
              <a:gd name="T16" fmla="*/ 269 w 600"/>
              <a:gd name="T17" fmla="*/ 233 h 372"/>
              <a:gd name="T18" fmla="*/ 372 w 600"/>
              <a:gd name="T19" fmla="*/ 234 h 372"/>
              <a:gd name="T20" fmla="*/ 380 w 600"/>
              <a:gd name="T21" fmla="*/ 251 h 372"/>
              <a:gd name="T22" fmla="*/ 398 w 600"/>
              <a:gd name="T23" fmla="*/ 262 h 372"/>
              <a:gd name="T24" fmla="*/ 230 w 600"/>
              <a:gd name="T25" fmla="*/ 58 h 372"/>
              <a:gd name="T26" fmla="*/ 95 w 600"/>
              <a:gd name="T27" fmla="*/ 120 h 372"/>
              <a:gd name="T28" fmla="*/ 78 w 600"/>
              <a:gd name="T29" fmla="*/ 146 h 372"/>
              <a:gd name="T30" fmla="*/ 79 w 600"/>
              <a:gd name="T31" fmla="*/ 150 h 372"/>
              <a:gd name="T32" fmla="*/ 99 w 600"/>
              <a:gd name="T33" fmla="*/ 178 h 372"/>
              <a:gd name="T34" fmla="*/ 71 w 600"/>
              <a:gd name="T35" fmla="*/ 202 h 372"/>
              <a:gd name="T36" fmla="*/ 15 w 600"/>
              <a:gd name="T37" fmla="*/ 196 h 372"/>
              <a:gd name="T38" fmla="*/ 0 w 600"/>
              <a:gd name="T39" fmla="*/ 175 h 372"/>
              <a:gd name="T40" fmla="*/ 15 w 600"/>
              <a:gd name="T41" fmla="*/ 154 h 372"/>
              <a:gd name="T42" fmla="*/ 26 w 600"/>
              <a:gd name="T43" fmla="*/ 149 h 372"/>
              <a:gd name="T44" fmla="*/ 77 w 600"/>
              <a:gd name="T45" fmla="*/ 114 h 372"/>
              <a:gd name="T46" fmla="*/ 391 w 600"/>
              <a:gd name="T47" fmla="*/ 139 h 372"/>
              <a:gd name="T48" fmla="*/ 421 w 600"/>
              <a:gd name="T49" fmla="*/ 204 h 372"/>
              <a:gd name="T50" fmla="*/ 458 w 600"/>
              <a:gd name="T51" fmla="*/ 176 h 372"/>
              <a:gd name="T52" fmla="*/ 480 w 600"/>
              <a:gd name="T53" fmla="*/ 220 h 372"/>
              <a:gd name="T54" fmla="*/ 518 w 600"/>
              <a:gd name="T55" fmla="*/ 247 h 372"/>
              <a:gd name="T56" fmla="*/ 600 w 600"/>
              <a:gd name="T57" fmla="*/ 261 h 372"/>
              <a:gd name="T58" fmla="*/ 600 w 600"/>
              <a:gd name="T59" fmla="*/ 26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 h="372">
                <a:moveTo>
                  <a:pt x="600" y="266"/>
                </a:moveTo>
                <a:cubicBezTo>
                  <a:pt x="575" y="276"/>
                  <a:pt x="549" y="286"/>
                  <a:pt x="523" y="296"/>
                </a:cubicBezTo>
                <a:cubicBezTo>
                  <a:pt x="512" y="300"/>
                  <a:pt x="507" y="305"/>
                  <a:pt x="508" y="317"/>
                </a:cubicBezTo>
                <a:cubicBezTo>
                  <a:pt x="509" y="335"/>
                  <a:pt x="508" y="352"/>
                  <a:pt x="508" y="372"/>
                </a:cubicBezTo>
                <a:cubicBezTo>
                  <a:pt x="483" y="361"/>
                  <a:pt x="459" y="349"/>
                  <a:pt x="434" y="340"/>
                </a:cubicBezTo>
                <a:cubicBezTo>
                  <a:pt x="422" y="335"/>
                  <a:pt x="407" y="334"/>
                  <a:pt x="394" y="335"/>
                </a:cubicBezTo>
                <a:cubicBezTo>
                  <a:pt x="364" y="339"/>
                  <a:pt x="334" y="346"/>
                  <a:pt x="301" y="353"/>
                </a:cubicBezTo>
                <a:cubicBezTo>
                  <a:pt x="314" y="330"/>
                  <a:pt x="327" y="309"/>
                  <a:pt x="340" y="287"/>
                </a:cubicBezTo>
                <a:cubicBezTo>
                  <a:pt x="317" y="270"/>
                  <a:pt x="295" y="253"/>
                  <a:pt x="269" y="233"/>
                </a:cubicBezTo>
                <a:cubicBezTo>
                  <a:pt x="306" y="233"/>
                  <a:pt x="339" y="232"/>
                  <a:pt x="372" y="234"/>
                </a:cubicBezTo>
                <a:cubicBezTo>
                  <a:pt x="375" y="234"/>
                  <a:pt x="380" y="245"/>
                  <a:pt x="380" y="251"/>
                </a:cubicBezTo>
                <a:cubicBezTo>
                  <a:pt x="381" y="265"/>
                  <a:pt x="387" y="266"/>
                  <a:pt x="398" y="262"/>
                </a:cubicBezTo>
                <a:cubicBezTo>
                  <a:pt x="396" y="166"/>
                  <a:pt x="325" y="67"/>
                  <a:pt x="230" y="58"/>
                </a:cubicBezTo>
                <a:cubicBezTo>
                  <a:pt x="173" y="52"/>
                  <a:pt x="130" y="77"/>
                  <a:pt x="95" y="120"/>
                </a:cubicBezTo>
                <a:cubicBezTo>
                  <a:pt x="89" y="129"/>
                  <a:pt x="83" y="138"/>
                  <a:pt x="78" y="146"/>
                </a:cubicBezTo>
                <a:cubicBezTo>
                  <a:pt x="78" y="148"/>
                  <a:pt x="78" y="150"/>
                  <a:pt x="79" y="150"/>
                </a:cubicBezTo>
                <a:cubicBezTo>
                  <a:pt x="90" y="157"/>
                  <a:pt x="105" y="164"/>
                  <a:pt x="99" y="178"/>
                </a:cubicBezTo>
                <a:cubicBezTo>
                  <a:pt x="95" y="188"/>
                  <a:pt x="81" y="200"/>
                  <a:pt x="71" y="202"/>
                </a:cubicBezTo>
                <a:cubicBezTo>
                  <a:pt x="53" y="204"/>
                  <a:pt x="33" y="200"/>
                  <a:pt x="15" y="196"/>
                </a:cubicBezTo>
                <a:cubicBezTo>
                  <a:pt x="8" y="194"/>
                  <a:pt x="0" y="182"/>
                  <a:pt x="0" y="175"/>
                </a:cubicBezTo>
                <a:cubicBezTo>
                  <a:pt x="0" y="168"/>
                  <a:pt x="9" y="160"/>
                  <a:pt x="15" y="154"/>
                </a:cubicBezTo>
                <a:cubicBezTo>
                  <a:pt x="17" y="151"/>
                  <a:pt x="22" y="149"/>
                  <a:pt x="26" y="149"/>
                </a:cubicBezTo>
                <a:cubicBezTo>
                  <a:pt x="53" y="152"/>
                  <a:pt x="63" y="132"/>
                  <a:pt x="77" y="114"/>
                </a:cubicBezTo>
                <a:cubicBezTo>
                  <a:pt x="159" y="0"/>
                  <a:pt x="319" y="13"/>
                  <a:pt x="391" y="139"/>
                </a:cubicBezTo>
                <a:cubicBezTo>
                  <a:pt x="403" y="159"/>
                  <a:pt x="411" y="181"/>
                  <a:pt x="421" y="204"/>
                </a:cubicBezTo>
                <a:cubicBezTo>
                  <a:pt x="432" y="196"/>
                  <a:pt x="445" y="186"/>
                  <a:pt x="458" y="176"/>
                </a:cubicBezTo>
                <a:cubicBezTo>
                  <a:pt x="466" y="191"/>
                  <a:pt x="475" y="205"/>
                  <a:pt x="480" y="220"/>
                </a:cubicBezTo>
                <a:cubicBezTo>
                  <a:pt x="486" y="239"/>
                  <a:pt x="500" y="245"/>
                  <a:pt x="518" y="247"/>
                </a:cubicBezTo>
                <a:cubicBezTo>
                  <a:pt x="546" y="251"/>
                  <a:pt x="573" y="257"/>
                  <a:pt x="600" y="261"/>
                </a:cubicBezTo>
                <a:cubicBezTo>
                  <a:pt x="600" y="263"/>
                  <a:pt x="600" y="264"/>
                  <a:pt x="600" y="26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69" name="Freeform 16">
            <a:extLst>
              <a:ext uri="{FF2B5EF4-FFF2-40B4-BE49-F238E27FC236}">
                <a16:creationId xmlns:a16="http://schemas.microsoft.com/office/drawing/2014/main" id="{864E9A93-EFE8-44F9-A103-A9CF6FF1FA96}"/>
              </a:ext>
            </a:extLst>
          </p:cNvPr>
          <p:cNvSpPr>
            <a:spLocks/>
          </p:cNvSpPr>
          <p:nvPr/>
        </p:nvSpPr>
        <p:spPr bwMode="auto">
          <a:xfrm>
            <a:off x="1797051" y="1419225"/>
            <a:ext cx="661988" cy="292100"/>
          </a:xfrm>
          <a:custGeom>
            <a:avLst/>
            <a:gdLst>
              <a:gd name="T0" fmla="*/ 460 w 460"/>
              <a:gd name="T1" fmla="*/ 201 h 203"/>
              <a:gd name="T2" fmla="*/ 409 w 460"/>
              <a:gd name="T3" fmla="*/ 201 h 203"/>
              <a:gd name="T4" fmla="*/ 393 w 460"/>
              <a:gd name="T5" fmla="*/ 187 h 203"/>
              <a:gd name="T6" fmla="*/ 329 w 460"/>
              <a:gd name="T7" fmla="*/ 81 h 203"/>
              <a:gd name="T8" fmla="*/ 345 w 460"/>
              <a:gd name="T9" fmla="*/ 200 h 203"/>
              <a:gd name="T10" fmla="*/ 129 w 460"/>
              <a:gd name="T11" fmla="*/ 200 h 203"/>
              <a:gd name="T12" fmla="*/ 149 w 460"/>
              <a:gd name="T13" fmla="*/ 152 h 203"/>
              <a:gd name="T14" fmla="*/ 146 w 460"/>
              <a:gd name="T15" fmla="*/ 149 h 203"/>
              <a:gd name="T16" fmla="*/ 95 w 460"/>
              <a:gd name="T17" fmla="*/ 188 h 203"/>
              <a:gd name="T18" fmla="*/ 59 w 460"/>
              <a:gd name="T19" fmla="*/ 201 h 203"/>
              <a:gd name="T20" fmla="*/ 0 w 460"/>
              <a:gd name="T21" fmla="*/ 198 h 203"/>
              <a:gd name="T22" fmla="*/ 104 w 460"/>
              <a:gd name="T23" fmla="*/ 137 h 203"/>
              <a:gd name="T24" fmla="*/ 318 w 460"/>
              <a:gd name="T25" fmla="*/ 13 h 203"/>
              <a:gd name="T26" fmla="*/ 354 w 460"/>
              <a:gd name="T27" fmla="*/ 23 h 203"/>
              <a:gd name="T28" fmla="*/ 447 w 460"/>
              <a:gd name="T29" fmla="*/ 179 h 203"/>
              <a:gd name="T30" fmla="*/ 460 w 460"/>
              <a:gd name="T31" fmla="*/ 2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 h="203">
                <a:moveTo>
                  <a:pt x="460" y="201"/>
                </a:moveTo>
                <a:cubicBezTo>
                  <a:pt x="441" y="201"/>
                  <a:pt x="425" y="203"/>
                  <a:pt x="409" y="201"/>
                </a:cubicBezTo>
                <a:cubicBezTo>
                  <a:pt x="403" y="200"/>
                  <a:pt x="396" y="193"/>
                  <a:pt x="393" y="187"/>
                </a:cubicBezTo>
                <a:cubicBezTo>
                  <a:pt x="372" y="152"/>
                  <a:pt x="353" y="116"/>
                  <a:pt x="329" y="81"/>
                </a:cubicBezTo>
                <a:cubicBezTo>
                  <a:pt x="334" y="120"/>
                  <a:pt x="340" y="160"/>
                  <a:pt x="345" y="200"/>
                </a:cubicBezTo>
                <a:cubicBezTo>
                  <a:pt x="273" y="200"/>
                  <a:pt x="202" y="200"/>
                  <a:pt x="129" y="200"/>
                </a:cubicBezTo>
                <a:cubicBezTo>
                  <a:pt x="136" y="184"/>
                  <a:pt x="143" y="168"/>
                  <a:pt x="149" y="152"/>
                </a:cubicBezTo>
                <a:cubicBezTo>
                  <a:pt x="148" y="151"/>
                  <a:pt x="147" y="150"/>
                  <a:pt x="146" y="149"/>
                </a:cubicBezTo>
                <a:cubicBezTo>
                  <a:pt x="129" y="162"/>
                  <a:pt x="113" y="177"/>
                  <a:pt x="95" y="188"/>
                </a:cubicBezTo>
                <a:cubicBezTo>
                  <a:pt x="84" y="195"/>
                  <a:pt x="71" y="200"/>
                  <a:pt x="59" y="201"/>
                </a:cubicBezTo>
                <a:cubicBezTo>
                  <a:pt x="40" y="203"/>
                  <a:pt x="21" y="201"/>
                  <a:pt x="0" y="198"/>
                </a:cubicBezTo>
                <a:cubicBezTo>
                  <a:pt x="35" y="178"/>
                  <a:pt x="70" y="158"/>
                  <a:pt x="104" y="137"/>
                </a:cubicBezTo>
                <a:cubicBezTo>
                  <a:pt x="175" y="96"/>
                  <a:pt x="247" y="55"/>
                  <a:pt x="318" y="13"/>
                </a:cubicBezTo>
                <a:cubicBezTo>
                  <a:pt x="340" y="0"/>
                  <a:pt x="341" y="1"/>
                  <a:pt x="354" y="23"/>
                </a:cubicBezTo>
                <a:cubicBezTo>
                  <a:pt x="385" y="75"/>
                  <a:pt x="416" y="127"/>
                  <a:pt x="447" y="179"/>
                </a:cubicBezTo>
                <a:cubicBezTo>
                  <a:pt x="451" y="185"/>
                  <a:pt x="455" y="192"/>
                  <a:pt x="460" y="20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0" name="Freeform 17">
            <a:extLst>
              <a:ext uri="{FF2B5EF4-FFF2-40B4-BE49-F238E27FC236}">
                <a16:creationId xmlns:a16="http://schemas.microsoft.com/office/drawing/2014/main" id="{4CD7ABF2-FE82-4B22-B4D2-64EC9833AA7B}"/>
              </a:ext>
            </a:extLst>
          </p:cNvPr>
          <p:cNvSpPr>
            <a:spLocks/>
          </p:cNvSpPr>
          <p:nvPr/>
        </p:nvSpPr>
        <p:spPr bwMode="auto">
          <a:xfrm>
            <a:off x="5202238" y="2538413"/>
            <a:ext cx="568325" cy="384175"/>
          </a:xfrm>
          <a:custGeom>
            <a:avLst/>
            <a:gdLst>
              <a:gd name="T0" fmla="*/ 274 w 395"/>
              <a:gd name="T1" fmla="*/ 267 h 267"/>
              <a:gd name="T2" fmla="*/ 122 w 395"/>
              <a:gd name="T3" fmla="*/ 267 h 267"/>
              <a:gd name="T4" fmla="*/ 122 w 395"/>
              <a:gd name="T5" fmla="*/ 205 h 267"/>
              <a:gd name="T6" fmla="*/ 109 w 395"/>
              <a:gd name="T7" fmla="*/ 179 h 267"/>
              <a:gd name="T8" fmla="*/ 9 w 395"/>
              <a:gd name="T9" fmla="*/ 49 h 267"/>
              <a:gd name="T10" fmla="*/ 6 w 395"/>
              <a:gd name="T11" fmla="*/ 42 h 267"/>
              <a:gd name="T12" fmla="*/ 15 w 395"/>
              <a:gd name="T13" fmla="*/ 9 h 267"/>
              <a:gd name="T14" fmla="*/ 49 w 395"/>
              <a:gd name="T15" fmla="*/ 22 h 267"/>
              <a:gd name="T16" fmla="*/ 129 w 395"/>
              <a:gd name="T17" fmla="*/ 107 h 267"/>
              <a:gd name="T18" fmla="*/ 202 w 395"/>
              <a:gd name="T19" fmla="*/ 158 h 267"/>
              <a:gd name="T20" fmla="*/ 314 w 395"/>
              <a:gd name="T21" fmla="*/ 67 h 267"/>
              <a:gd name="T22" fmla="*/ 347 w 395"/>
              <a:gd name="T23" fmla="*/ 20 h 267"/>
              <a:gd name="T24" fmla="*/ 379 w 395"/>
              <a:gd name="T25" fmla="*/ 8 h 267"/>
              <a:gd name="T26" fmla="*/ 390 w 395"/>
              <a:gd name="T27" fmla="*/ 42 h 267"/>
              <a:gd name="T28" fmla="*/ 290 w 395"/>
              <a:gd name="T29" fmla="*/ 178 h 267"/>
              <a:gd name="T30" fmla="*/ 273 w 395"/>
              <a:gd name="T31" fmla="*/ 210 h 267"/>
              <a:gd name="T32" fmla="*/ 274 w 395"/>
              <a:gd name="T3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267">
                <a:moveTo>
                  <a:pt x="274" y="267"/>
                </a:moveTo>
                <a:cubicBezTo>
                  <a:pt x="223" y="267"/>
                  <a:pt x="174" y="267"/>
                  <a:pt x="122" y="267"/>
                </a:cubicBezTo>
                <a:cubicBezTo>
                  <a:pt x="122" y="246"/>
                  <a:pt x="121" y="226"/>
                  <a:pt x="122" y="205"/>
                </a:cubicBezTo>
                <a:cubicBezTo>
                  <a:pt x="122" y="194"/>
                  <a:pt x="119" y="186"/>
                  <a:pt x="109" y="179"/>
                </a:cubicBezTo>
                <a:cubicBezTo>
                  <a:pt x="63" y="146"/>
                  <a:pt x="32" y="101"/>
                  <a:pt x="9" y="49"/>
                </a:cubicBezTo>
                <a:cubicBezTo>
                  <a:pt x="8" y="47"/>
                  <a:pt x="7" y="45"/>
                  <a:pt x="6" y="42"/>
                </a:cubicBezTo>
                <a:cubicBezTo>
                  <a:pt x="3" y="29"/>
                  <a:pt x="0" y="16"/>
                  <a:pt x="15" y="9"/>
                </a:cubicBezTo>
                <a:cubicBezTo>
                  <a:pt x="29" y="2"/>
                  <a:pt x="41" y="9"/>
                  <a:pt x="49" y="22"/>
                </a:cubicBezTo>
                <a:cubicBezTo>
                  <a:pt x="70" y="56"/>
                  <a:pt x="96" y="85"/>
                  <a:pt x="129" y="107"/>
                </a:cubicBezTo>
                <a:cubicBezTo>
                  <a:pt x="153" y="124"/>
                  <a:pt x="177" y="141"/>
                  <a:pt x="202" y="158"/>
                </a:cubicBezTo>
                <a:cubicBezTo>
                  <a:pt x="238" y="129"/>
                  <a:pt x="277" y="100"/>
                  <a:pt x="314" y="67"/>
                </a:cubicBezTo>
                <a:cubicBezTo>
                  <a:pt x="328" y="54"/>
                  <a:pt x="336" y="36"/>
                  <a:pt x="347" y="20"/>
                </a:cubicBezTo>
                <a:cubicBezTo>
                  <a:pt x="355" y="9"/>
                  <a:pt x="364" y="0"/>
                  <a:pt x="379" y="8"/>
                </a:cubicBezTo>
                <a:cubicBezTo>
                  <a:pt x="394" y="15"/>
                  <a:pt x="395" y="27"/>
                  <a:pt x="390" y="42"/>
                </a:cubicBezTo>
                <a:cubicBezTo>
                  <a:pt x="369" y="97"/>
                  <a:pt x="338" y="144"/>
                  <a:pt x="290" y="178"/>
                </a:cubicBezTo>
                <a:cubicBezTo>
                  <a:pt x="277" y="187"/>
                  <a:pt x="272" y="195"/>
                  <a:pt x="273" y="210"/>
                </a:cubicBezTo>
                <a:cubicBezTo>
                  <a:pt x="274" y="228"/>
                  <a:pt x="274" y="247"/>
                  <a:pt x="274" y="2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1" name="Freeform 18">
            <a:extLst>
              <a:ext uri="{FF2B5EF4-FFF2-40B4-BE49-F238E27FC236}">
                <a16:creationId xmlns:a16="http://schemas.microsoft.com/office/drawing/2014/main" id="{31D5CB84-0AB7-47E8-B635-2B6D8A89A098}"/>
              </a:ext>
            </a:extLst>
          </p:cNvPr>
          <p:cNvSpPr>
            <a:spLocks/>
          </p:cNvSpPr>
          <p:nvPr/>
        </p:nvSpPr>
        <p:spPr bwMode="auto">
          <a:xfrm>
            <a:off x="1698626" y="4781550"/>
            <a:ext cx="441325" cy="439738"/>
          </a:xfrm>
          <a:custGeom>
            <a:avLst/>
            <a:gdLst>
              <a:gd name="T0" fmla="*/ 71 w 307"/>
              <a:gd name="T1" fmla="*/ 306 h 306"/>
              <a:gd name="T2" fmla="*/ 51 w 307"/>
              <a:gd name="T3" fmla="*/ 285 h 306"/>
              <a:gd name="T4" fmla="*/ 0 w 307"/>
              <a:gd name="T5" fmla="*/ 227 h 306"/>
              <a:gd name="T6" fmla="*/ 104 w 307"/>
              <a:gd name="T7" fmla="*/ 62 h 306"/>
              <a:gd name="T8" fmla="*/ 167 w 307"/>
              <a:gd name="T9" fmla="*/ 0 h 306"/>
              <a:gd name="T10" fmla="*/ 167 w 307"/>
              <a:gd name="T11" fmla="*/ 154 h 306"/>
              <a:gd name="T12" fmla="*/ 220 w 307"/>
              <a:gd name="T13" fmla="*/ 114 h 306"/>
              <a:gd name="T14" fmla="*/ 250 w 307"/>
              <a:gd name="T15" fmla="*/ 92 h 306"/>
              <a:gd name="T16" fmla="*/ 295 w 307"/>
              <a:gd name="T17" fmla="*/ 98 h 306"/>
              <a:gd name="T18" fmla="*/ 291 w 307"/>
              <a:gd name="T19" fmla="*/ 145 h 306"/>
              <a:gd name="T20" fmla="*/ 176 w 307"/>
              <a:gd name="T21" fmla="*/ 250 h 306"/>
              <a:gd name="T22" fmla="*/ 149 w 307"/>
              <a:gd name="T23" fmla="*/ 265 h 306"/>
              <a:gd name="T24" fmla="*/ 80 w 307"/>
              <a:gd name="T25" fmla="*/ 300 h 306"/>
              <a:gd name="T26" fmla="*/ 71 w 307"/>
              <a:gd name="T2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6">
                <a:moveTo>
                  <a:pt x="71" y="306"/>
                </a:moveTo>
                <a:cubicBezTo>
                  <a:pt x="63" y="298"/>
                  <a:pt x="57" y="292"/>
                  <a:pt x="51" y="285"/>
                </a:cubicBezTo>
                <a:cubicBezTo>
                  <a:pt x="34" y="266"/>
                  <a:pt x="17" y="247"/>
                  <a:pt x="0" y="227"/>
                </a:cubicBezTo>
                <a:cubicBezTo>
                  <a:pt x="35" y="171"/>
                  <a:pt x="68" y="115"/>
                  <a:pt x="104" y="62"/>
                </a:cubicBezTo>
                <a:cubicBezTo>
                  <a:pt x="119" y="39"/>
                  <a:pt x="143" y="23"/>
                  <a:pt x="167" y="0"/>
                </a:cubicBezTo>
                <a:cubicBezTo>
                  <a:pt x="167" y="54"/>
                  <a:pt x="167" y="102"/>
                  <a:pt x="167" y="154"/>
                </a:cubicBezTo>
                <a:cubicBezTo>
                  <a:pt x="187" y="139"/>
                  <a:pt x="203" y="127"/>
                  <a:pt x="220" y="114"/>
                </a:cubicBezTo>
                <a:cubicBezTo>
                  <a:pt x="230" y="107"/>
                  <a:pt x="239" y="99"/>
                  <a:pt x="250" y="92"/>
                </a:cubicBezTo>
                <a:cubicBezTo>
                  <a:pt x="266" y="80"/>
                  <a:pt x="284" y="83"/>
                  <a:pt x="295" y="98"/>
                </a:cubicBezTo>
                <a:cubicBezTo>
                  <a:pt x="307" y="114"/>
                  <a:pt x="305" y="132"/>
                  <a:pt x="291" y="145"/>
                </a:cubicBezTo>
                <a:cubicBezTo>
                  <a:pt x="253" y="180"/>
                  <a:pt x="215" y="215"/>
                  <a:pt x="176" y="250"/>
                </a:cubicBezTo>
                <a:cubicBezTo>
                  <a:pt x="168" y="256"/>
                  <a:pt x="158" y="265"/>
                  <a:pt x="149" y="265"/>
                </a:cubicBezTo>
                <a:cubicBezTo>
                  <a:pt x="119" y="265"/>
                  <a:pt x="101" y="284"/>
                  <a:pt x="80" y="300"/>
                </a:cubicBezTo>
                <a:cubicBezTo>
                  <a:pt x="78" y="302"/>
                  <a:pt x="75" y="304"/>
                  <a:pt x="71" y="30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2" name="Freeform 19">
            <a:extLst>
              <a:ext uri="{FF2B5EF4-FFF2-40B4-BE49-F238E27FC236}">
                <a16:creationId xmlns:a16="http://schemas.microsoft.com/office/drawing/2014/main" id="{50D175E5-DB8B-452E-932F-B919F242EA34}"/>
              </a:ext>
            </a:extLst>
          </p:cNvPr>
          <p:cNvSpPr>
            <a:spLocks/>
          </p:cNvSpPr>
          <p:nvPr/>
        </p:nvSpPr>
        <p:spPr bwMode="auto">
          <a:xfrm>
            <a:off x="2876551" y="1181100"/>
            <a:ext cx="377825" cy="500063"/>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3" name="Freeform 20">
            <a:extLst>
              <a:ext uri="{FF2B5EF4-FFF2-40B4-BE49-F238E27FC236}">
                <a16:creationId xmlns:a16="http://schemas.microsoft.com/office/drawing/2014/main" id="{069E0663-03CD-4CC8-BDB5-E917A3C86637}"/>
              </a:ext>
            </a:extLst>
          </p:cNvPr>
          <p:cNvSpPr>
            <a:spLocks/>
          </p:cNvSpPr>
          <p:nvPr/>
        </p:nvSpPr>
        <p:spPr bwMode="auto">
          <a:xfrm>
            <a:off x="711201" y="1150938"/>
            <a:ext cx="528638" cy="439738"/>
          </a:xfrm>
          <a:custGeom>
            <a:avLst/>
            <a:gdLst>
              <a:gd name="T0" fmla="*/ 200 w 367"/>
              <a:gd name="T1" fmla="*/ 304 h 305"/>
              <a:gd name="T2" fmla="*/ 200 w 367"/>
              <a:gd name="T3" fmla="*/ 284 h 305"/>
              <a:gd name="T4" fmla="*/ 339 w 367"/>
              <a:gd name="T5" fmla="*/ 284 h 305"/>
              <a:gd name="T6" fmla="*/ 238 w 367"/>
              <a:gd name="T7" fmla="*/ 102 h 305"/>
              <a:gd name="T8" fmla="*/ 169 w 367"/>
              <a:gd name="T9" fmla="*/ 228 h 305"/>
              <a:gd name="T10" fmla="*/ 79 w 367"/>
              <a:gd name="T11" fmla="*/ 217 h 305"/>
              <a:gd name="T12" fmla="*/ 0 w 367"/>
              <a:gd name="T13" fmla="*/ 73 h 305"/>
              <a:gd name="T14" fmla="*/ 22 w 367"/>
              <a:gd name="T15" fmla="*/ 63 h 305"/>
              <a:gd name="T16" fmla="*/ 365 w 367"/>
              <a:gd name="T17" fmla="*/ 283 h 305"/>
              <a:gd name="T18" fmla="*/ 350 w 367"/>
              <a:gd name="T19" fmla="*/ 304 h 305"/>
              <a:gd name="T20" fmla="*/ 200 w 367"/>
              <a:gd name="T2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305">
                <a:moveTo>
                  <a:pt x="200" y="304"/>
                </a:moveTo>
                <a:cubicBezTo>
                  <a:pt x="200" y="297"/>
                  <a:pt x="200" y="292"/>
                  <a:pt x="200" y="284"/>
                </a:cubicBezTo>
                <a:cubicBezTo>
                  <a:pt x="247" y="284"/>
                  <a:pt x="293" y="284"/>
                  <a:pt x="339" y="284"/>
                </a:cubicBezTo>
                <a:cubicBezTo>
                  <a:pt x="352" y="231"/>
                  <a:pt x="302" y="142"/>
                  <a:pt x="238" y="102"/>
                </a:cubicBezTo>
                <a:cubicBezTo>
                  <a:pt x="215" y="144"/>
                  <a:pt x="193" y="185"/>
                  <a:pt x="169" y="228"/>
                </a:cubicBezTo>
                <a:cubicBezTo>
                  <a:pt x="141" y="208"/>
                  <a:pt x="111" y="207"/>
                  <a:pt x="79" y="217"/>
                </a:cubicBezTo>
                <a:cubicBezTo>
                  <a:pt x="53" y="170"/>
                  <a:pt x="27" y="123"/>
                  <a:pt x="0" y="73"/>
                </a:cubicBezTo>
                <a:cubicBezTo>
                  <a:pt x="8" y="69"/>
                  <a:pt x="15" y="66"/>
                  <a:pt x="22" y="63"/>
                </a:cubicBezTo>
                <a:cubicBezTo>
                  <a:pt x="184" y="0"/>
                  <a:pt x="355" y="109"/>
                  <a:pt x="365" y="283"/>
                </a:cubicBezTo>
                <a:cubicBezTo>
                  <a:pt x="366" y="294"/>
                  <a:pt x="367" y="305"/>
                  <a:pt x="350" y="304"/>
                </a:cubicBezTo>
                <a:cubicBezTo>
                  <a:pt x="301" y="304"/>
                  <a:pt x="252" y="304"/>
                  <a:pt x="200" y="3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4" name="Freeform 21">
            <a:extLst>
              <a:ext uri="{FF2B5EF4-FFF2-40B4-BE49-F238E27FC236}">
                <a16:creationId xmlns:a16="http://schemas.microsoft.com/office/drawing/2014/main" id="{00747D29-A506-42D1-9C01-C74E0DF0C4B2}"/>
              </a:ext>
            </a:extLst>
          </p:cNvPr>
          <p:cNvSpPr>
            <a:spLocks/>
          </p:cNvSpPr>
          <p:nvPr/>
        </p:nvSpPr>
        <p:spPr bwMode="auto">
          <a:xfrm>
            <a:off x="3257551" y="1233488"/>
            <a:ext cx="323850" cy="447675"/>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5" name="Freeform 22">
            <a:extLst>
              <a:ext uri="{FF2B5EF4-FFF2-40B4-BE49-F238E27FC236}">
                <a16:creationId xmlns:a16="http://schemas.microsoft.com/office/drawing/2014/main" id="{6E7525C5-A5C3-48B4-9891-7C1F2EBEFECD}"/>
              </a:ext>
            </a:extLst>
          </p:cNvPr>
          <p:cNvSpPr>
            <a:spLocks/>
          </p:cNvSpPr>
          <p:nvPr/>
        </p:nvSpPr>
        <p:spPr bwMode="auto">
          <a:xfrm>
            <a:off x="5332413" y="5891213"/>
            <a:ext cx="411163" cy="625475"/>
          </a:xfrm>
          <a:custGeom>
            <a:avLst/>
            <a:gdLst>
              <a:gd name="T0" fmla="*/ 27 w 285"/>
              <a:gd name="T1" fmla="*/ 0 h 434"/>
              <a:gd name="T2" fmla="*/ 42 w 285"/>
              <a:gd name="T3" fmla="*/ 17 h 434"/>
              <a:gd name="T4" fmla="*/ 59 w 285"/>
              <a:gd name="T5" fmla="*/ 59 h 434"/>
              <a:gd name="T6" fmla="*/ 205 w 285"/>
              <a:gd name="T7" fmla="*/ 101 h 434"/>
              <a:gd name="T8" fmla="*/ 252 w 285"/>
              <a:gd name="T9" fmla="*/ 63 h 434"/>
              <a:gd name="T10" fmla="*/ 281 w 285"/>
              <a:gd name="T11" fmla="*/ 61 h 434"/>
              <a:gd name="T12" fmla="*/ 280 w 285"/>
              <a:gd name="T13" fmla="*/ 89 h 434"/>
              <a:gd name="T14" fmla="*/ 180 w 285"/>
              <a:gd name="T15" fmla="*/ 172 h 434"/>
              <a:gd name="T16" fmla="*/ 172 w 285"/>
              <a:gd name="T17" fmla="*/ 192 h 434"/>
              <a:gd name="T18" fmla="*/ 214 w 285"/>
              <a:gd name="T19" fmla="*/ 282 h 434"/>
              <a:gd name="T20" fmla="*/ 212 w 285"/>
              <a:gd name="T21" fmla="*/ 333 h 434"/>
              <a:gd name="T22" fmla="*/ 163 w 285"/>
              <a:gd name="T23" fmla="*/ 413 h 434"/>
              <a:gd name="T24" fmla="*/ 129 w 285"/>
              <a:gd name="T25" fmla="*/ 425 h 434"/>
              <a:gd name="T26" fmla="*/ 123 w 285"/>
              <a:gd name="T27" fmla="*/ 390 h 434"/>
              <a:gd name="T28" fmla="*/ 153 w 285"/>
              <a:gd name="T29" fmla="*/ 330 h 434"/>
              <a:gd name="T30" fmla="*/ 148 w 285"/>
              <a:gd name="T31" fmla="*/ 302 h 434"/>
              <a:gd name="T32" fmla="*/ 142 w 285"/>
              <a:gd name="T33" fmla="*/ 297 h 434"/>
              <a:gd name="T34" fmla="*/ 84 w 285"/>
              <a:gd name="T35" fmla="*/ 191 h 434"/>
              <a:gd name="T36" fmla="*/ 64 w 285"/>
              <a:gd name="T37" fmla="*/ 154 h 434"/>
              <a:gd name="T38" fmla="*/ 3 w 285"/>
              <a:gd name="T39" fmla="*/ 32 h 434"/>
              <a:gd name="T40" fmla="*/ 27 w 285"/>
              <a:gd name="T4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434">
                <a:moveTo>
                  <a:pt x="27" y="0"/>
                </a:moveTo>
                <a:cubicBezTo>
                  <a:pt x="30" y="4"/>
                  <a:pt x="38" y="9"/>
                  <a:pt x="42" y="17"/>
                </a:cubicBezTo>
                <a:cubicBezTo>
                  <a:pt x="49" y="30"/>
                  <a:pt x="52" y="46"/>
                  <a:pt x="59" y="59"/>
                </a:cubicBezTo>
                <a:cubicBezTo>
                  <a:pt x="88" y="115"/>
                  <a:pt x="151" y="133"/>
                  <a:pt x="205" y="101"/>
                </a:cubicBezTo>
                <a:cubicBezTo>
                  <a:pt x="222" y="90"/>
                  <a:pt x="237" y="77"/>
                  <a:pt x="252" y="63"/>
                </a:cubicBezTo>
                <a:cubicBezTo>
                  <a:pt x="262" y="54"/>
                  <a:pt x="274" y="51"/>
                  <a:pt x="281" y="61"/>
                </a:cubicBezTo>
                <a:cubicBezTo>
                  <a:pt x="285" y="67"/>
                  <a:pt x="284" y="82"/>
                  <a:pt x="280" y="89"/>
                </a:cubicBezTo>
                <a:cubicBezTo>
                  <a:pt x="256" y="128"/>
                  <a:pt x="222" y="155"/>
                  <a:pt x="180" y="172"/>
                </a:cubicBezTo>
                <a:cubicBezTo>
                  <a:pt x="168" y="176"/>
                  <a:pt x="168" y="183"/>
                  <a:pt x="172" y="192"/>
                </a:cubicBezTo>
                <a:cubicBezTo>
                  <a:pt x="185" y="222"/>
                  <a:pt x="198" y="253"/>
                  <a:pt x="214" y="282"/>
                </a:cubicBezTo>
                <a:cubicBezTo>
                  <a:pt x="224" y="301"/>
                  <a:pt x="224" y="315"/>
                  <a:pt x="212" y="333"/>
                </a:cubicBezTo>
                <a:cubicBezTo>
                  <a:pt x="194" y="359"/>
                  <a:pt x="179" y="386"/>
                  <a:pt x="163" y="413"/>
                </a:cubicBezTo>
                <a:cubicBezTo>
                  <a:pt x="155" y="427"/>
                  <a:pt x="145" y="434"/>
                  <a:pt x="129" y="425"/>
                </a:cubicBezTo>
                <a:cubicBezTo>
                  <a:pt x="114" y="416"/>
                  <a:pt x="116" y="403"/>
                  <a:pt x="123" y="390"/>
                </a:cubicBezTo>
                <a:cubicBezTo>
                  <a:pt x="133" y="370"/>
                  <a:pt x="142" y="349"/>
                  <a:pt x="153" y="330"/>
                </a:cubicBezTo>
                <a:cubicBezTo>
                  <a:pt x="159" y="318"/>
                  <a:pt x="158" y="310"/>
                  <a:pt x="148" y="302"/>
                </a:cubicBezTo>
                <a:cubicBezTo>
                  <a:pt x="146" y="301"/>
                  <a:pt x="144" y="298"/>
                  <a:pt x="142" y="297"/>
                </a:cubicBezTo>
                <a:cubicBezTo>
                  <a:pt x="109" y="269"/>
                  <a:pt x="91" y="233"/>
                  <a:pt x="84" y="191"/>
                </a:cubicBezTo>
                <a:cubicBezTo>
                  <a:pt x="82" y="178"/>
                  <a:pt x="73" y="164"/>
                  <a:pt x="64" y="154"/>
                </a:cubicBezTo>
                <a:cubicBezTo>
                  <a:pt x="33" y="118"/>
                  <a:pt x="12" y="78"/>
                  <a:pt x="3" y="32"/>
                </a:cubicBezTo>
                <a:cubicBezTo>
                  <a:pt x="0" y="12"/>
                  <a:pt x="6" y="1"/>
                  <a:pt x="2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6" name="Freeform 23">
            <a:extLst>
              <a:ext uri="{FF2B5EF4-FFF2-40B4-BE49-F238E27FC236}">
                <a16:creationId xmlns:a16="http://schemas.microsoft.com/office/drawing/2014/main" id="{DAA9BA45-A694-4929-B41E-C82C0706C218}"/>
              </a:ext>
            </a:extLst>
          </p:cNvPr>
          <p:cNvSpPr>
            <a:spLocks/>
          </p:cNvSpPr>
          <p:nvPr/>
        </p:nvSpPr>
        <p:spPr bwMode="auto">
          <a:xfrm>
            <a:off x="5364163" y="3551238"/>
            <a:ext cx="431800" cy="463550"/>
          </a:xfrm>
          <a:custGeom>
            <a:avLst/>
            <a:gdLst>
              <a:gd name="T0" fmla="*/ 150 w 300"/>
              <a:gd name="T1" fmla="*/ 322 h 322"/>
              <a:gd name="T2" fmla="*/ 149 w 300"/>
              <a:gd name="T3" fmla="*/ 317 h 322"/>
              <a:gd name="T4" fmla="*/ 109 w 300"/>
              <a:gd name="T5" fmla="*/ 220 h 322"/>
              <a:gd name="T6" fmla="*/ 91 w 300"/>
              <a:gd name="T7" fmla="*/ 204 h 322"/>
              <a:gd name="T8" fmla="*/ 78 w 300"/>
              <a:gd name="T9" fmla="*/ 160 h 322"/>
              <a:gd name="T10" fmla="*/ 106 w 300"/>
              <a:gd name="T11" fmla="*/ 89 h 322"/>
              <a:gd name="T12" fmla="*/ 114 w 300"/>
              <a:gd name="T13" fmla="*/ 69 h 322"/>
              <a:gd name="T14" fmla="*/ 54 w 300"/>
              <a:gd name="T15" fmla="*/ 90 h 322"/>
              <a:gd name="T16" fmla="*/ 34 w 300"/>
              <a:gd name="T17" fmla="*/ 120 h 322"/>
              <a:gd name="T18" fmla="*/ 11 w 300"/>
              <a:gd name="T19" fmla="*/ 125 h 322"/>
              <a:gd name="T20" fmla="*/ 2 w 300"/>
              <a:gd name="T21" fmla="*/ 102 h 322"/>
              <a:gd name="T22" fmla="*/ 38 w 300"/>
              <a:gd name="T23" fmla="*/ 33 h 322"/>
              <a:gd name="T24" fmla="*/ 61 w 300"/>
              <a:gd name="T25" fmla="*/ 21 h 322"/>
              <a:gd name="T26" fmla="*/ 154 w 300"/>
              <a:gd name="T27" fmla="*/ 4 h 322"/>
              <a:gd name="T28" fmla="*/ 211 w 300"/>
              <a:gd name="T29" fmla="*/ 40 h 322"/>
              <a:gd name="T30" fmla="*/ 215 w 300"/>
              <a:gd name="T31" fmla="*/ 58 h 322"/>
              <a:gd name="T32" fmla="*/ 278 w 300"/>
              <a:gd name="T33" fmla="*/ 133 h 322"/>
              <a:gd name="T34" fmla="*/ 294 w 300"/>
              <a:gd name="T35" fmla="*/ 140 h 322"/>
              <a:gd name="T36" fmla="*/ 298 w 300"/>
              <a:gd name="T37" fmla="*/ 165 h 322"/>
              <a:gd name="T38" fmla="*/ 279 w 300"/>
              <a:gd name="T39" fmla="*/ 173 h 322"/>
              <a:gd name="T40" fmla="*/ 208 w 300"/>
              <a:gd name="T41" fmla="*/ 152 h 322"/>
              <a:gd name="T42" fmla="*/ 180 w 300"/>
              <a:gd name="T43" fmla="*/ 122 h 322"/>
              <a:gd name="T44" fmla="*/ 175 w 300"/>
              <a:gd name="T45" fmla="*/ 122 h 322"/>
              <a:gd name="T46" fmla="*/ 153 w 300"/>
              <a:gd name="T47" fmla="*/ 170 h 322"/>
              <a:gd name="T48" fmla="*/ 160 w 300"/>
              <a:gd name="T49" fmla="*/ 183 h 322"/>
              <a:gd name="T50" fmla="*/ 186 w 300"/>
              <a:gd name="T51" fmla="*/ 207 h 322"/>
              <a:gd name="T52" fmla="*/ 203 w 300"/>
              <a:gd name="T53" fmla="*/ 263 h 322"/>
              <a:gd name="T54" fmla="*/ 203 w 300"/>
              <a:gd name="T55" fmla="*/ 265 h 322"/>
              <a:gd name="T56" fmla="*/ 150 w 300"/>
              <a:gd name="T5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322">
                <a:moveTo>
                  <a:pt x="150" y="322"/>
                </a:moveTo>
                <a:cubicBezTo>
                  <a:pt x="149" y="320"/>
                  <a:pt x="149" y="319"/>
                  <a:pt x="149" y="317"/>
                </a:cubicBezTo>
                <a:cubicBezTo>
                  <a:pt x="162" y="274"/>
                  <a:pt x="144" y="244"/>
                  <a:pt x="109" y="220"/>
                </a:cubicBezTo>
                <a:cubicBezTo>
                  <a:pt x="102" y="216"/>
                  <a:pt x="97" y="209"/>
                  <a:pt x="91" y="204"/>
                </a:cubicBezTo>
                <a:cubicBezTo>
                  <a:pt x="76" y="192"/>
                  <a:pt x="72" y="177"/>
                  <a:pt x="78" y="160"/>
                </a:cubicBezTo>
                <a:cubicBezTo>
                  <a:pt x="87" y="136"/>
                  <a:pt x="97" y="112"/>
                  <a:pt x="106" y="89"/>
                </a:cubicBezTo>
                <a:cubicBezTo>
                  <a:pt x="108" y="82"/>
                  <a:pt x="111" y="76"/>
                  <a:pt x="114" y="69"/>
                </a:cubicBezTo>
                <a:cubicBezTo>
                  <a:pt x="75" y="59"/>
                  <a:pt x="73" y="60"/>
                  <a:pt x="54" y="90"/>
                </a:cubicBezTo>
                <a:cubicBezTo>
                  <a:pt x="48" y="100"/>
                  <a:pt x="43" y="112"/>
                  <a:pt x="34" y="120"/>
                </a:cubicBezTo>
                <a:cubicBezTo>
                  <a:pt x="29" y="125"/>
                  <a:pt x="16" y="128"/>
                  <a:pt x="11" y="125"/>
                </a:cubicBezTo>
                <a:cubicBezTo>
                  <a:pt x="5" y="121"/>
                  <a:pt x="0" y="108"/>
                  <a:pt x="2" y="102"/>
                </a:cubicBezTo>
                <a:cubicBezTo>
                  <a:pt x="12" y="78"/>
                  <a:pt x="25" y="55"/>
                  <a:pt x="38" y="33"/>
                </a:cubicBezTo>
                <a:cubicBezTo>
                  <a:pt x="42" y="27"/>
                  <a:pt x="53" y="22"/>
                  <a:pt x="61" y="21"/>
                </a:cubicBezTo>
                <a:cubicBezTo>
                  <a:pt x="92" y="14"/>
                  <a:pt x="123" y="10"/>
                  <a:pt x="154" y="4"/>
                </a:cubicBezTo>
                <a:cubicBezTo>
                  <a:pt x="178" y="0"/>
                  <a:pt x="204" y="16"/>
                  <a:pt x="211" y="40"/>
                </a:cubicBezTo>
                <a:cubicBezTo>
                  <a:pt x="213" y="46"/>
                  <a:pt x="215" y="52"/>
                  <a:pt x="215" y="58"/>
                </a:cubicBezTo>
                <a:cubicBezTo>
                  <a:pt x="214" y="102"/>
                  <a:pt x="243" y="120"/>
                  <a:pt x="278" y="133"/>
                </a:cubicBezTo>
                <a:cubicBezTo>
                  <a:pt x="284" y="135"/>
                  <a:pt x="292" y="136"/>
                  <a:pt x="294" y="140"/>
                </a:cubicBezTo>
                <a:cubicBezTo>
                  <a:pt x="297" y="148"/>
                  <a:pt x="300" y="158"/>
                  <a:pt x="298" y="165"/>
                </a:cubicBezTo>
                <a:cubicBezTo>
                  <a:pt x="297" y="169"/>
                  <a:pt x="285" y="174"/>
                  <a:pt x="279" y="173"/>
                </a:cubicBezTo>
                <a:cubicBezTo>
                  <a:pt x="255" y="167"/>
                  <a:pt x="232" y="159"/>
                  <a:pt x="208" y="152"/>
                </a:cubicBezTo>
                <a:cubicBezTo>
                  <a:pt x="193" y="148"/>
                  <a:pt x="178" y="143"/>
                  <a:pt x="180" y="122"/>
                </a:cubicBezTo>
                <a:cubicBezTo>
                  <a:pt x="178" y="122"/>
                  <a:pt x="176" y="122"/>
                  <a:pt x="175" y="122"/>
                </a:cubicBezTo>
                <a:cubicBezTo>
                  <a:pt x="167" y="138"/>
                  <a:pt x="159" y="154"/>
                  <a:pt x="153" y="170"/>
                </a:cubicBezTo>
                <a:cubicBezTo>
                  <a:pt x="152" y="173"/>
                  <a:pt x="156" y="179"/>
                  <a:pt x="160" y="183"/>
                </a:cubicBezTo>
                <a:cubicBezTo>
                  <a:pt x="168" y="191"/>
                  <a:pt x="176" y="201"/>
                  <a:pt x="186" y="207"/>
                </a:cubicBezTo>
                <a:cubicBezTo>
                  <a:pt x="206" y="222"/>
                  <a:pt x="210" y="240"/>
                  <a:pt x="203" y="263"/>
                </a:cubicBezTo>
                <a:cubicBezTo>
                  <a:pt x="203" y="264"/>
                  <a:pt x="203" y="264"/>
                  <a:pt x="203" y="265"/>
                </a:cubicBezTo>
                <a:cubicBezTo>
                  <a:pt x="205" y="302"/>
                  <a:pt x="182" y="316"/>
                  <a:pt x="150" y="32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7" name="Freeform 24">
            <a:extLst>
              <a:ext uri="{FF2B5EF4-FFF2-40B4-BE49-F238E27FC236}">
                <a16:creationId xmlns:a16="http://schemas.microsoft.com/office/drawing/2014/main" id="{47B68996-2E5A-43AB-B58D-5E137F63EA58}"/>
              </a:ext>
            </a:extLst>
          </p:cNvPr>
          <p:cNvSpPr>
            <a:spLocks/>
          </p:cNvSpPr>
          <p:nvPr/>
        </p:nvSpPr>
        <p:spPr bwMode="auto">
          <a:xfrm>
            <a:off x="4151313" y="3886200"/>
            <a:ext cx="498475" cy="246063"/>
          </a:xfrm>
          <a:custGeom>
            <a:avLst/>
            <a:gdLst>
              <a:gd name="T0" fmla="*/ 0 w 346"/>
              <a:gd name="T1" fmla="*/ 59 h 171"/>
              <a:gd name="T2" fmla="*/ 149 w 346"/>
              <a:gd name="T3" fmla="*/ 6 h 171"/>
              <a:gd name="T4" fmla="*/ 197 w 346"/>
              <a:gd name="T5" fmla="*/ 6 h 171"/>
              <a:gd name="T6" fmla="*/ 346 w 346"/>
              <a:gd name="T7" fmla="*/ 62 h 171"/>
              <a:gd name="T8" fmla="*/ 251 w 346"/>
              <a:gd name="T9" fmla="*/ 62 h 171"/>
              <a:gd name="T10" fmla="*/ 282 w 346"/>
              <a:gd name="T11" fmla="*/ 171 h 171"/>
              <a:gd name="T12" fmla="*/ 65 w 346"/>
              <a:gd name="T13" fmla="*/ 171 h 171"/>
              <a:gd name="T14" fmla="*/ 96 w 346"/>
              <a:gd name="T15" fmla="*/ 63 h 171"/>
              <a:gd name="T16" fmla="*/ 1 w 346"/>
              <a:gd name="T17" fmla="*/ 63 h 171"/>
              <a:gd name="T18" fmla="*/ 0 w 346"/>
              <a:gd name="T19"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71">
                <a:moveTo>
                  <a:pt x="0" y="59"/>
                </a:moveTo>
                <a:cubicBezTo>
                  <a:pt x="50" y="41"/>
                  <a:pt x="100" y="24"/>
                  <a:pt x="149" y="6"/>
                </a:cubicBezTo>
                <a:cubicBezTo>
                  <a:pt x="166" y="1"/>
                  <a:pt x="180" y="0"/>
                  <a:pt x="197" y="6"/>
                </a:cubicBezTo>
                <a:cubicBezTo>
                  <a:pt x="246" y="24"/>
                  <a:pt x="297" y="41"/>
                  <a:pt x="346" y="62"/>
                </a:cubicBezTo>
                <a:cubicBezTo>
                  <a:pt x="315" y="62"/>
                  <a:pt x="284" y="62"/>
                  <a:pt x="251" y="62"/>
                </a:cubicBezTo>
                <a:cubicBezTo>
                  <a:pt x="262" y="99"/>
                  <a:pt x="272" y="134"/>
                  <a:pt x="282" y="171"/>
                </a:cubicBezTo>
                <a:cubicBezTo>
                  <a:pt x="210" y="171"/>
                  <a:pt x="139" y="171"/>
                  <a:pt x="65" y="171"/>
                </a:cubicBezTo>
                <a:cubicBezTo>
                  <a:pt x="75" y="135"/>
                  <a:pt x="85" y="100"/>
                  <a:pt x="96" y="63"/>
                </a:cubicBezTo>
                <a:cubicBezTo>
                  <a:pt x="63" y="63"/>
                  <a:pt x="32" y="63"/>
                  <a:pt x="1" y="63"/>
                </a:cubicBezTo>
                <a:cubicBezTo>
                  <a:pt x="0" y="61"/>
                  <a:pt x="0" y="60"/>
                  <a:pt x="0" y="5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8" name="Freeform 25">
            <a:extLst>
              <a:ext uri="{FF2B5EF4-FFF2-40B4-BE49-F238E27FC236}">
                <a16:creationId xmlns:a16="http://schemas.microsoft.com/office/drawing/2014/main" id="{3050AF10-E57F-401A-A418-5C134465D860}"/>
              </a:ext>
            </a:extLst>
          </p:cNvPr>
          <p:cNvSpPr>
            <a:spLocks/>
          </p:cNvSpPr>
          <p:nvPr/>
        </p:nvSpPr>
        <p:spPr bwMode="auto">
          <a:xfrm>
            <a:off x="2863851" y="4684713"/>
            <a:ext cx="731838" cy="515938"/>
          </a:xfrm>
          <a:custGeom>
            <a:avLst/>
            <a:gdLst>
              <a:gd name="T0" fmla="*/ 39 w 508"/>
              <a:gd name="T1" fmla="*/ 262 h 359"/>
              <a:gd name="T2" fmla="*/ 52 w 508"/>
              <a:gd name="T3" fmla="*/ 330 h 359"/>
              <a:gd name="T4" fmla="*/ 43 w 508"/>
              <a:gd name="T5" fmla="*/ 355 h 359"/>
              <a:gd name="T6" fmla="*/ 21 w 508"/>
              <a:gd name="T7" fmla="*/ 341 h 359"/>
              <a:gd name="T8" fmla="*/ 37 w 508"/>
              <a:gd name="T9" fmla="*/ 148 h 359"/>
              <a:gd name="T10" fmla="*/ 214 w 508"/>
              <a:gd name="T11" fmla="*/ 19 h 359"/>
              <a:gd name="T12" fmla="*/ 481 w 508"/>
              <a:gd name="T13" fmla="*/ 164 h 359"/>
              <a:gd name="T14" fmla="*/ 490 w 508"/>
              <a:gd name="T15" fmla="*/ 337 h 359"/>
              <a:gd name="T16" fmla="*/ 475 w 508"/>
              <a:gd name="T17" fmla="*/ 355 h 359"/>
              <a:gd name="T18" fmla="*/ 459 w 508"/>
              <a:gd name="T19" fmla="*/ 329 h 359"/>
              <a:gd name="T20" fmla="*/ 467 w 508"/>
              <a:gd name="T21" fmla="*/ 232 h 359"/>
              <a:gd name="T22" fmla="*/ 345 w 508"/>
              <a:gd name="T23" fmla="*/ 69 h 359"/>
              <a:gd name="T24" fmla="*/ 72 w 508"/>
              <a:gd name="T25" fmla="*/ 150 h 359"/>
              <a:gd name="T26" fmla="*/ 39 w 508"/>
              <a:gd name="T27" fmla="*/ 26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359">
                <a:moveTo>
                  <a:pt x="39" y="262"/>
                </a:moveTo>
                <a:cubicBezTo>
                  <a:pt x="43" y="285"/>
                  <a:pt x="47" y="308"/>
                  <a:pt x="52" y="330"/>
                </a:cubicBezTo>
                <a:cubicBezTo>
                  <a:pt x="55" y="341"/>
                  <a:pt x="55" y="351"/>
                  <a:pt x="43" y="355"/>
                </a:cubicBezTo>
                <a:cubicBezTo>
                  <a:pt x="32" y="359"/>
                  <a:pt x="24" y="353"/>
                  <a:pt x="21" y="341"/>
                </a:cubicBezTo>
                <a:cubicBezTo>
                  <a:pt x="0" y="274"/>
                  <a:pt x="4" y="210"/>
                  <a:pt x="37" y="148"/>
                </a:cubicBezTo>
                <a:cubicBezTo>
                  <a:pt x="75" y="76"/>
                  <a:pt x="135" y="33"/>
                  <a:pt x="214" y="19"/>
                </a:cubicBezTo>
                <a:cubicBezTo>
                  <a:pt x="327" y="0"/>
                  <a:pt x="435" y="59"/>
                  <a:pt x="481" y="164"/>
                </a:cubicBezTo>
                <a:cubicBezTo>
                  <a:pt x="506" y="221"/>
                  <a:pt x="508" y="278"/>
                  <a:pt x="490" y="337"/>
                </a:cubicBezTo>
                <a:cubicBezTo>
                  <a:pt x="488" y="344"/>
                  <a:pt x="482" y="353"/>
                  <a:pt x="475" y="355"/>
                </a:cubicBezTo>
                <a:cubicBezTo>
                  <a:pt x="461" y="359"/>
                  <a:pt x="453" y="347"/>
                  <a:pt x="459" y="329"/>
                </a:cubicBezTo>
                <a:cubicBezTo>
                  <a:pt x="468" y="297"/>
                  <a:pt x="472" y="266"/>
                  <a:pt x="467" y="232"/>
                </a:cubicBezTo>
                <a:cubicBezTo>
                  <a:pt x="455" y="156"/>
                  <a:pt x="414" y="101"/>
                  <a:pt x="345" y="69"/>
                </a:cubicBezTo>
                <a:cubicBezTo>
                  <a:pt x="245" y="23"/>
                  <a:pt x="131" y="58"/>
                  <a:pt x="72" y="150"/>
                </a:cubicBezTo>
                <a:cubicBezTo>
                  <a:pt x="52" y="181"/>
                  <a:pt x="42" y="220"/>
                  <a:pt x="39" y="2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79" name="Freeform 26">
            <a:extLst>
              <a:ext uri="{FF2B5EF4-FFF2-40B4-BE49-F238E27FC236}">
                <a16:creationId xmlns:a16="http://schemas.microsoft.com/office/drawing/2014/main" id="{7D3627B5-271B-4AF0-BC03-9BBB029FAD2D}"/>
              </a:ext>
            </a:extLst>
          </p:cNvPr>
          <p:cNvSpPr>
            <a:spLocks/>
          </p:cNvSpPr>
          <p:nvPr/>
        </p:nvSpPr>
        <p:spPr bwMode="auto">
          <a:xfrm>
            <a:off x="4267201" y="3419475"/>
            <a:ext cx="277813" cy="428625"/>
          </a:xfrm>
          <a:custGeom>
            <a:avLst/>
            <a:gdLst>
              <a:gd name="T0" fmla="*/ 67 w 193"/>
              <a:gd name="T1" fmla="*/ 0 h 297"/>
              <a:gd name="T2" fmla="*/ 120 w 193"/>
              <a:gd name="T3" fmla="*/ 0 h 297"/>
              <a:gd name="T4" fmla="*/ 143 w 193"/>
              <a:gd name="T5" fmla="*/ 36 h 297"/>
              <a:gd name="T6" fmla="*/ 184 w 193"/>
              <a:gd name="T7" fmla="*/ 100 h 297"/>
              <a:gd name="T8" fmla="*/ 138 w 193"/>
              <a:gd name="T9" fmla="*/ 100 h 297"/>
              <a:gd name="T10" fmla="*/ 126 w 193"/>
              <a:gd name="T11" fmla="*/ 89 h 297"/>
              <a:gd name="T12" fmla="*/ 74 w 193"/>
              <a:gd name="T13" fmla="*/ 75 h 297"/>
              <a:gd name="T14" fmla="*/ 60 w 193"/>
              <a:gd name="T15" fmla="*/ 101 h 297"/>
              <a:gd name="T16" fmla="*/ 78 w 193"/>
              <a:gd name="T17" fmla="*/ 121 h 297"/>
              <a:gd name="T18" fmla="*/ 118 w 193"/>
              <a:gd name="T19" fmla="*/ 130 h 297"/>
              <a:gd name="T20" fmla="*/ 180 w 193"/>
              <a:gd name="T21" fmla="*/ 176 h 297"/>
              <a:gd name="T22" fmla="*/ 141 w 193"/>
              <a:gd name="T23" fmla="*/ 266 h 297"/>
              <a:gd name="T24" fmla="*/ 120 w 193"/>
              <a:gd name="T25" fmla="*/ 297 h 297"/>
              <a:gd name="T26" fmla="*/ 67 w 193"/>
              <a:gd name="T27" fmla="*/ 297 h 297"/>
              <a:gd name="T28" fmla="*/ 43 w 193"/>
              <a:gd name="T29" fmla="*/ 263 h 297"/>
              <a:gd name="T30" fmla="*/ 5 w 193"/>
              <a:gd name="T31" fmla="*/ 215 h 297"/>
              <a:gd name="T32" fmla="*/ 72 w 193"/>
              <a:gd name="T33" fmla="*/ 223 h 297"/>
              <a:gd name="T34" fmla="*/ 102 w 193"/>
              <a:gd name="T35" fmla="*/ 229 h 297"/>
              <a:gd name="T36" fmla="*/ 130 w 193"/>
              <a:gd name="T37" fmla="*/ 203 h 297"/>
              <a:gd name="T38" fmla="*/ 103 w 193"/>
              <a:gd name="T39" fmla="*/ 179 h 297"/>
              <a:gd name="T40" fmla="*/ 53 w 193"/>
              <a:gd name="T41" fmla="*/ 167 h 297"/>
              <a:gd name="T42" fmla="*/ 3 w 193"/>
              <a:gd name="T43" fmla="*/ 108 h 297"/>
              <a:gd name="T44" fmla="*/ 44 w 193"/>
              <a:gd name="T45" fmla="*/ 37 h 297"/>
              <a:gd name="T46" fmla="*/ 67 w 193"/>
              <a:gd name="T4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97">
                <a:moveTo>
                  <a:pt x="67" y="0"/>
                </a:moveTo>
                <a:cubicBezTo>
                  <a:pt x="85" y="0"/>
                  <a:pt x="102" y="0"/>
                  <a:pt x="120" y="0"/>
                </a:cubicBezTo>
                <a:cubicBezTo>
                  <a:pt x="114" y="21"/>
                  <a:pt x="126" y="28"/>
                  <a:pt x="143" y="36"/>
                </a:cubicBezTo>
                <a:cubicBezTo>
                  <a:pt x="167" y="48"/>
                  <a:pt x="183" y="68"/>
                  <a:pt x="184" y="100"/>
                </a:cubicBezTo>
                <a:cubicBezTo>
                  <a:pt x="168" y="100"/>
                  <a:pt x="153" y="101"/>
                  <a:pt x="138" y="100"/>
                </a:cubicBezTo>
                <a:cubicBezTo>
                  <a:pt x="134" y="100"/>
                  <a:pt x="129" y="93"/>
                  <a:pt x="126" y="89"/>
                </a:cubicBezTo>
                <a:cubicBezTo>
                  <a:pt x="115" y="71"/>
                  <a:pt x="91" y="63"/>
                  <a:pt x="74" y="75"/>
                </a:cubicBezTo>
                <a:cubicBezTo>
                  <a:pt x="67" y="81"/>
                  <a:pt x="60" y="92"/>
                  <a:pt x="60" y="101"/>
                </a:cubicBezTo>
                <a:cubicBezTo>
                  <a:pt x="60" y="108"/>
                  <a:pt x="70" y="118"/>
                  <a:pt x="78" y="121"/>
                </a:cubicBezTo>
                <a:cubicBezTo>
                  <a:pt x="90" y="126"/>
                  <a:pt x="105" y="127"/>
                  <a:pt x="118" y="130"/>
                </a:cubicBezTo>
                <a:cubicBezTo>
                  <a:pt x="145" y="137"/>
                  <a:pt x="168" y="149"/>
                  <a:pt x="180" y="176"/>
                </a:cubicBezTo>
                <a:cubicBezTo>
                  <a:pt x="193" y="207"/>
                  <a:pt x="173" y="254"/>
                  <a:pt x="141" y="266"/>
                </a:cubicBezTo>
                <a:cubicBezTo>
                  <a:pt x="125" y="271"/>
                  <a:pt x="114" y="277"/>
                  <a:pt x="120" y="297"/>
                </a:cubicBezTo>
                <a:cubicBezTo>
                  <a:pt x="102" y="297"/>
                  <a:pt x="86" y="297"/>
                  <a:pt x="67" y="297"/>
                </a:cubicBezTo>
                <a:cubicBezTo>
                  <a:pt x="72" y="277"/>
                  <a:pt x="60" y="270"/>
                  <a:pt x="43" y="263"/>
                </a:cubicBezTo>
                <a:cubicBezTo>
                  <a:pt x="23" y="255"/>
                  <a:pt x="12" y="237"/>
                  <a:pt x="5" y="215"/>
                </a:cubicBezTo>
                <a:cubicBezTo>
                  <a:pt x="29" y="212"/>
                  <a:pt x="51" y="206"/>
                  <a:pt x="72" y="223"/>
                </a:cubicBezTo>
                <a:cubicBezTo>
                  <a:pt x="79" y="229"/>
                  <a:pt x="92" y="230"/>
                  <a:pt x="102" y="229"/>
                </a:cubicBezTo>
                <a:cubicBezTo>
                  <a:pt x="116" y="227"/>
                  <a:pt x="130" y="220"/>
                  <a:pt x="130" y="203"/>
                </a:cubicBezTo>
                <a:cubicBezTo>
                  <a:pt x="131" y="185"/>
                  <a:pt x="116" y="182"/>
                  <a:pt x="103" y="179"/>
                </a:cubicBezTo>
                <a:cubicBezTo>
                  <a:pt x="86" y="175"/>
                  <a:pt x="69" y="173"/>
                  <a:pt x="53" y="167"/>
                </a:cubicBezTo>
                <a:cubicBezTo>
                  <a:pt x="25" y="157"/>
                  <a:pt x="5" y="139"/>
                  <a:pt x="3" y="108"/>
                </a:cubicBezTo>
                <a:cubicBezTo>
                  <a:pt x="0" y="75"/>
                  <a:pt x="15" y="51"/>
                  <a:pt x="44" y="37"/>
                </a:cubicBezTo>
                <a:cubicBezTo>
                  <a:pt x="60" y="28"/>
                  <a:pt x="72" y="21"/>
                  <a:pt x="6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0" name="Freeform 27">
            <a:extLst>
              <a:ext uri="{FF2B5EF4-FFF2-40B4-BE49-F238E27FC236}">
                <a16:creationId xmlns:a16="http://schemas.microsoft.com/office/drawing/2014/main" id="{D9A6C94A-56F8-4339-8EC6-1DC6F4897237}"/>
              </a:ext>
            </a:extLst>
          </p:cNvPr>
          <p:cNvSpPr>
            <a:spLocks/>
          </p:cNvSpPr>
          <p:nvPr/>
        </p:nvSpPr>
        <p:spPr bwMode="auto">
          <a:xfrm>
            <a:off x="738188" y="5767388"/>
            <a:ext cx="277813" cy="279400"/>
          </a:xfrm>
          <a:custGeom>
            <a:avLst/>
            <a:gdLst>
              <a:gd name="T0" fmla="*/ 192 w 193"/>
              <a:gd name="T1" fmla="*/ 98 h 195"/>
              <a:gd name="T2" fmla="*/ 96 w 193"/>
              <a:gd name="T3" fmla="*/ 194 h 195"/>
              <a:gd name="T4" fmla="*/ 0 w 193"/>
              <a:gd name="T5" fmla="*/ 97 h 195"/>
              <a:gd name="T6" fmla="*/ 97 w 193"/>
              <a:gd name="T7" fmla="*/ 1 h 195"/>
              <a:gd name="T8" fmla="*/ 192 w 193"/>
              <a:gd name="T9" fmla="*/ 98 h 195"/>
            </a:gdLst>
            <a:ahLst/>
            <a:cxnLst>
              <a:cxn ang="0">
                <a:pos x="T0" y="T1"/>
              </a:cxn>
              <a:cxn ang="0">
                <a:pos x="T2" y="T3"/>
              </a:cxn>
              <a:cxn ang="0">
                <a:pos x="T4" y="T5"/>
              </a:cxn>
              <a:cxn ang="0">
                <a:pos x="T6" y="T7"/>
              </a:cxn>
              <a:cxn ang="0">
                <a:pos x="T8" y="T9"/>
              </a:cxn>
            </a:cxnLst>
            <a:rect l="0" t="0" r="r" b="b"/>
            <a:pathLst>
              <a:path w="193" h="195">
                <a:moveTo>
                  <a:pt x="192" y="98"/>
                </a:moveTo>
                <a:cubicBezTo>
                  <a:pt x="192" y="152"/>
                  <a:pt x="149" y="195"/>
                  <a:pt x="96" y="194"/>
                </a:cubicBezTo>
                <a:cubicBezTo>
                  <a:pt x="42" y="194"/>
                  <a:pt x="0" y="150"/>
                  <a:pt x="0" y="97"/>
                </a:cubicBezTo>
                <a:cubicBezTo>
                  <a:pt x="0" y="44"/>
                  <a:pt x="45" y="0"/>
                  <a:pt x="97" y="1"/>
                </a:cubicBezTo>
                <a:cubicBezTo>
                  <a:pt x="151" y="2"/>
                  <a:pt x="193" y="44"/>
                  <a:pt x="192" y="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1" name="Freeform 28">
            <a:extLst>
              <a:ext uri="{FF2B5EF4-FFF2-40B4-BE49-F238E27FC236}">
                <a16:creationId xmlns:a16="http://schemas.microsoft.com/office/drawing/2014/main" id="{F74E69AC-AEDB-4679-9AF9-EFDAEC6EF26E}"/>
              </a:ext>
            </a:extLst>
          </p:cNvPr>
          <p:cNvSpPr>
            <a:spLocks/>
          </p:cNvSpPr>
          <p:nvPr/>
        </p:nvSpPr>
        <p:spPr bwMode="auto">
          <a:xfrm>
            <a:off x="509588" y="1270000"/>
            <a:ext cx="285750" cy="333375"/>
          </a:xfrm>
          <a:custGeom>
            <a:avLst/>
            <a:gdLst>
              <a:gd name="T0" fmla="*/ 199 w 199"/>
              <a:gd name="T1" fmla="*/ 139 h 231"/>
              <a:gd name="T2" fmla="*/ 165 w 199"/>
              <a:gd name="T3" fmla="*/ 221 h 231"/>
              <a:gd name="T4" fmla="*/ 51 w 199"/>
              <a:gd name="T5" fmla="*/ 221 h 231"/>
              <a:gd name="T6" fmla="*/ 49 w 199"/>
              <a:gd name="T7" fmla="*/ 221 h 231"/>
              <a:gd name="T8" fmla="*/ 10 w 199"/>
              <a:gd name="T9" fmla="*/ 171 h 231"/>
              <a:gd name="T10" fmla="*/ 122 w 199"/>
              <a:gd name="T11" fmla="*/ 0 h 231"/>
              <a:gd name="T12" fmla="*/ 199 w 199"/>
              <a:gd name="T13" fmla="*/ 139 h 231"/>
            </a:gdLst>
            <a:ahLst/>
            <a:cxnLst>
              <a:cxn ang="0">
                <a:pos x="T0" y="T1"/>
              </a:cxn>
              <a:cxn ang="0">
                <a:pos x="T2" y="T3"/>
              </a:cxn>
              <a:cxn ang="0">
                <a:pos x="T4" y="T5"/>
              </a:cxn>
              <a:cxn ang="0">
                <a:pos x="T6" y="T7"/>
              </a:cxn>
              <a:cxn ang="0">
                <a:pos x="T8" y="T9"/>
              </a:cxn>
              <a:cxn ang="0">
                <a:pos x="T10" y="T11"/>
              </a:cxn>
              <a:cxn ang="0">
                <a:pos x="T12" y="T13"/>
              </a:cxn>
            </a:cxnLst>
            <a:rect l="0" t="0" r="r" b="b"/>
            <a:pathLst>
              <a:path w="199" h="231">
                <a:moveTo>
                  <a:pt x="199" y="139"/>
                </a:moveTo>
                <a:cubicBezTo>
                  <a:pt x="187" y="169"/>
                  <a:pt x="176" y="193"/>
                  <a:pt x="165" y="221"/>
                </a:cubicBezTo>
                <a:cubicBezTo>
                  <a:pt x="131" y="221"/>
                  <a:pt x="91" y="221"/>
                  <a:pt x="51" y="221"/>
                </a:cubicBezTo>
                <a:cubicBezTo>
                  <a:pt x="51" y="221"/>
                  <a:pt x="50" y="221"/>
                  <a:pt x="49" y="221"/>
                </a:cubicBezTo>
                <a:cubicBezTo>
                  <a:pt x="7" y="223"/>
                  <a:pt x="0" y="231"/>
                  <a:pt x="10" y="171"/>
                </a:cubicBezTo>
                <a:cubicBezTo>
                  <a:pt x="22" y="98"/>
                  <a:pt x="61" y="43"/>
                  <a:pt x="122" y="0"/>
                </a:cubicBezTo>
                <a:cubicBezTo>
                  <a:pt x="149" y="49"/>
                  <a:pt x="176" y="97"/>
                  <a:pt x="199" y="13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2" name="Freeform 29">
            <a:extLst>
              <a:ext uri="{FF2B5EF4-FFF2-40B4-BE49-F238E27FC236}">
                <a16:creationId xmlns:a16="http://schemas.microsoft.com/office/drawing/2014/main" id="{2E6643F3-0F74-4833-8A8B-1DEE33BDD3D3}"/>
              </a:ext>
            </a:extLst>
          </p:cNvPr>
          <p:cNvSpPr>
            <a:spLocks/>
          </p:cNvSpPr>
          <p:nvPr/>
        </p:nvSpPr>
        <p:spPr bwMode="auto">
          <a:xfrm>
            <a:off x="5662613" y="2287588"/>
            <a:ext cx="331788" cy="322263"/>
          </a:xfrm>
          <a:custGeom>
            <a:avLst/>
            <a:gdLst>
              <a:gd name="T0" fmla="*/ 146 w 231"/>
              <a:gd name="T1" fmla="*/ 224 h 224"/>
              <a:gd name="T2" fmla="*/ 4 w 231"/>
              <a:gd name="T3" fmla="*/ 111 h 224"/>
              <a:gd name="T4" fmla="*/ 2 w 231"/>
              <a:gd name="T5" fmla="*/ 93 h 224"/>
              <a:gd name="T6" fmla="*/ 72 w 231"/>
              <a:gd name="T7" fmla="*/ 5 h 224"/>
              <a:gd name="T8" fmla="*/ 87 w 231"/>
              <a:gd name="T9" fmla="*/ 2 h 224"/>
              <a:gd name="T10" fmla="*/ 231 w 231"/>
              <a:gd name="T11" fmla="*/ 116 h 224"/>
              <a:gd name="T12" fmla="*/ 146 w 23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31" h="224">
                <a:moveTo>
                  <a:pt x="146" y="224"/>
                </a:moveTo>
                <a:cubicBezTo>
                  <a:pt x="96" y="185"/>
                  <a:pt x="50" y="148"/>
                  <a:pt x="4" y="111"/>
                </a:cubicBezTo>
                <a:cubicBezTo>
                  <a:pt x="1" y="108"/>
                  <a:pt x="0" y="97"/>
                  <a:pt x="2" y="93"/>
                </a:cubicBezTo>
                <a:cubicBezTo>
                  <a:pt x="25" y="63"/>
                  <a:pt x="48" y="34"/>
                  <a:pt x="72" y="5"/>
                </a:cubicBezTo>
                <a:cubicBezTo>
                  <a:pt x="74" y="2"/>
                  <a:pt x="85" y="0"/>
                  <a:pt x="87" y="2"/>
                </a:cubicBezTo>
                <a:cubicBezTo>
                  <a:pt x="135" y="39"/>
                  <a:pt x="182" y="77"/>
                  <a:pt x="231" y="116"/>
                </a:cubicBezTo>
                <a:cubicBezTo>
                  <a:pt x="202" y="152"/>
                  <a:pt x="175" y="187"/>
                  <a:pt x="146" y="2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3" name="Freeform 30">
            <a:extLst>
              <a:ext uri="{FF2B5EF4-FFF2-40B4-BE49-F238E27FC236}">
                <a16:creationId xmlns:a16="http://schemas.microsoft.com/office/drawing/2014/main" id="{52F9BD9C-3D46-4F24-80B5-95D8A4E73A90}"/>
              </a:ext>
            </a:extLst>
          </p:cNvPr>
          <p:cNvSpPr>
            <a:spLocks/>
          </p:cNvSpPr>
          <p:nvPr/>
        </p:nvSpPr>
        <p:spPr bwMode="auto">
          <a:xfrm>
            <a:off x="4208463" y="5859463"/>
            <a:ext cx="358775" cy="396875"/>
          </a:xfrm>
          <a:custGeom>
            <a:avLst/>
            <a:gdLst>
              <a:gd name="T0" fmla="*/ 77 w 250"/>
              <a:gd name="T1" fmla="*/ 68 h 276"/>
              <a:gd name="T2" fmla="*/ 43 w 250"/>
              <a:gd name="T3" fmla="*/ 98 h 276"/>
              <a:gd name="T4" fmla="*/ 25 w 250"/>
              <a:gd name="T5" fmla="*/ 113 h 276"/>
              <a:gd name="T6" fmla="*/ 4 w 250"/>
              <a:gd name="T7" fmla="*/ 110 h 276"/>
              <a:gd name="T8" fmla="*/ 3 w 250"/>
              <a:gd name="T9" fmla="*/ 88 h 276"/>
              <a:gd name="T10" fmla="*/ 119 w 250"/>
              <a:gd name="T11" fmla="*/ 5 h 276"/>
              <a:gd name="T12" fmla="*/ 159 w 250"/>
              <a:gd name="T13" fmla="*/ 20 h 276"/>
              <a:gd name="T14" fmla="*/ 178 w 250"/>
              <a:gd name="T15" fmla="*/ 48 h 276"/>
              <a:gd name="T16" fmla="*/ 233 w 250"/>
              <a:gd name="T17" fmla="*/ 99 h 276"/>
              <a:gd name="T18" fmla="*/ 243 w 250"/>
              <a:gd name="T19" fmla="*/ 122 h 276"/>
              <a:gd name="T20" fmla="*/ 220 w 250"/>
              <a:gd name="T21" fmla="*/ 126 h 276"/>
              <a:gd name="T22" fmla="*/ 147 w 250"/>
              <a:gd name="T23" fmla="*/ 88 h 276"/>
              <a:gd name="T24" fmla="*/ 129 w 250"/>
              <a:gd name="T25" fmla="*/ 125 h 276"/>
              <a:gd name="T26" fmla="*/ 182 w 250"/>
              <a:gd name="T27" fmla="*/ 154 h 276"/>
              <a:gd name="T28" fmla="*/ 198 w 250"/>
              <a:gd name="T29" fmla="*/ 181 h 276"/>
              <a:gd name="T30" fmla="*/ 197 w 250"/>
              <a:gd name="T31" fmla="*/ 253 h 276"/>
              <a:gd name="T32" fmla="*/ 175 w 250"/>
              <a:gd name="T33" fmla="*/ 276 h 276"/>
              <a:gd name="T34" fmla="*/ 157 w 250"/>
              <a:gd name="T35" fmla="*/ 253 h 276"/>
              <a:gd name="T36" fmla="*/ 106 w 250"/>
              <a:gd name="T37" fmla="*/ 175 h 276"/>
              <a:gd name="T38" fmla="*/ 82 w 250"/>
              <a:gd name="T39" fmla="*/ 165 h 276"/>
              <a:gd name="T40" fmla="*/ 62 w 250"/>
              <a:gd name="T41" fmla="*/ 116 h 276"/>
              <a:gd name="T42" fmla="*/ 81 w 250"/>
              <a:gd name="T43" fmla="*/ 71 h 276"/>
              <a:gd name="T44" fmla="*/ 77 w 250"/>
              <a:gd name="T45" fmla="*/ 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276">
                <a:moveTo>
                  <a:pt x="77" y="68"/>
                </a:moveTo>
                <a:cubicBezTo>
                  <a:pt x="66" y="78"/>
                  <a:pt x="54" y="88"/>
                  <a:pt x="43" y="98"/>
                </a:cubicBezTo>
                <a:cubicBezTo>
                  <a:pt x="37" y="103"/>
                  <a:pt x="32" y="110"/>
                  <a:pt x="25" y="113"/>
                </a:cubicBezTo>
                <a:cubicBezTo>
                  <a:pt x="18" y="115"/>
                  <a:pt x="8" y="114"/>
                  <a:pt x="4" y="110"/>
                </a:cubicBezTo>
                <a:cubicBezTo>
                  <a:pt x="0" y="106"/>
                  <a:pt x="0" y="94"/>
                  <a:pt x="3" y="88"/>
                </a:cubicBezTo>
                <a:cubicBezTo>
                  <a:pt x="31" y="46"/>
                  <a:pt x="72" y="21"/>
                  <a:pt x="119" y="5"/>
                </a:cubicBezTo>
                <a:cubicBezTo>
                  <a:pt x="135" y="0"/>
                  <a:pt x="149" y="6"/>
                  <a:pt x="159" y="20"/>
                </a:cubicBezTo>
                <a:cubicBezTo>
                  <a:pt x="166" y="29"/>
                  <a:pt x="173" y="38"/>
                  <a:pt x="178" y="48"/>
                </a:cubicBezTo>
                <a:cubicBezTo>
                  <a:pt x="192" y="70"/>
                  <a:pt x="209" y="88"/>
                  <a:pt x="233" y="99"/>
                </a:cubicBezTo>
                <a:cubicBezTo>
                  <a:pt x="244" y="104"/>
                  <a:pt x="250" y="113"/>
                  <a:pt x="243" y="122"/>
                </a:cubicBezTo>
                <a:cubicBezTo>
                  <a:pt x="240" y="127"/>
                  <a:pt x="226" y="128"/>
                  <a:pt x="220" y="126"/>
                </a:cubicBezTo>
                <a:cubicBezTo>
                  <a:pt x="195" y="114"/>
                  <a:pt x="172" y="101"/>
                  <a:pt x="147" y="88"/>
                </a:cubicBezTo>
                <a:cubicBezTo>
                  <a:pt x="142" y="97"/>
                  <a:pt x="136" y="110"/>
                  <a:pt x="129" y="125"/>
                </a:cubicBezTo>
                <a:cubicBezTo>
                  <a:pt x="147" y="136"/>
                  <a:pt x="164" y="146"/>
                  <a:pt x="182" y="154"/>
                </a:cubicBezTo>
                <a:cubicBezTo>
                  <a:pt x="193" y="160"/>
                  <a:pt x="198" y="169"/>
                  <a:pt x="198" y="181"/>
                </a:cubicBezTo>
                <a:cubicBezTo>
                  <a:pt x="197" y="205"/>
                  <a:pt x="197" y="229"/>
                  <a:pt x="197" y="253"/>
                </a:cubicBezTo>
                <a:cubicBezTo>
                  <a:pt x="197" y="268"/>
                  <a:pt x="190" y="276"/>
                  <a:pt x="175" y="276"/>
                </a:cubicBezTo>
                <a:cubicBezTo>
                  <a:pt x="159" y="276"/>
                  <a:pt x="155" y="265"/>
                  <a:pt x="157" y="253"/>
                </a:cubicBezTo>
                <a:cubicBezTo>
                  <a:pt x="164" y="211"/>
                  <a:pt x="147" y="185"/>
                  <a:pt x="106" y="175"/>
                </a:cubicBezTo>
                <a:cubicBezTo>
                  <a:pt x="98" y="173"/>
                  <a:pt x="90" y="168"/>
                  <a:pt x="82" y="165"/>
                </a:cubicBezTo>
                <a:cubicBezTo>
                  <a:pt x="58" y="155"/>
                  <a:pt x="52" y="141"/>
                  <a:pt x="62" y="116"/>
                </a:cubicBezTo>
                <a:cubicBezTo>
                  <a:pt x="68" y="101"/>
                  <a:pt x="74" y="86"/>
                  <a:pt x="81" y="71"/>
                </a:cubicBezTo>
                <a:cubicBezTo>
                  <a:pt x="79" y="70"/>
                  <a:pt x="78" y="69"/>
                  <a:pt x="77"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4" name="Freeform 31">
            <a:extLst>
              <a:ext uri="{FF2B5EF4-FFF2-40B4-BE49-F238E27FC236}">
                <a16:creationId xmlns:a16="http://schemas.microsoft.com/office/drawing/2014/main" id="{D629606C-16DD-4378-8D92-E621DCDF110C}"/>
              </a:ext>
            </a:extLst>
          </p:cNvPr>
          <p:cNvSpPr>
            <a:spLocks/>
          </p:cNvSpPr>
          <p:nvPr/>
        </p:nvSpPr>
        <p:spPr bwMode="auto">
          <a:xfrm>
            <a:off x="5495926" y="1258888"/>
            <a:ext cx="334963" cy="347663"/>
          </a:xfrm>
          <a:custGeom>
            <a:avLst/>
            <a:gdLst>
              <a:gd name="T0" fmla="*/ 62 w 233"/>
              <a:gd name="T1" fmla="*/ 242 h 242"/>
              <a:gd name="T2" fmla="*/ 0 w 233"/>
              <a:gd name="T3" fmla="*/ 178 h 242"/>
              <a:gd name="T4" fmla="*/ 133 w 233"/>
              <a:gd name="T5" fmla="*/ 41 h 242"/>
              <a:gd name="T6" fmla="*/ 217 w 233"/>
              <a:gd name="T7" fmla="*/ 44 h 242"/>
              <a:gd name="T8" fmla="*/ 229 w 233"/>
              <a:gd name="T9" fmla="*/ 57 h 242"/>
              <a:gd name="T10" fmla="*/ 230 w 233"/>
              <a:gd name="T11" fmla="*/ 76 h 242"/>
              <a:gd name="T12" fmla="*/ 62 w 233"/>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33" h="242">
                <a:moveTo>
                  <a:pt x="62" y="242"/>
                </a:moveTo>
                <a:cubicBezTo>
                  <a:pt x="41" y="220"/>
                  <a:pt x="22" y="201"/>
                  <a:pt x="0" y="178"/>
                </a:cubicBezTo>
                <a:cubicBezTo>
                  <a:pt x="43" y="133"/>
                  <a:pt x="87" y="86"/>
                  <a:pt x="133" y="41"/>
                </a:cubicBezTo>
                <a:cubicBezTo>
                  <a:pt x="175" y="0"/>
                  <a:pt x="176" y="1"/>
                  <a:pt x="217" y="44"/>
                </a:cubicBezTo>
                <a:cubicBezTo>
                  <a:pt x="221" y="48"/>
                  <a:pt x="227" y="52"/>
                  <a:pt x="229" y="57"/>
                </a:cubicBezTo>
                <a:cubicBezTo>
                  <a:pt x="231" y="63"/>
                  <a:pt x="233" y="72"/>
                  <a:pt x="230" y="76"/>
                </a:cubicBezTo>
                <a:cubicBezTo>
                  <a:pt x="180" y="137"/>
                  <a:pt x="123" y="191"/>
                  <a:pt x="62" y="2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5" name="Freeform 32">
            <a:extLst>
              <a:ext uri="{FF2B5EF4-FFF2-40B4-BE49-F238E27FC236}">
                <a16:creationId xmlns:a16="http://schemas.microsoft.com/office/drawing/2014/main" id="{2A29FDDE-2747-4BC9-B6B0-6AE95B46703E}"/>
              </a:ext>
            </a:extLst>
          </p:cNvPr>
          <p:cNvSpPr>
            <a:spLocks/>
          </p:cNvSpPr>
          <p:nvPr/>
        </p:nvSpPr>
        <p:spPr bwMode="auto">
          <a:xfrm>
            <a:off x="635001" y="6089650"/>
            <a:ext cx="482600" cy="261938"/>
          </a:xfrm>
          <a:custGeom>
            <a:avLst/>
            <a:gdLst>
              <a:gd name="T0" fmla="*/ 4 w 335"/>
              <a:gd name="T1" fmla="*/ 183 h 183"/>
              <a:gd name="T2" fmla="*/ 5 w 335"/>
              <a:gd name="T3" fmla="*/ 92 h 183"/>
              <a:gd name="T4" fmla="*/ 106 w 335"/>
              <a:gd name="T5" fmla="*/ 1 h 183"/>
              <a:gd name="T6" fmla="*/ 121 w 335"/>
              <a:gd name="T7" fmla="*/ 8 h 183"/>
              <a:gd name="T8" fmla="*/ 168 w 335"/>
              <a:gd name="T9" fmla="*/ 47 h 183"/>
              <a:gd name="T10" fmla="*/ 213 w 335"/>
              <a:gd name="T11" fmla="*/ 8 h 183"/>
              <a:gd name="T12" fmla="*/ 229 w 335"/>
              <a:gd name="T13" fmla="*/ 1 h 183"/>
              <a:gd name="T14" fmla="*/ 328 w 335"/>
              <a:gd name="T15" fmla="*/ 86 h 183"/>
              <a:gd name="T16" fmla="*/ 334 w 335"/>
              <a:gd name="T17" fmla="*/ 176 h 183"/>
              <a:gd name="T18" fmla="*/ 298 w 335"/>
              <a:gd name="T19" fmla="*/ 161 h 183"/>
              <a:gd name="T20" fmla="*/ 295 w 335"/>
              <a:gd name="T21" fmla="*/ 156 h 183"/>
              <a:gd name="T22" fmla="*/ 289 w 335"/>
              <a:gd name="T23" fmla="*/ 100 h 183"/>
              <a:gd name="T24" fmla="*/ 274 w 335"/>
              <a:gd name="T25" fmla="*/ 56 h 183"/>
              <a:gd name="T26" fmla="*/ 228 w 335"/>
              <a:gd name="T27" fmla="*/ 68 h 183"/>
              <a:gd name="T28" fmla="*/ 217 w 335"/>
              <a:gd name="T29" fmla="*/ 87 h 183"/>
              <a:gd name="T30" fmla="*/ 125 w 335"/>
              <a:gd name="T31" fmla="*/ 87 h 183"/>
              <a:gd name="T32" fmla="*/ 79 w 335"/>
              <a:gd name="T33" fmla="*/ 53 h 183"/>
              <a:gd name="T34" fmla="*/ 57 w 335"/>
              <a:gd name="T35" fmla="*/ 58 h 183"/>
              <a:gd name="T36" fmla="*/ 61 w 335"/>
              <a:gd name="T37" fmla="*/ 126 h 183"/>
              <a:gd name="T38" fmla="*/ 32 w 335"/>
              <a:gd name="T39" fmla="*/ 171 h 183"/>
              <a:gd name="T40" fmla="*/ 4 w 335"/>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5" h="183">
                <a:moveTo>
                  <a:pt x="4" y="183"/>
                </a:moveTo>
                <a:cubicBezTo>
                  <a:pt x="4" y="148"/>
                  <a:pt x="0" y="119"/>
                  <a:pt x="5" y="92"/>
                </a:cubicBezTo>
                <a:cubicBezTo>
                  <a:pt x="14" y="43"/>
                  <a:pt x="60" y="12"/>
                  <a:pt x="106" y="1"/>
                </a:cubicBezTo>
                <a:cubicBezTo>
                  <a:pt x="111" y="0"/>
                  <a:pt x="117" y="4"/>
                  <a:pt x="121" y="8"/>
                </a:cubicBezTo>
                <a:cubicBezTo>
                  <a:pt x="137" y="20"/>
                  <a:pt x="152" y="33"/>
                  <a:pt x="168" y="47"/>
                </a:cubicBezTo>
                <a:cubicBezTo>
                  <a:pt x="183" y="34"/>
                  <a:pt x="198" y="20"/>
                  <a:pt x="213" y="8"/>
                </a:cubicBezTo>
                <a:cubicBezTo>
                  <a:pt x="218" y="4"/>
                  <a:pt x="224" y="0"/>
                  <a:pt x="229" y="1"/>
                </a:cubicBezTo>
                <a:cubicBezTo>
                  <a:pt x="275" y="13"/>
                  <a:pt x="316" y="36"/>
                  <a:pt x="328" y="86"/>
                </a:cubicBezTo>
                <a:cubicBezTo>
                  <a:pt x="335" y="115"/>
                  <a:pt x="333" y="146"/>
                  <a:pt x="334" y="176"/>
                </a:cubicBezTo>
                <a:cubicBezTo>
                  <a:pt x="315" y="183"/>
                  <a:pt x="303" y="179"/>
                  <a:pt x="298" y="161"/>
                </a:cubicBezTo>
                <a:cubicBezTo>
                  <a:pt x="297" y="159"/>
                  <a:pt x="296" y="157"/>
                  <a:pt x="295" y="156"/>
                </a:cubicBezTo>
                <a:cubicBezTo>
                  <a:pt x="279" y="139"/>
                  <a:pt x="270" y="123"/>
                  <a:pt x="289" y="100"/>
                </a:cubicBezTo>
                <a:cubicBezTo>
                  <a:pt x="300" y="87"/>
                  <a:pt x="290" y="65"/>
                  <a:pt x="274" y="56"/>
                </a:cubicBezTo>
                <a:cubicBezTo>
                  <a:pt x="258" y="48"/>
                  <a:pt x="239" y="52"/>
                  <a:pt x="228" y="68"/>
                </a:cubicBezTo>
                <a:cubicBezTo>
                  <a:pt x="224" y="75"/>
                  <a:pt x="220" y="83"/>
                  <a:pt x="217" y="87"/>
                </a:cubicBezTo>
                <a:cubicBezTo>
                  <a:pt x="184" y="87"/>
                  <a:pt x="153" y="87"/>
                  <a:pt x="125" y="87"/>
                </a:cubicBezTo>
                <a:cubicBezTo>
                  <a:pt x="110" y="75"/>
                  <a:pt x="96" y="62"/>
                  <a:pt x="79" y="53"/>
                </a:cubicBezTo>
                <a:cubicBezTo>
                  <a:pt x="75" y="50"/>
                  <a:pt x="64" y="54"/>
                  <a:pt x="57" y="58"/>
                </a:cubicBezTo>
                <a:cubicBezTo>
                  <a:pt x="37" y="72"/>
                  <a:pt x="38" y="89"/>
                  <a:pt x="61" y="126"/>
                </a:cubicBezTo>
                <a:cubicBezTo>
                  <a:pt x="51" y="141"/>
                  <a:pt x="43" y="157"/>
                  <a:pt x="32" y="171"/>
                </a:cubicBezTo>
                <a:cubicBezTo>
                  <a:pt x="27" y="177"/>
                  <a:pt x="16" y="178"/>
                  <a:pt x="4" y="1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6" name="Freeform 33">
            <a:extLst>
              <a:ext uri="{FF2B5EF4-FFF2-40B4-BE49-F238E27FC236}">
                <a16:creationId xmlns:a16="http://schemas.microsoft.com/office/drawing/2014/main" id="{39988592-EED6-4723-9FA8-005BBA56F9DD}"/>
              </a:ext>
            </a:extLst>
          </p:cNvPr>
          <p:cNvSpPr>
            <a:spLocks/>
          </p:cNvSpPr>
          <p:nvPr/>
        </p:nvSpPr>
        <p:spPr bwMode="auto">
          <a:xfrm>
            <a:off x="3054351" y="5816600"/>
            <a:ext cx="355600" cy="368300"/>
          </a:xfrm>
          <a:custGeom>
            <a:avLst/>
            <a:gdLst>
              <a:gd name="T0" fmla="*/ 170 w 247"/>
              <a:gd name="T1" fmla="*/ 255 h 256"/>
              <a:gd name="T2" fmla="*/ 163 w 247"/>
              <a:gd name="T3" fmla="*/ 255 h 256"/>
              <a:gd name="T4" fmla="*/ 133 w 247"/>
              <a:gd name="T5" fmla="*/ 220 h 256"/>
              <a:gd name="T6" fmla="*/ 123 w 247"/>
              <a:gd name="T7" fmla="*/ 191 h 256"/>
              <a:gd name="T8" fmla="*/ 114 w 247"/>
              <a:gd name="T9" fmla="*/ 219 h 256"/>
              <a:gd name="T10" fmla="*/ 114 w 247"/>
              <a:gd name="T11" fmla="*/ 245 h 256"/>
              <a:gd name="T12" fmla="*/ 79 w 247"/>
              <a:gd name="T13" fmla="*/ 240 h 256"/>
              <a:gd name="T14" fmla="*/ 74 w 247"/>
              <a:gd name="T15" fmla="*/ 129 h 256"/>
              <a:gd name="T16" fmla="*/ 63 w 247"/>
              <a:gd name="T17" fmla="*/ 109 h 256"/>
              <a:gd name="T18" fmla="*/ 2 w 247"/>
              <a:gd name="T19" fmla="*/ 24 h 256"/>
              <a:gd name="T20" fmla="*/ 7 w 247"/>
              <a:gd name="T21" fmla="*/ 0 h 256"/>
              <a:gd name="T22" fmla="*/ 27 w 247"/>
              <a:gd name="T23" fmla="*/ 10 h 256"/>
              <a:gd name="T24" fmla="*/ 102 w 247"/>
              <a:gd name="T25" fmla="*/ 76 h 256"/>
              <a:gd name="T26" fmla="*/ 121 w 247"/>
              <a:gd name="T27" fmla="*/ 93 h 256"/>
              <a:gd name="T28" fmla="*/ 221 w 247"/>
              <a:gd name="T29" fmla="*/ 7 h 256"/>
              <a:gd name="T30" fmla="*/ 240 w 247"/>
              <a:gd name="T31" fmla="*/ 0 h 256"/>
              <a:gd name="T32" fmla="*/ 244 w 247"/>
              <a:gd name="T33" fmla="*/ 23 h 256"/>
              <a:gd name="T34" fmla="*/ 187 w 247"/>
              <a:gd name="T35" fmla="*/ 105 h 256"/>
              <a:gd name="T36" fmla="*/ 170 w 247"/>
              <a:gd name="T37" fmla="*/ 141 h 256"/>
              <a:gd name="T38" fmla="*/ 170 w 247"/>
              <a:gd name="T39"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256">
                <a:moveTo>
                  <a:pt x="170" y="255"/>
                </a:moveTo>
                <a:cubicBezTo>
                  <a:pt x="165" y="255"/>
                  <a:pt x="164" y="256"/>
                  <a:pt x="163" y="255"/>
                </a:cubicBezTo>
                <a:cubicBezTo>
                  <a:pt x="134" y="250"/>
                  <a:pt x="134" y="250"/>
                  <a:pt x="133" y="220"/>
                </a:cubicBezTo>
                <a:cubicBezTo>
                  <a:pt x="133" y="209"/>
                  <a:pt x="141" y="194"/>
                  <a:pt x="123" y="191"/>
                </a:cubicBezTo>
                <a:cubicBezTo>
                  <a:pt x="121" y="191"/>
                  <a:pt x="116" y="209"/>
                  <a:pt x="114" y="219"/>
                </a:cubicBezTo>
                <a:cubicBezTo>
                  <a:pt x="113" y="227"/>
                  <a:pt x="114" y="235"/>
                  <a:pt x="114" y="245"/>
                </a:cubicBezTo>
                <a:cubicBezTo>
                  <a:pt x="101" y="243"/>
                  <a:pt x="91" y="241"/>
                  <a:pt x="79" y="240"/>
                </a:cubicBezTo>
                <a:cubicBezTo>
                  <a:pt x="78" y="202"/>
                  <a:pt x="77" y="166"/>
                  <a:pt x="74" y="129"/>
                </a:cubicBezTo>
                <a:cubicBezTo>
                  <a:pt x="74" y="122"/>
                  <a:pt x="69" y="113"/>
                  <a:pt x="63" y="109"/>
                </a:cubicBezTo>
                <a:cubicBezTo>
                  <a:pt x="36" y="85"/>
                  <a:pt x="15" y="57"/>
                  <a:pt x="2" y="24"/>
                </a:cubicBezTo>
                <a:cubicBezTo>
                  <a:pt x="0" y="17"/>
                  <a:pt x="5" y="8"/>
                  <a:pt x="7" y="0"/>
                </a:cubicBezTo>
                <a:cubicBezTo>
                  <a:pt x="14" y="3"/>
                  <a:pt x="23" y="4"/>
                  <a:pt x="27" y="10"/>
                </a:cubicBezTo>
                <a:cubicBezTo>
                  <a:pt x="47" y="38"/>
                  <a:pt x="69" y="63"/>
                  <a:pt x="102" y="76"/>
                </a:cubicBezTo>
                <a:cubicBezTo>
                  <a:pt x="109" y="79"/>
                  <a:pt x="115" y="87"/>
                  <a:pt x="121" y="93"/>
                </a:cubicBezTo>
                <a:cubicBezTo>
                  <a:pt x="159" y="69"/>
                  <a:pt x="199" y="49"/>
                  <a:pt x="221" y="7"/>
                </a:cubicBezTo>
                <a:cubicBezTo>
                  <a:pt x="223" y="3"/>
                  <a:pt x="234" y="2"/>
                  <a:pt x="240" y="0"/>
                </a:cubicBezTo>
                <a:cubicBezTo>
                  <a:pt x="242" y="8"/>
                  <a:pt x="247" y="17"/>
                  <a:pt x="244" y="23"/>
                </a:cubicBezTo>
                <a:cubicBezTo>
                  <a:pt x="232" y="55"/>
                  <a:pt x="215" y="84"/>
                  <a:pt x="187" y="105"/>
                </a:cubicBezTo>
                <a:cubicBezTo>
                  <a:pt x="174" y="115"/>
                  <a:pt x="170" y="126"/>
                  <a:pt x="170" y="141"/>
                </a:cubicBezTo>
                <a:cubicBezTo>
                  <a:pt x="170" y="179"/>
                  <a:pt x="170" y="216"/>
                  <a:pt x="170" y="25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7" name="Freeform 34">
            <a:extLst>
              <a:ext uri="{FF2B5EF4-FFF2-40B4-BE49-F238E27FC236}">
                <a16:creationId xmlns:a16="http://schemas.microsoft.com/office/drawing/2014/main" id="{2A7EA363-1E72-404C-A5EB-183B486050D0}"/>
              </a:ext>
            </a:extLst>
          </p:cNvPr>
          <p:cNvSpPr>
            <a:spLocks/>
          </p:cNvSpPr>
          <p:nvPr/>
        </p:nvSpPr>
        <p:spPr bwMode="auto">
          <a:xfrm>
            <a:off x="1978026" y="4675188"/>
            <a:ext cx="455613" cy="371475"/>
          </a:xfrm>
          <a:custGeom>
            <a:avLst/>
            <a:gdLst>
              <a:gd name="T0" fmla="*/ 0 w 317"/>
              <a:gd name="T1" fmla="*/ 175 h 259"/>
              <a:gd name="T2" fmla="*/ 1 w 317"/>
              <a:gd name="T3" fmla="*/ 24 h 259"/>
              <a:gd name="T4" fmla="*/ 23 w 317"/>
              <a:gd name="T5" fmla="*/ 4 h 259"/>
              <a:gd name="T6" fmla="*/ 63 w 317"/>
              <a:gd name="T7" fmla="*/ 4 h 259"/>
              <a:gd name="T8" fmla="*/ 86 w 317"/>
              <a:gd name="T9" fmla="*/ 37 h 259"/>
              <a:gd name="T10" fmla="*/ 96 w 317"/>
              <a:gd name="T11" fmla="*/ 78 h 259"/>
              <a:gd name="T12" fmla="*/ 136 w 317"/>
              <a:gd name="T13" fmla="*/ 78 h 259"/>
              <a:gd name="T14" fmla="*/ 145 w 317"/>
              <a:gd name="T15" fmla="*/ 37 h 259"/>
              <a:gd name="T16" fmla="*/ 167 w 317"/>
              <a:gd name="T17" fmla="*/ 4 h 259"/>
              <a:gd name="T18" fmla="*/ 231 w 317"/>
              <a:gd name="T19" fmla="*/ 67 h 259"/>
              <a:gd name="T20" fmla="*/ 232 w 317"/>
              <a:gd name="T21" fmla="*/ 82 h 259"/>
              <a:gd name="T22" fmla="*/ 303 w 317"/>
              <a:gd name="T23" fmla="*/ 100 h 259"/>
              <a:gd name="T24" fmla="*/ 305 w 317"/>
              <a:gd name="T25" fmla="*/ 159 h 259"/>
              <a:gd name="T26" fmla="*/ 231 w 317"/>
              <a:gd name="T27" fmla="*/ 181 h 259"/>
              <a:gd name="T28" fmla="*/ 231 w 317"/>
              <a:gd name="T29" fmla="*/ 234 h 259"/>
              <a:gd name="T30" fmla="*/ 206 w 317"/>
              <a:gd name="T31" fmla="*/ 259 h 259"/>
              <a:gd name="T32" fmla="*/ 120 w 317"/>
              <a:gd name="T33" fmla="*/ 259 h 259"/>
              <a:gd name="T34" fmla="*/ 93 w 317"/>
              <a:gd name="T35" fmla="*/ 259 h 259"/>
              <a:gd name="T36" fmla="*/ 147 w 317"/>
              <a:gd name="T37" fmla="*/ 238 h 259"/>
              <a:gd name="T38" fmla="*/ 210 w 317"/>
              <a:gd name="T39" fmla="*/ 238 h 259"/>
              <a:gd name="T40" fmla="*/ 210 w 317"/>
              <a:gd name="T41" fmla="*/ 178 h 259"/>
              <a:gd name="T42" fmla="*/ 240 w 317"/>
              <a:gd name="T43" fmla="*/ 159 h 259"/>
              <a:gd name="T44" fmla="*/ 289 w 317"/>
              <a:gd name="T45" fmla="*/ 142 h 259"/>
              <a:gd name="T46" fmla="*/ 280 w 317"/>
              <a:gd name="T47" fmla="*/ 109 h 259"/>
              <a:gd name="T48" fmla="*/ 245 w 317"/>
              <a:gd name="T49" fmla="*/ 102 h 259"/>
              <a:gd name="T50" fmla="*/ 210 w 317"/>
              <a:gd name="T51" fmla="*/ 78 h 259"/>
              <a:gd name="T52" fmla="*/ 210 w 317"/>
              <a:gd name="T53" fmla="*/ 32 h 259"/>
              <a:gd name="T54" fmla="*/ 209 w 317"/>
              <a:gd name="T55" fmla="*/ 27 h 259"/>
              <a:gd name="T56" fmla="*/ 166 w 317"/>
              <a:gd name="T57" fmla="*/ 27 h 259"/>
              <a:gd name="T58" fmla="*/ 147 w 317"/>
              <a:gd name="T59" fmla="*/ 97 h 259"/>
              <a:gd name="T60" fmla="*/ 86 w 317"/>
              <a:gd name="T61" fmla="*/ 98 h 259"/>
              <a:gd name="T62" fmla="*/ 66 w 317"/>
              <a:gd name="T63" fmla="*/ 26 h 259"/>
              <a:gd name="T64" fmla="*/ 22 w 317"/>
              <a:gd name="T65" fmla="*/ 26 h 259"/>
              <a:gd name="T66" fmla="*/ 22 w 317"/>
              <a:gd name="T67" fmla="*/ 139 h 259"/>
              <a:gd name="T68" fmla="*/ 0 w 317"/>
              <a:gd name="T69" fmla="*/ 17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59">
                <a:moveTo>
                  <a:pt x="0" y="175"/>
                </a:moveTo>
                <a:cubicBezTo>
                  <a:pt x="0" y="122"/>
                  <a:pt x="0" y="73"/>
                  <a:pt x="1" y="24"/>
                </a:cubicBezTo>
                <a:cubicBezTo>
                  <a:pt x="1" y="11"/>
                  <a:pt x="10" y="4"/>
                  <a:pt x="23" y="4"/>
                </a:cubicBezTo>
                <a:cubicBezTo>
                  <a:pt x="37" y="3"/>
                  <a:pt x="50" y="4"/>
                  <a:pt x="63" y="4"/>
                </a:cubicBezTo>
                <a:cubicBezTo>
                  <a:pt x="91" y="4"/>
                  <a:pt x="97" y="12"/>
                  <a:pt x="86" y="37"/>
                </a:cubicBezTo>
                <a:cubicBezTo>
                  <a:pt x="79" y="54"/>
                  <a:pt x="83" y="68"/>
                  <a:pt x="96" y="78"/>
                </a:cubicBezTo>
                <a:cubicBezTo>
                  <a:pt x="109" y="89"/>
                  <a:pt x="123" y="88"/>
                  <a:pt x="136" y="78"/>
                </a:cubicBezTo>
                <a:cubicBezTo>
                  <a:pt x="150" y="67"/>
                  <a:pt x="152" y="53"/>
                  <a:pt x="145" y="37"/>
                </a:cubicBezTo>
                <a:cubicBezTo>
                  <a:pt x="135" y="12"/>
                  <a:pt x="140" y="4"/>
                  <a:pt x="167" y="4"/>
                </a:cubicBezTo>
                <a:cubicBezTo>
                  <a:pt x="235" y="3"/>
                  <a:pt x="232" y="0"/>
                  <a:pt x="231" y="67"/>
                </a:cubicBezTo>
                <a:cubicBezTo>
                  <a:pt x="231" y="71"/>
                  <a:pt x="231" y="76"/>
                  <a:pt x="232" y="82"/>
                </a:cubicBezTo>
                <a:cubicBezTo>
                  <a:pt x="260" y="73"/>
                  <a:pt x="285" y="74"/>
                  <a:pt x="303" y="100"/>
                </a:cubicBezTo>
                <a:cubicBezTo>
                  <a:pt x="316" y="119"/>
                  <a:pt x="317" y="139"/>
                  <a:pt x="305" y="159"/>
                </a:cubicBezTo>
                <a:cubicBezTo>
                  <a:pt x="288" y="187"/>
                  <a:pt x="262" y="190"/>
                  <a:pt x="231" y="181"/>
                </a:cubicBezTo>
                <a:cubicBezTo>
                  <a:pt x="231" y="200"/>
                  <a:pt x="231" y="217"/>
                  <a:pt x="231" y="234"/>
                </a:cubicBezTo>
                <a:cubicBezTo>
                  <a:pt x="231" y="250"/>
                  <a:pt x="223" y="259"/>
                  <a:pt x="206" y="259"/>
                </a:cubicBezTo>
                <a:cubicBezTo>
                  <a:pt x="178" y="258"/>
                  <a:pt x="149" y="259"/>
                  <a:pt x="120" y="259"/>
                </a:cubicBezTo>
                <a:cubicBezTo>
                  <a:pt x="112" y="259"/>
                  <a:pt x="103" y="259"/>
                  <a:pt x="93" y="259"/>
                </a:cubicBezTo>
                <a:cubicBezTo>
                  <a:pt x="106" y="235"/>
                  <a:pt x="127" y="238"/>
                  <a:pt x="147" y="238"/>
                </a:cubicBezTo>
                <a:cubicBezTo>
                  <a:pt x="167" y="238"/>
                  <a:pt x="187" y="238"/>
                  <a:pt x="210" y="238"/>
                </a:cubicBezTo>
                <a:cubicBezTo>
                  <a:pt x="210" y="217"/>
                  <a:pt x="210" y="198"/>
                  <a:pt x="210" y="178"/>
                </a:cubicBezTo>
                <a:cubicBezTo>
                  <a:pt x="210" y="155"/>
                  <a:pt x="218" y="150"/>
                  <a:pt x="240" y="159"/>
                </a:cubicBezTo>
                <a:cubicBezTo>
                  <a:pt x="263" y="169"/>
                  <a:pt x="285" y="163"/>
                  <a:pt x="289" y="142"/>
                </a:cubicBezTo>
                <a:cubicBezTo>
                  <a:pt x="291" y="132"/>
                  <a:pt x="288" y="115"/>
                  <a:pt x="280" y="109"/>
                </a:cubicBezTo>
                <a:cubicBezTo>
                  <a:pt x="273" y="102"/>
                  <a:pt x="256" y="99"/>
                  <a:pt x="245" y="102"/>
                </a:cubicBezTo>
                <a:cubicBezTo>
                  <a:pt x="216" y="111"/>
                  <a:pt x="210" y="108"/>
                  <a:pt x="210" y="78"/>
                </a:cubicBezTo>
                <a:cubicBezTo>
                  <a:pt x="210" y="63"/>
                  <a:pt x="210" y="48"/>
                  <a:pt x="210" y="32"/>
                </a:cubicBezTo>
                <a:cubicBezTo>
                  <a:pt x="210" y="31"/>
                  <a:pt x="209" y="30"/>
                  <a:pt x="209" y="27"/>
                </a:cubicBezTo>
                <a:cubicBezTo>
                  <a:pt x="195" y="27"/>
                  <a:pt x="181" y="27"/>
                  <a:pt x="166" y="27"/>
                </a:cubicBezTo>
                <a:cubicBezTo>
                  <a:pt x="174" y="55"/>
                  <a:pt x="171" y="80"/>
                  <a:pt x="147" y="97"/>
                </a:cubicBezTo>
                <a:cubicBezTo>
                  <a:pt x="129" y="110"/>
                  <a:pt x="104" y="110"/>
                  <a:pt x="86" y="98"/>
                </a:cubicBezTo>
                <a:cubicBezTo>
                  <a:pt x="60" y="80"/>
                  <a:pt x="57" y="56"/>
                  <a:pt x="66" y="26"/>
                </a:cubicBezTo>
                <a:cubicBezTo>
                  <a:pt x="51" y="26"/>
                  <a:pt x="38" y="26"/>
                  <a:pt x="22" y="26"/>
                </a:cubicBezTo>
                <a:cubicBezTo>
                  <a:pt x="22" y="64"/>
                  <a:pt x="22" y="101"/>
                  <a:pt x="22" y="139"/>
                </a:cubicBezTo>
                <a:cubicBezTo>
                  <a:pt x="22" y="159"/>
                  <a:pt x="22" y="159"/>
                  <a:pt x="0" y="17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8" name="Freeform 35">
            <a:extLst>
              <a:ext uri="{FF2B5EF4-FFF2-40B4-BE49-F238E27FC236}">
                <a16:creationId xmlns:a16="http://schemas.microsoft.com/office/drawing/2014/main" id="{47A300AE-F6D2-4A13-8274-C31C7AD62057}"/>
              </a:ext>
            </a:extLst>
          </p:cNvPr>
          <p:cNvSpPr>
            <a:spLocks/>
          </p:cNvSpPr>
          <p:nvPr/>
        </p:nvSpPr>
        <p:spPr bwMode="auto">
          <a:xfrm>
            <a:off x="527051" y="4930775"/>
            <a:ext cx="655638" cy="373063"/>
          </a:xfrm>
          <a:custGeom>
            <a:avLst/>
            <a:gdLst>
              <a:gd name="T0" fmla="*/ 202 w 456"/>
              <a:gd name="T1" fmla="*/ 0 h 259"/>
              <a:gd name="T2" fmla="*/ 202 w 456"/>
              <a:gd name="T3" fmla="*/ 18 h 259"/>
              <a:gd name="T4" fmla="*/ 197 w 456"/>
              <a:gd name="T5" fmla="*/ 20 h 259"/>
              <a:gd name="T6" fmla="*/ 93 w 456"/>
              <a:gd name="T7" fmla="*/ 52 h 259"/>
              <a:gd name="T8" fmla="*/ 81 w 456"/>
              <a:gd name="T9" fmla="*/ 60 h 259"/>
              <a:gd name="T10" fmla="*/ 84 w 456"/>
              <a:gd name="T11" fmla="*/ 196 h 259"/>
              <a:gd name="T12" fmla="*/ 246 w 456"/>
              <a:gd name="T13" fmla="*/ 234 h 259"/>
              <a:gd name="T14" fmla="*/ 375 w 456"/>
              <a:gd name="T15" fmla="*/ 196 h 259"/>
              <a:gd name="T16" fmla="*/ 419 w 456"/>
              <a:gd name="T17" fmla="*/ 129 h 259"/>
              <a:gd name="T18" fmla="*/ 372 w 456"/>
              <a:gd name="T19" fmla="*/ 56 h 259"/>
              <a:gd name="T20" fmla="*/ 275 w 456"/>
              <a:gd name="T21" fmla="*/ 21 h 259"/>
              <a:gd name="T22" fmla="*/ 262 w 456"/>
              <a:gd name="T23" fmla="*/ 0 h 259"/>
              <a:gd name="T24" fmla="*/ 299 w 456"/>
              <a:gd name="T25" fmla="*/ 5 h 259"/>
              <a:gd name="T26" fmla="*/ 398 w 456"/>
              <a:gd name="T27" fmla="*/ 48 h 259"/>
              <a:gd name="T28" fmla="*/ 400 w 456"/>
              <a:gd name="T29" fmla="*/ 204 h 259"/>
              <a:gd name="T30" fmla="*/ 206 w 456"/>
              <a:gd name="T31" fmla="*/ 255 h 259"/>
              <a:gd name="T32" fmla="*/ 71 w 456"/>
              <a:gd name="T33" fmla="*/ 213 h 259"/>
              <a:gd name="T34" fmla="*/ 73 w 456"/>
              <a:gd name="T35" fmla="*/ 40 h 259"/>
              <a:gd name="T36" fmla="*/ 81 w 456"/>
              <a:gd name="T37" fmla="*/ 34 h 259"/>
              <a:gd name="T38" fmla="*/ 202 w 456"/>
              <a:gd name="T3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259">
                <a:moveTo>
                  <a:pt x="202" y="0"/>
                </a:moveTo>
                <a:cubicBezTo>
                  <a:pt x="202" y="7"/>
                  <a:pt x="202" y="12"/>
                  <a:pt x="202" y="18"/>
                </a:cubicBezTo>
                <a:cubicBezTo>
                  <a:pt x="201" y="19"/>
                  <a:pt x="199" y="20"/>
                  <a:pt x="197" y="20"/>
                </a:cubicBezTo>
                <a:cubicBezTo>
                  <a:pt x="161" y="25"/>
                  <a:pt x="125" y="33"/>
                  <a:pt x="93" y="52"/>
                </a:cubicBezTo>
                <a:cubicBezTo>
                  <a:pt x="89" y="55"/>
                  <a:pt x="85" y="57"/>
                  <a:pt x="81" y="60"/>
                </a:cubicBezTo>
                <a:cubicBezTo>
                  <a:pt x="25" y="100"/>
                  <a:pt x="26" y="157"/>
                  <a:pt x="84" y="196"/>
                </a:cubicBezTo>
                <a:cubicBezTo>
                  <a:pt x="133" y="228"/>
                  <a:pt x="189" y="236"/>
                  <a:pt x="246" y="234"/>
                </a:cubicBezTo>
                <a:cubicBezTo>
                  <a:pt x="292" y="232"/>
                  <a:pt x="336" y="222"/>
                  <a:pt x="375" y="196"/>
                </a:cubicBezTo>
                <a:cubicBezTo>
                  <a:pt x="399" y="180"/>
                  <a:pt x="419" y="161"/>
                  <a:pt x="419" y="129"/>
                </a:cubicBezTo>
                <a:cubicBezTo>
                  <a:pt x="420" y="94"/>
                  <a:pt x="400" y="70"/>
                  <a:pt x="372" y="56"/>
                </a:cubicBezTo>
                <a:cubicBezTo>
                  <a:pt x="342" y="41"/>
                  <a:pt x="308" y="31"/>
                  <a:pt x="275" y="21"/>
                </a:cubicBezTo>
                <a:cubicBezTo>
                  <a:pt x="264" y="18"/>
                  <a:pt x="260" y="14"/>
                  <a:pt x="262" y="0"/>
                </a:cubicBezTo>
                <a:cubicBezTo>
                  <a:pt x="274" y="1"/>
                  <a:pt x="287" y="2"/>
                  <a:pt x="299" y="5"/>
                </a:cubicBezTo>
                <a:cubicBezTo>
                  <a:pt x="334" y="13"/>
                  <a:pt x="369" y="24"/>
                  <a:pt x="398" y="48"/>
                </a:cubicBezTo>
                <a:cubicBezTo>
                  <a:pt x="455" y="92"/>
                  <a:pt x="456" y="159"/>
                  <a:pt x="400" y="204"/>
                </a:cubicBezTo>
                <a:cubicBezTo>
                  <a:pt x="343" y="249"/>
                  <a:pt x="276" y="259"/>
                  <a:pt x="206" y="255"/>
                </a:cubicBezTo>
                <a:cubicBezTo>
                  <a:pt x="158" y="252"/>
                  <a:pt x="111" y="240"/>
                  <a:pt x="71" y="213"/>
                </a:cubicBezTo>
                <a:cubicBezTo>
                  <a:pt x="0" y="164"/>
                  <a:pt x="1" y="86"/>
                  <a:pt x="73" y="40"/>
                </a:cubicBezTo>
                <a:cubicBezTo>
                  <a:pt x="76" y="38"/>
                  <a:pt x="78" y="36"/>
                  <a:pt x="81" y="34"/>
                </a:cubicBezTo>
                <a:cubicBezTo>
                  <a:pt x="118" y="13"/>
                  <a:pt x="158" y="2"/>
                  <a:pt x="202"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89" name="Freeform 36">
            <a:extLst>
              <a:ext uri="{FF2B5EF4-FFF2-40B4-BE49-F238E27FC236}">
                <a16:creationId xmlns:a16="http://schemas.microsoft.com/office/drawing/2014/main" id="{EBB3E778-FE59-4C00-98D4-945871FAC666}"/>
              </a:ext>
            </a:extLst>
          </p:cNvPr>
          <p:cNvSpPr>
            <a:spLocks/>
          </p:cNvSpPr>
          <p:nvPr/>
        </p:nvSpPr>
        <p:spPr bwMode="auto">
          <a:xfrm>
            <a:off x="4286251" y="1138238"/>
            <a:ext cx="231775" cy="228600"/>
          </a:xfrm>
          <a:custGeom>
            <a:avLst/>
            <a:gdLst>
              <a:gd name="T0" fmla="*/ 78 w 161"/>
              <a:gd name="T1" fmla="*/ 0 h 159"/>
              <a:gd name="T2" fmla="*/ 159 w 161"/>
              <a:gd name="T3" fmla="*/ 79 h 159"/>
              <a:gd name="T4" fmla="*/ 79 w 161"/>
              <a:gd name="T5" fmla="*/ 158 h 159"/>
              <a:gd name="T6" fmla="*/ 0 w 161"/>
              <a:gd name="T7" fmla="*/ 81 h 159"/>
              <a:gd name="T8" fmla="*/ 78 w 161"/>
              <a:gd name="T9" fmla="*/ 0 h 159"/>
            </a:gdLst>
            <a:ahLst/>
            <a:cxnLst>
              <a:cxn ang="0">
                <a:pos x="T0" y="T1"/>
              </a:cxn>
              <a:cxn ang="0">
                <a:pos x="T2" y="T3"/>
              </a:cxn>
              <a:cxn ang="0">
                <a:pos x="T4" y="T5"/>
              </a:cxn>
              <a:cxn ang="0">
                <a:pos x="T6" y="T7"/>
              </a:cxn>
              <a:cxn ang="0">
                <a:pos x="T8" y="T9"/>
              </a:cxn>
            </a:cxnLst>
            <a:rect l="0" t="0" r="r" b="b"/>
            <a:pathLst>
              <a:path w="161" h="159">
                <a:moveTo>
                  <a:pt x="78" y="0"/>
                </a:moveTo>
                <a:cubicBezTo>
                  <a:pt x="123" y="0"/>
                  <a:pt x="161" y="34"/>
                  <a:pt x="159" y="79"/>
                </a:cubicBezTo>
                <a:cubicBezTo>
                  <a:pt x="157" y="125"/>
                  <a:pt x="133" y="156"/>
                  <a:pt x="79" y="158"/>
                </a:cubicBezTo>
                <a:cubicBezTo>
                  <a:pt x="34" y="159"/>
                  <a:pt x="1" y="125"/>
                  <a:pt x="0" y="81"/>
                </a:cubicBezTo>
                <a:cubicBezTo>
                  <a:pt x="0" y="35"/>
                  <a:pt x="33" y="0"/>
                  <a:pt x="7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0" name="Freeform 37">
            <a:extLst>
              <a:ext uri="{FF2B5EF4-FFF2-40B4-BE49-F238E27FC236}">
                <a16:creationId xmlns:a16="http://schemas.microsoft.com/office/drawing/2014/main" id="{D7E2B0A5-0107-43D2-AB31-12F18F5AD44D}"/>
              </a:ext>
            </a:extLst>
          </p:cNvPr>
          <p:cNvSpPr>
            <a:spLocks/>
          </p:cNvSpPr>
          <p:nvPr/>
        </p:nvSpPr>
        <p:spPr bwMode="auto">
          <a:xfrm>
            <a:off x="842963" y="4603750"/>
            <a:ext cx="361950" cy="498475"/>
          </a:xfrm>
          <a:custGeom>
            <a:avLst/>
            <a:gdLst>
              <a:gd name="T0" fmla="*/ 49 w 252"/>
              <a:gd name="T1" fmla="*/ 176 h 346"/>
              <a:gd name="T2" fmla="*/ 63 w 252"/>
              <a:gd name="T3" fmla="*/ 164 h 346"/>
              <a:gd name="T4" fmla="*/ 113 w 252"/>
              <a:gd name="T5" fmla="*/ 175 h 346"/>
              <a:gd name="T6" fmla="*/ 169 w 252"/>
              <a:gd name="T7" fmla="*/ 196 h 346"/>
              <a:gd name="T8" fmla="*/ 223 w 252"/>
              <a:gd name="T9" fmla="*/ 192 h 346"/>
              <a:gd name="T10" fmla="*/ 231 w 252"/>
              <a:gd name="T11" fmla="*/ 180 h 346"/>
              <a:gd name="T12" fmla="*/ 231 w 252"/>
              <a:gd name="T13" fmla="*/ 58 h 346"/>
              <a:gd name="T14" fmla="*/ 116 w 252"/>
              <a:gd name="T15" fmla="*/ 42 h 346"/>
              <a:gd name="T16" fmla="*/ 45 w 252"/>
              <a:gd name="T17" fmla="*/ 31 h 346"/>
              <a:gd name="T18" fmla="*/ 23 w 252"/>
              <a:gd name="T19" fmla="*/ 59 h 346"/>
              <a:gd name="T20" fmla="*/ 23 w 252"/>
              <a:gd name="T21" fmla="*/ 316 h 346"/>
              <a:gd name="T22" fmla="*/ 22 w 252"/>
              <a:gd name="T23" fmla="*/ 334 h 346"/>
              <a:gd name="T24" fmla="*/ 12 w 252"/>
              <a:gd name="T25" fmla="*/ 346 h 346"/>
              <a:gd name="T26" fmla="*/ 1 w 252"/>
              <a:gd name="T27" fmla="*/ 334 h 346"/>
              <a:gd name="T28" fmla="*/ 2 w 252"/>
              <a:gd name="T29" fmla="*/ 208 h 346"/>
              <a:gd name="T30" fmla="*/ 1 w 252"/>
              <a:gd name="T31" fmla="*/ 37 h 346"/>
              <a:gd name="T32" fmla="*/ 19 w 252"/>
              <a:gd name="T33" fmla="*/ 15 h 346"/>
              <a:gd name="T34" fmla="*/ 142 w 252"/>
              <a:gd name="T35" fmla="*/ 30 h 346"/>
              <a:gd name="T36" fmla="*/ 234 w 252"/>
              <a:gd name="T37" fmla="*/ 34 h 346"/>
              <a:gd name="T38" fmla="*/ 251 w 252"/>
              <a:gd name="T39" fmla="*/ 45 h 346"/>
              <a:gd name="T40" fmla="*/ 250 w 252"/>
              <a:gd name="T41" fmla="*/ 191 h 346"/>
              <a:gd name="T42" fmla="*/ 234 w 252"/>
              <a:gd name="T43" fmla="*/ 211 h 346"/>
              <a:gd name="T44" fmla="*/ 132 w 252"/>
              <a:gd name="T45" fmla="*/ 206 h 346"/>
              <a:gd name="T46" fmla="*/ 49 w 252"/>
              <a:gd name="T47"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346">
                <a:moveTo>
                  <a:pt x="49" y="176"/>
                </a:moveTo>
                <a:cubicBezTo>
                  <a:pt x="46" y="169"/>
                  <a:pt x="50" y="162"/>
                  <a:pt x="63" y="164"/>
                </a:cubicBezTo>
                <a:cubicBezTo>
                  <a:pt x="80" y="167"/>
                  <a:pt x="97" y="170"/>
                  <a:pt x="113" y="175"/>
                </a:cubicBezTo>
                <a:cubicBezTo>
                  <a:pt x="132" y="181"/>
                  <a:pt x="150" y="193"/>
                  <a:pt x="169" y="196"/>
                </a:cubicBezTo>
                <a:cubicBezTo>
                  <a:pt x="186" y="199"/>
                  <a:pt x="205" y="194"/>
                  <a:pt x="223" y="192"/>
                </a:cubicBezTo>
                <a:cubicBezTo>
                  <a:pt x="226" y="191"/>
                  <a:pt x="231" y="184"/>
                  <a:pt x="231" y="180"/>
                </a:cubicBezTo>
                <a:cubicBezTo>
                  <a:pt x="231" y="140"/>
                  <a:pt x="231" y="101"/>
                  <a:pt x="231" y="58"/>
                </a:cubicBezTo>
                <a:cubicBezTo>
                  <a:pt x="188" y="72"/>
                  <a:pt x="152" y="57"/>
                  <a:pt x="116" y="42"/>
                </a:cubicBezTo>
                <a:cubicBezTo>
                  <a:pt x="94" y="33"/>
                  <a:pt x="71" y="25"/>
                  <a:pt x="45" y="31"/>
                </a:cubicBezTo>
                <a:cubicBezTo>
                  <a:pt x="28" y="34"/>
                  <a:pt x="22" y="41"/>
                  <a:pt x="23" y="59"/>
                </a:cubicBezTo>
                <a:cubicBezTo>
                  <a:pt x="24" y="145"/>
                  <a:pt x="23" y="230"/>
                  <a:pt x="23" y="316"/>
                </a:cubicBezTo>
                <a:cubicBezTo>
                  <a:pt x="23" y="322"/>
                  <a:pt x="24" y="329"/>
                  <a:pt x="22" y="334"/>
                </a:cubicBezTo>
                <a:cubicBezTo>
                  <a:pt x="21" y="339"/>
                  <a:pt x="16" y="342"/>
                  <a:pt x="12" y="346"/>
                </a:cubicBezTo>
                <a:cubicBezTo>
                  <a:pt x="9" y="342"/>
                  <a:pt x="1" y="338"/>
                  <a:pt x="1" y="334"/>
                </a:cubicBezTo>
                <a:cubicBezTo>
                  <a:pt x="1" y="292"/>
                  <a:pt x="2" y="250"/>
                  <a:pt x="2" y="208"/>
                </a:cubicBezTo>
                <a:cubicBezTo>
                  <a:pt x="2" y="151"/>
                  <a:pt x="1" y="94"/>
                  <a:pt x="1" y="37"/>
                </a:cubicBezTo>
                <a:cubicBezTo>
                  <a:pt x="0" y="24"/>
                  <a:pt x="4" y="20"/>
                  <a:pt x="19" y="15"/>
                </a:cubicBezTo>
                <a:cubicBezTo>
                  <a:pt x="63" y="0"/>
                  <a:pt x="102" y="12"/>
                  <a:pt x="142" y="30"/>
                </a:cubicBezTo>
                <a:cubicBezTo>
                  <a:pt x="172" y="43"/>
                  <a:pt x="202" y="50"/>
                  <a:pt x="234" y="34"/>
                </a:cubicBezTo>
                <a:cubicBezTo>
                  <a:pt x="244" y="28"/>
                  <a:pt x="251" y="34"/>
                  <a:pt x="251" y="45"/>
                </a:cubicBezTo>
                <a:cubicBezTo>
                  <a:pt x="251" y="94"/>
                  <a:pt x="252" y="142"/>
                  <a:pt x="250" y="191"/>
                </a:cubicBezTo>
                <a:cubicBezTo>
                  <a:pt x="250" y="198"/>
                  <a:pt x="241" y="207"/>
                  <a:pt x="234" y="211"/>
                </a:cubicBezTo>
                <a:cubicBezTo>
                  <a:pt x="199" y="227"/>
                  <a:pt x="166" y="219"/>
                  <a:pt x="132" y="206"/>
                </a:cubicBezTo>
                <a:cubicBezTo>
                  <a:pt x="106" y="195"/>
                  <a:pt x="80" y="187"/>
                  <a:pt x="49"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1" name="Freeform 38">
            <a:extLst>
              <a:ext uri="{FF2B5EF4-FFF2-40B4-BE49-F238E27FC236}">
                <a16:creationId xmlns:a16="http://schemas.microsoft.com/office/drawing/2014/main" id="{575E3DBC-8C76-4485-BCF7-8D189D445FDB}"/>
              </a:ext>
            </a:extLst>
          </p:cNvPr>
          <p:cNvSpPr>
            <a:spLocks/>
          </p:cNvSpPr>
          <p:nvPr/>
        </p:nvSpPr>
        <p:spPr bwMode="auto">
          <a:xfrm>
            <a:off x="1897063" y="3495675"/>
            <a:ext cx="311150" cy="328613"/>
          </a:xfrm>
          <a:custGeom>
            <a:avLst/>
            <a:gdLst>
              <a:gd name="T0" fmla="*/ 109 w 216"/>
              <a:gd name="T1" fmla="*/ 80 h 228"/>
              <a:gd name="T2" fmla="*/ 194 w 216"/>
              <a:gd name="T3" fmla="*/ 6 h 228"/>
              <a:gd name="T4" fmla="*/ 210 w 216"/>
              <a:gd name="T5" fmla="*/ 0 h 228"/>
              <a:gd name="T6" fmla="*/ 215 w 216"/>
              <a:gd name="T7" fmla="*/ 17 h 228"/>
              <a:gd name="T8" fmla="*/ 162 w 216"/>
              <a:gd name="T9" fmla="*/ 94 h 228"/>
              <a:gd name="T10" fmla="*/ 151 w 216"/>
              <a:gd name="T11" fmla="*/ 118 h 228"/>
              <a:gd name="T12" fmla="*/ 150 w 216"/>
              <a:gd name="T13" fmla="*/ 227 h 228"/>
              <a:gd name="T14" fmla="*/ 118 w 216"/>
              <a:gd name="T15" fmla="*/ 227 h 228"/>
              <a:gd name="T16" fmla="*/ 118 w 216"/>
              <a:gd name="T17" fmla="*/ 189 h 228"/>
              <a:gd name="T18" fmla="*/ 108 w 216"/>
              <a:gd name="T19" fmla="*/ 172 h 228"/>
              <a:gd name="T20" fmla="*/ 99 w 216"/>
              <a:gd name="T21" fmla="*/ 189 h 228"/>
              <a:gd name="T22" fmla="*/ 99 w 216"/>
              <a:gd name="T23" fmla="*/ 228 h 228"/>
              <a:gd name="T24" fmla="*/ 66 w 216"/>
              <a:gd name="T25" fmla="*/ 228 h 228"/>
              <a:gd name="T26" fmla="*/ 65 w 216"/>
              <a:gd name="T27" fmla="*/ 116 h 228"/>
              <a:gd name="T28" fmla="*/ 54 w 216"/>
              <a:gd name="T29" fmla="*/ 92 h 228"/>
              <a:gd name="T30" fmla="*/ 2 w 216"/>
              <a:gd name="T31" fmla="*/ 18 h 228"/>
              <a:gd name="T32" fmla="*/ 4 w 216"/>
              <a:gd name="T33" fmla="*/ 1 h 228"/>
              <a:gd name="T34" fmla="*/ 21 w 216"/>
              <a:gd name="T35" fmla="*/ 5 h 228"/>
              <a:gd name="T36" fmla="*/ 109 w 216"/>
              <a:gd name="T37"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28">
                <a:moveTo>
                  <a:pt x="109" y="80"/>
                </a:moveTo>
                <a:cubicBezTo>
                  <a:pt x="140" y="60"/>
                  <a:pt x="175" y="42"/>
                  <a:pt x="194" y="6"/>
                </a:cubicBezTo>
                <a:cubicBezTo>
                  <a:pt x="195" y="2"/>
                  <a:pt x="205" y="2"/>
                  <a:pt x="210" y="0"/>
                </a:cubicBezTo>
                <a:cubicBezTo>
                  <a:pt x="212" y="6"/>
                  <a:pt x="216" y="13"/>
                  <a:pt x="215" y="17"/>
                </a:cubicBezTo>
                <a:cubicBezTo>
                  <a:pt x="205" y="48"/>
                  <a:pt x="186" y="72"/>
                  <a:pt x="162" y="94"/>
                </a:cubicBezTo>
                <a:cubicBezTo>
                  <a:pt x="156" y="99"/>
                  <a:pt x="151" y="110"/>
                  <a:pt x="151" y="118"/>
                </a:cubicBezTo>
                <a:cubicBezTo>
                  <a:pt x="150" y="154"/>
                  <a:pt x="150" y="190"/>
                  <a:pt x="150" y="227"/>
                </a:cubicBezTo>
                <a:cubicBezTo>
                  <a:pt x="139" y="227"/>
                  <a:pt x="129" y="227"/>
                  <a:pt x="118" y="227"/>
                </a:cubicBezTo>
                <a:cubicBezTo>
                  <a:pt x="118" y="215"/>
                  <a:pt x="119" y="202"/>
                  <a:pt x="118" y="189"/>
                </a:cubicBezTo>
                <a:cubicBezTo>
                  <a:pt x="117" y="183"/>
                  <a:pt x="112" y="178"/>
                  <a:pt x="108" y="172"/>
                </a:cubicBezTo>
                <a:cubicBezTo>
                  <a:pt x="105" y="178"/>
                  <a:pt x="100" y="183"/>
                  <a:pt x="99" y="189"/>
                </a:cubicBezTo>
                <a:cubicBezTo>
                  <a:pt x="98" y="202"/>
                  <a:pt x="99" y="214"/>
                  <a:pt x="99" y="228"/>
                </a:cubicBezTo>
                <a:cubicBezTo>
                  <a:pt x="88" y="228"/>
                  <a:pt x="79" y="228"/>
                  <a:pt x="66" y="228"/>
                </a:cubicBezTo>
                <a:cubicBezTo>
                  <a:pt x="66" y="191"/>
                  <a:pt x="67" y="153"/>
                  <a:pt x="65" y="116"/>
                </a:cubicBezTo>
                <a:cubicBezTo>
                  <a:pt x="65" y="108"/>
                  <a:pt x="60" y="98"/>
                  <a:pt x="54" y="92"/>
                </a:cubicBezTo>
                <a:cubicBezTo>
                  <a:pt x="30" y="72"/>
                  <a:pt x="12" y="47"/>
                  <a:pt x="2" y="18"/>
                </a:cubicBezTo>
                <a:cubicBezTo>
                  <a:pt x="0" y="13"/>
                  <a:pt x="3" y="7"/>
                  <a:pt x="4" y="1"/>
                </a:cubicBezTo>
                <a:cubicBezTo>
                  <a:pt x="10" y="2"/>
                  <a:pt x="20" y="1"/>
                  <a:pt x="21" y="5"/>
                </a:cubicBezTo>
                <a:cubicBezTo>
                  <a:pt x="41" y="41"/>
                  <a:pt x="76" y="60"/>
                  <a:pt x="109" y="8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2" name="Freeform 39">
            <a:extLst>
              <a:ext uri="{FF2B5EF4-FFF2-40B4-BE49-F238E27FC236}">
                <a16:creationId xmlns:a16="http://schemas.microsoft.com/office/drawing/2014/main" id="{7449697C-6A71-436B-B8D6-895A9FB2E27B}"/>
              </a:ext>
            </a:extLst>
          </p:cNvPr>
          <p:cNvSpPr>
            <a:spLocks/>
          </p:cNvSpPr>
          <p:nvPr/>
        </p:nvSpPr>
        <p:spPr bwMode="auto">
          <a:xfrm>
            <a:off x="606426" y="6192838"/>
            <a:ext cx="539750" cy="285750"/>
          </a:xfrm>
          <a:custGeom>
            <a:avLst/>
            <a:gdLst>
              <a:gd name="T0" fmla="*/ 58 w 375"/>
              <a:gd name="T1" fmla="*/ 176 h 199"/>
              <a:gd name="T2" fmla="*/ 18 w 375"/>
              <a:gd name="T3" fmla="*/ 175 h 199"/>
              <a:gd name="T4" fmla="*/ 0 w 375"/>
              <a:gd name="T5" fmla="*/ 160 h 199"/>
              <a:gd name="T6" fmla="*/ 18 w 375"/>
              <a:gd name="T7" fmla="*/ 144 h 199"/>
              <a:gd name="T8" fmla="*/ 58 w 375"/>
              <a:gd name="T9" fmla="*/ 143 h 199"/>
              <a:gd name="T10" fmla="*/ 100 w 375"/>
              <a:gd name="T11" fmla="*/ 63 h 199"/>
              <a:gd name="T12" fmla="*/ 100 w 375"/>
              <a:gd name="T13" fmla="*/ 49 h 199"/>
              <a:gd name="T14" fmla="*/ 85 w 375"/>
              <a:gd name="T15" fmla="*/ 26 h 199"/>
              <a:gd name="T16" fmla="*/ 87 w 375"/>
              <a:gd name="T17" fmla="*/ 1 h 199"/>
              <a:gd name="T18" fmla="*/ 111 w 375"/>
              <a:gd name="T19" fmla="*/ 6 h 199"/>
              <a:gd name="T20" fmla="*/ 172 w 375"/>
              <a:gd name="T21" fmla="*/ 32 h 199"/>
              <a:gd name="T22" fmla="*/ 227 w 375"/>
              <a:gd name="T23" fmla="*/ 36 h 199"/>
              <a:gd name="T24" fmla="*/ 253 w 375"/>
              <a:gd name="T25" fmla="*/ 25 h 199"/>
              <a:gd name="T26" fmla="*/ 264 w 375"/>
              <a:gd name="T27" fmla="*/ 7 h 199"/>
              <a:gd name="T28" fmla="*/ 287 w 375"/>
              <a:gd name="T29" fmla="*/ 3 h 199"/>
              <a:gd name="T30" fmla="*/ 292 w 375"/>
              <a:gd name="T31" fmla="*/ 25 h 199"/>
              <a:gd name="T32" fmla="*/ 273 w 375"/>
              <a:gd name="T33" fmla="*/ 52 h 199"/>
              <a:gd name="T34" fmla="*/ 324 w 375"/>
              <a:gd name="T35" fmla="*/ 143 h 199"/>
              <a:gd name="T36" fmla="*/ 355 w 375"/>
              <a:gd name="T37" fmla="*/ 143 h 199"/>
              <a:gd name="T38" fmla="*/ 375 w 375"/>
              <a:gd name="T39" fmla="*/ 158 h 199"/>
              <a:gd name="T40" fmla="*/ 355 w 375"/>
              <a:gd name="T41" fmla="*/ 175 h 199"/>
              <a:gd name="T42" fmla="*/ 318 w 375"/>
              <a:gd name="T43" fmla="*/ 176 h 199"/>
              <a:gd name="T44" fmla="*/ 314 w 375"/>
              <a:gd name="T45" fmla="*/ 186 h 199"/>
              <a:gd name="T46" fmla="*/ 301 w 375"/>
              <a:gd name="T47" fmla="*/ 195 h 199"/>
              <a:gd name="T48" fmla="*/ 291 w 375"/>
              <a:gd name="T49" fmla="*/ 180 h 199"/>
              <a:gd name="T50" fmla="*/ 290 w 375"/>
              <a:gd name="T51" fmla="*/ 137 h 199"/>
              <a:gd name="T52" fmla="*/ 170 w 375"/>
              <a:gd name="T53" fmla="*/ 56 h 199"/>
              <a:gd name="T54" fmla="*/ 83 w 375"/>
              <a:gd name="T55" fmla="*/ 170 h 199"/>
              <a:gd name="T56" fmla="*/ 85 w 375"/>
              <a:gd name="T57" fmla="*/ 182 h 199"/>
              <a:gd name="T58" fmla="*/ 75 w 375"/>
              <a:gd name="T59" fmla="*/ 199 h 199"/>
              <a:gd name="T60" fmla="*/ 61 w 375"/>
              <a:gd name="T61" fmla="*/ 187 h 199"/>
              <a:gd name="T62" fmla="*/ 58 w 375"/>
              <a:gd name="T63"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9">
                <a:moveTo>
                  <a:pt x="58" y="176"/>
                </a:moveTo>
                <a:cubicBezTo>
                  <a:pt x="43" y="176"/>
                  <a:pt x="30" y="178"/>
                  <a:pt x="18" y="175"/>
                </a:cubicBezTo>
                <a:cubicBezTo>
                  <a:pt x="11" y="174"/>
                  <a:pt x="6" y="165"/>
                  <a:pt x="0" y="160"/>
                </a:cubicBezTo>
                <a:cubicBezTo>
                  <a:pt x="6" y="154"/>
                  <a:pt x="11" y="145"/>
                  <a:pt x="18" y="144"/>
                </a:cubicBezTo>
                <a:cubicBezTo>
                  <a:pt x="30" y="141"/>
                  <a:pt x="43" y="143"/>
                  <a:pt x="58" y="143"/>
                </a:cubicBezTo>
                <a:cubicBezTo>
                  <a:pt x="64" y="113"/>
                  <a:pt x="76" y="84"/>
                  <a:pt x="100" y="63"/>
                </a:cubicBezTo>
                <a:cubicBezTo>
                  <a:pt x="102" y="61"/>
                  <a:pt x="102" y="53"/>
                  <a:pt x="100" y="49"/>
                </a:cubicBezTo>
                <a:cubicBezTo>
                  <a:pt x="95" y="41"/>
                  <a:pt x="87" y="34"/>
                  <a:pt x="85" y="26"/>
                </a:cubicBezTo>
                <a:cubicBezTo>
                  <a:pt x="83" y="18"/>
                  <a:pt x="86" y="10"/>
                  <a:pt x="87" y="1"/>
                </a:cubicBezTo>
                <a:cubicBezTo>
                  <a:pt x="95" y="3"/>
                  <a:pt x="110" y="3"/>
                  <a:pt x="111" y="6"/>
                </a:cubicBezTo>
                <a:cubicBezTo>
                  <a:pt x="122" y="40"/>
                  <a:pt x="143" y="39"/>
                  <a:pt x="172" y="32"/>
                </a:cubicBezTo>
                <a:cubicBezTo>
                  <a:pt x="189" y="28"/>
                  <a:pt x="209" y="31"/>
                  <a:pt x="227" y="36"/>
                </a:cubicBezTo>
                <a:cubicBezTo>
                  <a:pt x="241" y="41"/>
                  <a:pt x="247" y="38"/>
                  <a:pt x="253" y="25"/>
                </a:cubicBezTo>
                <a:cubicBezTo>
                  <a:pt x="255" y="18"/>
                  <a:pt x="258" y="10"/>
                  <a:pt x="264" y="7"/>
                </a:cubicBezTo>
                <a:cubicBezTo>
                  <a:pt x="270" y="3"/>
                  <a:pt x="281" y="0"/>
                  <a:pt x="287" y="3"/>
                </a:cubicBezTo>
                <a:cubicBezTo>
                  <a:pt x="291" y="5"/>
                  <a:pt x="294" y="19"/>
                  <a:pt x="292" y="25"/>
                </a:cubicBezTo>
                <a:cubicBezTo>
                  <a:pt x="287" y="36"/>
                  <a:pt x="278" y="46"/>
                  <a:pt x="273" y="52"/>
                </a:cubicBezTo>
                <a:cubicBezTo>
                  <a:pt x="290" y="83"/>
                  <a:pt x="306" y="111"/>
                  <a:pt x="324" y="143"/>
                </a:cubicBezTo>
                <a:cubicBezTo>
                  <a:pt x="330" y="143"/>
                  <a:pt x="343" y="141"/>
                  <a:pt x="355" y="143"/>
                </a:cubicBezTo>
                <a:cubicBezTo>
                  <a:pt x="363" y="145"/>
                  <a:pt x="368" y="153"/>
                  <a:pt x="375" y="158"/>
                </a:cubicBezTo>
                <a:cubicBezTo>
                  <a:pt x="368" y="164"/>
                  <a:pt x="363" y="173"/>
                  <a:pt x="355" y="175"/>
                </a:cubicBezTo>
                <a:cubicBezTo>
                  <a:pt x="344" y="178"/>
                  <a:pt x="331" y="176"/>
                  <a:pt x="318" y="176"/>
                </a:cubicBezTo>
                <a:cubicBezTo>
                  <a:pt x="317" y="179"/>
                  <a:pt x="317" y="183"/>
                  <a:pt x="314" y="186"/>
                </a:cubicBezTo>
                <a:cubicBezTo>
                  <a:pt x="311" y="190"/>
                  <a:pt x="305" y="192"/>
                  <a:pt x="301" y="195"/>
                </a:cubicBezTo>
                <a:cubicBezTo>
                  <a:pt x="298" y="190"/>
                  <a:pt x="292" y="185"/>
                  <a:pt x="291" y="180"/>
                </a:cubicBezTo>
                <a:cubicBezTo>
                  <a:pt x="290" y="166"/>
                  <a:pt x="293" y="151"/>
                  <a:pt x="290" y="137"/>
                </a:cubicBezTo>
                <a:cubicBezTo>
                  <a:pt x="278" y="82"/>
                  <a:pt x="226" y="47"/>
                  <a:pt x="170" y="56"/>
                </a:cubicBezTo>
                <a:cubicBezTo>
                  <a:pt x="117" y="64"/>
                  <a:pt x="78" y="115"/>
                  <a:pt x="83" y="170"/>
                </a:cubicBezTo>
                <a:cubicBezTo>
                  <a:pt x="84" y="174"/>
                  <a:pt x="86" y="179"/>
                  <a:pt x="85" y="182"/>
                </a:cubicBezTo>
                <a:cubicBezTo>
                  <a:pt x="83" y="188"/>
                  <a:pt x="78" y="193"/>
                  <a:pt x="75" y="199"/>
                </a:cubicBezTo>
                <a:cubicBezTo>
                  <a:pt x="70" y="195"/>
                  <a:pt x="65" y="192"/>
                  <a:pt x="61" y="187"/>
                </a:cubicBezTo>
                <a:cubicBezTo>
                  <a:pt x="59" y="185"/>
                  <a:pt x="59" y="180"/>
                  <a:pt x="58"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3" name="Freeform 40">
            <a:extLst>
              <a:ext uri="{FF2B5EF4-FFF2-40B4-BE49-F238E27FC236}">
                <a16:creationId xmlns:a16="http://schemas.microsoft.com/office/drawing/2014/main" id="{799ECFF4-5BF3-4E8C-A2DE-CBD1CC65E592}"/>
              </a:ext>
            </a:extLst>
          </p:cNvPr>
          <p:cNvSpPr>
            <a:spLocks/>
          </p:cNvSpPr>
          <p:nvPr/>
        </p:nvSpPr>
        <p:spPr bwMode="auto">
          <a:xfrm>
            <a:off x="5665788" y="5757863"/>
            <a:ext cx="271463" cy="260350"/>
          </a:xfrm>
          <a:custGeom>
            <a:avLst/>
            <a:gdLst>
              <a:gd name="T0" fmla="*/ 65 w 188"/>
              <a:gd name="T1" fmla="*/ 0 h 181"/>
              <a:gd name="T2" fmla="*/ 181 w 188"/>
              <a:gd name="T3" fmla="*/ 92 h 181"/>
              <a:gd name="T4" fmla="*/ 188 w 188"/>
              <a:gd name="T5" fmla="*/ 99 h 181"/>
              <a:gd name="T6" fmla="*/ 125 w 188"/>
              <a:gd name="T7" fmla="*/ 178 h 181"/>
              <a:gd name="T8" fmla="*/ 112 w 188"/>
              <a:gd name="T9" fmla="*/ 179 h 181"/>
              <a:gd name="T10" fmla="*/ 4 w 188"/>
              <a:gd name="T11" fmla="*/ 94 h 181"/>
              <a:gd name="T12" fmla="*/ 2 w 188"/>
              <a:gd name="T13" fmla="*/ 80 h 181"/>
              <a:gd name="T14" fmla="*/ 65 w 188"/>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81">
                <a:moveTo>
                  <a:pt x="65" y="0"/>
                </a:moveTo>
                <a:cubicBezTo>
                  <a:pt x="105" y="32"/>
                  <a:pt x="143" y="62"/>
                  <a:pt x="181" y="92"/>
                </a:cubicBezTo>
                <a:cubicBezTo>
                  <a:pt x="183" y="94"/>
                  <a:pt x="185" y="96"/>
                  <a:pt x="188" y="99"/>
                </a:cubicBezTo>
                <a:cubicBezTo>
                  <a:pt x="167" y="126"/>
                  <a:pt x="146" y="152"/>
                  <a:pt x="125" y="178"/>
                </a:cubicBezTo>
                <a:cubicBezTo>
                  <a:pt x="123" y="181"/>
                  <a:pt x="114" y="181"/>
                  <a:pt x="112" y="179"/>
                </a:cubicBezTo>
                <a:cubicBezTo>
                  <a:pt x="75" y="151"/>
                  <a:pt x="39" y="123"/>
                  <a:pt x="4" y="94"/>
                </a:cubicBezTo>
                <a:cubicBezTo>
                  <a:pt x="1" y="92"/>
                  <a:pt x="0" y="83"/>
                  <a:pt x="2" y="80"/>
                </a:cubicBezTo>
                <a:cubicBezTo>
                  <a:pt x="22" y="54"/>
                  <a:pt x="43" y="28"/>
                  <a:pt x="6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4" name="Freeform 41">
            <a:extLst>
              <a:ext uri="{FF2B5EF4-FFF2-40B4-BE49-F238E27FC236}">
                <a16:creationId xmlns:a16="http://schemas.microsoft.com/office/drawing/2014/main" id="{77C6C860-5343-4A49-860D-7479A8766A4B}"/>
              </a:ext>
            </a:extLst>
          </p:cNvPr>
          <p:cNvSpPr>
            <a:spLocks/>
          </p:cNvSpPr>
          <p:nvPr/>
        </p:nvSpPr>
        <p:spPr bwMode="auto">
          <a:xfrm>
            <a:off x="538163" y="2600325"/>
            <a:ext cx="665163" cy="352425"/>
          </a:xfrm>
          <a:custGeom>
            <a:avLst/>
            <a:gdLst>
              <a:gd name="T0" fmla="*/ 341 w 463"/>
              <a:gd name="T1" fmla="*/ 18 h 245"/>
              <a:gd name="T2" fmla="*/ 354 w 463"/>
              <a:gd name="T3" fmla="*/ 1 h 245"/>
              <a:gd name="T4" fmla="*/ 446 w 463"/>
              <a:gd name="T5" fmla="*/ 80 h 245"/>
              <a:gd name="T6" fmla="*/ 404 w 463"/>
              <a:gd name="T7" fmla="*/ 195 h 245"/>
              <a:gd name="T8" fmla="*/ 220 w 463"/>
              <a:gd name="T9" fmla="*/ 242 h 245"/>
              <a:gd name="T10" fmla="*/ 72 w 463"/>
              <a:gd name="T11" fmla="*/ 199 h 245"/>
              <a:gd name="T12" fmla="*/ 74 w 463"/>
              <a:gd name="T13" fmla="*/ 24 h 245"/>
              <a:gd name="T14" fmla="*/ 118 w 463"/>
              <a:gd name="T15" fmla="*/ 0 h 245"/>
              <a:gd name="T16" fmla="*/ 130 w 463"/>
              <a:gd name="T17" fmla="*/ 16 h 245"/>
              <a:gd name="T18" fmla="*/ 77 w 463"/>
              <a:gd name="T19" fmla="*/ 48 h 245"/>
              <a:gd name="T20" fmla="*/ 73 w 463"/>
              <a:gd name="T21" fmla="*/ 173 h 245"/>
              <a:gd name="T22" fmla="*/ 110 w 463"/>
              <a:gd name="T23" fmla="*/ 196 h 245"/>
              <a:gd name="T24" fmla="*/ 232 w 463"/>
              <a:gd name="T25" fmla="*/ 222 h 245"/>
              <a:gd name="T26" fmla="*/ 391 w 463"/>
              <a:gd name="T27" fmla="*/ 179 h 245"/>
              <a:gd name="T28" fmla="*/ 392 w 463"/>
              <a:gd name="T29" fmla="*/ 46 h 245"/>
              <a:gd name="T30" fmla="*/ 356 w 463"/>
              <a:gd name="T31" fmla="*/ 25 h 245"/>
              <a:gd name="T32" fmla="*/ 341 w 463"/>
              <a:gd name="T33" fmla="*/ 1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 h="245">
                <a:moveTo>
                  <a:pt x="341" y="18"/>
                </a:moveTo>
                <a:cubicBezTo>
                  <a:pt x="346" y="11"/>
                  <a:pt x="350" y="6"/>
                  <a:pt x="354" y="1"/>
                </a:cubicBezTo>
                <a:cubicBezTo>
                  <a:pt x="391" y="20"/>
                  <a:pt x="429" y="38"/>
                  <a:pt x="446" y="80"/>
                </a:cubicBezTo>
                <a:cubicBezTo>
                  <a:pt x="463" y="121"/>
                  <a:pt x="447" y="165"/>
                  <a:pt x="404" y="195"/>
                </a:cubicBezTo>
                <a:cubicBezTo>
                  <a:pt x="349" y="234"/>
                  <a:pt x="285" y="245"/>
                  <a:pt x="220" y="242"/>
                </a:cubicBezTo>
                <a:cubicBezTo>
                  <a:pt x="167" y="240"/>
                  <a:pt x="117" y="229"/>
                  <a:pt x="72" y="199"/>
                </a:cubicBezTo>
                <a:cubicBezTo>
                  <a:pt x="0" y="149"/>
                  <a:pt x="1" y="72"/>
                  <a:pt x="74" y="24"/>
                </a:cubicBezTo>
                <a:cubicBezTo>
                  <a:pt x="88" y="15"/>
                  <a:pt x="102" y="8"/>
                  <a:pt x="118" y="0"/>
                </a:cubicBezTo>
                <a:cubicBezTo>
                  <a:pt x="122" y="6"/>
                  <a:pt x="126" y="11"/>
                  <a:pt x="130" y="16"/>
                </a:cubicBezTo>
                <a:cubicBezTo>
                  <a:pt x="113" y="27"/>
                  <a:pt x="93" y="35"/>
                  <a:pt x="77" y="48"/>
                </a:cubicBezTo>
                <a:cubicBezTo>
                  <a:pt x="28" y="84"/>
                  <a:pt x="26" y="134"/>
                  <a:pt x="73" y="173"/>
                </a:cubicBezTo>
                <a:cubicBezTo>
                  <a:pt x="84" y="182"/>
                  <a:pt x="97" y="190"/>
                  <a:pt x="110" y="196"/>
                </a:cubicBezTo>
                <a:cubicBezTo>
                  <a:pt x="149" y="215"/>
                  <a:pt x="190" y="222"/>
                  <a:pt x="232" y="222"/>
                </a:cubicBezTo>
                <a:cubicBezTo>
                  <a:pt x="289" y="222"/>
                  <a:pt x="344" y="212"/>
                  <a:pt x="391" y="179"/>
                </a:cubicBezTo>
                <a:cubicBezTo>
                  <a:pt x="445" y="141"/>
                  <a:pt x="445" y="84"/>
                  <a:pt x="392" y="46"/>
                </a:cubicBezTo>
                <a:cubicBezTo>
                  <a:pt x="381" y="37"/>
                  <a:pt x="368" y="31"/>
                  <a:pt x="356" y="25"/>
                </a:cubicBezTo>
                <a:cubicBezTo>
                  <a:pt x="352" y="22"/>
                  <a:pt x="348" y="21"/>
                  <a:pt x="34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5" name="Freeform 42">
            <a:extLst>
              <a:ext uri="{FF2B5EF4-FFF2-40B4-BE49-F238E27FC236}">
                <a16:creationId xmlns:a16="http://schemas.microsoft.com/office/drawing/2014/main" id="{806342C9-8C62-416B-8E15-C21DDC8D9B69}"/>
              </a:ext>
            </a:extLst>
          </p:cNvPr>
          <p:cNvSpPr>
            <a:spLocks/>
          </p:cNvSpPr>
          <p:nvPr/>
        </p:nvSpPr>
        <p:spPr bwMode="auto">
          <a:xfrm>
            <a:off x="731838" y="2257425"/>
            <a:ext cx="288925" cy="182563"/>
          </a:xfrm>
          <a:custGeom>
            <a:avLst/>
            <a:gdLst>
              <a:gd name="T0" fmla="*/ 102 w 201"/>
              <a:gd name="T1" fmla="*/ 127 h 127"/>
              <a:gd name="T2" fmla="*/ 34 w 201"/>
              <a:gd name="T3" fmla="*/ 105 h 127"/>
              <a:gd name="T4" fmla="*/ 34 w 201"/>
              <a:gd name="T5" fmla="*/ 26 h 127"/>
              <a:gd name="T6" fmla="*/ 168 w 201"/>
              <a:gd name="T7" fmla="*/ 26 h 127"/>
              <a:gd name="T8" fmla="*/ 167 w 201"/>
              <a:gd name="T9" fmla="*/ 105 h 127"/>
              <a:gd name="T10" fmla="*/ 102 w 201"/>
              <a:gd name="T11" fmla="*/ 127 h 127"/>
            </a:gdLst>
            <a:ahLst/>
            <a:cxnLst>
              <a:cxn ang="0">
                <a:pos x="T0" y="T1"/>
              </a:cxn>
              <a:cxn ang="0">
                <a:pos x="T2" y="T3"/>
              </a:cxn>
              <a:cxn ang="0">
                <a:pos x="T4" y="T5"/>
              </a:cxn>
              <a:cxn ang="0">
                <a:pos x="T6" y="T7"/>
              </a:cxn>
              <a:cxn ang="0">
                <a:pos x="T8" y="T9"/>
              </a:cxn>
              <a:cxn ang="0">
                <a:pos x="T10" y="T11"/>
              </a:cxn>
            </a:cxnLst>
            <a:rect l="0" t="0" r="r" b="b"/>
            <a:pathLst>
              <a:path w="201" h="127">
                <a:moveTo>
                  <a:pt x="102" y="127"/>
                </a:moveTo>
                <a:cubicBezTo>
                  <a:pt x="79" y="119"/>
                  <a:pt x="55" y="115"/>
                  <a:pt x="34" y="105"/>
                </a:cubicBezTo>
                <a:cubicBezTo>
                  <a:pt x="0" y="87"/>
                  <a:pt x="1" y="45"/>
                  <a:pt x="34" y="26"/>
                </a:cubicBezTo>
                <a:cubicBezTo>
                  <a:pt x="78" y="0"/>
                  <a:pt x="124" y="1"/>
                  <a:pt x="168" y="26"/>
                </a:cubicBezTo>
                <a:cubicBezTo>
                  <a:pt x="201" y="45"/>
                  <a:pt x="200" y="87"/>
                  <a:pt x="167" y="105"/>
                </a:cubicBezTo>
                <a:cubicBezTo>
                  <a:pt x="147" y="115"/>
                  <a:pt x="125" y="119"/>
                  <a:pt x="102" y="12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6" name="Freeform 43">
            <a:extLst>
              <a:ext uri="{FF2B5EF4-FFF2-40B4-BE49-F238E27FC236}">
                <a16:creationId xmlns:a16="http://schemas.microsoft.com/office/drawing/2014/main" id="{3E17334D-15EB-4CA7-BE8F-C5A658C58594}"/>
              </a:ext>
            </a:extLst>
          </p:cNvPr>
          <p:cNvSpPr>
            <a:spLocks/>
          </p:cNvSpPr>
          <p:nvPr/>
        </p:nvSpPr>
        <p:spPr bwMode="auto">
          <a:xfrm>
            <a:off x="1724026" y="1281113"/>
            <a:ext cx="271463" cy="300038"/>
          </a:xfrm>
          <a:custGeom>
            <a:avLst/>
            <a:gdLst>
              <a:gd name="T0" fmla="*/ 60 w 188"/>
              <a:gd name="T1" fmla="*/ 47 h 209"/>
              <a:gd name="T2" fmla="*/ 25 w 188"/>
              <a:gd name="T3" fmla="*/ 88 h 209"/>
              <a:gd name="T4" fmla="*/ 1 w 188"/>
              <a:gd name="T5" fmla="*/ 96 h 209"/>
              <a:gd name="T6" fmla="*/ 3 w 188"/>
              <a:gd name="T7" fmla="*/ 72 h 209"/>
              <a:gd name="T8" fmla="*/ 77 w 188"/>
              <a:gd name="T9" fmla="*/ 7 h 209"/>
              <a:gd name="T10" fmla="*/ 113 w 188"/>
              <a:gd name="T11" fmla="*/ 13 h 209"/>
              <a:gd name="T12" fmla="*/ 181 w 188"/>
              <a:gd name="T13" fmla="*/ 67 h 209"/>
              <a:gd name="T14" fmla="*/ 188 w 188"/>
              <a:gd name="T15" fmla="*/ 83 h 209"/>
              <a:gd name="T16" fmla="*/ 171 w 188"/>
              <a:gd name="T17" fmla="*/ 88 h 209"/>
              <a:gd name="T18" fmla="*/ 110 w 188"/>
              <a:gd name="T19" fmla="*/ 63 h 209"/>
              <a:gd name="T20" fmla="*/ 100 w 188"/>
              <a:gd name="T21" fmla="*/ 96 h 209"/>
              <a:gd name="T22" fmla="*/ 144 w 188"/>
              <a:gd name="T23" fmla="*/ 115 h 209"/>
              <a:gd name="T24" fmla="*/ 157 w 188"/>
              <a:gd name="T25" fmla="*/ 128 h 209"/>
              <a:gd name="T26" fmla="*/ 162 w 188"/>
              <a:gd name="T27" fmla="*/ 191 h 209"/>
              <a:gd name="T28" fmla="*/ 150 w 188"/>
              <a:gd name="T29" fmla="*/ 209 h 209"/>
              <a:gd name="T30" fmla="*/ 133 w 188"/>
              <a:gd name="T31" fmla="*/ 194 h 209"/>
              <a:gd name="T32" fmla="*/ 80 w 188"/>
              <a:gd name="T33" fmla="*/ 134 h 209"/>
              <a:gd name="T34" fmla="*/ 66 w 188"/>
              <a:gd name="T35" fmla="*/ 130 h 209"/>
              <a:gd name="T36" fmla="*/ 49 w 188"/>
              <a:gd name="T37" fmla="*/ 89 h 209"/>
              <a:gd name="T38" fmla="*/ 62 w 188"/>
              <a:gd name="T39" fmla="*/ 55 h 209"/>
              <a:gd name="T40" fmla="*/ 60 w 188"/>
              <a:gd name="T41" fmla="*/ 4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09">
                <a:moveTo>
                  <a:pt x="60" y="47"/>
                </a:moveTo>
                <a:cubicBezTo>
                  <a:pt x="47" y="63"/>
                  <a:pt x="37" y="77"/>
                  <a:pt x="25" y="88"/>
                </a:cubicBezTo>
                <a:cubicBezTo>
                  <a:pt x="19" y="93"/>
                  <a:pt x="9" y="93"/>
                  <a:pt x="1" y="96"/>
                </a:cubicBezTo>
                <a:cubicBezTo>
                  <a:pt x="1" y="88"/>
                  <a:pt x="0" y="79"/>
                  <a:pt x="3" y="72"/>
                </a:cubicBezTo>
                <a:cubicBezTo>
                  <a:pt x="18" y="40"/>
                  <a:pt x="47" y="22"/>
                  <a:pt x="77" y="7"/>
                </a:cubicBezTo>
                <a:cubicBezTo>
                  <a:pt x="91" y="0"/>
                  <a:pt x="103" y="2"/>
                  <a:pt x="113" y="13"/>
                </a:cubicBezTo>
                <a:cubicBezTo>
                  <a:pt x="134" y="34"/>
                  <a:pt x="151" y="58"/>
                  <a:pt x="181" y="67"/>
                </a:cubicBezTo>
                <a:cubicBezTo>
                  <a:pt x="185" y="68"/>
                  <a:pt x="186" y="78"/>
                  <a:pt x="188" y="83"/>
                </a:cubicBezTo>
                <a:cubicBezTo>
                  <a:pt x="182" y="85"/>
                  <a:pt x="175" y="90"/>
                  <a:pt x="171" y="88"/>
                </a:cubicBezTo>
                <a:cubicBezTo>
                  <a:pt x="151" y="81"/>
                  <a:pt x="132" y="72"/>
                  <a:pt x="110" y="63"/>
                </a:cubicBezTo>
                <a:cubicBezTo>
                  <a:pt x="107" y="72"/>
                  <a:pt x="104" y="83"/>
                  <a:pt x="100" y="96"/>
                </a:cubicBezTo>
                <a:cubicBezTo>
                  <a:pt x="115" y="102"/>
                  <a:pt x="130" y="108"/>
                  <a:pt x="144" y="115"/>
                </a:cubicBezTo>
                <a:cubicBezTo>
                  <a:pt x="149" y="117"/>
                  <a:pt x="156" y="123"/>
                  <a:pt x="157" y="128"/>
                </a:cubicBezTo>
                <a:cubicBezTo>
                  <a:pt x="160" y="149"/>
                  <a:pt x="162" y="170"/>
                  <a:pt x="162" y="191"/>
                </a:cubicBezTo>
                <a:cubicBezTo>
                  <a:pt x="163" y="197"/>
                  <a:pt x="154" y="203"/>
                  <a:pt x="150" y="209"/>
                </a:cubicBezTo>
                <a:cubicBezTo>
                  <a:pt x="144" y="204"/>
                  <a:pt x="133" y="199"/>
                  <a:pt x="133" y="194"/>
                </a:cubicBezTo>
                <a:cubicBezTo>
                  <a:pt x="134" y="157"/>
                  <a:pt x="115" y="138"/>
                  <a:pt x="80" y="134"/>
                </a:cubicBezTo>
                <a:cubicBezTo>
                  <a:pt x="75" y="134"/>
                  <a:pt x="71" y="131"/>
                  <a:pt x="66" y="130"/>
                </a:cubicBezTo>
                <a:cubicBezTo>
                  <a:pt x="43" y="121"/>
                  <a:pt x="40" y="112"/>
                  <a:pt x="49" y="89"/>
                </a:cubicBezTo>
                <a:cubicBezTo>
                  <a:pt x="54" y="78"/>
                  <a:pt x="58" y="66"/>
                  <a:pt x="62" y="55"/>
                </a:cubicBezTo>
                <a:cubicBezTo>
                  <a:pt x="63" y="54"/>
                  <a:pt x="62" y="53"/>
                  <a:pt x="60" y="4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7" name="Freeform 44">
            <a:extLst>
              <a:ext uri="{FF2B5EF4-FFF2-40B4-BE49-F238E27FC236}">
                <a16:creationId xmlns:a16="http://schemas.microsoft.com/office/drawing/2014/main" id="{57BBE105-BCF5-4160-81A6-5DCD9FA8FE01}"/>
              </a:ext>
            </a:extLst>
          </p:cNvPr>
          <p:cNvSpPr>
            <a:spLocks/>
          </p:cNvSpPr>
          <p:nvPr/>
        </p:nvSpPr>
        <p:spPr bwMode="auto">
          <a:xfrm>
            <a:off x="1749426" y="3641725"/>
            <a:ext cx="174625" cy="239713"/>
          </a:xfrm>
          <a:custGeom>
            <a:avLst/>
            <a:gdLst>
              <a:gd name="T0" fmla="*/ 49 w 121"/>
              <a:gd name="T1" fmla="*/ 167 h 167"/>
              <a:gd name="T2" fmla="*/ 18 w 121"/>
              <a:gd name="T3" fmla="*/ 167 h 167"/>
              <a:gd name="T4" fmla="*/ 18 w 121"/>
              <a:gd name="T5" fmla="*/ 135 h 167"/>
              <a:gd name="T6" fmla="*/ 7 w 121"/>
              <a:gd name="T7" fmla="*/ 95 h 167"/>
              <a:gd name="T8" fmla="*/ 2 w 121"/>
              <a:gd name="T9" fmla="*/ 59 h 167"/>
              <a:gd name="T10" fmla="*/ 57 w 121"/>
              <a:gd name="T11" fmla="*/ 1 h 167"/>
              <a:gd name="T12" fmla="*/ 112 w 121"/>
              <a:gd name="T13" fmla="*/ 54 h 167"/>
              <a:gd name="T14" fmla="*/ 98 w 121"/>
              <a:gd name="T15" fmla="*/ 106 h 167"/>
              <a:gd name="T16" fmla="*/ 96 w 121"/>
              <a:gd name="T17" fmla="*/ 121 h 167"/>
              <a:gd name="T18" fmla="*/ 96 w 121"/>
              <a:gd name="T19" fmla="*/ 166 h 167"/>
              <a:gd name="T20" fmla="*/ 65 w 121"/>
              <a:gd name="T21" fmla="*/ 166 h 167"/>
              <a:gd name="T22" fmla="*/ 65 w 121"/>
              <a:gd name="T23" fmla="*/ 118 h 167"/>
              <a:gd name="T24" fmla="*/ 58 w 121"/>
              <a:gd name="T25" fmla="*/ 104 h 167"/>
              <a:gd name="T26" fmla="*/ 49 w 121"/>
              <a:gd name="T27" fmla="*/ 119 h 167"/>
              <a:gd name="T28" fmla="*/ 49 w 121"/>
              <a:gd name="T2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67">
                <a:moveTo>
                  <a:pt x="49" y="167"/>
                </a:moveTo>
                <a:cubicBezTo>
                  <a:pt x="38" y="167"/>
                  <a:pt x="29" y="167"/>
                  <a:pt x="18" y="167"/>
                </a:cubicBezTo>
                <a:cubicBezTo>
                  <a:pt x="18" y="155"/>
                  <a:pt x="18" y="145"/>
                  <a:pt x="18" y="135"/>
                </a:cubicBezTo>
                <a:cubicBezTo>
                  <a:pt x="18" y="120"/>
                  <a:pt x="19" y="107"/>
                  <a:pt x="7" y="95"/>
                </a:cubicBezTo>
                <a:cubicBezTo>
                  <a:pt x="0" y="88"/>
                  <a:pt x="2" y="71"/>
                  <a:pt x="2" y="59"/>
                </a:cubicBezTo>
                <a:cubicBezTo>
                  <a:pt x="1" y="2"/>
                  <a:pt x="2" y="2"/>
                  <a:pt x="57" y="1"/>
                </a:cubicBezTo>
                <a:cubicBezTo>
                  <a:pt x="110" y="0"/>
                  <a:pt x="111" y="0"/>
                  <a:pt x="112" y="54"/>
                </a:cubicBezTo>
                <a:cubicBezTo>
                  <a:pt x="112" y="73"/>
                  <a:pt x="121" y="93"/>
                  <a:pt x="98" y="106"/>
                </a:cubicBezTo>
                <a:cubicBezTo>
                  <a:pt x="95" y="108"/>
                  <a:pt x="96" y="116"/>
                  <a:pt x="96" y="121"/>
                </a:cubicBezTo>
                <a:cubicBezTo>
                  <a:pt x="96" y="136"/>
                  <a:pt x="96" y="150"/>
                  <a:pt x="96" y="166"/>
                </a:cubicBezTo>
                <a:cubicBezTo>
                  <a:pt x="86" y="166"/>
                  <a:pt x="77" y="166"/>
                  <a:pt x="65" y="166"/>
                </a:cubicBezTo>
                <a:cubicBezTo>
                  <a:pt x="65" y="150"/>
                  <a:pt x="66" y="134"/>
                  <a:pt x="65" y="118"/>
                </a:cubicBezTo>
                <a:cubicBezTo>
                  <a:pt x="64" y="114"/>
                  <a:pt x="60" y="109"/>
                  <a:pt x="58" y="104"/>
                </a:cubicBezTo>
                <a:cubicBezTo>
                  <a:pt x="55" y="109"/>
                  <a:pt x="50" y="114"/>
                  <a:pt x="49" y="119"/>
                </a:cubicBezTo>
                <a:cubicBezTo>
                  <a:pt x="48" y="134"/>
                  <a:pt x="49" y="150"/>
                  <a:pt x="49" y="1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8" name="Freeform 45">
            <a:extLst>
              <a:ext uri="{FF2B5EF4-FFF2-40B4-BE49-F238E27FC236}">
                <a16:creationId xmlns:a16="http://schemas.microsoft.com/office/drawing/2014/main" id="{C8414D31-42CD-49ED-B109-1913BDDDDB6C}"/>
              </a:ext>
            </a:extLst>
          </p:cNvPr>
          <p:cNvSpPr>
            <a:spLocks/>
          </p:cNvSpPr>
          <p:nvPr/>
        </p:nvSpPr>
        <p:spPr bwMode="auto">
          <a:xfrm>
            <a:off x="769938" y="3511550"/>
            <a:ext cx="428625" cy="449263"/>
          </a:xfrm>
          <a:custGeom>
            <a:avLst/>
            <a:gdLst>
              <a:gd name="T0" fmla="*/ 176 w 298"/>
              <a:gd name="T1" fmla="*/ 308 h 312"/>
              <a:gd name="T2" fmla="*/ 188 w 298"/>
              <a:gd name="T3" fmla="*/ 285 h 312"/>
              <a:gd name="T4" fmla="*/ 216 w 298"/>
              <a:gd name="T5" fmla="*/ 246 h 312"/>
              <a:gd name="T6" fmla="*/ 270 w 298"/>
              <a:gd name="T7" fmla="*/ 147 h 312"/>
              <a:gd name="T8" fmla="*/ 201 w 298"/>
              <a:gd name="T9" fmla="*/ 177 h 312"/>
              <a:gd name="T10" fmla="*/ 201 w 298"/>
              <a:gd name="T11" fmla="*/ 92 h 312"/>
              <a:gd name="T12" fmla="*/ 201 w 298"/>
              <a:gd name="T13" fmla="*/ 66 h 312"/>
              <a:gd name="T14" fmla="*/ 182 w 298"/>
              <a:gd name="T15" fmla="*/ 39 h 312"/>
              <a:gd name="T16" fmla="*/ 163 w 298"/>
              <a:gd name="T17" fmla="*/ 65 h 312"/>
              <a:gd name="T18" fmla="*/ 163 w 298"/>
              <a:gd name="T19" fmla="*/ 137 h 312"/>
              <a:gd name="T20" fmla="*/ 162 w 298"/>
              <a:gd name="T21" fmla="*/ 154 h 312"/>
              <a:gd name="T22" fmla="*/ 156 w 298"/>
              <a:gd name="T23" fmla="*/ 155 h 312"/>
              <a:gd name="T24" fmla="*/ 152 w 298"/>
              <a:gd name="T25" fmla="*/ 136 h 312"/>
              <a:gd name="T26" fmla="*/ 151 w 298"/>
              <a:gd name="T27" fmla="*/ 44 h 312"/>
              <a:gd name="T28" fmla="*/ 133 w 298"/>
              <a:gd name="T29" fmla="*/ 19 h 312"/>
              <a:gd name="T30" fmla="*/ 115 w 298"/>
              <a:gd name="T31" fmla="*/ 44 h 312"/>
              <a:gd name="T32" fmla="*/ 111 w 298"/>
              <a:gd name="T33" fmla="*/ 92 h 312"/>
              <a:gd name="T34" fmla="*/ 103 w 298"/>
              <a:gd name="T35" fmla="*/ 82 h 312"/>
              <a:gd name="T36" fmla="*/ 102 w 298"/>
              <a:gd name="T37" fmla="*/ 48 h 312"/>
              <a:gd name="T38" fmla="*/ 84 w 298"/>
              <a:gd name="T39" fmla="*/ 28 h 312"/>
              <a:gd name="T40" fmla="*/ 67 w 298"/>
              <a:gd name="T41" fmla="*/ 48 h 312"/>
              <a:gd name="T42" fmla="*/ 66 w 298"/>
              <a:gd name="T43" fmla="*/ 72 h 312"/>
              <a:gd name="T44" fmla="*/ 15 w 298"/>
              <a:gd name="T45" fmla="*/ 77 h 312"/>
              <a:gd name="T46" fmla="*/ 18 w 298"/>
              <a:gd name="T47" fmla="*/ 49 h 312"/>
              <a:gd name="T48" fmla="*/ 61 w 298"/>
              <a:gd name="T49" fmla="*/ 19 h 312"/>
              <a:gd name="T50" fmla="*/ 144 w 298"/>
              <a:gd name="T51" fmla="*/ 3 h 312"/>
              <a:gd name="T52" fmla="*/ 200 w 298"/>
              <a:gd name="T53" fmla="*/ 24 h 312"/>
              <a:gd name="T54" fmla="*/ 221 w 298"/>
              <a:gd name="T55" fmla="*/ 62 h 312"/>
              <a:gd name="T56" fmla="*/ 221 w 298"/>
              <a:gd name="T57" fmla="*/ 120 h 312"/>
              <a:gd name="T58" fmla="*/ 269 w 298"/>
              <a:gd name="T59" fmla="*/ 123 h 312"/>
              <a:gd name="T60" fmla="*/ 282 w 298"/>
              <a:gd name="T61" fmla="*/ 174 h 312"/>
              <a:gd name="T62" fmla="*/ 239 w 298"/>
              <a:gd name="T63" fmla="*/ 245 h 312"/>
              <a:gd name="T64" fmla="*/ 183 w 298"/>
              <a:gd name="T65" fmla="*/ 312 h 312"/>
              <a:gd name="T66" fmla="*/ 176 w 298"/>
              <a:gd name="T67"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 h="312">
                <a:moveTo>
                  <a:pt x="176" y="308"/>
                </a:moveTo>
                <a:cubicBezTo>
                  <a:pt x="180" y="300"/>
                  <a:pt x="184" y="292"/>
                  <a:pt x="188" y="285"/>
                </a:cubicBezTo>
                <a:cubicBezTo>
                  <a:pt x="197" y="272"/>
                  <a:pt x="208" y="260"/>
                  <a:pt x="216" y="246"/>
                </a:cubicBezTo>
                <a:cubicBezTo>
                  <a:pt x="235" y="214"/>
                  <a:pt x="251" y="182"/>
                  <a:pt x="270" y="147"/>
                </a:cubicBezTo>
                <a:cubicBezTo>
                  <a:pt x="254" y="128"/>
                  <a:pt x="244" y="132"/>
                  <a:pt x="201" y="177"/>
                </a:cubicBezTo>
                <a:cubicBezTo>
                  <a:pt x="201" y="147"/>
                  <a:pt x="201" y="120"/>
                  <a:pt x="201" y="92"/>
                </a:cubicBezTo>
                <a:cubicBezTo>
                  <a:pt x="201" y="83"/>
                  <a:pt x="201" y="75"/>
                  <a:pt x="201" y="66"/>
                </a:cubicBezTo>
                <a:cubicBezTo>
                  <a:pt x="201" y="52"/>
                  <a:pt x="199" y="39"/>
                  <a:pt x="182" y="39"/>
                </a:cubicBezTo>
                <a:cubicBezTo>
                  <a:pt x="166" y="40"/>
                  <a:pt x="163" y="52"/>
                  <a:pt x="163" y="65"/>
                </a:cubicBezTo>
                <a:cubicBezTo>
                  <a:pt x="164" y="89"/>
                  <a:pt x="164" y="113"/>
                  <a:pt x="163" y="137"/>
                </a:cubicBezTo>
                <a:cubicBezTo>
                  <a:pt x="163" y="143"/>
                  <a:pt x="163" y="148"/>
                  <a:pt x="162" y="154"/>
                </a:cubicBezTo>
                <a:cubicBezTo>
                  <a:pt x="160" y="154"/>
                  <a:pt x="158" y="155"/>
                  <a:pt x="156" y="155"/>
                </a:cubicBezTo>
                <a:cubicBezTo>
                  <a:pt x="155" y="149"/>
                  <a:pt x="152" y="142"/>
                  <a:pt x="152" y="136"/>
                </a:cubicBezTo>
                <a:cubicBezTo>
                  <a:pt x="151" y="105"/>
                  <a:pt x="151" y="75"/>
                  <a:pt x="151" y="44"/>
                </a:cubicBezTo>
                <a:cubicBezTo>
                  <a:pt x="151" y="31"/>
                  <a:pt x="150" y="19"/>
                  <a:pt x="133" y="19"/>
                </a:cubicBezTo>
                <a:cubicBezTo>
                  <a:pt x="117" y="19"/>
                  <a:pt x="115" y="31"/>
                  <a:pt x="115" y="44"/>
                </a:cubicBezTo>
                <a:cubicBezTo>
                  <a:pt x="115" y="59"/>
                  <a:pt x="115" y="75"/>
                  <a:pt x="111" y="92"/>
                </a:cubicBezTo>
                <a:cubicBezTo>
                  <a:pt x="108" y="89"/>
                  <a:pt x="103" y="85"/>
                  <a:pt x="103" y="82"/>
                </a:cubicBezTo>
                <a:cubicBezTo>
                  <a:pt x="102" y="70"/>
                  <a:pt x="105" y="58"/>
                  <a:pt x="102" y="48"/>
                </a:cubicBezTo>
                <a:cubicBezTo>
                  <a:pt x="100" y="40"/>
                  <a:pt x="90" y="35"/>
                  <a:pt x="84" y="28"/>
                </a:cubicBezTo>
                <a:cubicBezTo>
                  <a:pt x="78" y="35"/>
                  <a:pt x="70" y="40"/>
                  <a:pt x="67" y="48"/>
                </a:cubicBezTo>
                <a:cubicBezTo>
                  <a:pt x="64" y="54"/>
                  <a:pt x="66" y="62"/>
                  <a:pt x="66" y="72"/>
                </a:cubicBezTo>
                <a:cubicBezTo>
                  <a:pt x="46" y="60"/>
                  <a:pt x="29" y="59"/>
                  <a:pt x="15" y="77"/>
                </a:cubicBezTo>
                <a:cubicBezTo>
                  <a:pt x="0" y="69"/>
                  <a:pt x="0" y="56"/>
                  <a:pt x="18" y="49"/>
                </a:cubicBezTo>
                <a:cubicBezTo>
                  <a:pt x="36" y="42"/>
                  <a:pt x="47" y="27"/>
                  <a:pt x="61" y="19"/>
                </a:cubicBezTo>
                <a:cubicBezTo>
                  <a:pt x="86" y="6"/>
                  <a:pt x="117" y="0"/>
                  <a:pt x="144" y="3"/>
                </a:cubicBezTo>
                <a:cubicBezTo>
                  <a:pt x="161" y="4"/>
                  <a:pt x="180" y="18"/>
                  <a:pt x="200" y="24"/>
                </a:cubicBezTo>
                <a:cubicBezTo>
                  <a:pt x="216" y="29"/>
                  <a:pt x="221" y="46"/>
                  <a:pt x="221" y="62"/>
                </a:cubicBezTo>
                <a:cubicBezTo>
                  <a:pt x="221" y="82"/>
                  <a:pt x="221" y="103"/>
                  <a:pt x="221" y="120"/>
                </a:cubicBezTo>
                <a:cubicBezTo>
                  <a:pt x="238" y="121"/>
                  <a:pt x="255" y="119"/>
                  <a:pt x="269" y="123"/>
                </a:cubicBezTo>
                <a:cubicBezTo>
                  <a:pt x="295" y="131"/>
                  <a:pt x="298" y="152"/>
                  <a:pt x="282" y="174"/>
                </a:cubicBezTo>
                <a:cubicBezTo>
                  <a:pt x="266" y="196"/>
                  <a:pt x="251" y="220"/>
                  <a:pt x="239" y="245"/>
                </a:cubicBezTo>
                <a:cubicBezTo>
                  <a:pt x="225" y="272"/>
                  <a:pt x="211" y="297"/>
                  <a:pt x="183" y="312"/>
                </a:cubicBezTo>
                <a:cubicBezTo>
                  <a:pt x="181" y="311"/>
                  <a:pt x="179" y="309"/>
                  <a:pt x="176" y="30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299" name="Freeform 46">
            <a:extLst>
              <a:ext uri="{FF2B5EF4-FFF2-40B4-BE49-F238E27FC236}">
                <a16:creationId xmlns:a16="http://schemas.microsoft.com/office/drawing/2014/main" id="{D0583B7B-E676-44D7-B1F9-FD170B90ED86}"/>
              </a:ext>
            </a:extLst>
          </p:cNvPr>
          <p:cNvSpPr>
            <a:spLocks/>
          </p:cNvSpPr>
          <p:nvPr/>
        </p:nvSpPr>
        <p:spPr bwMode="auto">
          <a:xfrm>
            <a:off x="2187576" y="3689350"/>
            <a:ext cx="158750" cy="234950"/>
          </a:xfrm>
          <a:custGeom>
            <a:avLst/>
            <a:gdLst>
              <a:gd name="T0" fmla="*/ 16 w 110"/>
              <a:gd name="T1" fmla="*/ 158 h 163"/>
              <a:gd name="T2" fmla="*/ 15 w 110"/>
              <a:gd name="T3" fmla="*/ 124 h 163"/>
              <a:gd name="T4" fmla="*/ 6 w 110"/>
              <a:gd name="T5" fmla="*/ 99 h 163"/>
              <a:gd name="T6" fmla="*/ 1 w 110"/>
              <a:gd name="T7" fmla="*/ 85 h 163"/>
              <a:gd name="T8" fmla="*/ 1 w 110"/>
              <a:gd name="T9" fmla="*/ 27 h 163"/>
              <a:gd name="T10" fmla="*/ 28 w 110"/>
              <a:gd name="T11" fmla="*/ 0 h 163"/>
              <a:gd name="T12" fmla="*/ 82 w 110"/>
              <a:gd name="T13" fmla="*/ 0 h 163"/>
              <a:gd name="T14" fmla="*/ 109 w 110"/>
              <a:gd name="T15" fmla="*/ 27 h 163"/>
              <a:gd name="T16" fmla="*/ 109 w 110"/>
              <a:gd name="T17" fmla="*/ 83 h 163"/>
              <a:gd name="T18" fmla="*/ 106 w 110"/>
              <a:gd name="T19" fmla="*/ 96 h 163"/>
              <a:gd name="T20" fmla="*/ 93 w 110"/>
              <a:gd name="T21" fmla="*/ 133 h 163"/>
              <a:gd name="T22" fmla="*/ 61 w 110"/>
              <a:gd name="T23" fmla="*/ 158 h 163"/>
              <a:gd name="T24" fmla="*/ 61 w 110"/>
              <a:gd name="T25" fmla="*/ 117 h 163"/>
              <a:gd name="T26" fmla="*/ 55 w 110"/>
              <a:gd name="T27" fmla="*/ 104 h 163"/>
              <a:gd name="T28" fmla="*/ 48 w 110"/>
              <a:gd name="T29" fmla="*/ 117 h 163"/>
              <a:gd name="T30" fmla="*/ 48 w 110"/>
              <a:gd name="T31" fmla="*/ 159 h 163"/>
              <a:gd name="T32" fmla="*/ 32 w 110"/>
              <a:gd name="T33" fmla="*/ 160 h 163"/>
              <a:gd name="T34" fmla="*/ 16 w 110"/>
              <a:gd name="T3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63">
                <a:moveTo>
                  <a:pt x="16" y="158"/>
                </a:moveTo>
                <a:cubicBezTo>
                  <a:pt x="16" y="146"/>
                  <a:pt x="17" y="135"/>
                  <a:pt x="15" y="124"/>
                </a:cubicBezTo>
                <a:cubicBezTo>
                  <a:pt x="14" y="116"/>
                  <a:pt x="9" y="108"/>
                  <a:pt x="6" y="99"/>
                </a:cubicBezTo>
                <a:cubicBezTo>
                  <a:pt x="4" y="94"/>
                  <a:pt x="1" y="90"/>
                  <a:pt x="1" y="85"/>
                </a:cubicBezTo>
                <a:cubicBezTo>
                  <a:pt x="0" y="65"/>
                  <a:pt x="0" y="46"/>
                  <a:pt x="1" y="27"/>
                </a:cubicBezTo>
                <a:cubicBezTo>
                  <a:pt x="1" y="9"/>
                  <a:pt x="11" y="0"/>
                  <a:pt x="28" y="0"/>
                </a:cubicBezTo>
                <a:cubicBezTo>
                  <a:pt x="46" y="0"/>
                  <a:pt x="64" y="0"/>
                  <a:pt x="82" y="0"/>
                </a:cubicBezTo>
                <a:cubicBezTo>
                  <a:pt x="100" y="0"/>
                  <a:pt x="109" y="10"/>
                  <a:pt x="109" y="27"/>
                </a:cubicBezTo>
                <a:cubicBezTo>
                  <a:pt x="110" y="46"/>
                  <a:pt x="110" y="64"/>
                  <a:pt x="109" y="83"/>
                </a:cubicBezTo>
                <a:cubicBezTo>
                  <a:pt x="109" y="87"/>
                  <a:pt x="108" y="94"/>
                  <a:pt x="106" y="96"/>
                </a:cubicBezTo>
                <a:cubicBezTo>
                  <a:pt x="90" y="105"/>
                  <a:pt x="93" y="119"/>
                  <a:pt x="93" y="133"/>
                </a:cubicBezTo>
                <a:cubicBezTo>
                  <a:pt x="93" y="162"/>
                  <a:pt x="93" y="163"/>
                  <a:pt x="61" y="158"/>
                </a:cubicBezTo>
                <a:cubicBezTo>
                  <a:pt x="61" y="144"/>
                  <a:pt x="62" y="130"/>
                  <a:pt x="61" y="117"/>
                </a:cubicBezTo>
                <a:cubicBezTo>
                  <a:pt x="61" y="112"/>
                  <a:pt x="57" y="108"/>
                  <a:pt x="55" y="104"/>
                </a:cubicBezTo>
                <a:cubicBezTo>
                  <a:pt x="53" y="108"/>
                  <a:pt x="48" y="113"/>
                  <a:pt x="48" y="117"/>
                </a:cubicBezTo>
                <a:cubicBezTo>
                  <a:pt x="47" y="130"/>
                  <a:pt x="48" y="144"/>
                  <a:pt x="48" y="159"/>
                </a:cubicBezTo>
                <a:cubicBezTo>
                  <a:pt x="42" y="159"/>
                  <a:pt x="37" y="160"/>
                  <a:pt x="32" y="160"/>
                </a:cubicBezTo>
                <a:cubicBezTo>
                  <a:pt x="27" y="160"/>
                  <a:pt x="23" y="159"/>
                  <a:pt x="16" y="15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0" name="Freeform 47">
            <a:extLst>
              <a:ext uri="{FF2B5EF4-FFF2-40B4-BE49-F238E27FC236}">
                <a16:creationId xmlns:a16="http://schemas.microsoft.com/office/drawing/2014/main" id="{478D88A9-DD17-4CEF-811B-6BFFCD0AAE63}"/>
              </a:ext>
            </a:extLst>
          </p:cNvPr>
          <p:cNvSpPr>
            <a:spLocks/>
          </p:cNvSpPr>
          <p:nvPr/>
        </p:nvSpPr>
        <p:spPr bwMode="auto">
          <a:xfrm>
            <a:off x="5705476" y="5014913"/>
            <a:ext cx="177800" cy="225425"/>
          </a:xfrm>
          <a:custGeom>
            <a:avLst/>
            <a:gdLst>
              <a:gd name="T0" fmla="*/ 25 w 124"/>
              <a:gd name="T1" fmla="*/ 0 h 157"/>
              <a:gd name="T2" fmla="*/ 124 w 124"/>
              <a:gd name="T3" fmla="*/ 16 h 157"/>
              <a:gd name="T4" fmla="*/ 110 w 124"/>
              <a:gd name="T5" fmla="*/ 103 h 157"/>
              <a:gd name="T6" fmla="*/ 104 w 124"/>
              <a:gd name="T7" fmla="*/ 134 h 157"/>
              <a:gd name="T8" fmla="*/ 78 w 124"/>
              <a:gd name="T9" fmla="*/ 153 h 157"/>
              <a:gd name="T10" fmla="*/ 19 w 124"/>
              <a:gd name="T11" fmla="*/ 143 h 157"/>
              <a:gd name="T12" fmla="*/ 3 w 124"/>
              <a:gd name="T13" fmla="*/ 123 h 157"/>
              <a:gd name="T14" fmla="*/ 25 w 12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57">
                <a:moveTo>
                  <a:pt x="25" y="0"/>
                </a:moveTo>
                <a:cubicBezTo>
                  <a:pt x="58" y="6"/>
                  <a:pt x="89" y="11"/>
                  <a:pt x="124" y="16"/>
                </a:cubicBezTo>
                <a:cubicBezTo>
                  <a:pt x="119" y="46"/>
                  <a:pt x="114" y="74"/>
                  <a:pt x="110" y="103"/>
                </a:cubicBezTo>
                <a:cubicBezTo>
                  <a:pt x="108" y="113"/>
                  <a:pt x="104" y="124"/>
                  <a:pt x="104" y="134"/>
                </a:cubicBezTo>
                <a:cubicBezTo>
                  <a:pt x="104" y="155"/>
                  <a:pt x="95" y="157"/>
                  <a:pt x="78" y="153"/>
                </a:cubicBezTo>
                <a:cubicBezTo>
                  <a:pt x="58" y="149"/>
                  <a:pt x="39" y="145"/>
                  <a:pt x="19" y="143"/>
                </a:cubicBezTo>
                <a:cubicBezTo>
                  <a:pt x="5" y="142"/>
                  <a:pt x="0" y="137"/>
                  <a:pt x="3" y="123"/>
                </a:cubicBezTo>
                <a:cubicBezTo>
                  <a:pt x="10" y="83"/>
                  <a:pt x="17" y="43"/>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1" name="Freeform 48">
            <a:extLst>
              <a:ext uri="{FF2B5EF4-FFF2-40B4-BE49-F238E27FC236}">
                <a16:creationId xmlns:a16="http://schemas.microsoft.com/office/drawing/2014/main" id="{2407C339-9E0C-4CC0-8148-0EB494AE11A0}"/>
              </a:ext>
            </a:extLst>
          </p:cNvPr>
          <p:cNvSpPr>
            <a:spLocks/>
          </p:cNvSpPr>
          <p:nvPr/>
        </p:nvSpPr>
        <p:spPr bwMode="auto">
          <a:xfrm>
            <a:off x="2214563" y="6156325"/>
            <a:ext cx="231775" cy="242888"/>
          </a:xfrm>
          <a:custGeom>
            <a:avLst/>
            <a:gdLst>
              <a:gd name="T0" fmla="*/ 66 w 162"/>
              <a:gd name="T1" fmla="*/ 169 h 169"/>
              <a:gd name="T2" fmla="*/ 4 w 162"/>
              <a:gd name="T3" fmla="*/ 110 h 169"/>
              <a:gd name="T4" fmla="*/ 3 w 162"/>
              <a:gd name="T5" fmla="*/ 92 h 169"/>
              <a:gd name="T6" fmla="*/ 90 w 162"/>
              <a:gd name="T7" fmla="*/ 0 h 169"/>
              <a:gd name="T8" fmla="*/ 162 w 162"/>
              <a:gd name="T9" fmla="*/ 69 h 169"/>
              <a:gd name="T10" fmla="*/ 66 w 162"/>
              <a:gd name="T11" fmla="*/ 169 h 169"/>
            </a:gdLst>
            <a:ahLst/>
            <a:cxnLst>
              <a:cxn ang="0">
                <a:pos x="T0" y="T1"/>
              </a:cxn>
              <a:cxn ang="0">
                <a:pos x="T2" y="T3"/>
              </a:cxn>
              <a:cxn ang="0">
                <a:pos x="T4" y="T5"/>
              </a:cxn>
              <a:cxn ang="0">
                <a:pos x="T6" y="T7"/>
              </a:cxn>
              <a:cxn ang="0">
                <a:pos x="T8" y="T9"/>
              </a:cxn>
              <a:cxn ang="0">
                <a:pos x="T10" y="T11"/>
              </a:cxn>
            </a:cxnLst>
            <a:rect l="0" t="0" r="r" b="b"/>
            <a:pathLst>
              <a:path w="162" h="169">
                <a:moveTo>
                  <a:pt x="66" y="169"/>
                </a:moveTo>
                <a:cubicBezTo>
                  <a:pt x="44" y="148"/>
                  <a:pt x="23" y="130"/>
                  <a:pt x="4" y="110"/>
                </a:cubicBezTo>
                <a:cubicBezTo>
                  <a:pt x="1" y="107"/>
                  <a:pt x="0" y="95"/>
                  <a:pt x="3" y="92"/>
                </a:cubicBezTo>
                <a:cubicBezTo>
                  <a:pt x="31" y="62"/>
                  <a:pt x="59" y="32"/>
                  <a:pt x="90" y="0"/>
                </a:cubicBezTo>
                <a:cubicBezTo>
                  <a:pt x="114" y="24"/>
                  <a:pt x="138" y="46"/>
                  <a:pt x="162" y="69"/>
                </a:cubicBezTo>
                <a:cubicBezTo>
                  <a:pt x="129" y="103"/>
                  <a:pt x="98" y="135"/>
                  <a:pt x="66" y="16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2" name="Freeform 49">
            <a:extLst>
              <a:ext uri="{FF2B5EF4-FFF2-40B4-BE49-F238E27FC236}">
                <a16:creationId xmlns:a16="http://schemas.microsoft.com/office/drawing/2014/main" id="{81A9FD4F-2F6D-420D-B7DF-E6A6124C74ED}"/>
              </a:ext>
            </a:extLst>
          </p:cNvPr>
          <p:cNvSpPr>
            <a:spLocks/>
          </p:cNvSpPr>
          <p:nvPr/>
        </p:nvSpPr>
        <p:spPr bwMode="auto">
          <a:xfrm>
            <a:off x="4591051" y="6203950"/>
            <a:ext cx="104775" cy="257175"/>
          </a:xfrm>
          <a:custGeom>
            <a:avLst/>
            <a:gdLst>
              <a:gd name="T0" fmla="*/ 73 w 73"/>
              <a:gd name="T1" fmla="*/ 179 h 179"/>
              <a:gd name="T2" fmla="*/ 0 w 73"/>
              <a:gd name="T3" fmla="*/ 179 h 179"/>
              <a:gd name="T4" fmla="*/ 0 w 73"/>
              <a:gd name="T5" fmla="*/ 1 h 179"/>
              <a:gd name="T6" fmla="*/ 65 w 73"/>
              <a:gd name="T7" fmla="*/ 1 h 179"/>
              <a:gd name="T8" fmla="*/ 73 w 73"/>
              <a:gd name="T9" fmla="*/ 10 h 179"/>
              <a:gd name="T10" fmla="*/ 73 w 73"/>
              <a:gd name="T11" fmla="*/ 179 h 179"/>
            </a:gdLst>
            <a:ahLst/>
            <a:cxnLst>
              <a:cxn ang="0">
                <a:pos x="T0" y="T1"/>
              </a:cxn>
              <a:cxn ang="0">
                <a:pos x="T2" y="T3"/>
              </a:cxn>
              <a:cxn ang="0">
                <a:pos x="T4" y="T5"/>
              </a:cxn>
              <a:cxn ang="0">
                <a:pos x="T6" y="T7"/>
              </a:cxn>
              <a:cxn ang="0">
                <a:pos x="T8" y="T9"/>
              </a:cxn>
              <a:cxn ang="0">
                <a:pos x="T10" y="T11"/>
              </a:cxn>
            </a:cxnLst>
            <a:rect l="0" t="0" r="r" b="b"/>
            <a:pathLst>
              <a:path w="73" h="179">
                <a:moveTo>
                  <a:pt x="73" y="179"/>
                </a:moveTo>
                <a:cubicBezTo>
                  <a:pt x="47" y="179"/>
                  <a:pt x="25" y="179"/>
                  <a:pt x="0" y="179"/>
                </a:cubicBezTo>
                <a:cubicBezTo>
                  <a:pt x="0" y="120"/>
                  <a:pt x="0" y="62"/>
                  <a:pt x="0" y="1"/>
                </a:cubicBezTo>
                <a:cubicBezTo>
                  <a:pt x="21" y="1"/>
                  <a:pt x="43" y="0"/>
                  <a:pt x="65" y="1"/>
                </a:cubicBezTo>
                <a:cubicBezTo>
                  <a:pt x="68" y="1"/>
                  <a:pt x="73" y="7"/>
                  <a:pt x="73" y="10"/>
                </a:cubicBezTo>
                <a:cubicBezTo>
                  <a:pt x="73" y="65"/>
                  <a:pt x="73" y="121"/>
                  <a:pt x="73" y="17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3" name="Freeform 50">
            <a:extLst>
              <a:ext uri="{FF2B5EF4-FFF2-40B4-BE49-F238E27FC236}">
                <a16:creationId xmlns:a16="http://schemas.microsoft.com/office/drawing/2014/main" id="{AAEB715C-1DA1-442D-9BB2-518C25AF78CF}"/>
              </a:ext>
            </a:extLst>
          </p:cNvPr>
          <p:cNvSpPr>
            <a:spLocks/>
          </p:cNvSpPr>
          <p:nvPr/>
        </p:nvSpPr>
        <p:spPr bwMode="auto">
          <a:xfrm>
            <a:off x="635001" y="5000625"/>
            <a:ext cx="441325" cy="230188"/>
          </a:xfrm>
          <a:custGeom>
            <a:avLst/>
            <a:gdLst>
              <a:gd name="T0" fmla="*/ 126 w 306"/>
              <a:gd name="T1" fmla="*/ 0 h 160"/>
              <a:gd name="T2" fmla="*/ 126 w 306"/>
              <a:gd name="T3" fmla="*/ 20 h 160"/>
              <a:gd name="T4" fmla="*/ 82 w 306"/>
              <a:gd name="T5" fmla="*/ 31 h 160"/>
              <a:gd name="T6" fmla="*/ 49 w 306"/>
              <a:gd name="T7" fmla="*/ 47 h 160"/>
              <a:gd name="T8" fmla="*/ 50 w 306"/>
              <a:gd name="T9" fmla="*/ 108 h 160"/>
              <a:gd name="T10" fmla="*/ 120 w 306"/>
              <a:gd name="T11" fmla="*/ 133 h 160"/>
              <a:gd name="T12" fmla="*/ 236 w 306"/>
              <a:gd name="T13" fmla="*/ 121 h 160"/>
              <a:gd name="T14" fmla="*/ 265 w 306"/>
              <a:gd name="T15" fmla="*/ 104 h 160"/>
              <a:gd name="T16" fmla="*/ 265 w 306"/>
              <a:gd name="T17" fmla="*/ 53 h 160"/>
              <a:gd name="T18" fmla="*/ 200 w 306"/>
              <a:gd name="T19" fmla="*/ 24 h 160"/>
              <a:gd name="T20" fmla="*/ 188 w 306"/>
              <a:gd name="T21" fmla="*/ 0 h 160"/>
              <a:gd name="T22" fmla="*/ 286 w 306"/>
              <a:gd name="T23" fmla="*/ 44 h 160"/>
              <a:gd name="T24" fmla="*/ 284 w 306"/>
              <a:gd name="T25" fmla="*/ 115 h 160"/>
              <a:gd name="T26" fmla="*/ 191 w 306"/>
              <a:gd name="T27" fmla="*/ 154 h 160"/>
              <a:gd name="T28" fmla="*/ 54 w 306"/>
              <a:gd name="T29" fmla="*/ 136 h 160"/>
              <a:gd name="T30" fmla="*/ 25 w 306"/>
              <a:gd name="T31" fmla="*/ 116 h 160"/>
              <a:gd name="T32" fmla="*/ 27 w 306"/>
              <a:gd name="T33" fmla="*/ 37 h 160"/>
              <a:gd name="T34" fmla="*/ 126 w 306"/>
              <a:gd name="T3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160">
                <a:moveTo>
                  <a:pt x="126" y="0"/>
                </a:moveTo>
                <a:cubicBezTo>
                  <a:pt x="126" y="8"/>
                  <a:pt x="126" y="14"/>
                  <a:pt x="126" y="20"/>
                </a:cubicBezTo>
                <a:cubicBezTo>
                  <a:pt x="111" y="24"/>
                  <a:pt x="96" y="26"/>
                  <a:pt x="82" y="31"/>
                </a:cubicBezTo>
                <a:cubicBezTo>
                  <a:pt x="70" y="35"/>
                  <a:pt x="59" y="40"/>
                  <a:pt x="49" y="47"/>
                </a:cubicBezTo>
                <a:cubicBezTo>
                  <a:pt x="22" y="65"/>
                  <a:pt x="21" y="92"/>
                  <a:pt x="50" y="108"/>
                </a:cubicBezTo>
                <a:cubicBezTo>
                  <a:pt x="71" y="120"/>
                  <a:pt x="96" y="128"/>
                  <a:pt x="120" y="133"/>
                </a:cubicBezTo>
                <a:cubicBezTo>
                  <a:pt x="159" y="141"/>
                  <a:pt x="198" y="136"/>
                  <a:pt x="236" y="121"/>
                </a:cubicBezTo>
                <a:cubicBezTo>
                  <a:pt x="246" y="117"/>
                  <a:pt x="256" y="111"/>
                  <a:pt x="265" y="104"/>
                </a:cubicBezTo>
                <a:cubicBezTo>
                  <a:pt x="285" y="87"/>
                  <a:pt x="286" y="67"/>
                  <a:pt x="265" y="53"/>
                </a:cubicBezTo>
                <a:cubicBezTo>
                  <a:pt x="245" y="40"/>
                  <a:pt x="222" y="32"/>
                  <a:pt x="200" y="24"/>
                </a:cubicBezTo>
                <a:cubicBezTo>
                  <a:pt x="184" y="19"/>
                  <a:pt x="183" y="20"/>
                  <a:pt x="188" y="0"/>
                </a:cubicBezTo>
                <a:cubicBezTo>
                  <a:pt x="225" y="6"/>
                  <a:pt x="260" y="14"/>
                  <a:pt x="286" y="44"/>
                </a:cubicBezTo>
                <a:cubicBezTo>
                  <a:pt x="306" y="66"/>
                  <a:pt x="306" y="93"/>
                  <a:pt x="284" y="115"/>
                </a:cubicBezTo>
                <a:cubicBezTo>
                  <a:pt x="259" y="141"/>
                  <a:pt x="225" y="150"/>
                  <a:pt x="191" y="154"/>
                </a:cubicBezTo>
                <a:cubicBezTo>
                  <a:pt x="144" y="160"/>
                  <a:pt x="97" y="158"/>
                  <a:pt x="54" y="136"/>
                </a:cubicBezTo>
                <a:cubicBezTo>
                  <a:pt x="44" y="131"/>
                  <a:pt x="33" y="124"/>
                  <a:pt x="25" y="116"/>
                </a:cubicBezTo>
                <a:cubicBezTo>
                  <a:pt x="0" y="92"/>
                  <a:pt x="1" y="61"/>
                  <a:pt x="27" y="37"/>
                </a:cubicBezTo>
                <a:cubicBezTo>
                  <a:pt x="55" y="13"/>
                  <a:pt x="89" y="5"/>
                  <a:pt x="12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4" name="Freeform 51">
            <a:extLst>
              <a:ext uri="{FF2B5EF4-FFF2-40B4-BE49-F238E27FC236}">
                <a16:creationId xmlns:a16="http://schemas.microsoft.com/office/drawing/2014/main" id="{5D0FC423-3EEA-42E6-AF9D-0EC9E3399A09}"/>
              </a:ext>
            </a:extLst>
          </p:cNvPr>
          <p:cNvSpPr>
            <a:spLocks/>
          </p:cNvSpPr>
          <p:nvPr/>
        </p:nvSpPr>
        <p:spPr bwMode="auto">
          <a:xfrm>
            <a:off x="5237163" y="3717925"/>
            <a:ext cx="222250" cy="182563"/>
          </a:xfrm>
          <a:custGeom>
            <a:avLst/>
            <a:gdLst>
              <a:gd name="T0" fmla="*/ 155 w 155"/>
              <a:gd name="T1" fmla="*/ 42 h 127"/>
              <a:gd name="T2" fmla="*/ 126 w 155"/>
              <a:gd name="T3" fmla="*/ 119 h 127"/>
              <a:gd name="T4" fmla="*/ 111 w 155"/>
              <a:gd name="T5" fmla="*/ 126 h 127"/>
              <a:gd name="T6" fmla="*/ 0 w 155"/>
              <a:gd name="T7" fmla="*/ 84 h 127"/>
              <a:gd name="T8" fmla="*/ 29 w 155"/>
              <a:gd name="T9" fmla="*/ 5 h 127"/>
              <a:gd name="T10" fmla="*/ 43 w 155"/>
              <a:gd name="T11" fmla="*/ 1 h 127"/>
              <a:gd name="T12" fmla="*/ 155 w 155"/>
              <a:gd name="T13" fmla="*/ 42 h 127"/>
            </a:gdLst>
            <a:ahLst/>
            <a:cxnLst>
              <a:cxn ang="0">
                <a:pos x="T0" y="T1"/>
              </a:cxn>
              <a:cxn ang="0">
                <a:pos x="T2" y="T3"/>
              </a:cxn>
              <a:cxn ang="0">
                <a:pos x="T4" y="T5"/>
              </a:cxn>
              <a:cxn ang="0">
                <a:pos x="T6" y="T7"/>
              </a:cxn>
              <a:cxn ang="0">
                <a:pos x="T8" y="T9"/>
              </a:cxn>
              <a:cxn ang="0">
                <a:pos x="T10" y="T11"/>
              </a:cxn>
              <a:cxn ang="0">
                <a:pos x="T12" y="T13"/>
              </a:cxn>
            </a:cxnLst>
            <a:rect l="0" t="0" r="r" b="b"/>
            <a:pathLst>
              <a:path w="155" h="127">
                <a:moveTo>
                  <a:pt x="155" y="42"/>
                </a:moveTo>
                <a:cubicBezTo>
                  <a:pt x="145" y="70"/>
                  <a:pt x="136" y="95"/>
                  <a:pt x="126" y="119"/>
                </a:cubicBezTo>
                <a:cubicBezTo>
                  <a:pt x="125" y="123"/>
                  <a:pt x="115" y="127"/>
                  <a:pt x="111" y="126"/>
                </a:cubicBezTo>
                <a:cubicBezTo>
                  <a:pt x="75" y="113"/>
                  <a:pt x="38" y="99"/>
                  <a:pt x="0" y="84"/>
                </a:cubicBezTo>
                <a:cubicBezTo>
                  <a:pt x="10" y="57"/>
                  <a:pt x="19" y="31"/>
                  <a:pt x="29" y="5"/>
                </a:cubicBezTo>
                <a:cubicBezTo>
                  <a:pt x="30" y="2"/>
                  <a:pt x="39" y="0"/>
                  <a:pt x="43" y="1"/>
                </a:cubicBezTo>
                <a:cubicBezTo>
                  <a:pt x="80" y="14"/>
                  <a:pt x="116" y="28"/>
                  <a:pt x="155" y="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5" name="Freeform 52">
            <a:extLst>
              <a:ext uri="{FF2B5EF4-FFF2-40B4-BE49-F238E27FC236}">
                <a16:creationId xmlns:a16="http://schemas.microsoft.com/office/drawing/2014/main" id="{FD4AADB4-2FE0-4686-AB3D-B48A5DF7A56B}"/>
              </a:ext>
            </a:extLst>
          </p:cNvPr>
          <p:cNvSpPr>
            <a:spLocks/>
          </p:cNvSpPr>
          <p:nvPr/>
        </p:nvSpPr>
        <p:spPr bwMode="auto">
          <a:xfrm>
            <a:off x="2968626" y="4732338"/>
            <a:ext cx="449263" cy="430213"/>
          </a:xfrm>
          <a:custGeom>
            <a:avLst/>
            <a:gdLst>
              <a:gd name="T0" fmla="*/ 0 w 312"/>
              <a:gd name="T1" fmla="*/ 229 h 299"/>
              <a:gd name="T2" fmla="*/ 275 w 312"/>
              <a:gd name="T3" fmla="*/ 73 h 299"/>
              <a:gd name="T4" fmla="*/ 309 w 312"/>
              <a:gd name="T5" fmla="*/ 101 h 299"/>
              <a:gd name="T6" fmla="*/ 312 w 312"/>
              <a:gd name="T7" fmla="*/ 119 h 299"/>
              <a:gd name="T8" fmla="*/ 293 w 312"/>
              <a:gd name="T9" fmla="*/ 118 h 299"/>
              <a:gd name="T10" fmla="*/ 167 w 312"/>
              <a:gd name="T11" fmla="*/ 74 h 299"/>
              <a:gd name="T12" fmla="*/ 31 w 312"/>
              <a:gd name="T13" fmla="*/ 272 h 299"/>
              <a:gd name="T14" fmla="*/ 34 w 312"/>
              <a:gd name="T15" fmla="*/ 279 h 299"/>
              <a:gd name="T16" fmla="*/ 26 w 312"/>
              <a:gd name="T17" fmla="*/ 299 h 299"/>
              <a:gd name="T18" fmla="*/ 10 w 312"/>
              <a:gd name="T19" fmla="*/ 286 h 299"/>
              <a:gd name="T20" fmla="*/ 2 w 312"/>
              <a:gd name="T21" fmla="*/ 257 h 299"/>
              <a:gd name="T22" fmla="*/ 0 w 312"/>
              <a:gd name="T23" fmla="*/ 2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299">
                <a:moveTo>
                  <a:pt x="0" y="229"/>
                </a:moveTo>
                <a:cubicBezTo>
                  <a:pt x="0" y="93"/>
                  <a:pt x="150" y="0"/>
                  <a:pt x="275" y="73"/>
                </a:cubicBezTo>
                <a:cubicBezTo>
                  <a:pt x="287" y="81"/>
                  <a:pt x="299" y="91"/>
                  <a:pt x="309" y="101"/>
                </a:cubicBezTo>
                <a:cubicBezTo>
                  <a:pt x="312" y="105"/>
                  <a:pt x="311" y="113"/>
                  <a:pt x="312" y="119"/>
                </a:cubicBezTo>
                <a:cubicBezTo>
                  <a:pt x="305" y="119"/>
                  <a:pt x="296" y="121"/>
                  <a:pt x="293" y="118"/>
                </a:cubicBezTo>
                <a:cubicBezTo>
                  <a:pt x="257" y="85"/>
                  <a:pt x="215" y="71"/>
                  <a:pt x="167" y="74"/>
                </a:cubicBezTo>
                <a:cubicBezTo>
                  <a:pt x="64" y="82"/>
                  <a:pt x="6" y="186"/>
                  <a:pt x="31" y="272"/>
                </a:cubicBezTo>
                <a:cubicBezTo>
                  <a:pt x="32" y="274"/>
                  <a:pt x="34" y="277"/>
                  <a:pt x="34" y="279"/>
                </a:cubicBezTo>
                <a:cubicBezTo>
                  <a:pt x="32" y="286"/>
                  <a:pt x="29" y="292"/>
                  <a:pt x="26" y="299"/>
                </a:cubicBezTo>
                <a:cubicBezTo>
                  <a:pt x="21" y="294"/>
                  <a:pt x="13" y="292"/>
                  <a:pt x="10" y="286"/>
                </a:cubicBezTo>
                <a:cubicBezTo>
                  <a:pt x="5" y="277"/>
                  <a:pt x="4" y="267"/>
                  <a:pt x="2" y="257"/>
                </a:cubicBezTo>
                <a:cubicBezTo>
                  <a:pt x="1" y="248"/>
                  <a:pt x="1" y="239"/>
                  <a:pt x="0" y="2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6" name="Freeform 53">
            <a:extLst>
              <a:ext uri="{FF2B5EF4-FFF2-40B4-BE49-F238E27FC236}">
                <a16:creationId xmlns:a16="http://schemas.microsoft.com/office/drawing/2014/main" id="{952BEFC4-4081-48A8-805B-F3061D751B32}"/>
              </a:ext>
            </a:extLst>
          </p:cNvPr>
          <p:cNvSpPr>
            <a:spLocks/>
          </p:cNvSpPr>
          <p:nvPr/>
        </p:nvSpPr>
        <p:spPr bwMode="auto">
          <a:xfrm>
            <a:off x="700088" y="2481263"/>
            <a:ext cx="355600" cy="173038"/>
          </a:xfrm>
          <a:custGeom>
            <a:avLst/>
            <a:gdLst>
              <a:gd name="T0" fmla="*/ 214 w 247"/>
              <a:gd name="T1" fmla="*/ 4 h 121"/>
              <a:gd name="T2" fmla="*/ 196 w 247"/>
              <a:gd name="T3" fmla="*/ 97 h 121"/>
              <a:gd name="T4" fmla="*/ 39 w 247"/>
              <a:gd name="T5" fmla="*/ 91 h 121"/>
              <a:gd name="T6" fmla="*/ 37 w 247"/>
              <a:gd name="T7" fmla="*/ 0 h 121"/>
              <a:gd name="T8" fmla="*/ 84 w 247"/>
              <a:gd name="T9" fmla="*/ 63 h 121"/>
              <a:gd name="T10" fmla="*/ 188 w 247"/>
              <a:gd name="T11" fmla="*/ 49 h 121"/>
              <a:gd name="T12" fmla="*/ 214 w 247"/>
              <a:gd name="T13" fmla="*/ 4 h 121"/>
            </a:gdLst>
            <a:ahLst/>
            <a:cxnLst>
              <a:cxn ang="0">
                <a:pos x="T0" y="T1"/>
              </a:cxn>
              <a:cxn ang="0">
                <a:pos x="T2" y="T3"/>
              </a:cxn>
              <a:cxn ang="0">
                <a:pos x="T4" y="T5"/>
              </a:cxn>
              <a:cxn ang="0">
                <a:pos x="T6" y="T7"/>
              </a:cxn>
              <a:cxn ang="0">
                <a:pos x="T8" y="T9"/>
              </a:cxn>
              <a:cxn ang="0">
                <a:pos x="T10" y="T11"/>
              </a:cxn>
              <a:cxn ang="0">
                <a:pos x="T12" y="T13"/>
              </a:cxn>
            </a:cxnLst>
            <a:rect l="0" t="0" r="r" b="b"/>
            <a:pathLst>
              <a:path w="247" h="121">
                <a:moveTo>
                  <a:pt x="214" y="4"/>
                </a:moveTo>
                <a:cubicBezTo>
                  <a:pt x="247" y="31"/>
                  <a:pt x="242" y="76"/>
                  <a:pt x="196" y="97"/>
                </a:cubicBezTo>
                <a:cubicBezTo>
                  <a:pt x="144" y="120"/>
                  <a:pt x="90" y="121"/>
                  <a:pt x="39" y="91"/>
                </a:cubicBezTo>
                <a:cubicBezTo>
                  <a:pt x="2" y="69"/>
                  <a:pt x="0" y="27"/>
                  <a:pt x="37" y="0"/>
                </a:cubicBezTo>
                <a:cubicBezTo>
                  <a:pt x="34" y="35"/>
                  <a:pt x="55" y="53"/>
                  <a:pt x="84" y="63"/>
                </a:cubicBezTo>
                <a:cubicBezTo>
                  <a:pt x="120" y="75"/>
                  <a:pt x="157" y="71"/>
                  <a:pt x="188" y="49"/>
                </a:cubicBezTo>
                <a:cubicBezTo>
                  <a:pt x="200" y="39"/>
                  <a:pt x="205" y="20"/>
                  <a:pt x="214"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7" name="Freeform 54">
            <a:extLst>
              <a:ext uri="{FF2B5EF4-FFF2-40B4-BE49-F238E27FC236}">
                <a16:creationId xmlns:a16="http://schemas.microsoft.com/office/drawing/2014/main" id="{1D7744F0-82EE-4316-A1D2-02576DA078E1}"/>
              </a:ext>
            </a:extLst>
          </p:cNvPr>
          <p:cNvSpPr>
            <a:spLocks/>
          </p:cNvSpPr>
          <p:nvPr/>
        </p:nvSpPr>
        <p:spPr bwMode="auto">
          <a:xfrm>
            <a:off x="649288" y="2643188"/>
            <a:ext cx="444500" cy="250825"/>
          </a:xfrm>
          <a:custGeom>
            <a:avLst/>
            <a:gdLst>
              <a:gd name="T0" fmla="*/ 189 w 309"/>
              <a:gd name="T1" fmla="*/ 20 h 174"/>
              <a:gd name="T2" fmla="*/ 279 w 309"/>
              <a:gd name="T3" fmla="*/ 37 h 174"/>
              <a:gd name="T4" fmla="*/ 298 w 309"/>
              <a:gd name="T5" fmla="*/ 100 h 174"/>
              <a:gd name="T6" fmla="*/ 262 w 309"/>
              <a:gd name="T7" fmla="*/ 138 h 174"/>
              <a:gd name="T8" fmla="*/ 54 w 309"/>
              <a:gd name="T9" fmla="*/ 138 h 174"/>
              <a:gd name="T10" fmla="*/ 51 w 309"/>
              <a:gd name="T11" fmla="*/ 27 h 174"/>
              <a:gd name="T12" fmla="*/ 126 w 309"/>
              <a:gd name="T13" fmla="*/ 20 h 174"/>
              <a:gd name="T14" fmla="*/ 110 w 309"/>
              <a:gd name="T15" fmla="*/ 26 h 174"/>
              <a:gd name="T16" fmla="*/ 57 w 309"/>
              <a:gd name="T17" fmla="*/ 48 h 174"/>
              <a:gd name="T18" fmla="*/ 56 w 309"/>
              <a:gd name="T19" fmla="*/ 115 h 174"/>
              <a:gd name="T20" fmla="*/ 189 w 309"/>
              <a:gd name="T21" fmla="*/ 140 h 174"/>
              <a:gd name="T22" fmla="*/ 263 w 309"/>
              <a:gd name="T23" fmla="*/ 113 h 174"/>
              <a:gd name="T24" fmla="*/ 260 w 309"/>
              <a:gd name="T25" fmla="*/ 48 h 174"/>
              <a:gd name="T26" fmla="*/ 209 w 309"/>
              <a:gd name="T27" fmla="*/ 27 h 174"/>
              <a:gd name="T28" fmla="*/ 189 w 309"/>
              <a:gd name="T29" fmla="*/ 2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9" h="174">
                <a:moveTo>
                  <a:pt x="189" y="20"/>
                </a:moveTo>
                <a:cubicBezTo>
                  <a:pt x="228" y="2"/>
                  <a:pt x="255" y="17"/>
                  <a:pt x="279" y="37"/>
                </a:cubicBezTo>
                <a:cubicBezTo>
                  <a:pt x="301" y="54"/>
                  <a:pt x="309" y="77"/>
                  <a:pt x="298" y="100"/>
                </a:cubicBezTo>
                <a:cubicBezTo>
                  <a:pt x="290" y="115"/>
                  <a:pt x="277" y="131"/>
                  <a:pt x="262" y="138"/>
                </a:cubicBezTo>
                <a:cubicBezTo>
                  <a:pt x="193" y="173"/>
                  <a:pt x="122" y="174"/>
                  <a:pt x="54" y="138"/>
                </a:cubicBezTo>
                <a:cubicBezTo>
                  <a:pt x="1" y="110"/>
                  <a:pt x="0" y="58"/>
                  <a:pt x="51" y="27"/>
                </a:cubicBezTo>
                <a:cubicBezTo>
                  <a:pt x="73" y="14"/>
                  <a:pt x="96" y="0"/>
                  <a:pt x="126" y="20"/>
                </a:cubicBezTo>
                <a:cubicBezTo>
                  <a:pt x="118" y="23"/>
                  <a:pt x="114" y="25"/>
                  <a:pt x="110" y="26"/>
                </a:cubicBezTo>
                <a:cubicBezTo>
                  <a:pt x="92" y="34"/>
                  <a:pt x="73" y="39"/>
                  <a:pt x="57" y="48"/>
                </a:cubicBezTo>
                <a:cubicBezTo>
                  <a:pt x="27" y="67"/>
                  <a:pt x="27" y="96"/>
                  <a:pt x="56" y="115"/>
                </a:cubicBezTo>
                <a:cubicBezTo>
                  <a:pt x="97" y="143"/>
                  <a:pt x="143" y="148"/>
                  <a:pt x="189" y="140"/>
                </a:cubicBezTo>
                <a:cubicBezTo>
                  <a:pt x="214" y="136"/>
                  <a:pt x="240" y="127"/>
                  <a:pt x="263" y="113"/>
                </a:cubicBezTo>
                <a:cubicBezTo>
                  <a:pt x="292" y="96"/>
                  <a:pt x="290" y="66"/>
                  <a:pt x="260" y="48"/>
                </a:cubicBezTo>
                <a:cubicBezTo>
                  <a:pt x="244" y="39"/>
                  <a:pt x="226" y="34"/>
                  <a:pt x="209" y="27"/>
                </a:cubicBezTo>
                <a:cubicBezTo>
                  <a:pt x="204" y="25"/>
                  <a:pt x="199" y="23"/>
                  <a:pt x="189" y="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8" name="Freeform 55">
            <a:extLst>
              <a:ext uri="{FF2B5EF4-FFF2-40B4-BE49-F238E27FC236}">
                <a16:creationId xmlns:a16="http://schemas.microsoft.com/office/drawing/2014/main" id="{DAA31CE2-0D6B-4960-BCAB-E47031C7A4D3}"/>
              </a:ext>
            </a:extLst>
          </p:cNvPr>
          <p:cNvSpPr>
            <a:spLocks/>
          </p:cNvSpPr>
          <p:nvPr/>
        </p:nvSpPr>
        <p:spPr bwMode="auto">
          <a:xfrm>
            <a:off x="5405438" y="2520950"/>
            <a:ext cx="171450" cy="173038"/>
          </a:xfrm>
          <a:custGeom>
            <a:avLst/>
            <a:gdLst>
              <a:gd name="T0" fmla="*/ 60 w 120"/>
              <a:gd name="T1" fmla="*/ 120 h 120"/>
              <a:gd name="T2" fmla="*/ 0 w 120"/>
              <a:gd name="T3" fmla="*/ 61 h 120"/>
              <a:gd name="T4" fmla="*/ 57 w 120"/>
              <a:gd name="T5" fmla="*/ 0 h 120"/>
              <a:gd name="T6" fmla="*/ 119 w 120"/>
              <a:gd name="T7" fmla="*/ 59 h 120"/>
              <a:gd name="T8" fmla="*/ 60 w 120"/>
              <a:gd name="T9" fmla="*/ 120 h 120"/>
            </a:gdLst>
            <a:ahLst/>
            <a:cxnLst>
              <a:cxn ang="0">
                <a:pos x="T0" y="T1"/>
              </a:cxn>
              <a:cxn ang="0">
                <a:pos x="T2" y="T3"/>
              </a:cxn>
              <a:cxn ang="0">
                <a:pos x="T4" y="T5"/>
              </a:cxn>
              <a:cxn ang="0">
                <a:pos x="T6" y="T7"/>
              </a:cxn>
              <a:cxn ang="0">
                <a:pos x="T8" y="T9"/>
              </a:cxn>
            </a:cxnLst>
            <a:rect l="0" t="0" r="r" b="b"/>
            <a:pathLst>
              <a:path w="120" h="120">
                <a:moveTo>
                  <a:pt x="60" y="120"/>
                </a:moveTo>
                <a:cubicBezTo>
                  <a:pt x="26" y="120"/>
                  <a:pt x="0" y="95"/>
                  <a:pt x="0" y="61"/>
                </a:cubicBezTo>
                <a:cubicBezTo>
                  <a:pt x="0" y="29"/>
                  <a:pt x="27" y="0"/>
                  <a:pt x="57" y="0"/>
                </a:cubicBezTo>
                <a:cubicBezTo>
                  <a:pt x="92" y="1"/>
                  <a:pt x="119" y="26"/>
                  <a:pt x="119" y="59"/>
                </a:cubicBezTo>
                <a:cubicBezTo>
                  <a:pt x="120" y="94"/>
                  <a:pt x="95" y="120"/>
                  <a:pt x="60" y="1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09" name="Freeform 56">
            <a:extLst>
              <a:ext uri="{FF2B5EF4-FFF2-40B4-BE49-F238E27FC236}">
                <a16:creationId xmlns:a16="http://schemas.microsoft.com/office/drawing/2014/main" id="{257C3DBF-CF4D-4307-8063-CD26E736874D}"/>
              </a:ext>
            </a:extLst>
          </p:cNvPr>
          <p:cNvSpPr>
            <a:spLocks/>
          </p:cNvSpPr>
          <p:nvPr/>
        </p:nvSpPr>
        <p:spPr bwMode="auto">
          <a:xfrm>
            <a:off x="2132013" y="1135062"/>
            <a:ext cx="168275" cy="258763"/>
          </a:xfrm>
          <a:custGeom>
            <a:avLst/>
            <a:gdLst>
              <a:gd name="T0" fmla="*/ 48 w 117"/>
              <a:gd name="T1" fmla="*/ 0 h 180"/>
              <a:gd name="T2" fmla="*/ 71 w 117"/>
              <a:gd name="T3" fmla="*/ 0 h 180"/>
              <a:gd name="T4" fmla="*/ 110 w 117"/>
              <a:gd name="T5" fmla="*/ 60 h 180"/>
              <a:gd name="T6" fmla="*/ 73 w 117"/>
              <a:gd name="T7" fmla="*/ 50 h 180"/>
              <a:gd name="T8" fmla="*/ 46 w 117"/>
              <a:gd name="T9" fmla="*/ 46 h 180"/>
              <a:gd name="T10" fmla="*/ 37 w 117"/>
              <a:gd name="T11" fmla="*/ 61 h 180"/>
              <a:gd name="T12" fmla="*/ 48 w 117"/>
              <a:gd name="T13" fmla="*/ 73 h 180"/>
              <a:gd name="T14" fmla="*/ 78 w 117"/>
              <a:gd name="T15" fmla="*/ 81 h 180"/>
              <a:gd name="T16" fmla="*/ 112 w 117"/>
              <a:gd name="T17" fmla="*/ 116 h 180"/>
              <a:gd name="T18" fmla="*/ 87 w 117"/>
              <a:gd name="T19" fmla="*/ 160 h 180"/>
              <a:gd name="T20" fmla="*/ 70 w 117"/>
              <a:gd name="T21" fmla="*/ 176 h 180"/>
              <a:gd name="T22" fmla="*/ 3 w 117"/>
              <a:gd name="T23" fmla="*/ 125 h 180"/>
              <a:gd name="T24" fmla="*/ 44 w 117"/>
              <a:gd name="T25" fmla="*/ 135 h 180"/>
              <a:gd name="T26" fmla="*/ 65 w 117"/>
              <a:gd name="T27" fmla="*/ 137 h 180"/>
              <a:gd name="T28" fmla="*/ 78 w 117"/>
              <a:gd name="T29" fmla="*/ 123 h 180"/>
              <a:gd name="T30" fmla="*/ 66 w 117"/>
              <a:gd name="T31" fmla="*/ 110 h 180"/>
              <a:gd name="T32" fmla="*/ 37 w 117"/>
              <a:gd name="T33" fmla="*/ 103 h 180"/>
              <a:gd name="T34" fmla="*/ 2 w 117"/>
              <a:gd name="T35" fmla="*/ 66 h 180"/>
              <a:gd name="T36" fmla="*/ 29 w 117"/>
              <a:gd name="T37" fmla="*/ 20 h 180"/>
              <a:gd name="T38" fmla="*/ 48 w 117"/>
              <a:gd name="T3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0">
                <a:moveTo>
                  <a:pt x="48" y="0"/>
                </a:moveTo>
                <a:cubicBezTo>
                  <a:pt x="52" y="0"/>
                  <a:pt x="61" y="0"/>
                  <a:pt x="71" y="0"/>
                </a:cubicBezTo>
                <a:cubicBezTo>
                  <a:pt x="72" y="27"/>
                  <a:pt x="117" y="25"/>
                  <a:pt x="110" y="60"/>
                </a:cubicBezTo>
                <a:cubicBezTo>
                  <a:pt x="97" y="61"/>
                  <a:pt x="84" y="67"/>
                  <a:pt x="73" y="50"/>
                </a:cubicBezTo>
                <a:cubicBezTo>
                  <a:pt x="69" y="45"/>
                  <a:pt x="55" y="45"/>
                  <a:pt x="46" y="46"/>
                </a:cubicBezTo>
                <a:cubicBezTo>
                  <a:pt x="42" y="47"/>
                  <a:pt x="37" y="56"/>
                  <a:pt x="37" y="61"/>
                </a:cubicBezTo>
                <a:cubicBezTo>
                  <a:pt x="36" y="65"/>
                  <a:pt x="43" y="71"/>
                  <a:pt x="48" y="73"/>
                </a:cubicBezTo>
                <a:cubicBezTo>
                  <a:pt x="57" y="77"/>
                  <a:pt x="68" y="78"/>
                  <a:pt x="78" y="81"/>
                </a:cubicBezTo>
                <a:cubicBezTo>
                  <a:pt x="96" y="86"/>
                  <a:pt x="110" y="96"/>
                  <a:pt x="112" y="116"/>
                </a:cubicBezTo>
                <a:cubicBezTo>
                  <a:pt x="114" y="136"/>
                  <a:pt x="103" y="149"/>
                  <a:pt x="87" y="160"/>
                </a:cubicBezTo>
                <a:cubicBezTo>
                  <a:pt x="80" y="164"/>
                  <a:pt x="75" y="170"/>
                  <a:pt x="70" y="176"/>
                </a:cubicBezTo>
                <a:cubicBezTo>
                  <a:pt x="46" y="180"/>
                  <a:pt x="12" y="155"/>
                  <a:pt x="3" y="125"/>
                </a:cubicBezTo>
                <a:cubicBezTo>
                  <a:pt x="18" y="128"/>
                  <a:pt x="31" y="132"/>
                  <a:pt x="44" y="135"/>
                </a:cubicBezTo>
                <a:cubicBezTo>
                  <a:pt x="51" y="136"/>
                  <a:pt x="59" y="139"/>
                  <a:pt x="65" y="137"/>
                </a:cubicBezTo>
                <a:cubicBezTo>
                  <a:pt x="70" y="135"/>
                  <a:pt x="76" y="128"/>
                  <a:pt x="78" y="123"/>
                </a:cubicBezTo>
                <a:cubicBezTo>
                  <a:pt x="79" y="119"/>
                  <a:pt x="71" y="112"/>
                  <a:pt x="66" y="110"/>
                </a:cubicBezTo>
                <a:cubicBezTo>
                  <a:pt x="57" y="106"/>
                  <a:pt x="47" y="105"/>
                  <a:pt x="37" y="103"/>
                </a:cubicBezTo>
                <a:cubicBezTo>
                  <a:pt x="19" y="97"/>
                  <a:pt x="4" y="87"/>
                  <a:pt x="2" y="66"/>
                </a:cubicBezTo>
                <a:cubicBezTo>
                  <a:pt x="0" y="45"/>
                  <a:pt x="11" y="31"/>
                  <a:pt x="29" y="20"/>
                </a:cubicBezTo>
                <a:cubicBezTo>
                  <a:pt x="35" y="16"/>
                  <a:pt x="40" y="8"/>
                  <a:pt x="4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0" name="Freeform 57">
            <a:extLst>
              <a:ext uri="{FF2B5EF4-FFF2-40B4-BE49-F238E27FC236}">
                <a16:creationId xmlns:a16="http://schemas.microsoft.com/office/drawing/2014/main" id="{5E2779B6-A79E-432F-A072-9F0292BE801E}"/>
              </a:ext>
            </a:extLst>
          </p:cNvPr>
          <p:cNvSpPr>
            <a:spLocks/>
          </p:cNvSpPr>
          <p:nvPr/>
        </p:nvSpPr>
        <p:spPr bwMode="auto">
          <a:xfrm>
            <a:off x="5478463" y="3908425"/>
            <a:ext cx="428625" cy="233363"/>
          </a:xfrm>
          <a:custGeom>
            <a:avLst/>
            <a:gdLst>
              <a:gd name="T0" fmla="*/ 268 w 298"/>
              <a:gd name="T1" fmla="*/ 83 h 163"/>
              <a:gd name="T2" fmla="*/ 254 w 298"/>
              <a:gd name="T3" fmla="*/ 55 h 163"/>
              <a:gd name="T4" fmla="*/ 13 w 298"/>
              <a:gd name="T5" fmla="*/ 163 h 163"/>
              <a:gd name="T6" fmla="*/ 0 w 298"/>
              <a:gd name="T7" fmla="*/ 136 h 163"/>
              <a:gd name="T8" fmla="*/ 241 w 298"/>
              <a:gd name="T9" fmla="*/ 28 h 163"/>
              <a:gd name="T10" fmla="*/ 231 w 298"/>
              <a:gd name="T11" fmla="*/ 0 h 163"/>
              <a:gd name="T12" fmla="*/ 298 w 298"/>
              <a:gd name="T13" fmla="*/ 19 h 163"/>
              <a:gd name="T14" fmla="*/ 268 w 298"/>
              <a:gd name="T15" fmla="*/ 8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63">
                <a:moveTo>
                  <a:pt x="268" y="83"/>
                </a:moveTo>
                <a:cubicBezTo>
                  <a:pt x="263" y="73"/>
                  <a:pt x="259" y="65"/>
                  <a:pt x="254" y="55"/>
                </a:cubicBezTo>
                <a:cubicBezTo>
                  <a:pt x="174" y="91"/>
                  <a:pt x="94" y="127"/>
                  <a:pt x="13" y="163"/>
                </a:cubicBezTo>
                <a:cubicBezTo>
                  <a:pt x="9" y="153"/>
                  <a:pt x="5" y="145"/>
                  <a:pt x="0" y="136"/>
                </a:cubicBezTo>
                <a:cubicBezTo>
                  <a:pt x="81" y="100"/>
                  <a:pt x="160" y="64"/>
                  <a:pt x="241" y="28"/>
                </a:cubicBezTo>
                <a:cubicBezTo>
                  <a:pt x="238" y="20"/>
                  <a:pt x="235" y="11"/>
                  <a:pt x="231" y="0"/>
                </a:cubicBezTo>
                <a:cubicBezTo>
                  <a:pt x="254" y="7"/>
                  <a:pt x="275" y="13"/>
                  <a:pt x="298" y="19"/>
                </a:cubicBezTo>
                <a:cubicBezTo>
                  <a:pt x="287" y="41"/>
                  <a:pt x="278" y="61"/>
                  <a:pt x="268" y="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1" name="Freeform 58">
            <a:extLst>
              <a:ext uri="{FF2B5EF4-FFF2-40B4-BE49-F238E27FC236}">
                <a16:creationId xmlns:a16="http://schemas.microsoft.com/office/drawing/2014/main" id="{EAE5101C-C6D7-4AF7-B870-2F204731A829}"/>
              </a:ext>
            </a:extLst>
          </p:cNvPr>
          <p:cNvSpPr>
            <a:spLocks/>
          </p:cNvSpPr>
          <p:nvPr/>
        </p:nvSpPr>
        <p:spPr bwMode="auto">
          <a:xfrm>
            <a:off x="5387976" y="1139825"/>
            <a:ext cx="257175" cy="246063"/>
          </a:xfrm>
          <a:custGeom>
            <a:avLst/>
            <a:gdLst>
              <a:gd name="T0" fmla="*/ 132 w 179"/>
              <a:gd name="T1" fmla="*/ 162 h 171"/>
              <a:gd name="T2" fmla="*/ 132 w 179"/>
              <a:gd name="T3" fmla="*/ 85 h 171"/>
              <a:gd name="T4" fmla="*/ 82 w 179"/>
              <a:gd name="T5" fmla="*/ 152 h 171"/>
              <a:gd name="T6" fmla="*/ 45 w 179"/>
              <a:gd name="T7" fmla="*/ 154 h 171"/>
              <a:gd name="T8" fmla="*/ 8 w 179"/>
              <a:gd name="T9" fmla="*/ 117 h 171"/>
              <a:gd name="T10" fmla="*/ 3 w 179"/>
              <a:gd name="T11" fmla="*/ 92 h 171"/>
              <a:gd name="T12" fmla="*/ 30 w 179"/>
              <a:gd name="T13" fmla="*/ 96 h 171"/>
              <a:gd name="T14" fmla="*/ 61 w 179"/>
              <a:gd name="T15" fmla="*/ 129 h 171"/>
              <a:gd name="T16" fmla="*/ 145 w 179"/>
              <a:gd name="T17" fmla="*/ 15 h 171"/>
              <a:gd name="T18" fmla="*/ 157 w 179"/>
              <a:gd name="T19" fmla="*/ 2 h 171"/>
              <a:gd name="T20" fmla="*/ 175 w 179"/>
              <a:gd name="T21" fmla="*/ 3 h 171"/>
              <a:gd name="T22" fmla="*/ 179 w 179"/>
              <a:gd name="T23" fmla="*/ 19 h 171"/>
              <a:gd name="T24" fmla="*/ 177 w 179"/>
              <a:gd name="T25" fmla="*/ 23 h 171"/>
              <a:gd name="T26" fmla="*/ 152 w 179"/>
              <a:gd name="T27" fmla="*/ 130 h 171"/>
              <a:gd name="T28" fmla="*/ 132 w 179"/>
              <a:gd name="T2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71">
                <a:moveTo>
                  <a:pt x="132" y="162"/>
                </a:moveTo>
                <a:cubicBezTo>
                  <a:pt x="132" y="137"/>
                  <a:pt x="132" y="114"/>
                  <a:pt x="132" y="85"/>
                </a:cubicBezTo>
                <a:cubicBezTo>
                  <a:pt x="113" y="110"/>
                  <a:pt x="97" y="131"/>
                  <a:pt x="82" y="152"/>
                </a:cubicBezTo>
                <a:cubicBezTo>
                  <a:pt x="67" y="171"/>
                  <a:pt x="62" y="171"/>
                  <a:pt x="45" y="154"/>
                </a:cubicBezTo>
                <a:cubicBezTo>
                  <a:pt x="32" y="142"/>
                  <a:pt x="19" y="130"/>
                  <a:pt x="8" y="117"/>
                </a:cubicBezTo>
                <a:cubicBezTo>
                  <a:pt x="3" y="111"/>
                  <a:pt x="0" y="97"/>
                  <a:pt x="3" y="92"/>
                </a:cubicBezTo>
                <a:cubicBezTo>
                  <a:pt x="12" y="81"/>
                  <a:pt x="22" y="88"/>
                  <a:pt x="30" y="96"/>
                </a:cubicBezTo>
                <a:cubicBezTo>
                  <a:pt x="40" y="107"/>
                  <a:pt x="50" y="118"/>
                  <a:pt x="61" y="129"/>
                </a:cubicBezTo>
                <a:cubicBezTo>
                  <a:pt x="90" y="90"/>
                  <a:pt x="118" y="53"/>
                  <a:pt x="145" y="15"/>
                </a:cubicBezTo>
                <a:cubicBezTo>
                  <a:pt x="149" y="11"/>
                  <a:pt x="152" y="4"/>
                  <a:pt x="157" y="2"/>
                </a:cubicBezTo>
                <a:cubicBezTo>
                  <a:pt x="162" y="0"/>
                  <a:pt x="170" y="0"/>
                  <a:pt x="175" y="3"/>
                </a:cubicBezTo>
                <a:cubicBezTo>
                  <a:pt x="178" y="6"/>
                  <a:pt x="178" y="14"/>
                  <a:pt x="179" y="19"/>
                </a:cubicBezTo>
                <a:cubicBezTo>
                  <a:pt x="179" y="20"/>
                  <a:pt x="178" y="22"/>
                  <a:pt x="177" y="23"/>
                </a:cubicBezTo>
                <a:cubicBezTo>
                  <a:pt x="144" y="53"/>
                  <a:pt x="152" y="93"/>
                  <a:pt x="152" y="130"/>
                </a:cubicBezTo>
                <a:cubicBezTo>
                  <a:pt x="152" y="146"/>
                  <a:pt x="146" y="154"/>
                  <a:pt x="132" y="1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2" name="Freeform 59">
            <a:extLst>
              <a:ext uri="{FF2B5EF4-FFF2-40B4-BE49-F238E27FC236}">
                <a16:creationId xmlns:a16="http://schemas.microsoft.com/office/drawing/2014/main" id="{29E7692F-FA46-4B6D-A82D-D8356AEF0F94}"/>
              </a:ext>
            </a:extLst>
          </p:cNvPr>
          <p:cNvSpPr>
            <a:spLocks/>
          </p:cNvSpPr>
          <p:nvPr/>
        </p:nvSpPr>
        <p:spPr bwMode="auto">
          <a:xfrm>
            <a:off x="744538" y="6299200"/>
            <a:ext cx="263525" cy="180975"/>
          </a:xfrm>
          <a:custGeom>
            <a:avLst/>
            <a:gdLst>
              <a:gd name="T0" fmla="*/ 0 w 183"/>
              <a:gd name="T1" fmla="*/ 97 h 126"/>
              <a:gd name="T2" fmla="*/ 0 w 183"/>
              <a:gd name="T3" fmla="*/ 74 h 126"/>
              <a:gd name="T4" fmla="*/ 45 w 183"/>
              <a:gd name="T5" fmla="*/ 74 h 126"/>
              <a:gd name="T6" fmla="*/ 59 w 183"/>
              <a:gd name="T7" fmla="*/ 68 h 126"/>
              <a:gd name="T8" fmla="*/ 57 w 183"/>
              <a:gd name="T9" fmla="*/ 51 h 126"/>
              <a:gd name="T10" fmla="*/ 32 w 183"/>
              <a:gd name="T11" fmla="*/ 15 h 126"/>
              <a:gd name="T12" fmla="*/ 54 w 183"/>
              <a:gd name="T13" fmla="*/ 0 h 126"/>
              <a:gd name="T14" fmla="*/ 76 w 183"/>
              <a:gd name="T15" fmla="*/ 39 h 126"/>
              <a:gd name="T16" fmla="*/ 107 w 183"/>
              <a:gd name="T17" fmla="*/ 39 h 126"/>
              <a:gd name="T18" fmla="*/ 118 w 183"/>
              <a:gd name="T19" fmla="*/ 20 h 126"/>
              <a:gd name="T20" fmla="*/ 129 w 183"/>
              <a:gd name="T21" fmla="*/ 1 h 126"/>
              <a:gd name="T22" fmla="*/ 152 w 183"/>
              <a:gd name="T23" fmla="*/ 14 h 126"/>
              <a:gd name="T24" fmla="*/ 125 w 183"/>
              <a:gd name="T25" fmla="*/ 53 h 126"/>
              <a:gd name="T26" fmla="*/ 123 w 183"/>
              <a:gd name="T27" fmla="*/ 68 h 126"/>
              <a:gd name="T28" fmla="*/ 136 w 183"/>
              <a:gd name="T29" fmla="*/ 74 h 126"/>
              <a:gd name="T30" fmla="*/ 183 w 183"/>
              <a:gd name="T31" fmla="*/ 74 h 126"/>
              <a:gd name="T32" fmla="*/ 183 w 183"/>
              <a:gd name="T33" fmla="*/ 97 h 126"/>
              <a:gd name="T34" fmla="*/ 157 w 183"/>
              <a:gd name="T35" fmla="*/ 97 h 126"/>
              <a:gd name="T36" fmla="*/ 113 w 183"/>
              <a:gd name="T37" fmla="*/ 112 h 126"/>
              <a:gd name="T38" fmla="*/ 69 w 183"/>
              <a:gd name="T39" fmla="*/ 112 h 126"/>
              <a:gd name="T40" fmla="*/ 28 w 183"/>
              <a:gd name="T41" fmla="*/ 97 h 126"/>
              <a:gd name="T42" fmla="*/ 0 w 183"/>
              <a:gd name="T43"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26">
                <a:moveTo>
                  <a:pt x="0" y="97"/>
                </a:moveTo>
                <a:cubicBezTo>
                  <a:pt x="0" y="89"/>
                  <a:pt x="0" y="82"/>
                  <a:pt x="0" y="74"/>
                </a:cubicBezTo>
                <a:cubicBezTo>
                  <a:pt x="15" y="74"/>
                  <a:pt x="30" y="74"/>
                  <a:pt x="45" y="74"/>
                </a:cubicBezTo>
                <a:cubicBezTo>
                  <a:pt x="50" y="73"/>
                  <a:pt x="58" y="71"/>
                  <a:pt x="59" y="68"/>
                </a:cubicBezTo>
                <a:cubicBezTo>
                  <a:pt x="61" y="63"/>
                  <a:pt x="59" y="56"/>
                  <a:pt x="57" y="51"/>
                </a:cubicBezTo>
                <a:cubicBezTo>
                  <a:pt x="50" y="39"/>
                  <a:pt x="41" y="28"/>
                  <a:pt x="32" y="15"/>
                </a:cubicBezTo>
                <a:cubicBezTo>
                  <a:pt x="39" y="10"/>
                  <a:pt x="46" y="5"/>
                  <a:pt x="54" y="0"/>
                </a:cubicBezTo>
                <a:cubicBezTo>
                  <a:pt x="62" y="14"/>
                  <a:pt x="69" y="27"/>
                  <a:pt x="76" y="39"/>
                </a:cubicBezTo>
                <a:cubicBezTo>
                  <a:pt x="85" y="55"/>
                  <a:pt x="98" y="55"/>
                  <a:pt x="107" y="39"/>
                </a:cubicBezTo>
                <a:cubicBezTo>
                  <a:pt x="111" y="33"/>
                  <a:pt x="115" y="26"/>
                  <a:pt x="118" y="20"/>
                </a:cubicBezTo>
                <a:cubicBezTo>
                  <a:pt x="121" y="14"/>
                  <a:pt x="125" y="8"/>
                  <a:pt x="129" y="1"/>
                </a:cubicBezTo>
                <a:cubicBezTo>
                  <a:pt x="137" y="5"/>
                  <a:pt x="144" y="9"/>
                  <a:pt x="152" y="14"/>
                </a:cubicBezTo>
                <a:cubicBezTo>
                  <a:pt x="143" y="28"/>
                  <a:pt x="133" y="40"/>
                  <a:pt x="125" y="53"/>
                </a:cubicBezTo>
                <a:cubicBezTo>
                  <a:pt x="123" y="57"/>
                  <a:pt x="122" y="64"/>
                  <a:pt x="123" y="68"/>
                </a:cubicBezTo>
                <a:cubicBezTo>
                  <a:pt x="125" y="71"/>
                  <a:pt x="132" y="74"/>
                  <a:pt x="136" y="74"/>
                </a:cubicBezTo>
                <a:cubicBezTo>
                  <a:pt x="151" y="74"/>
                  <a:pt x="166" y="74"/>
                  <a:pt x="183" y="74"/>
                </a:cubicBezTo>
                <a:cubicBezTo>
                  <a:pt x="183" y="82"/>
                  <a:pt x="183" y="89"/>
                  <a:pt x="183" y="97"/>
                </a:cubicBezTo>
                <a:cubicBezTo>
                  <a:pt x="173" y="97"/>
                  <a:pt x="165" y="98"/>
                  <a:pt x="157" y="97"/>
                </a:cubicBezTo>
                <a:cubicBezTo>
                  <a:pt x="140" y="97"/>
                  <a:pt x="126" y="95"/>
                  <a:pt x="113" y="112"/>
                </a:cubicBezTo>
                <a:cubicBezTo>
                  <a:pt x="103" y="126"/>
                  <a:pt x="80" y="126"/>
                  <a:pt x="69" y="112"/>
                </a:cubicBezTo>
                <a:cubicBezTo>
                  <a:pt x="57" y="96"/>
                  <a:pt x="44" y="96"/>
                  <a:pt x="28" y="97"/>
                </a:cubicBezTo>
                <a:cubicBezTo>
                  <a:pt x="19" y="98"/>
                  <a:pt x="11" y="97"/>
                  <a:pt x="0" y="9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3" name="Freeform 60">
            <a:extLst>
              <a:ext uri="{FF2B5EF4-FFF2-40B4-BE49-F238E27FC236}">
                <a16:creationId xmlns:a16="http://schemas.microsoft.com/office/drawing/2014/main" id="{52B81248-3622-40E1-9FA8-28D2D02F129E}"/>
              </a:ext>
            </a:extLst>
          </p:cNvPr>
          <p:cNvSpPr>
            <a:spLocks/>
          </p:cNvSpPr>
          <p:nvPr/>
        </p:nvSpPr>
        <p:spPr bwMode="auto">
          <a:xfrm>
            <a:off x="2924176" y="1173163"/>
            <a:ext cx="157163" cy="155575"/>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4" name="Freeform 61">
            <a:extLst>
              <a:ext uri="{FF2B5EF4-FFF2-40B4-BE49-F238E27FC236}">
                <a16:creationId xmlns:a16="http://schemas.microsoft.com/office/drawing/2014/main" id="{7DD50655-A06A-4BD1-8197-AAE96E33EA05}"/>
              </a:ext>
            </a:extLst>
          </p:cNvPr>
          <p:cNvSpPr>
            <a:spLocks/>
          </p:cNvSpPr>
          <p:nvPr/>
        </p:nvSpPr>
        <p:spPr bwMode="auto">
          <a:xfrm>
            <a:off x="3378201" y="1173163"/>
            <a:ext cx="157163" cy="155575"/>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5" name="Freeform 62">
            <a:extLst>
              <a:ext uri="{FF2B5EF4-FFF2-40B4-BE49-F238E27FC236}">
                <a16:creationId xmlns:a16="http://schemas.microsoft.com/office/drawing/2014/main" id="{98B44F22-7B35-48D3-B835-B71F26C37EFD}"/>
              </a:ext>
            </a:extLst>
          </p:cNvPr>
          <p:cNvSpPr>
            <a:spLocks/>
          </p:cNvSpPr>
          <p:nvPr/>
        </p:nvSpPr>
        <p:spPr bwMode="auto">
          <a:xfrm>
            <a:off x="4421188" y="6281738"/>
            <a:ext cx="103188" cy="177800"/>
          </a:xfrm>
          <a:custGeom>
            <a:avLst/>
            <a:gdLst>
              <a:gd name="T0" fmla="*/ 1 w 72"/>
              <a:gd name="T1" fmla="*/ 124 h 124"/>
              <a:gd name="T2" fmla="*/ 1 w 72"/>
              <a:gd name="T3" fmla="*/ 14 h 124"/>
              <a:gd name="T4" fmla="*/ 15 w 72"/>
              <a:gd name="T5" fmla="*/ 2 h 124"/>
              <a:gd name="T6" fmla="*/ 72 w 72"/>
              <a:gd name="T7" fmla="*/ 1 h 124"/>
              <a:gd name="T8" fmla="*/ 72 w 72"/>
              <a:gd name="T9" fmla="*/ 124 h 124"/>
              <a:gd name="T10" fmla="*/ 1 w 72"/>
              <a:gd name="T11" fmla="*/ 124 h 124"/>
            </a:gdLst>
            <a:ahLst/>
            <a:cxnLst>
              <a:cxn ang="0">
                <a:pos x="T0" y="T1"/>
              </a:cxn>
              <a:cxn ang="0">
                <a:pos x="T2" y="T3"/>
              </a:cxn>
              <a:cxn ang="0">
                <a:pos x="T4" y="T5"/>
              </a:cxn>
              <a:cxn ang="0">
                <a:pos x="T6" y="T7"/>
              </a:cxn>
              <a:cxn ang="0">
                <a:pos x="T8" y="T9"/>
              </a:cxn>
              <a:cxn ang="0">
                <a:pos x="T10" y="T11"/>
              </a:cxn>
            </a:cxnLst>
            <a:rect l="0" t="0" r="r" b="b"/>
            <a:pathLst>
              <a:path w="72" h="124">
                <a:moveTo>
                  <a:pt x="1" y="124"/>
                </a:moveTo>
                <a:cubicBezTo>
                  <a:pt x="1" y="86"/>
                  <a:pt x="0" y="50"/>
                  <a:pt x="1" y="14"/>
                </a:cubicBezTo>
                <a:cubicBezTo>
                  <a:pt x="2" y="9"/>
                  <a:pt x="10" y="2"/>
                  <a:pt x="15" y="2"/>
                </a:cubicBezTo>
                <a:cubicBezTo>
                  <a:pt x="33" y="0"/>
                  <a:pt x="52" y="1"/>
                  <a:pt x="72" y="1"/>
                </a:cubicBezTo>
                <a:cubicBezTo>
                  <a:pt x="72" y="42"/>
                  <a:pt x="72" y="82"/>
                  <a:pt x="72" y="124"/>
                </a:cubicBezTo>
                <a:cubicBezTo>
                  <a:pt x="50" y="124"/>
                  <a:pt x="27" y="124"/>
                  <a:pt x="1" y="1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6" name="Freeform 63">
            <a:extLst>
              <a:ext uri="{FF2B5EF4-FFF2-40B4-BE49-F238E27FC236}">
                <a16:creationId xmlns:a16="http://schemas.microsoft.com/office/drawing/2014/main" id="{80412F5C-9E07-45D8-9F8B-73C0736306DC}"/>
              </a:ext>
            </a:extLst>
          </p:cNvPr>
          <p:cNvSpPr>
            <a:spLocks/>
          </p:cNvSpPr>
          <p:nvPr/>
        </p:nvSpPr>
        <p:spPr bwMode="auto">
          <a:xfrm>
            <a:off x="5305426" y="1166813"/>
            <a:ext cx="234950" cy="301625"/>
          </a:xfrm>
          <a:custGeom>
            <a:avLst/>
            <a:gdLst>
              <a:gd name="T0" fmla="*/ 146 w 163"/>
              <a:gd name="T1" fmla="*/ 199 h 210"/>
              <a:gd name="T2" fmla="*/ 117 w 163"/>
              <a:gd name="T3" fmla="*/ 209 h 210"/>
              <a:gd name="T4" fmla="*/ 18 w 163"/>
              <a:gd name="T5" fmla="*/ 209 h 210"/>
              <a:gd name="T6" fmla="*/ 1 w 163"/>
              <a:gd name="T7" fmla="*/ 192 h 210"/>
              <a:gd name="T8" fmla="*/ 1 w 163"/>
              <a:gd name="T9" fmla="*/ 18 h 210"/>
              <a:gd name="T10" fmla="*/ 18 w 163"/>
              <a:gd name="T11" fmla="*/ 0 h 210"/>
              <a:gd name="T12" fmla="*/ 163 w 163"/>
              <a:gd name="T13" fmla="*/ 1 h 210"/>
              <a:gd name="T14" fmla="*/ 138 w 163"/>
              <a:gd name="T15" fmla="*/ 21 h 210"/>
              <a:gd name="T16" fmla="*/ 21 w 163"/>
              <a:gd name="T17" fmla="*/ 20 h 210"/>
              <a:gd name="T18" fmla="*/ 21 w 163"/>
              <a:gd name="T19" fmla="*/ 190 h 210"/>
              <a:gd name="T20" fmla="*/ 144 w 163"/>
              <a:gd name="T21" fmla="*/ 190 h 210"/>
              <a:gd name="T22" fmla="*/ 146 w 163"/>
              <a:gd name="T23"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10">
                <a:moveTo>
                  <a:pt x="146" y="199"/>
                </a:moveTo>
                <a:cubicBezTo>
                  <a:pt x="136" y="202"/>
                  <a:pt x="127" y="208"/>
                  <a:pt x="117" y="209"/>
                </a:cubicBezTo>
                <a:cubicBezTo>
                  <a:pt x="84" y="210"/>
                  <a:pt x="51" y="209"/>
                  <a:pt x="18" y="209"/>
                </a:cubicBezTo>
                <a:cubicBezTo>
                  <a:pt x="4" y="210"/>
                  <a:pt x="0" y="205"/>
                  <a:pt x="1" y="192"/>
                </a:cubicBezTo>
                <a:cubicBezTo>
                  <a:pt x="1" y="134"/>
                  <a:pt x="1" y="76"/>
                  <a:pt x="1" y="18"/>
                </a:cubicBezTo>
                <a:cubicBezTo>
                  <a:pt x="0" y="6"/>
                  <a:pt x="4" y="0"/>
                  <a:pt x="18" y="0"/>
                </a:cubicBezTo>
                <a:cubicBezTo>
                  <a:pt x="66" y="1"/>
                  <a:pt x="113" y="1"/>
                  <a:pt x="163" y="1"/>
                </a:cubicBezTo>
                <a:cubicBezTo>
                  <a:pt x="160" y="16"/>
                  <a:pt x="152" y="21"/>
                  <a:pt x="138" y="21"/>
                </a:cubicBezTo>
                <a:cubicBezTo>
                  <a:pt x="99" y="20"/>
                  <a:pt x="61" y="20"/>
                  <a:pt x="21" y="20"/>
                </a:cubicBezTo>
                <a:cubicBezTo>
                  <a:pt x="21" y="77"/>
                  <a:pt x="21" y="133"/>
                  <a:pt x="21" y="190"/>
                </a:cubicBezTo>
                <a:cubicBezTo>
                  <a:pt x="62" y="190"/>
                  <a:pt x="103" y="190"/>
                  <a:pt x="144" y="190"/>
                </a:cubicBezTo>
                <a:cubicBezTo>
                  <a:pt x="144" y="193"/>
                  <a:pt x="145" y="196"/>
                  <a:pt x="146"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7" name="Freeform 64">
            <a:extLst>
              <a:ext uri="{FF2B5EF4-FFF2-40B4-BE49-F238E27FC236}">
                <a16:creationId xmlns:a16="http://schemas.microsoft.com/office/drawing/2014/main" id="{799A975D-A737-432F-A98B-21C315943BD1}"/>
              </a:ext>
            </a:extLst>
          </p:cNvPr>
          <p:cNvSpPr>
            <a:spLocks/>
          </p:cNvSpPr>
          <p:nvPr/>
        </p:nvSpPr>
        <p:spPr bwMode="auto">
          <a:xfrm>
            <a:off x="5338763" y="2284413"/>
            <a:ext cx="301625" cy="196850"/>
          </a:xfrm>
          <a:custGeom>
            <a:avLst/>
            <a:gdLst>
              <a:gd name="T0" fmla="*/ 0 w 210"/>
              <a:gd name="T1" fmla="*/ 110 h 136"/>
              <a:gd name="T2" fmla="*/ 63 w 210"/>
              <a:gd name="T3" fmla="*/ 49 h 136"/>
              <a:gd name="T4" fmla="*/ 93 w 210"/>
              <a:gd name="T5" fmla="*/ 50 h 136"/>
              <a:gd name="T6" fmla="*/ 113 w 210"/>
              <a:gd name="T7" fmla="*/ 75 h 136"/>
              <a:gd name="T8" fmla="*/ 162 w 210"/>
              <a:gd name="T9" fmla="*/ 25 h 136"/>
              <a:gd name="T10" fmla="*/ 146 w 210"/>
              <a:gd name="T11" fmla="*/ 5 h 136"/>
              <a:gd name="T12" fmla="*/ 210 w 210"/>
              <a:gd name="T13" fmla="*/ 0 h 136"/>
              <a:gd name="T14" fmla="*/ 205 w 210"/>
              <a:gd name="T15" fmla="*/ 63 h 136"/>
              <a:gd name="T16" fmla="*/ 181 w 210"/>
              <a:gd name="T17" fmla="*/ 46 h 136"/>
              <a:gd name="T18" fmla="*/ 138 w 210"/>
              <a:gd name="T19" fmla="*/ 91 h 136"/>
              <a:gd name="T20" fmla="*/ 95 w 210"/>
              <a:gd name="T21" fmla="*/ 91 h 136"/>
              <a:gd name="T22" fmla="*/ 79 w 210"/>
              <a:gd name="T23" fmla="*/ 72 h 136"/>
              <a:gd name="T24" fmla="*/ 20 w 210"/>
              <a:gd name="T25" fmla="*/ 136 h 136"/>
              <a:gd name="T26" fmla="*/ 0 w 210"/>
              <a:gd name="T27" fmla="*/ 1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6">
                <a:moveTo>
                  <a:pt x="0" y="110"/>
                </a:moveTo>
                <a:cubicBezTo>
                  <a:pt x="20" y="91"/>
                  <a:pt x="42" y="71"/>
                  <a:pt x="63" y="49"/>
                </a:cubicBezTo>
                <a:cubicBezTo>
                  <a:pt x="74" y="38"/>
                  <a:pt x="83" y="38"/>
                  <a:pt x="93" y="50"/>
                </a:cubicBezTo>
                <a:cubicBezTo>
                  <a:pt x="100" y="58"/>
                  <a:pt x="106" y="66"/>
                  <a:pt x="113" y="75"/>
                </a:cubicBezTo>
                <a:cubicBezTo>
                  <a:pt x="132" y="56"/>
                  <a:pt x="146" y="41"/>
                  <a:pt x="162" y="25"/>
                </a:cubicBezTo>
                <a:cubicBezTo>
                  <a:pt x="158" y="20"/>
                  <a:pt x="153" y="14"/>
                  <a:pt x="146" y="5"/>
                </a:cubicBezTo>
                <a:cubicBezTo>
                  <a:pt x="169" y="3"/>
                  <a:pt x="188" y="1"/>
                  <a:pt x="210" y="0"/>
                </a:cubicBezTo>
                <a:cubicBezTo>
                  <a:pt x="208" y="21"/>
                  <a:pt x="207" y="40"/>
                  <a:pt x="205" y="63"/>
                </a:cubicBezTo>
                <a:cubicBezTo>
                  <a:pt x="197" y="57"/>
                  <a:pt x="190" y="52"/>
                  <a:pt x="181" y="46"/>
                </a:cubicBezTo>
                <a:cubicBezTo>
                  <a:pt x="167" y="61"/>
                  <a:pt x="153" y="76"/>
                  <a:pt x="138" y="91"/>
                </a:cubicBezTo>
                <a:cubicBezTo>
                  <a:pt x="118" y="111"/>
                  <a:pt x="114" y="111"/>
                  <a:pt x="95" y="91"/>
                </a:cubicBezTo>
                <a:cubicBezTo>
                  <a:pt x="89" y="86"/>
                  <a:pt x="85" y="80"/>
                  <a:pt x="79" y="72"/>
                </a:cubicBezTo>
                <a:cubicBezTo>
                  <a:pt x="58" y="95"/>
                  <a:pt x="40" y="115"/>
                  <a:pt x="20" y="136"/>
                </a:cubicBezTo>
                <a:cubicBezTo>
                  <a:pt x="13" y="126"/>
                  <a:pt x="8" y="120"/>
                  <a:pt x="0" y="11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8" name="Freeform 65">
            <a:extLst>
              <a:ext uri="{FF2B5EF4-FFF2-40B4-BE49-F238E27FC236}">
                <a16:creationId xmlns:a16="http://schemas.microsoft.com/office/drawing/2014/main" id="{D97DBEAC-2E7E-46B4-BFC0-DA7F80270C64}"/>
              </a:ext>
            </a:extLst>
          </p:cNvPr>
          <p:cNvSpPr>
            <a:spLocks/>
          </p:cNvSpPr>
          <p:nvPr/>
        </p:nvSpPr>
        <p:spPr bwMode="auto">
          <a:xfrm>
            <a:off x="806451" y="1500188"/>
            <a:ext cx="207963" cy="149225"/>
          </a:xfrm>
          <a:custGeom>
            <a:avLst/>
            <a:gdLst>
              <a:gd name="T0" fmla="*/ 144 w 144"/>
              <a:gd name="T1" fmla="*/ 1 h 103"/>
              <a:gd name="T2" fmla="*/ 119 w 144"/>
              <a:gd name="T3" fmla="*/ 30 h 103"/>
              <a:gd name="T4" fmla="*/ 94 w 144"/>
              <a:gd name="T5" fmla="*/ 70 h 103"/>
              <a:gd name="T6" fmla="*/ 36 w 144"/>
              <a:gd name="T7" fmla="*/ 97 h 103"/>
              <a:gd name="T8" fmla="*/ 4 w 144"/>
              <a:gd name="T9" fmla="*/ 43 h 103"/>
              <a:gd name="T10" fmla="*/ 51 w 144"/>
              <a:gd name="T11" fmla="*/ 5 h 103"/>
              <a:gd name="T12" fmla="*/ 133 w 144"/>
              <a:gd name="T13" fmla="*/ 1 h 103"/>
              <a:gd name="T14" fmla="*/ 144 w 144"/>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3">
                <a:moveTo>
                  <a:pt x="144" y="1"/>
                </a:moveTo>
                <a:cubicBezTo>
                  <a:pt x="134" y="12"/>
                  <a:pt x="125" y="21"/>
                  <a:pt x="119" y="30"/>
                </a:cubicBezTo>
                <a:cubicBezTo>
                  <a:pt x="110" y="43"/>
                  <a:pt x="101" y="56"/>
                  <a:pt x="94" y="70"/>
                </a:cubicBezTo>
                <a:cubicBezTo>
                  <a:pt x="84" y="92"/>
                  <a:pt x="61" y="103"/>
                  <a:pt x="36" y="97"/>
                </a:cubicBezTo>
                <a:cubicBezTo>
                  <a:pt x="13" y="90"/>
                  <a:pt x="0" y="69"/>
                  <a:pt x="4" y="43"/>
                </a:cubicBezTo>
                <a:cubicBezTo>
                  <a:pt x="7" y="19"/>
                  <a:pt x="27" y="1"/>
                  <a:pt x="51" y="5"/>
                </a:cubicBezTo>
                <a:cubicBezTo>
                  <a:pt x="80" y="11"/>
                  <a:pt x="106" y="5"/>
                  <a:pt x="133" y="1"/>
                </a:cubicBezTo>
                <a:cubicBezTo>
                  <a:pt x="135" y="0"/>
                  <a:pt x="137" y="1"/>
                  <a:pt x="144"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19" name="Freeform 66">
            <a:extLst>
              <a:ext uri="{FF2B5EF4-FFF2-40B4-BE49-F238E27FC236}">
                <a16:creationId xmlns:a16="http://schemas.microsoft.com/office/drawing/2014/main" id="{F34CB692-0B59-4534-81C4-50B9EE04622E}"/>
              </a:ext>
            </a:extLst>
          </p:cNvPr>
          <p:cNvSpPr>
            <a:spLocks/>
          </p:cNvSpPr>
          <p:nvPr/>
        </p:nvSpPr>
        <p:spPr bwMode="auto">
          <a:xfrm>
            <a:off x="771526" y="2438400"/>
            <a:ext cx="207963" cy="119063"/>
          </a:xfrm>
          <a:custGeom>
            <a:avLst/>
            <a:gdLst>
              <a:gd name="T0" fmla="*/ 7 w 145"/>
              <a:gd name="T1" fmla="*/ 0 h 82"/>
              <a:gd name="T2" fmla="*/ 139 w 145"/>
              <a:gd name="T3" fmla="*/ 3 h 82"/>
              <a:gd name="T4" fmla="*/ 78 w 145"/>
              <a:gd name="T5" fmla="*/ 79 h 82"/>
              <a:gd name="T6" fmla="*/ 7 w 145"/>
              <a:gd name="T7" fmla="*/ 0 h 82"/>
            </a:gdLst>
            <a:ahLst/>
            <a:cxnLst>
              <a:cxn ang="0">
                <a:pos x="T0" y="T1"/>
              </a:cxn>
              <a:cxn ang="0">
                <a:pos x="T2" y="T3"/>
              </a:cxn>
              <a:cxn ang="0">
                <a:pos x="T4" y="T5"/>
              </a:cxn>
              <a:cxn ang="0">
                <a:pos x="T6" y="T7"/>
              </a:cxn>
            </a:cxnLst>
            <a:rect l="0" t="0" r="r" b="b"/>
            <a:pathLst>
              <a:path w="145" h="82">
                <a:moveTo>
                  <a:pt x="7" y="0"/>
                </a:moveTo>
                <a:cubicBezTo>
                  <a:pt x="51" y="21"/>
                  <a:pt x="95" y="17"/>
                  <a:pt x="139" y="3"/>
                </a:cubicBezTo>
                <a:cubicBezTo>
                  <a:pt x="145" y="57"/>
                  <a:pt x="127" y="82"/>
                  <a:pt x="78" y="79"/>
                </a:cubicBezTo>
                <a:cubicBezTo>
                  <a:pt x="13" y="75"/>
                  <a:pt x="0" y="63"/>
                  <a:pt x="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0" name="Freeform 67">
            <a:extLst>
              <a:ext uri="{FF2B5EF4-FFF2-40B4-BE49-F238E27FC236}">
                <a16:creationId xmlns:a16="http://schemas.microsoft.com/office/drawing/2014/main" id="{F752C34D-CA7A-490D-B0A7-BE411AC35779}"/>
              </a:ext>
            </a:extLst>
          </p:cNvPr>
          <p:cNvSpPr>
            <a:spLocks/>
          </p:cNvSpPr>
          <p:nvPr/>
        </p:nvSpPr>
        <p:spPr bwMode="auto">
          <a:xfrm>
            <a:off x="3163888" y="4922838"/>
            <a:ext cx="201613" cy="204788"/>
          </a:xfrm>
          <a:custGeom>
            <a:avLst/>
            <a:gdLst>
              <a:gd name="T0" fmla="*/ 49 w 141"/>
              <a:gd name="T1" fmla="*/ 53 h 142"/>
              <a:gd name="T2" fmla="*/ 87 w 141"/>
              <a:gd name="T3" fmla="*/ 37 h 142"/>
              <a:gd name="T4" fmla="*/ 119 w 141"/>
              <a:gd name="T5" fmla="*/ 4 h 142"/>
              <a:gd name="T6" fmla="*/ 141 w 141"/>
              <a:gd name="T7" fmla="*/ 0 h 142"/>
              <a:gd name="T8" fmla="*/ 137 w 141"/>
              <a:gd name="T9" fmla="*/ 20 h 142"/>
              <a:gd name="T10" fmla="*/ 95 w 141"/>
              <a:gd name="T11" fmla="*/ 65 h 142"/>
              <a:gd name="T12" fmla="*/ 89 w 141"/>
              <a:gd name="T13" fmla="*/ 85 h 142"/>
              <a:gd name="T14" fmla="*/ 37 w 141"/>
              <a:gd name="T15" fmla="*/ 137 h 142"/>
              <a:gd name="T16" fmla="*/ 19 w 141"/>
              <a:gd name="T17" fmla="*/ 137 h 142"/>
              <a:gd name="T18" fmla="*/ 5 w 141"/>
              <a:gd name="T19" fmla="*/ 136 h 142"/>
              <a:gd name="T20" fmla="*/ 2 w 141"/>
              <a:gd name="T21" fmla="*/ 123 h 142"/>
              <a:gd name="T22" fmla="*/ 3 w 141"/>
              <a:gd name="T23" fmla="*/ 99 h 142"/>
              <a:gd name="T24" fmla="*/ 49 w 141"/>
              <a:gd name="T25" fmla="*/ 5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2">
                <a:moveTo>
                  <a:pt x="49" y="53"/>
                </a:moveTo>
                <a:cubicBezTo>
                  <a:pt x="66" y="61"/>
                  <a:pt x="76" y="49"/>
                  <a:pt x="87" y="37"/>
                </a:cubicBezTo>
                <a:cubicBezTo>
                  <a:pt x="98" y="26"/>
                  <a:pt x="107" y="14"/>
                  <a:pt x="119" y="4"/>
                </a:cubicBezTo>
                <a:cubicBezTo>
                  <a:pt x="124" y="0"/>
                  <a:pt x="134" y="1"/>
                  <a:pt x="141" y="0"/>
                </a:cubicBezTo>
                <a:cubicBezTo>
                  <a:pt x="140" y="7"/>
                  <a:pt x="141" y="15"/>
                  <a:pt x="137" y="20"/>
                </a:cubicBezTo>
                <a:cubicBezTo>
                  <a:pt x="124" y="36"/>
                  <a:pt x="108" y="49"/>
                  <a:pt x="95" y="65"/>
                </a:cubicBezTo>
                <a:cubicBezTo>
                  <a:pt x="90" y="70"/>
                  <a:pt x="88" y="79"/>
                  <a:pt x="89" y="85"/>
                </a:cubicBezTo>
                <a:cubicBezTo>
                  <a:pt x="94" y="116"/>
                  <a:pt x="68" y="142"/>
                  <a:pt x="37" y="137"/>
                </a:cubicBezTo>
                <a:cubicBezTo>
                  <a:pt x="31" y="136"/>
                  <a:pt x="25" y="137"/>
                  <a:pt x="19" y="137"/>
                </a:cubicBezTo>
                <a:cubicBezTo>
                  <a:pt x="14" y="137"/>
                  <a:pt x="8" y="138"/>
                  <a:pt x="5" y="136"/>
                </a:cubicBezTo>
                <a:cubicBezTo>
                  <a:pt x="2" y="134"/>
                  <a:pt x="2" y="127"/>
                  <a:pt x="2" y="123"/>
                </a:cubicBezTo>
                <a:cubicBezTo>
                  <a:pt x="2" y="115"/>
                  <a:pt x="4" y="107"/>
                  <a:pt x="3" y="99"/>
                </a:cubicBezTo>
                <a:cubicBezTo>
                  <a:pt x="0" y="74"/>
                  <a:pt x="21" y="52"/>
                  <a:pt x="49"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1" name="Freeform 68">
            <a:extLst>
              <a:ext uri="{FF2B5EF4-FFF2-40B4-BE49-F238E27FC236}">
                <a16:creationId xmlns:a16="http://schemas.microsoft.com/office/drawing/2014/main" id="{3BD65CCE-BC22-4101-9BC6-E1008787BCB0}"/>
              </a:ext>
            </a:extLst>
          </p:cNvPr>
          <p:cNvSpPr>
            <a:spLocks/>
          </p:cNvSpPr>
          <p:nvPr/>
        </p:nvSpPr>
        <p:spPr bwMode="auto">
          <a:xfrm>
            <a:off x="2135188" y="5811838"/>
            <a:ext cx="146050" cy="149225"/>
          </a:xfrm>
          <a:custGeom>
            <a:avLst/>
            <a:gdLst>
              <a:gd name="T0" fmla="*/ 102 w 102"/>
              <a:gd name="T1" fmla="*/ 52 h 104"/>
              <a:gd name="T2" fmla="*/ 52 w 102"/>
              <a:gd name="T3" fmla="*/ 103 h 104"/>
              <a:gd name="T4" fmla="*/ 0 w 102"/>
              <a:gd name="T5" fmla="*/ 51 h 104"/>
              <a:gd name="T6" fmla="*/ 50 w 102"/>
              <a:gd name="T7" fmla="*/ 0 h 104"/>
              <a:gd name="T8" fmla="*/ 102 w 102"/>
              <a:gd name="T9" fmla="*/ 52 h 104"/>
            </a:gdLst>
            <a:ahLst/>
            <a:cxnLst>
              <a:cxn ang="0">
                <a:pos x="T0" y="T1"/>
              </a:cxn>
              <a:cxn ang="0">
                <a:pos x="T2" y="T3"/>
              </a:cxn>
              <a:cxn ang="0">
                <a:pos x="T4" y="T5"/>
              </a:cxn>
              <a:cxn ang="0">
                <a:pos x="T6" y="T7"/>
              </a:cxn>
              <a:cxn ang="0">
                <a:pos x="T8" y="T9"/>
              </a:cxn>
            </a:cxnLst>
            <a:rect l="0" t="0" r="r" b="b"/>
            <a:pathLst>
              <a:path w="102" h="104">
                <a:moveTo>
                  <a:pt x="102" y="52"/>
                </a:moveTo>
                <a:cubicBezTo>
                  <a:pt x="102" y="80"/>
                  <a:pt x="79" y="103"/>
                  <a:pt x="52" y="103"/>
                </a:cubicBezTo>
                <a:cubicBezTo>
                  <a:pt x="23" y="104"/>
                  <a:pt x="0" y="80"/>
                  <a:pt x="0" y="51"/>
                </a:cubicBezTo>
                <a:cubicBezTo>
                  <a:pt x="0" y="23"/>
                  <a:pt x="22" y="1"/>
                  <a:pt x="50" y="0"/>
                </a:cubicBezTo>
                <a:cubicBezTo>
                  <a:pt x="80" y="0"/>
                  <a:pt x="102" y="23"/>
                  <a:pt x="102"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2" name="Freeform 69">
            <a:extLst>
              <a:ext uri="{FF2B5EF4-FFF2-40B4-BE49-F238E27FC236}">
                <a16:creationId xmlns:a16="http://schemas.microsoft.com/office/drawing/2014/main" id="{E8D63E94-8BC1-47B5-AFA9-3D3DA4ACE819}"/>
              </a:ext>
            </a:extLst>
          </p:cNvPr>
          <p:cNvSpPr>
            <a:spLocks/>
          </p:cNvSpPr>
          <p:nvPr/>
        </p:nvSpPr>
        <p:spPr bwMode="auto">
          <a:xfrm>
            <a:off x="5283201" y="5013325"/>
            <a:ext cx="149225" cy="149225"/>
          </a:xfrm>
          <a:custGeom>
            <a:avLst/>
            <a:gdLst>
              <a:gd name="T0" fmla="*/ 51 w 104"/>
              <a:gd name="T1" fmla="*/ 104 h 104"/>
              <a:gd name="T2" fmla="*/ 1 w 104"/>
              <a:gd name="T3" fmla="*/ 52 h 104"/>
              <a:gd name="T4" fmla="*/ 54 w 104"/>
              <a:gd name="T5" fmla="*/ 1 h 104"/>
              <a:gd name="T6" fmla="*/ 104 w 104"/>
              <a:gd name="T7" fmla="*/ 51 h 104"/>
              <a:gd name="T8" fmla="*/ 51 w 104"/>
              <a:gd name="T9" fmla="*/ 104 h 104"/>
            </a:gdLst>
            <a:ahLst/>
            <a:cxnLst>
              <a:cxn ang="0">
                <a:pos x="T0" y="T1"/>
              </a:cxn>
              <a:cxn ang="0">
                <a:pos x="T2" y="T3"/>
              </a:cxn>
              <a:cxn ang="0">
                <a:pos x="T4" y="T5"/>
              </a:cxn>
              <a:cxn ang="0">
                <a:pos x="T6" y="T7"/>
              </a:cxn>
              <a:cxn ang="0">
                <a:pos x="T8" y="T9"/>
              </a:cxn>
            </a:cxnLst>
            <a:rect l="0" t="0" r="r" b="b"/>
            <a:pathLst>
              <a:path w="104" h="104">
                <a:moveTo>
                  <a:pt x="51" y="104"/>
                </a:moveTo>
                <a:cubicBezTo>
                  <a:pt x="24" y="103"/>
                  <a:pt x="0" y="79"/>
                  <a:pt x="1" y="52"/>
                </a:cubicBezTo>
                <a:cubicBezTo>
                  <a:pt x="2" y="23"/>
                  <a:pt x="26" y="0"/>
                  <a:pt x="54" y="1"/>
                </a:cubicBezTo>
                <a:cubicBezTo>
                  <a:pt x="81" y="2"/>
                  <a:pt x="104" y="25"/>
                  <a:pt x="104" y="51"/>
                </a:cubicBezTo>
                <a:cubicBezTo>
                  <a:pt x="104" y="82"/>
                  <a:pt x="82" y="104"/>
                  <a:pt x="51" y="1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3" name="Freeform 70">
            <a:extLst>
              <a:ext uri="{FF2B5EF4-FFF2-40B4-BE49-F238E27FC236}">
                <a16:creationId xmlns:a16="http://schemas.microsoft.com/office/drawing/2014/main" id="{F2ECDF0D-1FB7-4D4E-95D9-7A47297C2279}"/>
              </a:ext>
            </a:extLst>
          </p:cNvPr>
          <p:cNvSpPr>
            <a:spLocks/>
          </p:cNvSpPr>
          <p:nvPr/>
        </p:nvSpPr>
        <p:spPr bwMode="auto">
          <a:xfrm>
            <a:off x="4087813" y="5988050"/>
            <a:ext cx="180975" cy="176213"/>
          </a:xfrm>
          <a:custGeom>
            <a:avLst/>
            <a:gdLst>
              <a:gd name="T0" fmla="*/ 44 w 125"/>
              <a:gd name="T1" fmla="*/ 0 h 122"/>
              <a:gd name="T2" fmla="*/ 125 w 125"/>
              <a:gd name="T3" fmla="*/ 65 h 122"/>
              <a:gd name="T4" fmla="*/ 77 w 125"/>
              <a:gd name="T5" fmla="*/ 122 h 122"/>
              <a:gd name="T6" fmla="*/ 3 w 125"/>
              <a:gd name="T7" fmla="*/ 64 h 122"/>
              <a:gd name="T8" fmla="*/ 2 w 125"/>
              <a:gd name="T9" fmla="*/ 51 h 122"/>
              <a:gd name="T10" fmla="*/ 44 w 125"/>
              <a:gd name="T11" fmla="*/ 0 h 122"/>
            </a:gdLst>
            <a:ahLst/>
            <a:cxnLst>
              <a:cxn ang="0">
                <a:pos x="T0" y="T1"/>
              </a:cxn>
              <a:cxn ang="0">
                <a:pos x="T2" y="T3"/>
              </a:cxn>
              <a:cxn ang="0">
                <a:pos x="T4" y="T5"/>
              </a:cxn>
              <a:cxn ang="0">
                <a:pos x="T6" y="T7"/>
              </a:cxn>
              <a:cxn ang="0">
                <a:pos x="T8" y="T9"/>
              </a:cxn>
              <a:cxn ang="0">
                <a:pos x="T10" y="T11"/>
              </a:cxn>
            </a:cxnLst>
            <a:rect l="0" t="0" r="r" b="b"/>
            <a:pathLst>
              <a:path w="125" h="122">
                <a:moveTo>
                  <a:pt x="44" y="0"/>
                </a:moveTo>
                <a:cubicBezTo>
                  <a:pt x="71" y="22"/>
                  <a:pt x="97" y="43"/>
                  <a:pt x="125" y="65"/>
                </a:cubicBezTo>
                <a:cubicBezTo>
                  <a:pt x="109" y="84"/>
                  <a:pt x="94" y="102"/>
                  <a:pt x="77" y="122"/>
                </a:cubicBezTo>
                <a:cubicBezTo>
                  <a:pt x="52" y="102"/>
                  <a:pt x="27" y="84"/>
                  <a:pt x="3" y="64"/>
                </a:cubicBezTo>
                <a:cubicBezTo>
                  <a:pt x="0" y="62"/>
                  <a:pt x="0" y="54"/>
                  <a:pt x="2" y="51"/>
                </a:cubicBezTo>
                <a:cubicBezTo>
                  <a:pt x="15" y="34"/>
                  <a:pt x="29" y="18"/>
                  <a:pt x="4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4" name="Freeform 71">
            <a:extLst>
              <a:ext uri="{FF2B5EF4-FFF2-40B4-BE49-F238E27FC236}">
                <a16:creationId xmlns:a16="http://schemas.microsoft.com/office/drawing/2014/main" id="{A3992377-95A4-41D4-9FEA-D60D93A8C4E3}"/>
              </a:ext>
            </a:extLst>
          </p:cNvPr>
          <p:cNvSpPr>
            <a:spLocks/>
          </p:cNvSpPr>
          <p:nvPr/>
        </p:nvSpPr>
        <p:spPr bwMode="auto">
          <a:xfrm>
            <a:off x="5607051" y="3422650"/>
            <a:ext cx="144463" cy="142875"/>
          </a:xfrm>
          <a:custGeom>
            <a:avLst/>
            <a:gdLst>
              <a:gd name="T0" fmla="*/ 99 w 100"/>
              <a:gd name="T1" fmla="*/ 48 h 99"/>
              <a:gd name="T2" fmla="*/ 51 w 100"/>
              <a:gd name="T3" fmla="*/ 98 h 99"/>
              <a:gd name="T4" fmla="*/ 0 w 100"/>
              <a:gd name="T5" fmla="*/ 50 h 99"/>
              <a:gd name="T6" fmla="*/ 49 w 100"/>
              <a:gd name="T7" fmla="*/ 0 h 99"/>
              <a:gd name="T8" fmla="*/ 99 w 100"/>
              <a:gd name="T9" fmla="*/ 48 h 99"/>
            </a:gdLst>
            <a:ahLst/>
            <a:cxnLst>
              <a:cxn ang="0">
                <a:pos x="T0" y="T1"/>
              </a:cxn>
              <a:cxn ang="0">
                <a:pos x="T2" y="T3"/>
              </a:cxn>
              <a:cxn ang="0">
                <a:pos x="T4" y="T5"/>
              </a:cxn>
              <a:cxn ang="0">
                <a:pos x="T6" y="T7"/>
              </a:cxn>
              <a:cxn ang="0">
                <a:pos x="T8" y="T9"/>
              </a:cxn>
            </a:cxnLst>
            <a:rect l="0" t="0" r="r" b="b"/>
            <a:pathLst>
              <a:path w="100" h="99">
                <a:moveTo>
                  <a:pt x="99" y="48"/>
                </a:moveTo>
                <a:cubicBezTo>
                  <a:pt x="100" y="76"/>
                  <a:pt x="79" y="97"/>
                  <a:pt x="51" y="98"/>
                </a:cubicBezTo>
                <a:cubicBezTo>
                  <a:pt x="24" y="99"/>
                  <a:pt x="1" y="77"/>
                  <a:pt x="0" y="50"/>
                </a:cubicBezTo>
                <a:cubicBezTo>
                  <a:pt x="0" y="22"/>
                  <a:pt x="22" y="0"/>
                  <a:pt x="49" y="0"/>
                </a:cubicBezTo>
                <a:cubicBezTo>
                  <a:pt x="78" y="0"/>
                  <a:pt x="99" y="21"/>
                  <a:pt x="99" y="4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5" name="Freeform 72">
            <a:extLst>
              <a:ext uri="{FF2B5EF4-FFF2-40B4-BE49-F238E27FC236}">
                <a16:creationId xmlns:a16="http://schemas.microsoft.com/office/drawing/2014/main" id="{C6EED23C-B31D-45CD-BCA8-E4358F2EEF36}"/>
              </a:ext>
            </a:extLst>
          </p:cNvPr>
          <p:cNvSpPr>
            <a:spLocks/>
          </p:cNvSpPr>
          <p:nvPr/>
        </p:nvSpPr>
        <p:spPr bwMode="auto">
          <a:xfrm>
            <a:off x="5462588" y="5891213"/>
            <a:ext cx="138113" cy="139700"/>
          </a:xfrm>
          <a:custGeom>
            <a:avLst/>
            <a:gdLst>
              <a:gd name="T0" fmla="*/ 47 w 96"/>
              <a:gd name="T1" fmla="*/ 1 h 97"/>
              <a:gd name="T2" fmla="*/ 96 w 96"/>
              <a:gd name="T3" fmla="*/ 48 h 97"/>
              <a:gd name="T4" fmla="*/ 47 w 96"/>
              <a:gd name="T5" fmla="*/ 96 h 97"/>
              <a:gd name="T6" fmla="*/ 0 w 96"/>
              <a:gd name="T7" fmla="*/ 49 h 97"/>
              <a:gd name="T8" fmla="*/ 47 w 96"/>
              <a:gd name="T9" fmla="*/ 1 h 97"/>
            </a:gdLst>
            <a:ahLst/>
            <a:cxnLst>
              <a:cxn ang="0">
                <a:pos x="T0" y="T1"/>
              </a:cxn>
              <a:cxn ang="0">
                <a:pos x="T2" y="T3"/>
              </a:cxn>
              <a:cxn ang="0">
                <a:pos x="T4" y="T5"/>
              </a:cxn>
              <a:cxn ang="0">
                <a:pos x="T6" y="T7"/>
              </a:cxn>
              <a:cxn ang="0">
                <a:pos x="T8" y="T9"/>
              </a:cxn>
            </a:cxnLst>
            <a:rect l="0" t="0" r="r" b="b"/>
            <a:pathLst>
              <a:path w="96" h="97">
                <a:moveTo>
                  <a:pt x="47" y="1"/>
                </a:moveTo>
                <a:cubicBezTo>
                  <a:pt x="74" y="0"/>
                  <a:pt x="96" y="22"/>
                  <a:pt x="96" y="48"/>
                </a:cubicBezTo>
                <a:cubicBezTo>
                  <a:pt x="96" y="75"/>
                  <a:pt x="73" y="97"/>
                  <a:pt x="47" y="96"/>
                </a:cubicBezTo>
                <a:cubicBezTo>
                  <a:pt x="21" y="96"/>
                  <a:pt x="0" y="75"/>
                  <a:pt x="0" y="49"/>
                </a:cubicBezTo>
                <a:cubicBezTo>
                  <a:pt x="0" y="22"/>
                  <a:pt x="20" y="1"/>
                  <a:pt x="47"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6" name="Freeform 73">
            <a:extLst>
              <a:ext uri="{FF2B5EF4-FFF2-40B4-BE49-F238E27FC236}">
                <a16:creationId xmlns:a16="http://schemas.microsoft.com/office/drawing/2014/main" id="{22471271-C7B5-4234-890E-98B6CE1A4D7C}"/>
              </a:ext>
            </a:extLst>
          </p:cNvPr>
          <p:cNvSpPr>
            <a:spLocks/>
          </p:cNvSpPr>
          <p:nvPr/>
        </p:nvSpPr>
        <p:spPr bwMode="auto">
          <a:xfrm>
            <a:off x="1749426" y="6208713"/>
            <a:ext cx="230188" cy="117475"/>
          </a:xfrm>
          <a:custGeom>
            <a:avLst/>
            <a:gdLst>
              <a:gd name="T0" fmla="*/ 116 w 160"/>
              <a:gd name="T1" fmla="*/ 0 h 82"/>
              <a:gd name="T2" fmla="*/ 150 w 160"/>
              <a:gd name="T3" fmla="*/ 48 h 82"/>
              <a:gd name="T4" fmla="*/ 135 w 160"/>
              <a:gd name="T5" fmla="*/ 80 h 82"/>
              <a:gd name="T6" fmla="*/ 21 w 160"/>
              <a:gd name="T7" fmla="*/ 82 h 82"/>
              <a:gd name="T8" fmla="*/ 2 w 160"/>
              <a:gd name="T9" fmla="*/ 62 h 82"/>
              <a:gd name="T10" fmla="*/ 18 w 160"/>
              <a:gd name="T11" fmla="*/ 41 h 82"/>
              <a:gd name="T12" fmla="*/ 69 w 160"/>
              <a:gd name="T13" fmla="*/ 34 h 82"/>
              <a:gd name="T14" fmla="*/ 116 w 160"/>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82">
                <a:moveTo>
                  <a:pt x="116" y="0"/>
                </a:moveTo>
                <a:cubicBezTo>
                  <a:pt x="130" y="19"/>
                  <a:pt x="140" y="33"/>
                  <a:pt x="150" y="48"/>
                </a:cubicBezTo>
                <a:cubicBezTo>
                  <a:pt x="160" y="63"/>
                  <a:pt x="152" y="79"/>
                  <a:pt x="135" y="80"/>
                </a:cubicBezTo>
                <a:cubicBezTo>
                  <a:pt x="97" y="82"/>
                  <a:pt x="59" y="82"/>
                  <a:pt x="21" y="82"/>
                </a:cubicBezTo>
                <a:cubicBezTo>
                  <a:pt x="8" y="82"/>
                  <a:pt x="0" y="73"/>
                  <a:pt x="2" y="62"/>
                </a:cubicBezTo>
                <a:cubicBezTo>
                  <a:pt x="3" y="54"/>
                  <a:pt x="11" y="43"/>
                  <a:pt x="18" y="41"/>
                </a:cubicBezTo>
                <a:cubicBezTo>
                  <a:pt x="34" y="36"/>
                  <a:pt x="52" y="35"/>
                  <a:pt x="69" y="34"/>
                </a:cubicBezTo>
                <a:cubicBezTo>
                  <a:pt x="90" y="32"/>
                  <a:pt x="113" y="35"/>
                  <a:pt x="11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7" name="Freeform 74">
            <a:extLst>
              <a:ext uri="{FF2B5EF4-FFF2-40B4-BE49-F238E27FC236}">
                <a16:creationId xmlns:a16="http://schemas.microsoft.com/office/drawing/2014/main" id="{8AD9D9EC-5EFD-49F1-8DF8-3736FF30C2E0}"/>
              </a:ext>
            </a:extLst>
          </p:cNvPr>
          <p:cNvSpPr>
            <a:spLocks/>
          </p:cNvSpPr>
          <p:nvPr/>
        </p:nvSpPr>
        <p:spPr bwMode="auto">
          <a:xfrm>
            <a:off x="3162301" y="3446463"/>
            <a:ext cx="136525" cy="138113"/>
          </a:xfrm>
          <a:custGeom>
            <a:avLst/>
            <a:gdLst>
              <a:gd name="T0" fmla="*/ 95 w 95"/>
              <a:gd name="T1" fmla="*/ 49 h 96"/>
              <a:gd name="T2" fmla="*/ 49 w 95"/>
              <a:gd name="T3" fmla="*/ 96 h 96"/>
              <a:gd name="T4" fmla="*/ 0 w 95"/>
              <a:gd name="T5" fmla="*/ 48 h 96"/>
              <a:gd name="T6" fmla="*/ 48 w 95"/>
              <a:gd name="T7" fmla="*/ 1 h 96"/>
              <a:gd name="T8" fmla="*/ 95 w 95"/>
              <a:gd name="T9" fmla="*/ 49 h 96"/>
            </a:gdLst>
            <a:ahLst/>
            <a:cxnLst>
              <a:cxn ang="0">
                <a:pos x="T0" y="T1"/>
              </a:cxn>
              <a:cxn ang="0">
                <a:pos x="T2" y="T3"/>
              </a:cxn>
              <a:cxn ang="0">
                <a:pos x="T4" y="T5"/>
              </a:cxn>
              <a:cxn ang="0">
                <a:pos x="T6" y="T7"/>
              </a:cxn>
              <a:cxn ang="0">
                <a:pos x="T8" y="T9"/>
              </a:cxn>
            </a:cxnLst>
            <a:rect l="0" t="0" r="r" b="b"/>
            <a:pathLst>
              <a:path w="95" h="96">
                <a:moveTo>
                  <a:pt x="95" y="49"/>
                </a:moveTo>
                <a:cubicBezTo>
                  <a:pt x="95" y="75"/>
                  <a:pt x="74" y="96"/>
                  <a:pt x="49" y="96"/>
                </a:cubicBezTo>
                <a:cubicBezTo>
                  <a:pt x="22" y="96"/>
                  <a:pt x="0" y="74"/>
                  <a:pt x="0" y="48"/>
                </a:cubicBezTo>
                <a:cubicBezTo>
                  <a:pt x="1" y="23"/>
                  <a:pt x="23" y="1"/>
                  <a:pt x="48" y="1"/>
                </a:cubicBezTo>
                <a:cubicBezTo>
                  <a:pt x="74" y="0"/>
                  <a:pt x="95" y="22"/>
                  <a:pt x="95" y="4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8" name="Freeform 75">
            <a:extLst>
              <a:ext uri="{FF2B5EF4-FFF2-40B4-BE49-F238E27FC236}">
                <a16:creationId xmlns:a16="http://schemas.microsoft.com/office/drawing/2014/main" id="{99BDDB66-69F7-47C9-86AD-AC88AAD8C36E}"/>
              </a:ext>
            </a:extLst>
          </p:cNvPr>
          <p:cNvSpPr>
            <a:spLocks/>
          </p:cNvSpPr>
          <p:nvPr/>
        </p:nvSpPr>
        <p:spPr bwMode="auto">
          <a:xfrm>
            <a:off x="5324476" y="3860800"/>
            <a:ext cx="220663" cy="141288"/>
          </a:xfrm>
          <a:custGeom>
            <a:avLst/>
            <a:gdLst>
              <a:gd name="T0" fmla="*/ 100 w 154"/>
              <a:gd name="T1" fmla="*/ 0 h 99"/>
              <a:gd name="T2" fmla="*/ 146 w 154"/>
              <a:gd name="T3" fmla="*/ 42 h 99"/>
              <a:gd name="T4" fmla="*/ 134 w 154"/>
              <a:gd name="T5" fmla="*/ 74 h 99"/>
              <a:gd name="T6" fmla="*/ 24 w 154"/>
              <a:gd name="T7" fmla="*/ 98 h 99"/>
              <a:gd name="T8" fmla="*/ 5 w 154"/>
              <a:gd name="T9" fmla="*/ 83 h 99"/>
              <a:gd name="T10" fmla="*/ 16 w 154"/>
              <a:gd name="T11" fmla="*/ 58 h 99"/>
              <a:gd name="T12" fmla="*/ 63 w 154"/>
              <a:gd name="T13" fmla="*/ 43 h 99"/>
              <a:gd name="T14" fmla="*/ 100 w 154"/>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9">
                <a:moveTo>
                  <a:pt x="100" y="0"/>
                </a:moveTo>
                <a:cubicBezTo>
                  <a:pt x="118" y="17"/>
                  <a:pt x="133" y="29"/>
                  <a:pt x="146" y="42"/>
                </a:cubicBezTo>
                <a:cubicBezTo>
                  <a:pt x="154" y="50"/>
                  <a:pt x="147" y="70"/>
                  <a:pt x="134" y="74"/>
                </a:cubicBezTo>
                <a:cubicBezTo>
                  <a:pt x="98" y="83"/>
                  <a:pt x="61" y="91"/>
                  <a:pt x="24" y="98"/>
                </a:cubicBezTo>
                <a:cubicBezTo>
                  <a:pt x="18" y="99"/>
                  <a:pt x="8" y="90"/>
                  <a:pt x="5" y="83"/>
                </a:cubicBezTo>
                <a:cubicBezTo>
                  <a:pt x="0" y="72"/>
                  <a:pt x="3" y="62"/>
                  <a:pt x="16" y="58"/>
                </a:cubicBezTo>
                <a:cubicBezTo>
                  <a:pt x="32" y="52"/>
                  <a:pt x="47" y="47"/>
                  <a:pt x="63" y="43"/>
                </a:cubicBezTo>
                <a:cubicBezTo>
                  <a:pt x="84" y="38"/>
                  <a:pt x="103" y="32"/>
                  <a:pt x="10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29" name="Freeform 76">
            <a:extLst>
              <a:ext uri="{FF2B5EF4-FFF2-40B4-BE49-F238E27FC236}">
                <a16:creationId xmlns:a16="http://schemas.microsoft.com/office/drawing/2014/main" id="{A6715632-C758-4823-B566-9B938874B0A7}"/>
              </a:ext>
            </a:extLst>
          </p:cNvPr>
          <p:cNvSpPr>
            <a:spLocks/>
          </p:cNvSpPr>
          <p:nvPr/>
        </p:nvSpPr>
        <p:spPr bwMode="auto">
          <a:xfrm>
            <a:off x="5391151" y="1546225"/>
            <a:ext cx="168275" cy="166688"/>
          </a:xfrm>
          <a:custGeom>
            <a:avLst/>
            <a:gdLst>
              <a:gd name="T0" fmla="*/ 59 w 117"/>
              <a:gd name="T1" fmla="*/ 0 h 115"/>
              <a:gd name="T2" fmla="*/ 117 w 117"/>
              <a:gd name="T3" fmla="*/ 58 h 115"/>
              <a:gd name="T4" fmla="*/ 42 w 117"/>
              <a:gd name="T5" fmla="*/ 104 h 115"/>
              <a:gd name="T6" fmla="*/ 16 w 117"/>
              <a:gd name="T7" fmla="*/ 113 h 115"/>
              <a:gd name="T8" fmla="*/ 3 w 117"/>
              <a:gd name="T9" fmla="*/ 112 h 115"/>
              <a:gd name="T10" fmla="*/ 2 w 117"/>
              <a:gd name="T11" fmla="*/ 100 h 115"/>
              <a:gd name="T12" fmla="*/ 59 w 117"/>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17" h="115">
                <a:moveTo>
                  <a:pt x="59" y="0"/>
                </a:moveTo>
                <a:cubicBezTo>
                  <a:pt x="78" y="19"/>
                  <a:pt x="96" y="36"/>
                  <a:pt x="117" y="58"/>
                </a:cubicBezTo>
                <a:cubicBezTo>
                  <a:pt x="92" y="74"/>
                  <a:pt x="67" y="89"/>
                  <a:pt x="42" y="104"/>
                </a:cubicBezTo>
                <a:cubicBezTo>
                  <a:pt x="34" y="108"/>
                  <a:pt x="25" y="111"/>
                  <a:pt x="16" y="113"/>
                </a:cubicBezTo>
                <a:cubicBezTo>
                  <a:pt x="12" y="114"/>
                  <a:pt x="5" y="115"/>
                  <a:pt x="3" y="112"/>
                </a:cubicBezTo>
                <a:cubicBezTo>
                  <a:pt x="1" y="110"/>
                  <a:pt x="0" y="104"/>
                  <a:pt x="2" y="100"/>
                </a:cubicBezTo>
                <a:cubicBezTo>
                  <a:pt x="12" y="62"/>
                  <a:pt x="31" y="29"/>
                  <a:pt x="5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0" name="Freeform 77">
            <a:extLst>
              <a:ext uri="{FF2B5EF4-FFF2-40B4-BE49-F238E27FC236}">
                <a16:creationId xmlns:a16="http://schemas.microsoft.com/office/drawing/2014/main" id="{349F8681-3761-4A10-A6AE-1F4720F72DCC}"/>
              </a:ext>
            </a:extLst>
          </p:cNvPr>
          <p:cNvSpPr>
            <a:spLocks/>
          </p:cNvSpPr>
          <p:nvPr/>
        </p:nvSpPr>
        <p:spPr bwMode="auto">
          <a:xfrm>
            <a:off x="2882901" y="3756025"/>
            <a:ext cx="185738" cy="293688"/>
          </a:xfrm>
          <a:custGeom>
            <a:avLst/>
            <a:gdLst>
              <a:gd name="T0" fmla="*/ 103 w 129"/>
              <a:gd name="T1" fmla="*/ 198 h 204"/>
              <a:gd name="T2" fmla="*/ 0 w 129"/>
              <a:gd name="T3" fmla="*/ 20 h 204"/>
              <a:gd name="T4" fmla="*/ 5 w 129"/>
              <a:gd name="T5" fmla="*/ 0 h 204"/>
              <a:gd name="T6" fmla="*/ 129 w 129"/>
              <a:gd name="T7" fmla="*/ 150 h 204"/>
              <a:gd name="T8" fmla="*/ 129 w 129"/>
              <a:gd name="T9" fmla="*/ 180 h 204"/>
              <a:gd name="T10" fmla="*/ 103 w 129"/>
              <a:gd name="T11" fmla="*/ 198 h 204"/>
            </a:gdLst>
            <a:ahLst/>
            <a:cxnLst>
              <a:cxn ang="0">
                <a:pos x="T0" y="T1"/>
              </a:cxn>
              <a:cxn ang="0">
                <a:pos x="T2" y="T3"/>
              </a:cxn>
              <a:cxn ang="0">
                <a:pos x="T4" y="T5"/>
              </a:cxn>
              <a:cxn ang="0">
                <a:pos x="T6" y="T7"/>
              </a:cxn>
              <a:cxn ang="0">
                <a:pos x="T8" y="T9"/>
              </a:cxn>
              <a:cxn ang="0">
                <a:pos x="T10" y="T11"/>
              </a:cxn>
            </a:cxnLst>
            <a:rect l="0" t="0" r="r" b="b"/>
            <a:pathLst>
              <a:path w="129" h="204">
                <a:moveTo>
                  <a:pt x="103" y="198"/>
                </a:moveTo>
                <a:cubicBezTo>
                  <a:pt x="112" y="120"/>
                  <a:pt x="107" y="61"/>
                  <a:pt x="0" y="20"/>
                </a:cubicBezTo>
                <a:cubicBezTo>
                  <a:pt x="2" y="14"/>
                  <a:pt x="4" y="7"/>
                  <a:pt x="5" y="0"/>
                </a:cubicBezTo>
                <a:cubicBezTo>
                  <a:pt x="80" y="17"/>
                  <a:pt x="129" y="76"/>
                  <a:pt x="129" y="150"/>
                </a:cubicBezTo>
                <a:cubicBezTo>
                  <a:pt x="129" y="160"/>
                  <a:pt x="129" y="170"/>
                  <a:pt x="129" y="180"/>
                </a:cubicBezTo>
                <a:cubicBezTo>
                  <a:pt x="129" y="197"/>
                  <a:pt x="122" y="204"/>
                  <a:pt x="103"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1" name="Freeform 78">
            <a:extLst>
              <a:ext uri="{FF2B5EF4-FFF2-40B4-BE49-F238E27FC236}">
                <a16:creationId xmlns:a16="http://schemas.microsoft.com/office/drawing/2014/main" id="{E3DC6F52-F199-4784-9490-D6F79D354E74}"/>
              </a:ext>
            </a:extLst>
          </p:cNvPr>
          <p:cNvSpPr>
            <a:spLocks/>
          </p:cNvSpPr>
          <p:nvPr/>
        </p:nvSpPr>
        <p:spPr bwMode="auto">
          <a:xfrm>
            <a:off x="3365501" y="3757613"/>
            <a:ext cx="214313" cy="285750"/>
          </a:xfrm>
          <a:custGeom>
            <a:avLst/>
            <a:gdLst>
              <a:gd name="T0" fmla="*/ 46 w 149"/>
              <a:gd name="T1" fmla="*/ 198 h 198"/>
              <a:gd name="T2" fmla="*/ 24 w 149"/>
              <a:gd name="T3" fmla="*/ 198 h 198"/>
              <a:gd name="T4" fmla="*/ 143 w 149"/>
              <a:gd name="T5" fmla="*/ 0 h 198"/>
              <a:gd name="T6" fmla="*/ 149 w 149"/>
              <a:gd name="T7" fmla="*/ 20 h 198"/>
              <a:gd name="T8" fmla="*/ 46 w 149"/>
              <a:gd name="T9" fmla="*/ 198 h 198"/>
            </a:gdLst>
            <a:ahLst/>
            <a:cxnLst>
              <a:cxn ang="0">
                <a:pos x="T0" y="T1"/>
              </a:cxn>
              <a:cxn ang="0">
                <a:pos x="T2" y="T3"/>
              </a:cxn>
              <a:cxn ang="0">
                <a:pos x="T4" y="T5"/>
              </a:cxn>
              <a:cxn ang="0">
                <a:pos x="T6" y="T7"/>
              </a:cxn>
              <a:cxn ang="0">
                <a:pos x="T8" y="T9"/>
              </a:cxn>
            </a:cxnLst>
            <a:rect l="0" t="0" r="r" b="b"/>
            <a:pathLst>
              <a:path w="149" h="198">
                <a:moveTo>
                  <a:pt x="46" y="198"/>
                </a:moveTo>
                <a:cubicBezTo>
                  <a:pt x="36" y="198"/>
                  <a:pt x="30" y="198"/>
                  <a:pt x="24" y="198"/>
                </a:cubicBezTo>
                <a:cubicBezTo>
                  <a:pt x="0" y="102"/>
                  <a:pt x="53" y="19"/>
                  <a:pt x="143" y="0"/>
                </a:cubicBezTo>
                <a:cubicBezTo>
                  <a:pt x="145" y="6"/>
                  <a:pt x="147" y="12"/>
                  <a:pt x="149" y="20"/>
                </a:cubicBezTo>
                <a:cubicBezTo>
                  <a:pt x="61" y="47"/>
                  <a:pt x="28" y="108"/>
                  <a:pt x="46"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2" name="Freeform 79">
            <a:extLst>
              <a:ext uri="{FF2B5EF4-FFF2-40B4-BE49-F238E27FC236}">
                <a16:creationId xmlns:a16="http://schemas.microsoft.com/office/drawing/2014/main" id="{84CDA110-7B54-4384-BC54-42FC285DF7EF}"/>
              </a:ext>
            </a:extLst>
          </p:cNvPr>
          <p:cNvSpPr>
            <a:spLocks/>
          </p:cNvSpPr>
          <p:nvPr/>
        </p:nvSpPr>
        <p:spPr bwMode="auto">
          <a:xfrm>
            <a:off x="750888" y="5065713"/>
            <a:ext cx="211138" cy="104775"/>
          </a:xfrm>
          <a:custGeom>
            <a:avLst/>
            <a:gdLst>
              <a:gd name="T0" fmla="*/ 46 w 147"/>
              <a:gd name="T1" fmla="*/ 0 h 73"/>
              <a:gd name="T2" fmla="*/ 73 w 147"/>
              <a:gd name="T3" fmla="*/ 43 h 73"/>
              <a:gd name="T4" fmla="*/ 109 w 147"/>
              <a:gd name="T5" fmla="*/ 2 h 73"/>
              <a:gd name="T6" fmla="*/ 132 w 147"/>
              <a:gd name="T7" fmla="*/ 14 h 73"/>
              <a:gd name="T8" fmla="*/ 132 w 147"/>
              <a:gd name="T9" fmla="*/ 51 h 73"/>
              <a:gd name="T10" fmla="*/ 17 w 147"/>
              <a:gd name="T11" fmla="*/ 53 h 73"/>
              <a:gd name="T12" fmla="*/ 17 w 147"/>
              <a:gd name="T13" fmla="*/ 12 h 73"/>
              <a:gd name="T14" fmla="*/ 46 w 147"/>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73">
                <a:moveTo>
                  <a:pt x="46" y="0"/>
                </a:moveTo>
                <a:cubicBezTo>
                  <a:pt x="48" y="33"/>
                  <a:pt x="54" y="41"/>
                  <a:pt x="73" y="43"/>
                </a:cubicBezTo>
                <a:cubicBezTo>
                  <a:pt x="93" y="44"/>
                  <a:pt x="102" y="35"/>
                  <a:pt x="109" y="2"/>
                </a:cubicBezTo>
                <a:cubicBezTo>
                  <a:pt x="117" y="6"/>
                  <a:pt x="125" y="9"/>
                  <a:pt x="132" y="14"/>
                </a:cubicBezTo>
                <a:cubicBezTo>
                  <a:pt x="147" y="25"/>
                  <a:pt x="147" y="39"/>
                  <a:pt x="132" y="51"/>
                </a:cubicBezTo>
                <a:cubicBezTo>
                  <a:pt x="107" y="72"/>
                  <a:pt x="44" y="73"/>
                  <a:pt x="17" y="53"/>
                </a:cubicBezTo>
                <a:cubicBezTo>
                  <a:pt x="0" y="40"/>
                  <a:pt x="0" y="24"/>
                  <a:pt x="17" y="12"/>
                </a:cubicBezTo>
                <a:cubicBezTo>
                  <a:pt x="25" y="7"/>
                  <a:pt x="35" y="4"/>
                  <a:pt x="4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3" name="Freeform 80">
            <a:extLst>
              <a:ext uri="{FF2B5EF4-FFF2-40B4-BE49-F238E27FC236}">
                <a16:creationId xmlns:a16="http://schemas.microsoft.com/office/drawing/2014/main" id="{A1B205AF-8A28-44F9-A1EC-A95969889D09}"/>
              </a:ext>
            </a:extLst>
          </p:cNvPr>
          <p:cNvSpPr>
            <a:spLocks/>
          </p:cNvSpPr>
          <p:nvPr/>
        </p:nvSpPr>
        <p:spPr bwMode="auto">
          <a:xfrm>
            <a:off x="4451351" y="2243138"/>
            <a:ext cx="161925" cy="160338"/>
          </a:xfrm>
          <a:custGeom>
            <a:avLst/>
            <a:gdLst>
              <a:gd name="T0" fmla="*/ 58 w 113"/>
              <a:gd name="T1" fmla="*/ 0 h 111"/>
              <a:gd name="T2" fmla="*/ 113 w 113"/>
              <a:gd name="T3" fmla="*/ 44 h 111"/>
              <a:gd name="T4" fmla="*/ 92 w 113"/>
              <a:gd name="T5" fmla="*/ 111 h 111"/>
              <a:gd name="T6" fmla="*/ 21 w 113"/>
              <a:gd name="T7" fmla="*/ 111 h 111"/>
              <a:gd name="T8" fmla="*/ 0 w 113"/>
              <a:gd name="T9" fmla="*/ 49 h 111"/>
              <a:gd name="T10" fmla="*/ 2 w 113"/>
              <a:gd name="T11" fmla="*/ 44 h 111"/>
              <a:gd name="T12" fmla="*/ 36 w 113"/>
              <a:gd name="T13" fmla="*/ 38 h 111"/>
              <a:gd name="T14" fmla="*/ 58 w 113"/>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1">
                <a:moveTo>
                  <a:pt x="58" y="0"/>
                </a:moveTo>
                <a:cubicBezTo>
                  <a:pt x="64" y="32"/>
                  <a:pt x="80" y="47"/>
                  <a:pt x="113" y="44"/>
                </a:cubicBezTo>
                <a:cubicBezTo>
                  <a:pt x="88" y="61"/>
                  <a:pt x="77" y="81"/>
                  <a:pt x="92" y="111"/>
                </a:cubicBezTo>
                <a:cubicBezTo>
                  <a:pt x="67" y="92"/>
                  <a:pt x="45" y="90"/>
                  <a:pt x="21" y="111"/>
                </a:cubicBezTo>
                <a:cubicBezTo>
                  <a:pt x="31" y="83"/>
                  <a:pt x="30" y="61"/>
                  <a:pt x="0" y="49"/>
                </a:cubicBezTo>
                <a:cubicBezTo>
                  <a:pt x="0" y="48"/>
                  <a:pt x="1" y="46"/>
                  <a:pt x="2" y="44"/>
                </a:cubicBezTo>
                <a:cubicBezTo>
                  <a:pt x="13" y="42"/>
                  <a:pt x="28" y="45"/>
                  <a:pt x="36" y="38"/>
                </a:cubicBezTo>
                <a:cubicBezTo>
                  <a:pt x="46" y="31"/>
                  <a:pt x="49" y="16"/>
                  <a:pt x="5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4" name="Freeform 81">
            <a:extLst>
              <a:ext uri="{FF2B5EF4-FFF2-40B4-BE49-F238E27FC236}">
                <a16:creationId xmlns:a16="http://schemas.microsoft.com/office/drawing/2014/main" id="{F5111160-64BC-41BD-A3EF-302B93A595CE}"/>
              </a:ext>
            </a:extLst>
          </p:cNvPr>
          <p:cNvSpPr>
            <a:spLocks/>
          </p:cNvSpPr>
          <p:nvPr/>
        </p:nvSpPr>
        <p:spPr bwMode="auto">
          <a:xfrm>
            <a:off x="5364163" y="6288088"/>
            <a:ext cx="163513" cy="133350"/>
          </a:xfrm>
          <a:custGeom>
            <a:avLst/>
            <a:gdLst>
              <a:gd name="T0" fmla="*/ 76 w 114"/>
              <a:gd name="T1" fmla="*/ 0 h 92"/>
              <a:gd name="T2" fmla="*/ 114 w 114"/>
              <a:gd name="T3" fmla="*/ 41 h 92"/>
              <a:gd name="T4" fmla="*/ 28 w 114"/>
              <a:gd name="T5" fmla="*/ 89 h 92"/>
              <a:gd name="T6" fmla="*/ 4 w 114"/>
              <a:gd name="T7" fmla="*/ 76 h 92"/>
              <a:gd name="T8" fmla="*/ 9 w 114"/>
              <a:gd name="T9" fmla="*/ 49 h 92"/>
              <a:gd name="T10" fmla="*/ 76 w 114"/>
              <a:gd name="T11" fmla="*/ 0 h 92"/>
            </a:gdLst>
            <a:ahLst/>
            <a:cxnLst>
              <a:cxn ang="0">
                <a:pos x="T0" y="T1"/>
              </a:cxn>
              <a:cxn ang="0">
                <a:pos x="T2" y="T3"/>
              </a:cxn>
              <a:cxn ang="0">
                <a:pos x="T4" y="T5"/>
              </a:cxn>
              <a:cxn ang="0">
                <a:pos x="T6" y="T7"/>
              </a:cxn>
              <a:cxn ang="0">
                <a:pos x="T8" y="T9"/>
              </a:cxn>
              <a:cxn ang="0">
                <a:pos x="T10" y="T11"/>
              </a:cxn>
            </a:cxnLst>
            <a:rect l="0" t="0" r="r" b="b"/>
            <a:pathLst>
              <a:path w="114" h="92">
                <a:moveTo>
                  <a:pt x="76" y="0"/>
                </a:moveTo>
                <a:cubicBezTo>
                  <a:pt x="89" y="13"/>
                  <a:pt x="100" y="26"/>
                  <a:pt x="114" y="41"/>
                </a:cubicBezTo>
                <a:cubicBezTo>
                  <a:pt x="85" y="58"/>
                  <a:pt x="57" y="75"/>
                  <a:pt x="28" y="89"/>
                </a:cubicBezTo>
                <a:cubicBezTo>
                  <a:pt x="23" y="92"/>
                  <a:pt x="7" y="83"/>
                  <a:pt x="4" y="76"/>
                </a:cubicBezTo>
                <a:cubicBezTo>
                  <a:pt x="0" y="70"/>
                  <a:pt x="3" y="54"/>
                  <a:pt x="9" y="49"/>
                </a:cubicBezTo>
                <a:cubicBezTo>
                  <a:pt x="29" y="32"/>
                  <a:pt x="52" y="17"/>
                  <a:pt x="7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5" name="Freeform 82">
            <a:extLst>
              <a:ext uri="{FF2B5EF4-FFF2-40B4-BE49-F238E27FC236}">
                <a16:creationId xmlns:a16="http://schemas.microsoft.com/office/drawing/2014/main" id="{9F30D730-EBFC-4CF8-AF97-94BD5D1615D0}"/>
              </a:ext>
            </a:extLst>
          </p:cNvPr>
          <p:cNvSpPr>
            <a:spLocks/>
          </p:cNvSpPr>
          <p:nvPr/>
        </p:nvSpPr>
        <p:spPr bwMode="auto">
          <a:xfrm>
            <a:off x="4410076" y="5759450"/>
            <a:ext cx="120650" cy="117475"/>
          </a:xfrm>
          <a:custGeom>
            <a:avLst/>
            <a:gdLst>
              <a:gd name="T0" fmla="*/ 42 w 83"/>
              <a:gd name="T1" fmla="*/ 1 h 82"/>
              <a:gd name="T2" fmla="*/ 83 w 83"/>
              <a:gd name="T3" fmla="*/ 41 h 82"/>
              <a:gd name="T4" fmla="*/ 40 w 83"/>
              <a:gd name="T5" fmla="*/ 81 h 82"/>
              <a:gd name="T6" fmla="*/ 0 w 83"/>
              <a:gd name="T7" fmla="*/ 40 h 82"/>
              <a:gd name="T8" fmla="*/ 42 w 83"/>
              <a:gd name="T9" fmla="*/ 1 h 82"/>
            </a:gdLst>
            <a:ahLst/>
            <a:cxnLst>
              <a:cxn ang="0">
                <a:pos x="T0" y="T1"/>
              </a:cxn>
              <a:cxn ang="0">
                <a:pos x="T2" y="T3"/>
              </a:cxn>
              <a:cxn ang="0">
                <a:pos x="T4" y="T5"/>
              </a:cxn>
              <a:cxn ang="0">
                <a:pos x="T6" y="T7"/>
              </a:cxn>
              <a:cxn ang="0">
                <a:pos x="T8" y="T9"/>
              </a:cxn>
            </a:cxnLst>
            <a:rect l="0" t="0" r="r" b="b"/>
            <a:pathLst>
              <a:path w="83" h="82">
                <a:moveTo>
                  <a:pt x="42" y="1"/>
                </a:moveTo>
                <a:cubicBezTo>
                  <a:pt x="64" y="1"/>
                  <a:pt x="82" y="19"/>
                  <a:pt x="83" y="41"/>
                </a:cubicBezTo>
                <a:cubicBezTo>
                  <a:pt x="83" y="64"/>
                  <a:pt x="64" y="82"/>
                  <a:pt x="40" y="81"/>
                </a:cubicBezTo>
                <a:cubicBezTo>
                  <a:pt x="18" y="81"/>
                  <a:pt x="0" y="63"/>
                  <a:pt x="0" y="40"/>
                </a:cubicBezTo>
                <a:cubicBezTo>
                  <a:pt x="1" y="18"/>
                  <a:pt x="20" y="0"/>
                  <a:pt x="42"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6" name="Freeform 83">
            <a:extLst>
              <a:ext uri="{FF2B5EF4-FFF2-40B4-BE49-F238E27FC236}">
                <a16:creationId xmlns:a16="http://schemas.microsoft.com/office/drawing/2014/main" id="{103B45C9-2A3D-455B-8325-541F2FD6C128}"/>
              </a:ext>
            </a:extLst>
          </p:cNvPr>
          <p:cNvSpPr>
            <a:spLocks/>
          </p:cNvSpPr>
          <p:nvPr/>
        </p:nvSpPr>
        <p:spPr bwMode="auto">
          <a:xfrm>
            <a:off x="3368676" y="4976813"/>
            <a:ext cx="130175" cy="182563"/>
          </a:xfrm>
          <a:custGeom>
            <a:avLst/>
            <a:gdLst>
              <a:gd name="T0" fmla="*/ 10 w 90"/>
              <a:gd name="T1" fmla="*/ 87 h 127"/>
              <a:gd name="T2" fmla="*/ 36 w 90"/>
              <a:gd name="T3" fmla="*/ 94 h 127"/>
              <a:gd name="T4" fmla="*/ 55 w 90"/>
              <a:gd name="T5" fmla="*/ 94 h 127"/>
              <a:gd name="T6" fmla="*/ 58 w 90"/>
              <a:gd name="T7" fmla="*/ 82 h 127"/>
              <a:gd name="T8" fmla="*/ 44 w 90"/>
              <a:gd name="T9" fmla="*/ 74 h 127"/>
              <a:gd name="T10" fmla="*/ 23 w 90"/>
              <a:gd name="T11" fmla="*/ 68 h 127"/>
              <a:gd name="T12" fmla="*/ 14 w 90"/>
              <a:gd name="T13" fmla="*/ 23 h 127"/>
              <a:gd name="T14" fmla="*/ 38 w 90"/>
              <a:gd name="T15" fmla="*/ 2 h 127"/>
              <a:gd name="T16" fmla="*/ 49 w 90"/>
              <a:gd name="T17" fmla="*/ 1 h 127"/>
              <a:gd name="T18" fmla="*/ 85 w 90"/>
              <a:gd name="T19" fmla="*/ 36 h 127"/>
              <a:gd name="T20" fmla="*/ 80 w 90"/>
              <a:gd name="T21" fmla="*/ 44 h 127"/>
              <a:gd name="T22" fmla="*/ 55 w 90"/>
              <a:gd name="T23" fmla="*/ 34 h 127"/>
              <a:gd name="T24" fmla="*/ 37 w 90"/>
              <a:gd name="T25" fmla="*/ 33 h 127"/>
              <a:gd name="T26" fmla="*/ 31 w 90"/>
              <a:gd name="T27" fmla="*/ 43 h 127"/>
              <a:gd name="T28" fmla="*/ 45 w 90"/>
              <a:gd name="T29" fmla="*/ 52 h 127"/>
              <a:gd name="T30" fmla="*/ 64 w 90"/>
              <a:gd name="T31" fmla="*/ 58 h 127"/>
              <a:gd name="T32" fmla="*/ 75 w 90"/>
              <a:gd name="T33" fmla="*/ 103 h 127"/>
              <a:gd name="T34" fmla="*/ 52 w 90"/>
              <a:gd name="T35" fmla="*/ 124 h 127"/>
              <a:gd name="T36" fmla="*/ 38 w 90"/>
              <a:gd name="T37" fmla="*/ 125 h 127"/>
              <a:gd name="T38" fmla="*/ 6 w 90"/>
              <a:gd name="T39" fmla="*/ 94 h 127"/>
              <a:gd name="T40" fmla="*/ 10 w 90"/>
              <a:gd name="T41"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7">
                <a:moveTo>
                  <a:pt x="10" y="87"/>
                </a:moveTo>
                <a:cubicBezTo>
                  <a:pt x="19" y="89"/>
                  <a:pt x="27" y="92"/>
                  <a:pt x="36" y="94"/>
                </a:cubicBezTo>
                <a:cubicBezTo>
                  <a:pt x="42" y="95"/>
                  <a:pt x="49" y="96"/>
                  <a:pt x="55" y="94"/>
                </a:cubicBezTo>
                <a:cubicBezTo>
                  <a:pt x="57" y="93"/>
                  <a:pt x="60" y="84"/>
                  <a:pt x="58" y="82"/>
                </a:cubicBezTo>
                <a:cubicBezTo>
                  <a:pt x="55" y="79"/>
                  <a:pt x="49" y="76"/>
                  <a:pt x="44" y="74"/>
                </a:cubicBezTo>
                <a:cubicBezTo>
                  <a:pt x="37" y="72"/>
                  <a:pt x="30" y="71"/>
                  <a:pt x="23" y="68"/>
                </a:cubicBezTo>
                <a:cubicBezTo>
                  <a:pt x="5" y="60"/>
                  <a:pt x="0" y="38"/>
                  <a:pt x="14" y="23"/>
                </a:cubicBezTo>
                <a:cubicBezTo>
                  <a:pt x="21" y="15"/>
                  <a:pt x="29" y="8"/>
                  <a:pt x="38" y="2"/>
                </a:cubicBezTo>
                <a:cubicBezTo>
                  <a:pt x="41" y="0"/>
                  <a:pt x="47" y="0"/>
                  <a:pt x="49" y="1"/>
                </a:cubicBezTo>
                <a:cubicBezTo>
                  <a:pt x="62" y="12"/>
                  <a:pt x="73" y="24"/>
                  <a:pt x="85" y="36"/>
                </a:cubicBezTo>
                <a:cubicBezTo>
                  <a:pt x="84" y="39"/>
                  <a:pt x="82" y="41"/>
                  <a:pt x="80" y="44"/>
                </a:cubicBezTo>
                <a:cubicBezTo>
                  <a:pt x="72" y="41"/>
                  <a:pt x="63" y="36"/>
                  <a:pt x="55" y="34"/>
                </a:cubicBezTo>
                <a:cubicBezTo>
                  <a:pt x="49" y="32"/>
                  <a:pt x="42" y="31"/>
                  <a:pt x="37" y="33"/>
                </a:cubicBezTo>
                <a:cubicBezTo>
                  <a:pt x="34" y="33"/>
                  <a:pt x="30" y="42"/>
                  <a:pt x="31" y="43"/>
                </a:cubicBezTo>
                <a:cubicBezTo>
                  <a:pt x="35" y="47"/>
                  <a:pt x="40" y="50"/>
                  <a:pt x="45" y="52"/>
                </a:cubicBezTo>
                <a:cubicBezTo>
                  <a:pt x="51" y="55"/>
                  <a:pt x="58" y="55"/>
                  <a:pt x="64" y="58"/>
                </a:cubicBezTo>
                <a:cubicBezTo>
                  <a:pt x="84" y="66"/>
                  <a:pt x="90" y="86"/>
                  <a:pt x="75" y="103"/>
                </a:cubicBezTo>
                <a:cubicBezTo>
                  <a:pt x="69" y="111"/>
                  <a:pt x="60" y="118"/>
                  <a:pt x="52" y="124"/>
                </a:cubicBezTo>
                <a:cubicBezTo>
                  <a:pt x="48" y="127"/>
                  <a:pt x="41" y="127"/>
                  <a:pt x="38" y="125"/>
                </a:cubicBezTo>
                <a:cubicBezTo>
                  <a:pt x="27" y="115"/>
                  <a:pt x="17" y="104"/>
                  <a:pt x="6" y="94"/>
                </a:cubicBezTo>
                <a:cubicBezTo>
                  <a:pt x="7" y="91"/>
                  <a:pt x="9" y="89"/>
                  <a:pt x="10" y="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7" name="Freeform 84">
            <a:extLst>
              <a:ext uri="{FF2B5EF4-FFF2-40B4-BE49-F238E27FC236}">
                <a16:creationId xmlns:a16="http://schemas.microsoft.com/office/drawing/2014/main" id="{86B921F7-7385-4F57-83EF-8E6E4A43FDCD}"/>
              </a:ext>
            </a:extLst>
          </p:cNvPr>
          <p:cNvSpPr>
            <a:spLocks/>
          </p:cNvSpPr>
          <p:nvPr/>
        </p:nvSpPr>
        <p:spPr bwMode="auto">
          <a:xfrm>
            <a:off x="4264026" y="6119813"/>
            <a:ext cx="103188" cy="192088"/>
          </a:xfrm>
          <a:custGeom>
            <a:avLst/>
            <a:gdLst>
              <a:gd name="T0" fmla="*/ 25 w 72"/>
              <a:gd name="T1" fmla="*/ 0 h 133"/>
              <a:gd name="T2" fmla="*/ 59 w 72"/>
              <a:gd name="T3" fmla="*/ 60 h 133"/>
              <a:gd name="T4" fmla="*/ 32 w 72"/>
              <a:gd name="T5" fmla="*/ 120 h 133"/>
              <a:gd name="T6" fmla="*/ 10 w 72"/>
              <a:gd name="T7" fmla="*/ 133 h 133"/>
              <a:gd name="T8" fmla="*/ 1 w 72"/>
              <a:gd name="T9" fmla="*/ 109 h 133"/>
              <a:gd name="T10" fmla="*/ 25 w 72"/>
              <a:gd name="T11" fmla="*/ 0 h 133"/>
            </a:gdLst>
            <a:ahLst/>
            <a:cxnLst>
              <a:cxn ang="0">
                <a:pos x="T0" y="T1"/>
              </a:cxn>
              <a:cxn ang="0">
                <a:pos x="T2" y="T3"/>
              </a:cxn>
              <a:cxn ang="0">
                <a:pos x="T4" y="T5"/>
              </a:cxn>
              <a:cxn ang="0">
                <a:pos x="T6" y="T7"/>
              </a:cxn>
              <a:cxn ang="0">
                <a:pos x="T8" y="T9"/>
              </a:cxn>
              <a:cxn ang="0">
                <a:pos x="T10" y="T11"/>
              </a:cxn>
            </a:cxnLst>
            <a:rect l="0" t="0" r="r" b="b"/>
            <a:pathLst>
              <a:path w="72" h="133">
                <a:moveTo>
                  <a:pt x="25" y="0"/>
                </a:moveTo>
                <a:cubicBezTo>
                  <a:pt x="61" y="5"/>
                  <a:pt x="72" y="22"/>
                  <a:pt x="59" y="60"/>
                </a:cubicBezTo>
                <a:cubicBezTo>
                  <a:pt x="51" y="80"/>
                  <a:pt x="43" y="100"/>
                  <a:pt x="32" y="120"/>
                </a:cubicBezTo>
                <a:cubicBezTo>
                  <a:pt x="29" y="126"/>
                  <a:pt x="18" y="129"/>
                  <a:pt x="10" y="133"/>
                </a:cubicBezTo>
                <a:cubicBezTo>
                  <a:pt x="7" y="125"/>
                  <a:pt x="0" y="116"/>
                  <a:pt x="1" y="109"/>
                </a:cubicBezTo>
                <a:cubicBezTo>
                  <a:pt x="8" y="73"/>
                  <a:pt x="17" y="37"/>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8" name="Freeform 85">
            <a:extLst>
              <a:ext uri="{FF2B5EF4-FFF2-40B4-BE49-F238E27FC236}">
                <a16:creationId xmlns:a16="http://schemas.microsoft.com/office/drawing/2014/main" id="{D334B5A0-3196-4851-A516-FE3F198A008F}"/>
              </a:ext>
            </a:extLst>
          </p:cNvPr>
          <p:cNvSpPr>
            <a:spLocks/>
          </p:cNvSpPr>
          <p:nvPr/>
        </p:nvSpPr>
        <p:spPr bwMode="auto">
          <a:xfrm>
            <a:off x="4256088" y="6362700"/>
            <a:ext cx="101600" cy="96838"/>
          </a:xfrm>
          <a:custGeom>
            <a:avLst/>
            <a:gdLst>
              <a:gd name="T0" fmla="*/ 70 w 70"/>
              <a:gd name="T1" fmla="*/ 68 h 68"/>
              <a:gd name="T2" fmla="*/ 0 w 70"/>
              <a:gd name="T3" fmla="*/ 68 h 68"/>
              <a:gd name="T4" fmla="*/ 0 w 70"/>
              <a:gd name="T5" fmla="*/ 0 h 68"/>
              <a:gd name="T6" fmla="*/ 70 w 70"/>
              <a:gd name="T7" fmla="*/ 0 h 68"/>
              <a:gd name="T8" fmla="*/ 70 w 70"/>
              <a:gd name="T9" fmla="*/ 68 h 68"/>
            </a:gdLst>
            <a:ahLst/>
            <a:cxnLst>
              <a:cxn ang="0">
                <a:pos x="T0" y="T1"/>
              </a:cxn>
              <a:cxn ang="0">
                <a:pos x="T2" y="T3"/>
              </a:cxn>
              <a:cxn ang="0">
                <a:pos x="T4" y="T5"/>
              </a:cxn>
              <a:cxn ang="0">
                <a:pos x="T6" y="T7"/>
              </a:cxn>
              <a:cxn ang="0">
                <a:pos x="T8" y="T9"/>
              </a:cxn>
            </a:cxnLst>
            <a:rect l="0" t="0" r="r" b="b"/>
            <a:pathLst>
              <a:path w="70" h="68">
                <a:moveTo>
                  <a:pt x="70" y="68"/>
                </a:moveTo>
                <a:cubicBezTo>
                  <a:pt x="46" y="68"/>
                  <a:pt x="23" y="68"/>
                  <a:pt x="0" y="68"/>
                </a:cubicBezTo>
                <a:cubicBezTo>
                  <a:pt x="0" y="46"/>
                  <a:pt x="0" y="23"/>
                  <a:pt x="0" y="0"/>
                </a:cubicBezTo>
                <a:cubicBezTo>
                  <a:pt x="23" y="0"/>
                  <a:pt x="45" y="0"/>
                  <a:pt x="70" y="0"/>
                </a:cubicBezTo>
                <a:cubicBezTo>
                  <a:pt x="70" y="22"/>
                  <a:pt x="70" y="44"/>
                  <a:pt x="70"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39" name="Freeform 86">
            <a:extLst>
              <a:ext uri="{FF2B5EF4-FFF2-40B4-BE49-F238E27FC236}">
                <a16:creationId xmlns:a16="http://schemas.microsoft.com/office/drawing/2014/main" id="{CB3AB91B-E53E-4B10-9F32-01FCC340FEBC}"/>
              </a:ext>
            </a:extLst>
          </p:cNvPr>
          <p:cNvSpPr>
            <a:spLocks/>
          </p:cNvSpPr>
          <p:nvPr/>
        </p:nvSpPr>
        <p:spPr bwMode="auto">
          <a:xfrm>
            <a:off x="3173413" y="5797550"/>
            <a:ext cx="115888" cy="112713"/>
          </a:xfrm>
          <a:custGeom>
            <a:avLst/>
            <a:gdLst>
              <a:gd name="T0" fmla="*/ 40 w 80"/>
              <a:gd name="T1" fmla="*/ 78 h 78"/>
              <a:gd name="T2" fmla="*/ 1 w 80"/>
              <a:gd name="T3" fmla="*/ 39 h 78"/>
              <a:gd name="T4" fmla="*/ 40 w 80"/>
              <a:gd name="T5" fmla="*/ 0 h 78"/>
              <a:gd name="T6" fmla="*/ 79 w 80"/>
              <a:gd name="T7" fmla="*/ 39 h 78"/>
              <a:gd name="T8" fmla="*/ 40 w 80"/>
              <a:gd name="T9" fmla="*/ 78 h 78"/>
            </a:gdLst>
            <a:ahLst/>
            <a:cxnLst>
              <a:cxn ang="0">
                <a:pos x="T0" y="T1"/>
              </a:cxn>
              <a:cxn ang="0">
                <a:pos x="T2" y="T3"/>
              </a:cxn>
              <a:cxn ang="0">
                <a:pos x="T4" y="T5"/>
              </a:cxn>
              <a:cxn ang="0">
                <a:pos x="T6" y="T7"/>
              </a:cxn>
              <a:cxn ang="0">
                <a:pos x="T8" y="T9"/>
              </a:cxn>
            </a:cxnLst>
            <a:rect l="0" t="0" r="r" b="b"/>
            <a:pathLst>
              <a:path w="80" h="78">
                <a:moveTo>
                  <a:pt x="40" y="78"/>
                </a:moveTo>
                <a:cubicBezTo>
                  <a:pt x="18" y="78"/>
                  <a:pt x="1" y="61"/>
                  <a:pt x="1" y="39"/>
                </a:cubicBezTo>
                <a:cubicBezTo>
                  <a:pt x="0" y="18"/>
                  <a:pt x="18" y="0"/>
                  <a:pt x="40" y="0"/>
                </a:cubicBezTo>
                <a:cubicBezTo>
                  <a:pt x="62" y="0"/>
                  <a:pt x="79" y="16"/>
                  <a:pt x="79" y="39"/>
                </a:cubicBezTo>
                <a:cubicBezTo>
                  <a:pt x="80" y="61"/>
                  <a:pt x="63" y="78"/>
                  <a:pt x="40"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0" name="Freeform 87">
            <a:extLst>
              <a:ext uri="{FF2B5EF4-FFF2-40B4-BE49-F238E27FC236}">
                <a16:creationId xmlns:a16="http://schemas.microsoft.com/office/drawing/2014/main" id="{DAB5E174-9E8C-4A5C-8D96-9DE26D8792C7}"/>
              </a:ext>
            </a:extLst>
          </p:cNvPr>
          <p:cNvSpPr>
            <a:spLocks/>
          </p:cNvSpPr>
          <p:nvPr/>
        </p:nvSpPr>
        <p:spPr bwMode="auto">
          <a:xfrm>
            <a:off x="773113" y="2711450"/>
            <a:ext cx="201613" cy="104775"/>
          </a:xfrm>
          <a:custGeom>
            <a:avLst/>
            <a:gdLst>
              <a:gd name="T0" fmla="*/ 109 w 141"/>
              <a:gd name="T1" fmla="*/ 4 h 72"/>
              <a:gd name="T2" fmla="*/ 141 w 141"/>
              <a:gd name="T3" fmla="*/ 35 h 72"/>
              <a:gd name="T4" fmla="*/ 111 w 141"/>
              <a:gd name="T5" fmla="*/ 63 h 72"/>
              <a:gd name="T6" fmla="*/ 29 w 141"/>
              <a:gd name="T7" fmla="*/ 61 h 72"/>
              <a:gd name="T8" fmla="*/ 5 w 141"/>
              <a:gd name="T9" fmla="*/ 32 h 72"/>
              <a:gd name="T10" fmla="*/ 33 w 141"/>
              <a:gd name="T11" fmla="*/ 0 h 72"/>
              <a:gd name="T12" fmla="*/ 75 w 141"/>
              <a:gd name="T13" fmla="*/ 45 h 72"/>
              <a:gd name="T14" fmla="*/ 109 w 141"/>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2">
                <a:moveTo>
                  <a:pt x="109" y="4"/>
                </a:moveTo>
                <a:cubicBezTo>
                  <a:pt x="126" y="11"/>
                  <a:pt x="141" y="16"/>
                  <a:pt x="141" y="35"/>
                </a:cubicBezTo>
                <a:cubicBezTo>
                  <a:pt x="140" y="53"/>
                  <a:pt x="125" y="58"/>
                  <a:pt x="111" y="63"/>
                </a:cubicBezTo>
                <a:cubicBezTo>
                  <a:pt x="84" y="72"/>
                  <a:pt x="56" y="72"/>
                  <a:pt x="29" y="61"/>
                </a:cubicBezTo>
                <a:cubicBezTo>
                  <a:pt x="16" y="56"/>
                  <a:pt x="0" y="48"/>
                  <a:pt x="5" y="32"/>
                </a:cubicBezTo>
                <a:cubicBezTo>
                  <a:pt x="8" y="21"/>
                  <a:pt x="21" y="12"/>
                  <a:pt x="33" y="0"/>
                </a:cubicBezTo>
                <a:cubicBezTo>
                  <a:pt x="41" y="37"/>
                  <a:pt x="51" y="47"/>
                  <a:pt x="75" y="45"/>
                </a:cubicBezTo>
                <a:cubicBezTo>
                  <a:pt x="100" y="44"/>
                  <a:pt x="108" y="36"/>
                  <a:pt x="109"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1" name="Freeform 88">
            <a:extLst>
              <a:ext uri="{FF2B5EF4-FFF2-40B4-BE49-F238E27FC236}">
                <a16:creationId xmlns:a16="http://schemas.microsoft.com/office/drawing/2014/main" id="{B54F86A8-346D-4FE4-8E57-B025CD64C001}"/>
              </a:ext>
            </a:extLst>
          </p:cNvPr>
          <p:cNvSpPr>
            <a:spLocks/>
          </p:cNvSpPr>
          <p:nvPr/>
        </p:nvSpPr>
        <p:spPr bwMode="auto">
          <a:xfrm>
            <a:off x="1631951" y="1400175"/>
            <a:ext cx="142875" cy="131763"/>
          </a:xfrm>
          <a:custGeom>
            <a:avLst/>
            <a:gdLst>
              <a:gd name="T0" fmla="*/ 68 w 99"/>
              <a:gd name="T1" fmla="*/ 92 h 92"/>
              <a:gd name="T2" fmla="*/ 0 w 99"/>
              <a:gd name="T3" fmla="*/ 49 h 92"/>
              <a:gd name="T4" fmla="*/ 30 w 99"/>
              <a:gd name="T5" fmla="*/ 0 h 92"/>
              <a:gd name="T6" fmla="*/ 99 w 99"/>
              <a:gd name="T7" fmla="*/ 43 h 92"/>
              <a:gd name="T8" fmla="*/ 68 w 99"/>
              <a:gd name="T9" fmla="*/ 92 h 92"/>
            </a:gdLst>
            <a:ahLst/>
            <a:cxnLst>
              <a:cxn ang="0">
                <a:pos x="T0" y="T1"/>
              </a:cxn>
              <a:cxn ang="0">
                <a:pos x="T2" y="T3"/>
              </a:cxn>
              <a:cxn ang="0">
                <a:pos x="T4" y="T5"/>
              </a:cxn>
              <a:cxn ang="0">
                <a:pos x="T6" y="T7"/>
              </a:cxn>
              <a:cxn ang="0">
                <a:pos x="T8" y="T9"/>
              </a:cxn>
            </a:cxnLst>
            <a:rect l="0" t="0" r="r" b="b"/>
            <a:pathLst>
              <a:path w="99" h="92">
                <a:moveTo>
                  <a:pt x="68" y="92"/>
                </a:moveTo>
                <a:cubicBezTo>
                  <a:pt x="45" y="77"/>
                  <a:pt x="23" y="64"/>
                  <a:pt x="0" y="49"/>
                </a:cubicBezTo>
                <a:cubicBezTo>
                  <a:pt x="10" y="33"/>
                  <a:pt x="19" y="17"/>
                  <a:pt x="30" y="0"/>
                </a:cubicBezTo>
                <a:cubicBezTo>
                  <a:pt x="53" y="14"/>
                  <a:pt x="75" y="28"/>
                  <a:pt x="99" y="43"/>
                </a:cubicBezTo>
                <a:cubicBezTo>
                  <a:pt x="89" y="59"/>
                  <a:pt x="79" y="75"/>
                  <a:pt x="68" y="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2" name="Freeform 89">
            <a:extLst>
              <a:ext uri="{FF2B5EF4-FFF2-40B4-BE49-F238E27FC236}">
                <a16:creationId xmlns:a16="http://schemas.microsoft.com/office/drawing/2014/main" id="{E563941B-D0ED-4225-BF15-4102AE4BF533}"/>
              </a:ext>
            </a:extLst>
          </p:cNvPr>
          <p:cNvSpPr>
            <a:spLocks/>
          </p:cNvSpPr>
          <p:nvPr/>
        </p:nvSpPr>
        <p:spPr bwMode="auto">
          <a:xfrm>
            <a:off x="5651501" y="4903788"/>
            <a:ext cx="280988" cy="49213"/>
          </a:xfrm>
          <a:custGeom>
            <a:avLst/>
            <a:gdLst>
              <a:gd name="T0" fmla="*/ 196 w 196"/>
              <a:gd name="T1" fmla="*/ 1 h 34"/>
              <a:gd name="T2" fmla="*/ 196 w 196"/>
              <a:gd name="T3" fmla="*/ 21 h 34"/>
              <a:gd name="T4" fmla="*/ 156 w 196"/>
              <a:gd name="T5" fmla="*/ 21 h 34"/>
              <a:gd name="T6" fmla="*/ 123 w 196"/>
              <a:gd name="T7" fmla="*/ 29 h 34"/>
              <a:gd name="T8" fmla="*/ 101 w 196"/>
              <a:gd name="T9" fmla="*/ 30 h 34"/>
              <a:gd name="T10" fmla="*/ 58 w 196"/>
              <a:gd name="T11" fmla="*/ 21 h 34"/>
              <a:gd name="T12" fmla="*/ 0 w 196"/>
              <a:gd name="T13" fmla="*/ 16 h 34"/>
              <a:gd name="T14" fmla="*/ 26 w 196"/>
              <a:gd name="T15" fmla="*/ 1 h 34"/>
              <a:gd name="T16" fmla="*/ 179 w 196"/>
              <a:gd name="T17" fmla="*/ 0 h 34"/>
              <a:gd name="T18" fmla="*/ 196 w 196"/>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34">
                <a:moveTo>
                  <a:pt x="196" y="1"/>
                </a:moveTo>
                <a:cubicBezTo>
                  <a:pt x="196" y="8"/>
                  <a:pt x="196" y="13"/>
                  <a:pt x="196" y="21"/>
                </a:cubicBezTo>
                <a:cubicBezTo>
                  <a:pt x="182" y="21"/>
                  <a:pt x="169" y="19"/>
                  <a:pt x="156" y="21"/>
                </a:cubicBezTo>
                <a:cubicBezTo>
                  <a:pt x="145" y="22"/>
                  <a:pt x="134" y="27"/>
                  <a:pt x="123" y="29"/>
                </a:cubicBezTo>
                <a:cubicBezTo>
                  <a:pt x="115" y="31"/>
                  <a:pt x="104" y="34"/>
                  <a:pt x="101" y="30"/>
                </a:cubicBezTo>
                <a:cubicBezTo>
                  <a:pt x="88" y="18"/>
                  <a:pt x="73" y="21"/>
                  <a:pt x="58" y="21"/>
                </a:cubicBezTo>
                <a:cubicBezTo>
                  <a:pt x="39" y="20"/>
                  <a:pt x="21" y="20"/>
                  <a:pt x="0" y="16"/>
                </a:cubicBezTo>
                <a:cubicBezTo>
                  <a:pt x="8" y="11"/>
                  <a:pt x="17" y="1"/>
                  <a:pt x="26" y="1"/>
                </a:cubicBezTo>
                <a:cubicBezTo>
                  <a:pt x="77" y="0"/>
                  <a:pt x="128" y="0"/>
                  <a:pt x="179" y="0"/>
                </a:cubicBezTo>
                <a:cubicBezTo>
                  <a:pt x="185" y="0"/>
                  <a:pt x="190" y="1"/>
                  <a:pt x="196"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3" name="Freeform 90">
            <a:extLst>
              <a:ext uri="{FF2B5EF4-FFF2-40B4-BE49-F238E27FC236}">
                <a16:creationId xmlns:a16="http://schemas.microsoft.com/office/drawing/2014/main" id="{DA613337-AEB3-423F-AE8D-9CCF44434F71}"/>
              </a:ext>
            </a:extLst>
          </p:cNvPr>
          <p:cNvSpPr>
            <a:spLocks/>
          </p:cNvSpPr>
          <p:nvPr/>
        </p:nvSpPr>
        <p:spPr bwMode="auto">
          <a:xfrm>
            <a:off x="1011238" y="1392238"/>
            <a:ext cx="134938" cy="128588"/>
          </a:xfrm>
          <a:custGeom>
            <a:avLst/>
            <a:gdLst>
              <a:gd name="T0" fmla="*/ 76 w 94"/>
              <a:gd name="T1" fmla="*/ 88 h 89"/>
              <a:gd name="T2" fmla="*/ 19 w 94"/>
              <a:gd name="T3" fmla="*/ 89 h 89"/>
              <a:gd name="T4" fmla="*/ 0 w 94"/>
              <a:gd name="T5" fmla="*/ 34 h 89"/>
              <a:gd name="T6" fmla="*/ 47 w 94"/>
              <a:gd name="T7" fmla="*/ 0 h 89"/>
              <a:gd name="T8" fmla="*/ 94 w 94"/>
              <a:gd name="T9" fmla="*/ 33 h 89"/>
              <a:gd name="T10" fmla="*/ 76 w 94"/>
              <a:gd name="T11" fmla="*/ 88 h 89"/>
            </a:gdLst>
            <a:ahLst/>
            <a:cxnLst>
              <a:cxn ang="0">
                <a:pos x="T0" y="T1"/>
              </a:cxn>
              <a:cxn ang="0">
                <a:pos x="T2" y="T3"/>
              </a:cxn>
              <a:cxn ang="0">
                <a:pos x="T4" y="T5"/>
              </a:cxn>
              <a:cxn ang="0">
                <a:pos x="T6" y="T7"/>
              </a:cxn>
              <a:cxn ang="0">
                <a:pos x="T8" y="T9"/>
              </a:cxn>
              <a:cxn ang="0">
                <a:pos x="T10" y="T11"/>
              </a:cxn>
            </a:cxnLst>
            <a:rect l="0" t="0" r="r" b="b"/>
            <a:pathLst>
              <a:path w="94" h="89">
                <a:moveTo>
                  <a:pt x="76" y="88"/>
                </a:moveTo>
                <a:cubicBezTo>
                  <a:pt x="56" y="75"/>
                  <a:pt x="38" y="74"/>
                  <a:pt x="19" y="89"/>
                </a:cubicBezTo>
                <a:cubicBezTo>
                  <a:pt x="25" y="66"/>
                  <a:pt x="22" y="48"/>
                  <a:pt x="0" y="34"/>
                </a:cubicBezTo>
                <a:cubicBezTo>
                  <a:pt x="25" y="35"/>
                  <a:pt x="40" y="24"/>
                  <a:pt x="47" y="0"/>
                </a:cubicBezTo>
                <a:cubicBezTo>
                  <a:pt x="56" y="22"/>
                  <a:pt x="69" y="35"/>
                  <a:pt x="94" y="33"/>
                </a:cubicBezTo>
                <a:cubicBezTo>
                  <a:pt x="76" y="48"/>
                  <a:pt x="67" y="64"/>
                  <a:pt x="76" y="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4" name="Freeform 91">
            <a:extLst>
              <a:ext uri="{FF2B5EF4-FFF2-40B4-BE49-F238E27FC236}">
                <a16:creationId xmlns:a16="http://schemas.microsoft.com/office/drawing/2014/main" id="{2ABA67BB-5456-4CFA-AE4E-26F3139C7AC2}"/>
              </a:ext>
            </a:extLst>
          </p:cNvPr>
          <p:cNvSpPr>
            <a:spLocks/>
          </p:cNvSpPr>
          <p:nvPr/>
        </p:nvSpPr>
        <p:spPr bwMode="auto">
          <a:xfrm>
            <a:off x="5713413" y="1393825"/>
            <a:ext cx="158750" cy="152400"/>
          </a:xfrm>
          <a:custGeom>
            <a:avLst/>
            <a:gdLst>
              <a:gd name="T0" fmla="*/ 110 w 110"/>
              <a:gd name="T1" fmla="*/ 11 h 106"/>
              <a:gd name="T2" fmla="*/ 104 w 110"/>
              <a:gd name="T3" fmla="*/ 20 h 106"/>
              <a:gd name="T4" fmla="*/ 21 w 110"/>
              <a:gd name="T5" fmla="*/ 103 h 106"/>
              <a:gd name="T6" fmla="*/ 0 w 110"/>
              <a:gd name="T7" fmla="*/ 101 h 106"/>
              <a:gd name="T8" fmla="*/ 5 w 110"/>
              <a:gd name="T9" fmla="*/ 82 h 106"/>
              <a:gd name="T10" fmla="*/ 81 w 110"/>
              <a:gd name="T11" fmla="*/ 6 h 106"/>
              <a:gd name="T12" fmla="*/ 100 w 110"/>
              <a:gd name="T13" fmla="*/ 0 h 106"/>
              <a:gd name="T14" fmla="*/ 110 w 110"/>
              <a:gd name="T15" fmla="*/ 1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6">
                <a:moveTo>
                  <a:pt x="110" y="11"/>
                </a:moveTo>
                <a:cubicBezTo>
                  <a:pt x="108" y="15"/>
                  <a:pt x="106" y="18"/>
                  <a:pt x="104" y="20"/>
                </a:cubicBezTo>
                <a:cubicBezTo>
                  <a:pt x="77" y="48"/>
                  <a:pt x="49" y="76"/>
                  <a:pt x="21" y="103"/>
                </a:cubicBezTo>
                <a:cubicBezTo>
                  <a:pt x="17" y="106"/>
                  <a:pt x="7" y="102"/>
                  <a:pt x="0" y="101"/>
                </a:cubicBezTo>
                <a:cubicBezTo>
                  <a:pt x="2" y="95"/>
                  <a:pt x="1" y="86"/>
                  <a:pt x="5" y="82"/>
                </a:cubicBezTo>
                <a:cubicBezTo>
                  <a:pt x="29" y="56"/>
                  <a:pt x="55" y="31"/>
                  <a:pt x="81" y="6"/>
                </a:cubicBezTo>
                <a:cubicBezTo>
                  <a:pt x="85" y="2"/>
                  <a:pt x="93" y="0"/>
                  <a:pt x="100" y="0"/>
                </a:cubicBezTo>
                <a:cubicBezTo>
                  <a:pt x="103" y="0"/>
                  <a:pt x="107" y="7"/>
                  <a:pt x="110" y="1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5" name="Freeform 92">
            <a:extLst>
              <a:ext uri="{FF2B5EF4-FFF2-40B4-BE49-F238E27FC236}">
                <a16:creationId xmlns:a16="http://schemas.microsoft.com/office/drawing/2014/main" id="{C59F87A7-0103-422B-8E4F-3E6EAF2D6A4A}"/>
              </a:ext>
            </a:extLst>
          </p:cNvPr>
          <p:cNvSpPr>
            <a:spLocks/>
          </p:cNvSpPr>
          <p:nvPr/>
        </p:nvSpPr>
        <p:spPr bwMode="auto">
          <a:xfrm>
            <a:off x="1854201" y="1190625"/>
            <a:ext cx="96838" cy="93663"/>
          </a:xfrm>
          <a:custGeom>
            <a:avLst/>
            <a:gdLst>
              <a:gd name="T0" fmla="*/ 67 w 67"/>
              <a:gd name="T1" fmla="*/ 33 h 65"/>
              <a:gd name="T2" fmla="*/ 31 w 67"/>
              <a:gd name="T3" fmla="*/ 65 h 65"/>
              <a:gd name="T4" fmla="*/ 1 w 67"/>
              <a:gd name="T5" fmla="*/ 33 h 65"/>
              <a:gd name="T6" fmla="*/ 34 w 67"/>
              <a:gd name="T7" fmla="*/ 0 h 65"/>
              <a:gd name="T8" fmla="*/ 67 w 67"/>
              <a:gd name="T9" fmla="*/ 33 h 65"/>
            </a:gdLst>
            <a:ahLst/>
            <a:cxnLst>
              <a:cxn ang="0">
                <a:pos x="T0" y="T1"/>
              </a:cxn>
              <a:cxn ang="0">
                <a:pos x="T2" y="T3"/>
              </a:cxn>
              <a:cxn ang="0">
                <a:pos x="T4" y="T5"/>
              </a:cxn>
              <a:cxn ang="0">
                <a:pos x="T6" y="T7"/>
              </a:cxn>
              <a:cxn ang="0">
                <a:pos x="T8" y="T9"/>
              </a:cxn>
            </a:cxnLst>
            <a:rect l="0" t="0" r="r" b="b"/>
            <a:pathLst>
              <a:path w="67" h="65">
                <a:moveTo>
                  <a:pt x="67" y="33"/>
                </a:moveTo>
                <a:cubicBezTo>
                  <a:pt x="67" y="51"/>
                  <a:pt x="51" y="65"/>
                  <a:pt x="31" y="65"/>
                </a:cubicBezTo>
                <a:cubicBezTo>
                  <a:pt x="14" y="65"/>
                  <a:pt x="0" y="50"/>
                  <a:pt x="1" y="33"/>
                </a:cubicBezTo>
                <a:cubicBezTo>
                  <a:pt x="1" y="15"/>
                  <a:pt x="17" y="0"/>
                  <a:pt x="34" y="0"/>
                </a:cubicBezTo>
                <a:cubicBezTo>
                  <a:pt x="51" y="0"/>
                  <a:pt x="67" y="16"/>
                  <a:pt x="67"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6" name="Freeform 93">
            <a:extLst>
              <a:ext uri="{FF2B5EF4-FFF2-40B4-BE49-F238E27FC236}">
                <a16:creationId xmlns:a16="http://schemas.microsoft.com/office/drawing/2014/main" id="{A053229C-C284-407E-BF22-93112A608CA1}"/>
              </a:ext>
            </a:extLst>
          </p:cNvPr>
          <p:cNvSpPr>
            <a:spLocks/>
          </p:cNvSpPr>
          <p:nvPr/>
        </p:nvSpPr>
        <p:spPr bwMode="auto">
          <a:xfrm>
            <a:off x="2005013" y="3479800"/>
            <a:ext cx="95250" cy="96838"/>
          </a:xfrm>
          <a:custGeom>
            <a:avLst/>
            <a:gdLst>
              <a:gd name="T0" fmla="*/ 66 w 66"/>
              <a:gd name="T1" fmla="*/ 33 h 67"/>
              <a:gd name="T2" fmla="*/ 33 w 66"/>
              <a:gd name="T3" fmla="*/ 66 h 67"/>
              <a:gd name="T4" fmla="*/ 0 w 66"/>
              <a:gd name="T5" fmla="*/ 34 h 67"/>
              <a:gd name="T6" fmla="*/ 32 w 66"/>
              <a:gd name="T7" fmla="*/ 1 h 67"/>
              <a:gd name="T8" fmla="*/ 66 w 66"/>
              <a:gd name="T9" fmla="*/ 33 h 67"/>
            </a:gdLst>
            <a:ahLst/>
            <a:cxnLst>
              <a:cxn ang="0">
                <a:pos x="T0" y="T1"/>
              </a:cxn>
              <a:cxn ang="0">
                <a:pos x="T2" y="T3"/>
              </a:cxn>
              <a:cxn ang="0">
                <a:pos x="T4" y="T5"/>
              </a:cxn>
              <a:cxn ang="0">
                <a:pos x="T6" y="T7"/>
              </a:cxn>
              <a:cxn ang="0">
                <a:pos x="T8" y="T9"/>
              </a:cxn>
            </a:cxnLst>
            <a:rect l="0" t="0" r="r" b="b"/>
            <a:pathLst>
              <a:path w="66" h="67">
                <a:moveTo>
                  <a:pt x="66" y="33"/>
                </a:moveTo>
                <a:cubicBezTo>
                  <a:pt x="66" y="51"/>
                  <a:pt x="52" y="66"/>
                  <a:pt x="33" y="66"/>
                </a:cubicBezTo>
                <a:cubicBezTo>
                  <a:pt x="15" y="67"/>
                  <a:pt x="0" y="52"/>
                  <a:pt x="0" y="34"/>
                </a:cubicBezTo>
                <a:cubicBezTo>
                  <a:pt x="0" y="16"/>
                  <a:pt x="14" y="1"/>
                  <a:pt x="32" y="1"/>
                </a:cubicBezTo>
                <a:cubicBezTo>
                  <a:pt x="50" y="0"/>
                  <a:pt x="66" y="15"/>
                  <a:pt x="66"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7" name="Freeform 94">
            <a:extLst>
              <a:ext uri="{FF2B5EF4-FFF2-40B4-BE49-F238E27FC236}">
                <a16:creationId xmlns:a16="http://schemas.microsoft.com/office/drawing/2014/main" id="{153C2079-5011-4EC7-BC26-9F085297351A}"/>
              </a:ext>
            </a:extLst>
          </p:cNvPr>
          <p:cNvSpPr>
            <a:spLocks/>
          </p:cNvSpPr>
          <p:nvPr/>
        </p:nvSpPr>
        <p:spPr bwMode="auto">
          <a:xfrm>
            <a:off x="2217738" y="3578225"/>
            <a:ext cx="96838" cy="93663"/>
          </a:xfrm>
          <a:custGeom>
            <a:avLst/>
            <a:gdLst>
              <a:gd name="T0" fmla="*/ 33 w 67"/>
              <a:gd name="T1" fmla="*/ 65 h 65"/>
              <a:gd name="T2" fmla="*/ 1 w 67"/>
              <a:gd name="T3" fmla="*/ 32 h 65"/>
              <a:gd name="T4" fmla="*/ 35 w 67"/>
              <a:gd name="T5" fmla="*/ 0 h 65"/>
              <a:gd name="T6" fmla="*/ 67 w 67"/>
              <a:gd name="T7" fmla="*/ 33 h 65"/>
              <a:gd name="T8" fmla="*/ 33 w 67"/>
              <a:gd name="T9" fmla="*/ 65 h 65"/>
            </a:gdLst>
            <a:ahLst/>
            <a:cxnLst>
              <a:cxn ang="0">
                <a:pos x="T0" y="T1"/>
              </a:cxn>
              <a:cxn ang="0">
                <a:pos x="T2" y="T3"/>
              </a:cxn>
              <a:cxn ang="0">
                <a:pos x="T4" y="T5"/>
              </a:cxn>
              <a:cxn ang="0">
                <a:pos x="T6" y="T7"/>
              </a:cxn>
              <a:cxn ang="0">
                <a:pos x="T8" y="T9"/>
              </a:cxn>
            </a:cxnLst>
            <a:rect l="0" t="0" r="r" b="b"/>
            <a:pathLst>
              <a:path w="67" h="65">
                <a:moveTo>
                  <a:pt x="33" y="65"/>
                </a:moveTo>
                <a:cubicBezTo>
                  <a:pt x="14" y="64"/>
                  <a:pt x="0" y="50"/>
                  <a:pt x="1" y="32"/>
                </a:cubicBezTo>
                <a:cubicBezTo>
                  <a:pt x="2" y="13"/>
                  <a:pt x="17" y="0"/>
                  <a:pt x="35" y="0"/>
                </a:cubicBezTo>
                <a:cubicBezTo>
                  <a:pt x="52" y="1"/>
                  <a:pt x="67" y="16"/>
                  <a:pt x="67" y="33"/>
                </a:cubicBezTo>
                <a:cubicBezTo>
                  <a:pt x="66" y="51"/>
                  <a:pt x="51" y="65"/>
                  <a:pt x="33" y="6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8" name="Freeform 95">
            <a:extLst>
              <a:ext uri="{FF2B5EF4-FFF2-40B4-BE49-F238E27FC236}">
                <a16:creationId xmlns:a16="http://schemas.microsoft.com/office/drawing/2014/main" id="{AF7F0443-46C4-4291-86AC-CE5247718DBE}"/>
              </a:ext>
            </a:extLst>
          </p:cNvPr>
          <p:cNvSpPr>
            <a:spLocks/>
          </p:cNvSpPr>
          <p:nvPr/>
        </p:nvSpPr>
        <p:spPr bwMode="auto">
          <a:xfrm>
            <a:off x="1785938" y="3532188"/>
            <a:ext cx="92075" cy="92075"/>
          </a:xfrm>
          <a:custGeom>
            <a:avLst/>
            <a:gdLst>
              <a:gd name="T0" fmla="*/ 34 w 65"/>
              <a:gd name="T1" fmla="*/ 64 h 64"/>
              <a:gd name="T2" fmla="*/ 0 w 65"/>
              <a:gd name="T3" fmla="*/ 33 h 64"/>
              <a:gd name="T4" fmla="*/ 33 w 65"/>
              <a:gd name="T5" fmla="*/ 0 h 64"/>
              <a:gd name="T6" fmla="*/ 65 w 65"/>
              <a:gd name="T7" fmla="*/ 31 h 64"/>
              <a:gd name="T8" fmla="*/ 34 w 65"/>
              <a:gd name="T9" fmla="*/ 64 h 64"/>
            </a:gdLst>
            <a:ahLst/>
            <a:cxnLst>
              <a:cxn ang="0">
                <a:pos x="T0" y="T1"/>
              </a:cxn>
              <a:cxn ang="0">
                <a:pos x="T2" y="T3"/>
              </a:cxn>
              <a:cxn ang="0">
                <a:pos x="T4" y="T5"/>
              </a:cxn>
              <a:cxn ang="0">
                <a:pos x="T6" y="T7"/>
              </a:cxn>
              <a:cxn ang="0">
                <a:pos x="T8" y="T9"/>
              </a:cxn>
            </a:cxnLst>
            <a:rect l="0" t="0" r="r" b="b"/>
            <a:pathLst>
              <a:path w="65" h="64">
                <a:moveTo>
                  <a:pt x="34" y="64"/>
                </a:moveTo>
                <a:cubicBezTo>
                  <a:pt x="15" y="64"/>
                  <a:pt x="0" y="51"/>
                  <a:pt x="0" y="33"/>
                </a:cubicBezTo>
                <a:cubicBezTo>
                  <a:pt x="0" y="14"/>
                  <a:pt x="14" y="0"/>
                  <a:pt x="33" y="0"/>
                </a:cubicBezTo>
                <a:cubicBezTo>
                  <a:pt x="51" y="0"/>
                  <a:pt x="64" y="13"/>
                  <a:pt x="65" y="31"/>
                </a:cubicBezTo>
                <a:cubicBezTo>
                  <a:pt x="65" y="50"/>
                  <a:pt x="53" y="63"/>
                  <a:pt x="34" y="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49" name="Freeform 96">
            <a:extLst>
              <a:ext uri="{FF2B5EF4-FFF2-40B4-BE49-F238E27FC236}">
                <a16:creationId xmlns:a16="http://schemas.microsoft.com/office/drawing/2014/main" id="{4D13F8F4-4B5B-4A19-97BE-D869AEBF8E27}"/>
              </a:ext>
            </a:extLst>
          </p:cNvPr>
          <p:cNvSpPr>
            <a:spLocks/>
          </p:cNvSpPr>
          <p:nvPr/>
        </p:nvSpPr>
        <p:spPr bwMode="auto">
          <a:xfrm>
            <a:off x="1787526" y="1485900"/>
            <a:ext cx="68263" cy="153988"/>
          </a:xfrm>
          <a:custGeom>
            <a:avLst/>
            <a:gdLst>
              <a:gd name="T0" fmla="*/ 9 w 47"/>
              <a:gd name="T1" fmla="*/ 0 h 107"/>
              <a:gd name="T2" fmla="*/ 41 w 47"/>
              <a:gd name="T3" fmla="*/ 11 h 107"/>
              <a:gd name="T4" fmla="*/ 25 w 47"/>
              <a:gd name="T5" fmla="*/ 98 h 107"/>
              <a:gd name="T6" fmla="*/ 10 w 47"/>
              <a:gd name="T7" fmla="*/ 106 h 107"/>
              <a:gd name="T8" fmla="*/ 0 w 47"/>
              <a:gd name="T9" fmla="*/ 92 h 107"/>
              <a:gd name="T10" fmla="*/ 4 w 47"/>
              <a:gd name="T11" fmla="*/ 64 h 107"/>
              <a:gd name="T12" fmla="*/ 9 w 4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7" h="107">
                <a:moveTo>
                  <a:pt x="9" y="0"/>
                </a:moveTo>
                <a:cubicBezTo>
                  <a:pt x="20" y="4"/>
                  <a:pt x="31" y="7"/>
                  <a:pt x="41" y="11"/>
                </a:cubicBezTo>
                <a:cubicBezTo>
                  <a:pt x="47" y="42"/>
                  <a:pt x="35" y="70"/>
                  <a:pt x="25" y="98"/>
                </a:cubicBezTo>
                <a:cubicBezTo>
                  <a:pt x="23" y="102"/>
                  <a:pt x="14" y="107"/>
                  <a:pt x="10" y="106"/>
                </a:cubicBezTo>
                <a:cubicBezTo>
                  <a:pt x="6" y="105"/>
                  <a:pt x="1" y="97"/>
                  <a:pt x="0" y="92"/>
                </a:cubicBezTo>
                <a:cubicBezTo>
                  <a:pt x="0" y="83"/>
                  <a:pt x="4" y="74"/>
                  <a:pt x="4" y="64"/>
                </a:cubicBezTo>
                <a:cubicBezTo>
                  <a:pt x="6" y="44"/>
                  <a:pt x="7" y="22"/>
                  <a:pt x="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0" name="Freeform 97">
            <a:extLst>
              <a:ext uri="{FF2B5EF4-FFF2-40B4-BE49-F238E27FC236}">
                <a16:creationId xmlns:a16="http://schemas.microsoft.com/office/drawing/2014/main" id="{C59269B8-DEDF-416C-8131-FE8C9929E928}"/>
              </a:ext>
            </a:extLst>
          </p:cNvPr>
          <p:cNvSpPr>
            <a:spLocks/>
          </p:cNvSpPr>
          <p:nvPr/>
        </p:nvSpPr>
        <p:spPr bwMode="auto">
          <a:xfrm>
            <a:off x="971551" y="4714875"/>
            <a:ext cx="117475" cy="103188"/>
          </a:xfrm>
          <a:custGeom>
            <a:avLst/>
            <a:gdLst>
              <a:gd name="T0" fmla="*/ 0 w 82"/>
              <a:gd name="T1" fmla="*/ 29 h 72"/>
              <a:gd name="T2" fmla="*/ 40 w 82"/>
              <a:gd name="T3" fmla="*/ 0 h 72"/>
              <a:gd name="T4" fmla="*/ 82 w 82"/>
              <a:gd name="T5" fmla="*/ 21 h 72"/>
              <a:gd name="T6" fmla="*/ 63 w 82"/>
              <a:gd name="T7" fmla="*/ 72 h 72"/>
              <a:gd name="T8" fmla="*/ 13 w 82"/>
              <a:gd name="T9" fmla="*/ 72 h 72"/>
              <a:gd name="T10" fmla="*/ 0 w 82"/>
              <a:gd name="T11" fmla="*/ 29 h 72"/>
            </a:gdLst>
            <a:ahLst/>
            <a:cxnLst>
              <a:cxn ang="0">
                <a:pos x="T0" y="T1"/>
              </a:cxn>
              <a:cxn ang="0">
                <a:pos x="T2" y="T3"/>
              </a:cxn>
              <a:cxn ang="0">
                <a:pos x="T4" y="T5"/>
              </a:cxn>
              <a:cxn ang="0">
                <a:pos x="T6" y="T7"/>
              </a:cxn>
              <a:cxn ang="0">
                <a:pos x="T8" y="T9"/>
              </a:cxn>
              <a:cxn ang="0">
                <a:pos x="T10" y="T11"/>
              </a:cxn>
            </a:cxnLst>
            <a:rect l="0" t="0" r="r" b="b"/>
            <a:pathLst>
              <a:path w="82" h="72">
                <a:moveTo>
                  <a:pt x="0" y="29"/>
                </a:moveTo>
                <a:cubicBezTo>
                  <a:pt x="14" y="19"/>
                  <a:pt x="26" y="10"/>
                  <a:pt x="40" y="0"/>
                </a:cubicBezTo>
                <a:cubicBezTo>
                  <a:pt x="45" y="12"/>
                  <a:pt x="55" y="26"/>
                  <a:pt x="82" y="21"/>
                </a:cubicBezTo>
                <a:cubicBezTo>
                  <a:pt x="63" y="38"/>
                  <a:pt x="53" y="51"/>
                  <a:pt x="63" y="72"/>
                </a:cubicBezTo>
                <a:cubicBezTo>
                  <a:pt x="45" y="61"/>
                  <a:pt x="29" y="57"/>
                  <a:pt x="13" y="72"/>
                </a:cubicBezTo>
                <a:cubicBezTo>
                  <a:pt x="18" y="52"/>
                  <a:pt x="17" y="36"/>
                  <a:pt x="0" y="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1" name="Freeform 98">
            <a:extLst>
              <a:ext uri="{FF2B5EF4-FFF2-40B4-BE49-F238E27FC236}">
                <a16:creationId xmlns:a16="http://schemas.microsoft.com/office/drawing/2014/main" id="{B2B9F86F-C6F6-4B62-ACE4-09F084C3EB42}"/>
              </a:ext>
            </a:extLst>
          </p:cNvPr>
          <p:cNvSpPr>
            <a:spLocks/>
          </p:cNvSpPr>
          <p:nvPr/>
        </p:nvSpPr>
        <p:spPr bwMode="auto">
          <a:xfrm>
            <a:off x="1771651" y="2452688"/>
            <a:ext cx="85725" cy="128588"/>
          </a:xfrm>
          <a:custGeom>
            <a:avLst/>
            <a:gdLst>
              <a:gd name="T0" fmla="*/ 0 w 59"/>
              <a:gd name="T1" fmla="*/ 89 h 89"/>
              <a:gd name="T2" fmla="*/ 0 w 59"/>
              <a:gd name="T3" fmla="*/ 0 h 89"/>
              <a:gd name="T4" fmla="*/ 59 w 59"/>
              <a:gd name="T5" fmla="*/ 44 h 89"/>
              <a:gd name="T6" fmla="*/ 0 w 59"/>
              <a:gd name="T7" fmla="*/ 89 h 89"/>
            </a:gdLst>
            <a:ahLst/>
            <a:cxnLst>
              <a:cxn ang="0">
                <a:pos x="T0" y="T1"/>
              </a:cxn>
              <a:cxn ang="0">
                <a:pos x="T2" y="T3"/>
              </a:cxn>
              <a:cxn ang="0">
                <a:pos x="T4" y="T5"/>
              </a:cxn>
              <a:cxn ang="0">
                <a:pos x="T6" y="T7"/>
              </a:cxn>
            </a:cxnLst>
            <a:rect l="0" t="0" r="r" b="b"/>
            <a:pathLst>
              <a:path w="59" h="89">
                <a:moveTo>
                  <a:pt x="0" y="89"/>
                </a:moveTo>
                <a:cubicBezTo>
                  <a:pt x="0" y="58"/>
                  <a:pt x="0" y="31"/>
                  <a:pt x="0" y="0"/>
                </a:cubicBezTo>
                <a:cubicBezTo>
                  <a:pt x="20" y="15"/>
                  <a:pt x="38" y="29"/>
                  <a:pt x="59" y="44"/>
                </a:cubicBezTo>
                <a:cubicBezTo>
                  <a:pt x="40" y="59"/>
                  <a:pt x="22" y="73"/>
                  <a:pt x="0" y="8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2" name="Freeform 99">
            <a:extLst>
              <a:ext uri="{FF2B5EF4-FFF2-40B4-BE49-F238E27FC236}">
                <a16:creationId xmlns:a16="http://schemas.microsoft.com/office/drawing/2014/main" id="{81EB5FE5-665F-47E2-956C-8E74818CB7A0}"/>
              </a:ext>
            </a:extLst>
          </p:cNvPr>
          <p:cNvSpPr>
            <a:spLocks/>
          </p:cNvSpPr>
          <p:nvPr/>
        </p:nvSpPr>
        <p:spPr bwMode="auto">
          <a:xfrm>
            <a:off x="5705476" y="4805363"/>
            <a:ext cx="120650" cy="74613"/>
          </a:xfrm>
          <a:custGeom>
            <a:avLst/>
            <a:gdLst>
              <a:gd name="T0" fmla="*/ 84 w 84"/>
              <a:gd name="T1" fmla="*/ 51 h 52"/>
              <a:gd name="T2" fmla="*/ 16 w 84"/>
              <a:gd name="T3" fmla="*/ 51 h 52"/>
              <a:gd name="T4" fmla="*/ 7 w 84"/>
              <a:gd name="T5" fmla="*/ 33 h 52"/>
              <a:gd name="T6" fmla="*/ 63 w 84"/>
              <a:gd name="T7" fmla="*/ 26 h 52"/>
              <a:gd name="T8" fmla="*/ 84 w 84"/>
              <a:gd name="T9" fmla="*/ 51 h 52"/>
            </a:gdLst>
            <a:ahLst/>
            <a:cxnLst>
              <a:cxn ang="0">
                <a:pos x="T0" y="T1"/>
              </a:cxn>
              <a:cxn ang="0">
                <a:pos x="T2" y="T3"/>
              </a:cxn>
              <a:cxn ang="0">
                <a:pos x="T4" y="T5"/>
              </a:cxn>
              <a:cxn ang="0">
                <a:pos x="T6" y="T7"/>
              </a:cxn>
              <a:cxn ang="0">
                <a:pos x="T8" y="T9"/>
              </a:cxn>
            </a:cxnLst>
            <a:rect l="0" t="0" r="r" b="b"/>
            <a:pathLst>
              <a:path w="84" h="52">
                <a:moveTo>
                  <a:pt x="84" y="51"/>
                </a:moveTo>
                <a:cubicBezTo>
                  <a:pt x="59" y="51"/>
                  <a:pt x="37" y="52"/>
                  <a:pt x="16" y="51"/>
                </a:cubicBezTo>
                <a:cubicBezTo>
                  <a:pt x="4" y="51"/>
                  <a:pt x="0" y="45"/>
                  <a:pt x="7" y="33"/>
                </a:cubicBezTo>
                <a:cubicBezTo>
                  <a:pt x="24" y="2"/>
                  <a:pt x="40" y="0"/>
                  <a:pt x="63" y="26"/>
                </a:cubicBezTo>
                <a:cubicBezTo>
                  <a:pt x="70" y="34"/>
                  <a:pt x="76" y="41"/>
                  <a:pt x="84" y="5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3" name="Freeform 100">
            <a:extLst>
              <a:ext uri="{FF2B5EF4-FFF2-40B4-BE49-F238E27FC236}">
                <a16:creationId xmlns:a16="http://schemas.microsoft.com/office/drawing/2014/main" id="{1D3D6813-EC8A-4FF7-B510-DCB5F9423272}"/>
              </a:ext>
            </a:extLst>
          </p:cNvPr>
          <p:cNvSpPr>
            <a:spLocks/>
          </p:cNvSpPr>
          <p:nvPr/>
        </p:nvSpPr>
        <p:spPr bwMode="auto">
          <a:xfrm>
            <a:off x="3378201" y="3605213"/>
            <a:ext cx="139700" cy="77788"/>
          </a:xfrm>
          <a:custGeom>
            <a:avLst/>
            <a:gdLst>
              <a:gd name="T0" fmla="*/ 3 w 97"/>
              <a:gd name="T1" fmla="*/ 54 h 54"/>
              <a:gd name="T2" fmla="*/ 0 w 97"/>
              <a:gd name="T3" fmla="*/ 30 h 54"/>
              <a:gd name="T4" fmla="*/ 90 w 97"/>
              <a:gd name="T5" fmla="*/ 0 h 54"/>
              <a:gd name="T6" fmla="*/ 97 w 97"/>
              <a:gd name="T7" fmla="*/ 22 h 54"/>
              <a:gd name="T8" fmla="*/ 3 w 97"/>
              <a:gd name="T9" fmla="*/ 54 h 54"/>
            </a:gdLst>
            <a:ahLst/>
            <a:cxnLst>
              <a:cxn ang="0">
                <a:pos x="T0" y="T1"/>
              </a:cxn>
              <a:cxn ang="0">
                <a:pos x="T2" y="T3"/>
              </a:cxn>
              <a:cxn ang="0">
                <a:pos x="T4" y="T5"/>
              </a:cxn>
              <a:cxn ang="0">
                <a:pos x="T6" y="T7"/>
              </a:cxn>
              <a:cxn ang="0">
                <a:pos x="T8" y="T9"/>
              </a:cxn>
            </a:cxnLst>
            <a:rect l="0" t="0" r="r" b="b"/>
            <a:pathLst>
              <a:path w="97" h="54">
                <a:moveTo>
                  <a:pt x="3" y="54"/>
                </a:moveTo>
                <a:cubicBezTo>
                  <a:pt x="2" y="46"/>
                  <a:pt x="1" y="39"/>
                  <a:pt x="0" y="30"/>
                </a:cubicBezTo>
                <a:cubicBezTo>
                  <a:pt x="30" y="20"/>
                  <a:pt x="59" y="10"/>
                  <a:pt x="90" y="0"/>
                </a:cubicBezTo>
                <a:cubicBezTo>
                  <a:pt x="93" y="8"/>
                  <a:pt x="95" y="15"/>
                  <a:pt x="97" y="22"/>
                </a:cubicBezTo>
                <a:cubicBezTo>
                  <a:pt x="65" y="33"/>
                  <a:pt x="35" y="43"/>
                  <a:pt x="3"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4" name="Freeform 101">
            <a:extLst>
              <a:ext uri="{FF2B5EF4-FFF2-40B4-BE49-F238E27FC236}">
                <a16:creationId xmlns:a16="http://schemas.microsoft.com/office/drawing/2014/main" id="{9E2E0F4E-612C-4B8F-A0AC-1F9AF38E9DF9}"/>
              </a:ext>
            </a:extLst>
          </p:cNvPr>
          <p:cNvSpPr>
            <a:spLocks/>
          </p:cNvSpPr>
          <p:nvPr/>
        </p:nvSpPr>
        <p:spPr bwMode="auto">
          <a:xfrm>
            <a:off x="2946401" y="3605213"/>
            <a:ext cx="139700" cy="77788"/>
          </a:xfrm>
          <a:custGeom>
            <a:avLst/>
            <a:gdLst>
              <a:gd name="T0" fmla="*/ 97 w 97"/>
              <a:gd name="T1" fmla="*/ 30 h 54"/>
              <a:gd name="T2" fmla="*/ 93 w 97"/>
              <a:gd name="T3" fmla="*/ 54 h 54"/>
              <a:gd name="T4" fmla="*/ 0 w 97"/>
              <a:gd name="T5" fmla="*/ 22 h 54"/>
              <a:gd name="T6" fmla="*/ 6 w 97"/>
              <a:gd name="T7" fmla="*/ 0 h 54"/>
              <a:gd name="T8" fmla="*/ 97 w 97"/>
              <a:gd name="T9" fmla="*/ 30 h 54"/>
            </a:gdLst>
            <a:ahLst/>
            <a:cxnLst>
              <a:cxn ang="0">
                <a:pos x="T0" y="T1"/>
              </a:cxn>
              <a:cxn ang="0">
                <a:pos x="T2" y="T3"/>
              </a:cxn>
              <a:cxn ang="0">
                <a:pos x="T4" y="T5"/>
              </a:cxn>
              <a:cxn ang="0">
                <a:pos x="T6" y="T7"/>
              </a:cxn>
              <a:cxn ang="0">
                <a:pos x="T8" y="T9"/>
              </a:cxn>
            </a:cxnLst>
            <a:rect l="0" t="0" r="r" b="b"/>
            <a:pathLst>
              <a:path w="97" h="54">
                <a:moveTo>
                  <a:pt x="97" y="30"/>
                </a:moveTo>
                <a:cubicBezTo>
                  <a:pt x="95" y="40"/>
                  <a:pt x="94" y="46"/>
                  <a:pt x="93" y="54"/>
                </a:cubicBezTo>
                <a:cubicBezTo>
                  <a:pt x="61" y="43"/>
                  <a:pt x="32" y="33"/>
                  <a:pt x="0" y="22"/>
                </a:cubicBezTo>
                <a:cubicBezTo>
                  <a:pt x="2" y="16"/>
                  <a:pt x="4" y="9"/>
                  <a:pt x="6" y="0"/>
                </a:cubicBezTo>
                <a:cubicBezTo>
                  <a:pt x="37" y="10"/>
                  <a:pt x="66" y="20"/>
                  <a:pt x="97" y="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5" name="Freeform 102">
            <a:extLst>
              <a:ext uri="{FF2B5EF4-FFF2-40B4-BE49-F238E27FC236}">
                <a16:creationId xmlns:a16="http://schemas.microsoft.com/office/drawing/2014/main" id="{CD886406-EAC2-401A-B8BA-F18F938EC849}"/>
              </a:ext>
            </a:extLst>
          </p:cNvPr>
          <p:cNvSpPr>
            <a:spLocks/>
          </p:cNvSpPr>
          <p:nvPr/>
        </p:nvSpPr>
        <p:spPr bwMode="auto">
          <a:xfrm>
            <a:off x="4348163" y="1412875"/>
            <a:ext cx="107950" cy="84138"/>
          </a:xfrm>
          <a:custGeom>
            <a:avLst/>
            <a:gdLst>
              <a:gd name="T0" fmla="*/ 75 w 75"/>
              <a:gd name="T1" fmla="*/ 0 h 58"/>
              <a:gd name="T2" fmla="*/ 37 w 75"/>
              <a:gd name="T3" fmla="*/ 58 h 58"/>
              <a:gd name="T4" fmla="*/ 0 w 75"/>
              <a:gd name="T5" fmla="*/ 0 h 58"/>
              <a:gd name="T6" fmla="*/ 75 w 75"/>
              <a:gd name="T7" fmla="*/ 0 h 58"/>
            </a:gdLst>
            <a:ahLst/>
            <a:cxnLst>
              <a:cxn ang="0">
                <a:pos x="T0" y="T1"/>
              </a:cxn>
              <a:cxn ang="0">
                <a:pos x="T2" y="T3"/>
              </a:cxn>
              <a:cxn ang="0">
                <a:pos x="T4" y="T5"/>
              </a:cxn>
              <a:cxn ang="0">
                <a:pos x="T6" y="T7"/>
              </a:cxn>
            </a:cxnLst>
            <a:rect l="0" t="0" r="r" b="b"/>
            <a:pathLst>
              <a:path w="75" h="58">
                <a:moveTo>
                  <a:pt x="75" y="0"/>
                </a:moveTo>
                <a:cubicBezTo>
                  <a:pt x="62" y="19"/>
                  <a:pt x="50" y="38"/>
                  <a:pt x="37" y="58"/>
                </a:cubicBezTo>
                <a:cubicBezTo>
                  <a:pt x="24" y="38"/>
                  <a:pt x="12" y="19"/>
                  <a:pt x="0" y="0"/>
                </a:cubicBezTo>
                <a:cubicBezTo>
                  <a:pt x="25" y="0"/>
                  <a:pt x="49" y="0"/>
                  <a:pt x="7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6" name="Freeform 103">
            <a:extLst>
              <a:ext uri="{FF2B5EF4-FFF2-40B4-BE49-F238E27FC236}">
                <a16:creationId xmlns:a16="http://schemas.microsoft.com/office/drawing/2014/main" id="{A373009A-DA68-48FE-BFB3-9786BFB82EBE}"/>
              </a:ext>
            </a:extLst>
          </p:cNvPr>
          <p:cNvSpPr>
            <a:spLocks/>
          </p:cNvSpPr>
          <p:nvPr/>
        </p:nvSpPr>
        <p:spPr bwMode="auto">
          <a:xfrm>
            <a:off x="854076" y="2671763"/>
            <a:ext cx="61913" cy="80963"/>
          </a:xfrm>
          <a:custGeom>
            <a:avLst/>
            <a:gdLst>
              <a:gd name="T0" fmla="*/ 0 w 43"/>
              <a:gd name="T1" fmla="*/ 53 h 56"/>
              <a:gd name="T2" fmla="*/ 0 w 43"/>
              <a:gd name="T3" fmla="*/ 0 h 56"/>
              <a:gd name="T4" fmla="*/ 31 w 43"/>
              <a:gd name="T5" fmla="*/ 0 h 56"/>
              <a:gd name="T6" fmla="*/ 0 w 43"/>
              <a:gd name="T7" fmla="*/ 53 h 56"/>
            </a:gdLst>
            <a:ahLst/>
            <a:cxnLst>
              <a:cxn ang="0">
                <a:pos x="T0" y="T1"/>
              </a:cxn>
              <a:cxn ang="0">
                <a:pos x="T2" y="T3"/>
              </a:cxn>
              <a:cxn ang="0">
                <a:pos x="T4" y="T5"/>
              </a:cxn>
              <a:cxn ang="0">
                <a:pos x="T6" y="T7"/>
              </a:cxn>
            </a:cxnLst>
            <a:rect l="0" t="0" r="r" b="b"/>
            <a:pathLst>
              <a:path w="43" h="56">
                <a:moveTo>
                  <a:pt x="0" y="53"/>
                </a:moveTo>
                <a:cubicBezTo>
                  <a:pt x="0" y="35"/>
                  <a:pt x="0" y="18"/>
                  <a:pt x="0" y="0"/>
                </a:cubicBezTo>
                <a:cubicBezTo>
                  <a:pt x="10" y="0"/>
                  <a:pt x="20" y="0"/>
                  <a:pt x="31" y="0"/>
                </a:cubicBezTo>
                <a:cubicBezTo>
                  <a:pt x="43" y="40"/>
                  <a:pt x="35" y="56"/>
                  <a:pt x="0"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7" name="Freeform 104">
            <a:extLst>
              <a:ext uri="{FF2B5EF4-FFF2-40B4-BE49-F238E27FC236}">
                <a16:creationId xmlns:a16="http://schemas.microsoft.com/office/drawing/2014/main" id="{40C4EF96-BC55-4C43-A175-23A2BC06EF1D}"/>
              </a:ext>
            </a:extLst>
          </p:cNvPr>
          <p:cNvSpPr>
            <a:spLocks/>
          </p:cNvSpPr>
          <p:nvPr/>
        </p:nvSpPr>
        <p:spPr bwMode="auto">
          <a:xfrm>
            <a:off x="5227638" y="4905375"/>
            <a:ext cx="131763" cy="25400"/>
          </a:xfrm>
          <a:custGeom>
            <a:avLst/>
            <a:gdLst>
              <a:gd name="T0" fmla="*/ 91 w 91"/>
              <a:gd name="T1" fmla="*/ 18 h 18"/>
              <a:gd name="T2" fmla="*/ 1 w 91"/>
              <a:gd name="T3" fmla="*/ 18 h 18"/>
              <a:gd name="T4" fmla="*/ 0 w 91"/>
              <a:gd name="T5" fmla="*/ 1 h 18"/>
              <a:gd name="T6" fmla="*/ 75 w 91"/>
              <a:gd name="T7" fmla="*/ 2 h 18"/>
              <a:gd name="T8" fmla="*/ 91 w 91"/>
              <a:gd name="T9" fmla="*/ 18 h 18"/>
            </a:gdLst>
            <a:ahLst/>
            <a:cxnLst>
              <a:cxn ang="0">
                <a:pos x="T0" y="T1"/>
              </a:cxn>
              <a:cxn ang="0">
                <a:pos x="T2" y="T3"/>
              </a:cxn>
              <a:cxn ang="0">
                <a:pos x="T4" y="T5"/>
              </a:cxn>
              <a:cxn ang="0">
                <a:pos x="T6" y="T7"/>
              </a:cxn>
              <a:cxn ang="0">
                <a:pos x="T8" y="T9"/>
              </a:cxn>
            </a:cxnLst>
            <a:rect l="0" t="0" r="r" b="b"/>
            <a:pathLst>
              <a:path w="91" h="18">
                <a:moveTo>
                  <a:pt x="91" y="18"/>
                </a:moveTo>
                <a:cubicBezTo>
                  <a:pt x="58" y="18"/>
                  <a:pt x="30" y="18"/>
                  <a:pt x="1" y="18"/>
                </a:cubicBezTo>
                <a:cubicBezTo>
                  <a:pt x="1" y="13"/>
                  <a:pt x="0" y="8"/>
                  <a:pt x="0" y="1"/>
                </a:cubicBezTo>
                <a:cubicBezTo>
                  <a:pt x="26" y="1"/>
                  <a:pt x="51" y="0"/>
                  <a:pt x="75" y="2"/>
                </a:cubicBezTo>
                <a:cubicBezTo>
                  <a:pt x="80" y="2"/>
                  <a:pt x="84" y="10"/>
                  <a:pt x="9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8" name="Freeform 105">
            <a:extLst>
              <a:ext uri="{FF2B5EF4-FFF2-40B4-BE49-F238E27FC236}">
                <a16:creationId xmlns:a16="http://schemas.microsoft.com/office/drawing/2014/main" id="{FCB825B5-F4B4-4C41-B905-CB8863DD7B66}"/>
              </a:ext>
            </a:extLst>
          </p:cNvPr>
          <p:cNvSpPr>
            <a:spLocks/>
          </p:cNvSpPr>
          <p:nvPr/>
        </p:nvSpPr>
        <p:spPr bwMode="auto">
          <a:xfrm>
            <a:off x="593726" y="3578225"/>
            <a:ext cx="96838" cy="57150"/>
          </a:xfrm>
          <a:custGeom>
            <a:avLst/>
            <a:gdLst>
              <a:gd name="T0" fmla="*/ 4 w 67"/>
              <a:gd name="T1" fmla="*/ 0 h 40"/>
              <a:gd name="T2" fmla="*/ 63 w 67"/>
              <a:gd name="T3" fmla="*/ 25 h 40"/>
              <a:gd name="T4" fmla="*/ 66 w 67"/>
              <a:gd name="T5" fmla="*/ 33 h 40"/>
              <a:gd name="T6" fmla="*/ 58 w 67"/>
              <a:gd name="T7" fmla="*/ 39 h 40"/>
              <a:gd name="T8" fmla="*/ 5 w 67"/>
              <a:gd name="T9" fmla="*/ 23 h 40"/>
              <a:gd name="T10" fmla="*/ 0 w 67"/>
              <a:gd name="T11" fmla="*/ 12 h 40"/>
              <a:gd name="T12" fmla="*/ 4 w 6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7" h="40">
                <a:moveTo>
                  <a:pt x="4" y="0"/>
                </a:moveTo>
                <a:cubicBezTo>
                  <a:pt x="28" y="10"/>
                  <a:pt x="46" y="17"/>
                  <a:pt x="63" y="25"/>
                </a:cubicBezTo>
                <a:cubicBezTo>
                  <a:pt x="65" y="26"/>
                  <a:pt x="67" y="31"/>
                  <a:pt x="66" y="33"/>
                </a:cubicBezTo>
                <a:cubicBezTo>
                  <a:pt x="65" y="36"/>
                  <a:pt x="60" y="40"/>
                  <a:pt x="58" y="39"/>
                </a:cubicBezTo>
                <a:cubicBezTo>
                  <a:pt x="40" y="35"/>
                  <a:pt x="22" y="29"/>
                  <a:pt x="5" y="23"/>
                </a:cubicBezTo>
                <a:cubicBezTo>
                  <a:pt x="2" y="22"/>
                  <a:pt x="0" y="16"/>
                  <a:pt x="0" y="12"/>
                </a:cubicBezTo>
                <a:cubicBezTo>
                  <a:pt x="0" y="7"/>
                  <a:pt x="3" y="3"/>
                  <a:pt x="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59" name="Freeform 106">
            <a:extLst>
              <a:ext uri="{FF2B5EF4-FFF2-40B4-BE49-F238E27FC236}">
                <a16:creationId xmlns:a16="http://schemas.microsoft.com/office/drawing/2014/main" id="{1C2C4D23-58D9-43AA-9D51-105EA8FE94C0}"/>
              </a:ext>
            </a:extLst>
          </p:cNvPr>
          <p:cNvSpPr>
            <a:spLocks/>
          </p:cNvSpPr>
          <p:nvPr/>
        </p:nvSpPr>
        <p:spPr bwMode="auto">
          <a:xfrm>
            <a:off x="665163" y="3490913"/>
            <a:ext cx="71438" cy="84138"/>
          </a:xfrm>
          <a:custGeom>
            <a:avLst/>
            <a:gdLst>
              <a:gd name="T0" fmla="*/ 10 w 49"/>
              <a:gd name="T1" fmla="*/ 0 h 59"/>
              <a:gd name="T2" fmla="*/ 20 w 49"/>
              <a:gd name="T3" fmla="*/ 8 h 59"/>
              <a:gd name="T4" fmla="*/ 47 w 49"/>
              <a:gd name="T5" fmla="*/ 47 h 59"/>
              <a:gd name="T6" fmla="*/ 47 w 49"/>
              <a:gd name="T7" fmla="*/ 59 h 59"/>
              <a:gd name="T8" fmla="*/ 34 w 49"/>
              <a:gd name="T9" fmla="*/ 56 h 59"/>
              <a:gd name="T10" fmla="*/ 3 w 49"/>
              <a:gd name="T11" fmla="*/ 20 h 59"/>
              <a:gd name="T12" fmla="*/ 1 w 49"/>
              <a:gd name="T13" fmla="*/ 8 h 59"/>
              <a:gd name="T14" fmla="*/ 10 w 49"/>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9">
                <a:moveTo>
                  <a:pt x="10" y="0"/>
                </a:moveTo>
                <a:cubicBezTo>
                  <a:pt x="14" y="3"/>
                  <a:pt x="18" y="5"/>
                  <a:pt x="20" y="8"/>
                </a:cubicBezTo>
                <a:cubicBezTo>
                  <a:pt x="29" y="21"/>
                  <a:pt x="38" y="33"/>
                  <a:pt x="47" y="47"/>
                </a:cubicBezTo>
                <a:cubicBezTo>
                  <a:pt x="49" y="50"/>
                  <a:pt x="47" y="55"/>
                  <a:pt x="47" y="59"/>
                </a:cubicBezTo>
                <a:cubicBezTo>
                  <a:pt x="43" y="58"/>
                  <a:pt x="37" y="59"/>
                  <a:pt x="34" y="56"/>
                </a:cubicBezTo>
                <a:cubicBezTo>
                  <a:pt x="23" y="45"/>
                  <a:pt x="13" y="32"/>
                  <a:pt x="3" y="20"/>
                </a:cubicBezTo>
                <a:cubicBezTo>
                  <a:pt x="1" y="17"/>
                  <a:pt x="0" y="11"/>
                  <a:pt x="1" y="8"/>
                </a:cubicBezTo>
                <a:cubicBezTo>
                  <a:pt x="2" y="5"/>
                  <a:pt x="6" y="3"/>
                  <a:pt x="1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0" name="Freeform 107">
            <a:extLst>
              <a:ext uri="{FF2B5EF4-FFF2-40B4-BE49-F238E27FC236}">
                <a16:creationId xmlns:a16="http://schemas.microsoft.com/office/drawing/2014/main" id="{E2C1C508-CD05-4903-9579-98EB661FDB34}"/>
              </a:ext>
            </a:extLst>
          </p:cNvPr>
          <p:cNvSpPr>
            <a:spLocks/>
          </p:cNvSpPr>
          <p:nvPr/>
        </p:nvSpPr>
        <p:spPr bwMode="auto">
          <a:xfrm>
            <a:off x="771526" y="3446463"/>
            <a:ext cx="33338" cy="98425"/>
          </a:xfrm>
          <a:custGeom>
            <a:avLst/>
            <a:gdLst>
              <a:gd name="T0" fmla="*/ 24 w 24"/>
              <a:gd name="T1" fmla="*/ 60 h 69"/>
              <a:gd name="T2" fmla="*/ 17 w 24"/>
              <a:gd name="T3" fmla="*/ 69 h 69"/>
              <a:gd name="T4" fmla="*/ 8 w 24"/>
              <a:gd name="T5" fmla="*/ 59 h 69"/>
              <a:gd name="T6" fmla="*/ 1 w 24"/>
              <a:gd name="T7" fmla="*/ 12 h 69"/>
              <a:gd name="T8" fmla="*/ 9 w 24"/>
              <a:gd name="T9" fmla="*/ 0 h 69"/>
              <a:gd name="T10" fmla="*/ 20 w 24"/>
              <a:gd name="T11" fmla="*/ 10 h 69"/>
              <a:gd name="T12" fmla="*/ 24 w 2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24" h="69">
                <a:moveTo>
                  <a:pt x="24" y="60"/>
                </a:moveTo>
                <a:cubicBezTo>
                  <a:pt x="23" y="61"/>
                  <a:pt x="20" y="65"/>
                  <a:pt x="17" y="69"/>
                </a:cubicBezTo>
                <a:cubicBezTo>
                  <a:pt x="14" y="66"/>
                  <a:pt x="9" y="63"/>
                  <a:pt x="8" y="59"/>
                </a:cubicBezTo>
                <a:cubicBezTo>
                  <a:pt x="5" y="44"/>
                  <a:pt x="2" y="28"/>
                  <a:pt x="1" y="12"/>
                </a:cubicBezTo>
                <a:cubicBezTo>
                  <a:pt x="0" y="8"/>
                  <a:pt x="6" y="4"/>
                  <a:pt x="9" y="0"/>
                </a:cubicBezTo>
                <a:cubicBezTo>
                  <a:pt x="13" y="3"/>
                  <a:pt x="19" y="6"/>
                  <a:pt x="20" y="10"/>
                </a:cubicBezTo>
                <a:cubicBezTo>
                  <a:pt x="22" y="25"/>
                  <a:pt x="23" y="40"/>
                  <a:pt x="24" y="6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1" name="Freeform 108">
            <a:extLst>
              <a:ext uri="{FF2B5EF4-FFF2-40B4-BE49-F238E27FC236}">
                <a16:creationId xmlns:a16="http://schemas.microsoft.com/office/drawing/2014/main" id="{C7CD58DF-1F1E-4431-A232-9012973DB357}"/>
              </a:ext>
            </a:extLst>
          </p:cNvPr>
          <p:cNvSpPr>
            <a:spLocks/>
          </p:cNvSpPr>
          <p:nvPr/>
        </p:nvSpPr>
        <p:spPr bwMode="auto">
          <a:xfrm>
            <a:off x="5789613" y="1236663"/>
            <a:ext cx="77788" cy="77788"/>
          </a:xfrm>
          <a:custGeom>
            <a:avLst/>
            <a:gdLst>
              <a:gd name="T0" fmla="*/ 0 w 54"/>
              <a:gd name="T1" fmla="*/ 16 h 54"/>
              <a:gd name="T2" fmla="*/ 23 w 54"/>
              <a:gd name="T3" fmla="*/ 11 h 54"/>
              <a:gd name="T4" fmla="*/ 41 w 54"/>
              <a:gd name="T5" fmla="*/ 54 h 54"/>
              <a:gd name="T6" fmla="*/ 0 w 54"/>
              <a:gd name="T7" fmla="*/ 16 h 54"/>
            </a:gdLst>
            <a:ahLst/>
            <a:cxnLst>
              <a:cxn ang="0">
                <a:pos x="T0" y="T1"/>
              </a:cxn>
              <a:cxn ang="0">
                <a:pos x="T2" y="T3"/>
              </a:cxn>
              <a:cxn ang="0">
                <a:pos x="T4" y="T5"/>
              </a:cxn>
              <a:cxn ang="0">
                <a:pos x="T6" y="T7"/>
              </a:cxn>
            </a:cxnLst>
            <a:rect l="0" t="0" r="r" b="b"/>
            <a:pathLst>
              <a:path w="54" h="54">
                <a:moveTo>
                  <a:pt x="0" y="16"/>
                </a:moveTo>
                <a:cubicBezTo>
                  <a:pt x="8" y="4"/>
                  <a:pt x="15" y="0"/>
                  <a:pt x="23" y="11"/>
                </a:cubicBezTo>
                <a:cubicBezTo>
                  <a:pt x="32" y="23"/>
                  <a:pt x="54" y="29"/>
                  <a:pt x="41" y="54"/>
                </a:cubicBezTo>
                <a:cubicBezTo>
                  <a:pt x="26" y="40"/>
                  <a:pt x="13" y="28"/>
                  <a:pt x="0" y="1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2" name="Freeform 109">
            <a:extLst>
              <a:ext uri="{FF2B5EF4-FFF2-40B4-BE49-F238E27FC236}">
                <a16:creationId xmlns:a16="http://schemas.microsoft.com/office/drawing/2014/main" id="{60748856-C0B7-4B5B-BE2F-1D9BEC046982}"/>
              </a:ext>
            </a:extLst>
          </p:cNvPr>
          <p:cNvSpPr>
            <a:spLocks/>
          </p:cNvSpPr>
          <p:nvPr/>
        </p:nvSpPr>
        <p:spPr bwMode="auto">
          <a:xfrm>
            <a:off x="4481513" y="2457450"/>
            <a:ext cx="93663" cy="26988"/>
          </a:xfrm>
          <a:custGeom>
            <a:avLst/>
            <a:gdLst>
              <a:gd name="T0" fmla="*/ 7 w 65"/>
              <a:gd name="T1" fmla="*/ 19 h 19"/>
              <a:gd name="T2" fmla="*/ 24 w 65"/>
              <a:gd name="T3" fmla="*/ 2 h 19"/>
              <a:gd name="T4" fmla="*/ 64 w 65"/>
              <a:gd name="T5" fmla="*/ 19 h 19"/>
              <a:gd name="T6" fmla="*/ 7 w 65"/>
              <a:gd name="T7" fmla="*/ 19 h 19"/>
            </a:gdLst>
            <a:ahLst/>
            <a:cxnLst>
              <a:cxn ang="0">
                <a:pos x="T0" y="T1"/>
              </a:cxn>
              <a:cxn ang="0">
                <a:pos x="T2" y="T3"/>
              </a:cxn>
              <a:cxn ang="0">
                <a:pos x="T4" y="T5"/>
              </a:cxn>
              <a:cxn ang="0">
                <a:pos x="T6" y="T7"/>
              </a:cxn>
            </a:cxnLst>
            <a:rect l="0" t="0" r="r" b="b"/>
            <a:pathLst>
              <a:path w="65" h="19">
                <a:moveTo>
                  <a:pt x="7" y="19"/>
                </a:moveTo>
                <a:cubicBezTo>
                  <a:pt x="0" y="0"/>
                  <a:pt x="14" y="2"/>
                  <a:pt x="24" y="2"/>
                </a:cubicBezTo>
                <a:cubicBezTo>
                  <a:pt x="65" y="2"/>
                  <a:pt x="65" y="2"/>
                  <a:pt x="64" y="19"/>
                </a:cubicBezTo>
                <a:cubicBezTo>
                  <a:pt x="45" y="19"/>
                  <a:pt x="26" y="19"/>
                  <a:pt x="7" y="1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3" name="Freeform 110">
            <a:extLst>
              <a:ext uri="{FF2B5EF4-FFF2-40B4-BE49-F238E27FC236}">
                <a16:creationId xmlns:a16="http://schemas.microsoft.com/office/drawing/2014/main" id="{C9261A20-2A3F-40BE-9963-78F7BF21B8AC}"/>
              </a:ext>
            </a:extLst>
          </p:cNvPr>
          <p:cNvSpPr>
            <a:spLocks/>
          </p:cNvSpPr>
          <p:nvPr/>
        </p:nvSpPr>
        <p:spPr bwMode="auto">
          <a:xfrm>
            <a:off x="4486276" y="2555875"/>
            <a:ext cx="90488" cy="20638"/>
          </a:xfrm>
          <a:custGeom>
            <a:avLst/>
            <a:gdLst>
              <a:gd name="T0" fmla="*/ 62 w 62"/>
              <a:gd name="T1" fmla="*/ 15 h 15"/>
              <a:gd name="T2" fmla="*/ 0 w 62"/>
              <a:gd name="T3" fmla="*/ 15 h 15"/>
              <a:gd name="T4" fmla="*/ 4 w 62"/>
              <a:gd name="T5" fmla="*/ 1 h 15"/>
              <a:gd name="T6" fmla="*/ 59 w 62"/>
              <a:gd name="T7" fmla="*/ 1 h 15"/>
              <a:gd name="T8" fmla="*/ 62 w 62"/>
              <a:gd name="T9" fmla="*/ 15 h 15"/>
            </a:gdLst>
            <a:ahLst/>
            <a:cxnLst>
              <a:cxn ang="0">
                <a:pos x="T0" y="T1"/>
              </a:cxn>
              <a:cxn ang="0">
                <a:pos x="T2" y="T3"/>
              </a:cxn>
              <a:cxn ang="0">
                <a:pos x="T4" y="T5"/>
              </a:cxn>
              <a:cxn ang="0">
                <a:pos x="T6" y="T7"/>
              </a:cxn>
              <a:cxn ang="0">
                <a:pos x="T8" y="T9"/>
              </a:cxn>
            </a:cxnLst>
            <a:rect l="0" t="0" r="r" b="b"/>
            <a:pathLst>
              <a:path w="62" h="15">
                <a:moveTo>
                  <a:pt x="62" y="15"/>
                </a:moveTo>
                <a:cubicBezTo>
                  <a:pt x="41" y="15"/>
                  <a:pt x="22" y="15"/>
                  <a:pt x="0" y="15"/>
                </a:cubicBezTo>
                <a:cubicBezTo>
                  <a:pt x="2" y="9"/>
                  <a:pt x="3" y="1"/>
                  <a:pt x="4" y="1"/>
                </a:cubicBezTo>
                <a:cubicBezTo>
                  <a:pt x="23" y="0"/>
                  <a:pt x="41" y="0"/>
                  <a:pt x="59" y="1"/>
                </a:cubicBezTo>
                <a:cubicBezTo>
                  <a:pt x="60" y="1"/>
                  <a:pt x="61" y="9"/>
                  <a:pt x="62" y="1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4" name="Freeform 111">
            <a:extLst>
              <a:ext uri="{FF2B5EF4-FFF2-40B4-BE49-F238E27FC236}">
                <a16:creationId xmlns:a16="http://schemas.microsoft.com/office/drawing/2014/main" id="{4F030F46-93A3-4315-8135-D8EFBDC2C7B4}"/>
              </a:ext>
            </a:extLst>
          </p:cNvPr>
          <p:cNvSpPr>
            <a:spLocks/>
          </p:cNvSpPr>
          <p:nvPr/>
        </p:nvSpPr>
        <p:spPr bwMode="auto">
          <a:xfrm>
            <a:off x="4489451" y="2641600"/>
            <a:ext cx="85725" cy="38100"/>
          </a:xfrm>
          <a:custGeom>
            <a:avLst/>
            <a:gdLst>
              <a:gd name="T0" fmla="*/ 1 w 59"/>
              <a:gd name="T1" fmla="*/ 4 h 26"/>
              <a:gd name="T2" fmla="*/ 59 w 59"/>
              <a:gd name="T3" fmla="*/ 17 h 26"/>
              <a:gd name="T4" fmla="*/ 1 w 59"/>
              <a:gd name="T5" fmla="*/ 4 h 26"/>
            </a:gdLst>
            <a:ahLst/>
            <a:cxnLst>
              <a:cxn ang="0">
                <a:pos x="T0" y="T1"/>
              </a:cxn>
              <a:cxn ang="0">
                <a:pos x="T2" y="T3"/>
              </a:cxn>
              <a:cxn ang="0">
                <a:pos x="T4" y="T5"/>
              </a:cxn>
            </a:cxnLst>
            <a:rect l="0" t="0" r="r" b="b"/>
            <a:pathLst>
              <a:path w="59" h="26">
                <a:moveTo>
                  <a:pt x="1" y="4"/>
                </a:moveTo>
                <a:cubicBezTo>
                  <a:pt x="55" y="0"/>
                  <a:pt x="58" y="1"/>
                  <a:pt x="59" y="17"/>
                </a:cubicBezTo>
                <a:cubicBezTo>
                  <a:pt x="23" y="26"/>
                  <a:pt x="0" y="21"/>
                  <a:pt x="1"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65" name="Freeform 112">
            <a:extLst>
              <a:ext uri="{FF2B5EF4-FFF2-40B4-BE49-F238E27FC236}">
                <a16:creationId xmlns:a16="http://schemas.microsoft.com/office/drawing/2014/main" id="{1F37D4A1-CDF4-4BC8-B1F8-C8C9A0C27E37}"/>
              </a:ext>
            </a:extLst>
          </p:cNvPr>
          <p:cNvSpPr>
            <a:spLocks noEditPoints="1"/>
          </p:cNvSpPr>
          <p:nvPr/>
        </p:nvSpPr>
        <p:spPr bwMode="auto">
          <a:xfrm>
            <a:off x="3090863" y="2457450"/>
            <a:ext cx="279400" cy="360363"/>
          </a:xfrm>
          <a:custGeom>
            <a:avLst/>
            <a:gdLst>
              <a:gd name="T0" fmla="*/ 34 w 194"/>
              <a:gd name="T1" fmla="*/ 46 h 250"/>
              <a:gd name="T2" fmla="*/ 180 w 194"/>
              <a:gd name="T3" fmla="*/ 0 h 250"/>
              <a:gd name="T4" fmla="*/ 118 w 194"/>
              <a:gd name="T5" fmla="*/ 65 h 250"/>
              <a:gd name="T6" fmla="*/ 105 w 194"/>
              <a:gd name="T7" fmla="*/ 85 h 250"/>
              <a:gd name="T8" fmla="*/ 104 w 194"/>
              <a:gd name="T9" fmla="*/ 145 h 250"/>
              <a:gd name="T10" fmla="*/ 120 w 194"/>
              <a:gd name="T11" fmla="*/ 165 h 250"/>
              <a:gd name="T12" fmla="*/ 194 w 194"/>
              <a:gd name="T13" fmla="*/ 231 h 250"/>
              <a:gd name="T14" fmla="*/ 0 w 194"/>
              <a:gd name="T15" fmla="*/ 232 h 250"/>
              <a:gd name="T16" fmla="*/ 73 w 194"/>
              <a:gd name="T17" fmla="*/ 165 h 250"/>
              <a:gd name="T18" fmla="*/ 88 w 194"/>
              <a:gd name="T19" fmla="*/ 146 h 250"/>
              <a:gd name="T20" fmla="*/ 87 w 194"/>
              <a:gd name="T21" fmla="*/ 80 h 250"/>
              <a:gd name="T22" fmla="*/ 73 w 194"/>
              <a:gd name="T23" fmla="*/ 67 h 250"/>
              <a:gd name="T24" fmla="*/ 34 w 194"/>
              <a:gd name="T25" fmla="*/ 46 h 250"/>
              <a:gd name="T26" fmla="*/ 24 w 194"/>
              <a:gd name="T27" fmla="*/ 223 h 250"/>
              <a:gd name="T28" fmla="*/ 29 w 194"/>
              <a:gd name="T29" fmla="*/ 229 h 250"/>
              <a:gd name="T30" fmla="*/ 80 w 194"/>
              <a:gd name="T31" fmla="*/ 176 h 250"/>
              <a:gd name="T32" fmla="*/ 24 w 194"/>
              <a:gd name="T33" fmla="*/ 2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250">
                <a:moveTo>
                  <a:pt x="34" y="46"/>
                </a:moveTo>
                <a:cubicBezTo>
                  <a:pt x="80" y="11"/>
                  <a:pt x="129" y="4"/>
                  <a:pt x="180" y="0"/>
                </a:cubicBezTo>
                <a:cubicBezTo>
                  <a:pt x="171" y="35"/>
                  <a:pt x="147" y="52"/>
                  <a:pt x="118" y="65"/>
                </a:cubicBezTo>
                <a:cubicBezTo>
                  <a:pt x="108" y="69"/>
                  <a:pt x="104" y="74"/>
                  <a:pt x="105" y="85"/>
                </a:cubicBezTo>
                <a:cubicBezTo>
                  <a:pt x="105" y="105"/>
                  <a:pt x="104" y="125"/>
                  <a:pt x="104" y="145"/>
                </a:cubicBezTo>
                <a:cubicBezTo>
                  <a:pt x="104" y="156"/>
                  <a:pt x="107" y="161"/>
                  <a:pt x="120" y="165"/>
                </a:cubicBezTo>
                <a:cubicBezTo>
                  <a:pt x="154" y="174"/>
                  <a:pt x="177" y="198"/>
                  <a:pt x="194" y="231"/>
                </a:cubicBezTo>
                <a:cubicBezTo>
                  <a:pt x="128" y="250"/>
                  <a:pt x="65" y="248"/>
                  <a:pt x="0" y="232"/>
                </a:cubicBezTo>
                <a:cubicBezTo>
                  <a:pt x="15" y="197"/>
                  <a:pt x="39" y="174"/>
                  <a:pt x="73" y="165"/>
                </a:cubicBezTo>
                <a:cubicBezTo>
                  <a:pt x="84" y="161"/>
                  <a:pt x="88" y="157"/>
                  <a:pt x="88" y="146"/>
                </a:cubicBezTo>
                <a:cubicBezTo>
                  <a:pt x="87" y="124"/>
                  <a:pt x="88" y="102"/>
                  <a:pt x="87" y="80"/>
                </a:cubicBezTo>
                <a:cubicBezTo>
                  <a:pt x="86" y="75"/>
                  <a:pt x="79" y="70"/>
                  <a:pt x="73" y="67"/>
                </a:cubicBezTo>
                <a:cubicBezTo>
                  <a:pt x="61" y="59"/>
                  <a:pt x="47" y="53"/>
                  <a:pt x="34" y="46"/>
                </a:cubicBezTo>
                <a:close/>
                <a:moveTo>
                  <a:pt x="24" y="223"/>
                </a:moveTo>
                <a:cubicBezTo>
                  <a:pt x="26" y="225"/>
                  <a:pt x="27" y="227"/>
                  <a:pt x="29" y="229"/>
                </a:cubicBezTo>
                <a:cubicBezTo>
                  <a:pt x="46" y="211"/>
                  <a:pt x="63" y="193"/>
                  <a:pt x="80" y="176"/>
                </a:cubicBezTo>
                <a:cubicBezTo>
                  <a:pt x="52" y="178"/>
                  <a:pt x="31" y="196"/>
                  <a:pt x="24" y="22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p>
        </p:txBody>
      </p:sp>
      <p:sp>
        <p:nvSpPr>
          <p:cNvPr id="370" name="Freeform 116">
            <a:extLst>
              <a:ext uri="{FF2B5EF4-FFF2-40B4-BE49-F238E27FC236}">
                <a16:creationId xmlns:a16="http://schemas.microsoft.com/office/drawing/2014/main" id="{88FDF1B6-538C-4964-B66B-E614E32511A5}"/>
              </a:ext>
            </a:extLst>
          </p:cNvPr>
          <p:cNvSpPr>
            <a:spLocks noEditPoints="1"/>
          </p:cNvSpPr>
          <p:nvPr/>
        </p:nvSpPr>
        <p:spPr bwMode="auto">
          <a:xfrm>
            <a:off x="6340475" y="985838"/>
            <a:ext cx="1020763" cy="1017588"/>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1" name="Freeform 117">
            <a:extLst>
              <a:ext uri="{FF2B5EF4-FFF2-40B4-BE49-F238E27FC236}">
                <a16:creationId xmlns:a16="http://schemas.microsoft.com/office/drawing/2014/main" id="{379F90BA-BCC7-4BF9-A285-87A52973C80E}"/>
              </a:ext>
            </a:extLst>
          </p:cNvPr>
          <p:cNvSpPr>
            <a:spLocks noEditPoints="1"/>
          </p:cNvSpPr>
          <p:nvPr/>
        </p:nvSpPr>
        <p:spPr bwMode="auto">
          <a:xfrm>
            <a:off x="10795000" y="5567363"/>
            <a:ext cx="1065213" cy="892175"/>
          </a:xfrm>
          <a:custGeom>
            <a:avLst/>
            <a:gdLst>
              <a:gd name="T0" fmla="*/ 769 w 769"/>
              <a:gd name="T1" fmla="*/ 628 h 644"/>
              <a:gd name="T2" fmla="*/ 723 w 769"/>
              <a:gd name="T3" fmla="*/ 643 h 644"/>
              <a:gd name="T4" fmla="*/ 45 w 769"/>
              <a:gd name="T5" fmla="*/ 643 h 644"/>
              <a:gd name="T6" fmla="*/ 0 w 769"/>
              <a:gd name="T7" fmla="*/ 624 h 644"/>
              <a:gd name="T8" fmla="*/ 31 w 769"/>
              <a:gd name="T9" fmla="*/ 587 h 644"/>
              <a:gd name="T10" fmla="*/ 39 w 769"/>
              <a:gd name="T11" fmla="*/ 591 h 644"/>
              <a:gd name="T12" fmla="*/ 38 w 769"/>
              <a:gd name="T13" fmla="*/ 53 h 644"/>
              <a:gd name="T14" fmla="*/ 88 w 769"/>
              <a:gd name="T15" fmla="*/ 1 h 644"/>
              <a:gd name="T16" fmla="*/ 679 w 769"/>
              <a:gd name="T17" fmla="*/ 1 h 644"/>
              <a:gd name="T18" fmla="*/ 728 w 769"/>
              <a:gd name="T19" fmla="*/ 51 h 644"/>
              <a:gd name="T20" fmla="*/ 727 w 769"/>
              <a:gd name="T21" fmla="*/ 588 h 644"/>
              <a:gd name="T22" fmla="*/ 769 w 769"/>
              <a:gd name="T23" fmla="*/ 612 h 644"/>
              <a:gd name="T24" fmla="*/ 769 w 769"/>
              <a:gd name="T25" fmla="*/ 628 h 644"/>
              <a:gd name="T26" fmla="*/ 74 w 769"/>
              <a:gd name="T27" fmla="*/ 593 h 644"/>
              <a:gd name="T28" fmla="*/ 687 w 769"/>
              <a:gd name="T29" fmla="*/ 593 h 644"/>
              <a:gd name="T30" fmla="*/ 687 w 769"/>
              <a:gd name="T31" fmla="*/ 259 h 644"/>
              <a:gd name="T32" fmla="*/ 74 w 769"/>
              <a:gd name="T33" fmla="*/ 259 h 644"/>
              <a:gd name="T34" fmla="*/ 74 w 769"/>
              <a:gd name="T35" fmla="*/ 593 h 644"/>
              <a:gd name="T36" fmla="*/ 287 w 769"/>
              <a:gd name="T37" fmla="*/ 78 h 644"/>
              <a:gd name="T38" fmla="*/ 245 w 769"/>
              <a:gd name="T39" fmla="*/ 70 h 644"/>
              <a:gd name="T40" fmla="*/ 161 w 769"/>
              <a:gd name="T41" fmla="*/ 96 h 644"/>
              <a:gd name="T42" fmla="*/ 153 w 769"/>
              <a:gd name="T43" fmla="*/ 192 h 644"/>
              <a:gd name="T44" fmla="*/ 232 w 769"/>
              <a:gd name="T45" fmla="*/ 231 h 644"/>
              <a:gd name="T46" fmla="*/ 292 w 769"/>
              <a:gd name="T47" fmla="*/ 142 h 644"/>
              <a:gd name="T48" fmla="*/ 250 w 769"/>
              <a:gd name="T49" fmla="*/ 145 h 644"/>
              <a:gd name="T50" fmla="*/ 244 w 769"/>
              <a:gd name="T51" fmla="*/ 195 h 644"/>
              <a:gd name="T52" fmla="*/ 191 w 769"/>
              <a:gd name="T53" fmla="*/ 190 h 644"/>
              <a:gd name="T54" fmla="*/ 183 w 769"/>
              <a:gd name="T55" fmla="*/ 119 h 644"/>
              <a:gd name="T56" fmla="*/ 247 w 769"/>
              <a:gd name="T57" fmla="*/ 103 h 644"/>
              <a:gd name="T58" fmla="*/ 282 w 769"/>
              <a:gd name="T59" fmla="*/ 110 h 644"/>
              <a:gd name="T60" fmla="*/ 287 w 769"/>
              <a:gd name="T61" fmla="*/ 78 h 644"/>
              <a:gd name="T62" fmla="*/ 560 w 769"/>
              <a:gd name="T63" fmla="*/ 113 h 644"/>
              <a:gd name="T64" fmla="*/ 458 w 769"/>
              <a:gd name="T65" fmla="*/ 144 h 644"/>
              <a:gd name="T66" fmla="*/ 470 w 769"/>
              <a:gd name="T67" fmla="*/ 220 h 644"/>
              <a:gd name="T68" fmla="*/ 568 w 769"/>
              <a:gd name="T69" fmla="*/ 225 h 644"/>
              <a:gd name="T70" fmla="*/ 560 w 769"/>
              <a:gd name="T71" fmla="*/ 113 h 644"/>
              <a:gd name="T72" fmla="*/ 374 w 769"/>
              <a:gd name="T73" fmla="*/ 233 h 644"/>
              <a:gd name="T74" fmla="*/ 436 w 769"/>
              <a:gd name="T75" fmla="*/ 168 h 644"/>
              <a:gd name="T76" fmla="*/ 372 w 769"/>
              <a:gd name="T77" fmla="*/ 104 h 644"/>
              <a:gd name="T78" fmla="*/ 309 w 769"/>
              <a:gd name="T79" fmla="*/ 172 h 644"/>
              <a:gd name="T80" fmla="*/ 374 w 769"/>
              <a:gd name="T81" fmla="*/ 233 h 644"/>
              <a:gd name="T82" fmla="*/ 594 w 769"/>
              <a:gd name="T83" fmla="*/ 128 h 644"/>
              <a:gd name="T84" fmla="*/ 594 w 769"/>
              <a:gd name="T85" fmla="*/ 128 h 644"/>
              <a:gd name="T86" fmla="*/ 595 w 769"/>
              <a:gd name="T87" fmla="*/ 210 h 644"/>
              <a:gd name="T88" fmla="*/ 608 w 769"/>
              <a:gd name="T89" fmla="*/ 230 h 644"/>
              <a:gd name="T90" fmla="*/ 625 w 769"/>
              <a:gd name="T91" fmla="*/ 213 h 644"/>
              <a:gd name="T92" fmla="*/ 624 w 769"/>
              <a:gd name="T93" fmla="*/ 51 h 644"/>
              <a:gd name="T94" fmla="*/ 608 w 769"/>
              <a:gd name="T95" fmla="*/ 33 h 644"/>
              <a:gd name="T96" fmla="*/ 595 w 769"/>
              <a:gd name="T97" fmla="*/ 53 h 644"/>
              <a:gd name="T98" fmla="*/ 594 w 769"/>
              <a:gd name="T99" fmla="*/ 12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644">
                <a:moveTo>
                  <a:pt x="769" y="628"/>
                </a:moveTo>
                <a:cubicBezTo>
                  <a:pt x="754" y="633"/>
                  <a:pt x="738" y="643"/>
                  <a:pt x="723" y="643"/>
                </a:cubicBezTo>
                <a:cubicBezTo>
                  <a:pt x="497" y="644"/>
                  <a:pt x="271" y="644"/>
                  <a:pt x="45" y="643"/>
                </a:cubicBezTo>
                <a:cubicBezTo>
                  <a:pt x="30" y="643"/>
                  <a:pt x="15" y="630"/>
                  <a:pt x="0" y="624"/>
                </a:cubicBezTo>
                <a:cubicBezTo>
                  <a:pt x="10" y="611"/>
                  <a:pt x="21" y="599"/>
                  <a:pt x="31" y="587"/>
                </a:cubicBezTo>
                <a:cubicBezTo>
                  <a:pt x="34" y="588"/>
                  <a:pt x="36" y="590"/>
                  <a:pt x="39" y="591"/>
                </a:cubicBezTo>
                <a:cubicBezTo>
                  <a:pt x="39" y="412"/>
                  <a:pt x="40" y="232"/>
                  <a:pt x="38" y="53"/>
                </a:cubicBezTo>
                <a:cubicBezTo>
                  <a:pt x="37" y="13"/>
                  <a:pt x="47" y="0"/>
                  <a:pt x="88" y="1"/>
                </a:cubicBezTo>
                <a:cubicBezTo>
                  <a:pt x="285" y="3"/>
                  <a:pt x="482" y="3"/>
                  <a:pt x="679" y="1"/>
                </a:cubicBezTo>
                <a:cubicBezTo>
                  <a:pt x="718" y="1"/>
                  <a:pt x="728" y="14"/>
                  <a:pt x="728" y="51"/>
                </a:cubicBezTo>
                <a:cubicBezTo>
                  <a:pt x="727" y="231"/>
                  <a:pt x="727" y="410"/>
                  <a:pt x="727" y="588"/>
                </a:cubicBezTo>
                <a:cubicBezTo>
                  <a:pt x="743" y="597"/>
                  <a:pt x="756" y="604"/>
                  <a:pt x="769" y="612"/>
                </a:cubicBezTo>
                <a:cubicBezTo>
                  <a:pt x="769" y="617"/>
                  <a:pt x="769" y="622"/>
                  <a:pt x="769" y="628"/>
                </a:cubicBezTo>
                <a:close/>
                <a:moveTo>
                  <a:pt x="74" y="593"/>
                </a:moveTo>
                <a:cubicBezTo>
                  <a:pt x="280" y="593"/>
                  <a:pt x="484" y="593"/>
                  <a:pt x="687" y="593"/>
                </a:cubicBezTo>
                <a:cubicBezTo>
                  <a:pt x="687" y="480"/>
                  <a:pt x="687" y="370"/>
                  <a:pt x="687" y="259"/>
                </a:cubicBezTo>
                <a:cubicBezTo>
                  <a:pt x="482" y="259"/>
                  <a:pt x="279" y="259"/>
                  <a:pt x="74" y="259"/>
                </a:cubicBezTo>
                <a:cubicBezTo>
                  <a:pt x="74" y="371"/>
                  <a:pt x="74" y="480"/>
                  <a:pt x="74" y="593"/>
                </a:cubicBezTo>
                <a:close/>
                <a:moveTo>
                  <a:pt x="287" y="78"/>
                </a:moveTo>
                <a:cubicBezTo>
                  <a:pt x="270" y="75"/>
                  <a:pt x="257" y="73"/>
                  <a:pt x="245" y="70"/>
                </a:cubicBezTo>
                <a:cubicBezTo>
                  <a:pt x="210" y="59"/>
                  <a:pt x="182" y="70"/>
                  <a:pt x="161" y="96"/>
                </a:cubicBezTo>
                <a:cubicBezTo>
                  <a:pt x="137" y="126"/>
                  <a:pt x="136" y="159"/>
                  <a:pt x="153" y="192"/>
                </a:cubicBezTo>
                <a:cubicBezTo>
                  <a:pt x="169" y="224"/>
                  <a:pt x="198" y="235"/>
                  <a:pt x="232" y="231"/>
                </a:cubicBezTo>
                <a:cubicBezTo>
                  <a:pt x="267" y="228"/>
                  <a:pt x="283" y="205"/>
                  <a:pt x="292" y="142"/>
                </a:cubicBezTo>
                <a:cubicBezTo>
                  <a:pt x="275" y="144"/>
                  <a:pt x="258" y="145"/>
                  <a:pt x="250" y="145"/>
                </a:cubicBezTo>
                <a:cubicBezTo>
                  <a:pt x="248" y="168"/>
                  <a:pt x="248" y="194"/>
                  <a:pt x="244" y="195"/>
                </a:cubicBezTo>
                <a:cubicBezTo>
                  <a:pt x="226" y="197"/>
                  <a:pt x="195" y="199"/>
                  <a:pt x="191" y="190"/>
                </a:cubicBezTo>
                <a:cubicBezTo>
                  <a:pt x="182" y="169"/>
                  <a:pt x="176" y="140"/>
                  <a:pt x="183" y="119"/>
                </a:cubicBezTo>
                <a:cubicBezTo>
                  <a:pt x="193" y="92"/>
                  <a:pt x="220" y="90"/>
                  <a:pt x="247" y="103"/>
                </a:cubicBezTo>
                <a:cubicBezTo>
                  <a:pt x="258" y="108"/>
                  <a:pt x="271" y="108"/>
                  <a:pt x="282" y="110"/>
                </a:cubicBezTo>
                <a:cubicBezTo>
                  <a:pt x="284" y="99"/>
                  <a:pt x="286" y="89"/>
                  <a:pt x="287" y="78"/>
                </a:cubicBezTo>
                <a:close/>
                <a:moveTo>
                  <a:pt x="560" y="113"/>
                </a:moveTo>
                <a:cubicBezTo>
                  <a:pt x="522" y="116"/>
                  <a:pt x="475" y="91"/>
                  <a:pt x="458" y="144"/>
                </a:cubicBezTo>
                <a:cubicBezTo>
                  <a:pt x="451" y="166"/>
                  <a:pt x="458" y="199"/>
                  <a:pt x="470" y="220"/>
                </a:cubicBezTo>
                <a:cubicBezTo>
                  <a:pt x="484" y="243"/>
                  <a:pt x="542" y="240"/>
                  <a:pt x="568" y="225"/>
                </a:cubicBezTo>
                <a:cubicBezTo>
                  <a:pt x="565" y="187"/>
                  <a:pt x="563" y="153"/>
                  <a:pt x="560" y="113"/>
                </a:cubicBezTo>
                <a:close/>
                <a:moveTo>
                  <a:pt x="374" y="233"/>
                </a:moveTo>
                <a:cubicBezTo>
                  <a:pt x="415" y="232"/>
                  <a:pt x="437" y="209"/>
                  <a:pt x="436" y="168"/>
                </a:cubicBezTo>
                <a:cubicBezTo>
                  <a:pt x="435" y="130"/>
                  <a:pt x="409" y="104"/>
                  <a:pt x="372" y="104"/>
                </a:cubicBezTo>
                <a:cubicBezTo>
                  <a:pt x="332" y="104"/>
                  <a:pt x="308" y="130"/>
                  <a:pt x="309" y="172"/>
                </a:cubicBezTo>
                <a:cubicBezTo>
                  <a:pt x="309" y="212"/>
                  <a:pt x="332" y="233"/>
                  <a:pt x="374" y="233"/>
                </a:cubicBezTo>
                <a:close/>
                <a:moveTo>
                  <a:pt x="594" y="128"/>
                </a:moveTo>
                <a:cubicBezTo>
                  <a:pt x="594" y="128"/>
                  <a:pt x="594" y="128"/>
                  <a:pt x="594" y="128"/>
                </a:cubicBezTo>
                <a:cubicBezTo>
                  <a:pt x="594" y="155"/>
                  <a:pt x="594" y="183"/>
                  <a:pt x="595" y="210"/>
                </a:cubicBezTo>
                <a:cubicBezTo>
                  <a:pt x="595" y="217"/>
                  <a:pt x="604" y="224"/>
                  <a:pt x="608" y="230"/>
                </a:cubicBezTo>
                <a:cubicBezTo>
                  <a:pt x="614" y="224"/>
                  <a:pt x="625" y="219"/>
                  <a:pt x="625" y="213"/>
                </a:cubicBezTo>
                <a:cubicBezTo>
                  <a:pt x="626" y="159"/>
                  <a:pt x="625" y="105"/>
                  <a:pt x="624" y="51"/>
                </a:cubicBezTo>
                <a:cubicBezTo>
                  <a:pt x="624" y="45"/>
                  <a:pt x="613" y="39"/>
                  <a:pt x="608" y="33"/>
                </a:cubicBezTo>
                <a:cubicBezTo>
                  <a:pt x="603" y="40"/>
                  <a:pt x="595" y="46"/>
                  <a:pt x="595" y="53"/>
                </a:cubicBezTo>
                <a:cubicBezTo>
                  <a:pt x="593" y="78"/>
                  <a:pt x="594" y="103"/>
                  <a:pt x="594" y="1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2" name="Freeform 118">
            <a:extLst>
              <a:ext uri="{FF2B5EF4-FFF2-40B4-BE49-F238E27FC236}">
                <a16:creationId xmlns:a16="http://schemas.microsoft.com/office/drawing/2014/main" id="{94C78752-1142-4B81-A62B-C39D666F6544}"/>
              </a:ext>
            </a:extLst>
          </p:cNvPr>
          <p:cNvSpPr>
            <a:spLocks noEditPoints="1"/>
          </p:cNvSpPr>
          <p:nvPr/>
        </p:nvSpPr>
        <p:spPr bwMode="auto">
          <a:xfrm>
            <a:off x="9777413" y="973138"/>
            <a:ext cx="514350" cy="508000"/>
          </a:xfrm>
          <a:custGeom>
            <a:avLst/>
            <a:gdLst>
              <a:gd name="T0" fmla="*/ 313 w 371"/>
              <a:gd name="T1" fmla="*/ 0 h 366"/>
              <a:gd name="T2" fmla="*/ 369 w 371"/>
              <a:gd name="T3" fmla="*/ 103 h 366"/>
              <a:gd name="T4" fmla="*/ 368 w 371"/>
              <a:gd name="T5" fmla="*/ 344 h 366"/>
              <a:gd name="T6" fmla="*/ 341 w 371"/>
              <a:gd name="T7" fmla="*/ 332 h 366"/>
              <a:gd name="T8" fmla="*/ 229 w 371"/>
              <a:gd name="T9" fmla="*/ 321 h 366"/>
              <a:gd name="T10" fmla="*/ 125 w 371"/>
              <a:gd name="T11" fmla="*/ 358 h 366"/>
              <a:gd name="T12" fmla="*/ 67 w 371"/>
              <a:gd name="T13" fmla="*/ 364 h 366"/>
              <a:gd name="T14" fmla="*/ 0 w 371"/>
              <a:gd name="T15" fmla="*/ 288 h 366"/>
              <a:gd name="T16" fmla="*/ 0 w 371"/>
              <a:gd name="T17" fmla="*/ 28 h 366"/>
              <a:gd name="T18" fmla="*/ 8 w 371"/>
              <a:gd name="T19" fmla="*/ 25 h 366"/>
              <a:gd name="T20" fmla="*/ 174 w 371"/>
              <a:gd name="T21" fmla="*/ 31 h 366"/>
              <a:gd name="T22" fmla="*/ 250 w 371"/>
              <a:gd name="T23" fmla="*/ 0 h 366"/>
              <a:gd name="T24" fmla="*/ 313 w 371"/>
              <a:gd name="T25" fmla="*/ 0 h 366"/>
              <a:gd name="T26" fmla="*/ 330 w 371"/>
              <a:gd name="T27" fmla="*/ 132 h 366"/>
              <a:gd name="T28" fmla="*/ 315 w 371"/>
              <a:gd name="T29" fmla="*/ 52 h 366"/>
              <a:gd name="T30" fmla="*/ 218 w 371"/>
              <a:gd name="T31" fmla="*/ 59 h 366"/>
              <a:gd name="T32" fmla="*/ 197 w 371"/>
              <a:gd name="T33" fmla="*/ 146 h 366"/>
              <a:gd name="T34" fmla="*/ 330 w 371"/>
              <a:gd name="T35" fmla="*/ 132 h 366"/>
              <a:gd name="T36" fmla="*/ 168 w 371"/>
              <a:gd name="T37" fmla="*/ 220 h 366"/>
              <a:gd name="T38" fmla="*/ 37 w 371"/>
              <a:gd name="T39" fmla="*/ 233 h 366"/>
              <a:gd name="T40" fmla="*/ 53 w 371"/>
              <a:gd name="T41" fmla="*/ 313 h 366"/>
              <a:gd name="T42" fmla="*/ 147 w 371"/>
              <a:gd name="T43" fmla="*/ 306 h 366"/>
              <a:gd name="T44" fmla="*/ 168 w 371"/>
              <a:gd name="T45" fmla="*/ 22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1" h="366">
                <a:moveTo>
                  <a:pt x="313" y="0"/>
                </a:moveTo>
                <a:cubicBezTo>
                  <a:pt x="365" y="16"/>
                  <a:pt x="371" y="55"/>
                  <a:pt x="369" y="103"/>
                </a:cubicBezTo>
                <a:cubicBezTo>
                  <a:pt x="365" y="182"/>
                  <a:pt x="368" y="261"/>
                  <a:pt x="368" y="344"/>
                </a:cubicBezTo>
                <a:cubicBezTo>
                  <a:pt x="356" y="339"/>
                  <a:pt x="347" y="337"/>
                  <a:pt x="341" y="332"/>
                </a:cubicBezTo>
                <a:cubicBezTo>
                  <a:pt x="305" y="305"/>
                  <a:pt x="269" y="304"/>
                  <a:pt x="229" y="321"/>
                </a:cubicBezTo>
                <a:cubicBezTo>
                  <a:pt x="195" y="335"/>
                  <a:pt x="161" y="348"/>
                  <a:pt x="125" y="358"/>
                </a:cubicBezTo>
                <a:cubicBezTo>
                  <a:pt x="107" y="364"/>
                  <a:pt x="86" y="366"/>
                  <a:pt x="67" y="364"/>
                </a:cubicBezTo>
                <a:cubicBezTo>
                  <a:pt x="16" y="359"/>
                  <a:pt x="0" y="338"/>
                  <a:pt x="0" y="288"/>
                </a:cubicBezTo>
                <a:cubicBezTo>
                  <a:pt x="0" y="201"/>
                  <a:pt x="0" y="114"/>
                  <a:pt x="0" y="28"/>
                </a:cubicBezTo>
                <a:cubicBezTo>
                  <a:pt x="3" y="27"/>
                  <a:pt x="7" y="24"/>
                  <a:pt x="8" y="25"/>
                </a:cubicBezTo>
                <a:cubicBezTo>
                  <a:pt x="61" y="68"/>
                  <a:pt x="117" y="58"/>
                  <a:pt x="174" y="31"/>
                </a:cubicBezTo>
                <a:cubicBezTo>
                  <a:pt x="198" y="19"/>
                  <a:pt x="224" y="10"/>
                  <a:pt x="250" y="0"/>
                </a:cubicBezTo>
                <a:cubicBezTo>
                  <a:pt x="271" y="0"/>
                  <a:pt x="292" y="0"/>
                  <a:pt x="313" y="0"/>
                </a:cubicBezTo>
                <a:close/>
                <a:moveTo>
                  <a:pt x="330" y="132"/>
                </a:moveTo>
                <a:cubicBezTo>
                  <a:pt x="327" y="109"/>
                  <a:pt x="332" y="70"/>
                  <a:pt x="315" y="52"/>
                </a:cubicBezTo>
                <a:cubicBezTo>
                  <a:pt x="289" y="23"/>
                  <a:pt x="242" y="36"/>
                  <a:pt x="218" y="59"/>
                </a:cubicBezTo>
                <a:cubicBezTo>
                  <a:pt x="200" y="77"/>
                  <a:pt x="203" y="117"/>
                  <a:pt x="197" y="146"/>
                </a:cubicBezTo>
                <a:cubicBezTo>
                  <a:pt x="244" y="141"/>
                  <a:pt x="284" y="137"/>
                  <a:pt x="330" y="132"/>
                </a:cubicBezTo>
                <a:close/>
                <a:moveTo>
                  <a:pt x="168" y="220"/>
                </a:moveTo>
                <a:cubicBezTo>
                  <a:pt x="122" y="225"/>
                  <a:pt x="84" y="228"/>
                  <a:pt x="37" y="233"/>
                </a:cubicBezTo>
                <a:cubicBezTo>
                  <a:pt x="42" y="259"/>
                  <a:pt x="38" y="306"/>
                  <a:pt x="53" y="313"/>
                </a:cubicBezTo>
                <a:cubicBezTo>
                  <a:pt x="79" y="325"/>
                  <a:pt x="124" y="322"/>
                  <a:pt x="147" y="306"/>
                </a:cubicBezTo>
                <a:cubicBezTo>
                  <a:pt x="165" y="294"/>
                  <a:pt x="162" y="251"/>
                  <a:pt x="168" y="22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3" name="Freeform 119">
            <a:extLst>
              <a:ext uri="{FF2B5EF4-FFF2-40B4-BE49-F238E27FC236}">
                <a16:creationId xmlns:a16="http://schemas.microsoft.com/office/drawing/2014/main" id="{C6F22B27-6D82-4A37-88AB-09BC3BA0A468}"/>
              </a:ext>
            </a:extLst>
          </p:cNvPr>
          <p:cNvSpPr>
            <a:spLocks noEditPoints="1"/>
          </p:cNvSpPr>
          <p:nvPr/>
        </p:nvSpPr>
        <p:spPr bwMode="auto">
          <a:xfrm>
            <a:off x="10860088" y="3968750"/>
            <a:ext cx="931863" cy="992188"/>
          </a:xfrm>
          <a:custGeom>
            <a:avLst/>
            <a:gdLst>
              <a:gd name="T0" fmla="*/ 216 w 673"/>
              <a:gd name="T1" fmla="*/ 392 h 716"/>
              <a:gd name="T2" fmla="*/ 159 w 673"/>
              <a:gd name="T3" fmla="*/ 135 h 716"/>
              <a:gd name="T4" fmla="*/ 345 w 673"/>
              <a:gd name="T5" fmla="*/ 6 h 716"/>
              <a:gd name="T6" fmla="*/ 524 w 673"/>
              <a:gd name="T7" fmla="*/ 166 h 716"/>
              <a:gd name="T8" fmla="*/ 459 w 673"/>
              <a:gd name="T9" fmla="*/ 394 h 716"/>
              <a:gd name="T10" fmla="*/ 592 w 673"/>
              <a:gd name="T11" fmla="*/ 471 h 716"/>
              <a:gd name="T12" fmla="*/ 673 w 673"/>
              <a:gd name="T13" fmla="*/ 613 h 716"/>
              <a:gd name="T14" fmla="*/ 571 w 673"/>
              <a:gd name="T15" fmla="*/ 716 h 716"/>
              <a:gd name="T16" fmla="*/ 52 w 673"/>
              <a:gd name="T17" fmla="*/ 716 h 716"/>
              <a:gd name="T18" fmla="*/ 0 w 673"/>
              <a:gd name="T19" fmla="*/ 663 h 716"/>
              <a:gd name="T20" fmla="*/ 0 w 673"/>
              <a:gd name="T21" fmla="*/ 596 h 716"/>
              <a:gd name="T22" fmla="*/ 65 w 673"/>
              <a:gd name="T23" fmla="*/ 481 h 716"/>
              <a:gd name="T24" fmla="*/ 216 w 673"/>
              <a:gd name="T25" fmla="*/ 392 h 716"/>
              <a:gd name="T26" fmla="*/ 500 w 673"/>
              <a:gd name="T27" fmla="*/ 528 h 716"/>
              <a:gd name="T28" fmla="*/ 493 w 673"/>
              <a:gd name="T29" fmla="*/ 517 h 716"/>
              <a:gd name="T30" fmla="*/ 446 w 673"/>
              <a:gd name="T31" fmla="*/ 464 h 716"/>
              <a:gd name="T32" fmla="*/ 386 w 673"/>
              <a:gd name="T33" fmla="*/ 409 h 716"/>
              <a:gd name="T34" fmla="*/ 351 w 673"/>
              <a:gd name="T35" fmla="*/ 379 h 716"/>
              <a:gd name="T36" fmla="*/ 321 w 673"/>
              <a:gd name="T37" fmla="*/ 378 h 716"/>
              <a:gd name="T38" fmla="*/ 284 w 673"/>
              <a:gd name="T39" fmla="*/ 410 h 716"/>
              <a:gd name="T40" fmla="*/ 218 w 673"/>
              <a:gd name="T41" fmla="*/ 480 h 716"/>
              <a:gd name="T42" fmla="*/ 188 w 673"/>
              <a:gd name="T43" fmla="*/ 513 h 716"/>
              <a:gd name="T44" fmla="*/ 183 w 673"/>
              <a:gd name="T45" fmla="*/ 543 h 716"/>
              <a:gd name="T46" fmla="*/ 225 w 673"/>
              <a:gd name="T47" fmla="*/ 584 h 716"/>
              <a:gd name="T48" fmla="*/ 290 w 673"/>
              <a:gd name="T49" fmla="*/ 645 h 716"/>
              <a:gd name="T50" fmla="*/ 318 w 673"/>
              <a:gd name="T51" fmla="*/ 674 h 716"/>
              <a:gd name="T52" fmla="*/ 336 w 673"/>
              <a:gd name="T53" fmla="*/ 692 h 716"/>
              <a:gd name="T54" fmla="*/ 353 w 673"/>
              <a:gd name="T55" fmla="*/ 673 h 716"/>
              <a:gd name="T56" fmla="*/ 379 w 673"/>
              <a:gd name="T57" fmla="*/ 646 h 716"/>
              <a:gd name="T58" fmla="*/ 419 w 673"/>
              <a:gd name="T59" fmla="*/ 621 h 716"/>
              <a:gd name="T60" fmla="*/ 496 w 673"/>
              <a:gd name="T61" fmla="*/ 537 h 716"/>
              <a:gd name="T62" fmla="*/ 500 w 673"/>
              <a:gd name="T63" fmla="*/ 52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3" h="716">
                <a:moveTo>
                  <a:pt x="216" y="392"/>
                </a:moveTo>
                <a:cubicBezTo>
                  <a:pt x="144" y="316"/>
                  <a:pt x="123" y="231"/>
                  <a:pt x="159" y="135"/>
                </a:cubicBezTo>
                <a:cubicBezTo>
                  <a:pt x="190" y="53"/>
                  <a:pt x="270" y="0"/>
                  <a:pt x="345" y="6"/>
                </a:cubicBezTo>
                <a:cubicBezTo>
                  <a:pt x="432" y="13"/>
                  <a:pt x="503" y="77"/>
                  <a:pt x="524" y="166"/>
                </a:cubicBezTo>
                <a:cubicBezTo>
                  <a:pt x="542" y="248"/>
                  <a:pt x="529" y="297"/>
                  <a:pt x="459" y="394"/>
                </a:cubicBezTo>
                <a:cubicBezTo>
                  <a:pt x="504" y="420"/>
                  <a:pt x="547" y="447"/>
                  <a:pt x="592" y="471"/>
                </a:cubicBezTo>
                <a:cubicBezTo>
                  <a:pt x="650" y="502"/>
                  <a:pt x="673" y="550"/>
                  <a:pt x="673" y="613"/>
                </a:cubicBezTo>
                <a:cubicBezTo>
                  <a:pt x="673" y="716"/>
                  <a:pt x="673" y="716"/>
                  <a:pt x="571" y="716"/>
                </a:cubicBezTo>
                <a:cubicBezTo>
                  <a:pt x="398" y="716"/>
                  <a:pt x="225" y="716"/>
                  <a:pt x="52" y="716"/>
                </a:cubicBezTo>
                <a:cubicBezTo>
                  <a:pt x="0" y="716"/>
                  <a:pt x="0" y="716"/>
                  <a:pt x="0" y="663"/>
                </a:cubicBezTo>
                <a:cubicBezTo>
                  <a:pt x="0" y="641"/>
                  <a:pt x="0" y="618"/>
                  <a:pt x="0" y="596"/>
                </a:cubicBezTo>
                <a:cubicBezTo>
                  <a:pt x="2" y="546"/>
                  <a:pt x="22" y="507"/>
                  <a:pt x="65" y="481"/>
                </a:cubicBezTo>
                <a:cubicBezTo>
                  <a:pt x="115" y="451"/>
                  <a:pt x="165" y="422"/>
                  <a:pt x="216" y="392"/>
                </a:cubicBezTo>
                <a:close/>
                <a:moveTo>
                  <a:pt x="500" y="528"/>
                </a:moveTo>
                <a:cubicBezTo>
                  <a:pt x="498" y="525"/>
                  <a:pt x="495" y="517"/>
                  <a:pt x="493" y="517"/>
                </a:cubicBezTo>
                <a:cubicBezTo>
                  <a:pt x="456" y="517"/>
                  <a:pt x="461" y="481"/>
                  <a:pt x="446" y="464"/>
                </a:cubicBezTo>
                <a:cubicBezTo>
                  <a:pt x="428" y="444"/>
                  <a:pt x="406" y="427"/>
                  <a:pt x="386" y="409"/>
                </a:cubicBezTo>
                <a:cubicBezTo>
                  <a:pt x="374" y="399"/>
                  <a:pt x="364" y="386"/>
                  <a:pt x="351" y="379"/>
                </a:cubicBezTo>
                <a:cubicBezTo>
                  <a:pt x="343" y="375"/>
                  <a:pt x="329" y="374"/>
                  <a:pt x="321" y="378"/>
                </a:cubicBezTo>
                <a:cubicBezTo>
                  <a:pt x="307" y="386"/>
                  <a:pt x="295" y="399"/>
                  <a:pt x="284" y="410"/>
                </a:cubicBezTo>
                <a:cubicBezTo>
                  <a:pt x="261" y="433"/>
                  <a:pt x="240" y="457"/>
                  <a:pt x="218" y="480"/>
                </a:cubicBezTo>
                <a:cubicBezTo>
                  <a:pt x="208" y="491"/>
                  <a:pt x="195" y="500"/>
                  <a:pt x="188" y="513"/>
                </a:cubicBezTo>
                <a:cubicBezTo>
                  <a:pt x="183" y="521"/>
                  <a:pt x="184" y="532"/>
                  <a:pt x="183" y="543"/>
                </a:cubicBezTo>
                <a:cubicBezTo>
                  <a:pt x="214" y="540"/>
                  <a:pt x="212" y="569"/>
                  <a:pt x="225" y="584"/>
                </a:cubicBezTo>
                <a:cubicBezTo>
                  <a:pt x="244" y="607"/>
                  <a:pt x="268" y="624"/>
                  <a:pt x="290" y="645"/>
                </a:cubicBezTo>
                <a:cubicBezTo>
                  <a:pt x="300" y="654"/>
                  <a:pt x="309" y="664"/>
                  <a:pt x="318" y="674"/>
                </a:cubicBezTo>
                <a:cubicBezTo>
                  <a:pt x="324" y="680"/>
                  <a:pt x="330" y="686"/>
                  <a:pt x="336" y="692"/>
                </a:cubicBezTo>
                <a:cubicBezTo>
                  <a:pt x="342" y="686"/>
                  <a:pt x="348" y="679"/>
                  <a:pt x="353" y="673"/>
                </a:cubicBezTo>
                <a:cubicBezTo>
                  <a:pt x="362" y="664"/>
                  <a:pt x="369" y="653"/>
                  <a:pt x="379" y="646"/>
                </a:cubicBezTo>
                <a:cubicBezTo>
                  <a:pt x="391" y="636"/>
                  <a:pt x="405" y="629"/>
                  <a:pt x="419" y="621"/>
                </a:cubicBezTo>
                <a:cubicBezTo>
                  <a:pt x="454" y="601"/>
                  <a:pt x="447" y="543"/>
                  <a:pt x="496" y="537"/>
                </a:cubicBezTo>
                <a:cubicBezTo>
                  <a:pt x="498" y="537"/>
                  <a:pt x="498" y="532"/>
                  <a:pt x="500" y="5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4" name="Freeform 120">
            <a:extLst>
              <a:ext uri="{FF2B5EF4-FFF2-40B4-BE49-F238E27FC236}">
                <a16:creationId xmlns:a16="http://schemas.microsoft.com/office/drawing/2014/main" id="{C2A45BF1-3D3A-42BE-9FD3-635BA20DDE3D}"/>
              </a:ext>
            </a:extLst>
          </p:cNvPr>
          <p:cNvSpPr>
            <a:spLocks noEditPoints="1"/>
          </p:cNvSpPr>
          <p:nvPr/>
        </p:nvSpPr>
        <p:spPr bwMode="auto">
          <a:xfrm>
            <a:off x="7785100" y="5707063"/>
            <a:ext cx="1114425" cy="769938"/>
          </a:xfrm>
          <a:custGeom>
            <a:avLst/>
            <a:gdLst>
              <a:gd name="T0" fmla="*/ 804 w 805"/>
              <a:gd name="T1" fmla="*/ 522 h 555"/>
              <a:gd name="T2" fmla="*/ 52 w 805"/>
              <a:gd name="T3" fmla="*/ 543 h 555"/>
              <a:gd name="T4" fmla="*/ 0 w 805"/>
              <a:gd name="T5" fmla="*/ 519 h 555"/>
              <a:gd name="T6" fmla="*/ 59 w 805"/>
              <a:gd name="T7" fmla="*/ 493 h 555"/>
              <a:gd name="T8" fmla="*/ 255 w 805"/>
              <a:gd name="T9" fmla="*/ 7 h 555"/>
              <a:gd name="T10" fmla="*/ 746 w 805"/>
              <a:gd name="T11" fmla="*/ 162 h 555"/>
              <a:gd name="T12" fmla="*/ 758 w 805"/>
              <a:gd name="T13" fmla="*/ 485 h 555"/>
              <a:gd name="T14" fmla="*/ 671 w 805"/>
              <a:gd name="T15" fmla="*/ 119 h 555"/>
              <a:gd name="T16" fmla="*/ 671 w 805"/>
              <a:gd name="T17" fmla="*/ 342 h 555"/>
              <a:gd name="T18" fmla="*/ 132 w 805"/>
              <a:gd name="T19" fmla="*/ 124 h 555"/>
              <a:gd name="T20" fmla="*/ 267 w 805"/>
              <a:gd name="T21" fmla="*/ 341 h 555"/>
              <a:gd name="T22" fmla="*/ 145 w 805"/>
              <a:gd name="T23" fmla="*/ 117 h 555"/>
              <a:gd name="T24" fmla="*/ 376 w 805"/>
              <a:gd name="T25" fmla="*/ 82 h 555"/>
              <a:gd name="T26" fmla="*/ 250 w 805"/>
              <a:gd name="T27" fmla="*/ 164 h 555"/>
              <a:gd name="T28" fmla="*/ 428 w 805"/>
              <a:gd name="T29" fmla="*/ 211 h 555"/>
              <a:gd name="T30" fmla="*/ 637 w 805"/>
              <a:gd name="T31" fmla="*/ 80 h 555"/>
              <a:gd name="T32" fmla="*/ 428 w 805"/>
              <a:gd name="T33" fmla="*/ 211 h 555"/>
              <a:gd name="T34" fmla="*/ 545 w 805"/>
              <a:gd name="T35" fmla="*/ 493 h 555"/>
              <a:gd name="T36" fmla="*/ 674 w 805"/>
              <a:gd name="T37" fmla="*/ 393 h 555"/>
              <a:gd name="T38" fmla="*/ 130 w 805"/>
              <a:gd name="T39" fmla="*/ 393 h 555"/>
              <a:gd name="T40" fmla="*/ 260 w 805"/>
              <a:gd name="T41" fmla="*/ 492 h 555"/>
              <a:gd name="T42" fmla="*/ 130 w 805"/>
              <a:gd name="T43" fmla="*/ 393 h 555"/>
              <a:gd name="T44" fmla="*/ 429 w 805"/>
              <a:gd name="T45" fmla="*/ 492 h 555"/>
              <a:gd name="T46" fmla="*/ 493 w 805"/>
              <a:gd name="T47" fmla="*/ 393 h 555"/>
              <a:gd name="T48" fmla="*/ 311 w 805"/>
              <a:gd name="T49" fmla="*/ 493 h 555"/>
              <a:gd name="T50" fmla="*/ 376 w 805"/>
              <a:gd name="T51" fmla="*/ 394 h 555"/>
              <a:gd name="T52" fmla="*/ 311 w 805"/>
              <a:gd name="T53" fmla="*/ 493 h 555"/>
              <a:gd name="T54" fmla="*/ 429 w 805"/>
              <a:gd name="T55" fmla="*/ 259 h 555"/>
              <a:gd name="T56" fmla="*/ 494 w 805"/>
              <a:gd name="T57" fmla="*/ 341 h 555"/>
              <a:gd name="T58" fmla="*/ 377 w 805"/>
              <a:gd name="T59" fmla="*/ 260 h 555"/>
              <a:gd name="T60" fmla="*/ 311 w 805"/>
              <a:gd name="T61" fmla="*/ 341 h 555"/>
              <a:gd name="T62" fmla="*/ 377 w 805"/>
              <a:gd name="T63" fmla="*/ 26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555">
                <a:moveTo>
                  <a:pt x="758" y="485"/>
                </a:moveTo>
                <a:cubicBezTo>
                  <a:pt x="774" y="497"/>
                  <a:pt x="805" y="511"/>
                  <a:pt x="804" y="522"/>
                </a:cubicBezTo>
                <a:cubicBezTo>
                  <a:pt x="802" y="555"/>
                  <a:pt x="770" y="542"/>
                  <a:pt x="750" y="542"/>
                </a:cubicBezTo>
                <a:cubicBezTo>
                  <a:pt x="517" y="543"/>
                  <a:pt x="285" y="543"/>
                  <a:pt x="52" y="543"/>
                </a:cubicBezTo>
                <a:cubicBezTo>
                  <a:pt x="42" y="543"/>
                  <a:pt x="30" y="545"/>
                  <a:pt x="21" y="541"/>
                </a:cubicBezTo>
                <a:cubicBezTo>
                  <a:pt x="12" y="538"/>
                  <a:pt x="0" y="527"/>
                  <a:pt x="0" y="519"/>
                </a:cubicBezTo>
                <a:cubicBezTo>
                  <a:pt x="0" y="511"/>
                  <a:pt x="11" y="500"/>
                  <a:pt x="20" y="496"/>
                </a:cubicBezTo>
                <a:cubicBezTo>
                  <a:pt x="31" y="492"/>
                  <a:pt x="43" y="494"/>
                  <a:pt x="59" y="493"/>
                </a:cubicBezTo>
                <a:cubicBezTo>
                  <a:pt x="59" y="396"/>
                  <a:pt x="63" y="299"/>
                  <a:pt x="58" y="203"/>
                </a:cubicBezTo>
                <a:cubicBezTo>
                  <a:pt x="49" y="51"/>
                  <a:pt x="120" y="0"/>
                  <a:pt x="255" y="7"/>
                </a:cubicBezTo>
                <a:cubicBezTo>
                  <a:pt x="367" y="13"/>
                  <a:pt x="480" y="8"/>
                  <a:pt x="592" y="8"/>
                </a:cubicBezTo>
                <a:cubicBezTo>
                  <a:pt x="693" y="9"/>
                  <a:pt x="745" y="62"/>
                  <a:pt x="746" y="162"/>
                </a:cubicBezTo>
                <a:cubicBezTo>
                  <a:pt x="746" y="272"/>
                  <a:pt x="746" y="381"/>
                  <a:pt x="746" y="491"/>
                </a:cubicBezTo>
                <a:cubicBezTo>
                  <a:pt x="750" y="489"/>
                  <a:pt x="754" y="487"/>
                  <a:pt x="758" y="485"/>
                </a:cubicBezTo>
                <a:close/>
                <a:moveTo>
                  <a:pt x="671" y="342"/>
                </a:moveTo>
                <a:cubicBezTo>
                  <a:pt x="671" y="267"/>
                  <a:pt x="671" y="195"/>
                  <a:pt x="671" y="119"/>
                </a:cubicBezTo>
                <a:cubicBezTo>
                  <a:pt x="555" y="204"/>
                  <a:pt x="528" y="254"/>
                  <a:pt x="549" y="342"/>
                </a:cubicBezTo>
                <a:cubicBezTo>
                  <a:pt x="589" y="342"/>
                  <a:pt x="630" y="342"/>
                  <a:pt x="671" y="342"/>
                </a:cubicBezTo>
                <a:close/>
                <a:moveTo>
                  <a:pt x="145" y="117"/>
                </a:moveTo>
                <a:cubicBezTo>
                  <a:pt x="140" y="120"/>
                  <a:pt x="136" y="122"/>
                  <a:pt x="132" y="124"/>
                </a:cubicBezTo>
                <a:cubicBezTo>
                  <a:pt x="132" y="197"/>
                  <a:pt x="132" y="269"/>
                  <a:pt x="132" y="341"/>
                </a:cubicBezTo>
                <a:cubicBezTo>
                  <a:pt x="176" y="341"/>
                  <a:pt x="218" y="341"/>
                  <a:pt x="267" y="341"/>
                </a:cubicBezTo>
                <a:cubicBezTo>
                  <a:pt x="262" y="302"/>
                  <a:pt x="268" y="260"/>
                  <a:pt x="250" y="233"/>
                </a:cubicBezTo>
                <a:cubicBezTo>
                  <a:pt x="223" y="189"/>
                  <a:pt x="181" y="155"/>
                  <a:pt x="145" y="117"/>
                </a:cubicBezTo>
                <a:close/>
                <a:moveTo>
                  <a:pt x="376" y="206"/>
                </a:moveTo>
                <a:cubicBezTo>
                  <a:pt x="376" y="162"/>
                  <a:pt x="376" y="121"/>
                  <a:pt x="376" y="82"/>
                </a:cubicBezTo>
                <a:cubicBezTo>
                  <a:pt x="307" y="82"/>
                  <a:pt x="242" y="82"/>
                  <a:pt x="165" y="82"/>
                </a:cubicBezTo>
                <a:cubicBezTo>
                  <a:pt x="200" y="115"/>
                  <a:pt x="229" y="136"/>
                  <a:pt x="250" y="164"/>
                </a:cubicBezTo>
                <a:cubicBezTo>
                  <a:pt x="283" y="207"/>
                  <a:pt x="324" y="218"/>
                  <a:pt x="376" y="206"/>
                </a:cubicBezTo>
                <a:close/>
                <a:moveTo>
                  <a:pt x="428" y="211"/>
                </a:moveTo>
                <a:cubicBezTo>
                  <a:pt x="458" y="209"/>
                  <a:pt x="492" y="217"/>
                  <a:pt x="510" y="203"/>
                </a:cubicBezTo>
                <a:cubicBezTo>
                  <a:pt x="554" y="170"/>
                  <a:pt x="591" y="126"/>
                  <a:pt x="637" y="80"/>
                </a:cubicBezTo>
                <a:cubicBezTo>
                  <a:pt x="561" y="80"/>
                  <a:pt x="496" y="80"/>
                  <a:pt x="428" y="80"/>
                </a:cubicBezTo>
                <a:cubicBezTo>
                  <a:pt x="428" y="122"/>
                  <a:pt x="428" y="162"/>
                  <a:pt x="428" y="211"/>
                </a:cubicBezTo>
                <a:close/>
                <a:moveTo>
                  <a:pt x="545" y="393"/>
                </a:moveTo>
                <a:cubicBezTo>
                  <a:pt x="545" y="428"/>
                  <a:pt x="545" y="460"/>
                  <a:pt x="545" y="493"/>
                </a:cubicBezTo>
                <a:cubicBezTo>
                  <a:pt x="590" y="493"/>
                  <a:pt x="632" y="493"/>
                  <a:pt x="674" y="493"/>
                </a:cubicBezTo>
                <a:cubicBezTo>
                  <a:pt x="674" y="458"/>
                  <a:pt x="674" y="426"/>
                  <a:pt x="674" y="393"/>
                </a:cubicBezTo>
                <a:cubicBezTo>
                  <a:pt x="630" y="393"/>
                  <a:pt x="590" y="393"/>
                  <a:pt x="545" y="393"/>
                </a:cubicBezTo>
                <a:close/>
                <a:moveTo>
                  <a:pt x="130" y="393"/>
                </a:moveTo>
                <a:cubicBezTo>
                  <a:pt x="130" y="427"/>
                  <a:pt x="130" y="459"/>
                  <a:pt x="130" y="492"/>
                </a:cubicBezTo>
                <a:cubicBezTo>
                  <a:pt x="175" y="492"/>
                  <a:pt x="218" y="492"/>
                  <a:pt x="260" y="492"/>
                </a:cubicBezTo>
                <a:cubicBezTo>
                  <a:pt x="260" y="457"/>
                  <a:pt x="260" y="426"/>
                  <a:pt x="260" y="393"/>
                </a:cubicBezTo>
                <a:cubicBezTo>
                  <a:pt x="216" y="393"/>
                  <a:pt x="174" y="393"/>
                  <a:pt x="130" y="393"/>
                </a:cubicBezTo>
                <a:close/>
                <a:moveTo>
                  <a:pt x="429" y="393"/>
                </a:moveTo>
                <a:cubicBezTo>
                  <a:pt x="429" y="429"/>
                  <a:pt x="429" y="461"/>
                  <a:pt x="429" y="492"/>
                </a:cubicBezTo>
                <a:cubicBezTo>
                  <a:pt x="452" y="492"/>
                  <a:pt x="473" y="492"/>
                  <a:pt x="493" y="492"/>
                </a:cubicBezTo>
                <a:cubicBezTo>
                  <a:pt x="493" y="458"/>
                  <a:pt x="493" y="425"/>
                  <a:pt x="493" y="393"/>
                </a:cubicBezTo>
                <a:cubicBezTo>
                  <a:pt x="470" y="393"/>
                  <a:pt x="451" y="393"/>
                  <a:pt x="429" y="393"/>
                </a:cubicBezTo>
                <a:close/>
                <a:moveTo>
                  <a:pt x="311" y="493"/>
                </a:moveTo>
                <a:cubicBezTo>
                  <a:pt x="335" y="493"/>
                  <a:pt x="355" y="493"/>
                  <a:pt x="376" y="493"/>
                </a:cubicBezTo>
                <a:cubicBezTo>
                  <a:pt x="376" y="458"/>
                  <a:pt x="376" y="426"/>
                  <a:pt x="376" y="394"/>
                </a:cubicBezTo>
                <a:cubicBezTo>
                  <a:pt x="353" y="394"/>
                  <a:pt x="333" y="394"/>
                  <a:pt x="311" y="394"/>
                </a:cubicBezTo>
                <a:cubicBezTo>
                  <a:pt x="311" y="427"/>
                  <a:pt x="311" y="458"/>
                  <a:pt x="311" y="493"/>
                </a:cubicBezTo>
                <a:close/>
                <a:moveTo>
                  <a:pt x="494" y="259"/>
                </a:moveTo>
                <a:cubicBezTo>
                  <a:pt x="469" y="259"/>
                  <a:pt x="449" y="259"/>
                  <a:pt x="429" y="259"/>
                </a:cubicBezTo>
                <a:cubicBezTo>
                  <a:pt x="429" y="288"/>
                  <a:pt x="429" y="315"/>
                  <a:pt x="429" y="341"/>
                </a:cubicBezTo>
                <a:cubicBezTo>
                  <a:pt x="452" y="341"/>
                  <a:pt x="472" y="341"/>
                  <a:pt x="494" y="341"/>
                </a:cubicBezTo>
                <a:cubicBezTo>
                  <a:pt x="494" y="313"/>
                  <a:pt x="494" y="287"/>
                  <a:pt x="494" y="259"/>
                </a:cubicBezTo>
                <a:close/>
                <a:moveTo>
                  <a:pt x="377" y="260"/>
                </a:moveTo>
                <a:cubicBezTo>
                  <a:pt x="354" y="260"/>
                  <a:pt x="332" y="260"/>
                  <a:pt x="311" y="260"/>
                </a:cubicBezTo>
                <a:cubicBezTo>
                  <a:pt x="311" y="288"/>
                  <a:pt x="311" y="314"/>
                  <a:pt x="311" y="341"/>
                </a:cubicBezTo>
                <a:cubicBezTo>
                  <a:pt x="335" y="341"/>
                  <a:pt x="356" y="341"/>
                  <a:pt x="377" y="341"/>
                </a:cubicBezTo>
                <a:cubicBezTo>
                  <a:pt x="377" y="312"/>
                  <a:pt x="377" y="286"/>
                  <a:pt x="377" y="26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5" name="Freeform 121">
            <a:extLst>
              <a:ext uri="{FF2B5EF4-FFF2-40B4-BE49-F238E27FC236}">
                <a16:creationId xmlns:a16="http://schemas.microsoft.com/office/drawing/2014/main" id="{24BD94D1-E90D-4678-A56B-4BBC1E1A392C}"/>
              </a:ext>
            </a:extLst>
          </p:cNvPr>
          <p:cNvSpPr>
            <a:spLocks noEditPoints="1"/>
          </p:cNvSpPr>
          <p:nvPr/>
        </p:nvSpPr>
        <p:spPr bwMode="auto">
          <a:xfrm>
            <a:off x="10817225" y="1060450"/>
            <a:ext cx="981075" cy="981075"/>
          </a:xfrm>
          <a:custGeom>
            <a:avLst/>
            <a:gdLst>
              <a:gd name="T0" fmla="*/ 522 w 708"/>
              <a:gd name="T1" fmla="*/ 237 h 708"/>
              <a:gd name="T2" fmla="*/ 457 w 708"/>
              <a:gd name="T3" fmla="*/ 632 h 708"/>
              <a:gd name="T4" fmla="*/ 102 w 708"/>
              <a:gd name="T5" fmla="*/ 597 h 708"/>
              <a:gd name="T6" fmla="*/ 78 w 708"/>
              <a:gd name="T7" fmla="*/ 245 h 708"/>
              <a:gd name="T8" fmla="*/ 466 w 708"/>
              <a:gd name="T9" fmla="*/ 184 h 708"/>
              <a:gd name="T10" fmla="*/ 554 w 708"/>
              <a:gd name="T11" fmla="*/ 12 h 708"/>
              <a:gd name="T12" fmla="*/ 581 w 708"/>
              <a:gd name="T13" fmla="*/ 2 h 708"/>
              <a:gd name="T14" fmla="*/ 593 w 708"/>
              <a:gd name="T15" fmla="*/ 28 h 708"/>
              <a:gd name="T16" fmla="*/ 594 w 708"/>
              <a:gd name="T17" fmla="*/ 114 h 708"/>
              <a:gd name="T18" fmla="*/ 680 w 708"/>
              <a:gd name="T19" fmla="*/ 114 h 708"/>
              <a:gd name="T20" fmla="*/ 705 w 708"/>
              <a:gd name="T21" fmla="*/ 127 h 708"/>
              <a:gd name="T22" fmla="*/ 695 w 708"/>
              <a:gd name="T23" fmla="*/ 154 h 708"/>
              <a:gd name="T24" fmla="*/ 624 w 708"/>
              <a:gd name="T25" fmla="*/ 223 h 708"/>
              <a:gd name="T26" fmla="*/ 570 w 708"/>
              <a:gd name="T27" fmla="*/ 237 h 708"/>
              <a:gd name="T28" fmla="*/ 522 w 708"/>
              <a:gd name="T29" fmla="*/ 237 h 708"/>
              <a:gd name="T30" fmla="*/ 458 w 708"/>
              <a:gd name="T31" fmla="*/ 278 h 708"/>
              <a:gd name="T32" fmla="*/ 449 w 708"/>
              <a:gd name="T33" fmla="*/ 323 h 708"/>
              <a:gd name="T34" fmla="*/ 421 w 708"/>
              <a:gd name="T35" fmla="*/ 527 h 708"/>
              <a:gd name="T36" fmla="*/ 213 w 708"/>
              <a:gd name="T37" fmla="*/ 554 h 708"/>
              <a:gd name="T38" fmla="*/ 134 w 708"/>
              <a:gd name="T39" fmla="*/ 363 h 708"/>
              <a:gd name="T40" fmla="*/ 384 w 708"/>
              <a:gd name="T41" fmla="*/ 258 h 708"/>
              <a:gd name="T42" fmla="*/ 426 w 708"/>
              <a:gd name="T43" fmla="*/ 247 h 708"/>
              <a:gd name="T44" fmla="*/ 145 w 708"/>
              <a:gd name="T45" fmla="*/ 271 h 708"/>
              <a:gd name="T46" fmla="*/ 157 w 708"/>
              <a:gd name="T47" fmla="*/ 553 h 708"/>
              <a:gd name="T48" fmla="*/ 437 w 708"/>
              <a:gd name="T49" fmla="*/ 560 h 708"/>
              <a:gd name="T50" fmla="*/ 458 w 708"/>
              <a:gd name="T51" fmla="*/ 278 h 708"/>
              <a:gd name="T52" fmla="*/ 379 w 708"/>
              <a:gd name="T53" fmla="*/ 341 h 708"/>
              <a:gd name="T54" fmla="*/ 359 w 708"/>
              <a:gd name="T55" fmla="*/ 401 h 708"/>
              <a:gd name="T56" fmla="*/ 299 w 708"/>
              <a:gd name="T57" fmla="*/ 467 h 708"/>
              <a:gd name="T58" fmla="*/ 240 w 708"/>
              <a:gd name="T59" fmla="*/ 408 h 708"/>
              <a:gd name="T60" fmla="*/ 304 w 708"/>
              <a:gd name="T61" fmla="*/ 348 h 708"/>
              <a:gd name="T62" fmla="*/ 366 w 708"/>
              <a:gd name="T63" fmla="*/ 326 h 708"/>
              <a:gd name="T64" fmla="*/ 215 w 708"/>
              <a:gd name="T65" fmla="*/ 344 h 708"/>
              <a:gd name="T66" fmla="*/ 225 w 708"/>
              <a:gd name="T67" fmla="*/ 482 h 708"/>
              <a:gd name="T68" fmla="*/ 362 w 708"/>
              <a:gd name="T69" fmla="*/ 492 h 708"/>
              <a:gd name="T70" fmla="*/ 379 w 708"/>
              <a:gd name="T71" fmla="*/ 341 h 708"/>
              <a:gd name="T72" fmla="*/ 552 w 708"/>
              <a:gd name="T73" fmla="*/ 68 h 708"/>
              <a:gd name="T74" fmla="*/ 504 w 708"/>
              <a:gd name="T75" fmla="*/ 174 h 708"/>
              <a:gd name="T76" fmla="*/ 552 w 708"/>
              <a:gd name="T77" fmla="*/ 68 h 708"/>
              <a:gd name="T78" fmla="*/ 540 w 708"/>
              <a:gd name="T79" fmla="*/ 195 h 708"/>
              <a:gd name="T80" fmla="*/ 639 w 708"/>
              <a:gd name="T81" fmla="*/ 154 h 708"/>
              <a:gd name="T82" fmla="*/ 540 w 708"/>
              <a:gd name="T8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708">
                <a:moveTo>
                  <a:pt x="522" y="237"/>
                </a:moveTo>
                <a:cubicBezTo>
                  <a:pt x="605" y="408"/>
                  <a:pt x="581" y="545"/>
                  <a:pt x="457" y="632"/>
                </a:cubicBezTo>
                <a:cubicBezTo>
                  <a:pt x="349" y="708"/>
                  <a:pt x="193" y="693"/>
                  <a:pt x="102" y="597"/>
                </a:cubicBezTo>
                <a:cubicBezTo>
                  <a:pt x="10" y="501"/>
                  <a:pt x="0" y="350"/>
                  <a:pt x="78" y="245"/>
                </a:cubicBezTo>
                <a:cubicBezTo>
                  <a:pt x="153" y="144"/>
                  <a:pt x="300" y="86"/>
                  <a:pt x="466" y="184"/>
                </a:cubicBezTo>
                <a:cubicBezTo>
                  <a:pt x="438" y="94"/>
                  <a:pt x="510" y="61"/>
                  <a:pt x="554" y="12"/>
                </a:cubicBezTo>
                <a:cubicBezTo>
                  <a:pt x="560" y="6"/>
                  <a:pt x="574" y="0"/>
                  <a:pt x="581" y="2"/>
                </a:cubicBezTo>
                <a:cubicBezTo>
                  <a:pt x="587" y="5"/>
                  <a:pt x="593" y="19"/>
                  <a:pt x="593" y="28"/>
                </a:cubicBezTo>
                <a:cubicBezTo>
                  <a:pt x="595" y="55"/>
                  <a:pt x="594" y="83"/>
                  <a:pt x="594" y="114"/>
                </a:cubicBezTo>
                <a:cubicBezTo>
                  <a:pt x="625" y="114"/>
                  <a:pt x="652" y="113"/>
                  <a:pt x="680" y="114"/>
                </a:cubicBezTo>
                <a:cubicBezTo>
                  <a:pt x="689" y="115"/>
                  <a:pt x="702" y="120"/>
                  <a:pt x="705" y="127"/>
                </a:cubicBezTo>
                <a:cubicBezTo>
                  <a:pt x="708" y="134"/>
                  <a:pt x="701" y="147"/>
                  <a:pt x="695" y="154"/>
                </a:cubicBezTo>
                <a:cubicBezTo>
                  <a:pt x="673" y="178"/>
                  <a:pt x="651" y="203"/>
                  <a:pt x="624" y="223"/>
                </a:cubicBezTo>
                <a:cubicBezTo>
                  <a:pt x="610" y="233"/>
                  <a:pt x="588" y="234"/>
                  <a:pt x="570" y="237"/>
                </a:cubicBezTo>
                <a:cubicBezTo>
                  <a:pt x="555" y="239"/>
                  <a:pt x="541" y="237"/>
                  <a:pt x="522" y="237"/>
                </a:cubicBezTo>
                <a:close/>
                <a:moveTo>
                  <a:pt x="458" y="278"/>
                </a:moveTo>
                <a:cubicBezTo>
                  <a:pt x="432" y="291"/>
                  <a:pt x="438" y="304"/>
                  <a:pt x="449" y="323"/>
                </a:cubicBezTo>
                <a:cubicBezTo>
                  <a:pt x="488" y="391"/>
                  <a:pt x="475" y="474"/>
                  <a:pt x="421" y="527"/>
                </a:cubicBezTo>
                <a:cubicBezTo>
                  <a:pt x="364" y="583"/>
                  <a:pt x="282" y="594"/>
                  <a:pt x="213" y="554"/>
                </a:cubicBezTo>
                <a:cubicBezTo>
                  <a:pt x="148" y="516"/>
                  <a:pt x="116" y="439"/>
                  <a:pt x="134" y="363"/>
                </a:cubicBezTo>
                <a:cubicBezTo>
                  <a:pt x="160" y="257"/>
                  <a:pt x="284" y="204"/>
                  <a:pt x="384" y="258"/>
                </a:cubicBezTo>
                <a:cubicBezTo>
                  <a:pt x="403" y="268"/>
                  <a:pt x="418" y="277"/>
                  <a:pt x="426" y="247"/>
                </a:cubicBezTo>
                <a:cubicBezTo>
                  <a:pt x="341" y="177"/>
                  <a:pt x="220" y="187"/>
                  <a:pt x="145" y="271"/>
                </a:cubicBezTo>
                <a:cubicBezTo>
                  <a:pt x="73" y="351"/>
                  <a:pt x="78" y="477"/>
                  <a:pt x="157" y="553"/>
                </a:cubicBezTo>
                <a:cubicBezTo>
                  <a:pt x="234" y="629"/>
                  <a:pt x="357" y="632"/>
                  <a:pt x="437" y="560"/>
                </a:cubicBezTo>
                <a:cubicBezTo>
                  <a:pt x="521" y="483"/>
                  <a:pt x="530" y="365"/>
                  <a:pt x="458" y="278"/>
                </a:cubicBezTo>
                <a:close/>
                <a:moveTo>
                  <a:pt x="379" y="341"/>
                </a:moveTo>
                <a:cubicBezTo>
                  <a:pt x="370" y="366"/>
                  <a:pt x="360" y="383"/>
                  <a:pt x="359" y="401"/>
                </a:cubicBezTo>
                <a:cubicBezTo>
                  <a:pt x="356" y="438"/>
                  <a:pt x="333" y="467"/>
                  <a:pt x="299" y="467"/>
                </a:cubicBezTo>
                <a:cubicBezTo>
                  <a:pt x="270" y="467"/>
                  <a:pt x="241" y="438"/>
                  <a:pt x="240" y="408"/>
                </a:cubicBezTo>
                <a:cubicBezTo>
                  <a:pt x="239" y="374"/>
                  <a:pt x="266" y="351"/>
                  <a:pt x="304" y="348"/>
                </a:cubicBezTo>
                <a:cubicBezTo>
                  <a:pt x="322" y="346"/>
                  <a:pt x="340" y="335"/>
                  <a:pt x="366" y="326"/>
                </a:cubicBezTo>
                <a:cubicBezTo>
                  <a:pt x="304" y="288"/>
                  <a:pt x="250" y="298"/>
                  <a:pt x="215" y="344"/>
                </a:cubicBezTo>
                <a:cubicBezTo>
                  <a:pt x="184" y="383"/>
                  <a:pt x="189" y="446"/>
                  <a:pt x="225" y="482"/>
                </a:cubicBezTo>
                <a:cubicBezTo>
                  <a:pt x="261" y="518"/>
                  <a:pt x="320" y="521"/>
                  <a:pt x="362" y="492"/>
                </a:cubicBezTo>
                <a:cubicBezTo>
                  <a:pt x="403" y="465"/>
                  <a:pt x="422" y="393"/>
                  <a:pt x="379" y="341"/>
                </a:cubicBezTo>
                <a:close/>
                <a:moveTo>
                  <a:pt x="552" y="68"/>
                </a:moveTo>
                <a:cubicBezTo>
                  <a:pt x="495" y="112"/>
                  <a:pt x="492" y="118"/>
                  <a:pt x="504" y="174"/>
                </a:cubicBezTo>
                <a:cubicBezTo>
                  <a:pt x="541" y="148"/>
                  <a:pt x="569" y="118"/>
                  <a:pt x="552" y="68"/>
                </a:cubicBezTo>
                <a:close/>
                <a:moveTo>
                  <a:pt x="540" y="195"/>
                </a:moveTo>
                <a:cubicBezTo>
                  <a:pt x="587" y="209"/>
                  <a:pt x="617" y="193"/>
                  <a:pt x="639" y="154"/>
                </a:cubicBezTo>
                <a:cubicBezTo>
                  <a:pt x="582" y="147"/>
                  <a:pt x="582" y="147"/>
                  <a:pt x="54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6" name="Freeform 122">
            <a:extLst>
              <a:ext uri="{FF2B5EF4-FFF2-40B4-BE49-F238E27FC236}">
                <a16:creationId xmlns:a16="http://schemas.microsoft.com/office/drawing/2014/main" id="{B4EA86CA-875B-4953-B734-49B9C43D25CE}"/>
              </a:ext>
            </a:extLst>
          </p:cNvPr>
          <p:cNvSpPr>
            <a:spLocks noEditPoints="1"/>
          </p:cNvSpPr>
          <p:nvPr/>
        </p:nvSpPr>
        <p:spPr bwMode="auto">
          <a:xfrm>
            <a:off x="7927975" y="1055688"/>
            <a:ext cx="849313" cy="947738"/>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7" name="Freeform 123">
            <a:extLst>
              <a:ext uri="{FF2B5EF4-FFF2-40B4-BE49-F238E27FC236}">
                <a16:creationId xmlns:a16="http://schemas.microsoft.com/office/drawing/2014/main" id="{5AA5FD13-9C19-4542-8191-8E3BB8BC7CFC}"/>
              </a:ext>
            </a:extLst>
          </p:cNvPr>
          <p:cNvSpPr>
            <a:spLocks noEditPoints="1"/>
          </p:cNvSpPr>
          <p:nvPr/>
        </p:nvSpPr>
        <p:spPr bwMode="auto">
          <a:xfrm>
            <a:off x="10883900" y="2482850"/>
            <a:ext cx="890588" cy="962025"/>
          </a:xfrm>
          <a:custGeom>
            <a:avLst/>
            <a:gdLst>
              <a:gd name="T0" fmla="*/ 96 w 643"/>
              <a:gd name="T1" fmla="*/ 331 h 695"/>
              <a:gd name="T2" fmla="*/ 53 w 643"/>
              <a:gd name="T3" fmla="*/ 437 h 695"/>
              <a:gd name="T4" fmla="*/ 17 w 643"/>
              <a:gd name="T5" fmla="*/ 464 h 695"/>
              <a:gd name="T6" fmla="*/ 2 w 643"/>
              <a:gd name="T7" fmla="*/ 435 h 695"/>
              <a:gd name="T8" fmla="*/ 104 w 643"/>
              <a:gd name="T9" fmla="*/ 251 h 695"/>
              <a:gd name="T10" fmla="*/ 128 w 643"/>
              <a:gd name="T11" fmla="*/ 241 h 695"/>
              <a:gd name="T12" fmla="*/ 111 w 643"/>
              <a:gd name="T13" fmla="*/ 198 h 695"/>
              <a:gd name="T14" fmla="*/ 129 w 643"/>
              <a:gd name="T15" fmla="*/ 154 h 695"/>
              <a:gd name="T16" fmla="*/ 197 w 643"/>
              <a:gd name="T17" fmla="*/ 152 h 695"/>
              <a:gd name="T18" fmla="*/ 199 w 643"/>
              <a:gd name="T19" fmla="*/ 243 h 695"/>
              <a:gd name="T20" fmla="*/ 347 w 643"/>
              <a:gd name="T21" fmla="*/ 297 h 695"/>
              <a:gd name="T22" fmla="*/ 347 w 643"/>
              <a:gd name="T23" fmla="*/ 22 h 695"/>
              <a:gd name="T24" fmla="*/ 510 w 643"/>
              <a:gd name="T25" fmla="*/ 19 h 695"/>
              <a:gd name="T26" fmla="*/ 592 w 643"/>
              <a:gd name="T27" fmla="*/ 78 h 695"/>
              <a:gd name="T28" fmla="*/ 592 w 643"/>
              <a:gd name="T29" fmla="*/ 216 h 695"/>
              <a:gd name="T30" fmla="*/ 467 w 643"/>
              <a:gd name="T31" fmla="*/ 222 h 695"/>
              <a:gd name="T32" fmla="*/ 377 w 643"/>
              <a:gd name="T33" fmla="*/ 238 h 695"/>
              <a:gd name="T34" fmla="*/ 395 w 643"/>
              <a:gd name="T35" fmla="*/ 313 h 695"/>
              <a:gd name="T36" fmla="*/ 396 w 643"/>
              <a:gd name="T37" fmla="*/ 340 h 695"/>
              <a:gd name="T38" fmla="*/ 375 w 643"/>
              <a:gd name="T39" fmla="*/ 410 h 695"/>
              <a:gd name="T40" fmla="*/ 375 w 643"/>
              <a:gd name="T41" fmla="*/ 528 h 695"/>
              <a:gd name="T42" fmla="*/ 607 w 643"/>
              <a:gd name="T43" fmla="*/ 634 h 695"/>
              <a:gd name="T44" fmla="*/ 643 w 643"/>
              <a:gd name="T45" fmla="*/ 695 h 695"/>
              <a:gd name="T46" fmla="*/ 89 w 643"/>
              <a:gd name="T47" fmla="*/ 695 h 695"/>
              <a:gd name="T48" fmla="*/ 85 w 643"/>
              <a:gd name="T49" fmla="*/ 687 h 695"/>
              <a:gd name="T50" fmla="*/ 109 w 643"/>
              <a:gd name="T51" fmla="*/ 471 h 695"/>
              <a:gd name="T52" fmla="*/ 110 w 643"/>
              <a:gd name="T53" fmla="*/ 337 h 695"/>
              <a:gd name="T54" fmla="*/ 96 w 643"/>
              <a:gd name="T55" fmla="*/ 331 h 695"/>
              <a:gd name="T56" fmla="*/ 231 w 643"/>
              <a:gd name="T57" fmla="*/ 398 h 695"/>
              <a:gd name="T58" fmla="*/ 255 w 643"/>
              <a:gd name="T59" fmla="*/ 400 h 695"/>
              <a:gd name="T60" fmla="*/ 303 w 643"/>
              <a:gd name="T61" fmla="*/ 445 h 695"/>
              <a:gd name="T62" fmla="*/ 310 w 643"/>
              <a:gd name="T63" fmla="*/ 511 h 695"/>
              <a:gd name="T64" fmla="*/ 328 w 643"/>
              <a:gd name="T65" fmla="*/ 530 h 695"/>
              <a:gd name="T66" fmla="*/ 344 w 643"/>
              <a:gd name="T67" fmla="*/ 513 h 695"/>
              <a:gd name="T68" fmla="*/ 345 w 643"/>
              <a:gd name="T69" fmla="*/ 367 h 695"/>
              <a:gd name="T70" fmla="*/ 231 w 643"/>
              <a:gd name="T71" fmla="*/ 323 h 695"/>
              <a:gd name="T72" fmla="*/ 231 w 643"/>
              <a:gd name="T73" fmla="*/ 398 h 695"/>
              <a:gd name="T74" fmla="*/ 161 w 643"/>
              <a:gd name="T75" fmla="*/ 451 h 695"/>
              <a:gd name="T76" fmla="*/ 161 w 643"/>
              <a:gd name="T77" fmla="*/ 585 h 695"/>
              <a:gd name="T78" fmla="*/ 263 w 643"/>
              <a:gd name="T79" fmla="*/ 539 h 695"/>
              <a:gd name="T80" fmla="*/ 253 w 643"/>
              <a:gd name="T81" fmla="*/ 451 h 695"/>
              <a:gd name="T82" fmla="*/ 161 w 643"/>
              <a:gd name="T83" fmla="*/ 451 h 695"/>
              <a:gd name="T84" fmla="*/ 516 w 643"/>
              <a:gd name="T85" fmla="*/ 111 h 695"/>
              <a:gd name="T86" fmla="*/ 471 w 643"/>
              <a:gd name="T87" fmla="*/ 76 h 695"/>
              <a:gd name="T88" fmla="*/ 422 w 643"/>
              <a:gd name="T89" fmla="*/ 109 h 695"/>
              <a:gd name="T90" fmla="*/ 440 w 643"/>
              <a:gd name="T91" fmla="*/ 166 h 695"/>
              <a:gd name="T92" fmla="*/ 500 w 643"/>
              <a:gd name="T93" fmla="*/ 166 h 695"/>
              <a:gd name="T94" fmla="*/ 516 w 643"/>
              <a:gd name="T95" fmla="*/ 11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695">
                <a:moveTo>
                  <a:pt x="96" y="331"/>
                </a:moveTo>
                <a:cubicBezTo>
                  <a:pt x="82" y="367"/>
                  <a:pt x="70" y="403"/>
                  <a:pt x="53" y="437"/>
                </a:cubicBezTo>
                <a:cubicBezTo>
                  <a:pt x="47" y="449"/>
                  <a:pt x="29" y="455"/>
                  <a:pt x="17" y="464"/>
                </a:cubicBezTo>
                <a:cubicBezTo>
                  <a:pt x="12" y="454"/>
                  <a:pt x="0" y="443"/>
                  <a:pt x="2" y="435"/>
                </a:cubicBezTo>
                <a:cubicBezTo>
                  <a:pt x="22" y="366"/>
                  <a:pt x="50" y="301"/>
                  <a:pt x="104" y="251"/>
                </a:cubicBezTo>
                <a:cubicBezTo>
                  <a:pt x="111" y="246"/>
                  <a:pt x="121" y="244"/>
                  <a:pt x="128" y="241"/>
                </a:cubicBezTo>
                <a:cubicBezTo>
                  <a:pt x="122" y="227"/>
                  <a:pt x="111" y="213"/>
                  <a:pt x="111" y="198"/>
                </a:cubicBezTo>
                <a:cubicBezTo>
                  <a:pt x="112" y="183"/>
                  <a:pt x="119" y="158"/>
                  <a:pt x="129" y="154"/>
                </a:cubicBezTo>
                <a:cubicBezTo>
                  <a:pt x="150" y="147"/>
                  <a:pt x="179" y="143"/>
                  <a:pt x="197" y="152"/>
                </a:cubicBezTo>
                <a:cubicBezTo>
                  <a:pt x="229" y="168"/>
                  <a:pt x="227" y="198"/>
                  <a:pt x="199" y="243"/>
                </a:cubicBezTo>
                <a:cubicBezTo>
                  <a:pt x="259" y="231"/>
                  <a:pt x="275" y="326"/>
                  <a:pt x="347" y="297"/>
                </a:cubicBezTo>
                <a:cubicBezTo>
                  <a:pt x="347" y="211"/>
                  <a:pt x="347" y="122"/>
                  <a:pt x="347" y="22"/>
                </a:cubicBezTo>
                <a:cubicBezTo>
                  <a:pt x="409" y="67"/>
                  <a:pt x="458" y="38"/>
                  <a:pt x="510" y="19"/>
                </a:cubicBezTo>
                <a:cubicBezTo>
                  <a:pt x="563" y="0"/>
                  <a:pt x="592" y="22"/>
                  <a:pt x="592" y="78"/>
                </a:cubicBezTo>
                <a:cubicBezTo>
                  <a:pt x="592" y="122"/>
                  <a:pt x="592" y="167"/>
                  <a:pt x="592" y="216"/>
                </a:cubicBezTo>
                <a:cubicBezTo>
                  <a:pt x="546" y="194"/>
                  <a:pt x="508" y="206"/>
                  <a:pt x="467" y="222"/>
                </a:cubicBezTo>
                <a:cubicBezTo>
                  <a:pt x="441" y="233"/>
                  <a:pt x="410" y="233"/>
                  <a:pt x="377" y="238"/>
                </a:cubicBezTo>
                <a:cubicBezTo>
                  <a:pt x="379" y="259"/>
                  <a:pt x="359" y="290"/>
                  <a:pt x="395" y="313"/>
                </a:cubicBezTo>
                <a:cubicBezTo>
                  <a:pt x="400" y="316"/>
                  <a:pt x="400" y="338"/>
                  <a:pt x="396" y="340"/>
                </a:cubicBezTo>
                <a:cubicBezTo>
                  <a:pt x="368" y="358"/>
                  <a:pt x="375" y="385"/>
                  <a:pt x="375" y="410"/>
                </a:cubicBezTo>
                <a:cubicBezTo>
                  <a:pt x="374" y="448"/>
                  <a:pt x="375" y="487"/>
                  <a:pt x="375" y="528"/>
                </a:cubicBezTo>
                <a:cubicBezTo>
                  <a:pt x="464" y="539"/>
                  <a:pt x="547" y="562"/>
                  <a:pt x="607" y="634"/>
                </a:cubicBezTo>
                <a:cubicBezTo>
                  <a:pt x="620" y="650"/>
                  <a:pt x="629" y="670"/>
                  <a:pt x="643" y="695"/>
                </a:cubicBezTo>
                <a:cubicBezTo>
                  <a:pt x="451" y="695"/>
                  <a:pt x="270" y="695"/>
                  <a:pt x="89" y="695"/>
                </a:cubicBezTo>
                <a:cubicBezTo>
                  <a:pt x="87" y="692"/>
                  <a:pt x="84" y="688"/>
                  <a:pt x="85" y="687"/>
                </a:cubicBezTo>
                <a:cubicBezTo>
                  <a:pt x="125" y="619"/>
                  <a:pt x="106" y="544"/>
                  <a:pt x="109" y="471"/>
                </a:cubicBezTo>
                <a:cubicBezTo>
                  <a:pt x="111" y="427"/>
                  <a:pt x="110" y="382"/>
                  <a:pt x="110" y="337"/>
                </a:cubicBezTo>
                <a:cubicBezTo>
                  <a:pt x="105" y="335"/>
                  <a:pt x="101" y="333"/>
                  <a:pt x="96" y="331"/>
                </a:cubicBezTo>
                <a:close/>
                <a:moveTo>
                  <a:pt x="231" y="398"/>
                </a:moveTo>
                <a:cubicBezTo>
                  <a:pt x="242" y="399"/>
                  <a:pt x="249" y="401"/>
                  <a:pt x="255" y="400"/>
                </a:cubicBezTo>
                <a:cubicBezTo>
                  <a:pt x="289" y="396"/>
                  <a:pt x="303" y="411"/>
                  <a:pt x="303" y="445"/>
                </a:cubicBezTo>
                <a:cubicBezTo>
                  <a:pt x="303" y="467"/>
                  <a:pt x="306" y="489"/>
                  <a:pt x="310" y="511"/>
                </a:cubicBezTo>
                <a:cubicBezTo>
                  <a:pt x="311" y="518"/>
                  <a:pt x="322" y="524"/>
                  <a:pt x="328" y="530"/>
                </a:cubicBezTo>
                <a:cubicBezTo>
                  <a:pt x="334" y="524"/>
                  <a:pt x="344" y="519"/>
                  <a:pt x="344" y="513"/>
                </a:cubicBezTo>
                <a:cubicBezTo>
                  <a:pt x="345" y="461"/>
                  <a:pt x="345" y="409"/>
                  <a:pt x="345" y="367"/>
                </a:cubicBezTo>
                <a:cubicBezTo>
                  <a:pt x="301" y="350"/>
                  <a:pt x="265" y="336"/>
                  <a:pt x="231" y="323"/>
                </a:cubicBezTo>
                <a:cubicBezTo>
                  <a:pt x="231" y="345"/>
                  <a:pt x="231" y="370"/>
                  <a:pt x="231" y="398"/>
                </a:cubicBezTo>
                <a:close/>
                <a:moveTo>
                  <a:pt x="161" y="451"/>
                </a:moveTo>
                <a:cubicBezTo>
                  <a:pt x="161" y="498"/>
                  <a:pt x="161" y="541"/>
                  <a:pt x="161" y="585"/>
                </a:cubicBezTo>
                <a:cubicBezTo>
                  <a:pt x="195" y="569"/>
                  <a:pt x="227" y="555"/>
                  <a:pt x="263" y="539"/>
                </a:cubicBezTo>
                <a:cubicBezTo>
                  <a:pt x="260" y="511"/>
                  <a:pt x="256" y="482"/>
                  <a:pt x="253" y="451"/>
                </a:cubicBezTo>
                <a:cubicBezTo>
                  <a:pt x="220" y="451"/>
                  <a:pt x="192" y="451"/>
                  <a:pt x="161" y="451"/>
                </a:cubicBezTo>
                <a:close/>
                <a:moveTo>
                  <a:pt x="516" y="111"/>
                </a:moveTo>
                <a:cubicBezTo>
                  <a:pt x="500" y="98"/>
                  <a:pt x="484" y="86"/>
                  <a:pt x="471" y="76"/>
                </a:cubicBezTo>
                <a:cubicBezTo>
                  <a:pt x="454" y="88"/>
                  <a:pt x="436" y="100"/>
                  <a:pt x="422" y="109"/>
                </a:cubicBezTo>
                <a:cubicBezTo>
                  <a:pt x="429" y="129"/>
                  <a:pt x="435" y="149"/>
                  <a:pt x="440" y="166"/>
                </a:cubicBezTo>
                <a:cubicBezTo>
                  <a:pt x="459" y="166"/>
                  <a:pt x="481" y="166"/>
                  <a:pt x="500" y="166"/>
                </a:cubicBezTo>
                <a:cubicBezTo>
                  <a:pt x="505" y="150"/>
                  <a:pt x="511" y="130"/>
                  <a:pt x="516" y="1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8" name="Freeform 124">
            <a:extLst>
              <a:ext uri="{FF2B5EF4-FFF2-40B4-BE49-F238E27FC236}">
                <a16:creationId xmlns:a16="http://schemas.microsoft.com/office/drawing/2014/main" id="{DA043074-20B6-4663-A32C-2817F09346E3}"/>
              </a:ext>
            </a:extLst>
          </p:cNvPr>
          <p:cNvSpPr>
            <a:spLocks/>
          </p:cNvSpPr>
          <p:nvPr/>
        </p:nvSpPr>
        <p:spPr bwMode="auto">
          <a:xfrm>
            <a:off x="9510713" y="5626100"/>
            <a:ext cx="803275" cy="563563"/>
          </a:xfrm>
          <a:custGeom>
            <a:avLst/>
            <a:gdLst>
              <a:gd name="T0" fmla="*/ 579 w 579"/>
              <a:gd name="T1" fmla="*/ 365 h 406"/>
              <a:gd name="T2" fmla="*/ 407 w 579"/>
              <a:gd name="T3" fmla="*/ 372 h 406"/>
              <a:gd name="T4" fmla="*/ 294 w 579"/>
              <a:gd name="T5" fmla="*/ 390 h 406"/>
              <a:gd name="T6" fmla="*/ 245 w 579"/>
              <a:gd name="T7" fmla="*/ 376 h 406"/>
              <a:gd name="T8" fmla="*/ 107 w 579"/>
              <a:gd name="T9" fmla="*/ 406 h 406"/>
              <a:gd name="T10" fmla="*/ 43 w 579"/>
              <a:gd name="T11" fmla="*/ 182 h 406"/>
              <a:gd name="T12" fmla="*/ 12 w 579"/>
              <a:gd name="T13" fmla="*/ 77 h 406"/>
              <a:gd name="T14" fmla="*/ 35 w 579"/>
              <a:gd name="T15" fmla="*/ 24 h 406"/>
              <a:gd name="T16" fmla="*/ 176 w 579"/>
              <a:gd name="T17" fmla="*/ 43 h 406"/>
              <a:gd name="T18" fmla="*/ 350 w 579"/>
              <a:gd name="T19" fmla="*/ 69 h 406"/>
              <a:gd name="T20" fmla="*/ 440 w 579"/>
              <a:gd name="T21" fmla="*/ 104 h 406"/>
              <a:gd name="T22" fmla="*/ 579 w 579"/>
              <a:gd name="T23" fmla="*/ 36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406">
                <a:moveTo>
                  <a:pt x="579" y="365"/>
                </a:moveTo>
                <a:cubicBezTo>
                  <a:pt x="508" y="319"/>
                  <a:pt x="469" y="319"/>
                  <a:pt x="407" y="372"/>
                </a:cubicBezTo>
                <a:cubicBezTo>
                  <a:pt x="372" y="402"/>
                  <a:pt x="334" y="398"/>
                  <a:pt x="294" y="390"/>
                </a:cubicBezTo>
                <a:cubicBezTo>
                  <a:pt x="278" y="387"/>
                  <a:pt x="262" y="381"/>
                  <a:pt x="245" y="376"/>
                </a:cubicBezTo>
                <a:cubicBezTo>
                  <a:pt x="188" y="358"/>
                  <a:pt x="171" y="362"/>
                  <a:pt x="107" y="406"/>
                </a:cubicBezTo>
                <a:cubicBezTo>
                  <a:pt x="86" y="330"/>
                  <a:pt x="64" y="256"/>
                  <a:pt x="43" y="182"/>
                </a:cubicBezTo>
                <a:cubicBezTo>
                  <a:pt x="33" y="147"/>
                  <a:pt x="26" y="110"/>
                  <a:pt x="12" y="77"/>
                </a:cubicBezTo>
                <a:cubicBezTo>
                  <a:pt x="0" y="47"/>
                  <a:pt x="13" y="34"/>
                  <a:pt x="35" y="24"/>
                </a:cubicBezTo>
                <a:cubicBezTo>
                  <a:pt x="86" y="0"/>
                  <a:pt x="137" y="10"/>
                  <a:pt x="176" y="43"/>
                </a:cubicBezTo>
                <a:cubicBezTo>
                  <a:pt x="231" y="89"/>
                  <a:pt x="285" y="98"/>
                  <a:pt x="350" y="69"/>
                </a:cubicBezTo>
                <a:cubicBezTo>
                  <a:pt x="389" y="51"/>
                  <a:pt x="422" y="72"/>
                  <a:pt x="440" y="104"/>
                </a:cubicBezTo>
                <a:cubicBezTo>
                  <a:pt x="489" y="190"/>
                  <a:pt x="533" y="278"/>
                  <a:pt x="579" y="36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79" name="Freeform 125">
            <a:extLst>
              <a:ext uri="{FF2B5EF4-FFF2-40B4-BE49-F238E27FC236}">
                <a16:creationId xmlns:a16="http://schemas.microsoft.com/office/drawing/2014/main" id="{C3558360-4F36-468D-AED4-B6766F7C5577}"/>
              </a:ext>
            </a:extLst>
          </p:cNvPr>
          <p:cNvSpPr>
            <a:spLocks/>
          </p:cNvSpPr>
          <p:nvPr/>
        </p:nvSpPr>
        <p:spPr bwMode="auto">
          <a:xfrm>
            <a:off x="7858125" y="2990850"/>
            <a:ext cx="965200" cy="454025"/>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0" name="Freeform 126">
            <a:extLst>
              <a:ext uri="{FF2B5EF4-FFF2-40B4-BE49-F238E27FC236}">
                <a16:creationId xmlns:a16="http://schemas.microsoft.com/office/drawing/2014/main" id="{580C68DC-D3C8-4B0F-9CEF-F238E4D04BD2}"/>
              </a:ext>
            </a:extLst>
          </p:cNvPr>
          <p:cNvSpPr>
            <a:spLocks noEditPoints="1"/>
          </p:cNvSpPr>
          <p:nvPr/>
        </p:nvSpPr>
        <p:spPr bwMode="auto">
          <a:xfrm>
            <a:off x="6438900" y="5448300"/>
            <a:ext cx="831850" cy="685800"/>
          </a:xfrm>
          <a:custGeom>
            <a:avLst/>
            <a:gdLst>
              <a:gd name="T0" fmla="*/ 175 w 600"/>
              <a:gd name="T1" fmla="*/ 488 h 495"/>
              <a:gd name="T2" fmla="*/ 240 w 600"/>
              <a:gd name="T3" fmla="*/ 458 h 495"/>
              <a:gd name="T4" fmla="*/ 249 w 600"/>
              <a:gd name="T5" fmla="*/ 335 h 495"/>
              <a:gd name="T6" fmla="*/ 242 w 600"/>
              <a:gd name="T7" fmla="*/ 331 h 495"/>
              <a:gd name="T8" fmla="*/ 106 w 600"/>
              <a:gd name="T9" fmla="*/ 229 h 495"/>
              <a:gd name="T10" fmla="*/ 0 w 600"/>
              <a:gd name="T11" fmla="*/ 0 h 495"/>
              <a:gd name="T12" fmla="*/ 591 w 600"/>
              <a:gd name="T13" fmla="*/ 0 h 495"/>
              <a:gd name="T14" fmla="*/ 430 w 600"/>
              <a:gd name="T15" fmla="*/ 261 h 495"/>
              <a:gd name="T16" fmla="*/ 400 w 600"/>
              <a:gd name="T17" fmla="*/ 283 h 495"/>
              <a:gd name="T18" fmla="*/ 352 w 600"/>
              <a:gd name="T19" fmla="*/ 329 h 495"/>
              <a:gd name="T20" fmla="*/ 314 w 600"/>
              <a:gd name="T21" fmla="*/ 409 h 495"/>
              <a:gd name="T22" fmla="*/ 364 w 600"/>
              <a:gd name="T23" fmla="*/ 463 h 495"/>
              <a:gd name="T24" fmla="*/ 416 w 600"/>
              <a:gd name="T25" fmla="*/ 495 h 495"/>
              <a:gd name="T26" fmla="*/ 178 w 600"/>
              <a:gd name="T27" fmla="*/ 495 h 495"/>
              <a:gd name="T28" fmla="*/ 175 w 600"/>
              <a:gd name="T29" fmla="*/ 488 h 495"/>
              <a:gd name="T30" fmla="*/ 240 w 600"/>
              <a:gd name="T31" fmla="*/ 207 h 495"/>
              <a:gd name="T32" fmla="*/ 351 w 600"/>
              <a:gd name="T33" fmla="*/ 198 h 495"/>
              <a:gd name="T34" fmla="*/ 391 w 600"/>
              <a:gd name="T35" fmla="*/ 94 h 495"/>
              <a:gd name="T36" fmla="*/ 297 w 600"/>
              <a:gd name="T37" fmla="*/ 35 h 495"/>
              <a:gd name="T38" fmla="*/ 212 w 600"/>
              <a:gd name="T39" fmla="*/ 100 h 495"/>
              <a:gd name="T40" fmla="*/ 240 w 600"/>
              <a:gd name="T41" fmla="*/ 207 h 495"/>
              <a:gd name="T42" fmla="*/ 444 w 600"/>
              <a:gd name="T43" fmla="*/ 209 h 495"/>
              <a:gd name="T44" fmla="*/ 544 w 600"/>
              <a:gd name="T45" fmla="*/ 42 h 495"/>
              <a:gd name="T46" fmla="*/ 474 w 600"/>
              <a:gd name="T47" fmla="*/ 42 h 495"/>
              <a:gd name="T48" fmla="*/ 444 w 600"/>
              <a:gd name="T49" fmla="*/ 209 h 495"/>
              <a:gd name="T50" fmla="*/ 121 w 600"/>
              <a:gd name="T51" fmla="*/ 42 h 495"/>
              <a:gd name="T52" fmla="*/ 48 w 600"/>
              <a:gd name="T53" fmla="*/ 42 h 495"/>
              <a:gd name="T54" fmla="*/ 149 w 600"/>
              <a:gd name="T55" fmla="*/ 206 h 495"/>
              <a:gd name="T56" fmla="*/ 121 w 600"/>
              <a:gd name="T57" fmla="*/ 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95">
                <a:moveTo>
                  <a:pt x="175" y="488"/>
                </a:moveTo>
                <a:cubicBezTo>
                  <a:pt x="197" y="478"/>
                  <a:pt x="219" y="469"/>
                  <a:pt x="240" y="458"/>
                </a:cubicBezTo>
                <a:cubicBezTo>
                  <a:pt x="292" y="432"/>
                  <a:pt x="297" y="368"/>
                  <a:pt x="249" y="335"/>
                </a:cubicBezTo>
                <a:cubicBezTo>
                  <a:pt x="247" y="333"/>
                  <a:pt x="244" y="333"/>
                  <a:pt x="242" y="331"/>
                </a:cubicBezTo>
                <a:cubicBezTo>
                  <a:pt x="203" y="288"/>
                  <a:pt x="153" y="261"/>
                  <a:pt x="106" y="229"/>
                </a:cubicBezTo>
                <a:cubicBezTo>
                  <a:pt x="29" y="177"/>
                  <a:pt x="6" y="93"/>
                  <a:pt x="0" y="0"/>
                </a:cubicBezTo>
                <a:cubicBezTo>
                  <a:pt x="200" y="0"/>
                  <a:pt x="396" y="0"/>
                  <a:pt x="591" y="0"/>
                </a:cubicBezTo>
                <a:cubicBezTo>
                  <a:pt x="600" y="109"/>
                  <a:pt x="527" y="225"/>
                  <a:pt x="430" y="261"/>
                </a:cubicBezTo>
                <a:cubicBezTo>
                  <a:pt x="419" y="266"/>
                  <a:pt x="409" y="275"/>
                  <a:pt x="400" y="283"/>
                </a:cubicBezTo>
                <a:cubicBezTo>
                  <a:pt x="384" y="298"/>
                  <a:pt x="371" y="319"/>
                  <a:pt x="352" y="329"/>
                </a:cubicBezTo>
                <a:cubicBezTo>
                  <a:pt x="317" y="347"/>
                  <a:pt x="313" y="375"/>
                  <a:pt x="314" y="409"/>
                </a:cubicBezTo>
                <a:cubicBezTo>
                  <a:pt x="316" y="441"/>
                  <a:pt x="340" y="452"/>
                  <a:pt x="364" y="463"/>
                </a:cubicBezTo>
                <a:cubicBezTo>
                  <a:pt x="382" y="471"/>
                  <a:pt x="399" y="479"/>
                  <a:pt x="416" y="495"/>
                </a:cubicBezTo>
                <a:cubicBezTo>
                  <a:pt x="336" y="495"/>
                  <a:pt x="257" y="495"/>
                  <a:pt x="178" y="495"/>
                </a:cubicBezTo>
                <a:cubicBezTo>
                  <a:pt x="177" y="492"/>
                  <a:pt x="176" y="490"/>
                  <a:pt x="175" y="488"/>
                </a:cubicBezTo>
                <a:close/>
                <a:moveTo>
                  <a:pt x="240" y="207"/>
                </a:moveTo>
                <a:cubicBezTo>
                  <a:pt x="281" y="169"/>
                  <a:pt x="314" y="173"/>
                  <a:pt x="351" y="198"/>
                </a:cubicBezTo>
                <a:cubicBezTo>
                  <a:pt x="331" y="154"/>
                  <a:pt x="349" y="124"/>
                  <a:pt x="391" y="94"/>
                </a:cubicBezTo>
                <a:cubicBezTo>
                  <a:pt x="336" y="98"/>
                  <a:pt x="311" y="78"/>
                  <a:pt x="297" y="35"/>
                </a:cubicBezTo>
                <a:cubicBezTo>
                  <a:pt x="285" y="79"/>
                  <a:pt x="255" y="94"/>
                  <a:pt x="212" y="100"/>
                </a:cubicBezTo>
                <a:cubicBezTo>
                  <a:pt x="254" y="123"/>
                  <a:pt x="253" y="159"/>
                  <a:pt x="240" y="207"/>
                </a:cubicBezTo>
                <a:close/>
                <a:moveTo>
                  <a:pt x="444" y="209"/>
                </a:moveTo>
                <a:cubicBezTo>
                  <a:pt x="506" y="166"/>
                  <a:pt x="535" y="111"/>
                  <a:pt x="544" y="42"/>
                </a:cubicBezTo>
                <a:cubicBezTo>
                  <a:pt x="517" y="42"/>
                  <a:pt x="495" y="42"/>
                  <a:pt x="474" y="42"/>
                </a:cubicBezTo>
                <a:cubicBezTo>
                  <a:pt x="464" y="97"/>
                  <a:pt x="455" y="150"/>
                  <a:pt x="444" y="209"/>
                </a:cubicBezTo>
                <a:close/>
                <a:moveTo>
                  <a:pt x="121" y="42"/>
                </a:moveTo>
                <a:cubicBezTo>
                  <a:pt x="97" y="42"/>
                  <a:pt x="74" y="42"/>
                  <a:pt x="48" y="42"/>
                </a:cubicBezTo>
                <a:cubicBezTo>
                  <a:pt x="63" y="110"/>
                  <a:pt x="85" y="169"/>
                  <a:pt x="149" y="206"/>
                </a:cubicBezTo>
                <a:cubicBezTo>
                  <a:pt x="140" y="151"/>
                  <a:pt x="131" y="98"/>
                  <a:pt x="121" y="4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1" name="Freeform 127">
            <a:extLst>
              <a:ext uri="{FF2B5EF4-FFF2-40B4-BE49-F238E27FC236}">
                <a16:creationId xmlns:a16="http://schemas.microsoft.com/office/drawing/2014/main" id="{E8068F23-E8F3-44FF-BF60-206F4BF1B523}"/>
              </a:ext>
            </a:extLst>
          </p:cNvPr>
          <p:cNvSpPr>
            <a:spLocks/>
          </p:cNvSpPr>
          <p:nvPr/>
        </p:nvSpPr>
        <p:spPr bwMode="auto">
          <a:xfrm>
            <a:off x="6426200" y="3071813"/>
            <a:ext cx="847725" cy="374650"/>
          </a:xfrm>
          <a:custGeom>
            <a:avLst/>
            <a:gdLst>
              <a:gd name="T0" fmla="*/ 0 w 611"/>
              <a:gd name="T1" fmla="*/ 271 h 271"/>
              <a:gd name="T2" fmla="*/ 65 w 611"/>
              <a:gd name="T3" fmla="*/ 1 h 271"/>
              <a:gd name="T4" fmla="*/ 170 w 611"/>
              <a:gd name="T5" fmla="*/ 2 h 271"/>
              <a:gd name="T6" fmla="*/ 195 w 611"/>
              <a:gd name="T7" fmla="*/ 15 h 271"/>
              <a:gd name="T8" fmla="*/ 268 w 611"/>
              <a:gd name="T9" fmla="*/ 118 h 271"/>
              <a:gd name="T10" fmla="*/ 131 w 611"/>
              <a:gd name="T11" fmla="*/ 127 h 271"/>
              <a:gd name="T12" fmla="*/ 129 w 611"/>
              <a:gd name="T13" fmla="*/ 147 h 271"/>
              <a:gd name="T14" fmla="*/ 169 w 611"/>
              <a:gd name="T15" fmla="*/ 158 h 271"/>
              <a:gd name="T16" fmla="*/ 443 w 611"/>
              <a:gd name="T17" fmla="*/ 158 h 271"/>
              <a:gd name="T18" fmla="*/ 478 w 611"/>
              <a:gd name="T19" fmla="*/ 142 h 271"/>
              <a:gd name="T20" fmla="*/ 442 w 611"/>
              <a:gd name="T21" fmla="*/ 123 h 271"/>
              <a:gd name="T22" fmla="*/ 343 w 611"/>
              <a:gd name="T23" fmla="*/ 122 h 271"/>
              <a:gd name="T24" fmla="*/ 418 w 611"/>
              <a:gd name="T25" fmla="*/ 12 h 271"/>
              <a:gd name="T26" fmla="*/ 441 w 611"/>
              <a:gd name="T27" fmla="*/ 2 h 271"/>
              <a:gd name="T28" fmla="*/ 547 w 611"/>
              <a:gd name="T29" fmla="*/ 1 h 271"/>
              <a:gd name="T30" fmla="*/ 611 w 611"/>
              <a:gd name="T31" fmla="*/ 271 h 271"/>
              <a:gd name="T32" fmla="*/ 0 w 611"/>
              <a:gd name="T3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271">
                <a:moveTo>
                  <a:pt x="0" y="271"/>
                </a:moveTo>
                <a:cubicBezTo>
                  <a:pt x="22" y="179"/>
                  <a:pt x="43" y="91"/>
                  <a:pt x="65" y="1"/>
                </a:cubicBezTo>
                <a:cubicBezTo>
                  <a:pt x="102" y="1"/>
                  <a:pt x="136" y="0"/>
                  <a:pt x="170" y="2"/>
                </a:cubicBezTo>
                <a:cubicBezTo>
                  <a:pt x="179" y="2"/>
                  <a:pt x="190" y="8"/>
                  <a:pt x="195" y="15"/>
                </a:cubicBezTo>
                <a:cubicBezTo>
                  <a:pt x="220" y="48"/>
                  <a:pt x="242" y="82"/>
                  <a:pt x="268" y="118"/>
                </a:cubicBezTo>
                <a:cubicBezTo>
                  <a:pt x="220" y="121"/>
                  <a:pt x="175" y="124"/>
                  <a:pt x="131" y="127"/>
                </a:cubicBezTo>
                <a:cubicBezTo>
                  <a:pt x="130" y="134"/>
                  <a:pt x="130" y="140"/>
                  <a:pt x="129" y="147"/>
                </a:cubicBezTo>
                <a:cubicBezTo>
                  <a:pt x="143" y="151"/>
                  <a:pt x="156" y="158"/>
                  <a:pt x="169" y="158"/>
                </a:cubicBezTo>
                <a:cubicBezTo>
                  <a:pt x="260" y="159"/>
                  <a:pt x="352" y="159"/>
                  <a:pt x="443" y="158"/>
                </a:cubicBezTo>
                <a:cubicBezTo>
                  <a:pt x="455" y="158"/>
                  <a:pt x="466" y="147"/>
                  <a:pt x="478" y="142"/>
                </a:cubicBezTo>
                <a:cubicBezTo>
                  <a:pt x="466" y="135"/>
                  <a:pt x="455" y="124"/>
                  <a:pt x="442" y="123"/>
                </a:cubicBezTo>
                <a:cubicBezTo>
                  <a:pt x="411" y="120"/>
                  <a:pt x="379" y="122"/>
                  <a:pt x="343" y="122"/>
                </a:cubicBezTo>
                <a:cubicBezTo>
                  <a:pt x="369" y="82"/>
                  <a:pt x="393" y="46"/>
                  <a:pt x="418" y="12"/>
                </a:cubicBezTo>
                <a:cubicBezTo>
                  <a:pt x="422" y="6"/>
                  <a:pt x="433" y="2"/>
                  <a:pt x="441" y="2"/>
                </a:cubicBezTo>
                <a:cubicBezTo>
                  <a:pt x="476" y="1"/>
                  <a:pt x="510" y="1"/>
                  <a:pt x="547" y="1"/>
                </a:cubicBezTo>
                <a:cubicBezTo>
                  <a:pt x="569" y="91"/>
                  <a:pt x="590" y="180"/>
                  <a:pt x="611" y="271"/>
                </a:cubicBezTo>
                <a:cubicBezTo>
                  <a:pt x="408" y="271"/>
                  <a:pt x="207" y="271"/>
                  <a:pt x="0" y="27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2" name="Freeform 128">
            <a:extLst>
              <a:ext uri="{FF2B5EF4-FFF2-40B4-BE49-F238E27FC236}">
                <a16:creationId xmlns:a16="http://schemas.microsoft.com/office/drawing/2014/main" id="{EB76B443-23FE-4AC7-8F71-3B12E6C298B6}"/>
              </a:ext>
            </a:extLst>
          </p:cNvPr>
          <p:cNvSpPr>
            <a:spLocks noEditPoints="1"/>
          </p:cNvSpPr>
          <p:nvPr/>
        </p:nvSpPr>
        <p:spPr bwMode="auto">
          <a:xfrm>
            <a:off x="6602413" y="2571750"/>
            <a:ext cx="476250" cy="652463"/>
          </a:xfrm>
          <a:custGeom>
            <a:avLst/>
            <a:gdLst>
              <a:gd name="T0" fmla="*/ 168 w 344"/>
              <a:gd name="T1" fmla="*/ 468 h 471"/>
              <a:gd name="T2" fmla="*/ 32 w 344"/>
              <a:gd name="T3" fmla="*/ 234 h 471"/>
              <a:gd name="T4" fmla="*/ 62 w 344"/>
              <a:gd name="T5" fmla="*/ 64 h 471"/>
              <a:gd name="T6" fmla="*/ 232 w 344"/>
              <a:gd name="T7" fmla="*/ 23 h 471"/>
              <a:gd name="T8" fmla="*/ 342 w 344"/>
              <a:gd name="T9" fmla="*/ 165 h 471"/>
              <a:gd name="T10" fmla="*/ 333 w 344"/>
              <a:gd name="T11" fmla="*/ 219 h 471"/>
              <a:gd name="T12" fmla="*/ 190 w 344"/>
              <a:gd name="T13" fmla="*/ 471 h 471"/>
              <a:gd name="T14" fmla="*/ 168 w 344"/>
              <a:gd name="T15" fmla="*/ 468 h 471"/>
              <a:gd name="T16" fmla="*/ 181 w 344"/>
              <a:gd name="T17" fmla="*/ 188 h 471"/>
              <a:gd name="T18" fmla="*/ 240 w 344"/>
              <a:gd name="T19" fmla="*/ 126 h 471"/>
              <a:gd name="T20" fmla="*/ 178 w 344"/>
              <a:gd name="T21" fmla="*/ 68 h 471"/>
              <a:gd name="T22" fmla="*/ 120 w 344"/>
              <a:gd name="T23" fmla="*/ 129 h 471"/>
              <a:gd name="T24" fmla="*/ 181 w 344"/>
              <a:gd name="T25" fmla="*/ 18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71">
                <a:moveTo>
                  <a:pt x="168" y="468"/>
                </a:moveTo>
                <a:cubicBezTo>
                  <a:pt x="122" y="391"/>
                  <a:pt x="74" y="314"/>
                  <a:pt x="32" y="234"/>
                </a:cubicBezTo>
                <a:cubicBezTo>
                  <a:pt x="0" y="173"/>
                  <a:pt x="15" y="112"/>
                  <a:pt x="62" y="64"/>
                </a:cubicBezTo>
                <a:cubicBezTo>
                  <a:pt x="109" y="15"/>
                  <a:pt x="168" y="0"/>
                  <a:pt x="232" y="23"/>
                </a:cubicBezTo>
                <a:cubicBezTo>
                  <a:pt x="298" y="47"/>
                  <a:pt x="334" y="96"/>
                  <a:pt x="342" y="165"/>
                </a:cubicBezTo>
                <a:cubicBezTo>
                  <a:pt x="344" y="182"/>
                  <a:pt x="341" y="203"/>
                  <a:pt x="333" y="219"/>
                </a:cubicBezTo>
                <a:cubicBezTo>
                  <a:pt x="286" y="303"/>
                  <a:pt x="238" y="387"/>
                  <a:pt x="190" y="471"/>
                </a:cubicBezTo>
                <a:cubicBezTo>
                  <a:pt x="182" y="470"/>
                  <a:pt x="175" y="469"/>
                  <a:pt x="168" y="468"/>
                </a:cubicBezTo>
                <a:close/>
                <a:moveTo>
                  <a:pt x="181" y="188"/>
                </a:moveTo>
                <a:cubicBezTo>
                  <a:pt x="213" y="187"/>
                  <a:pt x="240" y="159"/>
                  <a:pt x="240" y="126"/>
                </a:cubicBezTo>
                <a:cubicBezTo>
                  <a:pt x="239" y="94"/>
                  <a:pt x="212" y="68"/>
                  <a:pt x="178" y="68"/>
                </a:cubicBezTo>
                <a:cubicBezTo>
                  <a:pt x="144" y="69"/>
                  <a:pt x="119" y="95"/>
                  <a:pt x="120" y="129"/>
                </a:cubicBezTo>
                <a:cubicBezTo>
                  <a:pt x="121" y="162"/>
                  <a:pt x="148" y="188"/>
                  <a:pt x="181" y="18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3" name="Freeform 129">
            <a:extLst>
              <a:ext uri="{FF2B5EF4-FFF2-40B4-BE49-F238E27FC236}">
                <a16:creationId xmlns:a16="http://schemas.microsoft.com/office/drawing/2014/main" id="{50650598-E2AC-410E-A042-0825AF687E57}"/>
              </a:ext>
            </a:extLst>
          </p:cNvPr>
          <p:cNvSpPr>
            <a:spLocks/>
          </p:cNvSpPr>
          <p:nvPr/>
        </p:nvSpPr>
        <p:spPr bwMode="auto">
          <a:xfrm>
            <a:off x="6335713" y="5954713"/>
            <a:ext cx="1004888" cy="509588"/>
          </a:xfrm>
          <a:custGeom>
            <a:avLst/>
            <a:gdLst>
              <a:gd name="T0" fmla="*/ 594 w 725"/>
              <a:gd name="T1" fmla="*/ 182 h 367"/>
              <a:gd name="T2" fmla="*/ 645 w 725"/>
              <a:gd name="T3" fmla="*/ 200 h 367"/>
              <a:gd name="T4" fmla="*/ 579 w 725"/>
              <a:gd name="T5" fmla="*/ 243 h 367"/>
              <a:gd name="T6" fmla="*/ 536 w 725"/>
              <a:gd name="T7" fmla="*/ 254 h 367"/>
              <a:gd name="T8" fmla="*/ 579 w 725"/>
              <a:gd name="T9" fmla="*/ 280 h 367"/>
              <a:gd name="T10" fmla="*/ 500 w 725"/>
              <a:gd name="T11" fmla="*/ 302 h 367"/>
              <a:gd name="T12" fmla="*/ 464 w 725"/>
              <a:gd name="T13" fmla="*/ 307 h 367"/>
              <a:gd name="T14" fmla="*/ 500 w 725"/>
              <a:gd name="T15" fmla="*/ 338 h 367"/>
              <a:gd name="T16" fmla="*/ 420 w 725"/>
              <a:gd name="T17" fmla="*/ 351 h 367"/>
              <a:gd name="T18" fmla="*/ 326 w 725"/>
              <a:gd name="T19" fmla="*/ 350 h 367"/>
              <a:gd name="T20" fmla="*/ 239 w 725"/>
              <a:gd name="T21" fmla="*/ 340 h 367"/>
              <a:gd name="T22" fmla="*/ 286 w 725"/>
              <a:gd name="T23" fmla="*/ 301 h 367"/>
              <a:gd name="T24" fmla="*/ 244 w 725"/>
              <a:gd name="T25" fmla="*/ 302 h 367"/>
              <a:gd name="T26" fmla="*/ 160 w 725"/>
              <a:gd name="T27" fmla="*/ 282 h 367"/>
              <a:gd name="T28" fmla="*/ 207 w 725"/>
              <a:gd name="T29" fmla="*/ 254 h 367"/>
              <a:gd name="T30" fmla="*/ 96 w 725"/>
              <a:gd name="T31" fmla="*/ 202 h 367"/>
              <a:gd name="T32" fmla="*/ 141 w 725"/>
              <a:gd name="T33" fmla="*/ 183 h 367"/>
              <a:gd name="T34" fmla="*/ 45 w 725"/>
              <a:gd name="T35" fmla="*/ 126 h 367"/>
              <a:gd name="T36" fmla="*/ 92 w 725"/>
              <a:gd name="T37" fmla="*/ 113 h 367"/>
              <a:gd name="T38" fmla="*/ 25 w 725"/>
              <a:gd name="T39" fmla="*/ 11 h 367"/>
              <a:gd name="T40" fmla="*/ 96 w 725"/>
              <a:gd name="T41" fmla="*/ 42 h 367"/>
              <a:gd name="T42" fmla="*/ 147 w 725"/>
              <a:gd name="T43" fmla="*/ 0 h 367"/>
              <a:gd name="T44" fmla="*/ 120 w 725"/>
              <a:gd name="T45" fmla="*/ 79 h 367"/>
              <a:gd name="T46" fmla="*/ 132 w 725"/>
              <a:gd name="T47" fmla="*/ 113 h 367"/>
              <a:gd name="T48" fmla="*/ 169 w 725"/>
              <a:gd name="T49" fmla="*/ 74 h 367"/>
              <a:gd name="T50" fmla="*/ 176 w 725"/>
              <a:gd name="T51" fmla="*/ 140 h 367"/>
              <a:gd name="T52" fmla="*/ 168 w 725"/>
              <a:gd name="T53" fmla="*/ 169 h 367"/>
              <a:gd name="T54" fmla="*/ 178 w 725"/>
              <a:gd name="T55" fmla="*/ 172 h 367"/>
              <a:gd name="T56" fmla="*/ 207 w 725"/>
              <a:gd name="T57" fmla="*/ 129 h 367"/>
              <a:gd name="T58" fmla="*/ 212 w 725"/>
              <a:gd name="T59" fmla="*/ 210 h 367"/>
              <a:gd name="T60" fmla="*/ 243 w 725"/>
              <a:gd name="T61" fmla="*/ 237 h 367"/>
              <a:gd name="T62" fmla="*/ 276 w 725"/>
              <a:gd name="T63" fmla="*/ 186 h 367"/>
              <a:gd name="T64" fmla="*/ 294 w 725"/>
              <a:gd name="T65" fmla="*/ 251 h 367"/>
              <a:gd name="T66" fmla="*/ 296 w 725"/>
              <a:gd name="T67" fmla="*/ 286 h 367"/>
              <a:gd name="T68" fmla="*/ 334 w 725"/>
              <a:gd name="T69" fmla="*/ 232 h 367"/>
              <a:gd name="T70" fmla="*/ 347 w 725"/>
              <a:gd name="T71" fmla="*/ 233 h 367"/>
              <a:gd name="T72" fmla="*/ 360 w 725"/>
              <a:gd name="T73" fmla="*/ 304 h 367"/>
              <a:gd name="T74" fmla="*/ 384 w 725"/>
              <a:gd name="T75" fmla="*/ 304 h 367"/>
              <a:gd name="T76" fmla="*/ 393 w 725"/>
              <a:gd name="T77" fmla="*/ 233 h 367"/>
              <a:gd name="T78" fmla="*/ 406 w 725"/>
              <a:gd name="T79" fmla="*/ 230 h 367"/>
              <a:gd name="T80" fmla="*/ 445 w 725"/>
              <a:gd name="T81" fmla="*/ 283 h 367"/>
              <a:gd name="T82" fmla="*/ 450 w 725"/>
              <a:gd name="T83" fmla="*/ 191 h 367"/>
              <a:gd name="T84" fmla="*/ 467 w 725"/>
              <a:gd name="T85" fmla="*/ 187 h 367"/>
              <a:gd name="T86" fmla="*/ 497 w 725"/>
              <a:gd name="T87" fmla="*/ 236 h 367"/>
              <a:gd name="T88" fmla="*/ 529 w 725"/>
              <a:gd name="T89" fmla="*/ 210 h 367"/>
              <a:gd name="T90" fmla="*/ 535 w 725"/>
              <a:gd name="T91" fmla="*/ 130 h 367"/>
              <a:gd name="T92" fmla="*/ 564 w 725"/>
              <a:gd name="T93" fmla="*/ 169 h 367"/>
              <a:gd name="T94" fmla="*/ 572 w 725"/>
              <a:gd name="T95" fmla="*/ 171 h 367"/>
              <a:gd name="T96" fmla="*/ 558 w 725"/>
              <a:gd name="T97" fmla="*/ 82 h 367"/>
              <a:gd name="T98" fmla="*/ 573 w 725"/>
              <a:gd name="T99" fmla="*/ 76 h 367"/>
              <a:gd name="T100" fmla="*/ 608 w 725"/>
              <a:gd name="T101" fmla="*/ 113 h 367"/>
              <a:gd name="T102" fmla="*/ 625 w 725"/>
              <a:gd name="T103" fmla="*/ 78 h 367"/>
              <a:gd name="T104" fmla="*/ 590 w 725"/>
              <a:gd name="T105" fmla="*/ 0 h 367"/>
              <a:gd name="T106" fmla="*/ 648 w 725"/>
              <a:gd name="T107" fmla="*/ 42 h 367"/>
              <a:gd name="T108" fmla="*/ 721 w 725"/>
              <a:gd name="T109" fmla="*/ 6 h 367"/>
              <a:gd name="T110" fmla="*/ 681 w 725"/>
              <a:gd name="T111" fmla="*/ 84 h 367"/>
              <a:gd name="T112" fmla="*/ 639 w 725"/>
              <a:gd name="T113" fmla="*/ 112 h 367"/>
              <a:gd name="T114" fmla="*/ 698 w 725"/>
              <a:gd name="T115" fmla="*/ 124 h 367"/>
              <a:gd name="T116" fmla="*/ 594 w 725"/>
              <a:gd name="T117" fmla="*/ 1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5" h="367">
                <a:moveTo>
                  <a:pt x="594" y="182"/>
                </a:moveTo>
                <a:cubicBezTo>
                  <a:pt x="619" y="191"/>
                  <a:pt x="632" y="195"/>
                  <a:pt x="645" y="200"/>
                </a:cubicBezTo>
                <a:cubicBezTo>
                  <a:pt x="634" y="239"/>
                  <a:pt x="615" y="250"/>
                  <a:pt x="579" y="243"/>
                </a:cubicBezTo>
                <a:cubicBezTo>
                  <a:pt x="565" y="240"/>
                  <a:pt x="550" y="244"/>
                  <a:pt x="536" y="254"/>
                </a:cubicBezTo>
                <a:cubicBezTo>
                  <a:pt x="550" y="263"/>
                  <a:pt x="564" y="271"/>
                  <a:pt x="579" y="280"/>
                </a:cubicBezTo>
                <a:cubicBezTo>
                  <a:pt x="557" y="314"/>
                  <a:pt x="532" y="319"/>
                  <a:pt x="500" y="302"/>
                </a:cubicBezTo>
                <a:cubicBezTo>
                  <a:pt x="490" y="297"/>
                  <a:pt x="476" y="299"/>
                  <a:pt x="464" y="307"/>
                </a:cubicBezTo>
                <a:cubicBezTo>
                  <a:pt x="475" y="317"/>
                  <a:pt x="487" y="326"/>
                  <a:pt x="500" y="338"/>
                </a:cubicBezTo>
                <a:cubicBezTo>
                  <a:pt x="475" y="367"/>
                  <a:pt x="453" y="366"/>
                  <a:pt x="420" y="351"/>
                </a:cubicBezTo>
                <a:cubicBezTo>
                  <a:pt x="393" y="340"/>
                  <a:pt x="352" y="338"/>
                  <a:pt x="326" y="350"/>
                </a:cubicBezTo>
                <a:cubicBezTo>
                  <a:pt x="293" y="364"/>
                  <a:pt x="270" y="367"/>
                  <a:pt x="239" y="340"/>
                </a:cubicBezTo>
                <a:cubicBezTo>
                  <a:pt x="252" y="329"/>
                  <a:pt x="264" y="319"/>
                  <a:pt x="286" y="301"/>
                </a:cubicBezTo>
                <a:cubicBezTo>
                  <a:pt x="267" y="301"/>
                  <a:pt x="253" y="297"/>
                  <a:pt x="244" y="302"/>
                </a:cubicBezTo>
                <a:cubicBezTo>
                  <a:pt x="212" y="319"/>
                  <a:pt x="186" y="312"/>
                  <a:pt x="160" y="282"/>
                </a:cubicBezTo>
                <a:cubicBezTo>
                  <a:pt x="177" y="272"/>
                  <a:pt x="191" y="263"/>
                  <a:pt x="207" y="254"/>
                </a:cubicBezTo>
                <a:cubicBezTo>
                  <a:pt x="181" y="212"/>
                  <a:pt x="108" y="282"/>
                  <a:pt x="96" y="202"/>
                </a:cubicBezTo>
                <a:cubicBezTo>
                  <a:pt x="107" y="198"/>
                  <a:pt x="122" y="191"/>
                  <a:pt x="141" y="183"/>
                </a:cubicBezTo>
                <a:cubicBezTo>
                  <a:pt x="110" y="160"/>
                  <a:pt x="51" y="191"/>
                  <a:pt x="45" y="126"/>
                </a:cubicBezTo>
                <a:cubicBezTo>
                  <a:pt x="58" y="122"/>
                  <a:pt x="73" y="118"/>
                  <a:pt x="92" y="113"/>
                </a:cubicBezTo>
                <a:cubicBezTo>
                  <a:pt x="84" y="70"/>
                  <a:pt x="0" y="82"/>
                  <a:pt x="25" y="11"/>
                </a:cubicBezTo>
                <a:cubicBezTo>
                  <a:pt x="48" y="20"/>
                  <a:pt x="71" y="31"/>
                  <a:pt x="96" y="42"/>
                </a:cubicBezTo>
                <a:cubicBezTo>
                  <a:pt x="110" y="30"/>
                  <a:pt x="127" y="16"/>
                  <a:pt x="147" y="0"/>
                </a:cubicBezTo>
                <a:cubicBezTo>
                  <a:pt x="173" y="43"/>
                  <a:pt x="146" y="60"/>
                  <a:pt x="120" y="79"/>
                </a:cubicBezTo>
                <a:cubicBezTo>
                  <a:pt x="123" y="89"/>
                  <a:pt x="127" y="100"/>
                  <a:pt x="132" y="113"/>
                </a:cubicBezTo>
                <a:cubicBezTo>
                  <a:pt x="145" y="100"/>
                  <a:pt x="156" y="88"/>
                  <a:pt x="169" y="74"/>
                </a:cubicBezTo>
                <a:cubicBezTo>
                  <a:pt x="190" y="97"/>
                  <a:pt x="191" y="117"/>
                  <a:pt x="176" y="140"/>
                </a:cubicBezTo>
                <a:cubicBezTo>
                  <a:pt x="171" y="148"/>
                  <a:pt x="170" y="159"/>
                  <a:pt x="168" y="169"/>
                </a:cubicBezTo>
                <a:cubicBezTo>
                  <a:pt x="171" y="170"/>
                  <a:pt x="174" y="171"/>
                  <a:pt x="178" y="172"/>
                </a:cubicBezTo>
                <a:cubicBezTo>
                  <a:pt x="187" y="158"/>
                  <a:pt x="196" y="145"/>
                  <a:pt x="207" y="129"/>
                </a:cubicBezTo>
                <a:cubicBezTo>
                  <a:pt x="240" y="157"/>
                  <a:pt x="235" y="183"/>
                  <a:pt x="212" y="210"/>
                </a:cubicBezTo>
                <a:cubicBezTo>
                  <a:pt x="222" y="219"/>
                  <a:pt x="232" y="228"/>
                  <a:pt x="243" y="237"/>
                </a:cubicBezTo>
                <a:cubicBezTo>
                  <a:pt x="254" y="220"/>
                  <a:pt x="264" y="204"/>
                  <a:pt x="276" y="186"/>
                </a:cubicBezTo>
                <a:cubicBezTo>
                  <a:pt x="302" y="205"/>
                  <a:pt x="303" y="226"/>
                  <a:pt x="294" y="251"/>
                </a:cubicBezTo>
                <a:cubicBezTo>
                  <a:pt x="291" y="258"/>
                  <a:pt x="295" y="267"/>
                  <a:pt x="296" y="286"/>
                </a:cubicBezTo>
                <a:cubicBezTo>
                  <a:pt x="314" y="260"/>
                  <a:pt x="324" y="246"/>
                  <a:pt x="334" y="232"/>
                </a:cubicBezTo>
                <a:cubicBezTo>
                  <a:pt x="338" y="232"/>
                  <a:pt x="343" y="232"/>
                  <a:pt x="347" y="233"/>
                </a:cubicBezTo>
                <a:cubicBezTo>
                  <a:pt x="351" y="255"/>
                  <a:pt x="355" y="277"/>
                  <a:pt x="360" y="304"/>
                </a:cubicBezTo>
                <a:cubicBezTo>
                  <a:pt x="365" y="304"/>
                  <a:pt x="377" y="304"/>
                  <a:pt x="384" y="304"/>
                </a:cubicBezTo>
                <a:cubicBezTo>
                  <a:pt x="387" y="278"/>
                  <a:pt x="390" y="256"/>
                  <a:pt x="393" y="233"/>
                </a:cubicBezTo>
                <a:cubicBezTo>
                  <a:pt x="397" y="232"/>
                  <a:pt x="402" y="231"/>
                  <a:pt x="406" y="230"/>
                </a:cubicBezTo>
                <a:cubicBezTo>
                  <a:pt x="417" y="245"/>
                  <a:pt x="428" y="260"/>
                  <a:pt x="445" y="283"/>
                </a:cubicBezTo>
                <a:cubicBezTo>
                  <a:pt x="447" y="248"/>
                  <a:pt x="448" y="219"/>
                  <a:pt x="450" y="191"/>
                </a:cubicBezTo>
                <a:cubicBezTo>
                  <a:pt x="456" y="189"/>
                  <a:pt x="461" y="188"/>
                  <a:pt x="467" y="187"/>
                </a:cubicBezTo>
                <a:cubicBezTo>
                  <a:pt x="476" y="202"/>
                  <a:pt x="486" y="218"/>
                  <a:pt x="497" y="236"/>
                </a:cubicBezTo>
                <a:cubicBezTo>
                  <a:pt x="506" y="229"/>
                  <a:pt x="517" y="220"/>
                  <a:pt x="529" y="210"/>
                </a:cubicBezTo>
                <a:cubicBezTo>
                  <a:pt x="509" y="183"/>
                  <a:pt x="501" y="157"/>
                  <a:pt x="535" y="130"/>
                </a:cubicBezTo>
                <a:cubicBezTo>
                  <a:pt x="545" y="144"/>
                  <a:pt x="554" y="157"/>
                  <a:pt x="564" y="169"/>
                </a:cubicBezTo>
                <a:cubicBezTo>
                  <a:pt x="567" y="170"/>
                  <a:pt x="569" y="170"/>
                  <a:pt x="572" y="171"/>
                </a:cubicBezTo>
                <a:cubicBezTo>
                  <a:pt x="567" y="141"/>
                  <a:pt x="563" y="112"/>
                  <a:pt x="558" y="82"/>
                </a:cubicBezTo>
                <a:cubicBezTo>
                  <a:pt x="563" y="80"/>
                  <a:pt x="568" y="78"/>
                  <a:pt x="573" y="76"/>
                </a:cubicBezTo>
                <a:cubicBezTo>
                  <a:pt x="584" y="87"/>
                  <a:pt x="595" y="98"/>
                  <a:pt x="608" y="113"/>
                </a:cubicBezTo>
                <a:cubicBezTo>
                  <a:pt x="613" y="101"/>
                  <a:pt x="618" y="91"/>
                  <a:pt x="625" y="78"/>
                </a:cubicBezTo>
                <a:cubicBezTo>
                  <a:pt x="593" y="64"/>
                  <a:pt x="574" y="45"/>
                  <a:pt x="590" y="0"/>
                </a:cubicBezTo>
                <a:cubicBezTo>
                  <a:pt x="611" y="16"/>
                  <a:pt x="630" y="29"/>
                  <a:pt x="648" y="42"/>
                </a:cubicBezTo>
                <a:cubicBezTo>
                  <a:pt x="668" y="32"/>
                  <a:pt x="692" y="20"/>
                  <a:pt x="721" y="6"/>
                </a:cubicBezTo>
                <a:cubicBezTo>
                  <a:pt x="725" y="50"/>
                  <a:pt x="712" y="72"/>
                  <a:pt x="681" y="84"/>
                </a:cubicBezTo>
                <a:cubicBezTo>
                  <a:pt x="667" y="89"/>
                  <a:pt x="657" y="100"/>
                  <a:pt x="639" y="112"/>
                </a:cubicBezTo>
                <a:cubicBezTo>
                  <a:pt x="666" y="118"/>
                  <a:pt x="682" y="121"/>
                  <a:pt x="698" y="124"/>
                </a:cubicBezTo>
                <a:cubicBezTo>
                  <a:pt x="691" y="188"/>
                  <a:pt x="635" y="164"/>
                  <a:pt x="594"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4" name="Freeform 130">
            <a:extLst>
              <a:ext uri="{FF2B5EF4-FFF2-40B4-BE49-F238E27FC236}">
                <a16:creationId xmlns:a16="http://schemas.microsoft.com/office/drawing/2014/main" id="{861DD379-A623-4909-9119-3408E03202B8}"/>
              </a:ext>
            </a:extLst>
          </p:cNvPr>
          <p:cNvSpPr>
            <a:spLocks noEditPoints="1"/>
          </p:cNvSpPr>
          <p:nvPr/>
        </p:nvSpPr>
        <p:spPr bwMode="auto">
          <a:xfrm>
            <a:off x="9358313" y="985838"/>
            <a:ext cx="654050" cy="1035050"/>
          </a:xfrm>
          <a:custGeom>
            <a:avLst/>
            <a:gdLst>
              <a:gd name="T0" fmla="*/ 219 w 471"/>
              <a:gd name="T1" fmla="*/ 500 h 747"/>
              <a:gd name="T2" fmla="*/ 219 w 471"/>
              <a:gd name="T3" fmla="*/ 448 h 747"/>
              <a:gd name="T4" fmla="*/ 219 w 471"/>
              <a:gd name="T5" fmla="*/ 51 h 747"/>
              <a:gd name="T6" fmla="*/ 223 w 471"/>
              <a:gd name="T7" fmla="*/ 17 h 747"/>
              <a:gd name="T8" fmla="*/ 247 w 471"/>
              <a:gd name="T9" fmla="*/ 1 h 747"/>
              <a:gd name="T10" fmla="*/ 265 w 471"/>
              <a:gd name="T11" fmla="*/ 21 h 747"/>
              <a:gd name="T12" fmla="*/ 266 w 471"/>
              <a:gd name="T13" fmla="*/ 53 h 747"/>
              <a:gd name="T14" fmla="*/ 266 w 471"/>
              <a:gd name="T15" fmla="*/ 469 h 747"/>
              <a:gd name="T16" fmla="*/ 266 w 471"/>
              <a:gd name="T17" fmla="*/ 506 h 747"/>
              <a:gd name="T18" fmla="*/ 390 w 471"/>
              <a:gd name="T19" fmla="*/ 539 h 747"/>
              <a:gd name="T20" fmla="*/ 470 w 471"/>
              <a:gd name="T21" fmla="*/ 622 h 747"/>
              <a:gd name="T22" fmla="*/ 393 w 471"/>
              <a:gd name="T23" fmla="*/ 707 h 747"/>
              <a:gd name="T24" fmla="*/ 93 w 471"/>
              <a:gd name="T25" fmla="*/ 706 h 747"/>
              <a:gd name="T26" fmla="*/ 62 w 471"/>
              <a:gd name="T27" fmla="*/ 689 h 747"/>
              <a:gd name="T28" fmla="*/ 60 w 471"/>
              <a:gd name="T29" fmla="*/ 560 h 747"/>
              <a:gd name="T30" fmla="*/ 219 w 471"/>
              <a:gd name="T31" fmla="*/ 500 h 747"/>
              <a:gd name="T32" fmla="*/ 219 w 471"/>
              <a:gd name="T33" fmla="*/ 551 h 747"/>
              <a:gd name="T34" fmla="*/ 214 w 471"/>
              <a:gd name="T35" fmla="*/ 534 h 747"/>
              <a:gd name="T36" fmla="*/ 103 w 471"/>
              <a:gd name="T37" fmla="*/ 576 h 747"/>
              <a:gd name="T38" fmla="*/ 100 w 471"/>
              <a:gd name="T39" fmla="*/ 669 h 747"/>
              <a:gd name="T40" fmla="*/ 388 w 471"/>
              <a:gd name="T41" fmla="*/ 667 h 747"/>
              <a:gd name="T42" fmla="*/ 414 w 471"/>
              <a:gd name="T43" fmla="*/ 615 h 747"/>
              <a:gd name="T44" fmla="*/ 265 w 471"/>
              <a:gd name="T45" fmla="*/ 551 h 747"/>
              <a:gd name="T46" fmla="*/ 337 w 471"/>
              <a:gd name="T47" fmla="*/ 573 h 747"/>
              <a:gd name="T48" fmla="*/ 381 w 471"/>
              <a:gd name="T49" fmla="*/ 623 h 747"/>
              <a:gd name="T50" fmla="*/ 338 w 471"/>
              <a:gd name="T51" fmla="*/ 672 h 747"/>
              <a:gd name="T52" fmla="*/ 151 w 471"/>
              <a:gd name="T53" fmla="*/ 672 h 747"/>
              <a:gd name="T54" fmla="*/ 110 w 471"/>
              <a:gd name="T55" fmla="*/ 623 h 747"/>
              <a:gd name="T56" fmla="*/ 151 w 471"/>
              <a:gd name="T57" fmla="*/ 574 h 747"/>
              <a:gd name="T58" fmla="*/ 219 w 471"/>
              <a:gd name="T59" fmla="*/ 551 h 747"/>
              <a:gd name="T60" fmla="*/ 222 w 471"/>
              <a:gd name="T61" fmla="*/ 585 h 747"/>
              <a:gd name="T62" fmla="*/ 213 w 471"/>
              <a:gd name="T63" fmla="*/ 579 h 747"/>
              <a:gd name="T64" fmla="*/ 184 w 471"/>
              <a:gd name="T65" fmla="*/ 588 h 747"/>
              <a:gd name="T66" fmla="*/ 151 w 471"/>
              <a:gd name="T67" fmla="*/ 623 h 747"/>
              <a:gd name="T68" fmla="*/ 183 w 471"/>
              <a:gd name="T69" fmla="*/ 656 h 747"/>
              <a:gd name="T70" fmla="*/ 272 w 471"/>
              <a:gd name="T71" fmla="*/ 666 h 747"/>
              <a:gd name="T72" fmla="*/ 336 w 471"/>
              <a:gd name="T73" fmla="*/ 625 h 747"/>
              <a:gd name="T74" fmla="*/ 280 w 471"/>
              <a:gd name="T75" fmla="*/ 580 h 747"/>
              <a:gd name="T76" fmla="*/ 270 w 471"/>
              <a:gd name="T77" fmla="*/ 581 h 747"/>
              <a:gd name="T78" fmla="*/ 275 w 471"/>
              <a:gd name="T79" fmla="*/ 641 h 747"/>
              <a:gd name="T80" fmla="*/ 194 w 471"/>
              <a:gd name="T81" fmla="*/ 625 h 747"/>
              <a:gd name="T82" fmla="*/ 222 w 471"/>
              <a:gd name="T83" fmla="*/ 58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1" h="747">
                <a:moveTo>
                  <a:pt x="219" y="500"/>
                </a:moveTo>
                <a:cubicBezTo>
                  <a:pt x="219" y="489"/>
                  <a:pt x="219" y="468"/>
                  <a:pt x="219" y="448"/>
                </a:cubicBezTo>
                <a:cubicBezTo>
                  <a:pt x="219" y="316"/>
                  <a:pt x="219" y="183"/>
                  <a:pt x="219" y="51"/>
                </a:cubicBezTo>
                <a:cubicBezTo>
                  <a:pt x="219" y="40"/>
                  <a:pt x="218" y="27"/>
                  <a:pt x="223" y="17"/>
                </a:cubicBezTo>
                <a:cubicBezTo>
                  <a:pt x="226" y="9"/>
                  <a:pt x="239" y="0"/>
                  <a:pt x="247" y="1"/>
                </a:cubicBezTo>
                <a:cubicBezTo>
                  <a:pt x="253" y="1"/>
                  <a:pt x="262" y="13"/>
                  <a:pt x="265" y="21"/>
                </a:cubicBezTo>
                <a:cubicBezTo>
                  <a:pt x="269" y="31"/>
                  <a:pt x="266" y="42"/>
                  <a:pt x="266" y="53"/>
                </a:cubicBezTo>
                <a:cubicBezTo>
                  <a:pt x="266" y="191"/>
                  <a:pt x="266" y="330"/>
                  <a:pt x="266" y="469"/>
                </a:cubicBezTo>
                <a:cubicBezTo>
                  <a:pt x="266" y="482"/>
                  <a:pt x="266" y="495"/>
                  <a:pt x="266" y="506"/>
                </a:cubicBezTo>
                <a:cubicBezTo>
                  <a:pt x="310" y="517"/>
                  <a:pt x="351" y="525"/>
                  <a:pt x="390" y="539"/>
                </a:cubicBezTo>
                <a:cubicBezTo>
                  <a:pt x="430" y="553"/>
                  <a:pt x="469" y="575"/>
                  <a:pt x="470" y="622"/>
                </a:cubicBezTo>
                <a:cubicBezTo>
                  <a:pt x="471" y="669"/>
                  <a:pt x="432" y="691"/>
                  <a:pt x="393" y="707"/>
                </a:cubicBezTo>
                <a:cubicBezTo>
                  <a:pt x="293" y="747"/>
                  <a:pt x="193" y="746"/>
                  <a:pt x="93" y="706"/>
                </a:cubicBezTo>
                <a:cubicBezTo>
                  <a:pt x="82" y="702"/>
                  <a:pt x="71" y="695"/>
                  <a:pt x="62" y="689"/>
                </a:cubicBezTo>
                <a:cubicBezTo>
                  <a:pt x="4" y="651"/>
                  <a:pt x="0" y="595"/>
                  <a:pt x="60" y="560"/>
                </a:cubicBezTo>
                <a:cubicBezTo>
                  <a:pt x="105" y="534"/>
                  <a:pt x="159" y="522"/>
                  <a:pt x="219" y="500"/>
                </a:cubicBezTo>
                <a:close/>
                <a:moveTo>
                  <a:pt x="219" y="551"/>
                </a:moveTo>
                <a:cubicBezTo>
                  <a:pt x="217" y="545"/>
                  <a:pt x="215" y="539"/>
                  <a:pt x="214" y="534"/>
                </a:cubicBezTo>
                <a:cubicBezTo>
                  <a:pt x="177" y="548"/>
                  <a:pt x="138" y="557"/>
                  <a:pt x="103" y="576"/>
                </a:cubicBezTo>
                <a:cubicBezTo>
                  <a:pt x="62" y="599"/>
                  <a:pt x="63" y="640"/>
                  <a:pt x="100" y="669"/>
                </a:cubicBezTo>
                <a:cubicBezTo>
                  <a:pt x="165" y="720"/>
                  <a:pt x="327" y="720"/>
                  <a:pt x="388" y="667"/>
                </a:cubicBezTo>
                <a:cubicBezTo>
                  <a:pt x="402" y="655"/>
                  <a:pt x="416" y="631"/>
                  <a:pt x="414" y="615"/>
                </a:cubicBezTo>
                <a:cubicBezTo>
                  <a:pt x="410" y="571"/>
                  <a:pt x="308" y="528"/>
                  <a:pt x="265" y="551"/>
                </a:cubicBezTo>
                <a:cubicBezTo>
                  <a:pt x="291" y="558"/>
                  <a:pt x="317" y="561"/>
                  <a:pt x="337" y="573"/>
                </a:cubicBezTo>
                <a:cubicBezTo>
                  <a:pt x="356" y="585"/>
                  <a:pt x="380" y="606"/>
                  <a:pt x="381" y="623"/>
                </a:cubicBezTo>
                <a:cubicBezTo>
                  <a:pt x="381" y="639"/>
                  <a:pt x="357" y="663"/>
                  <a:pt x="338" y="672"/>
                </a:cubicBezTo>
                <a:cubicBezTo>
                  <a:pt x="277" y="699"/>
                  <a:pt x="212" y="700"/>
                  <a:pt x="151" y="672"/>
                </a:cubicBezTo>
                <a:cubicBezTo>
                  <a:pt x="133" y="664"/>
                  <a:pt x="110" y="640"/>
                  <a:pt x="110" y="623"/>
                </a:cubicBezTo>
                <a:cubicBezTo>
                  <a:pt x="109" y="606"/>
                  <a:pt x="133" y="585"/>
                  <a:pt x="151" y="574"/>
                </a:cubicBezTo>
                <a:cubicBezTo>
                  <a:pt x="170" y="561"/>
                  <a:pt x="196" y="558"/>
                  <a:pt x="219" y="551"/>
                </a:cubicBezTo>
                <a:close/>
                <a:moveTo>
                  <a:pt x="222" y="585"/>
                </a:moveTo>
                <a:cubicBezTo>
                  <a:pt x="219" y="583"/>
                  <a:pt x="216" y="581"/>
                  <a:pt x="213" y="579"/>
                </a:cubicBezTo>
                <a:cubicBezTo>
                  <a:pt x="203" y="582"/>
                  <a:pt x="191" y="582"/>
                  <a:pt x="184" y="588"/>
                </a:cubicBezTo>
                <a:cubicBezTo>
                  <a:pt x="171" y="598"/>
                  <a:pt x="151" y="611"/>
                  <a:pt x="151" y="623"/>
                </a:cubicBezTo>
                <a:cubicBezTo>
                  <a:pt x="151" y="634"/>
                  <a:pt x="170" y="653"/>
                  <a:pt x="183" y="656"/>
                </a:cubicBezTo>
                <a:cubicBezTo>
                  <a:pt x="212" y="664"/>
                  <a:pt x="243" y="667"/>
                  <a:pt x="272" y="666"/>
                </a:cubicBezTo>
                <a:cubicBezTo>
                  <a:pt x="299" y="665"/>
                  <a:pt x="333" y="659"/>
                  <a:pt x="336" y="625"/>
                </a:cubicBezTo>
                <a:cubicBezTo>
                  <a:pt x="339" y="591"/>
                  <a:pt x="304" y="589"/>
                  <a:pt x="280" y="580"/>
                </a:cubicBezTo>
                <a:cubicBezTo>
                  <a:pt x="277" y="579"/>
                  <a:pt x="273" y="581"/>
                  <a:pt x="270" y="581"/>
                </a:cubicBezTo>
                <a:cubicBezTo>
                  <a:pt x="251" y="604"/>
                  <a:pt x="325" y="618"/>
                  <a:pt x="275" y="641"/>
                </a:cubicBezTo>
                <a:cubicBezTo>
                  <a:pt x="245" y="655"/>
                  <a:pt x="217" y="652"/>
                  <a:pt x="194" y="625"/>
                </a:cubicBezTo>
                <a:cubicBezTo>
                  <a:pt x="204" y="610"/>
                  <a:pt x="213" y="598"/>
                  <a:pt x="222" y="58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5" name="Freeform 131">
            <a:extLst>
              <a:ext uri="{FF2B5EF4-FFF2-40B4-BE49-F238E27FC236}">
                <a16:creationId xmlns:a16="http://schemas.microsoft.com/office/drawing/2014/main" id="{987A8639-79E9-4DA6-97DB-090188E03CF0}"/>
              </a:ext>
            </a:extLst>
          </p:cNvPr>
          <p:cNvSpPr>
            <a:spLocks/>
          </p:cNvSpPr>
          <p:nvPr/>
        </p:nvSpPr>
        <p:spPr bwMode="auto">
          <a:xfrm>
            <a:off x="6375400" y="4092575"/>
            <a:ext cx="617538" cy="644525"/>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6" name="Freeform 132">
            <a:extLst>
              <a:ext uri="{FF2B5EF4-FFF2-40B4-BE49-F238E27FC236}">
                <a16:creationId xmlns:a16="http://schemas.microsoft.com/office/drawing/2014/main" id="{EEFF189C-C56C-4985-A906-E8B35DA44E9A}"/>
              </a:ext>
            </a:extLst>
          </p:cNvPr>
          <p:cNvSpPr>
            <a:spLocks/>
          </p:cNvSpPr>
          <p:nvPr/>
        </p:nvSpPr>
        <p:spPr bwMode="auto">
          <a:xfrm>
            <a:off x="8048625" y="4306888"/>
            <a:ext cx="557213" cy="490538"/>
          </a:xfrm>
          <a:custGeom>
            <a:avLst/>
            <a:gdLst>
              <a:gd name="T0" fmla="*/ 200 w 402"/>
              <a:gd name="T1" fmla="*/ 195 h 354"/>
              <a:gd name="T2" fmla="*/ 262 w 402"/>
              <a:gd name="T3" fmla="*/ 185 h 354"/>
              <a:gd name="T4" fmla="*/ 269 w 402"/>
              <a:gd name="T5" fmla="*/ 187 h 354"/>
              <a:gd name="T6" fmla="*/ 400 w 402"/>
              <a:gd name="T7" fmla="*/ 189 h 354"/>
              <a:gd name="T8" fmla="*/ 400 w 402"/>
              <a:gd name="T9" fmla="*/ 289 h 354"/>
              <a:gd name="T10" fmla="*/ 329 w 402"/>
              <a:gd name="T11" fmla="*/ 352 h 354"/>
              <a:gd name="T12" fmla="*/ 135 w 402"/>
              <a:gd name="T13" fmla="*/ 351 h 354"/>
              <a:gd name="T14" fmla="*/ 90 w 402"/>
              <a:gd name="T15" fmla="*/ 328 h 354"/>
              <a:gd name="T16" fmla="*/ 65 w 402"/>
              <a:gd name="T17" fmla="*/ 294 h 354"/>
              <a:gd name="T18" fmla="*/ 42 w 402"/>
              <a:gd name="T19" fmla="*/ 95 h 354"/>
              <a:gd name="T20" fmla="*/ 54 w 402"/>
              <a:gd name="T21" fmla="*/ 76 h 354"/>
              <a:gd name="T22" fmla="*/ 175 w 402"/>
              <a:gd name="T23" fmla="*/ 0 h 354"/>
              <a:gd name="T24" fmla="*/ 146 w 402"/>
              <a:gd name="T25" fmla="*/ 74 h 354"/>
              <a:gd name="T26" fmla="*/ 140 w 402"/>
              <a:gd name="T27" fmla="*/ 188 h 354"/>
              <a:gd name="T28" fmla="*/ 193 w 402"/>
              <a:gd name="T29" fmla="*/ 296 h 354"/>
              <a:gd name="T30" fmla="*/ 213 w 402"/>
              <a:gd name="T31" fmla="*/ 327 h 354"/>
              <a:gd name="T32" fmla="*/ 226 w 402"/>
              <a:gd name="T33" fmla="*/ 291 h 354"/>
              <a:gd name="T34" fmla="*/ 200 w 402"/>
              <a:gd name="T35" fmla="*/ 19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354">
                <a:moveTo>
                  <a:pt x="200" y="195"/>
                </a:moveTo>
                <a:cubicBezTo>
                  <a:pt x="217" y="184"/>
                  <a:pt x="236" y="165"/>
                  <a:pt x="262" y="185"/>
                </a:cubicBezTo>
                <a:cubicBezTo>
                  <a:pt x="264" y="187"/>
                  <a:pt x="267" y="188"/>
                  <a:pt x="269" y="187"/>
                </a:cubicBezTo>
                <a:cubicBezTo>
                  <a:pt x="311" y="169"/>
                  <a:pt x="354" y="183"/>
                  <a:pt x="400" y="189"/>
                </a:cubicBezTo>
                <a:cubicBezTo>
                  <a:pt x="400" y="219"/>
                  <a:pt x="402" y="254"/>
                  <a:pt x="400" y="289"/>
                </a:cubicBezTo>
                <a:cubicBezTo>
                  <a:pt x="398" y="327"/>
                  <a:pt x="368" y="352"/>
                  <a:pt x="329" y="352"/>
                </a:cubicBezTo>
                <a:cubicBezTo>
                  <a:pt x="264" y="352"/>
                  <a:pt x="199" y="354"/>
                  <a:pt x="135" y="351"/>
                </a:cubicBezTo>
                <a:cubicBezTo>
                  <a:pt x="119" y="351"/>
                  <a:pt x="103" y="339"/>
                  <a:pt x="90" y="328"/>
                </a:cubicBezTo>
                <a:cubicBezTo>
                  <a:pt x="79" y="320"/>
                  <a:pt x="75" y="303"/>
                  <a:pt x="65" y="294"/>
                </a:cubicBezTo>
                <a:cubicBezTo>
                  <a:pt x="0" y="234"/>
                  <a:pt x="23" y="164"/>
                  <a:pt x="42" y="95"/>
                </a:cubicBezTo>
                <a:cubicBezTo>
                  <a:pt x="44" y="88"/>
                  <a:pt x="48" y="80"/>
                  <a:pt x="54" y="76"/>
                </a:cubicBezTo>
                <a:cubicBezTo>
                  <a:pt x="94" y="50"/>
                  <a:pt x="134" y="26"/>
                  <a:pt x="175" y="0"/>
                </a:cubicBezTo>
                <a:cubicBezTo>
                  <a:pt x="189" y="38"/>
                  <a:pt x="167" y="56"/>
                  <a:pt x="146" y="74"/>
                </a:cubicBezTo>
                <a:cubicBezTo>
                  <a:pt x="112" y="105"/>
                  <a:pt x="114" y="151"/>
                  <a:pt x="140" y="188"/>
                </a:cubicBezTo>
                <a:cubicBezTo>
                  <a:pt x="163" y="220"/>
                  <a:pt x="175" y="260"/>
                  <a:pt x="193" y="296"/>
                </a:cubicBezTo>
                <a:cubicBezTo>
                  <a:pt x="199" y="307"/>
                  <a:pt x="206" y="317"/>
                  <a:pt x="213" y="327"/>
                </a:cubicBezTo>
                <a:cubicBezTo>
                  <a:pt x="218" y="315"/>
                  <a:pt x="228" y="302"/>
                  <a:pt x="226" y="291"/>
                </a:cubicBezTo>
                <a:cubicBezTo>
                  <a:pt x="220" y="259"/>
                  <a:pt x="210" y="228"/>
                  <a:pt x="20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7" name="Freeform 133">
            <a:extLst>
              <a:ext uri="{FF2B5EF4-FFF2-40B4-BE49-F238E27FC236}">
                <a16:creationId xmlns:a16="http://schemas.microsoft.com/office/drawing/2014/main" id="{7606F799-1939-4C03-BEA9-F4B3D57A07CF}"/>
              </a:ext>
            </a:extLst>
          </p:cNvPr>
          <p:cNvSpPr>
            <a:spLocks/>
          </p:cNvSpPr>
          <p:nvPr/>
        </p:nvSpPr>
        <p:spPr bwMode="auto">
          <a:xfrm>
            <a:off x="6540500" y="4354513"/>
            <a:ext cx="782638" cy="595313"/>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8" name="Freeform 134">
            <a:extLst>
              <a:ext uri="{FF2B5EF4-FFF2-40B4-BE49-F238E27FC236}">
                <a16:creationId xmlns:a16="http://schemas.microsoft.com/office/drawing/2014/main" id="{0AA7D0DA-2596-403E-82BA-385F1FB3CBDB}"/>
              </a:ext>
            </a:extLst>
          </p:cNvPr>
          <p:cNvSpPr>
            <a:spLocks noEditPoints="1"/>
          </p:cNvSpPr>
          <p:nvPr/>
        </p:nvSpPr>
        <p:spPr bwMode="auto">
          <a:xfrm>
            <a:off x="9634538" y="4560888"/>
            <a:ext cx="407988" cy="422275"/>
          </a:xfrm>
          <a:custGeom>
            <a:avLst/>
            <a:gdLst>
              <a:gd name="T0" fmla="*/ 224 w 294"/>
              <a:gd name="T1" fmla="*/ 0 h 304"/>
              <a:gd name="T2" fmla="*/ 217 w 294"/>
              <a:gd name="T3" fmla="*/ 60 h 304"/>
              <a:gd name="T4" fmla="*/ 230 w 294"/>
              <a:gd name="T5" fmla="*/ 254 h 304"/>
              <a:gd name="T6" fmla="*/ 48 w 294"/>
              <a:gd name="T7" fmla="*/ 242 h 304"/>
              <a:gd name="T8" fmla="*/ 76 w 294"/>
              <a:gd name="T9" fmla="*/ 61 h 304"/>
              <a:gd name="T10" fmla="*/ 63 w 294"/>
              <a:gd name="T11" fmla="*/ 0 h 304"/>
              <a:gd name="T12" fmla="*/ 224 w 294"/>
              <a:gd name="T13" fmla="*/ 0 h 304"/>
              <a:gd name="T14" fmla="*/ 84 w 294"/>
              <a:gd name="T15" fmla="*/ 143 h 304"/>
              <a:gd name="T16" fmla="*/ 106 w 294"/>
              <a:gd name="T17" fmla="*/ 223 h 304"/>
              <a:gd name="T18" fmla="*/ 179 w 294"/>
              <a:gd name="T19" fmla="*/ 221 h 304"/>
              <a:gd name="T20" fmla="*/ 205 w 294"/>
              <a:gd name="T21" fmla="*/ 143 h 304"/>
              <a:gd name="T22" fmla="*/ 144 w 294"/>
              <a:gd name="T23" fmla="*/ 98 h 304"/>
              <a:gd name="T24" fmla="*/ 84 w 294"/>
              <a:gd name="T25" fmla="*/ 14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04">
                <a:moveTo>
                  <a:pt x="224" y="0"/>
                </a:moveTo>
                <a:cubicBezTo>
                  <a:pt x="221" y="20"/>
                  <a:pt x="219" y="38"/>
                  <a:pt x="217" y="60"/>
                </a:cubicBezTo>
                <a:cubicBezTo>
                  <a:pt x="276" y="104"/>
                  <a:pt x="294" y="192"/>
                  <a:pt x="230" y="254"/>
                </a:cubicBezTo>
                <a:cubicBezTo>
                  <a:pt x="178" y="304"/>
                  <a:pt x="92" y="298"/>
                  <a:pt x="48" y="242"/>
                </a:cubicBezTo>
                <a:cubicBezTo>
                  <a:pt x="0" y="181"/>
                  <a:pt x="14" y="103"/>
                  <a:pt x="76" y="61"/>
                </a:cubicBezTo>
                <a:cubicBezTo>
                  <a:pt x="72" y="40"/>
                  <a:pt x="68" y="22"/>
                  <a:pt x="63" y="0"/>
                </a:cubicBezTo>
                <a:cubicBezTo>
                  <a:pt x="119" y="0"/>
                  <a:pt x="168" y="0"/>
                  <a:pt x="224" y="0"/>
                </a:cubicBezTo>
                <a:close/>
                <a:moveTo>
                  <a:pt x="84" y="143"/>
                </a:moveTo>
                <a:cubicBezTo>
                  <a:pt x="91" y="168"/>
                  <a:pt x="98" y="195"/>
                  <a:pt x="106" y="223"/>
                </a:cubicBezTo>
                <a:cubicBezTo>
                  <a:pt x="129" y="199"/>
                  <a:pt x="158" y="205"/>
                  <a:pt x="179" y="221"/>
                </a:cubicBezTo>
                <a:cubicBezTo>
                  <a:pt x="188" y="193"/>
                  <a:pt x="197" y="166"/>
                  <a:pt x="205" y="143"/>
                </a:cubicBezTo>
                <a:cubicBezTo>
                  <a:pt x="185" y="128"/>
                  <a:pt x="161" y="111"/>
                  <a:pt x="144" y="98"/>
                </a:cubicBezTo>
                <a:cubicBezTo>
                  <a:pt x="124" y="113"/>
                  <a:pt x="102" y="129"/>
                  <a:pt x="84" y="14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89" name="Freeform 135">
            <a:extLst>
              <a:ext uri="{FF2B5EF4-FFF2-40B4-BE49-F238E27FC236}">
                <a16:creationId xmlns:a16="http://schemas.microsoft.com/office/drawing/2014/main" id="{F60E83CB-162D-427F-9929-0129EC515F04}"/>
              </a:ext>
            </a:extLst>
          </p:cNvPr>
          <p:cNvSpPr>
            <a:spLocks/>
          </p:cNvSpPr>
          <p:nvPr/>
        </p:nvSpPr>
        <p:spPr bwMode="auto">
          <a:xfrm>
            <a:off x="9353550" y="5575300"/>
            <a:ext cx="314325" cy="882650"/>
          </a:xfrm>
          <a:custGeom>
            <a:avLst/>
            <a:gdLst>
              <a:gd name="T0" fmla="*/ 36 w 227"/>
              <a:gd name="T1" fmla="*/ 0 h 637"/>
              <a:gd name="T2" fmla="*/ 89 w 227"/>
              <a:gd name="T3" fmla="*/ 54 h 637"/>
              <a:gd name="T4" fmla="*/ 93 w 227"/>
              <a:gd name="T5" fmla="*/ 125 h 637"/>
              <a:gd name="T6" fmla="*/ 222 w 227"/>
              <a:gd name="T7" fmla="*/ 576 h 637"/>
              <a:gd name="T8" fmla="*/ 226 w 227"/>
              <a:gd name="T9" fmla="*/ 595 h 637"/>
              <a:gd name="T10" fmla="*/ 212 w 227"/>
              <a:gd name="T11" fmla="*/ 637 h 637"/>
              <a:gd name="T12" fmla="*/ 183 w 227"/>
              <a:gd name="T13" fmla="*/ 607 h 637"/>
              <a:gd name="T14" fmla="*/ 72 w 227"/>
              <a:gd name="T15" fmla="*/ 226 h 637"/>
              <a:gd name="T16" fmla="*/ 46 w 227"/>
              <a:gd name="T17" fmla="*/ 135 h 637"/>
              <a:gd name="T18" fmla="*/ 12 w 227"/>
              <a:gd name="T19" fmla="*/ 75 h 637"/>
              <a:gd name="T20" fmla="*/ 5 w 227"/>
              <a:gd name="T21" fmla="*/ 25 h 637"/>
              <a:gd name="T22" fmla="*/ 36 w 227"/>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637">
                <a:moveTo>
                  <a:pt x="36" y="0"/>
                </a:moveTo>
                <a:cubicBezTo>
                  <a:pt x="75" y="1"/>
                  <a:pt x="91" y="23"/>
                  <a:pt x="89" y="54"/>
                </a:cubicBezTo>
                <a:cubicBezTo>
                  <a:pt x="87" y="78"/>
                  <a:pt x="87" y="103"/>
                  <a:pt x="93" y="125"/>
                </a:cubicBezTo>
                <a:cubicBezTo>
                  <a:pt x="135" y="276"/>
                  <a:pt x="178" y="426"/>
                  <a:pt x="222" y="576"/>
                </a:cubicBezTo>
                <a:cubicBezTo>
                  <a:pt x="223" y="582"/>
                  <a:pt x="227" y="589"/>
                  <a:pt x="226" y="595"/>
                </a:cubicBezTo>
                <a:cubicBezTo>
                  <a:pt x="223" y="609"/>
                  <a:pt x="217" y="623"/>
                  <a:pt x="212" y="637"/>
                </a:cubicBezTo>
                <a:cubicBezTo>
                  <a:pt x="202" y="627"/>
                  <a:pt x="186" y="619"/>
                  <a:pt x="183" y="607"/>
                </a:cubicBezTo>
                <a:cubicBezTo>
                  <a:pt x="144" y="481"/>
                  <a:pt x="108" y="353"/>
                  <a:pt x="72" y="226"/>
                </a:cubicBezTo>
                <a:cubicBezTo>
                  <a:pt x="63" y="195"/>
                  <a:pt x="57" y="164"/>
                  <a:pt x="46" y="135"/>
                </a:cubicBezTo>
                <a:cubicBezTo>
                  <a:pt x="38" y="114"/>
                  <a:pt x="21" y="96"/>
                  <a:pt x="12" y="75"/>
                </a:cubicBezTo>
                <a:cubicBezTo>
                  <a:pt x="6" y="60"/>
                  <a:pt x="0" y="39"/>
                  <a:pt x="5" y="25"/>
                </a:cubicBezTo>
                <a:cubicBezTo>
                  <a:pt x="10" y="12"/>
                  <a:pt x="29" y="5"/>
                  <a:pt x="36"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0" name="Freeform 136">
            <a:extLst>
              <a:ext uri="{FF2B5EF4-FFF2-40B4-BE49-F238E27FC236}">
                <a16:creationId xmlns:a16="http://schemas.microsoft.com/office/drawing/2014/main" id="{377C8525-DD5B-4B9D-B8D6-E28C37DBD638}"/>
              </a:ext>
            </a:extLst>
          </p:cNvPr>
          <p:cNvSpPr>
            <a:spLocks/>
          </p:cNvSpPr>
          <p:nvPr/>
        </p:nvSpPr>
        <p:spPr bwMode="auto">
          <a:xfrm>
            <a:off x="9766300" y="4081463"/>
            <a:ext cx="354013" cy="433388"/>
          </a:xfrm>
          <a:custGeom>
            <a:avLst/>
            <a:gdLst>
              <a:gd name="T0" fmla="*/ 0 w 255"/>
              <a:gd name="T1" fmla="*/ 311 h 312"/>
              <a:gd name="T2" fmla="*/ 188 w 255"/>
              <a:gd name="T3" fmla="*/ 0 h 312"/>
              <a:gd name="T4" fmla="*/ 255 w 255"/>
              <a:gd name="T5" fmla="*/ 92 h 312"/>
              <a:gd name="T6" fmla="*/ 124 w 255"/>
              <a:gd name="T7" fmla="*/ 298 h 312"/>
              <a:gd name="T8" fmla="*/ 99 w 255"/>
              <a:gd name="T9" fmla="*/ 311 h 312"/>
              <a:gd name="T10" fmla="*/ 0 w 255"/>
              <a:gd name="T11" fmla="*/ 311 h 312"/>
            </a:gdLst>
            <a:ahLst/>
            <a:cxnLst>
              <a:cxn ang="0">
                <a:pos x="T0" y="T1"/>
              </a:cxn>
              <a:cxn ang="0">
                <a:pos x="T2" y="T3"/>
              </a:cxn>
              <a:cxn ang="0">
                <a:pos x="T4" y="T5"/>
              </a:cxn>
              <a:cxn ang="0">
                <a:pos x="T6" y="T7"/>
              </a:cxn>
              <a:cxn ang="0">
                <a:pos x="T8" y="T9"/>
              </a:cxn>
              <a:cxn ang="0">
                <a:pos x="T10" y="T11"/>
              </a:cxn>
            </a:cxnLst>
            <a:rect l="0" t="0" r="r" b="b"/>
            <a:pathLst>
              <a:path w="255" h="312">
                <a:moveTo>
                  <a:pt x="0" y="311"/>
                </a:moveTo>
                <a:cubicBezTo>
                  <a:pt x="64" y="205"/>
                  <a:pt x="125" y="104"/>
                  <a:pt x="188" y="0"/>
                </a:cubicBezTo>
                <a:cubicBezTo>
                  <a:pt x="211" y="32"/>
                  <a:pt x="232" y="61"/>
                  <a:pt x="255" y="92"/>
                </a:cubicBezTo>
                <a:cubicBezTo>
                  <a:pt x="212" y="161"/>
                  <a:pt x="168" y="230"/>
                  <a:pt x="124" y="298"/>
                </a:cubicBezTo>
                <a:cubicBezTo>
                  <a:pt x="119" y="305"/>
                  <a:pt x="107" y="310"/>
                  <a:pt x="99" y="311"/>
                </a:cubicBezTo>
                <a:cubicBezTo>
                  <a:pt x="68" y="312"/>
                  <a:pt x="38" y="311"/>
                  <a:pt x="0" y="3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1" name="Freeform 137">
            <a:extLst>
              <a:ext uri="{FF2B5EF4-FFF2-40B4-BE49-F238E27FC236}">
                <a16:creationId xmlns:a16="http://schemas.microsoft.com/office/drawing/2014/main" id="{370DF5AC-0D95-4B6D-A1AA-39CA9C319D15}"/>
              </a:ext>
            </a:extLst>
          </p:cNvPr>
          <p:cNvSpPr>
            <a:spLocks noEditPoints="1"/>
          </p:cNvSpPr>
          <p:nvPr/>
        </p:nvSpPr>
        <p:spPr bwMode="auto">
          <a:xfrm>
            <a:off x="8113713" y="4845050"/>
            <a:ext cx="490538" cy="114300"/>
          </a:xfrm>
          <a:custGeom>
            <a:avLst/>
            <a:gdLst>
              <a:gd name="T0" fmla="*/ 0 w 354"/>
              <a:gd name="T1" fmla="*/ 0 h 82"/>
              <a:gd name="T2" fmla="*/ 354 w 354"/>
              <a:gd name="T3" fmla="*/ 0 h 82"/>
              <a:gd name="T4" fmla="*/ 354 w 354"/>
              <a:gd name="T5" fmla="*/ 82 h 82"/>
              <a:gd name="T6" fmla="*/ 0 w 354"/>
              <a:gd name="T7" fmla="*/ 82 h 82"/>
              <a:gd name="T8" fmla="*/ 0 w 354"/>
              <a:gd name="T9" fmla="*/ 0 h 82"/>
              <a:gd name="T10" fmla="*/ 351 w 354"/>
              <a:gd name="T11" fmla="*/ 44 h 82"/>
              <a:gd name="T12" fmla="*/ 309 w 354"/>
              <a:gd name="T13" fmla="*/ 12 h 82"/>
              <a:gd name="T14" fmla="*/ 276 w 354"/>
              <a:gd name="T15" fmla="*/ 36 h 82"/>
              <a:gd name="T16" fmla="*/ 305 w 354"/>
              <a:gd name="T17" fmla="*/ 68 h 82"/>
              <a:gd name="T18" fmla="*/ 351 w 354"/>
              <a:gd name="T19"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82">
                <a:moveTo>
                  <a:pt x="0" y="0"/>
                </a:moveTo>
                <a:cubicBezTo>
                  <a:pt x="120" y="0"/>
                  <a:pt x="235" y="0"/>
                  <a:pt x="354" y="0"/>
                </a:cubicBezTo>
                <a:cubicBezTo>
                  <a:pt x="354" y="27"/>
                  <a:pt x="354" y="53"/>
                  <a:pt x="354" y="82"/>
                </a:cubicBezTo>
                <a:cubicBezTo>
                  <a:pt x="237" y="82"/>
                  <a:pt x="119" y="82"/>
                  <a:pt x="0" y="82"/>
                </a:cubicBezTo>
                <a:cubicBezTo>
                  <a:pt x="0" y="55"/>
                  <a:pt x="0" y="29"/>
                  <a:pt x="0" y="0"/>
                </a:cubicBezTo>
                <a:close/>
                <a:moveTo>
                  <a:pt x="351" y="44"/>
                </a:moveTo>
                <a:cubicBezTo>
                  <a:pt x="331" y="28"/>
                  <a:pt x="321" y="12"/>
                  <a:pt x="309" y="12"/>
                </a:cubicBezTo>
                <a:cubicBezTo>
                  <a:pt x="298" y="11"/>
                  <a:pt x="287" y="27"/>
                  <a:pt x="276" y="36"/>
                </a:cubicBezTo>
                <a:cubicBezTo>
                  <a:pt x="286" y="47"/>
                  <a:pt x="294" y="65"/>
                  <a:pt x="305" y="68"/>
                </a:cubicBezTo>
                <a:cubicBezTo>
                  <a:pt x="315" y="70"/>
                  <a:pt x="329" y="56"/>
                  <a:pt x="351" y="4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2" name="Freeform 138">
            <a:extLst>
              <a:ext uri="{FF2B5EF4-FFF2-40B4-BE49-F238E27FC236}">
                <a16:creationId xmlns:a16="http://schemas.microsoft.com/office/drawing/2014/main" id="{5D306270-A93F-4E43-BF7E-9DE0B9703EA8}"/>
              </a:ext>
            </a:extLst>
          </p:cNvPr>
          <p:cNvSpPr>
            <a:spLocks/>
          </p:cNvSpPr>
          <p:nvPr/>
        </p:nvSpPr>
        <p:spPr bwMode="auto">
          <a:xfrm>
            <a:off x="8210550" y="2676525"/>
            <a:ext cx="261938" cy="276225"/>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3" name="Freeform 139">
            <a:extLst>
              <a:ext uri="{FF2B5EF4-FFF2-40B4-BE49-F238E27FC236}">
                <a16:creationId xmlns:a16="http://schemas.microsoft.com/office/drawing/2014/main" id="{DFF8A3EB-7276-4CFA-B9FD-857A16E9606C}"/>
              </a:ext>
            </a:extLst>
          </p:cNvPr>
          <p:cNvSpPr>
            <a:spLocks/>
          </p:cNvSpPr>
          <p:nvPr/>
        </p:nvSpPr>
        <p:spPr bwMode="auto">
          <a:xfrm>
            <a:off x="9555163" y="4081463"/>
            <a:ext cx="244475" cy="407988"/>
          </a:xfrm>
          <a:custGeom>
            <a:avLst/>
            <a:gdLst>
              <a:gd name="T0" fmla="*/ 62 w 176"/>
              <a:gd name="T1" fmla="*/ 0 h 294"/>
              <a:gd name="T2" fmla="*/ 171 w 176"/>
              <a:gd name="T3" fmla="*/ 181 h 294"/>
              <a:gd name="T4" fmla="*/ 172 w 176"/>
              <a:gd name="T5" fmla="*/ 209 h 294"/>
              <a:gd name="T6" fmla="*/ 122 w 176"/>
              <a:gd name="T7" fmla="*/ 294 h 294"/>
              <a:gd name="T8" fmla="*/ 4 w 176"/>
              <a:gd name="T9" fmla="*/ 106 h 294"/>
              <a:gd name="T10" fmla="*/ 5 w 176"/>
              <a:gd name="T11" fmla="*/ 79 h 294"/>
              <a:gd name="T12" fmla="*/ 62 w 176"/>
              <a:gd name="T13" fmla="*/ 0 h 294"/>
            </a:gdLst>
            <a:ahLst/>
            <a:cxnLst>
              <a:cxn ang="0">
                <a:pos x="T0" y="T1"/>
              </a:cxn>
              <a:cxn ang="0">
                <a:pos x="T2" y="T3"/>
              </a:cxn>
              <a:cxn ang="0">
                <a:pos x="T4" y="T5"/>
              </a:cxn>
              <a:cxn ang="0">
                <a:pos x="T6" y="T7"/>
              </a:cxn>
              <a:cxn ang="0">
                <a:pos x="T8" y="T9"/>
              </a:cxn>
              <a:cxn ang="0">
                <a:pos x="T10" y="T11"/>
              </a:cxn>
              <a:cxn ang="0">
                <a:pos x="T12" y="T13"/>
              </a:cxn>
            </a:cxnLst>
            <a:rect l="0" t="0" r="r" b="b"/>
            <a:pathLst>
              <a:path w="176" h="294">
                <a:moveTo>
                  <a:pt x="62" y="0"/>
                </a:moveTo>
                <a:cubicBezTo>
                  <a:pt x="100" y="63"/>
                  <a:pt x="136" y="122"/>
                  <a:pt x="171" y="181"/>
                </a:cubicBezTo>
                <a:cubicBezTo>
                  <a:pt x="175" y="189"/>
                  <a:pt x="176" y="202"/>
                  <a:pt x="172" y="209"/>
                </a:cubicBezTo>
                <a:cubicBezTo>
                  <a:pt x="158" y="237"/>
                  <a:pt x="141" y="263"/>
                  <a:pt x="122" y="294"/>
                </a:cubicBezTo>
                <a:cubicBezTo>
                  <a:pt x="80" y="228"/>
                  <a:pt x="41" y="167"/>
                  <a:pt x="4" y="106"/>
                </a:cubicBezTo>
                <a:cubicBezTo>
                  <a:pt x="0" y="99"/>
                  <a:pt x="1" y="85"/>
                  <a:pt x="5" y="79"/>
                </a:cubicBezTo>
                <a:cubicBezTo>
                  <a:pt x="22" y="53"/>
                  <a:pt x="41" y="28"/>
                  <a:pt x="62"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4" name="Freeform 140">
            <a:extLst>
              <a:ext uri="{FF2B5EF4-FFF2-40B4-BE49-F238E27FC236}">
                <a16:creationId xmlns:a16="http://schemas.microsoft.com/office/drawing/2014/main" id="{BAD68A42-08EB-461E-A256-EBF9A33FCF7B}"/>
              </a:ext>
            </a:extLst>
          </p:cNvPr>
          <p:cNvSpPr>
            <a:spLocks/>
          </p:cNvSpPr>
          <p:nvPr/>
        </p:nvSpPr>
        <p:spPr bwMode="auto">
          <a:xfrm>
            <a:off x="9675813" y="4040188"/>
            <a:ext cx="322263" cy="157163"/>
          </a:xfrm>
          <a:custGeom>
            <a:avLst/>
            <a:gdLst>
              <a:gd name="T0" fmla="*/ 0 w 232"/>
              <a:gd name="T1" fmla="*/ 0 h 114"/>
              <a:gd name="T2" fmla="*/ 232 w 232"/>
              <a:gd name="T3" fmla="*/ 0 h 114"/>
              <a:gd name="T4" fmla="*/ 147 w 232"/>
              <a:gd name="T5" fmla="*/ 103 h 114"/>
              <a:gd name="T6" fmla="*/ 0 w 232"/>
              <a:gd name="T7" fmla="*/ 0 h 114"/>
            </a:gdLst>
            <a:ahLst/>
            <a:cxnLst>
              <a:cxn ang="0">
                <a:pos x="T0" y="T1"/>
              </a:cxn>
              <a:cxn ang="0">
                <a:pos x="T2" y="T3"/>
              </a:cxn>
              <a:cxn ang="0">
                <a:pos x="T4" y="T5"/>
              </a:cxn>
              <a:cxn ang="0">
                <a:pos x="T6" y="T7"/>
              </a:cxn>
            </a:cxnLst>
            <a:rect l="0" t="0" r="r" b="b"/>
            <a:pathLst>
              <a:path w="232" h="114">
                <a:moveTo>
                  <a:pt x="0" y="0"/>
                </a:moveTo>
                <a:cubicBezTo>
                  <a:pt x="77" y="0"/>
                  <a:pt x="150" y="0"/>
                  <a:pt x="232" y="0"/>
                </a:cubicBezTo>
                <a:cubicBezTo>
                  <a:pt x="198" y="36"/>
                  <a:pt x="200" y="96"/>
                  <a:pt x="147" y="103"/>
                </a:cubicBezTo>
                <a:cubicBezTo>
                  <a:pt x="58" y="114"/>
                  <a:pt x="55" y="108"/>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5" name="Freeform 141">
            <a:extLst>
              <a:ext uri="{FF2B5EF4-FFF2-40B4-BE49-F238E27FC236}">
                <a16:creationId xmlns:a16="http://schemas.microsoft.com/office/drawing/2014/main" id="{BD0B7DEE-FBCF-4521-B6EC-E887B17D8CA4}"/>
              </a:ext>
            </a:extLst>
          </p:cNvPr>
          <p:cNvSpPr>
            <a:spLocks/>
          </p:cNvSpPr>
          <p:nvPr/>
        </p:nvSpPr>
        <p:spPr bwMode="auto">
          <a:xfrm>
            <a:off x="10015538" y="2528888"/>
            <a:ext cx="279400" cy="279400"/>
          </a:xfrm>
          <a:custGeom>
            <a:avLst/>
            <a:gdLst>
              <a:gd name="T0" fmla="*/ 201 w 201"/>
              <a:gd name="T1" fmla="*/ 201 h 201"/>
              <a:gd name="T2" fmla="*/ 158 w 201"/>
              <a:gd name="T3" fmla="*/ 201 h 201"/>
              <a:gd name="T4" fmla="*/ 158 w 201"/>
              <a:gd name="T5" fmla="*/ 45 h 201"/>
              <a:gd name="T6" fmla="*/ 0 w 201"/>
              <a:gd name="T7" fmla="*/ 45 h 201"/>
              <a:gd name="T8" fmla="*/ 0 w 201"/>
              <a:gd name="T9" fmla="*/ 0 h 201"/>
              <a:gd name="T10" fmla="*/ 201 w 201"/>
              <a:gd name="T11" fmla="*/ 0 h 201"/>
              <a:gd name="T12" fmla="*/ 201 w 20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01" h="201">
                <a:moveTo>
                  <a:pt x="201" y="201"/>
                </a:moveTo>
                <a:cubicBezTo>
                  <a:pt x="186" y="201"/>
                  <a:pt x="174" y="201"/>
                  <a:pt x="158" y="201"/>
                </a:cubicBezTo>
                <a:cubicBezTo>
                  <a:pt x="158" y="149"/>
                  <a:pt x="158" y="100"/>
                  <a:pt x="158" y="45"/>
                </a:cubicBezTo>
                <a:cubicBezTo>
                  <a:pt x="104" y="45"/>
                  <a:pt x="53" y="45"/>
                  <a:pt x="0" y="45"/>
                </a:cubicBezTo>
                <a:cubicBezTo>
                  <a:pt x="0" y="28"/>
                  <a:pt x="0" y="15"/>
                  <a:pt x="0" y="0"/>
                </a:cubicBezTo>
                <a:cubicBezTo>
                  <a:pt x="66" y="0"/>
                  <a:pt x="133" y="0"/>
                  <a:pt x="201" y="0"/>
                </a:cubicBezTo>
                <a:cubicBezTo>
                  <a:pt x="201" y="66"/>
                  <a:pt x="201" y="131"/>
                  <a:pt x="201" y="20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6" name="Freeform 142">
            <a:extLst>
              <a:ext uri="{FF2B5EF4-FFF2-40B4-BE49-F238E27FC236}">
                <a16:creationId xmlns:a16="http://schemas.microsoft.com/office/drawing/2014/main" id="{20CD2AB9-D3A7-4364-AD50-513ABCC2B5B5}"/>
              </a:ext>
            </a:extLst>
          </p:cNvPr>
          <p:cNvSpPr>
            <a:spLocks/>
          </p:cNvSpPr>
          <p:nvPr/>
        </p:nvSpPr>
        <p:spPr bwMode="auto">
          <a:xfrm>
            <a:off x="9375775" y="2528888"/>
            <a:ext cx="277813" cy="277813"/>
          </a:xfrm>
          <a:custGeom>
            <a:avLst/>
            <a:gdLst>
              <a:gd name="T0" fmla="*/ 201 w 201"/>
              <a:gd name="T1" fmla="*/ 0 h 200"/>
              <a:gd name="T2" fmla="*/ 201 w 201"/>
              <a:gd name="T3" fmla="*/ 43 h 200"/>
              <a:gd name="T4" fmla="*/ 46 w 201"/>
              <a:gd name="T5" fmla="*/ 43 h 200"/>
              <a:gd name="T6" fmla="*/ 46 w 201"/>
              <a:gd name="T7" fmla="*/ 200 h 200"/>
              <a:gd name="T8" fmla="*/ 0 w 201"/>
              <a:gd name="T9" fmla="*/ 200 h 200"/>
              <a:gd name="T10" fmla="*/ 0 w 201"/>
              <a:gd name="T11" fmla="*/ 0 h 200"/>
              <a:gd name="T12" fmla="*/ 201 w 201"/>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01" h="200">
                <a:moveTo>
                  <a:pt x="201" y="0"/>
                </a:moveTo>
                <a:cubicBezTo>
                  <a:pt x="201" y="14"/>
                  <a:pt x="201" y="26"/>
                  <a:pt x="201" y="43"/>
                </a:cubicBezTo>
                <a:cubicBezTo>
                  <a:pt x="151" y="43"/>
                  <a:pt x="101" y="43"/>
                  <a:pt x="46" y="43"/>
                </a:cubicBezTo>
                <a:cubicBezTo>
                  <a:pt x="46" y="97"/>
                  <a:pt x="46" y="148"/>
                  <a:pt x="46" y="200"/>
                </a:cubicBezTo>
                <a:cubicBezTo>
                  <a:pt x="28" y="200"/>
                  <a:pt x="16" y="200"/>
                  <a:pt x="0" y="200"/>
                </a:cubicBezTo>
                <a:cubicBezTo>
                  <a:pt x="0" y="134"/>
                  <a:pt x="0" y="69"/>
                  <a:pt x="0" y="0"/>
                </a:cubicBezTo>
                <a:cubicBezTo>
                  <a:pt x="65" y="0"/>
                  <a:pt x="130" y="0"/>
                  <a:pt x="20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7" name="Freeform 143">
            <a:extLst>
              <a:ext uri="{FF2B5EF4-FFF2-40B4-BE49-F238E27FC236}">
                <a16:creationId xmlns:a16="http://schemas.microsoft.com/office/drawing/2014/main" id="{BC48671C-3E0A-4FB3-AF4E-F6A09F0C7B30}"/>
              </a:ext>
            </a:extLst>
          </p:cNvPr>
          <p:cNvSpPr>
            <a:spLocks/>
          </p:cNvSpPr>
          <p:nvPr/>
        </p:nvSpPr>
        <p:spPr bwMode="auto">
          <a:xfrm>
            <a:off x="10012363" y="3170238"/>
            <a:ext cx="284163" cy="276225"/>
          </a:xfrm>
          <a:custGeom>
            <a:avLst/>
            <a:gdLst>
              <a:gd name="T0" fmla="*/ 159 w 204"/>
              <a:gd name="T1" fmla="*/ 157 h 200"/>
              <a:gd name="T2" fmla="*/ 159 w 204"/>
              <a:gd name="T3" fmla="*/ 0 h 200"/>
              <a:gd name="T4" fmla="*/ 204 w 204"/>
              <a:gd name="T5" fmla="*/ 0 h 200"/>
              <a:gd name="T6" fmla="*/ 204 w 204"/>
              <a:gd name="T7" fmla="*/ 200 h 200"/>
              <a:gd name="T8" fmla="*/ 2 w 204"/>
              <a:gd name="T9" fmla="*/ 200 h 200"/>
              <a:gd name="T10" fmla="*/ 0 w 204"/>
              <a:gd name="T11" fmla="*/ 157 h 200"/>
              <a:gd name="T12" fmla="*/ 159 w 204"/>
              <a:gd name="T13" fmla="*/ 157 h 200"/>
            </a:gdLst>
            <a:ahLst/>
            <a:cxnLst>
              <a:cxn ang="0">
                <a:pos x="T0" y="T1"/>
              </a:cxn>
              <a:cxn ang="0">
                <a:pos x="T2" y="T3"/>
              </a:cxn>
              <a:cxn ang="0">
                <a:pos x="T4" y="T5"/>
              </a:cxn>
              <a:cxn ang="0">
                <a:pos x="T6" y="T7"/>
              </a:cxn>
              <a:cxn ang="0">
                <a:pos x="T8" y="T9"/>
              </a:cxn>
              <a:cxn ang="0">
                <a:pos x="T10" y="T11"/>
              </a:cxn>
              <a:cxn ang="0">
                <a:pos x="T12" y="T13"/>
              </a:cxn>
            </a:cxnLst>
            <a:rect l="0" t="0" r="r" b="b"/>
            <a:pathLst>
              <a:path w="204" h="200">
                <a:moveTo>
                  <a:pt x="159" y="157"/>
                </a:moveTo>
                <a:cubicBezTo>
                  <a:pt x="159" y="100"/>
                  <a:pt x="159" y="51"/>
                  <a:pt x="159" y="0"/>
                </a:cubicBezTo>
                <a:cubicBezTo>
                  <a:pt x="175" y="0"/>
                  <a:pt x="189" y="0"/>
                  <a:pt x="204" y="0"/>
                </a:cubicBezTo>
                <a:cubicBezTo>
                  <a:pt x="204" y="67"/>
                  <a:pt x="204" y="132"/>
                  <a:pt x="204" y="200"/>
                </a:cubicBezTo>
                <a:cubicBezTo>
                  <a:pt x="136" y="200"/>
                  <a:pt x="71" y="200"/>
                  <a:pt x="2" y="200"/>
                </a:cubicBezTo>
                <a:cubicBezTo>
                  <a:pt x="1" y="187"/>
                  <a:pt x="1" y="174"/>
                  <a:pt x="0" y="157"/>
                </a:cubicBezTo>
                <a:cubicBezTo>
                  <a:pt x="53" y="157"/>
                  <a:pt x="103" y="157"/>
                  <a:pt x="159" y="157"/>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8" name="Freeform 144">
            <a:extLst>
              <a:ext uri="{FF2B5EF4-FFF2-40B4-BE49-F238E27FC236}">
                <a16:creationId xmlns:a16="http://schemas.microsoft.com/office/drawing/2014/main" id="{8270B855-3357-4FFB-8AC5-82A8EF8F3553}"/>
              </a:ext>
            </a:extLst>
          </p:cNvPr>
          <p:cNvSpPr>
            <a:spLocks/>
          </p:cNvSpPr>
          <p:nvPr/>
        </p:nvSpPr>
        <p:spPr bwMode="auto">
          <a:xfrm>
            <a:off x="9375775" y="3171825"/>
            <a:ext cx="280988" cy="274638"/>
          </a:xfrm>
          <a:custGeom>
            <a:avLst/>
            <a:gdLst>
              <a:gd name="T0" fmla="*/ 44 w 203"/>
              <a:gd name="T1" fmla="*/ 154 h 199"/>
              <a:gd name="T2" fmla="*/ 200 w 203"/>
              <a:gd name="T3" fmla="*/ 154 h 199"/>
              <a:gd name="T4" fmla="*/ 203 w 203"/>
              <a:gd name="T5" fmla="*/ 199 h 199"/>
              <a:gd name="T6" fmla="*/ 0 w 203"/>
              <a:gd name="T7" fmla="*/ 199 h 199"/>
              <a:gd name="T8" fmla="*/ 0 w 203"/>
              <a:gd name="T9" fmla="*/ 0 h 199"/>
              <a:gd name="T10" fmla="*/ 44 w 203"/>
              <a:gd name="T11" fmla="*/ 0 h 199"/>
              <a:gd name="T12" fmla="*/ 44 w 203"/>
              <a:gd name="T13" fmla="*/ 154 h 199"/>
            </a:gdLst>
            <a:ahLst/>
            <a:cxnLst>
              <a:cxn ang="0">
                <a:pos x="T0" y="T1"/>
              </a:cxn>
              <a:cxn ang="0">
                <a:pos x="T2" y="T3"/>
              </a:cxn>
              <a:cxn ang="0">
                <a:pos x="T4" y="T5"/>
              </a:cxn>
              <a:cxn ang="0">
                <a:pos x="T6" y="T7"/>
              </a:cxn>
              <a:cxn ang="0">
                <a:pos x="T8" y="T9"/>
              </a:cxn>
              <a:cxn ang="0">
                <a:pos x="T10" y="T11"/>
              </a:cxn>
              <a:cxn ang="0">
                <a:pos x="T12" y="T13"/>
              </a:cxn>
            </a:cxnLst>
            <a:rect l="0" t="0" r="r" b="b"/>
            <a:pathLst>
              <a:path w="203" h="199">
                <a:moveTo>
                  <a:pt x="44" y="154"/>
                </a:moveTo>
                <a:cubicBezTo>
                  <a:pt x="98" y="154"/>
                  <a:pt x="147" y="154"/>
                  <a:pt x="200" y="154"/>
                </a:cubicBezTo>
                <a:cubicBezTo>
                  <a:pt x="201" y="169"/>
                  <a:pt x="202" y="183"/>
                  <a:pt x="203" y="199"/>
                </a:cubicBezTo>
                <a:cubicBezTo>
                  <a:pt x="134" y="199"/>
                  <a:pt x="69" y="199"/>
                  <a:pt x="0" y="199"/>
                </a:cubicBezTo>
                <a:cubicBezTo>
                  <a:pt x="0" y="133"/>
                  <a:pt x="0" y="68"/>
                  <a:pt x="0" y="0"/>
                </a:cubicBezTo>
                <a:cubicBezTo>
                  <a:pt x="13" y="0"/>
                  <a:pt x="27" y="0"/>
                  <a:pt x="44" y="0"/>
                </a:cubicBezTo>
                <a:cubicBezTo>
                  <a:pt x="44" y="50"/>
                  <a:pt x="44" y="100"/>
                  <a:pt x="44" y="15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399" name="Freeform 145">
            <a:extLst>
              <a:ext uri="{FF2B5EF4-FFF2-40B4-BE49-F238E27FC236}">
                <a16:creationId xmlns:a16="http://schemas.microsoft.com/office/drawing/2014/main" id="{8344FDF6-745E-41F5-85E5-FD964833B0A2}"/>
              </a:ext>
            </a:extLst>
          </p:cNvPr>
          <p:cNvSpPr>
            <a:spLocks/>
          </p:cNvSpPr>
          <p:nvPr/>
        </p:nvSpPr>
        <p:spPr bwMode="auto">
          <a:xfrm>
            <a:off x="9707563" y="2860675"/>
            <a:ext cx="260350" cy="254000"/>
          </a:xfrm>
          <a:custGeom>
            <a:avLst/>
            <a:gdLst>
              <a:gd name="T0" fmla="*/ 187 w 187"/>
              <a:gd name="T1" fmla="*/ 113 h 183"/>
              <a:gd name="T2" fmla="*/ 117 w 187"/>
              <a:gd name="T3" fmla="*/ 117 h 183"/>
              <a:gd name="T4" fmla="*/ 114 w 187"/>
              <a:gd name="T5" fmla="*/ 183 h 183"/>
              <a:gd name="T6" fmla="*/ 70 w 187"/>
              <a:gd name="T7" fmla="*/ 183 h 183"/>
              <a:gd name="T8" fmla="*/ 67 w 187"/>
              <a:gd name="T9" fmla="*/ 116 h 183"/>
              <a:gd name="T10" fmla="*/ 0 w 187"/>
              <a:gd name="T11" fmla="*/ 113 h 183"/>
              <a:gd name="T12" fmla="*/ 0 w 187"/>
              <a:gd name="T13" fmla="*/ 70 h 183"/>
              <a:gd name="T14" fmla="*/ 67 w 187"/>
              <a:gd name="T15" fmla="*/ 66 h 183"/>
              <a:gd name="T16" fmla="*/ 70 w 187"/>
              <a:gd name="T17" fmla="*/ 0 h 183"/>
              <a:gd name="T18" fmla="*/ 114 w 187"/>
              <a:gd name="T19" fmla="*/ 0 h 183"/>
              <a:gd name="T20" fmla="*/ 117 w 187"/>
              <a:gd name="T21" fmla="*/ 66 h 183"/>
              <a:gd name="T22" fmla="*/ 184 w 187"/>
              <a:gd name="T23" fmla="*/ 69 h 183"/>
              <a:gd name="T24" fmla="*/ 187 w 187"/>
              <a:gd name="T25"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3">
                <a:moveTo>
                  <a:pt x="187" y="113"/>
                </a:moveTo>
                <a:cubicBezTo>
                  <a:pt x="161" y="114"/>
                  <a:pt x="141" y="115"/>
                  <a:pt x="117" y="117"/>
                </a:cubicBezTo>
                <a:cubicBezTo>
                  <a:pt x="116" y="139"/>
                  <a:pt x="115" y="159"/>
                  <a:pt x="114" y="183"/>
                </a:cubicBezTo>
                <a:cubicBezTo>
                  <a:pt x="100" y="183"/>
                  <a:pt x="86" y="183"/>
                  <a:pt x="70" y="183"/>
                </a:cubicBezTo>
                <a:cubicBezTo>
                  <a:pt x="69" y="162"/>
                  <a:pt x="68" y="141"/>
                  <a:pt x="67" y="116"/>
                </a:cubicBezTo>
                <a:cubicBezTo>
                  <a:pt x="45" y="115"/>
                  <a:pt x="23" y="114"/>
                  <a:pt x="0" y="113"/>
                </a:cubicBezTo>
                <a:cubicBezTo>
                  <a:pt x="0" y="99"/>
                  <a:pt x="0" y="86"/>
                  <a:pt x="0" y="70"/>
                </a:cubicBezTo>
                <a:cubicBezTo>
                  <a:pt x="21" y="69"/>
                  <a:pt x="43" y="67"/>
                  <a:pt x="67" y="66"/>
                </a:cubicBezTo>
                <a:cubicBezTo>
                  <a:pt x="68" y="44"/>
                  <a:pt x="69" y="23"/>
                  <a:pt x="70" y="0"/>
                </a:cubicBezTo>
                <a:cubicBezTo>
                  <a:pt x="85" y="0"/>
                  <a:pt x="99" y="0"/>
                  <a:pt x="114" y="0"/>
                </a:cubicBezTo>
                <a:cubicBezTo>
                  <a:pt x="115" y="23"/>
                  <a:pt x="116" y="44"/>
                  <a:pt x="117" y="66"/>
                </a:cubicBezTo>
                <a:cubicBezTo>
                  <a:pt x="140" y="67"/>
                  <a:pt x="160" y="68"/>
                  <a:pt x="184" y="69"/>
                </a:cubicBezTo>
                <a:cubicBezTo>
                  <a:pt x="185" y="84"/>
                  <a:pt x="185" y="96"/>
                  <a:pt x="187" y="11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0" name="Freeform 146">
            <a:extLst>
              <a:ext uri="{FF2B5EF4-FFF2-40B4-BE49-F238E27FC236}">
                <a16:creationId xmlns:a16="http://schemas.microsoft.com/office/drawing/2014/main" id="{CEBF542B-26B3-4DD9-91EF-57F4DFBB87EE}"/>
              </a:ext>
            </a:extLst>
          </p:cNvPr>
          <p:cNvSpPr>
            <a:spLocks/>
          </p:cNvSpPr>
          <p:nvPr/>
        </p:nvSpPr>
        <p:spPr bwMode="auto">
          <a:xfrm>
            <a:off x="8131175" y="3967163"/>
            <a:ext cx="87313" cy="384175"/>
          </a:xfrm>
          <a:custGeom>
            <a:avLst/>
            <a:gdLst>
              <a:gd name="T0" fmla="*/ 2 w 63"/>
              <a:gd name="T1" fmla="*/ 269 h 277"/>
              <a:gd name="T2" fmla="*/ 3 w 63"/>
              <a:gd name="T3" fmla="*/ 37 h 277"/>
              <a:gd name="T4" fmla="*/ 29 w 63"/>
              <a:gd name="T5" fmla="*/ 0 h 277"/>
              <a:gd name="T6" fmla="*/ 58 w 63"/>
              <a:gd name="T7" fmla="*/ 38 h 277"/>
              <a:gd name="T8" fmla="*/ 57 w 63"/>
              <a:gd name="T9" fmla="*/ 216 h 277"/>
              <a:gd name="T10" fmla="*/ 16 w 63"/>
              <a:gd name="T11" fmla="*/ 277 h 277"/>
              <a:gd name="T12" fmla="*/ 2 w 63"/>
              <a:gd name="T13" fmla="*/ 269 h 277"/>
            </a:gdLst>
            <a:ahLst/>
            <a:cxnLst>
              <a:cxn ang="0">
                <a:pos x="T0" y="T1"/>
              </a:cxn>
              <a:cxn ang="0">
                <a:pos x="T2" y="T3"/>
              </a:cxn>
              <a:cxn ang="0">
                <a:pos x="T4" y="T5"/>
              </a:cxn>
              <a:cxn ang="0">
                <a:pos x="T6" y="T7"/>
              </a:cxn>
              <a:cxn ang="0">
                <a:pos x="T8" y="T9"/>
              </a:cxn>
              <a:cxn ang="0">
                <a:pos x="T10" y="T11"/>
              </a:cxn>
              <a:cxn ang="0">
                <a:pos x="T12" y="T13"/>
              </a:cxn>
            </a:cxnLst>
            <a:rect l="0" t="0" r="r" b="b"/>
            <a:pathLst>
              <a:path w="63" h="277">
                <a:moveTo>
                  <a:pt x="2" y="269"/>
                </a:moveTo>
                <a:cubicBezTo>
                  <a:pt x="2" y="192"/>
                  <a:pt x="0" y="114"/>
                  <a:pt x="3" y="37"/>
                </a:cubicBezTo>
                <a:cubicBezTo>
                  <a:pt x="3" y="24"/>
                  <a:pt x="20" y="12"/>
                  <a:pt x="29" y="0"/>
                </a:cubicBezTo>
                <a:cubicBezTo>
                  <a:pt x="39" y="12"/>
                  <a:pt x="57" y="25"/>
                  <a:pt x="58" y="38"/>
                </a:cubicBezTo>
                <a:cubicBezTo>
                  <a:pt x="61" y="97"/>
                  <a:pt x="63" y="157"/>
                  <a:pt x="57" y="216"/>
                </a:cubicBezTo>
                <a:cubicBezTo>
                  <a:pt x="55" y="237"/>
                  <a:pt x="30" y="257"/>
                  <a:pt x="16" y="277"/>
                </a:cubicBezTo>
                <a:cubicBezTo>
                  <a:pt x="11" y="275"/>
                  <a:pt x="6" y="272"/>
                  <a:pt x="2" y="26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1" name="Freeform 147">
            <a:extLst>
              <a:ext uri="{FF2B5EF4-FFF2-40B4-BE49-F238E27FC236}">
                <a16:creationId xmlns:a16="http://schemas.microsoft.com/office/drawing/2014/main" id="{2DB53C7B-C6CB-4D25-A13E-49698CACF99F}"/>
              </a:ext>
            </a:extLst>
          </p:cNvPr>
          <p:cNvSpPr>
            <a:spLocks/>
          </p:cNvSpPr>
          <p:nvPr/>
        </p:nvSpPr>
        <p:spPr bwMode="auto">
          <a:xfrm>
            <a:off x="8389938" y="4187825"/>
            <a:ext cx="87313" cy="328613"/>
          </a:xfrm>
          <a:custGeom>
            <a:avLst/>
            <a:gdLst>
              <a:gd name="T0" fmla="*/ 60 w 63"/>
              <a:gd name="T1" fmla="*/ 121 h 238"/>
              <a:gd name="T2" fmla="*/ 59 w 63"/>
              <a:gd name="T3" fmla="*/ 204 h 238"/>
              <a:gd name="T4" fmla="*/ 30 w 63"/>
              <a:gd name="T5" fmla="*/ 238 h 238"/>
              <a:gd name="T6" fmla="*/ 3 w 63"/>
              <a:gd name="T7" fmla="*/ 206 h 238"/>
              <a:gd name="T8" fmla="*/ 3 w 63"/>
              <a:gd name="T9" fmla="*/ 32 h 238"/>
              <a:gd name="T10" fmla="*/ 30 w 63"/>
              <a:gd name="T11" fmla="*/ 0 h 238"/>
              <a:gd name="T12" fmla="*/ 59 w 63"/>
              <a:gd name="T13" fmla="*/ 34 h 238"/>
              <a:gd name="T14" fmla="*/ 60 w 63"/>
              <a:gd name="T15" fmla="*/ 121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8">
                <a:moveTo>
                  <a:pt x="60" y="121"/>
                </a:moveTo>
                <a:cubicBezTo>
                  <a:pt x="60" y="149"/>
                  <a:pt x="63" y="177"/>
                  <a:pt x="59" y="204"/>
                </a:cubicBezTo>
                <a:cubicBezTo>
                  <a:pt x="57" y="217"/>
                  <a:pt x="40" y="227"/>
                  <a:pt x="30" y="238"/>
                </a:cubicBezTo>
                <a:cubicBezTo>
                  <a:pt x="21" y="227"/>
                  <a:pt x="3" y="217"/>
                  <a:pt x="3" y="206"/>
                </a:cubicBezTo>
                <a:cubicBezTo>
                  <a:pt x="0" y="148"/>
                  <a:pt x="0" y="90"/>
                  <a:pt x="3" y="32"/>
                </a:cubicBezTo>
                <a:cubicBezTo>
                  <a:pt x="4" y="21"/>
                  <a:pt x="21" y="10"/>
                  <a:pt x="30" y="0"/>
                </a:cubicBezTo>
                <a:cubicBezTo>
                  <a:pt x="40" y="11"/>
                  <a:pt x="57" y="22"/>
                  <a:pt x="59" y="34"/>
                </a:cubicBezTo>
                <a:cubicBezTo>
                  <a:pt x="63" y="63"/>
                  <a:pt x="60" y="92"/>
                  <a:pt x="60" y="1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2" name="Freeform 148">
            <a:extLst>
              <a:ext uri="{FF2B5EF4-FFF2-40B4-BE49-F238E27FC236}">
                <a16:creationId xmlns:a16="http://schemas.microsoft.com/office/drawing/2014/main" id="{2013B769-1FB6-465B-BE2A-D5615235F9BB}"/>
              </a:ext>
            </a:extLst>
          </p:cNvPr>
          <p:cNvSpPr>
            <a:spLocks/>
          </p:cNvSpPr>
          <p:nvPr/>
        </p:nvSpPr>
        <p:spPr bwMode="auto">
          <a:xfrm>
            <a:off x="8516938" y="4262438"/>
            <a:ext cx="92075" cy="254000"/>
          </a:xfrm>
          <a:custGeom>
            <a:avLst/>
            <a:gdLst>
              <a:gd name="T0" fmla="*/ 63 w 67"/>
              <a:gd name="T1" fmla="*/ 92 h 184"/>
              <a:gd name="T2" fmla="*/ 62 w 67"/>
              <a:gd name="T3" fmla="*/ 151 h 184"/>
              <a:gd name="T4" fmla="*/ 31 w 67"/>
              <a:gd name="T5" fmla="*/ 184 h 184"/>
              <a:gd name="T6" fmla="*/ 4 w 67"/>
              <a:gd name="T7" fmla="*/ 152 h 184"/>
              <a:gd name="T8" fmla="*/ 4 w 67"/>
              <a:gd name="T9" fmla="*/ 33 h 184"/>
              <a:gd name="T10" fmla="*/ 34 w 67"/>
              <a:gd name="T11" fmla="*/ 0 h 184"/>
              <a:gd name="T12" fmla="*/ 62 w 67"/>
              <a:gd name="T13" fmla="*/ 32 h 184"/>
              <a:gd name="T14" fmla="*/ 63 w 67"/>
              <a:gd name="T15" fmla="*/ 92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84">
                <a:moveTo>
                  <a:pt x="63" y="92"/>
                </a:moveTo>
                <a:cubicBezTo>
                  <a:pt x="63" y="111"/>
                  <a:pt x="67" y="132"/>
                  <a:pt x="62" y="151"/>
                </a:cubicBezTo>
                <a:cubicBezTo>
                  <a:pt x="58" y="164"/>
                  <a:pt x="42" y="173"/>
                  <a:pt x="31" y="184"/>
                </a:cubicBezTo>
                <a:cubicBezTo>
                  <a:pt x="22" y="173"/>
                  <a:pt x="5" y="163"/>
                  <a:pt x="4" y="152"/>
                </a:cubicBezTo>
                <a:cubicBezTo>
                  <a:pt x="0" y="113"/>
                  <a:pt x="0" y="73"/>
                  <a:pt x="4" y="33"/>
                </a:cubicBezTo>
                <a:cubicBezTo>
                  <a:pt x="5" y="21"/>
                  <a:pt x="24" y="11"/>
                  <a:pt x="34" y="0"/>
                </a:cubicBezTo>
                <a:cubicBezTo>
                  <a:pt x="44" y="10"/>
                  <a:pt x="59" y="20"/>
                  <a:pt x="62" y="32"/>
                </a:cubicBezTo>
                <a:cubicBezTo>
                  <a:pt x="67" y="51"/>
                  <a:pt x="63" y="72"/>
                  <a:pt x="63" y="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3" name="Freeform 149">
            <a:extLst>
              <a:ext uri="{FF2B5EF4-FFF2-40B4-BE49-F238E27FC236}">
                <a16:creationId xmlns:a16="http://schemas.microsoft.com/office/drawing/2014/main" id="{5370CEE1-7CE7-4A67-BC45-E2BA2A395CA3}"/>
              </a:ext>
            </a:extLst>
          </p:cNvPr>
          <p:cNvSpPr>
            <a:spLocks/>
          </p:cNvSpPr>
          <p:nvPr/>
        </p:nvSpPr>
        <p:spPr bwMode="auto">
          <a:xfrm>
            <a:off x="6642100" y="3997325"/>
            <a:ext cx="125413" cy="134938"/>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4" name="Freeform 150">
            <a:extLst>
              <a:ext uri="{FF2B5EF4-FFF2-40B4-BE49-F238E27FC236}">
                <a16:creationId xmlns:a16="http://schemas.microsoft.com/office/drawing/2014/main" id="{3F19CC91-699A-44FB-9EA2-BC9679D294D7}"/>
              </a:ext>
            </a:extLst>
          </p:cNvPr>
          <p:cNvSpPr>
            <a:spLocks/>
          </p:cNvSpPr>
          <p:nvPr/>
        </p:nvSpPr>
        <p:spPr bwMode="auto">
          <a:xfrm>
            <a:off x="8258175" y="4152900"/>
            <a:ext cx="88900" cy="122238"/>
          </a:xfrm>
          <a:custGeom>
            <a:avLst/>
            <a:gdLst>
              <a:gd name="T0" fmla="*/ 4 w 64"/>
              <a:gd name="T1" fmla="*/ 75 h 89"/>
              <a:gd name="T2" fmla="*/ 5 w 64"/>
              <a:gd name="T3" fmla="*/ 30 h 89"/>
              <a:gd name="T4" fmla="*/ 34 w 64"/>
              <a:gd name="T5" fmla="*/ 0 h 89"/>
              <a:gd name="T6" fmla="*/ 59 w 64"/>
              <a:gd name="T7" fmla="*/ 29 h 89"/>
              <a:gd name="T8" fmla="*/ 61 w 64"/>
              <a:gd name="T9" fmla="*/ 89 h 89"/>
              <a:gd name="T10" fmla="*/ 4 w 64"/>
              <a:gd name="T11" fmla="*/ 75 h 89"/>
            </a:gdLst>
            <a:ahLst/>
            <a:cxnLst>
              <a:cxn ang="0">
                <a:pos x="T0" y="T1"/>
              </a:cxn>
              <a:cxn ang="0">
                <a:pos x="T2" y="T3"/>
              </a:cxn>
              <a:cxn ang="0">
                <a:pos x="T4" y="T5"/>
              </a:cxn>
              <a:cxn ang="0">
                <a:pos x="T6" y="T7"/>
              </a:cxn>
              <a:cxn ang="0">
                <a:pos x="T8" y="T9"/>
              </a:cxn>
              <a:cxn ang="0">
                <a:pos x="T10" y="T11"/>
              </a:cxn>
            </a:cxnLst>
            <a:rect l="0" t="0" r="r" b="b"/>
            <a:pathLst>
              <a:path w="64" h="89">
                <a:moveTo>
                  <a:pt x="4" y="75"/>
                </a:moveTo>
                <a:cubicBezTo>
                  <a:pt x="4" y="60"/>
                  <a:pt x="0" y="43"/>
                  <a:pt x="5" y="30"/>
                </a:cubicBezTo>
                <a:cubicBezTo>
                  <a:pt x="10" y="18"/>
                  <a:pt x="24" y="10"/>
                  <a:pt x="34" y="0"/>
                </a:cubicBezTo>
                <a:cubicBezTo>
                  <a:pt x="43" y="9"/>
                  <a:pt x="57" y="18"/>
                  <a:pt x="59" y="29"/>
                </a:cubicBezTo>
                <a:cubicBezTo>
                  <a:pt x="64" y="48"/>
                  <a:pt x="61" y="68"/>
                  <a:pt x="61" y="89"/>
                </a:cubicBezTo>
                <a:cubicBezTo>
                  <a:pt x="42" y="84"/>
                  <a:pt x="24" y="80"/>
                  <a:pt x="4" y="7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5" name="Freeform 151">
            <a:extLst>
              <a:ext uri="{FF2B5EF4-FFF2-40B4-BE49-F238E27FC236}">
                <a16:creationId xmlns:a16="http://schemas.microsoft.com/office/drawing/2014/main" id="{A27DCF5A-ED92-464E-AEC6-22C25F56CBE2}"/>
              </a:ext>
            </a:extLst>
          </p:cNvPr>
          <p:cNvSpPr>
            <a:spLocks/>
          </p:cNvSpPr>
          <p:nvPr/>
        </p:nvSpPr>
        <p:spPr bwMode="auto">
          <a:xfrm>
            <a:off x="8266113" y="4389438"/>
            <a:ext cx="79375" cy="142875"/>
          </a:xfrm>
          <a:custGeom>
            <a:avLst/>
            <a:gdLst>
              <a:gd name="T0" fmla="*/ 55 w 57"/>
              <a:gd name="T1" fmla="*/ 0 h 103"/>
              <a:gd name="T2" fmla="*/ 54 w 57"/>
              <a:gd name="T3" fmla="*/ 69 h 103"/>
              <a:gd name="T4" fmla="*/ 30 w 57"/>
              <a:gd name="T5" fmla="*/ 100 h 103"/>
              <a:gd name="T6" fmla="*/ 5 w 57"/>
              <a:gd name="T7" fmla="*/ 90 h 103"/>
              <a:gd name="T8" fmla="*/ 7 w 57"/>
              <a:gd name="T9" fmla="*/ 47 h 103"/>
              <a:gd name="T10" fmla="*/ 55 w 57"/>
              <a:gd name="T11" fmla="*/ 0 h 103"/>
            </a:gdLst>
            <a:ahLst/>
            <a:cxnLst>
              <a:cxn ang="0">
                <a:pos x="T0" y="T1"/>
              </a:cxn>
              <a:cxn ang="0">
                <a:pos x="T2" y="T3"/>
              </a:cxn>
              <a:cxn ang="0">
                <a:pos x="T4" y="T5"/>
              </a:cxn>
              <a:cxn ang="0">
                <a:pos x="T6" y="T7"/>
              </a:cxn>
              <a:cxn ang="0">
                <a:pos x="T8" y="T9"/>
              </a:cxn>
              <a:cxn ang="0">
                <a:pos x="T10" y="T11"/>
              </a:cxn>
            </a:cxnLst>
            <a:rect l="0" t="0" r="r" b="b"/>
            <a:pathLst>
              <a:path w="57" h="103">
                <a:moveTo>
                  <a:pt x="55" y="0"/>
                </a:moveTo>
                <a:cubicBezTo>
                  <a:pt x="55" y="26"/>
                  <a:pt x="57" y="48"/>
                  <a:pt x="54" y="69"/>
                </a:cubicBezTo>
                <a:cubicBezTo>
                  <a:pt x="52" y="81"/>
                  <a:pt x="41" y="93"/>
                  <a:pt x="30" y="100"/>
                </a:cubicBezTo>
                <a:cubicBezTo>
                  <a:pt x="26" y="103"/>
                  <a:pt x="6" y="95"/>
                  <a:pt x="5" y="90"/>
                </a:cubicBezTo>
                <a:cubicBezTo>
                  <a:pt x="2" y="76"/>
                  <a:pt x="0" y="58"/>
                  <a:pt x="7" y="47"/>
                </a:cubicBezTo>
                <a:cubicBezTo>
                  <a:pt x="18" y="30"/>
                  <a:pt x="36" y="18"/>
                  <a:pt x="55"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6" name="Freeform 152">
            <a:extLst>
              <a:ext uri="{FF2B5EF4-FFF2-40B4-BE49-F238E27FC236}">
                <a16:creationId xmlns:a16="http://schemas.microsoft.com/office/drawing/2014/main" id="{99D0D297-1EDE-455E-90B8-F79505231041}"/>
              </a:ext>
            </a:extLst>
          </p:cNvPr>
          <p:cNvSpPr>
            <a:spLocks/>
          </p:cNvSpPr>
          <p:nvPr/>
        </p:nvSpPr>
        <p:spPr bwMode="auto">
          <a:xfrm>
            <a:off x="8274050" y="2987675"/>
            <a:ext cx="134938" cy="63500"/>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7" name="Freeform 153">
            <a:extLst>
              <a:ext uri="{FF2B5EF4-FFF2-40B4-BE49-F238E27FC236}">
                <a16:creationId xmlns:a16="http://schemas.microsoft.com/office/drawing/2014/main" id="{C223437A-7C90-4E14-BC4A-9A73D30F3197}"/>
              </a:ext>
            </a:extLst>
          </p:cNvPr>
          <p:cNvSpPr>
            <a:spLocks/>
          </p:cNvSpPr>
          <p:nvPr/>
        </p:nvSpPr>
        <p:spPr bwMode="auto">
          <a:xfrm>
            <a:off x="8099425" y="2782888"/>
            <a:ext cx="93663" cy="63500"/>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8" name="Freeform 154">
            <a:extLst>
              <a:ext uri="{FF2B5EF4-FFF2-40B4-BE49-F238E27FC236}">
                <a16:creationId xmlns:a16="http://schemas.microsoft.com/office/drawing/2014/main" id="{C2C799CD-63A8-4BA9-A89E-16C3F44E6CC7}"/>
              </a:ext>
            </a:extLst>
          </p:cNvPr>
          <p:cNvSpPr>
            <a:spLocks/>
          </p:cNvSpPr>
          <p:nvPr/>
        </p:nvSpPr>
        <p:spPr bwMode="auto">
          <a:xfrm>
            <a:off x="8443913" y="2622550"/>
            <a:ext cx="93663" cy="80963"/>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09" name="Freeform 155">
            <a:extLst>
              <a:ext uri="{FF2B5EF4-FFF2-40B4-BE49-F238E27FC236}">
                <a16:creationId xmlns:a16="http://schemas.microsoft.com/office/drawing/2014/main" id="{A710F282-75A2-4A10-8505-8B6D4B98F607}"/>
              </a:ext>
            </a:extLst>
          </p:cNvPr>
          <p:cNvSpPr>
            <a:spLocks/>
          </p:cNvSpPr>
          <p:nvPr/>
        </p:nvSpPr>
        <p:spPr bwMode="auto">
          <a:xfrm>
            <a:off x="8491538" y="2782888"/>
            <a:ext cx="93663" cy="63500"/>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0" name="Freeform 156">
            <a:extLst>
              <a:ext uri="{FF2B5EF4-FFF2-40B4-BE49-F238E27FC236}">
                <a16:creationId xmlns:a16="http://schemas.microsoft.com/office/drawing/2014/main" id="{B6BF2B2A-A909-4112-BDB5-92EAE90B7B27}"/>
              </a:ext>
            </a:extLst>
          </p:cNvPr>
          <p:cNvSpPr>
            <a:spLocks/>
          </p:cNvSpPr>
          <p:nvPr/>
        </p:nvSpPr>
        <p:spPr bwMode="auto">
          <a:xfrm>
            <a:off x="8158163" y="2624138"/>
            <a:ext cx="95250" cy="79375"/>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1" name="Freeform 157">
            <a:extLst>
              <a:ext uri="{FF2B5EF4-FFF2-40B4-BE49-F238E27FC236}">
                <a16:creationId xmlns:a16="http://schemas.microsoft.com/office/drawing/2014/main" id="{7BB7275D-2BB2-4EB2-804D-B4EEB4EC36EB}"/>
              </a:ext>
            </a:extLst>
          </p:cNvPr>
          <p:cNvSpPr>
            <a:spLocks/>
          </p:cNvSpPr>
          <p:nvPr/>
        </p:nvSpPr>
        <p:spPr bwMode="auto">
          <a:xfrm>
            <a:off x="8316913" y="2557463"/>
            <a:ext cx="65088" cy="96838"/>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2" name="Freeform 158">
            <a:extLst>
              <a:ext uri="{FF2B5EF4-FFF2-40B4-BE49-F238E27FC236}">
                <a16:creationId xmlns:a16="http://schemas.microsoft.com/office/drawing/2014/main" id="{4E3CE48F-96C6-4120-8040-A21C767A3732}"/>
              </a:ext>
            </a:extLst>
          </p:cNvPr>
          <p:cNvSpPr>
            <a:spLocks/>
          </p:cNvSpPr>
          <p:nvPr/>
        </p:nvSpPr>
        <p:spPr bwMode="auto">
          <a:xfrm>
            <a:off x="7829550" y="6559550"/>
            <a:ext cx="1588" cy="30163"/>
          </a:xfrm>
          <a:custGeom>
            <a:avLst/>
            <a:gdLst>
              <a:gd name="T0" fmla="*/ 1 w 1"/>
              <a:gd name="T1" fmla="*/ 0 h 22"/>
              <a:gd name="T2" fmla="*/ 1 w 1"/>
              <a:gd name="T3" fmla="*/ 22 h 22"/>
              <a:gd name="T4" fmla="*/ 0 w 1"/>
              <a:gd name="T5" fmla="*/ 22 h 22"/>
              <a:gd name="T6" fmla="*/ 0 w 1"/>
              <a:gd name="T7" fmla="*/ 0 h 22"/>
              <a:gd name="T8" fmla="*/ 1 w 1"/>
              <a:gd name="T9" fmla="*/ 0 h 22"/>
            </a:gdLst>
            <a:ahLst/>
            <a:cxnLst>
              <a:cxn ang="0">
                <a:pos x="T0" y="T1"/>
              </a:cxn>
              <a:cxn ang="0">
                <a:pos x="T2" y="T3"/>
              </a:cxn>
              <a:cxn ang="0">
                <a:pos x="T4" y="T5"/>
              </a:cxn>
              <a:cxn ang="0">
                <a:pos x="T6" y="T7"/>
              </a:cxn>
              <a:cxn ang="0">
                <a:pos x="T8" y="T9"/>
              </a:cxn>
            </a:cxnLst>
            <a:rect l="0" t="0" r="r" b="b"/>
            <a:pathLst>
              <a:path w="1" h="22">
                <a:moveTo>
                  <a:pt x="1" y="0"/>
                </a:moveTo>
                <a:cubicBezTo>
                  <a:pt x="1" y="7"/>
                  <a:pt x="1" y="15"/>
                  <a:pt x="1" y="22"/>
                </a:cubicBezTo>
                <a:cubicBezTo>
                  <a:pt x="1" y="22"/>
                  <a:pt x="0" y="22"/>
                  <a:pt x="0" y="22"/>
                </a:cubicBezTo>
                <a:cubicBezTo>
                  <a:pt x="0" y="15"/>
                  <a:pt x="0" y="7"/>
                  <a:pt x="0" y="0"/>
                </a:cubicBezTo>
                <a:cubicBezTo>
                  <a:pt x="0" y="0"/>
                  <a:pt x="1" y="0"/>
                  <a:pt x="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3" name="Freeform 159">
            <a:extLst>
              <a:ext uri="{FF2B5EF4-FFF2-40B4-BE49-F238E27FC236}">
                <a16:creationId xmlns:a16="http://schemas.microsoft.com/office/drawing/2014/main" id="{BE4C8A0E-5AB0-4848-9775-6E919ED56DF8}"/>
              </a:ext>
            </a:extLst>
          </p:cNvPr>
          <p:cNvSpPr>
            <a:spLocks/>
          </p:cNvSpPr>
          <p:nvPr/>
        </p:nvSpPr>
        <p:spPr bwMode="auto">
          <a:xfrm>
            <a:off x="6726238" y="1358900"/>
            <a:ext cx="249238" cy="2508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4" name="Freeform 160">
            <a:extLst>
              <a:ext uri="{FF2B5EF4-FFF2-40B4-BE49-F238E27FC236}">
                <a16:creationId xmlns:a16="http://schemas.microsoft.com/office/drawing/2014/main" id="{0701B177-6B55-4A19-B2F6-018BCA6D7FC9}"/>
              </a:ext>
            </a:extLst>
          </p:cNvPr>
          <p:cNvSpPr>
            <a:spLocks/>
          </p:cNvSpPr>
          <p:nvPr/>
        </p:nvSpPr>
        <p:spPr bwMode="auto">
          <a:xfrm>
            <a:off x="11463338" y="5757863"/>
            <a:ext cx="84138" cy="95250"/>
          </a:xfrm>
          <a:custGeom>
            <a:avLst/>
            <a:gdLst>
              <a:gd name="T0" fmla="*/ 60 w 60"/>
              <a:gd name="T1" fmla="*/ 36 h 69"/>
              <a:gd name="T2" fmla="*/ 24 w 60"/>
              <a:gd name="T3" fmla="*/ 69 h 69"/>
              <a:gd name="T4" fmla="*/ 0 w 60"/>
              <a:gd name="T5" fmla="*/ 35 h 69"/>
              <a:gd name="T6" fmla="*/ 24 w 60"/>
              <a:gd name="T7" fmla="*/ 0 h 69"/>
              <a:gd name="T8" fmla="*/ 60 w 60"/>
              <a:gd name="T9" fmla="*/ 36 h 69"/>
            </a:gdLst>
            <a:ahLst/>
            <a:cxnLst>
              <a:cxn ang="0">
                <a:pos x="T0" y="T1"/>
              </a:cxn>
              <a:cxn ang="0">
                <a:pos x="T2" y="T3"/>
              </a:cxn>
              <a:cxn ang="0">
                <a:pos x="T4" y="T5"/>
              </a:cxn>
              <a:cxn ang="0">
                <a:pos x="T6" y="T7"/>
              </a:cxn>
              <a:cxn ang="0">
                <a:pos x="T8" y="T9"/>
              </a:cxn>
            </a:cxnLst>
            <a:rect l="0" t="0" r="r" b="b"/>
            <a:pathLst>
              <a:path w="60" h="69">
                <a:moveTo>
                  <a:pt x="60" y="36"/>
                </a:moveTo>
                <a:cubicBezTo>
                  <a:pt x="44" y="51"/>
                  <a:pt x="34" y="60"/>
                  <a:pt x="24" y="69"/>
                </a:cubicBezTo>
                <a:cubicBezTo>
                  <a:pt x="16" y="58"/>
                  <a:pt x="0" y="46"/>
                  <a:pt x="0" y="35"/>
                </a:cubicBezTo>
                <a:cubicBezTo>
                  <a:pt x="1" y="24"/>
                  <a:pt x="16" y="12"/>
                  <a:pt x="24" y="0"/>
                </a:cubicBezTo>
                <a:cubicBezTo>
                  <a:pt x="34" y="10"/>
                  <a:pt x="44" y="20"/>
                  <a:pt x="60" y="3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5" name="Freeform 161">
            <a:extLst>
              <a:ext uri="{FF2B5EF4-FFF2-40B4-BE49-F238E27FC236}">
                <a16:creationId xmlns:a16="http://schemas.microsoft.com/office/drawing/2014/main" id="{B420E3D3-E3A9-4F1D-AA04-53A504BF2403}"/>
              </a:ext>
            </a:extLst>
          </p:cNvPr>
          <p:cNvSpPr>
            <a:spLocks/>
          </p:cNvSpPr>
          <p:nvPr/>
        </p:nvSpPr>
        <p:spPr bwMode="auto">
          <a:xfrm>
            <a:off x="11264900" y="5748338"/>
            <a:ext cx="112713" cy="103188"/>
          </a:xfrm>
          <a:custGeom>
            <a:avLst/>
            <a:gdLst>
              <a:gd name="T0" fmla="*/ 82 w 82"/>
              <a:gd name="T1" fmla="*/ 40 h 74"/>
              <a:gd name="T2" fmla="*/ 35 w 82"/>
              <a:gd name="T3" fmla="*/ 70 h 74"/>
              <a:gd name="T4" fmla="*/ 1 w 82"/>
              <a:gd name="T5" fmla="*/ 39 h 74"/>
              <a:gd name="T6" fmla="*/ 32 w 82"/>
              <a:gd name="T7" fmla="*/ 5 h 74"/>
              <a:gd name="T8" fmla="*/ 82 w 82"/>
              <a:gd name="T9" fmla="*/ 40 h 74"/>
            </a:gdLst>
            <a:ahLst/>
            <a:cxnLst>
              <a:cxn ang="0">
                <a:pos x="T0" y="T1"/>
              </a:cxn>
              <a:cxn ang="0">
                <a:pos x="T2" y="T3"/>
              </a:cxn>
              <a:cxn ang="0">
                <a:pos x="T4" y="T5"/>
              </a:cxn>
              <a:cxn ang="0">
                <a:pos x="T6" y="T7"/>
              </a:cxn>
              <a:cxn ang="0">
                <a:pos x="T8" y="T9"/>
              </a:cxn>
            </a:cxnLst>
            <a:rect l="0" t="0" r="r" b="b"/>
            <a:pathLst>
              <a:path w="82" h="74">
                <a:moveTo>
                  <a:pt x="82" y="40"/>
                </a:moveTo>
                <a:cubicBezTo>
                  <a:pt x="59" y="55"/>
                  <a:pt x="48" y="68"/>
                  <a:pt x="35" y="70"/>
                </a:cubicBezTo>
                <a:cubicBezTo>
                  <a:pt x="14" y="74"/>
                  <a:pt x="0" y="64"/>
                  <a:pt x="1" y="39"/>
                </a:cubicBezTo>
                <a:cubicBezTo>
                  <a:pt x="1" y="18"/>
                  <a:pt x="8" y="0"/>
                  <a:pt x="32" y="5"/>
                </a:cubicBezTo>
                <a:cubicBezTo>
                  <a:pt x="46" y="8"/>
                  <a:pt x="58" y="22"/>
                  <a:pt x="82" y="4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6" name="Freeform 162">
            <a:extLst>
              <a:ext uri="{FF2B5EF4-FFF2-40B4-BE49-F238E27FC236}">
                <a16:creationId xmlns:a16="http://schemas.microsoft.com/office/drawing/2014/main" id="{5DF145E4-9C71-4FB7-B6AE-EA62EC784C48}"/>
              </a:ext>
            </a:extLst>
          </p:cNvPr>
          <p:cNvSpPr>
            <a:spLocks noEditPoints="1"/>
          </p:cNvSpPr>
          <p:nvPr/>
        </p:nvSpPr>
        <p:spPr bwMode="auto">
          <a:xfrm>
            <a:off x="11188700" y="4567238"/>
            <a:ext cx="271463" cy="247650"/>
          </a:xfrm>
          <a:custGeom>
            <a:avLst/>
            <a:gdLst>
              <a:gd name="T0" fmla="*/ 68 w 196"/>
              <a:gd name="T1" fmla="*/ 0 h 179"/>
              <a:gd name="T2" fmla="*/ 98 w 196"/>
              <a:gd name="T3" fmla="*/ 36 h 179"/>
              <a:gd name="T4" fmla="*/ 131 w 196"/>
              <a:gd name="T5" fmla="*/ 1 h 179"/>
              <a:gd name="T6" fmla="*/ 196 w 196"/>
              <a:gd name="T7" fmla="*/ 70 h 179"/>
              <a:gd name="T8" fmla="*/ 181 w 196"/>
              <a:gd name="T9" fmla="*/ 116 h 179"/>
              <a:gd name="T10" fmla="*/ 168 w 196"/>
              <a:gd name="T11" fmla="*/ 154 h 179"/>
              <a:gd name="T12" fmla="*/ 116 w 196"/>
              <a:gd name="T13" fmla="*/ 178 h 179"/>
              <a:gd name="T14" fmla="*/ 94 w 196"/>
              <a:gd name="T15" fmla="*/ 168 h 179"/>
              <a:gd name="T16" fmla="*/ 9 w 196"/>
              <a:gd name="T17" fmla="*/ 120 h 179"/>
              <a:gd name="T18" fmla="*/ 0 w 196"/>
              <a:gd name="T19" fmla="*/ 72 h 179"/>
              <a:gd name="T20" fmla="*/ 68 w 196"/>
              <a:gd name="T21" fmla="*/ 0 h 179"/>
              <a:gd name="T22" fmla="*/ 130 w 196"/>
              <a:gd name="T23" fmla="*/ 93 h 179"/>
              <a:gd name="T24" fmla="*/ 98 w 196"/>
              <a:gd name="T25" fmla="*/ 74 h 179"/>
              <a:gd name="T26" fmla="*/ 79 w 196"/>
              <a:gd name="T27" fmla="*/ 96 h 179"/>
              <a:gd name="T28" fmla="*/ 101 w 196"/>
              <a:gd name="T29" fmla="*/ 117 h 179"/>
              <a:gd name="T30" fmla="*/ 130 w 196"/>
              <a:gd name="T31" fmla="*/ 9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79">
                <a:moveTo>
                  <a:pt x="68" y="0"/>
                </a:moveTo>
                <a:cubicBezTo>
                  <a:pt x="81" y="16"/>
                  <a:pt x="89" y="24"/>
                  <a:pt x="98" y="36"/>
                </a:cubicBezTo>
                <a:cubicBezTo>
                  <a:pt x="108" y="25"/>
                  <a:pt x="116" y="16"/>
                  <a:pt x="131" y="1"/>
                </a:cubicBezTo>
                <a:cubicBezTo>
                  <a:pt x="153" y="24"/>
                  <a:pt x="174" y="46"/>
                  <a:pt x="196" y="70"/>
                </a:cubicBezTo>
                <a:cubicBezTo>
                  <a:pt x="173" y="86"/>
                  <a:pt x="151" y="94"/>
                  <a:pt x="181" y="116"/>
                </a:cubicBezTo>
                <a:cubicBezTo>
                  <a:pt x="184" y="119"/>
                  <a:pt x="177" y="146"/>
                  <a:pt x="168" y="154"/>
                </a:cubicBezTo>
                <a:cubicBezTo>
                  <a:pt x="154" y="166"/>
                  <a:pt x="134" y="172"/>
                  <a:pt x="116" y="178"/>
                </a:cubicBezTo>
                <a:cubicBezTo>
                  <a:pt x="110" y="179"/>
                  <a:pt x="101" y="166"/>
                  <a:pt x="94" y="168"/>
                </a:cubicBezTo>
                <a:cubicBezTo>
                  <a:pt x="45" y="179"/>
                  <a:pt x="36" y="174"/>
                  <a:pt x="9" y="120"/>
                </a:cubicBezTo>
                <a:cubicBezTo>
                  <a:pt x="39" y="106"/>
                  <a:pt x="44" y="90"/>
                  <a:pt x="0" y="72"/>
                </a:cubicBezTo>
                <a:cubicBezTo>
                  <a:pt x="25" y="46"/>
                  <a:pt x="46" y="23"/>
                  <a:pt x="68" y="0"/>
                </a:cubicBezTo>
                <a:close/>
                <a:moveTo>
                  <a:pt x="130" y="93"/>
                </a:moveTo>
                <a:cubicBezTo>
                  <a:pt x="115" y="83"/>
                  <a:pt x="105" y="73"/>
                  <a:pt x="98" y="74"/>
                </a:cubicBezTo>
                <a:cubicBezTo>
                  <a:pt x="90" y="76"/>
                  <a:pt x="79" y="89"/>
                  <a:pt x="79" y="96"/>
                </a:cubicBezTo>
                <a:cubicBezTo>
                  <a:pt x="80" y="104"/>
                  <a:pt x="93" y="116"/>
                  <a:pt x="101" y="117"/>
                </a:cubicBezTo>
                <a:cubicBezTo>
                  <a:pt x="108" y="117"/>
                  <a:pt x="116" y="105"/>
                  <a:pt x="130" y="9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
        <p:nvSpPr>
          <p:cNvPr id="417" name="Freeform 163">
            <a:extLst>
              <a:ext uri="{FF2B5EF4-FFF2-40B4-BE49-F238E27FC236}">
                <a16:creationId xmlns:a16="http://schemas.microsoft.com/office/drawing/2014/main" id="{44ED6CC3-591A-484E-AD99-7C972BA763C6}"/>
              </a:ext>
            </a:extLst>
          </p:cNvPr>
          <p:cNvSpPr>
            <a:spLocks noEditPoints="1"/>
          </p:cNvSpPr>
          <p:nvPr/>
        </p:nvSpPr>
        <p:spPr bwMode="auto">
          <a:xfrm>
            <a:off x="8188325" y="1222375"/>
            <a:ext cx="398463" cy="398463"/>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613654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accent5">
              <a:lumMod val="75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accent5">
              <a:lumMod val="75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accent5">
              <a:lumMod val="75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accent5">
              <a:lumMod val="75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5">
              <a:lumMod val="7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chemeClr val="accent5">
              <a:lumMod val="7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chemeClr val="accent5">
              <a:lumMod val="75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chemeClr val="accent5">
              <a:lumMod val="7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chemeClr val="accent5">
              <a:lumMod val="7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chemeClr val="accent5">
              <a:lumMod val="7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chemeClr val="accent5">
              <a:lumMod val="7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accent5">
              <a:lumMod val="7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chemeClr val="accent5">
              <a:lumMod val="7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chemeClr val="accent5">
              <a:lumMod val="7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chemeClr val="accent5">
              <a:lumMod val="7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chemeClr val="accent5">
              <a:lumMod val="75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chemeClr val="accent5">
              <a:lumMod val="75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chemeClr val="accent5">
              <a:lumMod val="75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chemeClr val="accent5">
              <a:lumMod val="75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accent5">
              <a:lumMod val="75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chemeClr val="accent5">
              <a:lumMod val="75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chemeClr val="accent5">
              <a:lumMod val="75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chemeClr val="accent5">
              <a:lumMod val="75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chemeClr val="accent5">
              <a:lumMod val="75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chemeClr val="accent5">
              <a:lumMod val="75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chemeClr val="accent5">
              <a:lumMod val="75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chemeClr val="accent5">
              <a:lumMod val="75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rgbClr val="0070C0"/>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70C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70C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70C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70C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70C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rgbClr val="0070C0"/>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rgbClr val="0070C0"/>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rgbClr val="0070C0"/>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rgbClr val="0070C0"/>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rgbClr val="0070C0"/>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070C0"/>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rgbClr val="0070C0"/>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rgbClr val="0070C0"/>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rgbClr val="0070C0"/>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rgbClr val="0070C0"/>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rgbClr val="0070C0"/>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70C0"/>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rgbClr val="0070C0"/>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rgbClr val="0070C0"/>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rgbClr val="0070C0"/>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rgbClr val="0070C0"/>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rgbClr val="0070C0"/>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rgbClr val="0070C0"/>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rgbClr val="0070C0"/>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rgbClr val="0070C0"/>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rgbClr val="0070C0"/>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rgbClr val="0070C0"/>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rgbClr val="0070C0"/>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rgbClr val="0070C0"/>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rgbClr val="0070C0"/>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rgbClr val="0070C0"/>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rgbClr val="0070C0"/>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rgbClr val="0070C0"/>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rgbClr val="0070C0"/>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rgbClr val="0070C0"/>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rgbClr val="0070C0"/>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rgbClr val="0070C0"/>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rgbClr val="0070C0"/>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rgbClr val="0070C0"/>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02060"/>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02060"/>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rgbClr val="002060"/>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rgbClr val="002060"/>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rgbClr val="002060"/>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rgbClr val="002060"/>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rgbClr val="002060"/>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rgbClr val="002060"/>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rgbClr val="002060"/>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rgbClr val="002060"/>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rgbClr val="002060"/>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rgbClr val="002060"/>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rgbClr val="002060"/>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rgbClr val="002060"/>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rgbClr val="002060"/>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02060"/>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rgbClr val="002060"/>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rgbClr val="002060"/>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rgbClr val="002060"/>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rgbClr val="002060"/>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rgbClr val="002060"/>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rgbClr val="002060"/>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2060"/>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02060"/>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rgbClr val="002060"/>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rgbClr val="002060"/>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rgbClr val="002060"/>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rgbClr val="002060"/>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rgbClr val="002060"/>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rgbClr val="002060"/>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rgbClr val="002060"/>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rgbClr val="002060"/>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955700" y="1584000"/>
            <a:ext cx="10280800" cy="1030000"/>
          </a:xfrm>
          <a:prstGeom prst="rect">
            <a:avLst/>
          </a:prstGeom>
          <a:noFill/>
          <a:ln>
            <a:noFill/>
          </a:ln>
        </p:spPr>
        <p:txBody>
          <a:bodyPr spcFirstLastPara="1" wrap="square" lIns="121900" tIns="121900" rIns="121900" bIns="121900" anchor="t" anchorCtr="0">
            <a:noAutofit/>
          </a:bodyPr>
          <a:lstStyle/>
          <a:p>
            <a:pPr algn="r" rtl="1"/>
            <a:r>
              <a:rPr lang="fa-IR" sz="1867" dirty="0">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6823520" y="4114315"/>
            <a:ext cx="632392" cy="735055"/>
            <a:chOff x="4727025" y="1332775"/>
            <a:chExt cx="59900" cy="69625"/>
          </a:xfrm>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01" name="Google Shape;1201;p70"/>
          <p:cNvGrpSpPr/>
          <p:nvPr/>
        </p:nvGrpSpPr>
        <p:grpSpPr>
          <a:xfrm>
            <a:off x="7641729" y="3085787"/>
            <a:ext cx="740871" cy="742708"/>
            <a:chOff x="4820425" y="1329900"/>
            <a:chExt cx="70175" cy="70350"/>
          </a:xfrm>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06" name="Google Shape;1206;p70"/>
          <p:cNvGrpSpPr/>
          <p:nvPr/>
        </p:nvGrpSpPr>
        <p:grpSpPr>
          <a:xfrm>
            <a:off x="8476886" y="3091794"/>
            <a:ext cx="776765" cy="711828"/>
            <a:chOff x="4903200" y="1331525"/>
            <a:chExt cx="73575" cy="67425"/>
          </a:xfrm>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09" name="Google Shape;1209;p70"/>
          <p:cNvGrpSpPr/>
          <p:nvPr/>
        </p:nvGrpSpPr>
        <p:grpSpPr>
          <a:xfrm>
            <a:off x="7622856" y="4104946"/>
            <a:ext cx="778613" cy="753793"/>
            <a:chOff x="4815575" y="1416800"/>
            <a:chExt cx="73750" cy="71400"/>
          </a:xfrm>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13" name="Google Shape;1213;p70"/>
          <p:cNvGrpSpPr/>
          <p:nvPr/>
        </p:nvGrpSpPr>
        <p:grpSpPr>
          <a:xfrm>
            <a:off x="8469232" y="4145195"/>
            <a:ext cx="786531" cy="673293"/>
            <a:chOff x="4902475" y="1418875"/>
            <a:chExt cx="74500" cy="63775"/>
          </a:xfrm>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16" name="Google Shape;1216;p70"/>
          <p:cNvGrpSpPr/>
          <p:nvPr/>
        </p:nvGrpSpPr>
        <p:grpSpPr>
          <a:xfrm>
            <a:off x="7636186" y="5101334"/>
            <a:ext cx="751956" cy="756169"/>
            <a:chOff x="4818100" y="1507675"/>
            <a:chExt cx="71225" cy="71625"/>
          </a:xfrm>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21" name="Google Shape;1221;p70"/>
          <p:cNvGrpSpPr/>
          <p:nvPr/>
        </p:nvGrpSpPr>
        <p:grpSpPr>
          <a:xfrm>
            <a:off x="6720849" y="5105949"/>
            <a:ext cx="837735" cy="784673"/>
            <a:chOff x="4721450" y="1509475"/>
            <a:chExt cx="79350" cy="74325"/>
          </a:xfrm>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26" name="Google Shape;1226;p70"/>
          <p:cNvGrpSpPr/>
          <p:nvPr/>
        </p:nvGrpSpPr>
        <p:grpSpPr>
          <a:xfrm>
            <a:off x="8514894" y="5085369"/>
            <a:ext cx="742717" cy="750363"/>
            <a:chOff x="4906800" y="1507500"/>
            <a:chExt cx="70350" cy="71075"/>
          </a:xfrm>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32" name="Google Shape;1232;p70"/>
          <p:cNvGrpSpPr/>
          <p:nvPr/>
        </p:nvGrpSpPr>
        <p:grpSpPr>
          <a:xfrm>
            <a:off x="5898371" y="3121284"/>
            <a:ext cx="690579" cy="690579"/>
            <a:chOff x="3736598" y="2170606"/>
            <a:chExt cx="404889" cy="404889"/>
          </a:xfrm>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37" name="Google Shape;1237;p70"/>
          <p:cNvGrpSpPr/>
          <p:nvPr/>
        </p:nvGrpSpPr>
        <p:grpSpPr>
          <a:xfrm>
            <a:off x="4921119" y="3121415"/>
            <a:ext cx="782648" cy="690320"/>
            <a:chOff x="3161917" y="2170682"/>
            <a:chExt cx="458870" cy="404737"/>
          </a:xfrm>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41" name="Google Shape;1241;p70"/>
          <p:cNvGrpSpPr/>
          <p:nvPr/>
        </p:nvGrpSpPr>
        <p:grpSpPr>
          <a:xfrm>
            <a:off x="4951814" y="4136534"/>
            <a:ext cx="721257" cy="690617"/>
            <a:chOff x="3179914" y="2889488"/>
            <a:chExt cx="422876" cy="404911"/>
          </a:xfrm>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48" name="Google Shape;1248;p70"/>
          <p:cNvGrpSpPr/>
          <p:nvPr/>
        </p:nvGrpSpPr>
        <p:grpSpPr>
          <a:xfrm>
            <a:off x="5886205" y="4136478"/>
            <a:ext cx="714907" cy="690729"/>
            <a:chOff x="3729467" y="2889422"/>
            <a:chExt cx="419153" cy="404977"/>
          </a:xfrm>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56" name="Google Shape;1256;p70"/>
          <p:cNvGrpSpPr/>
          <p:nvPr/>
        </p:nvGrpSpPr>
        <p:grpSpPr>
          <a:xfrm>
            <a:off x="2602251" y="4594384"/>
            <a:ext cx="1287135" cy="179481"/>
            <a:chOff x="4411970" y="2962952"/>
            <a:chExt cx="706544" cy="104212"/>
          </a:xfrm>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61" name="Google Shape;1261;p70"/>
          <p:cNvGrpSpPr/>
          <p:nvPr/>
        </p:nvGrpSpPr>
        <p:grpSpPr>
          <a:xfrm>
            <a:off x="2602251" y="4054769"/>
            <a:ext cx="1280211" cy="385563"/>
            <a:chOff x="4411970" y="2726085"/>
            <a:chExt cx="643107" cy="193659"/>
          </a:xfrm>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65" name="Google Shape;1265;p70"/>
          <p:cNvGrpSpPr/>
          <p:nvPr/>
        </p:nvGrpSpPr>
        <p:grpSpPr>
          <a:xfrm>
            <a:off x="1280247" y="4393867"/>
            <a:ext cx="1082004" cy="336779"/>
            <a:chOff x="4411970" y="4340222"/>
            <a:chExt cx="779467" cy="242683"/>
          </a:xfrm>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69" name="Google Shape;1269;p70"/>
          <p:cNvGrpSpPr/>
          <p:nvPr/>
        </p:nvGrpSpPr>
        <p:grpSpPr>
          <a:xfrm>
            <a:off x="2602251" y="3612411"/>
            <a:ext cx="1286880" cy="288307"/>
            <a:chOff x="4411970" y="2468674"/>
            <a:chExt cx="747317" cy="167425"/>
          </a:xfrm>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272" name="Google Shape;1272;p70"/>
          <p:cNvSpPr/>
          <p:nvPr/>
        </p:nvSpPr>
        <p:spPr>
          <a:xfrm>
            <a:off x="1277913" y="4018786"/>
            <a:ext cx="1080824" cy="257311"/>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nvGrpSpPr>
          <p:cNvPr id="1273" name="Google Shape;1273;p70"/>
          <p:cNvGrpSpPr/>
          <p:nvPr/>
        </p:nvGrpSpPr>
        <p:grpSpPr>
          <a:xfrm>
            <a:off x="1279006" y="3112916"/>
            <a:ext cx="2612055" cy="278379"/>
            <a:chOff x="6336019" y="3733725"/>
            <a:chExt cx="2566206" cy="351310"/>
          </a:xfrm>
        </p:grpSpPr>
        <p:sp>
          <p:nvSpPr>
            <p:cNvPr id="1274" name="Google Shape;1274;p70"/>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78" name="Google Shape;1278;p70"/>
          <p:cNvGrpSpPr/>
          <p:nvPr/>
        </p:nvGrpSpPr>
        <p:grpSpPr>
          <a:xfrm>
            <a:off x="2602251" y="5267469"/>
            <a:ext cx="1262068" cy="204267"/>
            <a:chOff x="4404545" y="3301592"/>
            <a:chExt cx="782403" cy="129272"/>
          </a:xfrm>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81" name="Google Shape;1281;p70"/>
          <p:cNvGrpSpPr/>
          <p:nvPr/>
        </p:nvGrpSpPr>
        <p:grpSpPr>
          <a:xfrm>
            <a:off x="2602252" y="4927917"/>
            <a:ext cx="1283009" cy="185503"/>
            <a:chOff x="4411970" y="3131459"/>
            <a:chExt cx="710520" cy="117397"/>
          </a:xfrm>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284" name="Google Shape;1284;p70" descr="Timeline background shape"/>
          <p:cNvSpPr/>
          <p:nvPr/>
        </p:nvSpPr>
        <p:spPr>
          <a:xfrm>
            <a:off x="2602251" y="5625788"/>
            <a:ext cx="1280400" cy="204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nvGrpSpPr>
          <p:cNvPr id="1285" name="Google Shape;1285;p70"/>
          <p:cNvGrpSpPr/>
          <p:nvPr/>
        </p:nvGrpSpPr>
        <p:grpSpPr>
          <a:xfrm>
            <a:off x="1269111" y="4828804"/>
            <a:ext cx="1098451" cy="611984"/>
            <a:chOff x="4411970" y="1801825"/>
            <a:chExt cx="734586" cy="409262"/>
          </a:xfrm>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88" name="Google Shape;1288;p70"/>
          <p:cNvGrpSpPr/>
          <p:nvPr/>
        </p:nvGrpSpPr>
        <p:grpSpPr>
          <a:xfrm>
            <a:off x="4075739" y="3118897"/>
            <a:ext cx="695352" cy="695352"/>
            <a:chOff x="5681300" y="2527788"/>
            <a:chExt cx="805800" cy="805800"/>
          </a:xfrm>
        </p:grpSpPr>
        <p:sp>
          <p:nvSpPr>
            <p:cNvPr id="1289" name="Google Shape;1289;p70"/>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91" name="Google Shape;1291;p70"/>
          <p:cNvGrpSpPr/>
          <p:nvPr/>
        </p:nvGrpSpPr>
        <p:grpSpPr>
          <a:xfrm>
            <a:off x="4068059" y="4126487"/>
            <a:ext cx="710711" cy="710711"/>
            <a:chOff x="4049800" y="640400"/>
            <a:chExt cx="858900" cy="858900"/>
          </a:xfrm>
        </p:grpSpPr>
        <p:sp>
          <p:nvSpPr>
            <p:cNvPr id="1292" name="Google Shape;1292;p70"/>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294" name="Google Shape;1294;p70"/>
          <p:cNvGrpSpPr/>
          <p:nvPr/>
        </p:nvGrpSpPr>
        <p:grpSpPr>
          <a:xfrm>
            <a:off x="3968703" y="5030057"/>
            <a:ext cx="909424" cy="909424"/>
            <a:chOff x="5080188" y="927900"/>
            <a:chExt cx="961200" cy="961200"/>
          </a:xfrm>
        </p:grpSpPr>
        <p:sp>
          <p:nvSpPr>
            <p:cNvPr id="1295" name="Google Shape;1295;p70"/>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03" name="Google Shape;1303;p70"/>
          <p:cNvGrpSpPr/>
          <p:nvPr/>
        </p:nvGrpSpPr>
        <p:grpSpPr>
          <a:xfrm>
            <a:off x="5920035" y="5158979"/>
            <a:ext cx="674200" cy="672008"/>
            <a:chOff x="6039282" y="1042577"/>
            <a:chExt cx="734315" cy="731929"/>
          </a:xfrm>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25" name="Google Shape;1325;p70"/>
          <p:cNvGrpSpPr/>
          <p:nvPr/>
        </p:nvGrpSpPr>
        <p:grpSpPr>
          <a:xfrm>
            <a:off x="6736837" y="3065149"/>
            <a:ext cx="756992" cy="802848"/>
            <a:chOff x="1825800" y="1651625"/>
            <a:chExt cx="539989" cy="571775"/>
          </a:xfrm>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30" name="Google Shape;1330;p70"/>
          <p:cNvGrpSpPr/>
          <p:nvPr/>
        </p:nvGrpSpPr>
        <p:grpSpPr>
          <a:xfrm>
            <a:off x="4970077" y="5140773"/>
            <a:ext cx="677497" cy="677273"/>
            <a:chOff x="1897577" y="2802432"/>
            <a:chExt cx="492176" cy="492014"/>
          </a:xfrm>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43" name="Google Shape;1343;p70"/>
          <p:cNvGrpSpPr/>
          <p:nvPr/>
        </p:nvGrpSpPr>
        <p:grpSpPr>
          <a:xfrm>
            <a:off x="1278784" y="5558831"/>
            <a:ext cx="1078969" cy="267789"/>
            <a:chOff x="2013045" y="4813233"/>
            <a:chExt cx="921986" cy="228854"/>
          </a:xfrm>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46" name="Google Shape;1346;p70"/>
          <p:cNvGrpSpPr/>
          <p:nvPr/>
        </p:nvGrpSpPr>
        <p:grpSpPr>
          <a:xfrm>
            <a:off x="1290064" y="3541340"/>
            <a:ext cx="1056561" cy="359921"/>
            <a:chOff x="1046767" y="4756633"/>
            <a:chExt cx="859646" cy="292841"/>
          </a:xfrm>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350" name="Google Shape;1350;p70"/>
          <p:cNvSpPr/>
          <p:nvPr/>
        </p:nvSpPr>
        <p:spPr>
          <a:xfrm>
            <a:off x="9868400" y="3134230"/>
            <a:ext cx="247213" cy="125341"/>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51" name="Google Shape;1351;p70"/>
          <p:cNvSpPr/>
          <p:nvPr/>
        </p:nvSpPr>
        <p:spPr>
          <a:xfrm>
            <a:off x="9467673" y="3110767"/>
            <a:ext cx="229028" cy="172264"/>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52" name="Google Shape;1352;p70"/>
          <p:cNvSpPr/>
          <p:nvPr/>
        </p:nvSpPr>
        <p:spPr>
          <a:xfrm>
            <a:off x="10297391" y="3119373"/>
            <a:ext cx="223751" cy="15570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53" name="Google Shape;1353;p70"/>
          <p:cNvSpPr/>
          <p:nvPr/>
        </p:nvSpPr>
        <p:spPr>
          <a:xfrm>
            <a:off x="10690332" y="3110767"/>
            <a:ext cx="218473" cy="17226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nvGrpSpPr>
          <p:cNvPr id="1354" name="Google Shape;1354;p70"/>
          <p:cNvGrpSpPr/>
          <p:nvPr/>
        </p:nvGrpSpPr>
        <p:grpSpPr>
          <a:xfrm>
            <a:off x="9471205" y="3400750"/>
            <a:ext cx="221964" cy="188663"/>
            <a:chOff x="4660325" y="1866850"/>
            <a:chExt cx="68350" cy="58100"/>
          </a:xfrm>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57" name="Google Shape;1357;p70"/>
          <p:cNvGrpSpPr/>
          <p:nvPr/>
        </p:nvGrpSpPr>
        <p:grpSpPr>
          <a:xfrm>
            <a:off x="9883663" y="3435049"/>
            <a:ext cx="216687" cy="120065"/>
            <a:chOff x="4791775" y="1877500"/>
            <a:chExt cx="66725" cy="36975"/>
          </a:xfrm>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60" name="Google Shape;1360;p70"/>
          <p:cNvGrpSpPr/>
          <p:nvPr/>
        </p:nvGrpSpPr>
        <p:grpSpPr>
          <a:xfrm>
            <a:off x="10312614" y="3435049"/>
            <a:ext cx="193305" cy="120065"/>
            <a:chOff x="4923925" y="1877500"/>
            <a:chExt cx="59525" cy="36975"/>
          </a:xfrm>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63" name="Google Shape;1363;p70"/>
          <p:cNvGrpSpPr/>
          <p:nvPr/>
        </p:nvGrpSpPr>
        <p:grpSpPr>
          <a:xfrm>
            <a:off x="10705270" y="3411303"/>
            <a:ext cx="188596" cy="167556"/>
            <a:chOff x="5058450" y="1870100"/>
            <a:chExt cx="58075" cy="51600"/>
          </a:xfrm>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66" name="Google Shape;1366;p70"/>
          <p:cNvGrpSpPr/>
          <p:nvPr/>
        </p:nvGrpSpPr>
        <p:grpSpPr>
          <a:xfrm>
            <a:off x="9924622" y="3974514"/>
            <a:ext cx="134769" cy="143527"/>
            <a:chOff x="4811425" y="2065025"/>
            <a:chExt cx="41500" cy="44200"/>
          </a:xfrm>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69" name="Google Shape;1369;p70"/>
          <p:cNvGrpSpPr/>
          <p:nvPr/>
        </p:nvGrpSpPr>
        <p:grpSpPr>
          <a:xfrm>
            <a:off x="10314539" y="3974798"/>
            <a:ext cx="161156" cy="142957"/>
            <a:chOff x="4929875" y="2065025"/>
            <a:chExt cx="49625" cy="44025"/>
          </a:xfrm>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72" name="Google Shape;1372;p70"/>
          <p:cNvGrpSpPr/>
          <p:nvPr/>
        </p:nvGrpSpPr>
        <p:grpSpPr>
          <a:xfrm>
            <a:off x="10752763" y="3978817"/>
            <a:ext cx="93608" cy="134921"/>
            <a:chOff x="5083925" y="2066350"/>
            <a:chExt cx="28825" cy="41550"/>
          </a:xfrm>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75" name="Google Shape;1375;p70"/>
          <p:cNvGrpSpPr/>
          <p:nvPr/>
        </p:nvGrpSpPr>
        <p:grpSpPr>
          <a:xfrm>
            <a:off x="9461501" y="3999679"/>
            <a:ext cx="241368" cy="93195"/>
            <a:chOff x="4659775" y="2072775"/>
            <a:chExt cx="74325" cy="28700"/>
          </a:xfrm>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79" name="Google Shape;1379;p70"/>
          <p:cNvGrpSpPr/>
          <p:nvPr/>
        </p:nvGrpSpPr>
        <p:grpSpPr>
          <a:xfrm>
            <a:off x="10687977" y="3720433"/>
            <a:ext cx="223183" cy="118929"/>
            <a:chOff x="4662475" y="1976500"/>
            <a:chExt cx="68725" cy="36625"/>
          </a:xfrm>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83" name="Google Shape;1383;p70"/>
          <p:cNvGrpSpPr/>
          <p:nvPr/>
        </p:nvGrpSpPr>
        <p:grpSpPr>
          <a:xfrm>
            <a:off x="10283850" y="3725019"/>
            <a:ext cx="222532" cy="109756"/>
            <a:chOff x="4920150" y="1977875"/>
            <a:chExt cx="68525" cy="33800"/>
          </a:xfrm>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87" name="Google Shape;1387;p70"/>
          <p:cNvGrpSpPr/>
          <p:nvPr/>
        </p:nvGrpSpPr>
        <p:grpSpPr>
          <a:xfrm>
            <a:off x="9498725" y="4263577"/>
            <a:ext cx="166920" cy="170479"/>
            <a:chOff x="4676550" y="2160575"/>
            <a:chExt cx="51400" cy="52500"/>
          </a:xfrm>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391" name="Google Shape;1391;p70"/>
          <p:cNvGrpSpPr/>
          <p:nvPr/>
        </p:nvGrpSpPr>
        <p:grpSpPr>
          <a:xfrm>
            <a:off x="9895070" y="4272952"/>
            <a:ext cx="193873" cy="151725"/>
            <a:chOff x="4768325" y="2163475"/>
            <a:chExt cx="59700" cy="46725"/>
          </a:xfrm>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394" name="Google Shape;1394;p70"/>
          <p:cNvSpPr/>
          <p:nvPr/>
        </p:nvSpPr>
        <p:spPr>
          <a:xfrm>
            <a:off x="10337677" y="4261629"/>
            <a:ext cx="114879" cy="17437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5" name="Google Shape;1395;p70"/>
          <p:cNvSpPr/>
          <p:nvPr/>
        </p:nvSpPr>
        <p:spPr>
          <a:xfrm>
            <a:off x="10700844" y="5604409"/>
            <a:ext cx="197445" cy="21731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6" name="Google Shape;1396;p70"/>
          <p:cNvSpPr/>
          <p:nvPr/>
        </p:nvSpPr>
        <p:spPr>
          <a:xfrm>
            <a:off x="9502786" y="4575370"/>
            <a:ext cx="158801" cy="217887"/>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7" name="Google Shape;1397;p70"/>
          <p:cNvSpPr/>
          <p:nvPr/>
        </p:nvSpPr>
        <p:spPr>
          <a:xfrm>
            <a:off x="9460082" y="5625516"/>
            <a:ext cx="244209" cy="17510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8" name="Google Shape;1398;p70"/>
          <p:cNvSpPr/>
          <p:nvPr/>
        </p:nvSpPr>
        <p:spPr>
          <a:xfrm>
            <a:off x="9483179" y="4934374"/>
            <a:ext cx="198015" cy="15002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399" name="Google Shape;1399;p70"/>
          <p:cNvSpPr/>
          <p:nvPr/>
        </p:nvSpPr>
        <p:spPr>
          <a:xfrm>
            <a:off x="10328178" y="4910264"/>
            <a:ext cx="133877" cy="19824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nvGrpSpPr>
          <p:cNvPr id="1400" name="Google Shape;1400;p70"/>
          <p:cNvGrpSpPr/>
          <p:nvPr/>
        </p:nvGrpSpPr>
        <p:grpSpPr>
          <a:xfrm>
            <a:off x="9916828" y="4613078"/>
            <a:ext cx="150357" cy="142471"/>
            <a:chOff x="4768575" y="2253950"/>
            <a:chExt cx="46300" cy="43875"/>
          </a:xfrm>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403" name="Google Shape;1403;p70"/>
          <p:cNvGrpSpPr/>
          <p:nvPr/>
        </p:nvGrpSpPr>
        <p:grpSpPr>
          <a:xfrm>
            <a:off x="10316325" y="5265112"/>
            <a:ext cx="157583" cy="194995"/>
            <a:chOff x="4960900" y="2433225"/>
            <a:chExt cx="48525" cy="60050"/>
          </a:xfrm>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406" name="Google Shape;1406;p70"/>
          <p:cNvGrpSpPr/>
          <p:nvPr/>
        </p:nvGrpSpPr>
        <p:grpSpPr>
          <a:xfrm>
            <a:off x="9901077" y="5617193"/>
            <a:ext cx="181859" cy="191747"/>
            <a:chOff x="4854075" y="2527625"/>
            <a:chExt cx="56000" cy="59050"/>
          </a:xfrm>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409" name="Google Shape;1409;p70"/>
          <p:cNvSpPr/>
          <p:nvPr/>
        </p:nvSpPr>
        <p:spPr>
          <a:xfrm>
            <a:off x="9921415" y="5274164"/>
            <a:ext cx="141184" cy="176891"/>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0" name="Google Shape;1410;p70"/>
          <p:cNvSpPr/>
          <p:nvPr/>
        </p:nvSpPr>
        <p:spPr>
          <a:xfrm>
            <a:off x="10692970" y="4260369"/>
            <a:ext cx="213196" cy="176891"/>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1" name="Google Shape;1411;p70"/>
          <p:cNvSpPr/>
          <p:nvPr/>
        </p:nvSpPr>
        <p:spPr>
          <a:xfrm>
            <a:off x="9491988" y="5274164"/>
            <a:ext cx="180397" cy="176891"/>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nvGrpSpPr>
          <p:cNvPr id="1412" name="Google Shape;1412;p70"/>
          <p:cNvGrpSpPr/>
          <p:nvPr/>
        </p:nvGrpSpPr>
        <p:grpSpPr>
          <a:xfrm>
            <a:off x="10733360" y="4902186"/>
            <a:ext cx="132416" cy="214396"/>
            <a:chOff x="5059700" y="2334775"/>
            <a:chExt cx="40775" cy="66025"/>
          </a:xfrm>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422" name="Google Shape;1422;p70"/>
          <p:cNvGrpSpPr/>
          <p:nvPr/>
        </p:nvGrpSpPr>
        <p:grpSpPr>
          <a:xfrm>
            <a:off x="10676246" y="5255695"/>
            <a:ext cx="246645" cy="213828"/>
            <a:chOff x="5037700" y="2430325"/>
            <a:chExt cx="75950" cy="65850"/>
          </a:xfrm>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425" name="Google Shape;1425;p70"/>
          <p:cNvGrpSpPr/>
          <p:nvPr/>
        </p:nvGrpSpPr>
        <p:grpSpPr>
          <a:xfrm>
            <a:off x="9902252" y="4944298"/>
            <a:ext cx="230685" cy="130172"/>
            <a:chOff x="4756975" y="2341800"/>
            <a:chExt cx="91975" cy="51925"/>
          </a:xfrm>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grpSp>
        <p:nvGrpSpPr>
          <p:cNvPr id="1446" name="Google Shape;1446;p70"/>
          <p:cNvGrpSpPr/>
          <p:nvPr/>
        </p:nvGrpSpPr>
        <p:grpSpPr>
          <a:xfrm>
            <a:off x="10258169" y="5595894"/>
            <a:ext cx="283329" cy="234348"/>
            <a:chOff x="4943575" y="2516350"/>
            <a:chExt cx="98675" cy="81700"/>
          </a:xfrm>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grpSp>
      <p:sp>
        <p:nvSpPr>
          <p:cNvPr id="1525" name="Google Shape;1525;p70"/>
          <p:cNvSpPr/>
          <p:nvPr/>
        </p:nvSpPr>
        <p:spPr>
          <a:xfrm>
            <a:off x="10278893" y="4568089"/>
            <a:ext cx="232449" cy="232449"/>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6" name="Google Shape;1526;p70"/>
          <p:cNvSpPr/>
          <p:nvPr/>
        </p:nvSpPr>
        <p:spPr>
          <a:xfrm>
            <a:off x="10700568" y="4606513"/>
            <a:ext cx="198000" cy="155600"/>
          </a:xfrm>
          <a:prstGeom prst="stripedRightArrow">
            <a:avLst>
              <a:gd name="adj1" fmla="val 50000"/>
              <a:gd name="adj2" fmla="val 50000"/>
            </a:avLst>
          </a:prstGeom>
          <a:solidFill>
            <a:srgbClr val="869FB2"/>
          </a:solidFill>
          <a:ln>
            <a:noFill/>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7" name="Google Shape;1527;p70"/>
          <p:cNvSpPr/>
          <p:nvPr/>
        </p:nvSpPr>
        <p:spPr>
          <a:xfrm>
            <a:off x="9503385" y="3701096"/>
            <a:ext cx="157600" cy="1576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8" name="Google Shape;1528;p70"/>
          <p:cNvSpPr/>
          <p:nvPr/>
        </p:nvSpPr>
        <p:spPr>
          <a:xfrm flipH="1">
            <a:off x="9913207" y="3701096"/>
            <a:ext cx="157600" cy="1576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cs typeface="B Nazanin" panose="00000700000000000000" pitchFamily="2" charset="-78"/>
            </a:endParaRPr>
          </a:p>
        </p:txBody>
      </p:sp>
      <p:sp>
        <p:nvSpPr>
          <p:cNvPr id="1529" name="Google Shape;1529;p70"/>
          <p:cNvSpPr txBox="1">
            <a:spLocks noGrp="1"/>
          </p:cNvSpPr>
          <p:nvPr>
            <p:ph type="title"/>
          </p:nvPr>
        </p:nvSpPr>
        <p:spPr>
          <a:xfrm>
            <a:off x="1649323" y="338518"/>
            <a:ext cx="9829797" cy="1219200"/>
          </a:xfrm>
          <a:prstGeom prst="rect">
            <a:avLst/>
          </a:prstGeom>
        </p:spPr>
        <p:txBody>
          <a:bodyPr spcFirstLastPara="1" wrap="square" lIns="121900" tIns="121900" rIns="121900" bIns="121900" anchor="t" anchorCtr="0">
            <a:noAutofit/>
          </a:bodyPr>
          <a:lstStyle/>
          <a:p>
            <a:pPr algn="ctr"/>
            <a:r>
              <a:rPr lang="fa-IR" dirty="0">
                <a:solidFill>
                  <a:schemeClr val="tx1"/>
                </a:solidFill>
                <a:cs typeface="B Nazanin" panose="00000700000000000000" pitchFamily="2" charset="-78"/>
              </a:rPr>
              <a:t>از منابع گرافیکی قابل ویرایش ما استفاده کنید...</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2005714" y="3448224"/>
            <a:ext cx="2284249" cy="713301"/>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0" name="Google Shape;12250;p21"/>
          <p:cNvSpPr/>
          <p:nvPr/>
        </p:nvSpPr>
        <p:spPr>
          <a:xfrm>
            <a:off x="3538430" y="3310440"/>
            <a:ext cx="917252" cy="988856"/>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1" name="Google Shape;12251;p21"/>
          <p:cNvSpPr/>
          <p:nvPr/>
        </p:nvSpPr>
        <p:spPr>
          <a:xfrm>
            <a:off x="1840379" y="3310440"/>
            <a:ext cx="916733" cy="988856"/>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2" name="Google Shape;12252;p21"/>
          <p:cNvSpPr/>
          <p:nvPr/>
        </p:nvSpPr>
        <p:spPr>
          <a:xfrm>
            <a:off x="266497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3" name="Google Shape;12253;p21"/>
          <p:cNvSpPr/>
          <p:nvPr/>
        </p:nvSpPr>
        <p:spPr>
          <a:xfrm>
            <a:off x="3932017" y="4746451"/>
            <a:ext cx="966131" cy="784015"/>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4" name="Google Shape;12254;p21"/>
          <p:cNvSpPr/>
          <p:nvPr/>
        </p:nvSpPr>
        <p:spPr>
          <a:xfrm>
            <a:off x="1397937" y="4746451"/>
            <a:ext cx="965592" cy="784015"/>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5" name="Google Shape;12255;p21"/>
          <p:cNvSpPr/>
          <p:nvPr/>
        </p:nvSpPr>
        <p:spPr>
          <a:xfrm>
            <a:off x="266497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6" name="Google Shape;12256;p21"/>
          <p:cNvSpPr/>
          <p:nvPr/>
        </p:nvSpPr>
        <p:spPr>
          <a:xfrm>
            <a:off x="3932017" y="2079300"/>
            <a:ext cx="966131" cy="783995"/>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7" name="Google Shape;12257;p21"/>
          <p:cNvSpPr/>
          <p:nvPr/>
        </p:nvSpPr>
        <p:spPr>
          <a:xfrm>
            <a:off x="1397937" y="2079300"/>
            <a:ext cx="965592" cy="783995"/>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8" name="Google Shape;12258;p21"/>
          <p:cNvSpPr/>
          <p:nvPr/>
        </p:nvSpPr>
        <p:spPr>
          <a:xfrm>
            <a:off x="1573666" y="2468715"/>
            <a:ext cx="604225" cy="5207"/>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59" name="Google Shape;12259;p21"/>
          <p:cNvSpPr/>
          <p:nvPr/>
        </p:nvSpPr>
        <p:spPr>
          <a:xfrm>
            <a:off x="2842780"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0" name="Google Shape;12260;p21"/>
          <p:cNvSpPr/>
          <p:nvPr/>
        </p:nvSpPr>
        <p:spPr>
          <a:xfrm>
            <a:off x="4116064" y="2468715"/>
            <a:ext cx="604225" cy="5207"/>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1" name="Google Shape;12261;p21"/>
          <p:cNvSpPr/>
          <p:nvPr/>
        </p:nvSpPr>
        <p:spPr>
          <a:xfrm>
            <a:off x="4116064"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2" name="Google Shape;12262;p21"/>
          <p:cNvSpPr/>
          <p:nvPr/>
        </p:nvSpPr>
        <p:spPr>
          <a:xfrm>
            <a:off x="2842780" y="5135864"/>
            <a:ext cx="604225" cy="5227"/>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3" name="Google Shape;12263;p21"/>
          <p:cNvSpPr/>
          <p:nvPr/>
        </p:nvSpPr>
        <p:spPr>
          <a:xfrm>
            <a:off x="1575222" y="5135864"/>
            <a:ext cx="604225" cy="5227"/>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4" name="Google Shape;12264;p21"/>
          <p:cNvSpPr txBox="1"/>
          <p:nvPr/>
        </p:nvSpPr>
        <p:spPr>
          <a:xfrm>
            <a:off x="2192417" y="3622983"/>
            <a:ext cx="1904800" cy="364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333" kern="0" dirty="0">
                <a:latin typeface="Arial"/>
                <a:cs typeface="Arial"/>
                <a:sym typeface="Arial"/>
              </a:rPr>
              <a:t>عنوان را اینجا اضافه کنید</a:t>
            </a:r>
            <a:endParaRPr sz="1333" kern="0" dirty="0">
              <a:latin typeface="Arial"/>
              <a:cs typeface="Arial"/>
              <a:sym typeface="Arial"/>
            </a:endParaRPr>
          </a:p>
        </p:txBody>
      </p:sp>
      <p:grpSp>
        <p:nvGrpSpPr>
          <p:cNvPr id="12265" name="Google Shape;12265;p21"/>
          <p:cNvGrpSpPr/>
          <p:nvPr/>
        </p:nvGrpSpPr>
        <p:grpSpPr>
          <a:xfrm>
            <a:off x="1748865" y="2160842"/>
            <a:ext cx="263657" cy="263657"/>
            <a:chOff x="2676100" y="832575"/>
            <a:chExt cx="483125" cy="483125"/>
          </a:xfrm>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grpSp>
        <p:nvGrpSpPr>
          <p:cNvPr id="12269" name="Google Shape;12269;p21"/>
          <p:cNvGrpSpPr/>
          <p:nvPr/>
        </p:nvGrpSpPr>
        <p:grpSpPr>
          <a:xfrm>
            <a:off x="3011495" y="2151476"/>
            <a:ext cx="272525" cy="263657"/>
            <a:chOff x="3270550" y="832575"/>
            <a:chExt cx="499375" cy="483125"/>
          </a:xfrm>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grpSp>
        <p:nvGrpSpPr>
          <p:cNvPr id="12273" name="Google Shape;12273;p21"/>
          <p:cNvGrpSpPr/>
          <p:nvPr/>
        </p:nvGrpSpPr>
        <p:grpSpPr>
          <a:xfrm>
            <a:off x="4282952" y="2160877"/>
            <a:ext cx="263699" cy="263657"/>
            <a:chOff x="3270475" y="1427025"/>
            <a:chExt cx="483200" cy="483125"/>
          </a:xfrm>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sp>
        <p:nvSpPr>
          <p:cNvPr id="12277" name="Google Shape;12277;p21"/>
          <p:cNvSpPr/>
          <p:nvPr/>
        </p:nvSpPr>
        <p:spPr>
          <a:xfrm>
            <a:off x="4282911" y="4821240"/>
            <a:ext cx="263712" cy="263657"/>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78" name="Google Shape;12278;p21"/>
          <p:cNvSpPr/>
          <p:nvPr/>
        </p:nvSpPr>
        <p:spPr>
          <a:xfrm>
            <a:off x="1746290" y="4821233"/>
            <a:ext cx="266263" cy="263671"/>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nvGrpSpPr>
          <p:cNvPr id="12279" name="Google Shape;12279;p21"/>
          <p:cNvGrpSpPr/>
          <p:nvPr/>
        </p:nvGrpSpPr>
        <p:grpSpPr>
          <a:xfrm>
            <a:off x="3011477" y="4823704"/>
            <a:ext cx="272567" cy="258745"/>
            <a:chOff x="6222125" y="2025975"/>
            <a:chExt cx="499450" cy="474125"/>
          </a:xfrm>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sp>
        <p:nvSpPr>
          <p:cNvPr id="12283" name="Google Shape;12283;p21"/>
          <p:cNvSpPr txBox="1"/>
          <p:nvPr/>
        </p:nvSpPr>
        <p:spPr>
          <a:xfrm>
            <a:off x="1397937" y="2547719"/>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1</a:t>
            </a:r>
            <a:endParaRPr sz="1200" kern="0" dirty="0">
              <a:latin typeface="Arial"/>
              <a:cs typeface="Arial"/>
              <a:sym typeface="Arial"/>
            </a:endParaRPr>
          </a:p>
        </p:txBody>
      </p:sp>
      <p:sp>
        <p:nvSpPr>
          <p:cNvPr id="12284" name="Google Shape;12284;p21"/>
          <p:cNvSpPr txBox="1"/>
          <p:nvPr/>
        </p:nvSpPr>
        <p:spPr>
          <a:xfrm>
            <a:off x="2664981" y="2546447"/>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2</a:t>
            </a:r>
            <a:endParaRPr sz="1200" kern="0" dirty="0">
              <a:latin typeface="Arial"/>
              <a:cs typeface="Arial"/>
              <a:sym typeface="Arial"/>
            </a:endParaRPr>
          </a:p>
        </p:txBody>
      </p:sp>
      <p:sp>
        <p:nvSpPr>
          <p:cNvPr id="12285" name="Google Shape;12285;p21"/>
          <p:cNvSpPr txBox="1"/>
          <p:nvPr/>
        </p:nvSpPr>
        <p:spPr>
          <a:xfrm>
            <a:off x="3932025" y="2546447"/>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3</a:t>
            </a:r>
            <a:endParaRPr sz="1200" kern="0" dirty="0">
              <a:latin typeface="Arial"/>
              <a:cs typeface="Arial"/>
              <a:sym typeface="Arial"/>
            </a:endParaRPr>
          </a:p>
        </p:txBody>
      </p:sp>
      <p:sp>
        <p:nvSpPr>
          <p:cNvPr id="12286" name="Google Shape;12286;p21"/>
          <p:cNvSpPr txBox="1"/>
          <p:nvPr/>
        </p:nvSpPr>
        <p:spPr>
          <a:xfrm>
            <a:off x="1397800" y="5230877"/>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4</a:t>
            </a:r>
            <a:endParaRPr sz="1200" kern="0" dirty="0">
              <a:latin typeface="Arial"/>
              <a:cs typeface="Arial"/>
              <a:sym typeface="Arial"/>
            </a:endParaRPr>
          </a:p>
        </p:txBody>
      </p:sp>
      <p:sp>
        <p:nvSpPr>
          <p:cNvPr id="12287" name="Google Shape;12287;p21"/>
          <p:cNvSpPr txBox="1"/>
          <p:nvPr/>
        </p:nvSpPr>
        <p:spPr>
          <a:xfrm>
            <a:off x="2664912" y="5230877"/>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5</a:t>
            </a:r>
            <a:endParaRPr sz="1200" kern="0" dirty="0">
              <a:latin typeface="Arial"/>
              <a:cs typeface="Arial"/>
              <a:sym typeface="Arial"/>
            </a:endParaRPr>
          </a:p>
        </p:txBody>
      </p:sp>
      <p:sp>
        <p:nvSpPr>
          <p:cNvPr id="12288" name="Google Shape;12288;p21"/>
          <p:cNvSpPr txBox="1"/>
          <p:nvPr/>
        </p:nvSpPr>
        <p:spPr>
          <a:xfrm>
            <a:off x="3932025" y="5230877"/>
            <a:ext cx="965600" cy="31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200" kern="0" dirty="0">
                <a:latin typeface="Arial"/>
                <a:cs typeface="Arial"/>
                <a:sym typeface="Arial"/>
              </a:rPr>
              <a:t>متن</a:t>
            </a:r>
            <a:r>
              <a:rPr lang="es" sz="1200" kern="0" dirty="0">
                <a:latin typeface="Arial"/>
                <a:cs typeface="Arial"/>
                <a:sym typeface="Arial"/>
              </a:rPr>
              <a:t> 6</a:t>
            </a:r>
            <a:endParaRPr sz="1200" kern="0" dirty="0">
              <a:latin typeface="Arial"/>
              <a:cs typeface="Arial"/>
              <a:sym typeface="Arial"/>
            </a:endParaRPr>
          </a:p>
        </p:txBody>
      </p:sp>
      <p:sp>
        <p:nvSpPr>
          <p:cNvPr id="12289" name="Google Shape;12289;p21"/>
          <p:cNvSpPr/>
          <p:nvPr/>
        </p:nvSpPr>
        <p:spPr>
          <a:xfrm>
            <a:off x="1833049" y="2923235"/>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0" name="Google Shape;12290;p21"/>
          <p:cNvSpPr/>
          <p:nvPr/>
        </p:nvSpPr>
        <p:spPr>
          <a:xfrm>
            <a:off x="3102173" y="2923235"/>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1" name="Google Shape;12291;p21"/>
          <p:cNvSpPr/>
          <p:nvPr/>
        </p:nvSpPr>
        <p:spPr>
          <a:xfrm>
            <a:off x="4371313" y="2923235"/>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2" name="Google Shape;12292;p21"/>
          <p:cNvSpPr/>
          <p:nvPr/>
        </p:nvSpPr>
        <p:spPr>
          <a:xfrm>
            <a:off x="1833032" y="460604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3" name="Google Shape;12293;p21"/>
          <p:cNvSpPr/>
          <p:nvPr/>
        </p:nvSpPr>
        <p:spPr>
          <a:xfrm>
            <a:off x="3102156" y="460604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4" name="Google Shape;12294;p21"/>
          <p:cNvSpPr/>
          <p:nvPr/>
        </p:nvSpPr>
        <p:spPr>
          <a:xfrm>
            <a:off x="4371296" y="460604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5" name="Google Shape;12295;p21"/>
          <p:cNvSpPr/>
          <p:nvPr/>
        </p:nvSpPr>
        <p:spPr>
          <a:xfrm>
            <a:off x="2934305" y="327760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6" name="Google Shape;12296;p21"/>
          <p:cNvSpPr/>
          <p:nvPr/>
        </p:nvSpPr>
        <p:spPr>
          <a:xfrm>
            <a:off x="3105043" y="327760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7" name="Google Shape;12297;p21"/>
          <p:cNvSpPr/>
          <p:nvPr/>
        </p:nvSpPr>
        <p:spPr>
          <a:xfrm>
            <a:off x="3275781" y="3277607"/>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8" name="Google Shape;12298;p21"/>
          <p:cNvSpPr/>
          <p:nvPr/>
        </p:nvSpPr>
        <p:spPr>
          <a:xfrm>
            <a:off x="2934305" y="4249224"/>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299" name="Google Shape;12299;p21"/>
          <p:cNvSpPr/>
          <p:nvPr/>
        </p:nvSpPr>
        <p:spPr>
          <a:xfrm>
            <a:off x="3105043" y="4249224"/>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00" name="Google Shape;12300;p21"/>
          <p:cNvSpPr/>
          <p:nvPr/>
        </p:nvSpPr>
        <p:spPr>
          <a:xfrm>
            <a:off x="3275781" y="4249224"/>
            <a:ext cx="85200" cy="852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cxnSp>
        <p:nvCxnSpPr>
          <p:cNvPr id="12301" name="Google Shape;12301;p21"/>
          <p:cNvCxnSpPr>
            <a:stCxn id="12289" idx="4"/>
            <a:endCxn id="12295" idx="0"/>
          </p:cNvCxnSpPr>
          <p:nvPr/>
        </p:nvCxnSpPr>
        <p:spPr>
          <a:xfrm rot="-5400000" flipH="1">
            <a:off x="2291649" y="2592435"/>
            <a:ext cx="269200" cy="11012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3731513" y="2595235"/>
            <a:ext cx="269200" cy="10956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3011573" y="3141635"/>
            <a:ext cx="269200" cy="2800"/>
          </a:xfrm>
          <a:prstGeom prst="curvedConnector3">
            <a:avLst>
              <a:gd name="adj1" fmla="val 49995"/>
            </a:avLst>
          </a:prstGeom>
          <a:noFill/>
          <a:ln w="19050" cap="flat" cmpd="sng">
            <a:solidFill>
              <a:srgbClr val="5F7D95"/>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2290432" y="3919647"/>
            <a:ext cx="271600" cy="11012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3730296" y="3922447"/>
            <a:ext cx="271600" cy="1095600"/>
          </a:xfrm>
          <a:prstGeom prst="curvedConnector3">
            <a:avLst>
              <a:gd name="adj1" fmla="val 50004"/>
            </a:avLst>
          </a:prstGeom>
          <a:noFill/>
          <a:ln w="19050" cap="flat" cmpd="sng">
            <a:solidFill>
              <a:srgbClr val="5F7D95"/>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3010356" y="4468847"/>
            <a:ext cx="271600" cy="2800"/>
          </a:xfrm>
          <a:prstGeom prst="curvedConnector3">
            <a:avLst>
              <a:gd name="adj1" fmla="val 50004"/>
            </a:avLst>
          </a:prstGeom>
          <a:noFill/>
          <a:ln w="19050" cap="flat" cmpd="sng">
            <a:solidFill>
              <a:srgbClr val="5F7D95"/>
            </a:solidFill>
            <a:prstDash val="solid"/>
            <a:round/>
            <a:headEnd type="none" w="med" len="med"/>
            <a:tailEnd type="none" w="med" len="med"/>
          </a:ln>
        </p:spPr>
      </p:cxnSp>
      <p:sp>
        <p:nvSpPr>
          <p:cNvPr id="12307" name="Google Shape;12307;p21"/>
          <p:cNvSpPr/>
          <p:nvPr/>
        </p:nvSpPr>
        <p:spPr>
          <a:xfrm>
            <a:off x="5652965" y="3611092"/>
            <a:ext cx="1038848" cy="336312"/>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08" name="Google Shape;12308;p21"/>
          <p:cNvSpPr/>
          <p:nvPr/>
        </p:nvSpPr>
        <p:spPr>
          <a:xfrm>
            <a:off x="6691790" y="3611092"/>
            <a:ext cx="1038825" cy="336312"/>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09" name="Google Shape;12309;p21"/>
          <p:cNvSpPr/>
          <p:nvPr/>
        </p:nvSpPr>
        <p:spPr>
          <a:xfrm>
            <a:off x="7730591" y="3611092"/>
            <a:ext cx="1038309" cy="336312"/>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0" name="Google Shape;12310;p21"/>
          <p:cNvSpPr/>
          <p:nvPr/>
        </p:nvSpPr>
        <p:spPr>
          <a:xfrm>
            <a:off x="8768877" y="3611092"/>
            <a:ext cx="1038848" cy="336312"/>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1" name="Google Shape;12311;p21"/>
          <p:cNvSpPr/>
          <p:nvPr/>
        </p:nvSpPr>
        <p:spPr>
          <a:xfrm>
            <a:off x="9807702" y="3611092"/>
            <a:ext cx="1038825" cy="336312"/>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2" name="Google Shape;12312;p21"/>
          <p:cNvSpPr/>
          <p:nvPr/>
        </p:nvSpPr>
        <p:spPr>
          <a:xfrm>
            <a:off x="5905868" y="2216467"/>
            <a:ext cx="457129" cy="515407"/>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rgbClr val="E1E7E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3" name="Google Shape;12313;p21"/>
          <p:cNvSpPr/>
          <p:nvPr/>
        </p:nvSpPr>
        <p:spPr>
          <a:xfrm>
            <a:off x="6992265" y="4877779"/>
            <a:ext cx="457129" cy="515571"/>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rgbClr val="E1E7E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4" name="Google Shape;12314;p21"/>
          <p:cNvSpPr/>
          <p:nvPr/>
        </p:nvSpPr>
        <p:spPr>
          <a:xfrm>
            <a:off x="8009681" y="2216467"/>
            <a:ext cx="457153" cy="515407"/>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rgbClr val="E1E7E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5" name="Google Shape;12315;p21"/>
          <p:cNvSpPr/>
          <p:nvPr/>
        </p:nvSpPr>
        <p:spPr>
          <a:xfrm>
            <a:off x="9061341" y="4877919"/>
            <a:ext cx="457668" cy="515548"/>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rgbClr val="E1E7E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6" name="Google Shape;12316;p21"/>
          <p:cNvSpPr/>
          <p:nvPr/>
        </p:nvSpPr>
        <p:spPr>
          <a:xfrm>
            <a:off x="10113517" y="2216467"/>
            <a:ext cx="457129" cy="515407"/>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rgbClr val="E1E7E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7" name="Google Shape;12317;p21"/>
          <p:cNvSpPr/>
          <p:nvPr/>
        </p:nvSpPr>
        <p:spPr>
          <a:xfrm>
            <a:off x="6093017" y="3439176"/>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8" name="Google Shape;12318;p21"/>
          <p:cNvSpPr/>
          <p:nvPr/>
        </p:nvSpPr>
        <p:spPr>
          <a:xfrm>
            <a:off x="8196833" y="3439176"/>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19" name="Google Shape;12319;p21"/>
          <p:cNvSpPr/>
          <p:nvPr/>
        </p:nvSpPr>
        <p:spPr>
          <a:xfrm>
            <a:off x="10300633" y="3439176"/>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0" name="Google Shape;12320;p21"/>
          <p:cNvSpPr/>
          <p:nvPr/>
        </p:nvSpPr>
        <p:spPr>
          <a:xfrm>
            <a:off x="7179417" y="3999627"/>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1" name="Google Shape;12321;p21"/>
          <p:cNvSpPr/>
          <p:nvPr/>
        </p:nvSpPr>
        <p:spPr>
          <a:xfrm>
            <a:off x="9248751" y="3999693"/>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2" name="Google Shape;12322;p21"/>
          <p:cNvSpPr txBox="1"/>
          <p:nvPr/>
        </p:nvSpPr>
        <p:spPr>
          <a:xfrm>
            <a:off x="5775229" y="3626545"/>
            <a:ext cx="718400" cy="30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200" b="1" kern="0">
                <a:latin typeface="Arial"/>
                <a:cs typeface="Arial"/>
                <a:sym typeface="Arial"/>
              </a:rPr>
              <a:t>2016</a:t>
            </a:r>
            <a:endParaRPr sz="1200" b="1" kern="0">
              <a:latin typeface="Arial"/>
              <a:cs typeface="Arial"/>
              <a:sym typeface="Arial"/>
            </a:endParaRPr>
          </a:p>
        </p:txBody>
      </p:sp>
      <p:sp>
        <p:nvSpPr>
          <p:cNvPr id="12323" name="Google Shape;12323;p21"/>
          <p:cNvSpPr/>
          <p:nvPr/>
        </p:nvSpPr>
        <p:spPr>
          <a:xfrm>
            <a:off x="6093017" y="2767009"/>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4" name="Google Shape;12324;p21"/>
          <p:cNvSpPr/>
          <p:nvPr/>
        </p:nvSpPr>
        <p:spPr>
          <a:xfrm>
            <a:off x="8204067" y="2767009"/>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5" name="Google Shape;12325;p21"/>
          <p:cNvSpPr/>
          <p:nvPr/>
        </p:nvSpPr>
        <p:spPr>
          <a:xfrm>
            <a:off x="10300633" y="2767009"/>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6" name="Google Shape;12326;p21"/>
          <p:cNvSpPr/>
          <p:nvPr/>
        </p:nvSpPr>
        <p:spPr>
          <a:xfrm>
            <a:off x="7178888" y="4759463"/>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27" name="Google Shape;12327;p21"/>
          <p:cNvSpPr/>
          <p:nvPr/>
        </p:nvSpPr>
        <p:spPr>
          <a:xfrm>
            <a:off x="9248755" y="4759463"/>
            <a:ext cx="82800" cy="82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cxnSp>
        <p:nvCxnSpPr>
          <p:cNvPr id="12328" name="Google Shape;12328;p21"/>
          <p:cNvCxnSpPr>
            <a:stCxn id="12317" idx="0"/>
            <a:endCxn id="12323" idx="4"/>
          </p:cNvCxnSpPr>
          <p:nvPr/>
        </p:nvCxnSpPr>
        <p:spPr>
          <a:xfrm rot="10800000">
            <a:off x="6134417" y="2849976"/>
            <a:ext cx="0" cy="589200"/>
          </a:xfrm>
          <a:prstGeom prst="straightConnector1">
            <a:avLst/>
          </a:prstGeom>
          <a:noFill/>
          <a:ln w="9525" cap="flat" cmpd="sng">
            <a:solidFill>
              <a:srgbClr val="A5B7C6"/>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8238233" y="2849976"/>
            <a:ext cx="7200" cy="589200"/>
          </a:xfrm>
          <a:prstGeom prst="straightConnector1">
            <a:avLst/>
          </a:prstGeom>
          <a:noFill/>
          <a:ln w="9525" cap="flat" cmpd="sng">
            <a:solidFill>
              <a:srgbClr val="A5B7C6"/>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10342033" y="2849976"/>
            <a:ext cx="0" cy="589200"/>
          </a:xfrm>
          <a:prstGeom prst="straightConnector1">
            <a:avLst/>
          </a:prstGeom>
          <a:noFill/>
          <a:ln w="9525" cap="flat" cmpd="sng">
            <a:solidFill>
              <a:srgbClr val="A5B7C6"/>
            </a:solidFill>
            <a:prstDash val="dash"/>
            <a:round/>
            <a:headEnd type="none" w="med" len="med"/>
            <a:tailEnd type="none" w="med" len="med"/>
          </a:ln>
        </p:spPr>
      </p:cxnSp>
      <p:cxnSp>
        <p:nvCxnSpPr>
          <p:cNvPr id="12331" name="Google Shape;12331;p21"/>
          <p:cNvCxnSpPr>
            <a:stCxn id="12320" idx="4"/>
            <a:endCxn id="12326" idx="0"/>
          </p:cNvCxnSpPr>
          <p:nvPr/>
        </p:nvCxnSpPr>
        <p:spPr>
          <a:xfrm flipH="1">
            <a:off x="7220417" y="4082427"/>
            <a:ext cx="400" cy="677200"/>
          </a:xfrm>
          <a:prstGeom prst="straightConnector1">
            <a:avLst/>
          </a:prstGeom>
          <a:noFill/>
          <a:ln w="9525" cap="flat" cmpd="sng">
            <a:solidFill>
              <a:srgbClr val="A5B7C6"/>
            </a:solidFill>
            <a:prstDash val="dash"/>
            <a:round/>
            <a:headEnd type="none" w="med" len="med"/>
            <a:tailEnd type="none" w="med" len="med"/>
          </a:ln>
        </p:spPr>
      </p:cxnSp>
      <p:cxnSp>
        <p:nvCxnSpPr>
          <p:cNvPr id="12332" name="Google Shape;12332;p21"/>
          <p:cNvCxnSpPr>
            <a:stCxn id="12321" idx="4"/>
            <a:endCxn id="12327" idx="0"/>
          </p:cNvCxnSpPr>
          <p:nvPr/>
        </p:nvCxnSpPr>
        <p:spPr>
          <a:xfrm>
            <a:off x="9290151" y="4082493"/>
            <a:ext cx="0" cy="676800"/>
          </a:xfrm>
          <a:prstGeom prst="straightConnector1">
            <a:avLst/>
          </a:prstGeom>
          <a:noFill/>
          <a:ln w="9525" cap="flat" cmpd="sng">
            <a:solidFill>
              <a:srgbClr val="A5B7C6"/>
            </a:solidFill>
            <a:prstDash val="dash"/>
            <a:round/>
            <a:headEnd type="none" w="med" len="med"/>
            <a:tailEnd type="none" w="med" len="med"/>
          </a:ln>
        </p:spPr>
      </p:cxnSp>
      <p:sp>
        <p:nvSpPr>
          <p:cNvPr id="12333" name="Google Shape;12333;p21"/>
          <p:cNvSpPr txBox="1"/>
          <p:nvPr/>
        </p:nvSpPr>
        <p:spPr>
          <a:xfrm>
            <a:off x="6851996" y="3626545"/>
            <a:ext cx="718400" cy="30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200" b="1" kern="0">
                <a:latin typeface="Arial"/>
                <a:cs typeface="Arial"/>
                <a:sym typeface="Arial"/>
              </a:rPr>
              <a:t>2017</a:t>
            </a:r>
            <a:endParaRPr sz="1200" b="1" kern="0">
              <a:latin typeface="Arial"/>
              <a:cs typeface="Arial"/>
              <a:sym typeface="Arial"/>
            </a:endParaRPr>
          </a:p>
        </p:txBody>
      </p:sp>
      <p:sp>
        <p:nvSpPr>
          <p:cNvPr id="12334" name="Google Shape;12334;p21"/>
          <p:cNvSpPr txBox="1"/>
          <p:nvPr/>
        </p:nvSpPr>
        <p:spPr>
          <a:xfrm>
            <a:off x="7872896" y="3626545"/>
            <a:ext cx="718400" cy="30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200" b="1" kern="0">
                <a:latin typeface="Arial"/>
                <a:cs typeface="Arial"/>
                <a:sym typeface="Arial"/>
              </a:rPr>
              <a:t>2018</a:t>
            </a:r>
            <a:endParaRPr sz="1200" b="1" kern="0">
              <a:latin typeface="Arial"/>
              <a:cs typeface="Arial"/>
              <a:sym typeface="Arial"/>
            </a:endParaRPr>
          </a:p>
        </p:txBody>
      </p:sp>
      <p:sp>
        <p:nvSpPr>
          <p:cNvPr id="12335" name="Google Shape;12335;p21"/>
          <p:cNvSpPr txBox="1"/>
          <p:nvPr/>
        </p:nvSpPr>
        <p:spPr>
          <a:xfrm>
            <a:off x="8929096" y="3626545"/>
            <a:ext cx="718400" cy="30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200" b="1" kern="0">
                <a:latin typeface="Arial"/>
                <a:cs typeface="Arial"/>
                <a:sym typeface="Arial"/>
              </a:rPr>
              <a:t>2019</a:t>
            </a:r>
            <a:endParaRPr sz="1200" b="1" kern="0">
              <a:latin typeface="Arial"/>
              <a:cs typeface="Arial"/>
              <a:sym typeface="Arial"/>
            </a:endParaRPr>
          </a:p>
        </p:txBody>
      </p:sp>
      <p:sp>
        <p:nvSpPr>
          <p:cNvPr id="12336" name="Google Shape;12336;p21"/>
          <p:cNvSpPr txBox="1"/>
          <p:nvPr/>
        </p:nvSpPr>
        <p:spPr>
          <a:xfrm>
            <a:off x="9985296" y="3626545"/>
            <a:ext cx="718400" cy="306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200" b="1" kern="0">
                <a:latin typeface="Arial"/>
                <a:cs typeface="Arial"/>
                <a:sym typeface="Arial"/>
              </a:rPr>
              <a:t>2020</a:t>
            </a:r>
            <a:endParaRPr sz="1200" b="1" kern="0">
              <a:latin typeface="Arial"/>
              <a:cs typeface="Arial"/>
              <a:sym typeface="Arial"/>
            </a:endParaRPr>
          </a:p>
        </p:txBody>
      </p:sp>
      <p:sp>
        <p:nvSpPr>
          <p:cNvPr id="12337" name="Google Shape;12337;p21"/>
          <p:cNvSpPr/>
          <p:nvPr/>
        </p:nvSpPr>
        <p:spPr>
          <a:xfrm>
            <a:off x="9154636" y="4972563"/>
            <a:ext cx="272651" cy="27336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nvGrpSpPr>
          <p:cNvPr id="12338" name="Google Shape;12338;p21"/>
          <p:cNvGrpSpPr/>
          <p:nvPr/>
        </p:nvGrpSpPr>
        <p:grpSpPr>
          <a:xfrm>
            <a:off x="7076475" y="4997959"/>
            <a:ext cx="274820" cy="274820"/>
            <a:chOff x="1049375" y="2680675"/>
            <a:chExt cx="297725" cy="297725"/>
          </a:xfrm>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grpSp>
        <p:nvGrpSpPr>
          <p:cNvPr id="12341" name="Google Shape;12341;p21"/>
          <p:cNvGrpSpPr/>
          <p:nvPr/>
        </p:nvGrpSpPr>
        <p:grpSpPr>
          <a:xfrm>
            <a:off x="10204399" y="2345136"/>
            <a:ext cx="274104" cy="272443"/>
            <a:chOff x="5045775" y="1946400"/>
            <a:chExt cx="296950" cy="295150"/>
          </a:xfrm>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grpSp>
        <p:nvGrpSpPr>
          <p:cNvPr id="12344" name="Google Shape;12344;p21"/>
          <p:cNvGrpSpPr/>
          <p:nvPr/>
        </p:nvGrpSpPr>
        <p:grpSpPr>
          <a:xfrm>
            <a:off x="8101551" y="2352722"/>
            <a:ext cx="273389" cy="272673"/>
            <a:chOff x="3599700" y="1954475"/>
            <a:chExt cx="296175" cy="295400"/>
          </a:xfrm>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grpSp>
        <p:nvGrpSpPr>
          <p:cNvPr id="12348" name="Google Shape;12348;p21"/>
          <p:cNvGrpSpPr/>
          <p:nvPr/>
        </p:nvGrpSpPr>
        <p:grpSpPr>
          <a:xfrm>
            <a:off x="5980532" y="2377745"/>
            <a:ext cx="274128" cy="207228"/>
            <a:chOff x="3962775" y="1990700"/>
            <a:chExt cx="296975" cy="224500"/>
          </a:xfrm>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Arial"/>
                <a:sym typeface="Arial"/>
              </a:endParaRPr>
            </a:p>
          </p:txBody>
        </p:sp>
      </p:grpSp>
      <p:sp>
        <p:nvSpPr>
          <p:cNvPr id="12353" name="Google Shape;12353;p21"/>
          <p:cNvSpPr txBox="1"/>
          <p:nvPr/>
        </p:nvSpPr>
        <p:spPr>
          <a:xfrm>
            <a:off x="8540351" y="2787079"/>
            <a:ext cx="1506800" cy="58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Arial"/>
                <a:sym typeface="Arial"/>
              </a:rPr>
              <a:t>قالب پاورپوینت مدیریت قابل ویرایش می باشد</a:t>
            </a:r>
            <a:endParaRPr sz="1067" kern="0" dirty="0">
              <a:latin typeface="Arial"/>
              <a:cs typeface="Arial"/>
              <a:sym typeface="Arial"/>
            </a:endParaRPr>
          </a:p>
        </p:txBody>
      </p:sp>
      <p:sp>
        <p:nvSpPr>
          <p:cNvPr id="12354" name="Google Shape;12354;p21"/>
          <p:cNvSpPr txBox="1"/>
          <p:nvPr/>
        </p:nvSpPr>
        <p:spPr>
          <a:xfrm>
            <a:off x="6436548" y="2787079"/>
            <a:ext cx="1506800" cy="58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Arial"/>
                <a:sym typeface="Arial"/>
              </a:rPr>
              <a:t>قالب پاورپوینت مدیریت قابل ویرایش می باشد</a:t>
            </a:r>
            <a:endParaRPr sz="1067" kern="0" dirty="0">
              <a:latin typeface="Arial"/>
              <a:cs typeface="Arial"/>
              <a:sym typeface="Arial"/>
            </a:endParaRPr>
          </a:p>
        </p:txBody>
      </p:sp>
      <p:sp>
        <p:nvSpPr>
          <p:cNvPr id="12355" name="Google Shape;12355;p21"/>
          <p:cNvSpPr txBox="1"/>
          <p:nvPr/>
        </p:nvSpPr>
        <p:spPr>
          <a:xfrm>
            <a:off x="7501836" y="4199661"/>
            <a:ext cx="1506800" cy="58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Arial"/>
                <a:sym typeface="Arial"/>
              </a:rPr>
              <a:t>قالب پاورپوینت مدیریت قابل ویرایش می باشد</a:t>
            </a:r>
            <a:endParaRPr sz="1067" kern="0" dirty="0">
              <a:latin typeface="Arial"/>
              <a:cs typeface="Arial"/>
              <a:sym typeface="Arial"/>
            </a:endParaRPr>
          </a:p>
        </p:txBody>
      </p:sp>
      <p:sp>
        <p:nvSpPr>
          <p:cNvPr id="12356" name="Google Shape;12356;p21"/>
          <p:cNvSpPr txBox="1"/>
          <p:nvPr/>
        </p:nvSpPr>
        <p:spPr>
          <a:xfrm>
            <a:off x="9571703" y="4182228"/>
            <a:ext cx="1506800" cy="58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Arial"/>
                <a:sym typeface="Arial"/>
              </a:rPr>
              <a:t>قالب پاورپوینت مدیریت قابل ویرایش می باشد</a:t>
            </a:r>
            <a:endParaRPr sz="1067" kern="0" dirty="0">
              <a:latin typeface="Arial"/>
              <a:cs typeface="Arial"/>
              <a:sym typeface="Arial"/>
            </a:endParaRPr>
          </a:p>
        </p:txBody>
      </p:sp>
      <p:sp>
        <p:nvSpPr>
          <p:cNvPr id="12357" name="Google Shape;12357;p21"/>
          <p:cNvSpPr txBox="1"/>
          <p:nvPr/>
        </p:nvSpPr>
        <p:spPr>
          <a:xfrm>
            <a:off x="5383169" y="4182228"/>
            <a:ext cx="1506800" cy="58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Arial"/>
                <a:sym typeface="Arial"/>
              </a:rPr>
              <a:t>قالب پاورپوینت مدیریت قابل ویرایش می باشد</a:t>
            </a:r>
            <a:endParaRPr sz="1067" kern="0" dirty="0">
              <a:latin typeface="Arial"/>
              <a:cs typeface="Arial"/>
              <a:sym typeface="Arial"/>
            </a:endParaRPr>
          </a:p>
        </p:txBody>
      </p:sp>
      <p:sp>
        <p:nvSpPr>
          <p:cNvPr id="12358" name="Google Shape;12358;p21"/>
          <p:cNvSpPr txBox="1">
            <a:spLocks noGrp="1"/>
          </p:cNvSpPr>
          <p:nvPr>
            <p:ph type="title"/>
          </p:nvPr>
        </p:nvSpPr>
        <p:spPr>
          <a:xfrm>
            <a:off x="4029663" y="429597"/>
            <a:ext cx="4449993" cy="1219200"/>
          </a:xfrm>
          <a:prstGeom prst="rect">
            <a:avLst/>
          </a:prstGeom>
        </p:spPr>
        <p:txBody>
          <a:bodyPr spcFirstLastPara="1" wrap="square" lIns="121900" tIns="121900" rIns="121900" bIns="121900" anchor="t" anchorCtr="0">
            <a:noAutofit/>
          </a:bodyPr>
          <a:lstStyle/>
          <a:p>
            <a:pPr algn="ctr"/>
            <a:r>
              <a:rPr lang="fa-IR" dirty="0">
                <a:solidFill>
                  <a:schemeClr val="tx1"/>
                </a:solidFill>
                <a:cs typeface="B Nazanin" panose="00000700000000000000" pitchFamily="2" charset="-78"/>
              </a:rPr>
              <a:t>اینفوگرافیک ممتاز</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397800" y="5336195"/>
            <a:ext cx="2207600" cy="98400"/>
          </a:xfrm>
          <a:prstGeom prst="rect">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nvGrpSpPr>
          <p:cNvPr id="12364" name="Google Shape;12364;p22"/>
          <p:cNvGrpSpPr/>
          <p:nvPr/>
        </p:nvGrpSpPr>
        <p:grpSpPr>
          <a:xfrm>
            <a:off x="1992790" y="2114040"/>
            <a:ext cx="1017625" cy="1017625"/>
            <a:chOff x="4049800" y="640400"/>
            <a:chExt cx="858900" cy="858900"/>
          </a:xfrm>
        </p:grpSpPr>
        <p:sp>
          <p:nvSpPr>
            <p:cNvPr id="12365" name="Google Shape;12365;p22"/>
            <p:cNvSpPr/>
            <p:nvPr/>
          </p:nvSpPr>
          <p:spPr>
            <a:xfrm>
              <a:off x="4049800" y="640400"/>
              <a:ext cx="858900" cy="858900"/>
            </a:xfrm>
            <a:prstGeom prst="donut">
              <a:avLst>
                <a:gd name="adj" fmla="val 11951"/>
              </a:avLst>
            </a:pr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solidFill>
              <a:srgbClr val="A5B7C6"/>
            </a:solid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sp>
        <p:nvSpPr>
          <p:cNvPr id="12367" name="Google Shape;12367;p22"/>
          <p:cNvSpPr/>
          <p:nvPr/>
        </p:nvSpPr>
        <p:spPr>
          <a:xfrm>
            <a:off x="1613469" y="3426153"/>
            <a:ext cx="1776000" cy="1508800"/>
          </a:xfrm>
          <a:prstGeom prst="roundRect">
            <a:avLst>
              <a:gd name="adj" fmla="val 16667"/>
            </a:avLst>
          </a:pr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68" name="Google Shape;12368;p22"/>
          <p:cNvSpPr/>
          <p:nvPr/>
        </p:nvSpPr>
        <p:spPr>
          <a:xfrm>
            <a:off x="2345447" y="5229256"/>
            <a:ext cx="312400" cy="312400"/>
          </a:xfrm>
          <a:prstGeom prst="ellipse">
            <a:avLst/>
          </a:prstGeom>
          <a:solidFill>
            <a:srgbClr val="0E2A47"/>
          </a:solid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cxnSp>
        <p:nvCxnSpPr>
          <p:cNvPr id="12369" name="Google Shape;12369;p22"/>
          <p:cNvCxnSpPr>
            <a:stCxn id="12365" idx="4"/>
            <a:endCxn id="12367" idx="0"/>
          </p:cNvCxnSpPr>
          <p:nvPr/>
        </p:nvCxnSpPr>
        <p:spPr>
          <a:xfrm>
            <a:off x="2501601" y="3131664"/>
            <a:ext cx="0" cy="294400"/>
          </a:xfrm>
          <a:prstGeom prst="straightConnector1">
            <a:avLst/>
          </a:prstGeom>
          <a:noFill/>
          <a:ln w="9525" cap="flat" cmpd="sng">
            <a:solidFill>
              <a:srgbClr val="D7DFE5"/>
            </a:solidFill>
            <a:prstDash val="solid"/>
            <a:round/>
            <a:headEnd type="none" w="med" len="med"/>
            <a:tailEnd type="none" w="med" len="med"/>
          </a:ln>
        </p:spPr>
      </p:cxnSp>
      <p:cxnSp>
        <p:nvCxnSpPr>
          <p:cNvPr id="12370" name="Google Shape;12370;p22"/>
          <p:cNvCxnSpPr/>
          <p:nvPr/>
        </p:nvCxnSpPr>
        <p:spPr>
          <a:xfrm>
            <a:off x="2501572" y="4934753"/>
            <a:ext cx="0" cy="294400"/>
          </a:xfrm>
          <a:prstGeom prst="straightConnector1">
            <a:avLst/>
          </a:prstGeom>
          <a:noFill/>
          <a:ln w="9525" cap="flat" cmpd="sng">
            <a:solidFill>
              <a:srgbClr val="D7DFE5"/>
            </a:solidFill>
            <a:prstDash val="solid"/>
            <a:round/>
            <a:headEnd type="none" w="med" len="med"/>
            <a:tailEnd type="none" w="med" len="med"/>
          </a:ln>
        </p:spPr>
      </p:cxnSp>
      <p:sp>
        <p:nvSpPr>
          <p:cNvPr id="12371" name="Google Shape;12371;p22"/>
          <p:cNvSpPr txBox="1"/>
          <p:nvPr/>
        </p:nvSpPr>
        <p:spPr>
          <a:xfrm>
            <a:off x="1729864" y="4156912"/>
            <a:ext cx="1543600" cy="60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kern="0" dirty="0">
                <a:latin typeface="Arial"/>
                <a:cs typeface="B Nazanin" panose="00000700000000000000" pitchFamily="2" charset="-78"/>
                <a:sym typeface="Arial"/>
              </a:rPr>
              <a:t>قالب پاورپوینت مدیریت قابل ویرایش می باشد</a:t>
            </a:r>
            <a:endParaRPr sz="1067" kern="0" dirty="0">
              <a:latin typeface="Arial"/>
              <a:cs typeface="B Nazanin" panose="00000700000000000000" pitchFamily="2" charset="-78"/>
              <a:sym typeface="Arial"/>
            </a:endParaRPr>
          </a:p>
        </p:txBody>
      </p:sp>
      <p:cxnSp>
        <p:nvCxnSpPr>
          <p:cNvPr id="12372" name="Google Shape;12372;p22"/>
          <p:cNvCxnSpPr/>
          <p:nvPr/>
        </p:nvCxnSpPr>
        <p:spPr>
          <a:xfrm>
            <a:off x="2162316" y="3982561"/>
            <a:ext cx="678400" cy="0"/>
          </a:xfrm>
          <a:prstGeom prst="straightConnector1">
            <a:avLst/>
          </a:prstGeom>
          <a:noFill/>
          <a:ln w="19050" cap="flat" cmpd="sng">
            <a:solidFill>
              <a:srgbClr val="A5B7C6"/>
            </a:solidFill>
            <a:prstDash val="solid"/>
            <a:round/>
            <a:headEnd type="none" w="med" len="med"/>
            <a:tailEnd type="none" w="med" len="med"/>
          </a:ln>
        </p:spPr>
      </p:cxnSp>
      <p:sp>
        <p:nvSpPr>
          <p:cNvPr id="12373" name="Google Shape;12373;p22"/>
          <p:cNvSpPr txBox="1"/>
          <p:nvPr/>
        </p:nvSpPr>
        <p:spPr>
          <a:xfrm>
            <a:off x="1938848" y="3644288"/>
            <a:ext cx="1125600" cy="294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fa-IR" sz="1067" b="1" kern="0" dirty="0">
                <a:latin typeface="Arial"/>
                <a:cs typeface="B Nazanin" panose="00000700000000000000" pitchFamily="2" charset="-78"/>
                <a:sym typeface="Arial"/>
              </a:rPr>
              <a:t>عنوان 1</a:t>
            </a:r>
            <a:endParaRPr sz="1067" b="1" kern="0" dirty="0">
              <a:latin typeface="Arial"/>
              <a:cs typeface="B Nazanin" panose="00000700000000000000" pitchFamily="2" charset="-78"/>
              <a:sym typeface="Arial"/>
            </a:endParaRPr>
          </a:p>
        </p:txBody>
      </p:sp>
      <p:sp>
        <p:nvSpPr>
          <p:cNvPr id="12374" name="Google Shape;12374;p22"/>
          <p:cNvSpPr txBox="1"/>
          <p:nvPr/>
        </p:nvSpPr>
        <p:spPr>
          <a:xfrm>
            <a:off x="2114619" y="2379276"/>
            <a:ext cx="774000" cy="487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1733" b="1" kern="0">
                <a:latin typeface="Arial"/>
                <a:cs typeface="B Nazanin" panose="00000700000000000000" pitchFamily="2" charset="-78"/>
                <a:sym typeface="Arial"/>
              </a:rPr>
              <a:t>75%</a:t>
            </a:r>
            <a:endParaRPr sz="1733" b="1" kern="0">
              <a:latin typeface="Arial"/>
              <a:cs typeface="B Nazanin" panose="00000700000000000000" pitchFamily="2" charset="-78"/>
              <a:sym typeface="Arial"/>
            </a:endParaRPr>
          </a:p>
        </p:txBody>
      </p:sp>
      <p:sp>
        <p:nvSpPr>
          <p:cNvPr id="12375" name="Google Shape;12375;p22"/>
          <p:cNvSpPr/>
          <p:nvPr/>
        </p:nvSpPr>
        <p:spPr>
          <a:xfrm>
            <a:off x="4585807" y="2660200"/>
            <a:ext cx="2384400" cy="2384400"/>
          </a:xfrm>
          <a:prstGeom prst="arc">
            <a:avLst>
              <a:gd name="adj1" fmla="val 16200000"/>
              <a:gd name="adj2" fmla="val 5298411"/>
            </a:avLst>
          </a:prstGeom>
          <a:noFill/>
          <a:ln w="19050"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76" name="Google Shape;12376;p22"/>
          <p:cNvSpPr/>
          <p:nvPr/>
        </p:nvSpPr>
        <p:spPr>
          <a:xfrm>
            <a:off x="8732539" y="2328267"/>
            <a:ext cx="2056400" cy="936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nvGrpSpPr>
          <p:cNvPr id="12377" name="Google Shape;12377;p22"/>
          <p:cNvGrpSpPr/>
          <p:nvPr/>
        </p:nvGrpSpPr>
        <p:grpSpPr>
          <a:xfrm>
            <a:off x="4768648" y="2890822"/>
            <a:ext cx="1925109" cy="1925109"/>
            <a:chOff x="5681300" y="2527788"/>
            <a:chExt cx="805800" cy="805800"/>
          </a:xfrm>
        </p:grpSpPr>
        <p:sp>
          <p:nvSpPr>
            <p:cNvPr id="12378" name="Google Shape;12378;p22"/>
            <p:cNvSpPr/>
            <p:nvPr/>
          </p:nvSpPr>
          <p:spPr>
            <a:xfrm>
              <a:off x="5681300" y="2527788"/>
              <a:ext cx="805800" cy="805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grpSp>
        <p:nvGrpSpPr>
          <p:cNvPr id="12380" name="Google Shape;12380;p22"/>
          <p:cNvGrpSpPr/>
          <p:nvPr/>
        </p:nvGrpSpPr>
        <p:grpSpPr>
          <a:xfrm>
            <a:off x="8321183" y="2378518"/>
            <a:ext cx="835453" cy="835453"/>
            <a:chOff x="5681300" y="2527788"/>
            <a:chExt cx="805800" cy="805800"/>
          </a:xfrm>
        </p:grpSpPr>
        <p:sp>
          <p:nvSpPr>
            <p:cNvPr id="12381" name="Google Shape;12381;p22"/>
            <p:cNvSpPr/>
            <p:nvPr/>
          </p:nvSpPr>
          <p:spPr>
            <a:xfrm>
              <a:off x="5681300" y="2527788"/>
              <a:ext cx="805800" cy="805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solidFill>
              <a:srgbClr val="F2F2F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sp>
        <p:nvSpPr>
          <p:cNvPr id="12383" name="Google Shape;12383;p22"/>
          <p:cNvSpPr txBox="1"/>
          <p:nvPr/>
        </p:nvSpPr>
        <p:spPr>
          <a:xfrm>
            <a:off x="9324153" y="2501661"/>
            <a:ext cx="1506800" cy="589200"/>
          </a:xfrm>
          <a:prstGeom prst="rect">
            <a:avLst/>
          </a:prstGeom>
          <a:noFill/>
          <a:ln>
            <a:noFill/>
          </a:ln>
        </p:spPr>
        <p:txBody>
          <a:bodyPr spcFirstLastPara="1" wrap="square" lIns="121900" tIns="121900" rIns="121900" bIns="121900" anchor="ctr" anchorCtr="0">
            <a:noAutofit/>
          </a:bodyPr>
          <a:lstStyle/>
          <a:p>
            <a:pPr defTabSz="1219170">
              <a:buClr>
                <a:srgbClr val="000000"/>
              </a:buClr>
              <a:defRPr/>
            </a:pPr>
            <a:r>
              <a:rPr lang="fa-IR" sz="1067" kern="0" dirty="0">
                <a:latin typeface="Arial"/>
                <a:cs typeface="B Nazanin" panose="00000700000000000000" pitchFamily="2" charset="-78"/>
                <a:sym typeface="Arial"/>
              </a:rPr>
              <a:t>قالب پاورپوینت مدیریت قابل ویرایش می باشد</a:t>
            </a:r>
            <a:endParaRPr sz="1067" kern="0" dirty="0">
              <a:latin typeface="Arial"/>
              <a:cs typeface="B Nazanin" panose="00000700000000000000" pitchFamily="2" charset="-78"/>
              <a:sym typeface="Arial"/>
            </a:endParaRPr>
          </a:p>
        </p:txBody>
      </p:sp>
      <p:sp>
        <p:nvSpPr>
          <p:cNvPr id="12384" name="Google Shape;12384;p22"/>
          <p:cNvSpPr/>
          <p:nvPr/>
        </p:nvSpPr>
        <p:spPr>
          <a:xfrm>
            <a:off x="8732539" y="3384400"/>
            <a:ext cx="2056400" cy="936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nvGrpSpPr>
          <p:cNvPr id="12385" name="Google Shape;12385;p22"/>
          <p:cNvGrpSpPr/>
          <p:nvPr/>
        </p:nvGrpSpPr>
        <p:grpSpPr>
          <a:xfrm>
            <a:off x="8321183" y="3434651"/>
            <a:ext cx="835453" cy="835453"/>
            <a:chOff x="5681300" y="2527788"/>
            <a:chExt cx="805800" cy="805800"/>
          </a:xfrm>
        </p:grpSpPr>
        <p:sp>
          <p:nvSpPr>
            <p:cNvPr id="12386" name="Google Shape;12386;p22"/>
            <p:cNvSpPr/>
            <p:nvPr/>
          </p:nvSpPr>
          <p:spPr>
            <a:xfrm>
              <a:off x="5681300" y="2527788"/>
              <a:ext cx="805800" cy="805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solidFill>
              <a:srgbClr val="40566D"/>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sp>
        <p:nvSpPr>
          <p:cNvPr id="12388" name="Google Shape;12388;p22"/>
          <p:cNvSpPr txBox="1"/>
          <p:nvPr/>
        </p:nvSpPr>
        <p:spPr>
          <a:xfrm>
            <a:off x="9324153" y="3557795"/>
            <a:ext cx="1506800" cy="589200"/>
          </a:xfrm>
          <a:prstGeom prst="rect">
            <a:avLst/>
          </a:prstGeom>
          <a:noFill/>
          <a:ln>
            <a:noFill/>
          </a:ln>
        </p:spPr>
        <p:txBody>
          <a:bodyPr spcFirstLastPara="1" wrap="square" lIns="121900" tIns="121900" rIns="121900" bIns="121900" anchor="ctr" anchorCtr="0">
            <a:noAutofit/>
          </a:bodyPr>
          <a:lstStyle/>
          <a:p>
            <a:pPr defTabSz="1219170">
              <a:buClr>
                <a:srgbClr val="000000"/>
              </a:buClr>
              <a:defRPr/>
            </a:pPr>
            <a:r>
              <a:rPr lang="fa-IR" sz="1067" kern="0" dirty="0">
                <a:latin typeface="Arial"/>
                <a:cs typeface="B Nazanin" panose="00000700000000000000" pitchFamily="2" charset="-78"/>
                <a:sym typeface="Arial"/>
              </a:rPr>
              <a:t>قالب پاورپوینت مدیریت قابل ویرایش می باشد</a:t>
            </a:r>
            <a:endParaRPr sz="1067" kern="0" dirty="0">
              <a:latin typeface="Arial"/>
              <a:cs typeface="B Nazanin" panose="00000700000000000000" pitchFamily="2" charset="-78"/>
              <a:sym typeface="Arial"/>
            </a:endParaRPr>
          </a:p>
        </p:txBody>
      </p:sp>
      <p:sp>
        <p:nvSpPr>
          <p:cNvPr id="12389" name="Google Shape;12389;p22"/>
          <p:cNvSpPr/>
          <p:nvPr/>
        </p:nvSpPr>
        <p:spPr>
          <a:xfrm>
            <a:off x="8732539" y="4440533"/>
            <a:ext cx="2056400" cy="936000"/>
          </a:xfrm>
          <a:prstGeom prst="roundRect">
            <a:avLst>
              <a:gd name="adj" fmla="val 16667"/>
            </a:avLst>
          </a:prstGeom>
          <a:noFill/>
          <a:ln w="9525" cap="flat" cmpd="sng">
            <a:solidFill>
              <a:srgbClr val="9BABB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nvGrpSpPr>
          <p:cNvPr id="12390" name="Google Shape;12390;p22"/>
          <p:cNvGrpSpPr/>
          <p:nvPr/>
        </p:nvGrpSpPr>
        <p:grpSpPr>
          <a:xfrm>
            <a:off x="8321183" y="4490784"/>
            <a:ext cx="835453" cy="835453"/>
            <a:chOff x="5681300" y="2527788"/>
            <a:chExt cx="805800" cy="805800"/>
          </a:xfrm>
        </p:grpSpPr>
        <p:sp>
          <p:nvSpPr>
            <p:cNvPr id="12391" name="Google Shape;12391;p22"/>
            <p:cNvSpPr/>
            <p:nvPr/>
          </p:nvSpPr>
          <p:spPr>
            <a:xfrm>
              <a:off x="5681300" y="2527788"/>
              <a:ext cx="805800" cy="805800"/>
            </a:xfrm>
            <a:prstGeom prst="ellipse">
              <a:avLst/>
            </a:prstGeom>
            <a:solidFill>
              <a:srgbClr val="A5B7C6"/>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grpSp>
      <p:sp>
        <p:nvSpPr>
          <p:cNvPr id="12393" name="Google Shape;12393;p22"/>
          <p:cNvSpPr txBox="1"/>
          <p:nvPr/>
        </p:nvSpPr>
        <p:spPr>
          <a:xfrm>
            <a:off x="9324153" y="4613928"/>
            <a:ext cx="1506800" cy="589200"/>
          </a:xfrm>
          <a:prstGeom prst="rect">
            <a:avLst/>
          </a:prstGeom>
          <a:noFill/>
          <a:ln>
            <a:noFill/>
          </a:ln>
        </p:spPr>
        <p:txBody>
          <a:bodyPr spcFirstLastPara="1" wrap="square" lIns="121900" tIns="121900" rIns="121900" bIns="121900" anchor="ctr" anchorCtr="0">
            <a:noAutofit/>
          </a:bodyPr>
          <a:lstStyle/>
          <a:p>
            <a:pPr defTabSz="1219170">
              <a:buClr>
                <a:srgbClr val="000000"/>
              </a:buClr>
              <a:defRPr/>
            </a:pPr>
            <a:r>
              <a:rPr lang="fa-IR" sz="1067" kern="0" dirty="0">
                <a:latin typeface="Arial"/>
                <a:cs typeface="B Nazanin" panose="00000700000000000000" pitchFamily="2" charset="-78"/>
                <a:sym typeface="Arial"/>
              </a:rPr>
              <a:t>قالب پاورپوینت مدیریت قابل ویرایش می باشد</a:t>
            </a:r>
            <a:endParaRPr sz="1067" kern="0" dirty="0">
              <a:latin typeface="Arial"/>
              <a:cs typeface="B Nazanin" panose="00000700000000000000" pitchFamily="2" charset="-78"/>
              <a:sym typeface="Arial"/>
            </a:endParaRPr>
          </a:p>
        </p:txBody>
      </p:sp>
      <p:sp>
        <p:nvSpPr>
          <p:cNvPr id="12394" name="Google Shape;12394;p22"/>
          <p:cNvSpPr/>
          <p:nvPr/>
        </p:nvSpPr>
        <p:spPr>
          <a:xfrm>
            <a:off x="5639805" y="2572967"/>
            <a:ext cx="182800" cy="182800"/>
          </a:xfrm>
          <a:prstGeom prst="ellipse">
            <a:avLst/>
          </a:pr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95" name="Google Shape;12395;p22"/>
          <p:cNvSpPr/>
          <p:nvPr/>
        </p:nvSpPr>
        <p:spPr>
          <a:xfrm>
            <a:off x="5639805" y="4951000"/>
            <a:ext cx="182800" cy="182800"/>
          </a:xfrm>
          <a:prstGeom prst="ellipse">
            <a:avLst/>
          </a:pr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sp>
        <p:nvSpPr>
          <p:cNvPr id="12396" name="Google Shape;12396;p22"/>
          <p:cNvSpPr/>
          <p:nvPr/>
        </p:nvSpPr>
        <p:spPr>
          <a:xfrm>
            <a:off x="6877205" y="3761984"/>
            <a:ext cx="182800" cy="182800"/>
          </a:xfrm>
          <a:prstGeom prst="ellipse">
            <a:avLst/>
          </a:pr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latin typeface="Arial"/>
              <a:cs typeface="B Nazanin" panose="00000700000000000000" pitchFamily="2" charset="-78"/>
              <a:sym typeface="Arial"/>
            </a:endParaRPr>
          </a:p>
        </p:txBody>
      </p:sp>
      <p:cxnSp>
        <p:nvCxnSpPr>
          <p:cNvPr id="12397" name="Google Shape;12397;p22"/>
          <p:cNvCxnSpPr>
            <a:stCxn id="12396" idx="6"/>
            <a:endCxn id="12382" idx="2"/>
          </p:cNvCxnSpPr>
          <p:nvPr/>
        </p:nvCxnSpPr>
        <p:spPr>
          <a:xfrm rot="10800000" flipH="1">
            <a:off x="7060005" y="2796184"/>
            <a:ext cx="1261200" cy="1057200"/>
          </a:xfrm>
          <a:prstGeom prst="bentConnector3">
            <a:avLst>
              <a:gd name="adj1" fmla="val 51494"/>
            </a:avLst>
          </a:prstGeom>
          <a:noFill/>
          <a:ln w="19050" cap="flat" cmpd="sng">
            <a:solidFill>
              <a:srgbClr val="A5B7C6"/>
            </a:solidFill>
            <a:prstDash val="solid"/>
            <a:round/>
            <a:headEnd type="none" w="med" len="med"/>
            <a:tailEnd type="none" w="med" len="med"/>
          </a:ln>
        </p:spPr>
      </p:cxnSp>
      <p:cxnSp>
        <p:nvCxnSpPr>
          <p:cNvPr id="12398" name="Google Shape;12398;p22"/>
          <p:cNvCxnSpPr>
            <a:stCxn id="12396" idx="6"/>
            <a:endCxn id="12392" idx="2"/>
          </p:cNvCxnSpPr>
          <p:nvPr/>
        </p:nvCxnSpPr>
        <p:spPr>
          <a:xfrm>
            <a:off x="7060005" y="3853384"/>
            <a:ext cx="1261200" cy="1055200"/>
          </a:xfrm>
          <a:prstGeom prst="bentConnector3">
            <a:avLst>
              <a:gd name="adj1" fmla="val 49999"/>
            </a:avLst>
          </a:prstGeom>
          <a:noFill/>
          <a:ln w="19050" cap="flat" cmpd="sng">
            <a:solidFill>
              <a:srgbClr val="A5B7C6"/>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7060005" y="3852184"/>
            <a:ext cx="1261200" cy="1200"/>
          </a:xfrm>
          <a:prstGeom prst="bentConnector3">
            <a:avLst>
              <a:gd name="adj1" fmla="val 49999"/>
            </a:avLst>
          </a:prstGeom>
          <a:noFill/>
          <a:ln w="19050" cap="flat" cmpd="sng">
            <a:solidFill>
              <a:srgbClr val="A5B7C6"/>
            </a:solidFill>
            <a:prstDash val="solid"/>
            <a:round/>
            <a:headEnd type="none" w="med" len="med"/>
            <a:tailEnd type="none" w="med" len="med"/>
          </a:ln>
        </p:spPr>
      </p:cxnSp>
      <p:sp>
        <p:nvSpPr>
          <p:cNvPr id="12400" name="Google Shape;12400;p22"/>
          <p:cNvSpPr txBox="1"/>
          <p:nvPr/>
        </p:nvSpPr>
        <p:spPr>
          <a:xfrm>
            <a:off x="5067617" y="3435591"/>
            <a:ext cx="1327200" cy="835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r>
              <a:rPr lang="es" sz="4000" b="1" kern="0">
                <a:latin typeface="Arial"/>
                <a:cs typeface="B Nazanin" panose="00000700000000000000" pitchFamily="2" charset="-78"/>
                <a:sym typeface="Arial"/>
              </a:rPr>
              <a:t>75%</a:t>
            </a:r>
            <a:endParaRPr sz="4000" b="1" kern="0">
              <a:latin typeface="Arial"/>
              <a:cs typeface="B Nazanin" panose="00000700000000000000" pitchFamily="2" charset="-78"/>
              <a:sym typeface="Arial"/>
            </a:endParaRPr>
          </a:p>
        </p:txBody>
      </p:sp>
      <p:sp>
        <p:nvSpPr>
          <p:cNvPr id="12401" name="Google Shape;12401;p22"/>
          <p:cNvSpPr txBox="1">
            <a:spLocks noGrp="1"/>
          </p:cNvSpPr>
          <p:nvPr>
            <p:ph type="title"/>
          </p:nvPr>
        </p:nvSpPr>
        <p:spPr>
          <a:xfrm>
            <a:off x="3871003" y="559016"/>
            <a:ext cx="4449993" cy="1219200"/>
          </a:xfrm>
          <a:prstGeom prst="rect">
            <a:avLst/>
          </a:prstGeom>
        </p:spPr>
        <p:txBody>
          <a:bodyPr spcFirstLastPara="1" wrap="square" lIns="121900" tIns="121900" rIns="121900" bIns="121900" anchor="t" anchorCtr="0">
            <a:noAutofit/>
          </a:bodyPr>
          <a:lstStyle/>
          <a:p>
            <a:pPr algn="ctr"/>
            <a:r>
              <a:rPr lang="fa-IR" dirty="0">
                <a:solidFill>
                  <a:schemeClr val="tx1"/>
                </a:solidFill>
                <a:cs typeface="B Nazanin" panose="00000700000000000000" pitchFamily="2" charset="-78"/>
              </a:rPr>
              <a:t>اینفوگرافیک ممتاز</a:t>
            </a:r>
            <a:endParaRPr dirty="0">
              <a:solidFill>
                <a:schemeClr val="tx1"/>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3141711" y="4826019"/>
            <a:ext cx="1470521" cy="1013783"/>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121900" tIns="121900" rIns="121900" bIns="121900" anchor="ctr" anchorCtr="0">
                <a:noAutofit/>
              </a:bodyPr>
              <a:lstStyle/>
              <a:p>
                <a:endParaRPr sz="2400"/>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121900" tIns="121900" rIns="121900" bIns="121900" anchor="ctr" anchorCtr="0">
                <a:noAutofit/>
              </a:bodyPr>
              <a:lstStyle/>
              <a:p>
                <a:endParaRPr sz="2400"/>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463" name="Google Shape;7463;p72"/>
          <p:cNvGrpSpPr/>
          <p:nvPr/>
        </p:nvGrpSpPr>
        <p:grpSpPr>
          <a:xfrm>
            <a:off x="5013588" y="2010388"/>
            <a:ext cx="2082548" cy="944773"/>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rgbClr val="A5B7C6"/>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rgbClr val="A5B7C6"/>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473" name="Google Shape;7473;p72"/>
            <p:cNvSpPr/>
            <p:nvPr/>
          </p:nvSpPr>
          <p:spPr>
            <a:xfrm>
              <a:off x="3530532"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74" name="Google Shape;7474;p72"/>
            <p:cNvSpPr/>
            <p:nvPr/>
          </p:nvSpPr>
          <p:spPr>
            <a:xfrm>
              <a:off x="3891569" y="1779209"/>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rgbClr val="A5B7C6"/>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rgbClr val="A5B7C6"/>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481" name="Google Shape;7481;p72"/>
            <p:cNvSpPr/>
            <p:nvPr/>
          </p:nvSpPr>
          <p:spPr>
            <a:xfrm>
              <a:off x="4252606" y="1771972"/>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66" name="Google Shape;7466;p72"/>
            <p:cNvSpPr/>
            <p:nvPr/>
          </p:nvSpPr>
          <p:spPr>
            <a:xfrm>
              <a:off x="4613643" y="1763716"/>
              <a:ext cx="187800" cy="187800"/>
            </a:xfrm>
            <a:prstGeom prst="ellipse">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rgbClr val="A5B7C6"/>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485" name="Google Shape;7485;p72"/>
          <p:cNvGrpSpPr/>
          <p:nvPr/>
        </p:nvGrpSpPr>
        <p:grpSpPr>
          <a:xfrm>
            <a:off x="4989614" y="3159850"/>
            <a:ext cx="2129376" cy="504865"/>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rgbClr val="435D74"/>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rgbClr val="435D74"/>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rgbClr val="435D74"/>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94" name="Google Shape;7494;p72"/>
              <p:cNvSpPr/>
              <p:nvPr/>
            </p:nvSpPr>
            <p:spPr>
              <a:xfrm>
                <a:off x="3998471" y="2468982"/>
                <a:ext cx="168300" cy="168300"/>
              </a:xfrm>
              <a:prstGeom prst="ellipse">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rgbClr val="435D74"/>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97" name="Google Shape;7497;p72"/>
              <p:cNvSpPr/>
              <p:nvPr/>
            </p:nvSpPr>
            <p:spPr>
              <a:xfrm>
                <a:off x="4455644"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rgbClr val="435D74"/>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02" name="Google Shape;7502;p72"/>
              <p:cNvSpPr/>
              <p:nvPr/>
            </p:nvSpPr>
            <p:spPr>
              <a:xfrm>
                <a:off x="4912810" y="2468982"/>
                <a:ext cx="168000" cy="168000"/>
              </a:xfrm>
              <a:prstGeom prst="ellipse">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rgbClr val="435D74"/>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05" name="Google Shape;7505;p72"/>
              <p:cNvSpPr/>
              <p:nvPr/>
            </p:nvSpPr>
            <p:spPr>
              <a:xfrm>
                <a:off x="2283911" y="2393814"/>
                <a:ext cx="590100" cy="590100"/>
              </a:xfrm>
              <a:prstGeom prst="ellipse">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506" name="Google Shape;7506;p72"/>
          <p:cNvGrpSpPr/>
          <p:nvPr/>
        </p:nvGrpSpPr>
        <p:grpSpPr>
          <a:xfrm>
            <a:off x="9469724" y="1591580"/>
            <a:ext cx="2079745" cy="96348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rgbClr val="435D74"/>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rgbClr val="435D74"/>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rgbClr val="435D74"/>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grpSp>
      <p:grpSp>
        <p:nvGrpSpPr>
          <p:cNvPr id="7516" name="Google Shape;7516;p72"/>
          <p:cNvGrpSpPr/>
          <p:nvPr/>
        </p:nvGrpSpPr>
        <p:grpSpPr>
          <a:xfrm>
            <a:off x="5008110" y="3871457"/>
            <a:ext cx="2094292" cy="392164"/>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22" name="Google Shape;7522;p72"/>
          <p:cNvGrpSpPr/>
          <p:nvPr/>
        </p:nvGrpSpPr>
        <p:grpSpPr>
          <a:xfrm>
            <a:off x="9465785" y="2694773"/>
            <a:ext cx="2087621" cy="488972"/>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869FB2"/>
              </a:solidFill>
              <a:prstDash val="solid"/>
              <a:miter lim="13007"/>
              <a:headEnd type="none" w="sm" len="sm"/>
              <a:tailEnd type="none" w="sm" len="sm"/>
            </a:ln>
          </p:spPr>
          <p:txBody>
            <a:bodyPr spcFirstLastPara="1" wrap="square" lIns="121900" tIns="121900" rIns="121900" bIns="121900" anchor="ctr" anchorCtr="0">
              <a:noAutofit/>
            </a:bodyPr>
            <a:lstStyle/>
            <a:p>
              <a:endParaRPr sz="2400"/>
            </a:p>
          </p:txBody>
        </p:sp>
      </p:grpSp>
      <p:grpSp>
        <p:nvGrpSpPr>
          <p:cNvPr id="7529" name="Google Shape;7529;p72"/>
          <p:cNvGrpSpPr/>
          <p:nvPr/>
        </p:nvGrpSpPr>
        <p:grpSpPr>
          <a:xfrm>
            <a:off x="9444868" y="4226525"/>
            <a:ext cx="2129415" cy="884587"/>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rgbClr val="A5B7C6"/>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rgbClr val="A5B7C6"/>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rgbClr val="A5B7C6"/>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grpSp>
        <p:nvGrpSpPr>
          <p:cNvPr id="7538" name="Google Shape;7538;p72"/>
          <p:cNvGrpSpPr/>
          <p:nvPr/>
        </p:nvGrpSpPr>
        <p:grpSpPr>
          <a:xfrm>
            <a:off x="7473051" y="1588382"/>
            <a:ext cx="1824808" cy="2125073"/>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40" name="Google Shape;7540;p72"/>
            <p:cNvSpPr/>
            <p:nvPr/>
          </p:nvSpPr>
          <p:spPr>
            <a:xfrm>
              <a:off x="3182171" y="2209163"/>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41" name="Google Shape;7541;p72"/>
            <p:cNvSpPr/>
            <p:nvPr/>
          </p:nvSpPr>
          <p:spPr>
            <a:xfrm>
              <a:off x="3182171"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rgbClr val="325D79"/>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rgbClr val="325D79"/>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rgbClr val="325D79"/>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47" name="Google Shape;7547;p72"/>
            <p:cNvSpPr/>
            <p:nvPr/>
          </p:nvSpPr>
          <p:spPr>
            <a:xfrm>
              <a:off x="1839112"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48" name="Google Shape;7548;p72"/>
            <p:cNvSpPr/>
            <p:nvPr/>
          </p:nvSpPr>
          <p:spPr>
            <a:xfrm>
              <a:off x="3182171" y="3867848"/>
              <a:ext cx="575100" cy="575100"/>
            </a:xfrm>
            <a:prstGeom prst="flowChartConnector">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rgbClr val="325D79"/>
              </a:solidFill>
              <a:prstDash val="solid"/>
              <a:round/>
              <a:headEnd type="none" w="med" len="med"/>
              <a:tailEnd type="none" w="med" len="med"/>
            </a:ln>
          </p:spPr>
        </p:cxnSp>
      </p:grpSp>
      <p:grpSp>
        <p:nvGrpSpPr>
          <p:cNvPr id="7550" name="Google Shape;7550;p72"/>
          <p:cNvGrpSpPr/>
          <p:nvPr/>
        </p:nvGrpSpPr>
        <p:grpSpPr>
          <a:xfrm>
            <a:off x="4982882" y="1596696"/>
            <a:ext cx="2183957" cy="206589"/>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56" name="Google Shape;7556;p72"/>
          <p:cNvGrpSpPr/>
          <p:nvPr/>
        </p:nvGrpSpPr>
        <p:grpSpPr>
          <a:xfrm>
            <a:off x="1301129" y="2025494"/>
            <a:ext cx="3302349" cy="122324"/>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8" name="Google Shape;7558;p72"/>
            <p:cNvSpPr/>
            <p:nvPr/>
          </p:nvSpPr>
          <p:spPr>
            <a:xfrm>
              <a:off x="4410215"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9" name="Google Shape;7559;p72"/>
            <p:cNvSpPr/>
            <p:nvPr/>
          </p:nvSpPr>
          <p:spPr>
            <a:xfrm>
              <a:off x="7243912"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60" name="Google Shape;7560;p72"/>
            <p:cNvSpPr/>
            <p:nvPr/>
          </p:nvSpPr>
          <p:spPr>
            <a:xfrm>
              <a:off x="2920366"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61" name="Google Shape;7561;p72"/>
            <p:cNvSpPr/>
            <p:nvPr/>
          </p:nvSpPr>
          <p:spPr>
            <a:xfrm>
              <a:off x="5831847" y="436376"/>
              <a:ext cx="222300" cy="222300"/>
            </a:xfrm>
            <a:prstGeom prst="diamond">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562" name="Google Shape;7562;p72"/>
            <p:cNvCxnSpPr/>
            <p:nvPr/>
          </p:nvCxnSpPr>
          <p:spPr>
            <a:xfrm>
              <a:off x="1798637"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rgbClr val="5F7D95"/>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rgbClr val="5F7D95"/>
              </a:solidFill>
              <a:prstDash val="solid"/>
              <a:round/>
              <a:headEnd type="none" w="med" len="med"/>
              <a:tailEnd type="none" w="med" len="med"/>
            </a:ln>
          </p:spPr>
        </p:cxnSp>
      </p:grpSp>
      <p:grpSp>
        <p:nvGrpSpPr>
          <p:cNvPr id="7566" name="Google Shape;7566;p72"/>
          <p:cNvGrpSpPr/>
          <p:nvPr/>
        </p:nvGrpSpPr>
        <p:grpSpPr>
          <a:xfrm>
            <a:off x="1282818" y="3672781"/>
            <a:ext cx="1936947" cy="869231"/>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rgbClr val="C2C2C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73" name="Google Shape;7573;p72"/>
            <p:cNvSpPr/>
            <p:nvPr/>
          </p:nvSpPr>
          <p:spPr>
            <a:xfrm>
              <a:off x="1155799"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79" name="Google Shape;7579;p72"/>
            <p:cNvSpPr/>
            <p:nvPr/>
          </p:nvSpPr>
          <p:spPr>
            <a:xfrm>
              <a:off x="1541731"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77" name="Google Shape;7577;p72"/>
            <p:cNvSpPr/>
            <p:nvPr/>
          </p:nvSpPr>
          <p:spPr>
            <a:xfrm>
              <a:off x="1894368" y="3176238"/>
              <a:ext cx="320700" cy="125100"/>
            </a:xfrm>
            <a:prstGeom prst="roundRect">
              <a:avLst>
                <a:gd name="adj"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69" name="Google Shape;7569;p72"/>
            <p:cNvSpPr/>
            <p:nvPr/>
          </p:nvSpPr>
          <p:spPr>
            <a:xfrm>
              <a:off x="1718048"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71" name="Google Shape;7571;p72"/>
            <p:cNvSpPr/>
            <p:nvPr/>
          </p:nvSpPr>
          <p:spPr>
            <a:xfrm>
              <a:off x="979480" y="2921982"/>
              <a:ext cx="320700" cy="125100"/>
            </a:xfrm>
            <a:prstGeom prst="roundRect">
              <a:avLst>
                <a:gd name="adj" fmla="val 50000"/>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568" name="Google Shape;7568;p72"/>
            <p:cNvSpPr/>
            <p:nvPr/>
          </p:nvSpPr>
          <p:spPr>
            <a:xfrm>
              <a:off x="1348764" y="2667727"/>
              <a:ext cx="320700" cy="125100"/>
            </a:xfrm>
            <a:prstGeom prst="roundRect">
              <a:avLst>
                <a:gd name="adj" fmla="val 50000"/>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80" name="Google Shape;7580;p72"/>
          <p:cNvGrpSpPr/>
          <p:nvPr/>
        </p:nvGrpSpPr>
        <p:grpSpPr>
          <a:xfrm>
            <a:off x="1282821" y="1586833"/>
            <a:ext cx="3358055" cy="27907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noFill/>
                </a:ln>
              </p:spPr>
              <p:txBody>
                <a:bodyPr spcFirstLastPara="1" wrap="square" lIns="121900" tIns="121900" rIns="121900" bIns="121900" anchor="ctr" anchorCtr="0">
                  <a:noAutofit/>
                </a:bodyPr>
                <a:lstStyle/>
                <a:p>
                  <a:endParaRPr sz="2400"/>
                </a:p>
              </p:txBody>
            </p:sp>
          </p:grpSp>
        </p:grpSp>
        <p:cxnSp>
          <p:nvCxnSpPr>
            <p:cNvPr id="7586" name="Google Shape;7586;p72"/>
            <p:cNvCxnSpPr/>
            <p:nvPr/>
          </p:nvCxnSpPr>
          <p:spPr>
            <a:xfrm>
              <a:off x="3237251" y="1127387"/>
              <a:ext cx="0" cy="105600"/>
            </a:xfrm>
            <a:prstGeom prst="straightConnector1">
              <a:avLst/>
            </a:prstGeom>
            <a:noFill/>
            <a:ln w="9525" cap="flat" cmpd="sng">
              <a:solidFill>
                <a:srgbClr val="667E9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noFill/>
            </a:ln>
          </p:spPr>
          <p:txBody>
            <a:bodyPr spcFirstLastPara="1" wrap="square" lIns="121900" tIns="121900" rIns="121900" bIns="121900" anchor="ctr" anchorCtr="0">
              <a:noAutofit/>
            </a:bodyPr>
            <a:lstStyle/>
            <a:p>
              <a:endParaRPr sz="2400"/>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noFill/>
                </a:ln>
              </p:spPr>
              <p:txBody>
                <a:bodyPr spcFirstLastPara="1" wrap="square" lIns="121900" tIns="121900" rIns="121900" bIns="121900" anchor="ctr" anchorCtr="0">
                  <a:noAutofit/>
                </a:bodyPr>
                <a:lstStyle/>
                <a:p>
                  <a:endParaRPr sz="2400"/>
                </a:p>
              </p:txBody>
            </p:sp>
          </p:grpSp>
          <p:sp>
            <p:nvSpPr>
              <p:cNvPr id="7592" name="Google Shape;7592;p72"/>
              <p:cNvSpPr/>
              <p:nvPr/>
            </p:nvSpPr>
            <p:spPr>
              <a:xfrm>
                <a:off x="818321" y="1194219"/>
                <a:ext cx="576000" cy="393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noFill/>
                </a:ln>
              </p:spPr>
              <p:txBody>
                <a:bodyPr spcFirstLastPara="1" wrap="square" lIns="121900" tIns="121900" rIns="121900" bIns="121900" anchor="ctr" anchorCtr="0">
                  <a:noAutofit/>
                </a:bodyPr>
                <a:lstStyle/>
                <a:p>
                  <a:endParaRPr sz="2400"/>
                </a:p>
              </p:txBody>
            </p:sp>
          </p:grpSp>
          <p:sp>
            <p:nvSpPr>
              <p:cNvPr id="7597" name="Google Shape;7597;p72"/>
              <p:cNvSpPr/>
              <p:nvPr/>
            </p:nvSpPr>
            <p:spPr>
              <a:xfrm>
                <a:off x="1394250" y="1194219"/>
                <a:ext cx="576000" cy="39300"/>
              </a:xfrm>
              <a:prstGeom prst="rect">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noFill/>
                </a:ln>
              </p:spPr>
              <p:txBody>
                <a:bodyPr spcFirstLastPara="1" wrap="square" lIns="121900" tIns="121900" rIns="121900" bIns="121900" anchor="ctr" anchorCtr="0">
                  <a:noAutofit/>
                </a:bodyPr>
                <a:lstStyle/>
                <a:p>
                  <a:endParaRPr sz="2400"/>
                </a:p>
              </p:txBody>
            </p:sp>
          </p:grpSp>
          <p:sp>
            <p:nvSpPr>
              <p:cNvPr id="7602" name="Google Shape;7602;p72"/>
              <p:cNvSpPr/>
              <p:nvPr/>
            </p:nvSpPr>
            <p:spPr>
              <a:xfrm>
                <a:off x="2546107" y="1194219"/>
                <a:ext cx="690900" cy="39300"/>
              </a:xfrm>
              <a:prstGeom prst="rect">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603" name="Google Shape;7603;p72"/>
          <p:cNvGrpSpPr/>
          <p:nvPr/>
        </p:nvGrpSpPr>
        <p:grpSpPr>
          <a:xfrm>
            <a:off x="5006834" y="5182341"/>
            <a:ext cx="2090371" cy="655569"/>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121900" tIns="121900" rIns="121900" bIns="121900" anchor="ctr" anchorCtr="0">
                <a:noAutofit/>
              </a:bodyPr>
              <a:lstStyle/>
              <a:p>
                <a:endParaRPr sz="2400"/>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121900" tIns="121900" rIns="121900" bIns="121900" anchor="ctr" anchorCtr="0">
                <a:noAutofit/>
              </a:bodyPr>
              <a:lstStyle/>
              <a:p>
                <a:endParaRPr sz="2400"/>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grpSp>
      </p:grpSp>
      <p:grpSp>
        <p:nvGrpSpPr>
          <p:cNvPr id="7620" name="Google Shape;7620;p72"/>
          <p:cNvGrpSpPr/>
          <p:nvPr/>
        </p:nvGrpSpPr>
        <p:grpSpPr>
          <a:xfrm>
            <a:off x="4954312" y="4489555"/>
            <a:ext cx="2155952" cy="461675"/>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D7DFE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631" name="Google Shape;7631;p72"/>
          <p:cNvGrpSpPr/>
          <p:nvPr/>
        </p:nvGrpSpPr>
        <p:grpSpPr>
          <a:xfrm>
            <a:off x="1325262" y="4870927"/>
            <a:ext cx="1727843" cy="862116"/>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rgbClr val="CFD9E0"/>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rgbClr val="E4E9E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rgbClr val="40566D"/>
                </a:solidFill>
                <a:prstDash val="solid"/>
                <a:miter lim="3647"/>
                <a:headEnd type="none" w="sm" len="sm"/>
                <a:tailEnd type="none" w="sm" len="sm"/>
              </a:ln>
            </p:spPr>
            <p:txBody>
              <a:bodyPr spcFirstLastPara="1" wrap="square" lIns="121900" tIns="121900" rIns="121900" bIns="121900" anchor="ctr" anchorCtr="0">
                <a:noAutofit/>
              </a:bodyPr>
              <a:lstStyle/>
              <a:p>
                <a:endParaRPr sz="2400"/>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121900" tIns="121900" rIns="121900" bIns="121900" anchor="ctr" anchorCtr="0">
              <a:noAutofit/>
            </a:bodyPr>
            <a:lstStyle/>
            <a:p>
              <a:endParaRPr sz="2400"/>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121900" tIns="121900" rIns="121900" bIns="121900" anchor="ctr" anchorCtr="0">
              <a:noAutofit/>
            </a:bodyPr>
            <a:lstStyle/>
            <a:p>
              <a:endParaRPr sz="2400"/>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121900" tIns="121900" rIns="121900" bIns="121900" anchor="ctr" anchorCtr="0">
              <a:noAutofit/>
            </a:bodyPr>
            <a:lstStyle/>
            <a:p>
              <a:endParaRPr sz="2400"/>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121900" tIns="121900" rIns="121900" bIns="121900" anchor="ctr" anchorCtr="0">
              <a:noAutofit/>
            </a:bodyPr>
            <a:lstStyle/>
            <a:p>
              <a:endParaRPr sz="2400"/>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grpSp>
      <p:grpSp>
        <p:nvGrpSpPr>
          <p:cNvPr id="7692" name="Google Shape;7692;p72"/>
          <p:cNvGrpSpPr/>
          <p:nvPr/>
        </p:nvGrpSpPr>
        <p:grpSpPr>
          <a:xfrm rot="5400000">
            <a:off x="8276079" y="4599589"/>
            <a:ext cx="218752" cy="1886555"/>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noFill/>
            </a:ln>
          </p:spPr>
          <p:txBody>
            <a:bodyPr spcFirstLastPara="1" wrap="square" lIns="121900" tIns="121900" rIns="121900" bIns="121900" anchor="ctr" anchorCtr="0">
              <a:noAutofit/>
            </a:bodyPr>
            <a:lstStyle/>
            <a:p>
              <a:endParaRPr sz="2400"/>
            </a:p>
          </p:txBody>
        </p:sp>
      </p:grpSp>
      <p:grpSp>
        <p:nvGrpSpPr>
          <p:cNvPr id="7725" name="Google Shape;7725;p72"/>
          <p:cNvGrpSpPr/>
          <p:nvPr/>
        </p:nvGrpSpPr>
        <p:grpSpPr>
          <a:xfrm rot="10800000" flipH="1">
            <a:off x="7439318" y="4050982"/>
            <a:ext cx="1892276" cy="33077"/>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rgbClr val="5F7D95"/>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noFill/>
            </a:ln>
          </p:spPr>
          <p:txBody>
            <a:bodyPr spcFirstLastPara="1" wrap="square" lIns="121900" tIns="121900" rIns="121900" bIns="121900" anchor="ctr" anchorCtr="0">
              <a:noAutofit/>
            </a:bodyPr>
            <a:lstStyle/>
            <a:p>
              <a:endParaRPr sz="2400"/>
            </a:p>
          </p:txBody>
        </p:sp>
        <p:sp>
          <p:nvSpPr>
            <p:cNvPr id="7728" name="Google Shape;7728;p72"/>
            <p:cNvSpPr/>
            <p:nvPr/>
          </p:nvSpPr>
          <p:spPr>
            <a:xfrm>
              <a:off x="2175146" y="4738465"/>
              <a:ext cx="102300" cy="102300"/>
            </a:xfrm>
            <a:prstGeom prst="ellipse">
              <a:avLst/>
            </a:prstGeom>
            <a:solidFill>
              <a:srgbClr val="5F7D95"/>
            </a:solidFill>
            <a:ln>
              <a:noFill/>
            </a:ln>
          </p:spPr>
          <p:txBody>
            <a:bodyPr spcFirstLastPara="1" wrap="square" lIns="121900" tIns="121900" rIns="121900" bIns="121900" anchor="ctr" anchorCtr="0">
              <a:noAutofit/>
            </a:bodyPr>
            <a:lstStyle/>
            <a:p>
              <a:endParaRPr sz="2400"/>
            </a:p>
          </p:txBody>
        </p:sp>
        <p:sp>
          <p:nvSpPr>
            <p:cNvPr id="7729" name="Google Shape;7729;p72"/>
            <p:cNvSpPr/>
            <p:nvPr/>
          </p:nvSpPr>
          <p:spPr>
            <a:xfrm>
              <a:off x="3040751" y="4738465"/>
              <a:ext cx="102300" cy="102300"/>
            </a:xfrm>
            <a:prstGeom prst="ellipse">
              <a:avLst/>
            </a:prstGeom>
            <a:solidFill>
              <a:srgbClr val="5F7D95"/>
            </a:solidFill>
            <a:ln>
              <a:noFill/>
            </a:ln>
          </p:spPr>
          <p:txBody>
            <a:bodyPr spcFirstLastPara="1" wrap="square" lIns="121900" tIns="121900" rIns="121900" bIns="121900" anchor="ctr" anchorCtr="0">
              <a:noAutofit/>
            </a:bodyPr>
            <a:lstStyle/>
            <a:p>
              <a:endParaRPr sz="2400"/>
            </a:p>
          </p:txBody>
        </p:sp>
        <p:sp>
          <p:nvSpPr>
            <p:cNvPr id="7730" name="Google Shape;7730;p72"/>
            <p:cNvSpPr/>
            <p:nvPr/>
          </p:nvSpPr>
          <p:spPr>
            <a:xfrm>
              <a:off x="4028157" y="4738465"/>
              <a:ext cx="102300" cy="102300"/>
            </a:xfrm>
            <a:prstGeom prst="ellipse">
              <a:avLst/>
            </a:prstGeom>
            <a:solidFill>
              <a:srgbClr val="5F7D95"/>
            </a:solidFill>
            <a:ln>
              <a:noFill/>
            </a:ln>
          </p:spPr>
          <p:txBody>
            <a:bodyPr spcFirstLastPara="1" wrap="square" lIns="121900" tIns="121900" rIns="121900" bIns="121900" anchor="ctr" anchorCtr="0">
              <a:noAutofit/>
            </a:bodyPr>
            <a:lstStyle/>
            <a:p>
              <a:endParaRPr sz="2400"/>
            </a:p>
          </p:txBody>
        </p:sp>
        <p:sp>
          <p:nvSpPr>
            <p:cNvPr id="7731" name="Google Shape;7731;p72"/>
            <p:cNvSpPr/>
            <p:nvPr/>
          </p:nvSpPr>
          <p:spPr>
            <a:xfrm>
              <a:off x="5040827" y="4738465"/>
              <a:ext cx="102300" cy="102300"/>
            </a:xfrm>
            <a:prstGeom prst="ellipse">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7732" name="Google Shape;7732;p72"/>
          <p:cNvGrpSpPr/>
          <p:nvPr/>
        </p:nvGrpSpPr>
        <p:grpSpPr>
          <a:xfrm>
            <a:off x="7454409" y="4548399"/>
            <a:ext cx="1862093" cy="513355"/>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rgbClr val="435D74"/>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rgbClr val="435D74"/>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rgbClr val="5F7D95"/>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rgbClr val="5F7D95"/>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rgbClr val="5F7D95"/>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rgbClr val="5F7D95"/>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rgbClr val="435D74"/>
              </a:solidFill>
              <a:prstDash val="solid"/>
              <a:round/>
              <a:headEnd type="oval" w="med" len="med"/>
              <a:tailEnd type="oval" w="med" len="med"/>
            </a:ln>
          </p:spPr>
        </p:cxnSp>
      </p:grpSp>
      <p:grpSp>
        <p:nvGrpSpPr>
          <p:cNvPr id="7745" name="Google Shape;7745;p72"/>
          <p:cNvGrpSpPr/>
          <p:nvPr/>
        </p:nvGrpSpPr>
        <p:grpSpPr>
          <a:xfrm>
            <a:off x="3035830" y="2440101"/>
            <a:ext cx="1576368" cy="882703"/>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grpSp>
      <p:grpSp>
        <p:nvGrpSpPr>
          <p:cNvPr id="7769" name="Google Shape;7769;p72"/>
          <p:cNvGrpSpPr/>
          <p:nvPr/>
        </p:nvGrpSpPr>
        <p:grpSpPr>
          <a:xfrm>
            <a:off x="1282829" y="2370251"/>
            <a:ext cx="1283535" cy="1080077"/>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121900" tIns="121900" rIns="121900" bIns="121900" anchor="ctr" anchorCtr="0">
                    <a:noAutofit/>
                  </a:bodyPr>
                  <a:lstStyle/>
                  <a:p>
                    <a:endParaRPr sz="2400"/>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grpSp>
        <p:nvGrpSpPr>
          <p:cNvPr id="7803" name="Google Shape;7803;p72"/>
          <p:cNvGrpSpPr/>
          <p:nvPr/>
        </p:nvGrpSpPr>
        <p:grpSpPr>
          <a:xfrm>
            <a:off x="9428083" y="3393491"/>
            <a:ext cx="2163025" cy="736591"/>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7809" name="Google Shape;7809;p72"/>
            <p:cNvCxnSpPr/>
            <p:nvPr/>
          </p:nvCxnSpPr>
          <p:spPr>
            <a:xfrm>
              <a:off x="6894650" y="2821921"/>
              <a:ext cx="1445100" cy="0"/>
            </a:xfrm>
            <a:prstGeom prst="straightConnector1">
              <a:avLst/>
            </a:prstGeom>
            <a:noFill/>
            <a:ln w="9525" cap="flat" cmpd="sng">
              <a:solidFill>
                <a:srgbClr val="869FB2"/>
              </a:solidFill>
              <a:prstDash val="solid"/>
              <a:round/>
              <a:headEnd type="none" w="med" len="med"/>
              <a:tailEnd type="none" w="med" len="med"/>
            </a:ln>
          </p:spPr>
        </p:cxnSp>
      </p:grpSp>
      <p:grpSp>
        <p:nvGrpSpPr>
          <p:cNvPr id="7810" name="Google Shape;7810;p72"/>
          <p:cNvGrpSpPr/>
          <p:nvPr/>
        </p:nvGrpSpPr>
        <p:grpSpPr>
          <a:xfrm>
            <a:off x="9454139" y="5225832"/>
            <a:ext cx="2110941" cy="634273"/>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rgbClr val="5F7D95"/>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rgbClr val="5F7D95"/>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rgbClr val="5F7D95"/>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rgbClr val="435D74"/>
              </a:solidFill>
              <a:prstDash val="solid"/>
              <a:round/>
              <a:headEnd type="none" w="med" len="med"/>
              <a:tailEnd type="none" w="med" len="med"/>
            </a:ln>
          </p:spPr>
        </p:cxnSp>
      </p:grpSp>
      <p:grpSp>
        <p:nvGrpSpPr>
          <p:cNvPr id="7816" name="Google Shape;7816;p72"/>
          <p:cNvGrpSpPr/>
          <p:nvPr/>
        </p:nvGrpSpPr>
        <p:grpSpPr>
          <a:xfrm>
            <a:off x="3458923" y="3574026"/>
            <a:ext cx="1115048" cy="1099372"/>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121900" tIns="121900" rIns="121900" bIns="121900" anchor="ctr" anchorCtr="0">
                <a:noAutofit/>
              </a:bodyPr>
              <a:lstStyle/>
              <a:p>
                <a:endParaRPr sz="2400"/>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121900" tIns="121900" rIns="121900" bIns="121900" anchor="ctr" anchorCtr="0">
                <a:noAutofit/>
              </a:bodyPr>
              <a:lstStyle/>
              <a:p>
                <a:endParaRPr sz="2400"/>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121900" tIns="121900" rIns="121900" bIns="121900" anchor="ctr" anchorCtr="0">
                    <a:noAutofit/>
                  </a:bodyPr>
                  <a:lstStyle/>
                  <a:p>
                    <a:endParaRPr sz="2400"/>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121900" tIns="121900" rIns="121900" bIns="121900" anchor="ctr" anchorCtr="0">
                    <a:noAutofit/>
                  </a:bodyPr>
                  <a:lstStyle/>
                  <a:p>
                    <a:endParaRPr sz="2400"/>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807367" y="338341"/>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tx1"/>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936117" y="4207896"/>
            <a:ext cx="3187219" cy="13664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sp>
            <p:nvSpPr>
              <p:cNvPr id="7878" name="Google Shape;7878;p73"/>
              <p:cNvSpPr/>
              <p:nvPr/>
            </p:nvSpPr>
            <p:spPr>
              <a:xfrm>
                <a:off x="728939" y="3953593"/>
                <a:ext cx="2390400" cy="167100"/>
              </a:xfrm>
              <a:prstGeom prst="rect">
                <a:avLst/>
              </a:prstGeom>
              <a:noFill/>
              <a:ln w="9525" cap="flat" cmpd="sng">
                <a:solidFill>
                  <a:srgbClr val="E3E7EA"/>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sp>
            <p:nvSpPr>
              <p:cNvPr id="7881" name="Google Shape;7881;p73"/>
              <p:cNvSpPr/>
              <p:nvPr/>
            </p:nvSpPr>
            <p:spPr>
              <a:xfrm>
                <a:off x="168708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sp>
            <p:nvSpPr>
              <p:cNvPr id="7882" name="Google Shape;7882;p73"/>
              <p:cNvSpPr/>
              <p:nvPr/>
            </p:nvSpPr>
            <p:spPr>
              <a:xfrm>
                <a:off x="2040389"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sp>
            <p:nvSpPr>
              <p:cNvPr id="7883" name="Google Shape;7883;p73"/>
              <p:cNvSpPr/>
              <p:nvPr/>
            </p:nvSpPr>
            <p:spPr>
              <a:xfrm>
                <a:off x="2393695"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sp>
            <p:nvSpPr>
              <p:cNvPr id="7884" name="Google Shape;7884;p73"/>
              <p:cNvSpPr/>
              <p:nvPr/>
            </p:nvSpPr>
            <p:spPr>
              <a:xfrm>
                <a:off x="2747002" y="3296613"/>
                <a:ext cx="307200" cy="1024800"/>
              </a:xfrm>
              <a:prstGeom prst="rect">
                <a:avLst/>
              </a:pr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67"/>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aphicFrame>
        <p:nvGraphicFramePr>
          <p:cNvPr id="7906" name="Google Shape;7906;p73"/>
          <p:cNvGraphicFramePr/>
          <p:nvPr/>
        </p:nvGraphicFramePr>
        <p:xfrm>
          <a:off x="7917049" y="2871779"/>
          <a:ext cx="3338800" cy="1158119"/>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284440">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89533">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300" b="1" dirty="0">
                        <a:latin typeface="Amatic SC"/>
                        <a:ea typeface="Amatic SC"/>
                        <a:cs typeface="Amatic SC"/>
                        <a:sym typeface="Amatic SC"/>
                      </a:endParaRPr>
                    </a:p>
                  </a:txBody>
                  <a:tcPr marL="121900" marR="121900" marT="121900" marB="121900">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947286" y="1308799"/>
            <a:ext cx="3195340" cy="1302003"/>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0" name="Google Shape;7910;p73"/>
              <p:cNvSpPr/>
              <p:nvPr/>
            </p:nvSpPr>
            <p:spPr>
              <a:xfrm>
                <a:off x="1434943"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1" name="Google Shape;7911;p73"/>
              <p:cNvSpPr/>
              <p:nvPr/>
            </p:nvSpPr>
            <p:spPr>
              <a:xfrm>
                <a:off x="1777760"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2" name="Google Shape;7912;p73"/>
              <p:cNvSpPr/>
              <p:nvPr/>
            </p:nvSpPr>
            <p:spPr>
              <a:xfrm>
                <a:off x="2120578"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3" name="Google Shape;7913;p73"/>
              <p:cNvSpPr/>
              <p:nvPr/>
            </p:nvSpPr>
            <p:spPr>
              <a:xfrm>
                <a:off x="2463395"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4" name="Google Shape;7914;p73"/>
              <p:cNvSpPr/>
              <p:nvPr/>
            </p:nvSpPr>
            <p:spPr>
              <a:xfrm>
                <a:off x="2806212" y="111273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5" name="Google Shape;7915;p73"/>
              <p:cNvSpPr/>
              <p:nvPr/>
            </p:nvSpPr>
            <p:spPr>
              <a:xfrm>
                <a:off x="1092126"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6" name="Google Shape;7916;p73"/>
              <p:cNvSpPr/>
              <p:nvPr/>
            </p:nvSpPr>
            <p:spPr>
              <a:xfrm>
                <a:off x="1434943"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7" name="Google Shape;7917;p73"/>
              <p:cNvSpPr/>
              <p:nvPr/>
            </p:nvSpPr>
            <p:spPr>
              <a:xfrm>
                <a:off x="1777760"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8" name="Google Shape;7918;p73"/>
              <p:cNvSpPr/>
              <p:nvPr/>
            </p:nvSpPr>
            <p:spPr>
              <a:xfrm>
                <a:off x="2120578"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9" name="Google Shape;7919;p73"/>
              <p:cNvSpPr/>
              <p:nvPr/>
            </p:nvSpPr>
            <p:spPr>
              <a:xfrm>
                <a:off x="2463395"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0" name="Google Shape;7920;p73"/>
              <p:cNvSpPr/>
              <p:nvPr/>
            </p:nvSpPr>
            <p:spPr>
              <a:xfrm>
                <a:off x="2806212" y="136229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1" name="Google Shape;7921;p73"/>
              <p:cNvSpPr/>
              <p:nvPr/>
            </p:nvSpPr>
            <p:spPr>
              <a:xfrm>
                <a:off x="1092126"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2" name="Google Shape;7922;p73"/>
              <p:cNvSpPr/>
              <p:nvPr/>
            </p:nvSpPr>
            <p:spPr>
              <a:xfrm>
                <a:off x="1434943"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3" name="Google Shape;7923;p73"/>
              <p:cNvSpPr/>
              <p:nvPr/>
            </p:nvSpPr>
            <p:spPr>
              <a:xfrm>
                <a:off x="1777760"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4" name="Google Shape;7924;p73"/>
              <p:cNvSpPr/>
              <p:nvPr/>
            </p:nvSpPr>
            <p:spPr>
              <a:xfrm>
                <a:off x="2120578"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5" name="Google Shape;7925;p73"/>
              <p:cNvSpPr/>
              <p:nvPr/>
            </p:nvSpPr>
            <p:spPr>
              <a:xfrm>
                <a:off x="2463395"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6" name="Google Shape;7926;p73"/>
              <p:cNvSpPr/>
              <p:nvPr/>
            </p:nvSpPr>
            <p:spPr>
              <a:xfrm>
                <a:off x="2806212" y="1611849"/>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7" name="Google Shape;7927;p73"/>
              <p:cNvSpPr/>
              <p:nvPr/>
            </p:nvSpPr>
            <p:spPr>
              <a:xfrm>
                <a:off x="1092126"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8" name="Google Shape;7928;p73"/>
              <p:cNvSpPr/>
              <p:nvPr/>
            </p:nvSpPr>
            <p:spPr>
              <a:xfrm>
                <a:off x="1434943"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9" name="Google Shape;7929;p73"/>
              <p:cNvSpPr/>
              <p:nvPr/>
            </p:nvSpPr>
            <p:spPr>
              <a:xfrm>
                <a:off x="1777760"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0" name="Google Shape;7930;p73"/>
              <p:cNvSpPr/>
              <p:nvPr/>
            </p:nvSpPr>
            <p:spPr>
              <a:xfrm>
                <a:off x="2120578"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1" name="Google Shape;7931;p73"/>
              <p:cNvSpPr/>
              <p:nvPr/>
            </p:nvSpPr>
            <p:spPr>
              <a:xfrm>
                <a:off x="2463395"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2" name="Google Shape;7932;p73"/>
              <p:cNvSpPr/>
              <p:nvPr/>
            </p:nvSpPr>
            <p:spPr>
              <a:xfrm>
                <a:off x="2806212" y="1861404"/>
                <a:ext cx="314700" cy="2268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5" name="Google Shape;7935;p73"/>
              <p:cNvSpPr/>
              <p:nvPr/>
            </p:nvSpPr>
            <p:spPr>
              <a:xfrm>
                <a:off x="749309" y="161184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6" name="Google Shape;7936;p73"/>
              <p:cNvSpPr/>
              <p:nvPr/>
            </p:nvSpPr>
            <p:spPr>
              <a:xfrm>
                <a:off x="749309" y="1861404"/>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7" name="Google Shape;7937;p73"/>
              <p:cNvSpPr/>
              <p:nvPr/>
            </p:nvSpPr>
            <p:spPr>
              <a:xfrm>
                <a:off x="749309" y="1112739"/>
                <a:ext cx="314700" cy="226800"/>
              </a:xfrm>
              <a:prstGeom prst="rect">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7938" name="Google Shape;7938;p73"/>
            <p:cNvSpPr/>
            <p:nvPr/>
          </p:nvSpPr>
          <p:spPr>
            <a:xfrm>
              <a:off x="1434877" y="1258345"/>
              <a:ext cx="1685700" cy="78600"/>
            </a:xfrm>
            <a:prstGeom prst="rect">
              <a:avLst/>
            </a:prstGeom>
            <a:solidFill>
              <a:srgbClr val="7994A9"/>
            </a:solidFill>
            <a:ln>
              <a:noFill/>
            </a:ln>
          </p:spPr>
          <p:txBody>
            <a:bodyPr spcFirstLastPara="1" wrap="square" lIns="121900" tIns="121900" rIns="121900" bIns="121900" anchor="ctr" anchorCtr="0">
              <a:noAutofit/>
            </a:bodyPr>
            <a:lstStyle/>
            <a:p>
              <a:endParaRPr sz="2400"/>
            </a:p>
          </p:txBody>
        </p:sp>
        <p:sp>
          <p:nvSpPr>
            <p:cNvPr id="7939" name="Google Shape;7939;p73"/>
            <p:cNvSpPr/>
            <p:nvPr/>
          </p:nvSpPr>
          <p:spPr>
            <a:xfrm>
              <a:off x="1777683" y="2010641"/>
              <a:ext cx="1000200" cy="78600"/>
            </a:xfrm>
            <a:prstGeom prst="rect">
              <a:avLst/>
            </a:prstGeom>
            <a:solidFill>
              <a:srgbClr val="7994A9"/>
            </a:solidFill>
            <a:ln>
              <a:noFill/>
            </a:ln>
          </p:spPr>
          <p:txBody>
            <a:bodyPr spcFirstLastPara="1" wrap="square" lIns="121900" tIns="121900" rIns="121900" bIns="121900" anchor="ctr" anchorCtr="0">
              <a:noAutofit/>
            </a:bodyPr>
            <a:lstStyle/>
            <a:p>
              <a:endParaRPr sz="2400"/>
            </a:p>
          </p:txBody>
        </p:sp>
        <p:sp>
          <p:nvSpPr>
            <p:cNvPr id="7940" name="Google Shape;7940;p73"/>
            <p:cNvSpPr/>
            <p:nvPr/>
          </p:nvSpPr>
          <p:spPr>
            <a:xfrm>
              <a:off x="1092070" y="1759876"/>
              <a:ext cx="657600" cy="78600"/>
            </a:xfrm>
            <a:prstGeom prst="rect">
              <a:avLst/>
            </a:prstGeom>
            <a:solidFill>
              <a:srgbClr val="7994A9"/>
            </a:solidFill>
            <a:ln>
              <a:noFill/>
            </a:ln>
          </p:spPr>
          <p:txBody>
            <a:bodyPr spcFirstLastPara="1" wrap="square" lIns="121900" tIns="121900" rIns="121900" bIns="121900" anchor="ctr" anchorCtr="0">
              <a:noAutofit/>
            </a:bodyPr>
            <a:lstStyle/>
            <a:p>
              <a:endParaRPr sz="2400"/>
            </a:p>
          </p:txBody>
        </p:sp>
        <p:sp>
          <p:nvSpPr>
            <p:cNvPr id="7941" name="Google Shape;7941;p73"/>
            <p:cNvSpPr/>
            <p:nvPr/>
          </p:nvSpPr>
          <p:spPr>
            <a:xfrm>
              <a:off x="2463277" y="1759876"/>
              <a:ext cx="657600" cy="78600"/>
            </a:xfrm>
            <a:prstGeom prst="rect">
              <a:avLst/>
            </a:prstGeom>
            <a:solidFill>
              <a:srgbClr val="7994A9"/>
            </a:solidFill>
            <a:ln>
              <a:noFill/>
            </a:ln>
          </p:spPr>
          <p:txBody>
            <a:bodyPr spcFirstLastPara="1" wrap="square" lIns="121900" tIns="121900" rIns="121900" bIns="121900" anchor="ctr" anchorCtr="0">
              <a:noAutofit/>
            </a:bodyPr>
            <a:lstStyle/>
            <a:p>
              <a:endParaRPr sz="2400"/>
            </a:p>
          </p:txBody>
        </p:sp>
      </p:grpSp>
      <p:graphicFrame>
        <p:nvGraphicFramePr>
          <p:cNvPr id="7942" name="Google Shape;7942;p73"/>
          <p:cNvGraphicFramePr/>
          <p:nvPr/>
        </p:nvGraphicFramePr>
        <p:xfrm>
          <a:off x="7917083" y="1308779"/>
          <a:ext cx="3338800" cy="1302000"/>
        </p:xfrm>
        <a:graphic>
          <a:graphicData uri="http://schemas.openxmlformats.org/drawingml/2006/table">
            <a:tbl>
              <a:tblPr>
                <a:noFill/>
              </a:tblPr>
              <a:tblGrid>
                <a:gridCol w="834700">
                  <a:extLst>
                    <a:ext uri="{9D8B030D-6E8A-4147-A177-3AD203B41FA5}">
                      <a16:colId xmlns:a16="http://schemas.microsoft.com/office/drawing/2014/main" val="20000"/>
                    </a:ext>
                  </a:extLst>
                </a:gridCol>
                <a:gridCol w="834700">
                  <a:extLst>
                    <a:ext uri="{9D8B030D-6E8A-4147-A177-3AD203B41FA5}">
                      <a16:colId xmlns:a16="http://schemas.microsoft.com/office/drawing/2014/main" val="20001"/>
                    </a:ext>
                  </a:extLst>
                </a:gridCol>
                <a:gridCol w="834700">
                  <a:extLst>
                    <a:ext uri="{9D8B030D-6E8A-4147-A177-3AD203B41FA5}">
                      <a16:colId xmlns:a16="http://schemas.microsoft.com/office/drawing/2014/main" val="20002"/>
                    </a:ext>
                  </a:extLst>
                </a:gridCol>
                <a:gridCol w="834700">
                  <a:extLst>
                    <a:ext uri="{9D8B030D-6E8A-4147-A177-3AD203B41FA5}">
                      <a16:colId xmlns:a16="http://schemas.microsoft.com/office/drawing/2014/main" val="20003"/>
                    </a:ext>
                  </a:extLst>
                </a:gridCol>
              </a:tblGrid>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434000">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nvGraphicFramePr>
        <p:xfrm>
          <a:off x="4478233" y="2871779"/>
          <a:ext cx="3151200" cy="1158099"/>
        </p:xfrm>
        <a:graphic>
          <a:graphicData uri="http://schemas.openxmlformats.org/drawingml/2006/table">
            <a:tbl>
              <a:tblPr>
                <a:noFill/>
              </a:tblPr>
              <a:tblGrid>
                <a:gridCol w="787800">
                  <a:extLst>
                    <a:ext uri="{9D8B030D-6E8A-4147-A177-3AD203B41FA5}">
                      <a16:colId xmlns:a16="http://schemas.microsoft.com/office/drawing/2014/main" val="20000"/>
                    </a:ext>
                  </a:extLst>
                </a:gridCol>
                <a:gridCol w="787800">
                  <a:extLst>
                    <a:ext uri="{9D8B030D-6E8A-4147-A177-3AD203B41FA5}">
                      <a16:colId xmlns:a16="http://schemas.microsoft.com/office/drawing/2014/main" val="20001"/>
                    </a:ext>
                  </a:extLst>
                </a:gridCol>
                <a:gridCol w="787800">
                  <a:extLst>
                    <a:ext uri="{9D8B030D-6E8A-4147-A177-3AD203B41FA5}">
                      <a16:colId xmlns:a16="http://schemas.microsoft.com/office/drawing/2014/main" val="20002"/>
                    </a:ext>
                  </a:extLst>
                </a:gridCol>
                <a:gridCol w="787800">
                  <a:extLst>
                    <a:ext uri="{9D8B030D-6E8A-4147-A177-3AD203B41FA5}">
                      <a16:colId xmlns:a16="http://schemas.microsoft.com/office/drawing/2014/main" val="20003"/>
                    </a:ext>
                  </a:extLst>
                </a:gridCol>
              </a:tblGrid>
              <a:tr h="386033">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86033">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86033">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4480882" y="4193060"/>
            <a:ext cx="3151169" cy="1396083"/>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47" name="Google Shape;7947;p73"/>
              <p:cNvSpPr/>
              <p:nvPr/>
            </p:nvSpPr>
            <p:spPr>
              <a:xfrm>
                <a:off x="3838898"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48" name="Google Shape;7948;p73"/>
              <p:cNvSpPr/>
              <p:nvPr/>
            </p:nvSpPr>
            <p:spPr>
              <a:xfrm>
                <a:off x="4319384"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49" name="Google Shape;7949;p73"/>
              <p:cNvSpPr/>
              <p:nvPr/>
            </p:nvSpPr>
            <p:spPr>
              <a:xfrm>
                <a:off x="4799870"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0" name="Google Shape;7950;p73"/>
              <p:cNvSpPr/>
              <p:nvPr/>
            </p:nvSpPr>
            <p:spPr>
              <a:xfrm>
                <a:off x="5280356" y="3285485"/>
                <a:ext cx="441300" cy="139500"/>
              </a:xfrm>
              <a:prstGeom prst="flowChartAlternateProcess">
                <a:avLst/>
              </a:pr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3" name="Google Shape;7953;p73"/>
              <p:cNvSpPr/>
              <p:nvPr/>
            </p:nvSpPr>
            <p:spPr>
              <a:xfrm>
                <a:off x="3838898"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4" name="Google Shape;7954;p73"/>
              <p:cNvSpPr/>
              <p:nvPr/>
            </p:nvSpPr>
            <p:spPr>
              <a:xfrm>
                <a:off x="4319384"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5" name="Google Shape;7955;p73"/>
              <p:cNvSpPr/>
              <p:nvPr/>
            </p:nvSpPr>
            <p:spPr>
              <a:xfrm>
                <a:off x="4799870"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6" name="Google Shape;7956;p73"/>
              <p:cNvSpPr/>
              <p:nvPr/>
            </p:nvSpPr>
            <p:spPr>
              <a:xfrm>
                <a:off x="5280356" y="3466996"/>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9" name="Google Shape;7959;p73"/>
              <p:cNvSpPr/>
              <p:nvPr/>
            </p:nvSpPr>
            <p:spPr>
              <a:xfrm>
                <a:off x="3838898"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0" name="Google Shape;7960;p73"/>
              <p:cNvSpPr/>
              <p:nvPr/>
            </p:nvSpPr>
            <p:spPr>
              <a:xfrm>
                <a:off x="4319384"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1" name="Google Shape;7961;p73"/>
              <p:cNvSpPr/>
              <p:nvPr/>
            </p:nvSpPr>
            <p:spPr>
              <a:xfrm>
                <a:off x="4799870"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2" name="Google Shape;7962;p73"/>
              <p:cNvSpPr/>
              <p:nvPr/>
            </p:nvSpPr>
            <p:spPr>
              <a:xfrm>
                <a:off x="5280356" y="3648507"/>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5" name="Google Shape;7965;p73"/>
              <p:cNvSpPr/>
              <p:nvPr/>
            </p:nvSpPr>
            <p:spPr>
              <a:xfrm>
                <a:off x="3838898"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6" name="Google Shape;7966;p73"/>
              <p:cNvSpPr/>
              <p:nvPr/>
            </p:nvSpPr>
            <p:spPr>
              <a:xfrm>
                <a:off x="4319384"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7" name="Google Shape;7967;p73"/>
              <p:cNvSpPr/>
              <p:nvPr/>
            </p:nvSpPr>
            <p:spPr>
              <a:xfrm>
                <a:off x="4799870"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8" name="Google Shape;7968;p73"/>
              <p:cNvSpPr/>
              <p:nvPr/>
            </p:nvSpPr>
            <p:spPr>
              <a:xfrm>
                <a:off x="5280356" y="3830018"/>
                <a:ext cx="441300" cy="1395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1" name="Google Shape;7971;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2" name="Google Shape;7972;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3" name="Google Shape;7973;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4" name="Google Shape;7974;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7" name="Google Shape;7977;p73"/>
              <p:cNvSpPr/>
              <p:nvPr/>
            </p:nvSpPr>
            <p:spPr>
              <a:xfrm>
                <a:off x="3831294"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8" name="Google Shape;7978;p73"/>
              <p:cNvSpPr/>
              <p:nvPr/>
            </p:nvSpPr>
            <p:spPr>
              <a:xfrm>
                <a:off x="4367788"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9" name="Google Shape;7979;p73"/>
              <p:cNvSpPr/>
              <p:nvPr/>
            </p:nvSpPr>
            <p:spPr>
              <a:xfrm>
                <a:off x="4904282"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80" name="Google Shape;7980;p73"/>
              <p:cNvSpPr/>
              <p:nvPr/>
            </p:nvSpPr>
            <p:spPr>
              <a:xfrm>
                <a:off x="5440776" y="4134603"/>
                <a:ext cx="492900" cy="152400"/>
              </a:xfrm>
              <a:prstGeom prst="flowChartAlternateProcess">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aphicFrame>
        <p:nvGraphicFramePr>
          <p:cNvPr id="7981" name="Google Shape;7981;p73"/>
          <p:cNvGraphicFramePr/>
          <p:nvPr/>
        </p:nvGraphicFramePr>
        <p:xfrm>
          <a:off x="948618" y="2871779"/>
          <a:ext cx="3159732" cy="1185801"/>
        </p:xfrm>
        <a:graphic>
          <a:graphicData uri="http://schemas.openxmlformats.org/drawingml/2006/table">
            <a:tbl>
              <a:tblPr>
                <a:noFill/>
              </a:tblPr>
              <a:tblGrid>
                <a:gridCol w="789933">
                  <a:extLst>
                    <a:ext uri="{9D8B030D-6E8A-4147-A177-3AD203B41FA5}">
                      <a16:colId xmlns:a16="http://schemas.microsoft.com/office/drawing/2014/main" val="20000"/>
                    </a:ext>
                  </a:extLst>
                </a:gridCol>
                <a:gridCol w="789933">
                  <a:extLst>
                    <a:ext uri="{9D8B030D-6E8A-4147-A177-3AD203B41FA5}">
                      <a16:colId xmlns:a16="http://schemas.microsoft.com/office/drawing/2014/main" val="20001"/>
                    </a:ext>
                  </a:extLst>
                </a:gridCol>
                <a:gridCol w="789933">
                  <a:extLst>
                    <a:ext uri="{9D8B030D-6E8A-4147-A177-3AD203B41FA5}">
                      <a16:colId xmlns:a16="http://schemas.microsoft.com/office/drawing/2014/main" val="20002"/>
                    </a:ext>
                  </a:extLst>
                </a:gridCol>
                <a:gridCol w="789933">
                  <a:extLst>
                    <a:ext uri="{9D8B030D-6E8A-4147-A177-3AD203B41FA5}">
                      <a16:colId xmlns:a16="http://schemas.microsoft.com/office/drawing/2014/main" val="20003"/>
                    </a:ext>
                  </a:extLst>
                </a:gridCol>
              </a:tblGrid>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95267">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300" dirty="0"/>
                    </a:p>
                  </a:txBody>
                  <a:tcPr marL="121900" marR="121900" marT="121900" marB="121900">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5548177" y="3410199"/>
            <a:ext cx="1736127" cy="8127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7985" name="Google Shape;7985;p73"/>
          <p:cNvGrpSpPr/>
          <p:nvPr/>
        </p:nvGrpSpPr>
        <p:grpSpPr>
          <a:xfrm>
            <a:off x="6275493" y="3786411"/>
            <a:ext cx="1219120" cy="8127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7988" name="Google Shape;7988;p73"/>
          <p:cNvGrpSpPr/>
          <p:nvPr/>
        </p:nvGrpSpPr>
        <p:grpSpPr>
          <a:xfrm>
            <a:off x="7828559" y="4223475"/>
            <a:ext cx="3363823" cy="1335272"/>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rgbClr val="B3C3CE"/>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rgbClr val="B3C3CE"/>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noFill/>
            </a:ln>
          </p:spPr>
          <p:txBody>
            <a:bodyPr spcFirstLastPara="1" wrap="square" lIns="0" tIns="121900" rIns="0" bIns="121900" anchor="t" anchorCtr="0">
              <a:noAutofit/>
            </a:bodyPr>
            <a:lstStyle/>
            <a:p>
              <a:pPr algn="ctr">
                <a:spcAft>
                  <a:spcPts val="2133"/>
                </a:spcAft>
              </a:pPr>
              <a:r>
                <a:rPr lang="en" sz="533"/>
                <a:t>JANUARY</a:t>
              </a:r>
              <a:endParaRPr sz="533"/>
            </a:p>
          </p:txBody>
        </p:sp>
        <p:sp>
          <p:nvSpPr>
            <p:cNvPr id="7993" name="Google Shape;7993;p73"/>
            <p:cNvSpPr txBox="1"/>
            <p:nvPr/>
          </p:nvSpPr>
          <p:spPr>
            <a:xfrm flipH="1">
              <a:off x="2434275" y="789980"/>
              <a:ext cx="289200" cy="107400"/>
            </a:xfrm>
            <a:prstGeom prst="rect">
              <a:avLst/>
            </a:prstGeom>
            <a:noFill/>
            <a:ln>
              <a:noFill/>
            </a:ln>
          </p:spPr>
          <p:txBody>
            <a:bodyPr spcFirstLastPara="1" wrap="square" lIns="0" tIns="121900" rIns="0" bIns="121900" anchor="t" anchorCtr="0">
              <a:noAutofit/>
            </a:bodyPr>
            <a:lstStyle/>
            <a:p>
              <a:pPr algn="ctr">
                <a:spcAft>
                  <a:spcPts val="2133"/>
                </a:spcAft>
              </a:pPr>
              <a:r>
                <a:rPr lang="en" sz="533"/>
                <a:t>FEBRUARY</a:t>
              </a:r>
              <a:endParaRPr sz="533"/>
            </a:p>
          </p:txBody>
        </p:sp>
        <p:sp>
          <p:nvSpPr>
            <p:cNvPr id="7994" name="Google Shape;7994;p73"/>
            <p:cNvSpPr txBox="1"/>
            <p:nvPr/>
          </p:nvSpPr>
          <p:spPr>
            <a:xfrm flipH="1">
              <a:off x="2781049" y="789981"/>
              <a:ext cx="281100" cy="107400"/>
            </a:xfrm>
            <a:prstGeom prst="rect">
              <a:avLst/>
            </a:prstGeom>
            <a:noFill/>
            <a:ln>
              <a:noFill/>
            </a:ln>
          </p:spPr>
          <p:txBody>
            <a:bodyPr spcFirstLastPara="1" wrap="square" lIns="0" tIns="121900" rIns="0" bIns="121900" anchor="t" anchorCtr="0">
              <a:noAutofit/>
            </a:bodyPr>
            <a:lstStyle/>
            <a:p>
              <a:pPr algn="ctr">
                <a:spcAft>
                  <a:spcPts val="2133"/>
                </a:spcAft>
              </a:pPr>
              <a:r>
                <a:rPr lang="en" sz="533"/>
                <a:t>MARCH</a:t>
              </a:r>
              <a:endParaRPr sz="533"/>
            </a:p>
          </p:txBody>
        </p:sp>
        <p:sp>
          <p:nvSpPr>
            <p:cNvPr id="7995" name="Google Shape;7995;p73"/>
            <p:cNvSpPr txBox="1"/>
            <p:nvPr/>
          </p:nvSpPr>
          <p:spPr>
            <a:xfrm flipH="1">
              <a:off x="3112690" y="789981"/>
              <a:ext cx="281100" cy="107400"/>
            </a:xfrm>
            <a:prstGeom prst="rect">
              <a:avLst/>
            </a:prstGeom>
            <a:noFill/>
            <a:ln>
              <a:noFill/>
            </a:ln>
          </p:spPr>
          <p:txBody>
            <a:bodyPr spcFirstLastPara="1" wrap="square" lIns="0" tIns="121900" rIns="0" bIns="121900" anchor="t" anchorCtr="0">
              <a:noAutofit/>
            </a:bodyPr>
            <a:lstStyle/>
            <a:p>
              <a:pPr algn="ctr">
                <a:spcAft>
                  <a:spcPts val="2133"/>
                </a:spcAft>
              </a:pPr>
              <a:r>
                <a:rPr lang="en" sz="533"/>
                <a:t>APRIL</a:t>
              </a:r>
              <a:endParaRPr sz="533"/>
            </a:p>
          </p:txBody>
        </p:sp>
        <p:sp>
          <p:nvSpPr>
            <p:cNvPr id="7996" name="Google Shape;7996;p73"/>
            <p:cNvSpPr/>
            <p:nvPr/>
          </p:nvSpPr>
          <p:spPr>
            <a:xfrm>
              <a:off x="2105681" y="964326"/>
              <a:ext cx="289200" cy="42600"/>
            </a:xfrm>
            <a:prstGeom prst="rect">
              <a:avLst/>
            </a:prstGeom>
            <a:solidFill>
              <a:srgbClr val="869FB2"/>
            </a:solidFill>
            <a:ln>
              <a:noFill/>
            </a:ln>
          </p:spPr>
          <p:txBody>
            <a:bodyPr spcFirstLastPara="1" wrap="square" lIns="121900" tIns="121900" rIns="121900" bIns="121900" anchor="ctr" anchorCtr="0">
              <a:noAutofit/>
            </a:bodyPr>
            <a:lstStyle/>
            <a:p>
              <a:endParaRPr sz="2400"/>
            </a:p>
          </p:txBody>
        </p:sp>
        <p:sp>
          <p:nvSpPr>
            <p:cNvPr id="7997" name="Google Shape;7997;p73"/>
            <p:cNvSpPr/>
            <p:nvPr/>
          </p:nvSpPr>
          <p:spPr>
            <a:xfrm>
              <a:off x="2109515" y="1159286"/>
              <a:ext cx="280200" cy="42600"/>
            </a:xfrm>
            <a:prstGeom prst="rect">
              <a:avLst/>
            </a:prstGeom>
            <a:solidFill>
              <a:srgbClr val="EEEEEE"/>
            </a:solidFill>
            <a:ln>
              <a:noFill/>
            </a:ln>
          </p:spPr>
          <p:txBody>
            <a:bodyPr spcFirstLastPara="1" wrap="square" lIns="121900" tIns="121900" rIns="121900" bIns="121900" anchor="ctr" anchorCtr="0">
              <a:noAutofit/>
            </a:bodyPr>
            <a:lstStyle/>
            <a:p>
              <a:endParaRPr sz="2400"/>
            </a:p>
          </p:txBody>
        </p:sp>
        <p:sp>
          <p:nvSpPr>
            <p:cNvPr id="7998" name="Google Shape;7998;p73"/>
            <p:cNvSpPr/>
            <p:nvPr/>
          </p:nvSpPr>
          <p:spPr>
            <a:xfrm>
              <a:off x="2753389" y="1353677"/>
              <a:ext cx="325500" cy="42600"/>
            </a:xfrm>
            <a:prstGeom prst="rect">
              <a:avLst/>
            </a:prstGeom>
            <a:solidFill>
              <a:srgbClr val="E3E9ED"/>
            </a:solidFill>
            <a:ln>
              <a:noFill/>
            </a:ln>
          </p:spPr>
          <p:txBody>
            <a:bodyPr spcFirstLastPara="1" wrap="square" lIns="121900" tIns="121900" rIns="121900" bIns="121900" anchor="ctr" anchorCtr="0">
              <a:noAutofit/>
            </a:bodyPr>
            <a:lstStyle/>
            <a:p>
              <a:endParaRPr sz="2400"/>
            </a:p>
          </p:txBody>
        </p:sp>
        <p:sp>
          <p:nvSpPr>
            <p:cNvPr id="7999" name="Google Shape;7999;p73"/>
            <p:cNvSpPr/>
            <p:nvPr/>
          </p:nvSpPr>
          <p:spPr>
            <a:xfrm>
              <a:off x="2105681" y="1159287"/>
              <a:ext cx="289200" cy="42600"/>
            </a:xfrm>
            <a:prstGeom prst="rect">
              <a:avLst/>
            </a:prstGeom>
            <a:solidFill>
              <a:srgbClr val="E3E9ED"/>
            </a:solidFill>
            <a:ln>
              <a:noFill/>
            </a:ln>
          </p:spPr>
          <p:txBody>
            <a:bodyPr spcFirstLastPara="1" wrap="square" lIns="121900" tIns="121900" rIns="121900" bIns="121900" anchor="ctr" anchorCtr="0">
              <a:noAutofit/>
            </a:bodyPr>
            <a:lstStyle/>
            <a:p>
              <a:endParaRPr sz="2400"/>
            </a:p>
          </p:txBody>
        </p:sp>
        <p:sp>
          <p:nvSpPr>
            <p:cNvPr id="8000" name="Google Shape;8000;p73"/>
            <p:cNvSpPr/>
            <p:nvPr/>
          </p:nvSpPr>
          <p:spPr>
            <a:xfrm>
              <a:off x="2412005" y="1354248"/>
              <a:ext cx="325500" cy="42600"/>
            </a:xfrm>
            <a:prstGeom prst="rect">
              <a:avLst/>
            </a:prstGeom>
            <a:solidFill>
              <a:srgbClr val="E3E9ED"/>
            </a:solidFill>
            <a:ln>
              <a:noFill/>
            </a:ln>
          </p:spPr>
          <p:txBody>
            <a:bodyPr spcFirstLastPara="1" wrap="square" lIns="121900" tIns="121900" rIns="121900" bIns="121900" anchor="ctr" anchorCtr="0">
              <a:noAutofit/>
            </a:bodyPr>
            <a:lstStyle/>
            <a:p>
              <a:endParaRPr sz="2400"/>
            </a:p>
          </p:txBody>
        </p:sp>
        <p:sp>
          <p:nvSpPr>
            <p:cNvPr id="8001" name="Google Shape;8001;p73"/>
            <p:cNvSpPr/>
            <p:nvPr/>
          </p:nvSpPr>
          <p:spPr>
            <a:xfrm>
              <a:off x="2410087" y="964961"/>
              <a:ext cx="325500" cy="42600"/>
            </a:xfrm>
            <a:prstGeom prst="rect">
              <a:avLst/>
            </a:prstGeom>
            <a:solidFill>
              <a:srgbClr val="869FB2"/>
            </a:solidFill>
            <a:ln>
              <a:noFill/>
            </a:ln>
          </p:spPr>
          <p:txBody>
            <a:bodyPr spcFirstLastPara="1" wrap="square" lIns="121900" tIns="121900" rIns="121900" bIns="121900" anchor="ctr" anchorCtr="0">
              <a:noAutofit/>
            </a:bodyPr>
            <a:lstStyle/>
            <a:p>
              <a:endParaRPr sz="2400"/>
            </a:p>
          </p:txBody>
        </p:sp>
        <p:sp>
          <p:nvSpPr>
            <p:cNvPr id="8002" name="Google Shape;8002;p73"/>
            <p:cNvSpPr txBox="1"/>
            <p:nvPr/>
          </p:nvSpPr>
          <p:spPr>
            <a:xfrm flipH="1">
              <a:off x="1906114" y="918164"/>
              <a:ext cx="203400" cy="106500"/>
            </a:xfrm>
            <a:prstGeom prst="rect">
              <a:avLst/>
            </a:prstGeom>
            <a:noFill/>
            <a:ln>
              <a:noFill/>
            </a:ln>
          </p:spPr>
          <p:txBody>
            <a:bodyPr spcFirstLastPara="1" wrap="square" lIns="0" tIns="121900" rIns="0" bIns="121900" anchor="t" anchorCtr="0">
              <a:noAutofit/>
            </a:bodyPr>
            <a:lstStyle/>
            <a:p>
              <a:pPr>
                <a:spcAft>
                  <a:spcPts val="2133"/>
                </a:spcAft>
              </a:pPr>
              <a:r>
                <a:rPr lang="en" sz="533"/>
                <a:t>PHASE 1</a:t>
              </a:r>
              <a:endParaRPr sz="533"/>
            </a:p>
          </p:txBody>
        </p:sp>
        <p:sp>
          <p:nvSpPr>
            <p:cNvPr id="8003" name="Google Shape;8003;p73"/>
            <p:cNvSpPr txBox="1"/>
            <p:nvPr/>
          </p:nvSpPr>
          <p:spPr>
            <a:xfrm flipH="1">
              <a:off x="1904318" y="1113390"/>
              <a:ext cx="205200" cy="91200"/>
            </a:xfrm>
            <a:prstGeom prst="rect">
              <a:avLst/>
            </a:prstGeom>
            <a:noFill/>
            <a:ln>
              <a:noFill/>
            </a:ln>
          </p:spPr>
          <p:txBody>
            <a:bodyPr spcFirstLastPara="1" wrap="square" lIns="0" tIns="121900" rIns="0" bIns="121900" anchor="t" anchorCtr="0">
              <a:noAutofit/>
            </a:bodyPr>
            <a:lstStyle/>
            <a:p>
              <a:pPr>
                <a:lnSpc>
                  <a:spcPct val="115000"/>
                </a:lnSpc>
                <a:spcAft>
                  <a:spcPts val="2133"/>
                </a:spcAft>
              </a:pPr>
              <a:r>
                <a:rPr lang="en" sz="533"/>
                <a:t>Task 1</a:t>
              </a:r>
              <a:endParaRPr sz="533"/>
            </a:p>
          </p:txBody>
        </p:sp>
        <p:sp>
          <p:nvSpPr>
            <p:cNvPr id="8004" name="Google Shape;8004;p73"/>
            <p:cNvSpPr txBox="1"/>
            <p:nvPr/>
          </p:nvSpPr>
          <p:spPr>
            <a:xfrm flipH="1">
              <a:off x="1906118" y="1304527"/>
              <a:ext cx="203400" cy="91200"/>
            </a:xfrm>
            <a:prstGeom prst="rect">
              <a:avLst/>
            </a:prstGeom>
            <a:noFill/>
            <a:ln>
              <a:noFill/>
            </a:ln>
          </p:spPr>
          <p:txBody>
            <a:bodyPr spcFirstLastPara="1" wrap="square" lIns="0" tIns="121900" rIns="0" bIns="121900" anchor="t" anchorCtr="0">
              <a:noAutofit/>
            </a:bodyPr>
            <a:lstStyle/>
            <a:p>
              <a:pPr>
                <a:lnSpc>
                  <a:spcPct val="115000"/>
                </a:lnSpc>
                <a:spcAft>
                  <a:spcPts val="2133"/>
                </a:spcAft>
              </a:pPr>
              <a:r>
                <a:rPr lang="en" sz="533"/>
                <a:t>Task 2</a:t>
              </a:r>
              <a:endParaRPr sz="533"/>
            </a:p>
          </p:txBody>
        </p:sp>
        <p:sp>
          <p:nvSpPr>
            <p:cNvPr id="8005" name="Google Shape;8005;p73"/>
            <p:cNvSpPr/>
            <p:nvPr/>
          </p:nvSpPr>
          <p:spPr>
            <a:xfrm>
              <a:off x="2750975" y="964961"/>
              <a:ext cx="325500" cy="42600"/>
            </a:xfrm>
            <a:prstGeom prst="rect">
              <a:avLst/>
            </a:prstGeom>
            <a:solidFill>
              <a:srgbClr val="869FB2"/>
            </a:solidFill>
            <a:ln>
              <a:noFill/>
            </a:ln>
          </p:spPr>
          <p:txBody>
            <a:bodyPr spcFirstLastPara="1" wrap="square" lIns="121900" tIns="121900" rIns="121900" bIns="121900" anchor="ctr" anchorCtr="0">
              <a:noAutofit/>
            </a:bodyPr>
            <a:lstStyle/>
            <a:p>
              <a:endParaRPr sz="2400"/>
            </a:p>
          </p:txBody>
        </p:sp>
      </p:grpSp>
      <p:grpSp>
        <p:nvGrpSpPr>
          <p:cNvPr id="8006" name="Google Shape;8006;p73"/>
          <p:cNvGrpSpPr/>
          <p:nvPr/>
        </p:nvGrpSpPr>
        <p:grpSpPr>
          <a:xfrm>
            <a:off x="4474433" y="1268857"/>
            <a:ext cx="3151191" cy="1341153"/>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rgbClr val="ABBCC9"/>
              </a:solidFill>
              <a:prstDash val="solid"/>
              <a:round/>
              <a:headEnd type="none" w="sm" len="sm"/>
              <a:tailEnd type="none" w="sm" len="sm"/>
            </a:ln>
          </p:spPr>
          <p:txBody>
            <a:bodyPr spcFirstLastPara="1" wrap="square" lIns="121900" tIns="121900" rIns="121900" bIns="121900" anchor="ctr" anchorCtr="0">
              <a:noAutofit/>
            </a:bodyPr>
            <a:lstStyle/>
            <a:p>
              <a:endParaRPr sz="533"/>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533"/>
            </a:p>
          </p:txBody>
        </p:sp>
        <p:sp>
          <p:nvSpPr>
            <p:cNvPr id="8009" name="Google Shape;8009;p73"/>
            <p:cNvSpPr txBox="1"/>
            <p:nvPr/>
          </p:nvSpPr>
          <p:spPr>
            <a:xfrm flipH="1">
              <a:off x="3678794" y="1193199"/>
              <a:ext cx="370500" cy="84300"/>
            </a:xfrm>
            <a:prstGeom prst="rect">
              <a:avLst/>
            </a:prstGeom>
            <a:noFill/>
            <a:ln>
              <a:noFill/>
            </a:ln>
          </p:spPr>
          <p:txBody>
            <a:bodyPr spcFirstLastPara="1" wrap="square" lIns="0" tIns="0" rIns="0" bIns="0" anchor="t" anchorCtr="0">
              <a:noAutofit/>
            </a:bodyPr>
            <a:lstStyle/>
            <a:p>
              <a:pPr algn="ctr">
                <a:spcAft>
                  <a:spcPts val="2133"/>
                </a:spcAft>
              </a:pPr>
              <a:r>
                <a:rPr lang="en" sz="533"/>
                <a:t>JANUARY</a:t>
              </a:r>
              <a:endParaRPr sz="533"/>
            </a:p>
          </p:txBody>
        </p:sp>
        <p:sp>
          <p:nvSpPr>
            <p:cNvPr id="8010" name="Google Shape;8010;p73"/>
            <p:cNvSpPr txBox="1"/>
            <p:nvPr/>
          </p:nvSpPr>
          <p:spPr>
            <a:xfrm flipH="1">
              <a:off x="4051671" y="1193188"/>
              <a:ext cx="401400" cy="84300"/>
            </a:xfrm>
            <a:prstGeom prst="rect">
              <a:avLst/>
            </a:prstGeom>
            <a:noFill/>
            <a:ln>
              <a:noFill/>
            </a:ln>
          </p:spPr>
          <p:txBody>
            <a:bodyPr spcFirstLastPara="1" wrap="square" lIns="0" tIns="0" rIns="0" bIns="0" anchor="t" anchorCtr="0">
              <a:noAutofit/>
            </a:bodyPr>
            <a:lstStyle/>
            <a:p>
              <a:pPr algn="ctr">
                <a:spcAft>
                  <a:spcPts val="2133"/>
                </a:spcAft>
              </a:pPr>
              <a:r>
                <a:rPr lang="en" sz="533"/>
                <a:t>FEBRUARY</a:t>
              </a:r>
              <a:endParaRPr sz="533"/>
            </a:p>
          </p:txBody>
        </p:sp>
        <p:sp>
          <p:nvSpPr>
            <p:cNvPr id="8011" name="Google Shape;8011;p73"/>
            <p:cNvSpPr txBox="1"/>
            <p:nvPr/>
          </p:nvSpPr>
          <p:spPr>
            <a:xfrm flipH="1">
              <a:off x="4453057" y="1193188"/>
              <a:ext cx="348000" cy="84300"/>
            </a:xfrm>
            <a:prstGeom prst="rect">
              <a:avLst/>
            </a:prstGeom>
            <a:noFill/>
            <a:ln>
              <a:noFill/>
            </a:ln>
          </p:spPr>
          <p:txBody>
            <a:bodyPr spcFirstLastPara="1" wrap="square" lIns="0" tIns="0" rIns="0" bIns="0" anchor="t" anchorCtr="0">
              <a:noAutofit/>
            </a:bodyPr>
            <a:lstStyle/>
            <a:p>
              <a:pPr algn="ctr">
                <a:spcAft>
                  <a:spcPts val="2133"/>
                </a:spcAft>
              </a:pPr>
              <a:r>
                <a:rPr lang="en" sz="533"/>
                <a:t>MARCH</a:t>
              </a:r>
              <a:endParaRPr sz="533"/>
            </a:p>
          </p:txBody>
        </p:sp>
        <p:sp>
          <p:nvSpPr>
            <p:cNvPr id="8012" name="Google Shape;8012;p73"/>
            <p:cNvSpPr txBox="1"/>
            <p:nvPr/>
          </p:nvSpPr>
          <p:spPr>
            <a:xfrm flipH="1">
              <a:off x="4831790" y="1193197"/>
              <a:ext cx="313200" cy="84300"/>
            </a:xfrm>
            <a:prstGeom prst="rect">
              <a:avLst/>
            </a:prstGeom>
            <a:noFill/>
            <a:ln>
              <a:noFill/>
            </a:ln>
          </p:spPr>
          <p:txBody>
            <a:bodyPr spcFirstLastPara="1" wrap="square" lIns="0" tIns="0" rIns="0" bIns="0" anchor="t" anchorCtr="0">
              <a:noAutofit/>
            </a:bodyPr>
            <a:lstStyle/>
            <a:p>
              <a:pPr algn="ctr">
                <a:spcAft>
                  <a:spcPts val="2133"/>
                </a:spcAft>
              </a:pPr>
              <a:r>
                <a:rPr lang="en" sz="533"/>
                <a:t>APRIL</a:t>
              </a:r>
              <a:endParaRPr sz="533"/>
            </a:p>
          </p:txBody>
        </p:sp>
        <p:sp>
          <p:nvSpPr>
            <p:cNvPr id="8013" name="Google Shape;8013;p73"/>
            <p:cNvSpPr txBox="1"/>
            <p:nvPr/>
          </p:nvSpPr>
          <p:spPr>
            <a:xfrm flipH="1">
              <a:off x="5186134" y="1193197"/>
              <a:ext cx="313200" cy="84300"/>
            </a:xfrm>
            <a:prstGeom prst="rect">
              <a:avLst/>
            </a:prstGeom>
            <a:noFill/>
            <a:ln>
              <a:noFill/>
            </a:ln>
          </p:spPr>
          <p:txBody>
            <a:bodyPr spcFirstLastPara="1" wrap="square" lIns="0" tIns="0" rIns="0" bIns="0" anchor="t" anchorCtr="0">
              <a:noAutofit/>
            </a:bodyPr>
            <a:lstStyle/>
            <a:p>
              <a:pPr algn="ctr">
                <a:spcAft>
                  <a:spcPts val="2133"/>
                </a:spcAft>
              </a:pPr>
              <a:r>
                <a:rPr lang="en" sz="533"/>
                <a:t>MAY</a:t>
              </a:r>
              <a:endParaRPr sz="533"/>
            </a:p>
          </p:txBody>
        </p:sp>
        <p:sp>
          <p:nvSpPr>
            <p:cNvPr id="8014" name="Google Shape;8014;p73"/>
            <p:cNvSpPr txBox="1"/>
            <p:nvPr/>
          </p:nvSpPr>
          <p:spPr>
            <a:xfrm flipH="1">
              <a:off x="5562148" y="1193197"/>
              <a:ext cx="313200" cy="84300"/>
            </a:xfrm>
            <a:prstGeom prst="rect">
              <a:avLst/>
            </a:prstGeom>
            <a:noFill/>
            <a:ln>
              <a:noFill/>
            </a:ln>
          </p:spPr>
          <p:txBody>
            <a:bodyPr spcFirstLastPara="1" wrap="square" lIns="0" tIns="0" rIns="0" bIns="0" anchor="t" anchorCtr="0">
              <a:noAutofit/>
            </a:bodyPr>
            <a:lstStyle/>
            <a:p>
              <a:pPr algn="ctr">
                <a:spcAft>
                  <a:spcPts val="2133"/>
                </a:spcAft>
              </a:pPr>
              <a:r>
                <a:rPr lang="en" sz="533"/>
                <a:t>JUNE</a:t>
              </a:r>
              <a:endParaRPr sz="533"/>
            </a:p>
          </p:txBody>
        </p:sp>
        <p:sp>
          <p:nvSpPr>
            <p:cNvPr id="8015" name="Google Shape;8015;p73"/>
            <p:cNvSpPr txBox="1"/>
            <p:nvPr/>
          </p:nvSpPr>
          <p:spPr>
            <a:xfrm flipH="1">
              <a:off x="3349576" y="1372466"/>
              <a:ext cx="272700" cy="96600"/>
            </a:xfrm>
            <a:prstGeom prst="rect">
              <a:avLst/>
            </a:prstGeom>
            <a:noFill/>
            <a:ln>
              <a:noFill/>
            </a:ln>
          </p:spPr>
          <p:txBody>
            <a:bodyPr spcFirstLastPara="1" wrap="square" lIns="0" tIns="0" rIns="0" bIns="0" anchor="t" anchorCtr="0">
              <a:noAutofit/>
            </a:bodyPr>
            <a:lstStyle/>
            <a:p>
              <a:pPr algn="r">
                <a:spcAft>
                  <a:spcPts val="2133"/>
                </a:spcAft>
              </a:pPr>
              <a:r>
                <a:rPr lang="en" sz="533"/>
                <a:t>PHASE 1</a:t>
              </a:r>
              <a:endParaRPr sz="533"/>
            </a:p>
          </p:txBody>
        </p:sp>
        <p:sp>
          <p:nvSpPr>
            <p:cNvPr id="8016" name="Google Shape;8016;p73"/>
            <p:cNvSpPr txBox="1"/>
            <p:nvPr/>
          </p:nvSpPr>
          <p:spPr>
            <a:xfrm flipH="1">
              <a:off x="3349579" y="1895516"/>
              <a:ext cx="272700" cy="96600"/>
            </a:xfrm>
            <a:prstGeom prst="rect">
              <a:avLst/>
            </a:prstGeom>
            <a:noFill/>
            <a:ln>
              <a:noFill/>
            </a:ln>
          </p:spPr>
          <p:txBody>
            <a:bodyPr spcFirstLastPara="1" wrap="square" lIns="0" tIns="0" rIns="0" bIns="0" anchor="t" anchorCtr="0">
              <a:noAutofit/>
            </a:bodyPr>
            <a:lstStyle/>
            <a:p>
              <a:pPr algn="r">
                <a:spcAft>
                  <a:spcPts val="2133"/>
                </a:spcAft>
              </a:pPr>
              <a:r>
                <a:rPr lang="en" sz="533"/>
                <a:t>PHASE 2</a:t>
              </a:r>
              <a:endParaRPr sz="533"/>
            </a:p>
          </p:txBody>
        </p:sp>
        <p:sp>
          <p:nvSpPr>
            <p:cNvPr id="8017" name="Google Shape;8017;p73"/>
            <p:cNvSpPr txBox="1"/>
            <p:nvPr/>
          </p:nvSpPr>
          <p:spPr>
            <a:xfrm flipH="1">
              <a:off x="3355878" y="1543623"/>
              <a:ext cx="256200" cy="96600"/>
            </a:xfrm>
            <a:prstGeom prst="rect">
              <a:avLst/>
            </a:prstGeom>
            <a:noFill/>
            <a:ln>
              <a:noFill/>
            </a:ln>
          </p:spPr>
          <p:txBody>
            <a:bodyPr spcFirstLastPara="1" wrap="square" lIns="0" tIns="0" rIns="0" bIns="0" anchor="t" anchorCtr="0">
              <a:noAutofit/>
            </a:bodyPr>
            <a:lstStyle/>
            <a:p>
              <a:pPr algn="r">
                <a:lnSpc>
                  <a:spcPct val="115000"/>
                </a:lnSpc>
                <a:spcAft>
                  <a:spcPts val="2133"/>
                </a:spcAft>
              </a:pPr>
              <a:r>
                <a:rPr lang="en" sz="533"/>
                <a:t>Task 1</a:t>
              </a:r>
              <a:endParaRPr sz="533"/>
            </a:p>
          </p:txBody>
        </p:sp>
        <p:sp>
          <p:nvSpPr>
            <p:cNvPr id="8018" name="Google Shape;8018;p73"/>
            <p:cNvSpPr txBox="1"/>
            <p:nvPr/>
          </p:nvSpPr>
          <p:spPr>
            <a:xfrm flipH="1">
              <a:off x="3355878" y="1720328"/>
              <a:ext cx="256200" cy="96600"/>
            </a:xfrm>
            <a:prstGeom prst="rect">
              <a:avLst/>
            </a:prstGeom>
            <a:noFill/>
            <a:ln>
              <a:noFill/>
            </a:ln>
          </p:spPr>
          <p:txBody>
            <a:bodyPr spcFirstLastPara="1" wrap="square" lIns="0" tIns="0" rIns="0" bIns="0" anchor="t" anchorCtr="0">
              <a:noAutofit/>
            </a:bodyPr>
            <a:lstStyle/>
            <a:p>
              <a:pPr algn="r">
                <a:lnSpc>
                  <a:spcPct val="115000"/>
                </a:lnSpc>
                <a:spcAft>
                  <a:spcPts val="2133"/>
                </a:spcAft>
              </a:pPr>
              <a:r>
                <a:rPr lang="en" sz="533"/>
                <a:t>Task 2</a:t>
              </a:r>
              <a:endParaRPr sz="533"/>
            </a:p>
          </p:txBody>
        </p:sp>
        <p:sp>
          <p:nvSpPr>
            <p:cNvPr id="8019" name="Google Shape;8019;p73"/>
            <p:cNvSpPr txBox="1"/>
            <p:nvPr/>
          </p:nvSpPr>
          <p:spPr>
            <a:xfrm flipH="1">
              <a:off x="3355878" y="2072220"/>
              <a:ext cx="256200" cy="96600"/>
            </a:xfrm>
            <a:prstGeom prst="rect">
              <a:avLst/>
            </a:prstGeom>
            <a:noFill/>
            <a:ln>
              <a:noFill/>
            </a:ln>
          </p:spPr>
          <p:txBody>
            <a:bodyPr spcFirstLastPara="1" wrap="square" lIns="0" tIns="0" rIns="0" bIns="0" anchor="t" anchorCtr="0">
              <a:noAutofit/>
            </a:bodyPr>
            <a:lstStyle/>
            <a:p>
              <a:pPr algn="r">
                <a:lnSpc>
                  <a:spcPct val="115000"/>
                </a:lnSpc>
                <a:spcAft>
                  <a:spcPts val="2133"/>
                </a:spcAft>
              </a:pPr>
              <a:r>
                <a:rPr lang="en" sz="533"/>
                <a:t>Task 1</a:t>
              </a:r>
              <a:endParaRPr sz="533"/>
            </a:p>
          </p:txBody>
        </p:sp>
        <p:sp>
          <p:nvSpPr>
            <p:cNvPr id="8020" name="Google Shape;8020;p73"/>
            <p:cNvSpPr txBox="1"/>
            <p:nvPr/>
          </p:nvSpPr>
          <p:spPr>
            <a:xfrm flipH="1">
              <a:off x="3355889" y="2248920"/>
              <a:ext cx="256200" cy="68400"/>
            </a:xfrm>
            <a:prstGeom prst="rect">
              <a:avLst/>
            </a:prstGeom>
            <a:noFill/>
            <a:ln>
              <a:noFill/>
            </a:ln>
          </p:spPr>
          <p:txBody>
            <a:bodyPr spcFirstLastPara="1" wrap="square" lIns="0" tIns="0" rIns="0" bIns="0" anchor="t" anchorCtr="0">
              <a:noAutofit/>
            </a:bodyPr>
            <a:lstStyle/>
            <a:p>
              <a:pPr algn="r">
                <a:lnSpc>
                  <a:spcPct val="115000"/>
                </a:lnSpc>
                <a:spcAft>
                  <a:spcPts val="2133"/>
                </a:spcAft>
              </a:pPr>
              <a:r>
                <a:rPr lang="en" sz="533"/>
                <a:t>Task 2</a:t>
              </a:r>
              <a:endParaRPr sz="533"/>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noFill/>
              </a:ln>
            </p:spPr>
            <p:txBody>
              <a:bodyPr spcFirstLastPara="1" wrap="square" lIns="121900" tIns="121900" rIns="121900" bIns="121900" anchor="ctr" anchorCtr="0">
                <a:noAutofit/>
              </a:bodyPr>
              <a:lstStyle/>
              <a:p>
                <a:endParaRPr sz="533"/>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noFill/>
              </a:ln>
            </p:spPr>
            <p:txBody>
              <a:bodyPr spcFirstLastPara="1" wrap="square" lIns="121900" tIns="121900" rIns="121900" bIns="121900" anchor="ctr" anchorCtr="0">
                <a:noAutofit/>
              </a:bodyPr>
              <a:lstStyle/>
              <a:p>
                <a:endParaRPr sz="533"/>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noFill/>
              </a:ln>
            </p:spPr>
            <p:txBody>
              <a:bodyPr spcFirstLastPara="1" wrap="square" lIns="121900" tIns="121900" rIns="121900" bIns="121900" anchor="ctr" anchorCtr="0">
                <a:noAutofit/>
              </a:bodyPr>
              <a:lstStyle/>
              <a:p>
                <a:endParaRPr sz="533"/>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noFill/>
              </a:ln>
            </p:spPr>
            <p:txBody>
              <a:bodyPr spcFirstLastPara="1" wrap="square" lIns="121900" tIns="121900" rIns="121900" bIns="121900" anchor="ctr" anchorCtr="0">
                <a:noAutofit/>
              </a:bodyPr>
              <a:lstStyle/>
              <a:p>
                <a:endParaRPr sz="533"/>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noFill/>
              </a:ln>
            </p:spPr>
            <p:txBody>
              <a:bodyPr spcFirstLastPara="1" wrap="square" lIns="121900" tIns="121900" rIns="121900" bIns="121900" anchor="ctr" anchorCtr="0">
                <a:noAutofit/>
              </a:bodyPr>
              <a:lstStyle/>
              <a:p>
                <a:endParaRPr sz="533"/>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noFill/>
              </a:ln>
            </p:spPr>
            <p:txBody>
              <a:bodyPr spcFirstLastPara="1" wrap="square" lIns="121900" tIns="121900" rIns="121900" bIns="121900" anchor="ctr" anchorCtr="0">
                <a:noAutofit/>
              </a:bodyPr>
              <a:lstStyle/>
              <a:p>
                <a:endParaRPr sz="533"/>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noFill/>
              </a:ln>
            </p:spPr>
            <p:txBody>
              <a:bodyPr spcFirstLastPara="1" wrap="square" lIns="121900" tIns="121900" rIns="121900" bIns="121900" anchor="ctr" anchorCtr="0">
                <a:noAutofit/>
              </a:bodyPr>
              <a:lstStyle/>
              <a:p>
                <a:endParaRPr sz="533"/>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noFill/>
              </a:ln>
            </p:spPr>
            <p:txBody>
              <a:bodyPr spcFirstLastPara="1" wrap="square" lIns="121900" tIns="121900" rIns="121900" bIns="121900" anchor="ctr" anchorCtr="0">
                <a:noAutofit/>
              </a:bodyPr>
              <a:lstStyle/>
              <a:p>
                <a:endParaRPr sz="533"/>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noFill/>
              </a:ln>
            </p:spPr>
            <p:txBody>
              <a:bodyPr spcFirstLastPara="1" wrap="square" lIns="121900" tIns="121900" rIns="121900" bIns="121900" anchor="ctr" anchorCtr="0">
                <a:noAutofit/>
              </a:bodyPr>
              <a:lstStyle/>
              <a:p>
                <a:endParaRPr sz="533"/>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noFill/>
              </a:ln>
            </p:spPr>
            <p:txBody>
              <a:bodyPr spcFirstLastPara="1" wrap="square" lIns="121900" tIns="121900" rIns="121900" bIns="121900" anchor="ctr" anchorCtr="0">
                <a:noAutofit/>
              </a:bodyPr>
              <a:lstStyle/>
              <a:p>
                <a:endParaRPr sz="533"/>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noFill/>
              </a:ln>
            </p:spPr>
            <p:txBody>
              <a:bodyPr spcFirstLastPara="1" wrap="square" lIns="121900" tIns="121900" rIns="121900" bIns="121900" anchor="ctr" anchorCtr="0">
                <a:noAutofit/>
              </a:bodyPr>
              <a:lstStyle/>
              <a:p>
                <a:endParaRPr sz="533"/>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noFill/>
              </a:ln>
            </p:spPr>
            <p:txBody>
              <a:bodyPr spcFirstLastPara="1" wrap="square" lIns="121900" tIns="121900" rIns="121900" bIns="121900" anchor="ctr" anchorCtr="0">
                <a:noAutofit/>
              </a:bodyPr>
              <a:lstStyle/>
              <a:p>
                <a:endParaRPr sz="533"/>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1019667" y="499183"/>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2133" dirty="0">
                <a:solidFill>
                  <a:schemeClr val="tx1"/>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6395587" y="1294582"/>
            <a:ext cx="993908" cy="958484"/>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1600">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1600">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1600">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1600">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algn="ctr"/>
                <a:endParaRPr sz="1600">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noFill/>
              </a:ln>
            </p:spPr>
            <p:txBody>
              <a:bodyPr spcFirstLastPara="1" wrap="square" lIns="121900" tIns="121900" rIns="121900" bIns="121900" anchor="ctr" anchorCtr="0">
                <a:noAutofit/>
              </a:bodyPr>
              <a:lstStyle/>
              <a:p>
                <a:endParaRPr sz="2400"/>
              </a:p>
            </p:txBody>
          </p:sp>
        </p:grpSp>
      </p:grpSp>
      <p:grpSp>
        <p:nvGrpSpPr>
          <p:cNvPr id="8055" name="Google Shape;8055;p74"/>
          <p:cNvGrpSpPr/>
          <p:nvPr/>
        </p:nvGrpSpPr>
        <p:grpSpPr>
          <a:xfrm>
            <a:off x="950752" y="2465848"/>
            <a:ext cx="1015689" cy="973195"/>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062" name="Google Shape;8062;p74"/>
          <p:cNvGrpSpPr/>
          <p:nvPr/>
        </p:nvGrpSpPr>
        <p:grpSpPr>
          <a:xfrm>
            <a:off x="4298703" y="2470123"/>
            <a:ext cx="914092" cy="964781"/>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rgbClr val="435D74"/>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rgbClr val="435D74"/>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rgbClr val="5F7D95"/>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rgbClr val="5F7D95"/>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rgbClr val="869FB2"/>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rgbClr val="869FB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rgbClr val="A5B7C6"/>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rgbClr val="A5B7C6"/>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rgbClr val="BAC8D3"/>
                </a:solidFill>
                <a:prstDash val="solid"/>
                <a:round/>
                <a:headEnd type="none" w="sm" len="sm"/>
                <a:tailEnd type="none" w="sm" len="sm"/>
              </a:ln>
            </p:spPr>
            <p:txBody>
              <a:bodyPr spcFirstLastPara="1" wrap="square" lIns="91433" tIns="45700" rIns="91433" bIns="45700" anchor="ctr" anchorCtr="0">
                <a:noAutofit/>
              </a:bodyPr>
              <a:lstStyle/>
              <a:p>
                <a:pPr algn="ctr"/>
                <a:endParaRPr sz="1867">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rgbClr val="BAC8D3"/>
                </a:solidFill>
                <a:prstDash val="solid"/>
                <a:round/>
                <a:headEnd type="none" w="med" len="med"/>
                <a:tailEnd type="none" w="med" len="med"/>
              </a:ln>
            </p:spPr>
          </p:cxnSp>
        </p:grpSp>
      </p:grpSp>
      <p:grpSp>
        <p:nvGrpSpPr>
          <p:cNvPr id="8078" name="Google Shape;8078;p74"/>
          <p:cNvGrpSpPr/>
          <p:nvPr/>
        </p:nvGrpSpPr>
        <p:grpSpPr>
          <a:xfrm>
            <a:off x="6532333" y="2479051"/>
            <a:ext cx="946871" cy="946871"/>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0" name="Google Shape;8080;p74"/>
            <p:cNvSpPr/>
            <p:nvPr/>
          </p:nvSpPr>
          <p:spPr>
            <a:xfrm>
              <a:off x="5069448" y="2141702"/>
              <a:ext cx="563100" cy="562800"/>
            </a:xfrm>
            <a:prstGeom prst="ellipse">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1" name="Google Shape;8081;p74"/>
            <p:cNvSpPr/>
            <p:nvPr/>
          </p:nvSpPr>
          <p:spPr>
            <a:xfrm>
              <a:off x="5146403" y="2218605"/>
              <a:ext cx="409200" cy="4092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2" name="Google Shape;8082;p74"/>
            <p:cNvSpPr/>
            <p:nvPr/>
          </p:nvSpPr>
          <p:spPr>
            <a:xfrm>
              <a:off x="5221891" y="2294066"/>
              <a:ext cx="258300" cy="258300"/>
            </a:xfrm>
            <a:prstGeom prst="ellipse">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083" name="Google Shape;8083;p74"/>
          <p:cNvGrpSpPr/>
          <p:nvPr/>
        </p:nvGrpSpPr>
        <p:grpSpPr>
          <a:xfrm>
            <a:off x="7611583" y="2471726"/>
            <a:ext cx="961331" cy="961577"/>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5" name="Google Shape;8085;p74"/>
            <p:cNvSpPr/>
            <p:nvPr/>
          </p:nvSpPr>
          <p:spPr>
            <a:xfrm>
              <a:off x="5872067" y="2212295"/>
              <a:ext cx="549000" cy="549000"/>
            </a:xfrm>
            <a:prstGeom prst="ellipse">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6" name="Google Shape;8086;p74"/>
            <p:cNvSpPr/>
            <p:nvPr/>
          </p:nvSpPr>
          <p:spPr>
            <a:xfrm>
              <a:off x="5921353" y="2310867"/>
              <a:ext cx="450300" cy="450300"/>
            </a:xfrm>
            <a:prstGeom prst="ellipse">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7" name="Google Shape;8087;p74"/>
            <p:cNvSpPr/>
            <p:nvPr/>
          </p:nvSpPr>
          <p:spPr>
            <a:xfrm>
              <a:off x="5967936" y="2404033"/>
              <a:ext cx="357300" cy="357300"/>
            </a:xfrm>
            <a:prstGeom prst="ellipse">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088" name="Google Shape;8088;p74"/>
          <p:cNvGrpSpPr/>
          <p:nvPr/>
        </p:nvGrpSpPr>
        <p:grpSpPr>
          <a:xfrm>
            <a:off x="10871780" y="4665865"/>
            <a:ext cx="374113" cy="897552"/>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093" name="Google Shape;8093;p74"/>
          <p:cNvGrpSpPr/>
          <p:nvPr/>
        </p:nvGrpSpPr>
        <p:grpSpPr>
          <a:xfrm>
            <a:off x="7027856" y="4650929"/>
            <a:ext cx="627136" cy="911660"/>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8096" name="Google Shape;8096;p74"/>
          <p:cNvSpPr/>
          <p:nvPr/>
        </p:nvSpPr>
        <p:spPr>
          <a:xfrm>
            <a:off x="10837809" y="4536264"/>
            <a:ext cx="272" cy="5"/>
          </a:xfrm>
          <a:custGeom>
            <a:avLst/>
            <a:gdLst/>
            <a:ahLst/>
            <a:cxnLst/>
            <a:rect l="l" t="t" r="r" b="b"/>
            <a:pathLst>
              <a:path w="48" h="1" extrusionOk="0">
                <a:moveTo>
                  <a:pt x="48" y="0"/>
                </a:moveTo>
                <a:lnTo>
                  <a:pt x="1"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8097" name="Google Shape;8097;p74"/>
          <p:cNvGrpSpPr/>
          <p:nvPr/>
        </p:nvGrpSpPr>
        <p:grpSpPr>
          <a:xfrm>
            <a:off x="7856058" y="4665865"/>
            <a:ext cx="391855" cy="391793"/>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100" name="Google Shape;8100;p74"/>
          <p:cNvGrpSpPr/>
          <p:nvPr/>
        </p:nvGrpSpPr>
        <p:grpSpPr>
          <a:xfrm>
            <a:off x="7856058" y="5170759"/>
            <a:ext cx="391855" cy="391855"/>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8103" name="Google Shape;8103;p74"/>
          <p:cNvSpPr/>
          <p:nvPr/>
        </p:nvSpPr>
        <p:spPr>
          <a:xfrm>
            <a:off x="9240627" y="4664794"/>
            <a:ext cx="812924" cy="897533"/>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4" name="Google Shape;8104;p74"/>
          <p:cNvSpPr/>
          <p:nvPr/>
        </p:nvSpPr>
        <p:spPr>
          <a:xfrm rot="10800000">
            <a:off x="8448977" y="4661777"/>
            <a:ext cx="590585" cy="900851"/>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105" name="Google Shape;8105;p74"/>
          <p:cNvGrpSpPr/>
          <p:nvPr/>
        </p:nvGrpSpPr>
        <p:grpSpPr>
          <a:xfrm>
            <a:off x="10422691" y="3609016"/>
            <a:ext cx="830511" cy="829259"/>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110" name="Google Shape;8110;p74"/>
          <p:cNvGrpSpPr/>
          <p:nvPr/>
        </p:nvGrpSpPr>
        <p:grpSpPr>
          <a:xfrm>
            <a:off x="3032165" y="3621827"/>
            <a:ext cx="1747983" cy="816543"/>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116" name="Google Shape;8116;p74"/>
          <p:cNvGrpSpPr/>
          <p:nvPr/>
        </p:nvGrpSpPr>
        <p:grpSpPr>
          <a:xfrm>
            <a:off x="8799994" y="3609233"/>
            <a:ext cx="1480399" cy="828936"/>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120" name="Google Shape;8120;p74"/>
          <p:cNvGrpSpPr/>
          <p:nvPr/>
        </p:nvGrpSpPr>
        <p:grpSpPr>
          <a:xfrm>
            <a:off x="7223541" y="3605097"/>
            <a:ext cx="1432601" cy="83624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endParaRPr sz="1200"/>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869FB2"/>
                </a:solidFill>
                <a:prstDash val="solid"/>
                <a:round/>
                <a:headEnd type="none" w="sm" len="sm"/>
                <a:tailEnd type="none" w="sm" len="sm"/>
              </a:ln>
            </p:spPr>
            <p:txBody>
              <a:bodyPr spcFirstLastPara="1" wrap="square" lIns="0" tIns="0" rIns="0" bIns="0" anchor="t" anchorCtr="0">
                <a:noAutofit/>
              </a:bodyPr>
              <a:lstStyle/>
              <a:p>
                <a:endParaRPr sz="1200"/>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endParaRPr sz="1200"/>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5F7D95"/>
                </a:solidFill>
                <a:prstDash val="solid"/>
                <a:round/>
                <a:headEnd type="none" w="sm" len="sm"/>
                <a:tailEnd type="none" w="sm" len="sm"/>
              </a:ln>
            </p:spPr>
            <p:txBody>
              <a:bodyPr spcFirstLastPara="1" wrap="square" lIns="0" tIns="0" rIns="0" bIns="0" anchor="t" anchorCtr="0">
                <a:noAutofit/>
              </a:bodyPr>
              <a:lstStyle/>
              <a:p>
                <a:endParaRPr sz="1200"/>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endParaRPr sz="1200"/>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E3E9ED"/>
                </a:solidFill>
                <a:prstDash val="solid"/>
                <a:round/>
                <a:headEnd type="none" w="sm" len="sm"/>
                <a:tailEnd type="none" w="sm" len="sm"/>
              </a:ln>
            </p:spPr>
            <p:txBody>
              <a:bodyPr spcFirstLastPara="1" wrap="square" lIns="0" tIns="0" rIns="0" bIns="0" anchor="t" anchorCtr="0">
                <a:noAutofit/>
              </a:bodyPr>
              <a:lstStyle/>
              <a:p>
                <a:endParaRPr sz="1200"/>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endParaRPr sz="1200"/>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rgbClr val="435D74"/>
                </a:solidFill>
                <a:prstDash val="solid"/>
                <a:round/>
                <a:headEnd type="none" w="sm" len="sm"/>
                <a:tailEnd type="none" w="sm" len="sm"/>
              </a:ln>
            </p:spPr>
            <p:txBody>
              <a:bodyPr spcFirstLastPara="1" wrap="square" lIns="0" tIns="0" rIns="0" bIns="0" anchor="t" anchorCtr="0">
                <a:noAutofit/>
              </a:bodyPr>
              <a:lstStyle/>
              <a:p>
                <a:endParaRPr sz="1200"/>
              </a:p>
            </p:txBody>
          </p:sp>
        </p:grpSp>
      </p:grpSp>
      <p:grpSp>
        <p:nvGrpSpPr>
          <p:cNvPr id="8133" name="Google Shape;8133;p74"/>
          <p:cNvGrpSpPr/>
          <p:nvPr/>
        </p:nvGrpSpPr>
        <p:grpSpPr>
          <a:xfrm>
            <a:off x="10091824" y="2472712"/>
            <a:ext cx="1166635" cy="959467"/>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rgbClr val="667E9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rgbClr val="667E9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noFill/>
                </a:ln>
              </p:spPr>
              <p:txBody>
                <a:bodyPr spcFirstLastPara="1" wrap="square" lIns="121900" tIns="121900" rIns="121900" bIns="121900" anchor="ctr" anchorCtr="0">
                  <a:noAutofit/>
                </a:bodyPr>
                <a:lstStyle/>
                <a:p>
                  <a:endParaRPr sz="2400"/>
                </a:p>
              </p:txBody>
            </p:sp>
          </p:grpSp>
        </p:grpSp>
      </p:grpSp>
      <p:grpSp>
        <p:nvGrpSpPr>
          <p:cNvPr id="8157" name="Google Shape;8157;p74"/>
          <p:cNvGrpSpPr/>
          <p:nvPr/>
        </p:nvGrpSpPr>
        <p:grpSpPr>
          <a:xfrm>
            <a:off x="5351073" y="1294582"/>
            <a:ext cx="950076" cy="1047868"/>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grpSp>
      <p:grpSp>
        <p:nvGrpSpPr>
          <p:cNvPr id="8196" name="Google Shape;8196;p74"/>
          <p:cNvGrpSpPr/>
          <p:nvPr/>
        </p:nvGrpSpPr>
        <p:grpSpPr>
          <a:xfrm>
            <a:off x="5345041" y="2472212"/>
            <a:ext cx="1055049" cy="960467"/>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05" name="Google Shape;8205;p74"/>
          <p:cNvGrpSpPr/>
          <p:nvPr/>
        </p:nvGrpSpPr>
        <p:grpSpPr>
          <a:xfrm>
            <a:off x="945700" y="4665052"/>
            <a:ext cx="1877925" cy="897555"/>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221" name="Google Shape;8221;p74"/>
          <p:cNvGrpSpPr/>
          <p:nvPr/>
        </p:nvGrpSpPr>
        <p:grpSpPr>
          <a:xfrm>
            <a:off x="4195987" y="1294582"/>
            <a:ext cx="1060647" cy="985108"/>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234" name="Google Shape;8234;p74"/>
          <p:cNvGrpSpPr/>
          <p:nvPr/>
        </p:nvGrpSpPr>
        <p:grpSpPr>
          <a:xfrm>
            <a:off x="3024690" y="4658443"/>
            <a:ext cx="1766565" cy="904111"/>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noFill/>
                </a:ln>
              </p:spPr>
              <p:txBody>
                <a:bodyPr spcFirstLastPara="1" wrap="square" lIns="121900" tIns="121900" rIns="121900" bIns="121900" anchor="ctr" anchorCtr="0">
                  <a:noAutofit/>
                </a:bodyPr>
                <a:lstStyle/>
                <a:p>
                  <a:endParaRPr sz="2400"/>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noFill/>
                </a:ln>
              </p:spPr>
              <p:txBody>
                <a:bodyPr spcFirstLastPara="1" wrap="square" lIns="121900" tIns="121900" rIns="121900" bIns="121900" anchor="ctr" anchorCtr="0">
                  <a:noAutofit/>
                </a:bodyPr>
                <a:lstStyle/>
                <a:p>
                  <a:endParaRPr sz="2400"/>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noFill/>
                </a:ln>
              </p:spPr>
              <p:txBody>
                <a:bodyPr spcFirstLastPara="1" wrap="square" lIns="121900" tIns="121900" rIns="121900" bIns="121900" anchor="ctr" anchorCtr="0">
                  <a:noAutofit/>
                </a:bodyPr>
                <a:lstStyle/>
                <a:p>
                  <a:endParaRPr sz="2400"/>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noFill/>
                </a:ln>
              </p:spPr>
              <p:txBody>
                <a:bodyPr spcFirstLastPara="1" wrap="square" lIns="121900" tIns="121900" rIns="121900" bIns="121900" anchor="ctr" anchorCtr="0">
                  <a:noAutofit/>
                </a:bodyPr>
                <a:lstStyle/>
                <a:p>
                  <a:endParaRPr sz="2400"/>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noFill/>
                </a:ln>
              </p:spPr>
              <p:txBody>
                <a:bodyPr spcFirstLastPara="1" wrap="square" lIns="121900" tIns="121900" rIns="121900" bIns="121900" anchor="ctr" anchorCtr="0">
                  <a:noAutofit/>
                </a:bodyPr>
                <a:lstStyle/>
                <a:p>
                  <a:endParaRPr sz="2400"/>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rgbClr val="869FB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grpSp>
      <p:grpSp>
        <p:nvGrpSpPr>
          <p:cNvPr id="8255" name="Google Shape;8255;p74"/>
          <p:cNvGrpSpPr/>
          <p:nvPr/>
        </p:nvGrpSpPr>
        <p:grpSpPr>
          <a:xfrm>
            <a:off x="8523719" y="1392508"/>
            <a:ext cx="1508116" cy="783177"/>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265" name="Google Shape;8265;p74"/>
          <p:cNvGrpSpPr/>
          <p:nvPr/>
        </p:nvGrpSpPr>
        <p:grpSpPr>
          <a:xfrm>
            <a:off x="4992320" y="4658499"/>
            <a:ext cx="1834472" cy="904175"/>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rgbClr val="869FB1"/>
                  </a:solidFill>
                  <a:prstDash val="solid"/>
                  <a:miter lim="2676"/>
                  <a:headEnd type="none" w="sm" len="sm"/>
                  <a:tailEnd type="none" w="sm" len="sm"/>
                </a:ln>
              </p:spPr>
              <p:txBody>
                <a:bodyPr spcFirstLastPara="1" wrap="square" lIns="121900" tIns="121900" rIns="121900" bIns="121900" anchor="ctr" anchorCtr="0">
                  <a:noAutofit/>
                </a:bodyPr>
                <a:lstStyle/>
                <a:p>
                  <a:r>
                    <a:rPr lang="en" sz="2400"/>
                    <a:t>     </a:t>
                  </a:r>
                  <a:endParaRPr sz="2400"/>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rgbClr val="DBE2E7"/>
                  </a:solidFill>
                  <a:prstDash val="solid"/>
                  <a:miter lim="2676"/>
                  <a:headEnd type="none" w="sm" len="sm"/>
                  <a:tailEnd type="none" w="sm" len="sm"/>
                </a:ln>
              </p:spPr>
              <p:txBody>
                <a:bodyPr spcFirstLastPara="1" wrap="square" lIns="121900" tIns="121900" rIns="121900" bIns="121900" anchor="ctr" anchorCtr="0">
                  <a:noAutofit/>
                </a:bodyPr>
                <a:lstStyle/>
                <a:p>
                  <a:endParaRPr sz="2400"/>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rgbClr val="869FB1"/>
                  </a:solidFill>
                  <a:prstDash val="solid"/>
                  <a:miter lim="2676"/>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rgbClr val="E3E9ED"/>
                </a:solidFill>
                <a:prstDash val="solid"/>
                <a:miter lim="2676"/>
                <a:headEnd type="none" w="sm" len="sm"/>
                <a:tailEnd type="none" w="sm" len="sm"/>
              </a:ln>
            </p:spPr>
            <p:txBody>
              <a:bodyPr spcFirstLastPara="1" wrap="square" lIns="121900" tIns="121900" rIns="121900" bIns="121900" anchor="ctr" anchorCtr="0">
                <a:noAutofit/>
              </a:bodyPr>
              <a:lstStyle/>
              <a:p>
                <a:endParaRPr sz="2400"/>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rgbClr val="E3E9ED"/>
                </a:solidFill>
                <a:prstDash val="solid"/>
                <a:miter lim="2676"/>
                <a:headEnd type="none" w="sm" len="sm"/>
                <a:tailEnd type="none" w="sm" len="sm"/>
              </a:ln>
            </p:spPr>
            <p:txBody>
              <a:bodyPr spcFirstLastPara="1" wrap="square" lIns="121900" tIns="121900" rIns="121900" bIns="121900" anchor="ctr" anchorCtr="0">
                <a:noAutofit/>
              </a:bodyPr>
              <a:lstStyle/>
              <a:p>
                <a:endParaRPr sz="2400"/>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rgbClr val="FFFFFF"/>
                </a:solidFill>
                <a:prstDash val="solid"/>
                <a:miter lim="2676"/>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281" name="Google Shape;8281;p74"/>
          <p:cNvGrpSpPr/>
          <p:nvPr/>
        </p:nvGrpSpPr>
        <p:grpSpPr>
          <a:xfrm>
            <a:off x="8705266" y="2471735"/>
            <a:ext cx="1254316" cy="961423"/>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121900" tIns="121900" rIns="121900" bIns="121900" anchor="ctr" anchorCtr="0">
                  <a:noAutofit/>
                </a:bodyPr>
                <a:lstStyle/>
                <a:p>
                  <a:endParaRPr sz="2400"/>
                </a:p>
              </p:txBody>
            </p:sp>
          </p:grpSp>
        </p:grpSp>
      </p:grpSp>
      <p:grpSp>
        <p:nvGrpSpPr>
          <p:cNvPr id="8303" name="Google Shape;8303;p74"/>
          <p:cNvGrpSpPr/>
          <p:nvPr/>
        </p:nvGrpSpPr>
        <p:grpSpPr>
          <a:xfrm>
            <a:off x="3216357" y="2477529"/>
            <a:ext cx="950103" cy="949832"/>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317" name="Google Shape;8317;p74"/>
          <p:cNvGrpSpPr/>
          <p:nvPr/>
        </p:nvGrpSpPr>
        <p:grpSpPr>
          <a:xfrm>
            <a:off x="10126274" y="1294582"/>
            <a:ext cx="1127527" cy="949215"/>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rgbClr val="869FB2"/>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rgbClr val="BAC8D3"/>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326" name="Google Shape;8326;p74"/>
          <p:cNvGrpSpPr/>
          <p:nvPr/>
        </p:nvGrpSpPr>
        <p:grpSpPr>
          <a:xfrm>
            <a:off x="4922445" y="3609394"/>
            <a:ext cx="2157243" cy="828965"/>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rgbClr val="869FB1"/>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rgbClr val="869FB1"/>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rgbClr val="E3E9ED"/>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rgbClr val="E3E9ED"/>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rgbClr val="CFD9E0"/>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rgbClr val="CFD9E0"/>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rgbClr val="445D73"/>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rgbClr val="445D73"/>
                </a:solidFill>
                <a:prstDash val="solid"/>
                <a:miter lim="163566"/>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341" name="Google Shape;8341;p74"/>
          <p:cNvGrpSpPr/>
          <p:nvPr/>
        </p:nvGrpSpPr>
        <p:grpSpPr>
          <a:xfrm>
            <a:off x="933542" y="1294581"/>
            <a:ext cx="1177607" cy="1033568"/>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rgbClr val="325D79"/>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rgbClr val="325D79"/>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rgbClr val="325D79"/>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rgbClr val="667E92"/>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rgbClr val="667E92"/>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rgbClr val="445D73"/>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rgbClr val="869FB1"/>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rgbClr val="E3E9ED"/>
              </a:solidFill>
              <a:prstDash val="solid"/>
              <a:miter lim="221980"/>
              <a:headEnd type="none" w="sm" len="sm"/>
              <a:tailEnd type="none" w="sm" len="sm"/>
            </a:ln>
          </p:spPr>
          <p:txBody>
            <a:bodyPr spcFirstLastPara="1" wrap="square" lIns="121900" tIns="121900" rIns="121900" bIns="121900" anchor="ctr" anchorCtr="0">
              <a:noAutofit/>
            </a:bodyPr>
            <a:lstStyle/>
            <a:p>
              <a:endParaRPr sz="2400"/>
            </a:p>
          </p:txBody>
        </p:sp>
      </p:grpSp>
      <p:grpSp>
        <p:nvGrpSpPr>
          <p:cNvPr id="8354" name="Google Shape;8354;p74"/>
          <p:cNvGrpSpPr/>
          <p:nvPr/>
        </p:nvGrpSpPr>
        <p:grpSpPr>
          <a:xfrm>
            <a:off x="3077943" y="1294582"/>
            <a:ext cx="1023605" cy="108731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rgbClr val="FFFFFF"/>
                </a:solidFill>
                <a:prstDash val="solid"/>
                <a:miter lim="201878"/>
                <a:headEnd type="none" w="sm" len="sm"/>
                <a:tailEnd type="none" w="sm" len="sm"/>
              </a:ln>
            </p:spPr>
            <p:txBody>
              <a:bodyPr spcFirstLastPara="1" wrap="square" lIns="121900" tIns="121900" rIns="121900" bIns="121900" anchor="ctr" anchorCtr="0">
                <a:noAutofit/>
              </a:bodyPr>
              <a:lstStyle/>
              <a:p>
                <a:endParaRPr sz="2400"/>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121900" tIns="121900" rIns="121900" bIns="121900" anchor="ctr" anchorCtr="0">
                <a:noAutofit/>
              </a:bodyPr>
              <a:lstStyle/>
              <a:p>
                <a:endParaRPr sz="2400"/>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121900" tIns="121900" rIns="121900" bIns="121900" anchor="ctr" anchorCtr="0">
                <a:noAutofit/>
              </a:bodyPr>
              <a:lstStyle/>
              <a:p>
                <a:endParaRPr sz="2400"/>
              </a:p>
            </p:txBody>
          </p:sp>
        </p:grpSp>
      </p:grpSp>
      <p:grpSp>
        <p:nvGrpSpPr>
          <p:cNvPr id="8389" name="Google Shape;8389;p74"/>
          <p:cNvGrpSpPr/>
          <p:nvPr/>
        </p:nvGrpSpPr>
        <p:grpSpPr>
          <a:xfrm>
            <a:off x="2205586" y="1294582"/>
            <a:ext cx="777919" cy="1160305"/>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rgbClr val="213B55"/>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rgbClr val="213B5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rgbClr val="667E9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rgbClr val="445D73"/>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rgbClr val="E3E9ED"/>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8402" name="Google Shape;8402;p74"/>
            <p:cNvSpPr/>
            <p:nvPr/>
          </p:nvSpPr>
          <p:spPr>
            <a:xfrm>
              <a:off x="1920625" y="1326000"/>
              <a:ext cx="215400" cy="215400"/>
            </a:xfrm>
            <a:prstGeom prst="ellipse">
              <a:avLst/>
            </a:prstGeom>
            <a:no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03" name="Google Shape;8403;p74"/>
          <p:cNvGrpSpPr/>
          <p:nvPr/>
        </p:nvGrpSpPr>
        <p:grpSpPr>
          <a:xfrm>
            <a:off x="2098683" y="2476344"/>
            <a:ext cx="985429" cy="952203"/>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rgbClr val="5F7D95"/>
                </a:solidFill>
                <a:prstDash val="solid"/>
                <a:miter lim="2452"/>
                <a:headEnd type="none" w="sm" len="sm"/>
                <a:tailEnd type="none" w="sm" len="sm"/>
              </a:ln>
            </p:spPr>
            <p:txBody>
              <a:bodyPr spcFirstLastPara="1" wrap="square" lIns="121900" tIns="121900" rIns="121900" bIns="121900" anchor="ctr" anchorCtr="0">
                <a:noAutofit/>
              </a:bodyPr>
              <a:lstStyle/>
              <a:p>
                <a:endParaRPr sz="2400"/>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rgbClr val="435D74"/>
                </a:solidFill>
                <a:prstDash val="solid"/>
                <a:miter lim="2452"/>
                <a:headEnd type="none" w="sm" len="sm"/>
                <a:tailEnd type="none" w="sm" len="sm"/>
              </a:ln>
            </p:spPr>
            <p:txBody>
              <a:bodyPr spcFirstLastPara="1" wrap="square" lIns="121900" tIns="121900" rIns="121900" bIns="121900" anchor="ctr" anchorCtr="0">
                <a:noAutofit/>
              </a:bodyPr>
              <a:lstStyle/>
              <a:p>
                <a:endParaRPr sz="2400"/>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rgbClr val="A5B7C5"/>
                </a:solidFill>
                <a:prstDash val="solid"/>
                <a:miter lim="2452"/>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8412" name="Google Shape;8412;p74"/>
          <p:cNvGrpSpPr/>
          <p:nvPr/>
        </p:nvGrpSpPr>
        <p:grpSpPr>
          <a:xfrm>
            <a:off x="10254615" y="4650706"/>
            <a:ext cx="416099" cy="912231"/>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rgbClr val="5F81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15" name="Google Shape;8415;p74"/>
          <p:cNvGrpSpPr/>
          <p:nvPr/>
        </p:nvGrpSpPr>
        <p:grpSpPr>
          <a:xfrm>
            <a:off x="7483933" y="1294582"/>
            <a:ext cx="945348" cy="985812"/>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429" name="Google Shape;8429;p74"/>
          <p:cNvGrpSpPr/>
          <p:nvPr/>
        </p:nvGrpSpPr>
        <p:grpSpPr>
          <a:xfrm>
            <a:off x="952593" y="3609403"/>
            <a:ext cx="1937273" cy="82848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rgbClr val="D6DB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952592" y="399997"/>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667"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E5A0706-9313-9740-ACD6-F959844B7C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2923135"/>
          </a:xfrm>
          <a:custGeom>
            <a:avLst/>
            <a:gdLst>
              <a:gd name="connsiteX0" fmla="*/ 0 w 12192000"/>
              <a:gd name="connsiteY0" fmla="*/ 0 h 2923135"/>
              <a:gd name="connsiteX1" fmla="*/ 12192000 w 12192000"/>
              <a:gd name="connsiteY1" fmla="*/ 0 h 2923135"/>
              <a:gd name="connsiteX2" fmla="*/ 12192000 w 12192000"/>
              <a:gd name="connsiteY2" fmla="*/ 2923135 h 2923135"/>
              <a:gd name="connsiteX3" fmla="*/ 0 w 12192000"/>
              <a:gd name="connsiteY3" fmla="*/ 2923135 h 2923135"/>
            </a:gdLst>
            <a:ahLst/>
            <a:cxnLst>
              <a:cxn ang="0">
                <a:pos x="connsiteX0" y="connsiteY0"/>
              </a:cxn>
              <a:cxn ang="0">
                <a:pos x="connsiteX1" y="connsiteY1"/>
              </a:cxn>
              <a:cxn ang="0">
                <a:pos x="connsiteX2" y="connsiteY2"/>
              </a:cxn>
              <a:cxn ang="0">
                <a:pos x="connsiteX3" y="connsiteY3"/>
              </a:cxn>
            </a:cxnLst>
            <a:rect l="l" t="t" r="r" b="b"/>
            <a:pathLst>
              <a:path w="12192000" h="2923135">
                <a:moveTo>
                  <a:pt x="0" y="0"/>
                </a:moveTo>
                <a:lnTo>
                  <a:pt x="12192000" y="0"/>
                </a:lnTo>
                <a:lnTo>
                  <a:pt x="12192000" y="2923135"/>
                </a:lnTo>
                <a:lnTo>
                  <a:pt x="0" y="2923135"/>
                </a:lnTo>
                <a:close/>
              </a:path>
            </a:pathLst>
          </a:custGeom>
        </p:spPr>
      </p:pic>
      <p:sp>
        <p:nvSpPr>
          <p:cNvPr id="3" name="任意多边形: 形状 65">
            <a:extLst>
              <a:ext uri="{FF2B5EF4-FFF2-40B4-BE49-F238E27FC236}">
                <a16:creationId xmlns:a16="http://schemas.microsoft.com/office/drawing/2014/main" id="{C57C01D5-E27D-732C-D3FB-B20C62937B7D}"/>
              </a:ext>
            </a:extLst>
          </p:cNvPr>
          <p:cNvSpPr/>
          <p:nvPr/>
        </p:nvSpPr>
        <p:spPr>
          <a:xfrm>
            <a:off x="0" y="0"/>
            <a:ext cx="12192000" cy="3937000"/>
          </a:xfrm>
          <a:custGeom>
            <a:avLst/>
            <a:gdLst>
              <a:gd name="connsiteX0" fmla="*/ 0 w 12192000"/>
              <a:gd name="connsiteY0" fmla="*/ 0 h 2661615"/>
              <a:gd name="connsiteX1" fmla="*/ 12192000 w 12192000"/>
              <a:gd name="connsiteY1" fmla="*/ 0 h 2661615"/>
              <a:gd name="connsiteX2" fmla="*/ 12192000 w 12192000"/>
              <a:gd name="connsiteY2" fmla="*/ 2661615 h 2661615"/>
              <a:gd name="connsiteX3" fmla="*/ 0 w 12192000"/>
              <a:gd name="connsiteY3" fmla="*/ 2661615 h 2661615"/>
            </a:gdLst>
            <a:ahLst/>
            <a:cxnLst>
              <a:cxn ang="0">
                <a:pos x="connsiteX0" y="connsiteY0"/>
              </a:cxn>
              <a:cxn ang="0">
                <a:pos x="connsiteX1" y="connsiteY1"/>
              </a:cxn>
              <a:cxn ang="0">
                <a:pos x="connsiteX2" y="connsiteY2"/>
              </a:cxn>
              <a:cxn ang="0">
                <a:pos x="connsiteX3" y="connsiteY3"/>
              </a:cxn>
            </a:cxnLst>
            <a:rect l="l" t="t" r="r" b="b"/>
            <a:pathLst>
              <a:path w="12192000" h="2661615">
                <a:moveTo>
                  <a:pt x="0" y="0"/>
                </a:moveTo>
                <a:lnTo>
                  <a:pt x="12192000" y="0"/>
                </a:lnTo>
                <a:lnTo>
                  <a:pt x="12192000" y="2661615"/>
                </a:lnTo>
                <a:lnTo>
                  <a:pt x="0" y="2661615"/>
                </a:lnTo>
                <a:close/>
              </a:path>
            </a:pathLst>
          </a:custGeom>
          <a:solidFill>
            <a:srgbClr val="019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19" name="组合 18">
            <a:extLst>
              <a:ext uri="{FF2B5EF4-FFF2-40B4-BE49-F238E27FC236}">
                <a16:creationId xmlns:a16="http://schemas.microsoft.com/office/drawing/2014/main" id="{258A211A-E165-AF0A-C053-99240732CFE4}"/>
              </a:ext>
            </a:extLst>
          </p:cNvPr>
          <p:cNvGrpSpPr/>
          <p:nvPr/>
        </p:nvGrpSpPr>
        <p:grpSpPr>
          <a:xfrm>
            <a:off x="370415" y="2104871"/>
            <a:ext cx="11451170" cy="3953029"/>
            <a:chOff x="516465" y="2104871"/>
            <a:chExt cx="11451170" cy="3953029"/>
          </a:xfrm>
        </p:grpSpPr>
        <p:grpSp>
          <p:nvGrpSpPr>
            <p:cNvPr id="8" name="组合 7">
              <a:extLst>
                <a:ext uri="{FF2B5EF4-FFF2-40B4-BE49-F238E27FC236}">
                  <a16:creationId xmlns:a16="http://schemas.microsoft.com/office/drawing/2014/main" id="{56D47177-DA3F-0007-E816-002215E811B3}"/>
                </a:ext>
              </a:extLst>
            </p:cNvPr>
            <p:cNvGrpSpPr/>
            <p:nvPr/>
          </p:nvGrpSpPr>
          <p:grpSpPr>
            <a:xfrm>
              <a:off x="516465" y="2104871"/>
              <a:ext cx="2692403" cy="3953029"/>
              <a:chOff x="927097" y="2092171"/>
              <a:chExt cx="2692403" cy="3953029"/>
            </a:xfrm>
          </p:grpSpPr>
          <p:sp>
            <p:nvSpPr>
              <p:cNvPr id="4" name="矩形: 圆角 3">
                <a:extLst>
                  <a:ext uri="{FF2B5EF4-FFF2-40B4-BE49-F238E27FC236}">
                    <a16:creationId xmlns:a16="http://schemas.microsoft.com/office/drawing/2014/main" id="{6649B190-00BD-2D8C-6535-26BB2110A9AF}"/>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7" name="任意多边形: 形状 6">
                <a:extLst>
                  <a:ext uri="{FF2B5EF4-FFF2-40B4-BE49-F238E27FC236}">
                    <a16:creationId xmlns:a16="http://schemas.microsoft.com/office/drawing/2014/main" id="{51FC5376-AF6A-CF76-31E8-FB58E1F2E2E2}"/>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9" name="组合 8">
              <a:extLst>
                <a:ext uri="{FF2B5EF4-FFF2-40B4-BE49-F238E27FC236}">
                  <a16:creationId xmlns:a16="http://schemas.microsoft.com/office/drawing/2014/main" id="{8A7D7CEC-9B79-42B0-DB8D-F244D84AA52F}"/>
                </a:ext>
              </a:extLst>
            </p:cNvPr>
            <p:cNvGrpSpPr/>
            <p:nvPr/>
          </p:nvGrpSpPr>
          <p:grpSpPr>
            <a:xfrm>
              <a:off x="3436054" y="2104871"/>
              <a:ext cx="2692403" cy="3953029"/>
              <a:chOff x="927097" y="2092171"/>
              <a:chExt cx="2692403" cy="3953029"/>
            </a:xfrm>
          </p:grpSpPr>
          <p:sp>
            <p:nvSpPr>
              <p:cNvPr id="10" name="矩形: 圆角 9">
                <a:extLst>
                  <a:ext uri="{FF2B5EF4-FFF2-40B4-BE49-F238E27FC236}">
                    <a16:creationId xmlns:a16="http://schemas.microsoft.com/office/drawing/2014/main" id="{A7C13CA3-4FE7-6C8A-C888-E6FBD91E036E}"/>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任意多边形: 形状 10">
                <a:extLst>
                  <a:ext uri="{FF2B5EF4-FFF2-40B4-BE49-F238E27FC236}">
                    <a16:creationId xmlns:a16="http://schemas.microsoft.com/office/drawing/2014/main" id="{0299C8F5-C85D-8E51-B94F-F5884DA05FB0}"/>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12" name="组合 11">
              <a:extLst>
                <a:ext uri="{FF2B5EF4-FFF2-40B4-BE49-F238E27FC236}">
                  <a16:creationId xmlns:a16="http://schemas.microsoft.com/office/drawing/2014/main" id="{1D051D20-2418-EEFD-7065-DBCA781D787A}"/>
                </a:ext>
              </a:extLst>
            </p:cNvPr>
            <p:cNvGrpSpPr/>
            <p:nvPr/>
          </p:nvGrpSpPr>
          <p:grpSpPr>
            <a:xfrm>
              <a:off x="6355643" y="2104871"/>
              <a:ext cx="2692403" cy="3953029"/>
              <a:chOff x="927097" y="2092171"/>
              <a:chExt cx="2692403" cy="3953029"/>
            </a:xfrm>
          </p:grpSpPr>
          <p:sp>
            <p:nvSpPr>
              <p:cNvPr id="13" name="矩形: 圆角 12">
                <a:extLst>
                  <a:ext uri="{FF2B5EF4-FFF2-40B4-BE49-F238E27FC236}">
                    <a16:creationId xmlns:a16="http://schemas.microsoft.com/office/drawing/2014/main" id="{6DA0F0CA-2555-90FD-45A4-9A4D384E8847}"/>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任意多边形: 形状 13">
                <a:extLst>
                  <a:ext uri="{FF2B5EF4-FFF2-40B4-BE49-F238E27FC236}">
                    <a16:creationId xmlns:a16="http://schemas.microsoft.com/office/drawing/2014/main" id="{509CBB05-05EE-516B-187B-1616004C4BD6}"/>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15" name="组合 14">
              <a:extLst>
                <a:ext uri="{FF2B5EF4-FFF2-40B4-BE49-F238E27FC236}">
                  <a16:creationId xmlns:a16="http://schemas.microsoft.com/office/drawing/2014/main" id="{67F4CD23-711E-8BA4-B703-F03D8B38F1FF}"/>
                </a:ext>
              </a:extLst>
            </p:cNvPr>
            <p:cNvGrpSpPr/>
            <p:nvPr/>
          </p:nvGrpSpPr>
          <p:grpSpPr>
            <a:xfrm>
              <a:off x="9275232" y="2104871"/>
              <a:ext cx="2692403" cy="3953029"/>
              <a:chOff x="927097" y="2092171"/>
              <a:chExt cx="2692403" cy="3953029"/>
            </a:xfrm>
          </p:grpSpPr>
          <p:sp>
            <p:nvSpPr>
              <p:cNvPr id="16" name="矩形: 圆角 15">
                <a:extLst>
                  <a:ext uri="{FF2B5EF4-FFF2-40B4-BE49-F238E27FC236}">
                    <a16:creationId xmlns:a16="http://schemas.microsoft.com/office/drawing/2014/main" id="{8EEC3518-AC1A-12A0-5F29-10C2D12069D1}"/>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任意多边形: 形状 16">
                <a:extLst>
                  <a:ext uri="{FF2B5EF4-FFF2-40B4-BE49-F238E27FC236}">
                    <a16:creationId xmlns:a16="http://schemas.microsoft.com/office/drawing/2014/main" id="{2DA18EC6-A0E0-D2FA-FBE7-7EB7C1CCB839}"/>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grpSp>
        <p:nvGrpSpPr>
          <p:cNvPr id="20" name="组合 19">
            <a:extLst>
              <a:ext uri="{FF2B5EF4-FFF2-40B4-BE49-F238E27FC236}">
                <a16:creationId xmlns:a16="http://schemas.microsoft.com/office/drawing/2014/main" id="{BD3E07E5-93F0-62EE-3667-4ABC2675A1C0}"/>
              </a:ext>
            </a:extLst>
          </p:cNvPr>
          <p:cNvGrpSpPr/>
          <p:nvPr/>
        </p:nvGrpSpPr>
        <p:grpSpPr>
          <a:xfrm>
            <a:off x="2726420" y="169628"/>
            <a:ext cx="6582772" cy="715581"/>
            <a:chOff x="2734068" y="192856"/>
            <a:chExt cx="6582772" cy="715581"/>
          </a:xfrm>
        </p:grpSpPr>
        <p:sp>
          <p:nvSpPr>
            <p:cNvPr id="21" name="文本框 20">
              <a:extLst>
                <a:ext uri="{FF2B5EF4-FFF2-40B4-BE49-F238E27FC236}">
                  <a16:creationId xmlns:a16="http://schemas.microsoft.com/office/drawing/2014/main" id="{C460F8BE-D60F-F973-BA7A-84CD67D76E73}"/>
                </a:ext>
              </a:extLst>
            </p:cNvPr>
            <p:cNvSpPr txBox="1"/>
            <p:nvPr/>
          </p:nvSpPr>
          <p:spPr>
            <a:xfrm>
              <a:off x="5209823" y="192856"/>
              <a:ext cx="1560043" cy="715581"/>
            </a:xfrm>
            <a:prstGeom prst="rect">
              <a:avLst/>
            </a:prstGeom>
            <a:noFill/>
          </p:spPr>
          <p:txBody>
            <a:bodyPr vert="horz" wrap="none" rtlCol="0">
              <a:spAutoFit/>
            </a:bodyPr>
            <a:lstStyle/>
            <a:p>
              <a:pPr algn="ctr" rtl="1"/>
              <a:r>
                <a:rPr lang="fa-IR" altLang="zh-CN" sz="4050" b="1"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فهرست</a:t>
              </a:r>
              <a:endParaRPr lang="en-US" altLang="zh-CN" sz="4050" b="1"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22" name="直接连接符 21">
              <a:extLst>
                <a:ext uri="{FF2B5EF4-FFF2-40B4-BE49-F238E27FC236}">
                  <a16:creationId xmlns:a16="http://schemas.microsoft.com/office/drawing/2014/main" id="{9DDE23D0-0542-FDF4-CAFC-A9AF6A42E038}"/>
                </a:ext>
              </a:extLst>
            </p:cNvPr>
            <p:cNvCxnSpPr>
              <a:cxnSpLocks/>
            </p:cNvCxnSpPr>
            <p:nvPr/>
          </p:nvCxnSpPr>
          <p:spPr>
            <a:xfrm>
              <a:off x="2734068"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B021509-8572-13E5-28E6-7BC58977CA56}"/>
                </a:ext>
              </a:extLst>
            </p:cNvPr>
            <p:cNvCxnSpPr>
              <a:cxnSpLocks/>
            </p:cNvCxnSpPr>
            <p:nvPr/>
          </p:nvCxnSpPr>
          <p:spPr>
            <a:xfrm>
              <a:off x="7602340"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îṣļîḑé-Oval 18">
            <a:extLst>
              <a:ext uri="{FF2B5EF4-FFF2-40B4-BE49-F238E27FC236}">
                <a16:creationId xmlns:a16="http://schemas.microsoft.com/office/drawing/2014/main" id="{6E370DC3-F0E4-8C17-A448-29148829620A}"/>
              </a:ext>
            </a:extLst>
          </p:cNvPr>
          <p:cNvSpPr/>
          <p:nvPr/>
        </p:nvSpPr>
        <p:spPr>
          <a:xfrm>
            <a:off x="1235403"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1</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6" name="îṣļîḑé-文本框 18">
            <a:extLst>
              <a:ext uri="{FF2B5EF4-FFF2-40B4-BE49-F238E27FC236}">
                <a16:creationId xmlns:a16="http://schemas.microsoft.com/office/drawing/2014/main" id="{9B8BFF61-8F22-2185-13DB-7DEA9F54443F}"/>
              </a:ext>
            </a:extLst>
          </p:cNvPr>
          <p:cNvSpPr txBox="1"/>
          <p:nvPr/>
        </p:nvSpPr>
        <p:spPr>
          <a:xfrm>
            <a:off x="480753" y="4054376"/>
            <a:ext cx="2481799" cy="461665"/>
          </a:xfrm>
          <a:prstGeom prst="rect">
            <a:avLst/>
          </a:prstGeom>
          <a:noFill/>
        </p:spPr>
        <p:txBody>
          <a:bodyPr wrap="square" rtlCol="0">
            <a:spAutoFit/>
          </a:bodyPr>
          <a:lstStyle/>
          <a:p>
            <a:pPr algn="ctr" rtl="1"/>
            <a:r>
              <a:rPr lang="fa-IR" altLang="zh-CN"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文本框 26">
            <a:extLst>
              <a:ext uri="{FF2B5EF4-FFF2-40B4-BE49-F238E27FC236}">
                <a16:creationId xmlns:a16="http://schemas.microsoft.com/office/drawing/2014/main" id="{38934D83-502F-9A26-29DF-77A70927E90F}"/>
              </a:ext>
            </a:extLst>
          </p:cNvPr>
          <p:cNvSpPr txBox="1"/>
          <p:nvPr/>
        </p:nvSpPr>
        <p:spPr>
          <a:xfrm>
            <a:off x="707189" y="4516041"/>
            <a:ext cx="2019231" cy="786369"/>
          </a:xfrm>
          <a:prstGeom prst="rect">
            <a:avLst/>
          </a:prstGeom>
          <a:noFill/>
        </p:spPr>
        <p:txBody>
          <a:bodyPr wrap="square">
            <a:spAutoFit/>
            <a:scene3d>
              <a:camera prst="orthographicFront"/>
              <a:lightRig rig="threePt" dir="t"/>
            </a:scene3d>
            <a:sp3d contourW="12700"/>
          </a:bodyPr>
          <a:lstStyle/>
          <a:p>
            <a:pPr algn="ctr" rtl="1"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6" name="îṣļîḑé-Oval 18">
            <a:extLst>
              <a:ext uri="{FF2B5EF4-FFF2-40B4-BE49-F238E27FC236}">
                <a16:creationId xmlns:a16="http://schemas.microsoft.com/office/drawing/2014/main" id="{EDA00252-CC9A-182E-3024-18CED62EF0B9}"/>
              </a:ext>
            </a:extLst>
          </p:cNvPr>
          <p:cNvSpPr/>
          <p:nvPr/>
        </p:nvSpPr>
        <p:spPr>
          <a:xfrm>
            <a:off x="415423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2</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7" name="îṣļîḑé-文本框 18">
            <a:extLst>
              <a:ext uri="{FF2B5EF4-FFF2-40B4-BE49-F238E27FC236}">
                <a16:creationId xmlns:a16="http://schemas.microsoft.com/office/drawing/2014/main" id="{35F63AC7-6A5E-6EFE-658E-05DE5437D109}"/>
              </a:ext>
            </a:extLst>
          </p:cNvPr>
          <p:cNvSpPr txBox="1"/>
          <p:nvPr/>
        </p:nvSpPr>
        <p:spPr>
          <a:xfrm>
            <a:off x="3399589" y="4054376"/>
            <a:ext cx="2481799" cy="461665"/>
          </a:xfrm>
          <a:prstGeom prst="rect">
            <a:avLst/>
          </a:prstGeom>
          <a:noFill/>
        </p:spPr>
        <p:txBody>
          <a:bodyPr wrap="square" rtlCol="0">
            <a:spAutoFit/>
          </a:bodyPr>
          <a:lstStyle/>
          <a:p>
            <a:pPr algn="ctr" rtl="1"/>
            <a:r>
              <a:rPr lang="fa-IR" altLang="zh-CN"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8" name="文本框 37">
            <a:extLst>
              <a:ext uri="{FF2B5EF4-FFF2-40B4-BE49-F238E27FC236}">
                <a16:creationId xmlns:a16="http://schemas.microsoft.com/office/drawing/2014/main" id="{EDDC3551-6941-3E6C-BBE4-415A6271B49E}"/>
              </a:ext>
            </a:extLst>
          </p:cNvPr>
          <p:cNvSpPr txBox="1"/>
          <p:nvPr/>
        </p:nvSpPr>
        <p:spPr>
          <a:xfrm>
            <a:off x="3626025" y="4516041"/>
            <a:ext cx="2019231" cy="786369"/>
          </a:xfrm>
          <a:prstGeom prst="rect">
            <a:avLst/>
          </a:prstGeom>
          <a:noFill/>
        </p:spPr>
        <p:txBody>
          <a:bodyPr wrap="square">
            <a:spAutoFit/>
            <a:scene3d>
              <a:camera prst="orthographicFront"/>
              <a:lightRig rig="threePt" dir="t"/>
            </a:scene3d>
            <a:sp3d contourW="12700"/>
          </a:bodyPr>
          <a:lstStyle/>
          <a:p>
            <a:pPr algn="ctr" rtl="1"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0" name="îṣļîḑé-Oval 18">
            <a:extLst>
              <a:ext uri="{FF2B5EF4-FFF2-40B4-BE49-F238E27FC236}">
                <a16:creationId xmlns:a16="http://schemas.microsoft.com/office/drawing/2014/main" id="{C1C56976-CCF6-0732-88FF-19789A9D9009}"/>
              </a:ext>
            </a:extLst>
          </p:cNvPr>
          <p:cNvSpPr/>
          <p:nvPr/>
        </p:nvSpPr>
        <p:spPr>
          <a:xfrm>
            <a:off x="707495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3</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îṣļîḑé-文本框 18">
            <a:extLst>
              <a:ext uri="{FF2B5EF4-FFF2-40B4-BE49-F238E27FC236}">
                <a16:creationId xmlns:a16="http://schemas.microsoft.com/office/drawing/2014/main" id="{EBF455B9-97CF-7715-841C-F836E3098155}"/>
              </a:ext>
            </a:extLst>
          </p:cNvPr>
          <p:cNvSpPr txBox="1"/>
          <p:nvPr/>
        </p:nvSpPr>
        <p:spPr>
          <a:xfrm>
            <a:off x="6320309" y="4054376"/>
            <a:ext cx="2481799" cy="461665"/>
          </a:xfrm>
          <a:prstGeom prst="rect">
            <a:avLst/>
          </a:prstGeom>
          <a:noFill/>
        </p:spPr>
        <p:txBody>
          <a:bodyPr wrap="square" rtlCol="0">
            <a:spAutoFit/>
          </a:bodyPr>
          <a:lstStyle/>
          <a:p>
            <a:pPr algn="ctr" rtl="1"/>
            <a:r>
              <a:rPr lang="fa-IR" altLang="zh-CN"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2" name="文本框 41">
            <a:extLst>
              <a:ext uri="{FF2B5EF4-FFF2-40B4-BE49-F238E27FC236}">
                <a16:creationId xmlns:a16="http://schemas.microsoft.com/office/drawing/2014/main" id="{2BF110E5-C9AE-23CA-3565-4C18766315E3}"/>
              </a:ext>
            </a:extLst>
          </p:cNvPr>
          <p:cNvSpPr txBox="1"/>
          <p:nvPr/>
        </p:nvSpPr>
        <p:spPr>
          <a:xfrm>
            <a:off x="6546745" y="4516041"/>
            <a:ext cx="2019231" cy="786369"/>
          </a:xfrm>
          <a:prstGeom prst="rect">
            <a:avLst/>
          </a:prstGeom>
          <a:noFill/>
        </p:spPr>
        <p:txBody>
          <a:bodyPr wrap="square">
            <a:spAutoFit/>
            <a:scene3d>
              <a:camera prst="orthographicFront"/>
              <a:lightRig rig="threePt" dir="t"/>
            </a:scene3d>
            <a:sp3d contourW="12700"/>
          </a:bodyPr>
          <a:lstStyle/>
          <a:p>
            <a:pPr algn="ctr" rtl="1"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4" name="îṣļîḑé-Oval 18">
            <a:extLst>
              <a:ext uri="{FF2B5EF4-FFF2-40B4-BE49-F238E27FC236}">
                <a16:creationId xmlns:a16="http://schemas.microsoft.com/office/drawing/2014/main" id="{52409693-5C6A-22EB-3393-95364EF27721}"/>
              </a:ext>
            </a:extLst>
          </p:cNvPr>
          <p:cNvSpPr/>
          <p:nvPr/>
        </p:nvSpPr>
        <p:spPr>
          <a:xfrm>
            <a:off x="9993795"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4</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5" name="îṣļîḑé-文本框 18">
            <a:extLst>
              <a:ext uri="{FF2B5EF4-FFF2-40B4-BE49-F238E27FC236}">
                <a16:creationId xmlns:a16="http://schemas.microsoft.com/office/drawing/2014/main" id="{69EE6E0B-DB9E-B7B6-CFFF-25004225AA25}"/>
              </a:ext>
            </a:extLst>
          </p:cNvPr>
          <p:cNvSpPr txBox="1"/>
          <p:nvPr/>
        </p:nvSpPr>
        <p:spPr>
          <a:xfrm>
            <a:off x="9239145" y="4054376"/>
            <a:ext cx="2481799" cy="461665"/>
          </a:xfrm>
          <a:prstGeom prst="rect">
            <a:avLst/>
          </a:prstGeom>
          <a:noFill/>
        </p:spPr>
        <p:txBody>
          <a:bodyPr wrap="square" rtlCol="0">
            <a:spAutoFit/>
          </a:bodyPr>
          <a:lstStyle/>
          <a:p>
            <a:pPr algn="ctr" rtl="1"/>
            <a:r>
              <a:rPr lang="fa-IR" altLang="zh-CN"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6" name="文本框 45">
            <a:extLst>
              <a:ext uri="{FF2B5EF4-FFF2-40B4-BE49-F238E27FC236}">
                <a16:creationId xmlns:a16="http://schemas.microsoft.com/office/drawing/2014/main" id="{67FE3206-F98B-7C08-ECFE-589CBD4580BF}"/>
              </a:ext>
            </a:extLst>
          </p:cNvPr>
          <p:cNvSpPr txBox="1"/>
          <p:nvPr/>
        </p:nvSpPr>
        <p:spPr>
          <a:xfrm>
            <a:off x="9465581" y="4516041"/>
            <a:ext cx="2019231" cy="786369"/>
          </a:xfrm>
          <a:prstGeom prst="rect">
            <a:avLst/>
          </a:prstGeom>
          <a:noFill/>
        </p:spPr>
        <p:txBody>
          <a:bodyPr wrap="square">
            <a:spAutoFit/>
            <a:scene3d>
              <a:camera prst="orthographicFront"/>
              <a:lightRig rig="threePt" dir="t"/>
            </a:scene3d>
            <a:sp3d contourW="12700"/>
          </a:bodyPr>
          <a:lstStyle/>
          <a:p>
            <a:pPr algn="ctr" rtl="1"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30" name="Grupo 29">
            <a:extLst>
              <a:ext uri="{FF2B5EF4-FFF2-40B4-BE49-F238E27FC236}">
                <a16:creationId xmlns:a16="http://schemas.microsoft.com/office/drawing/2014/main" id="{3A7DF29F-13C0-410B-AE5C-5EC72B868C91}"/>
              </a:ext>
            </a:extLst>
          </p:cNvPr>
          <p:cNvGrpSpPr/>
          <p:nvPr/>
        </p:nvGrpSpPr>
        <p:grpSpPr>
          <a:xfrm>
            <a:off x="1126467" y="1225508"/>
            <a:ext cx="1290900" cy="1287009"/>
            <a:chOff x="-2728913" y="1908175"/>
            <a:chExt cx="2106613" cy="2100263"/>
          </a:xfrm>
        </p:grpSpPr>
        <p:sp>
          <p:nvSpPr>
            <p:cNvPr id="28" name="Freeform 5">
              <a:extLst>
                <a:ext uri="{FF2B5EF4-FFF2-40B4-BE49-F238E27FC236}">
                  <a16:creationId xmlns:a16="http://schemas.microsoft.com/office/drawing/2014/main" id="{9CC3DBA5-D26B-485C-8AB3-2477FB4AEBDE}"/>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sp>
          <p:nvSpPr>
            <p:cNvPr id="29" name="Freeform 6">
              <a:extLst>
                <a:ext uri="{FF2B5EF4-FFF2-40B4-BE49-F238E27FC236}">
                  <a16:creationId xmlns:a16="http://schemas.microsoft.com/office/drawing/2014/main" id="{160E0E21-0F4A-45DA-8513-9B35B837A49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grpSp>
      <p:grpSp>
        <p:nvGrpSpPr>
          <p:cNvPr id="43" name="Grupo 42">
            <a:extLst>
              <a:ext uri="{FF2B5EF4-FFF2-40B4-BE49-F238E27FC236}">
                <a16:creationId xmlns:a16="http://schemas.microsoft.com/office/drawing/2014/main" id="{F72C5B8D-4E8B-4A5C-9510-C94A771D9143}"/>
              </a:ext>
            </a:extLst>
          </p:cNvPr>
          <p:cNvGrpSpPr/>
          <p:nvPr/>
        </p:nvGrpSpPr>
        <p:grpSpPr>
          <a:xfrm>
            <a:off x="3990190" y="1160505"/>
            <a:ext cx="1290900" cy="1287009"/>
            <a:chOff x="-2728913" y="1908175"/>
            <a:chExt cx="2106613" cy="2100263"/>
          </a:xfrm>
        </p:grpSpPr>
        <p:sp>
          <p:nvSpPr>
            <p:cNvPr id="47" name="Freeform 5">
              <a:extLst>
                <a:ext uri="{FF2B5EF4-FFF2-40B4-BE49-F238E27FC236}">
                  <a16:creationId xmlns:a16="http://schemas.microsoft.com/office/drawing/2014/main" id="{9A218BDB-6BF0-4323-B1A8-7A7BA79AA1C2}"/>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sp>
          <p:nvSpPr>
            <p:cNvPr id="48" name="Freeform 6">
              <a:extLst>
                <a:ext uri="{FF2B5EF4-FFF2-40B4-BE49-F238E27FC236}">
                  <a16:creationId xmlns:a16="http://schemas.microsoft.com/office/drawing/2014/main" id="{E3E34685-FD61-4D4A-909D-83CCD721FF1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grpSp>
      <p:grpSp>
        <p:nvGrpSpPr>
          <p:cNvPr id="49" name="Grupo 48">
            <a:extLst>
              <a:ext uri="{FF2B5EF4-FFF2-40B4-BE49-F238E27FC236}">
                <a16:creationId xmlns:a16="http://schemas.microsoft.com/office/drawing/2014/main" id="{8B0275FD-5852-413B-B020-743B94A51136}"/>
              </a:ext>
            </a:extLst>
          </p:cNvPr>
          <p:cNvGrpSpPr/>
          <p:nvPr/>
        </p:nvGrpSpPr>
        <p:grpSpPr>
          <a:xfrm>
            <a:off x="6909778" y="1212374"/>
            <a:ext cx="1290900" cy="1287009"/>
            <a:chOff x="-2728913" y="1908175"/>
            <a:chExt cx="2106613" cy="2100263"/>
          </a:xfrm>
        </p:grpSpPr>
        <p:sp>
          <p:nvSpPr>
            <p:cNvPr id="50" name="Freeform 5">
              <a:extLst>
                <a:ext uri="{FF2B5EF4-FFF2-40B4-BE49-F238E27FC236}">
                  <a16:creationId xmlns:a16="http://schemas.microsoft.com/office/drawing/2014/main" id="{9ADAEFA2-F9D7-4DA8-96CE-3A130BBBE365}"/>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sp>
          <p:nvSpPr>
            <p:cNvPr id="51" name="Freeform 6">
              <a:extLst>
                <a:ext uri="{FF2B5EF4-FFF2-40B4-BE49-F238E27FC236}">
                  <a16:creationId xmlns:a16="http://schemas.microsoft.com/office/drawing/2014/main" id="{95380980-2745-41D0-91FC-6A2ABB12746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grpSp>
      <p:grpSp>
        <p:nvGrpSpPr>
          <p:cNvPr id="52" name="Grupo 51">
            <a:extLst>
              <a:ext uri="{FF2B5EF4-FFF2-40B4-BE49-F238E27FC236}">
                <a16:creationId xmlns:a16="http://schemas.microsoft.com/office/drawing/2014/main" id="{21821E30-8C3F-4CB8-88AB-091B0A3731AB}"/>
              </a:ext>
            </a:extLst>
          </p:cNvPr>
          <p:cNvGrpSpPr/>
          <p:nvPr/>
        </p:nvGrpSpPr>
        <p:grpSpPr>
          <a:xfrm>
            <a:off x="9834644" y="1171998"/>
            <a:ext cx="1290900" cy="1287009"/>
            <a:chOff x="-2728913" y="1908175"/>
            <a:chExt cx="2106613" cy="2100263"/>
          </a:xfrm>
        </p:grpSpPr>
        <p:sp>
          <p:nvSpPr>
            <p:cNvPr id="53" name="Freeform 5">
              <a:extLst>
                <a:ext uri="{FF2B5EF4-FFF2-40B4-BE49-F238E27FC236}">
                  <a16:creationId xmlns:a16="http://schemas.microsoft.com/office/drawing/2014/main" id="{8925DB79-48F1-4E0A-AA11-5F87EF8151AB}"/>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sp>
          <p:nvSpPr>
            <p:cNvPr id="54" name="Freeform 6">
              <a:extLst>
                <a:ext uri="{FF2B5EF4-FFF2-40B4-BE49-F238E27FC236}">
                  <a16:creationId xmlns:a16="http://schemas.microsoft.com/office/drawing/2014/main" id="{D08E7724-0A95-4943-BF6B-94F2461136A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pPr algn="ctr" rtl="1"/>
              <a:endParaRPr lang="es-ES">
                <a:cs typeface="B Nazanin" panose="00000400000000000000" pitchFamily="2" charset="-78"/>
              </a:endParaRPr>
            </a:p>
          </p:txBody>
        </p:sp>
      </p:grpSp>
    </p:spTree>
    <p:extLst>
      <p:ext uri="{BB962C8B-B14F-4D97-AF65-F5344CB8AC3E}">
        <p14:creationId xmlns:p14="http://schemas.microsoft.com/office/powerpoint/2010/main" val="114889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944773" y="1287829"/>
            <a:ext cx="2181489" cy="2034859"/>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43" name="Google Shape;8443;p75"/>
              <p:cNvSpPr/>
              <p:nvPr/>
            </p:nvSpPr>
            <p:spPr>
              <a:xfrm>
                <a:off x="72923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44" name="Google Shape;8444;p75"/>
              <p:cNvSpPr/>
              <p:nvPr/>
            </p:nvSpPr>
            <p:spPr>
              <a:xfrm>
                <a:off x="72923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45" name="Google Shape;8445;p75"/>
              <p:cNvSpPr/>
              <p:nvPr/>
            </p:nvSpPr>
            <p:spPr>
              <a:xfrm>
                <a:off x="72923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46" name="Google Shape;8446;p75"/>
              <p:cNvSpPr/>
              <p:nvPr/>
            </p:nvSpPr>
            <p:spPr>
              <a:xfrm>
                <a:off x="729238" y="1821630"/>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47" name="Google Shape;8447;p75"/>
              <p:cNvSpPr/>
              <p:nvPr/>
            </p:nvSpPr>
            <p:spPr>
              <a:xfrm>
                <a:off x="729238" y="1982326"/>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48" name="Google Shape;8448;p75"/>
              <p:cNvSpPr/>
              <p:nvPr/>
            </p:nvSpPr>
            <p:spPr>
              <a:xfrm>
                <a:off x="729238"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49" name="Google Shape;8449;p75"/>
              <p:cNvSpPr/>
              <p:nvPr/>
            </p:nvSpPr>
            <p:spPr>
              <a:xfrm>
                <a:off x="729238"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50" name="Google Shape;8450;p75"/>
              <p:cNvSpPr/>
              <p:nvPr/>
            </p:nvSpPr>
            <p:spPr>
              <a:xfrm>
                <a:off x="729238"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51" name="Google Shape;8451;p75"/>
              <p:cNvSpPr/>
              <p:nvPr/>
            </p:nvSpPr>
            <p:spPr>
              <a:xfrm>
                <a:off x="729238"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4" name="Google Shape;8454;p75"/>
              <p:cNvSpPr/>
              <p:nvPr/>
            </p:nvSpPr>
            <p:spPr>
              <a:xfrm>
                <a:off x="90309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5" name="Google Shape;8455;p75"/>
              <p:cNvSpPr/>
              <p:nvPr/>
            </p:nvSpPr>
            <p:spPr>
              <a:xfrm>
                <a:off x="90309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6" name="Google Shape;8456;p75"/>
              <p:cNvSpPr/>
              <p:nvPr/>
            </p:nvSpPr>
            <p:spPr>
              <a:xfrm>
                <a:off x="90309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7" name="Google Shape;8457;p75"/>
              <p:cNvSpPr/>
              <p:nvPr/>
            </p:nvSpPr>
            <p:spPr>
              <a:xfrm>
                <a:off x="90309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8" name="Google Shape;8458;p75"/>
              <p:cNvSpPr/>
              <p:nvPr/>
            </p:nvSpPr>
            <p:spPr>
              <a:xfrm>
                <a:off x="90309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9" name="Google Shape;8459;p75"/>
              <p:cNvSpPr/>
              <p:nvPr/>
            </p:nvSpPr>
            <p:spPr>
              <a:xfrm>
                <a:off x="903098"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60" name="Google Shape;8460;p75"/>
              <p:cNvSpPr/>
              <p:nvPr/>
            </p:nvSpPr>
            <p:spPr>
              <a:xfrm>
                <a:off x="903098"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61" name="Google Shape;8461;p75"/>
              <p:cNvSpPr/>
              <p:nvPr/>
            </p:nvSpPr>
            <p:spPr>
              <a:xfrm>
                <a:off x="903098"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62" name="Google Shape;8462;p75"/>
              <p:cNvSpPr/>
              <p:nvPr/>
            </p:nvSpPr>
            <p:spPr>
              <a:xfrm>
                <a:off x="903098"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5" name="Google Shape;8465;p75"/>
              <p:cNvSpPr/>
              <p:nvPr/>
            </p:nvSpPr>
            <p:spPr>
              <a:xfrm>
                <a:off x="1076958"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6" name="Google Shape;8466;p75"/>
              <p:cNvSpPr/>
              <p:nvPr/>
            </p:nvSpPr>
            <p:spPr>
              <a:xfrm>
                <a:off x="1076958"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7" name="Google Shape;8467;p75"/>
              <p:cNvSpPr/>
              <p:nvPr/>
            </p:nvSpPr>
            <p:spPr>
              <a:xfrm>
                <a:off x="1076958"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8" name="Google Shape;8468;p75"/>
              <p:cNvSpPr/>
              <p:nvPr/>
            </p:nvSpPr>
            <p:spPr>
              <a:xfrm>
                <a:off x="1076958"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9" name="Google Shape;8469;p75"/>
              <p:cNvSpPr/>
              <p:nvPr/>
            </p:nvSpPr>
            <p:spPr>
              <a:xfrm>
                <a:off x="1076958"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0" name="Google Shape;8470;p75"/>
              <p:cNvSpPr/>
              <p:nvPr/>
            </p:nvSpPr>
            <p:spPr>
              <a:xfrm>
                <a:off x="1076958"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1" name="Google Shape;8471;p75"/>
              <p:cNvSpPr/>
              <p:nvPr/>
            </p:nvSpPr>
            <p:spPr>
              <a:xfrm>
                <a:off x="1076958"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72" name="Google Shape;8472;p75"/>
              <p:cNvSpPr/>
              <p:nvPr/>
            </p:nvSpPr>
            <p:spPr>
              <a:xfrm>
                <a:off x="1076958"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73" name="Google Shape;8473;p75"/>
              <p:cNvSpPr/>
              <p:nvPr/>
            </p:nvSpPr>
            <p:spPr>
              <a:xfrm>
                <a:off x="1076958"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6" name="Google Shape;8476;p75"/>
              <p:cNvSpPr/>
              <p:nvPr/>
            </p:nvSpPr>
            <p:spPr>
              <a:xfrm>
                <a:off x="124770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7" name="Google Shape;8477;p75"/>
              <p:cNvSpPr/>
              <p:nvPr/>
            </p:nvSpPr>
            <p:spPr>
              <a:xfrm>
                <a:off x="124770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8" name="Google Shape;8478;p75"/>
              <p:cNvSpPr/>
              <p:nvPr/>
            </p:nvSpPr>
            <p:spPr>
              <a:xfrm>
                <a:off x="1247707" y="166175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79" name="Google Shape;8479;p75"/>
              <p:cNvSpPr/>
              <p:nvPr/>
            </p:nvSpPr>
            <p:spPr>
              <a:xfrm>
                <a:off x="1247707" y="1821630"/>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80" name="Google Shape;8480;p75"/>
              <p:cNvSpPr/>
              <p:nvPr/>
            </p:nvSpPr>
            <p:spPr>
              <a:xfrm>
                <a:off x="1247707" y="1982326"/>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81" name="Google Shape;8481;p75"/>
              <p:cNvSpPr/>
              <p:nvPr/>
            </p:nvSpPr>
            <p:spPr>
              <a:xfrm>
                <a:off x="1247707"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82" name="Google Shape;8482;p75"/>
              <p:cNvSpPr/>
              <p:nvPr/>
            </p:nvSpPr>
            <p:spPr>
              <a:xfrm>
                <a:off x="1247707"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83" name="Google Shape;8483;p75"/>
              <p:cNvSpPr/>
              <p:nvPr/>
            </p:nvSpPr>
            <p:spPr>
              <a:xfrm>
                <a:off x="1247707"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84" name="Google Shape;8484;p75"/>
              <p:cNvSpPr/>
              <p:nvPr/>
            </p:nvSpPr>
            <p:spPr>
              <a:xfrm>
                <a:off x="1247707"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87" name="Google Shape;8487;p75"/>
              <p:cNvSpPr/>
              <p:nvPr/>
            </p:nvSpPr>
            <p:spPr>
              <a:xfrm>
                <a:off x="142156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88" name="Google Shape;8488;p75"/>
              <p:cNvSpPr/>
              <p:nvPr/>
            </p:nvSpPr>
            <p:spPr>
              <a:xfrm>
                <a:off x="142156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89" name="Google Shape;8489;p75"/>
              <p:cNvSpPr/>
              <p:nvPr/>
            </p:nvSpPr>
            <p:spPr>
              <a:xfrm>
                <a:off x="142156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0" name="Google Shape;8490;p75"/>
              <p:cNvSpPr/>
              <p:nvPr/>
            </p:nvSpPr>
            <p:spPr>
              <a:xfrm>
                <a:off x="142156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1" name="Google Shape;8491;p75"/>
              <p:cNvSpPr/>
              <p:nvPr/>
            </p:nvSpPr>
            <p:spPr>
              <a:xfrm>
                <a:off x="142156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2" name="Google Shape;8492;p75"/>
              <p:cNvSpPr/>
              <p:nvPr/>
            </p:nvSpPr>
            <p:spPr>
              <a:xfrm>
                <a:off x="142156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3" name="Google Shape;8493;p75"/>
              <p:cNvSpPr/>
              <p:nvPr/>
            </p:nvSpPr>
            <p:spPr>
              <a:xfrm>
                <a:off x="142156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4" name="Google Shape;8494;p75"/>
              <p:cNvSpPr/>
              <p:nvPr/>
            </p:nvSpPr>
            <p:spPr>
              <a:xfrm>
                <a:off x="1421567"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495" name="Google Shape;8495;p75"/>
              <p:cNvSpPr/>
              <p:nvPr/>
            </p:nvSpPr>
            <p:spPr>
              <a:xfrm>
                <a:off x="1421567"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8" name="Google Shape;8498;p75"/>
              <p:cNvSpPr/>
              <p:nvPr/>
            </p:nvSpPr>
            <p:spPr>
              <a:xfrm>
                <a:off x="159232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9" name="Google Shape;8499;p75"/>
              <p:cNvSpPr/>
              <p:nvPr/>
            </p:nvSpPr>
            <p:spPr>
              <a:xfrm>
                <a:off x="159232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0" name="Google Shape;8500;p75"/>
              <p:cNvSpPr/>
              <p:nvPr/>
            </p:nvSpPr>
            <p:spPr>
              <a:xfrm>
                <a:off x="159232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1" name="Google Shape;8501;p75"/>
              <p:cNvSpPr/>
              <p:nvPr/>
            </p:nvSpPr>
            <p:spPr>
              <a:xfrm>
                <a:off x="159232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2" name="Google Shape;8502;p75"/>
              <p:cNvSpPr/>
              <p:nvPr/>
            </p:nvSpPr>
            <p:spPr>
              <a:xfrm>
                <a:off x="159232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3" name="Google Shape;8503;p75"/>
              <p:cNvSpPr/>
              <p:nvPr/>
            </p:nvSpPr>
            <p:spPr>
              <a:xfrm>
                <a:off x="1592327"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04" name="Google Shape;8504;p75"/>
              <p:cNvSpPr/>
              <p:nvPr/>
            </p:nvSpPr>
            <p:spPr>
              <a:xfrm>
                <a:off x="1592327"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05" name="Google Shape;8505;p75"/>
              <p:cNvSpPr/>
              <p:nvPr/>
            </p:nvSpPr>
            <p:spPr>
              <a:xfrm>
                <a:off x="1592327"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06" name="Google Shape;8506;p75"/>
              <p:cNvSpPr/>
              <p:nvPr/>
            </p:nvSpPr>
            <p:spPr>
              <a:xfrm>
                <a:off x="1592327"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9" name="Google Shape;8509;p75"/>
              <p:cNvSpPr/>
              <p:nvPr/>
            </p:nvSpPr>
            <p:spPr>
              <a:xfrm>
                <a:off x="1766187"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0" name="Google Shape;8510;p75"/>
              <p:cNvSpPr/>
              <p:nvPr/>
            </p:nvSpPr>
            <p:spPr>
              <a:xfrm>
                <a:off x="1766187"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1" name="Google Shape;8511;p75"/>
              <p:cNvSpPr/>
              <p:nvPr/>
            </p:nvSpPr>
            <p:spPr>
              <a:xfrm>
                <a:off x="1766187"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2" name="Google Shape;8512;p75"/>
              <p:cNvSpPr/>
              <p:nvPr/>
            </p:nvSpPr>
            <p:spPr>
              <a:xfrm>
                <a:off x="1766187"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3" name="Google Shape;8513;p75"/>
              <p:cNvSpPr/>
              <p:nvPr/>
            </p:nvSpPr>
            <p:spPr>
              <a:xfrm>
                <a:off x="1766187"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4" name="Google Shape;8514;p75"/>
              <p:cNvSpPr/>
              <p:nvPr/>
            </p:nvSpPr>
            <p:spPr>
              <a:xfrm>
                <a:off x="1766187" y="214302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5" name="Google Shape;8515;p75"/>
              <p:cNvSpPr/>
              <p:nvPr/>
            </p:nvSpPr>
            <p:spPr>
              <a:xfrm>
                <a:off x="1766187" y="2303717"/>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6" name="Google Shape;8516;p75"/>
              <p:cNvSpPr/>
              <p:nvPr/>
            </p:nvSpPr>
            <p:spPr>
              <a:xfrm>
                <a:off x="1766187" y="2464413"/>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7" name="Google Shape;8517;p75"/>
              <p:cNvSpPr/>
              <p:nvPr/>
            </p:nvSpPr>
            <p:spPr>
              <a:xfrm>
                <a:off x="1766187"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0" name="Google Shape;8520;p75"/>
              <p:cNvSpPr/>
              <p:nvPr/>
            </p:nvSpPr>
            <p:spPr>
              <a:xfrm>
                <a:off x="193693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1" name="Google Shape;8521;p75"/>
              <p:cNvSpPr/>
              <p:nvPr/>
            </p:nvSpPr>
            <p:spPr>
              <a:xfrm>
                <a:off x="193693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2" name="Google Shape;8522;p75"/>
              <p:cNvSpPr/>
              <p:nvPr/>
            </p:nvSpPr>
            <p:spPr>
              <a:xfrm>
                <a:off x="193693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3" name="Google Shape;8523;p75"/>
              <p:cNvSpPr/>
              <p:nvPr/>
            </p:nvSpPr>
            <p:spPr>
              <a:xfrm>
                <a:off x="193693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4" name="Google Shape;8524;p75"/>
              <p:cNvSpPr/>
              <p:nvPr/>
            </p:nvSpPr>
            <p:spPr>
              <a:xfrm>
                <a:off x="1936935" y="1982326"/>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25" name="Google Shape;8525;p75"/>
              <p:cNvSpPr/>
              <p:nvPr/>
            </p:nvSpPr>
            <p:spPr>
              <a:xfrm>
                <a:off x="1936935"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26" name="Google Shape;8526;p75"/>
              <p:cNvSpPr/>
              <p:nvPr/>
            </p:nvSpPr>
            <p:spPr>
              <a:xfrm>
                <a:off x="1936935"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27" name="Google Shape;8527;p75"/>
              <p:cNvSpPr/>
              <p:nvPr/>
            </p:nvSpPr>
            <p:spPr>
              <a:xfrm>
                <a:off x="1936935"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28" name="Google Shape;8528;p75"/>
              <p:cNvSpPr/>
              <p:nvPr/>
            </p:nvSpPr>
            <p:spPr>
              <a:xfrm>
                <a:off x="1936935"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31" name="Google Shape;8531;p75"/>
              <p:cNvSpPr/>
              <p:nvPr/>
            </p:nvSpPr>
            <p:spPr>
              <a:xfrm>
                <a:off x="211079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32" name="Google Shape;8532;p75"/>
              <p:cNvSpPr/>
              <p:nvPr/>
            </p:nvSpPr>
            <p:spPr>
              <a:xfrm>
                <a:off x="211079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33" name="Google Shape;8533;p75"/>
              <p:cNvSpPr/>
              <p:nvPr/>
            </p:nvSpPr>
            <p:spPr>
              <a:xfrm>
                <a:off x="211079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34" name="Google Shape;8534;p75"/>
              <p:cNvSpPr/>
              <p:nvPr/>
            </p:nvSpPr>
            <p:spPr>
              <a:xfrm>
                <a:off x="2110795" y="1821630"/>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35" name="Google Shape;8535;p75"/>
              <p:cNvSpPr/>
              <p:nvPr/>
            </p:nvSpPr>
            <p:spPr>
              <a:xfrm>
                <a:off x="2110795" y="1982326"/>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36" name="Google Shape;8536;p75"/>
              <p:cNvSpPr/>
              <p:nvPr/>
            </p:nvSpPr>
            <p:spPr>
              <a:xfrm>
                <a:off x="2110795"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37" name="Google Shape;8537;p75"/>
              <p:cNvSpPr/>
              <p:nvPr/>
            </p:nvSpPr>
            <p:spPr>
              <a:xfrm>
                <a:off x="2110795"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38" name="Google Shape;8538;p75"/>
              <p:cNvSpPr/>
              <p:nvPr/>
            </p:nvSpPr>
            <p:spPr>
              <a:xfrm>
                <a:off x="2110795"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39" name="Google Shape;8539;p75"/>
              <p:cNvSpPr/>
              <p:nvPr/>
            </p:nvSpPr>
            <p:spPr>
              <a:xfrm>
                <a:off x="2110795"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2" name="Google Shape;8542;p75"/>
              <p:cNvSpPr/>
              <p:nvPr/>
            </p:nvSpPr>
            <p:spPr>
              <a:xfrm>
                <a:off x="2284655" y="134036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3" name="Google Shape;8543;p75"/>
              <p:cNvSpPr/>
              <p:nvPr/>
            </p:nvSpPr>
            <p:spPr>
              <a:xfrm>
                <a:off x="2284655" y="150105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4" name="Google Shape;8544;p75"/>
              <p:cNvSpPr/>
              <p:nvPr/>
            </p:nvSpPr>
            <p:spPr>
              <a:xfrm>
                <a:off x="2284655" y="1661752"/>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5" name="Google Shape;8545;p75"/>
              <p:cNvSpPr/>
              <p:nvPr/>
            </p:nvSpPr>
            <p:spPr>
              <a:xfrm>
                <a:off x="2284655" y="1821630"/>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6" name="Google Shape;8546;p75"/>
              <p:cNvSpPr/>
              <p:nvPr/>
            </p:nvSpPr>
            <p:spPr>
              <a:xfrm>
                <a:off x="2284655" y="1982326"/>
                <a:ext cx="80700" cy="807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7" name="Google Shape;8547;p75"/>
              <p:cNvSpPr/>
              <p:nvPr/>
            </p:nvSpPr>
            <p:spPr>
              <a:xfrm>
                <a:off x="2284655" y="2143022"/>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48" name="Google Shape;8548;p75"/>
              <p:cNvSpPr/>
              <p:nvPr/>
            </p:nvSpPr>
            <p:spPr>
              <a:xfrm>
                <a:off x="2284655" y="2303717"/>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49" name="Google Shape;8549;p75"/>
              <p:cNvSpPr/>
              <p:nvPr/>
            </p:nvSpPr>
            <p:spPr>
              <a:xfrm>
                <a:off x="2284655" y="2464413"/>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sp>
            <p:nvSpPr>
              <p:cNvPr id="8550" name="Google Shape;8550;p75"/>
              <p:cNvSpPr/>
              <p:nvPr/>
            </p:nvSpPr>
            <p:spPr>
              <a:xfrm>
                <a:off x="2284655" y="2625109"/>
                <a:ext cx="80700" cy="80700"/>
              </a:xfrm>
              <a:prstGeom prst="rect">
                <a:avLst/>
              </a:prstGeom>
              <a:solidFill>
                <a:srgbClr val="657E93"/>
              </a:solidFill>
              <a:ln>
                <a:noFill/>
              </a:ln>
            </p:spPr>
            <p:txBody>
              <a:bodyPr spcFirstLastPara="1" wrap="square" lIns="121900" tIns="121900" rIns="121900" bIns="121900" anchor="ctr" anchorCtr="0">
                <a:noAutofit/>
              </a:bodyPr>
              <a:lstStyle/>
              <a:p>
                <a:endParaRPr sz="2400"/>
              </a:p>
            </p:txBody>
          </p:sp>
        </p:grpSp>
      </p:grpSp>
      <p:grpSp>
        <p:nvGrpSpPr>
          <p:cNvPr id="8551" name="Google Shape;8551;p75"/>
          <p:cNvGrpSpPr/>
          <p:nvPr/>
        </p:nvGrpSpPr>
        <p:grpSpPr>
          <a:xfrm>
            <a:off x="3470994" y="1313349"/>
            <a:ext cx="1818997" cy="1469511"/>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54" name="Google Shape;8554;p75"/>
              <p:cNvSpPr/>
              <p:nvPr/>
            </p:nvSpPr>
            <p:spPr>
              <a:xfrm>
                <a:off x="2623907" y="1198803"/>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55" name="Google Shape;8555;p75"/>
              <p:cNvSpPr/>
              <p:nvPr/>
            </p:nvSpPr>
            <p:spPr>
              <a:xfrm>
                <a:off x="2896718" y="1198803"/>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56" name="Google Shape;8556;p75"/>
              <p:cNvSpPr/>
              <p:nvPr/>
            </p:nvSpPr>
            <p:spPr>
              <a:xfrm>
                <a:off x="3169529" y="1198803"/>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57" name="Google Shape;8557;p75"/>
              <p:cNvSpPr/>
              <p:nvPr/>
            </p:nvSpPr>
            <p:spPr>
              <a:xfrm>
                <a:off x="3442341" y="1198803"/>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0" name="Google Shape;8560;p75"/>
              <p:cNvSpPr/>
              <p:nvPr/>
            </p:nvSpPr>
            <p:spPr>
              <a:xfrm>
                <a:off x="3442338"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1" name="Google Shape;8561;p75"/>
              <p:cNvSpPr/>
              <p:nvPr/>
            </p:nvSpPr>
            <p:spPr>
              <a:xfrm>
                <a:off x="3715149" y="1476964"/>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2" name="Google Shape;8562;p75"/>
              <p:cNvSpPr/>
              <p:nvPr/>
            </p:nvSpPr>
            <p:spPr>
              <a:xfrm>
                <a:off x="2623904" y="1476964"/>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63" name="Google Shape;8563;p75"/>
              <p:cNvSpPr/>
              <p:nvPr/>
            </p:nvSpPr>
            <p:spPr>
              <a:xfrm>
                <a:off x="2896716" y="1476964"/>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6" name="Google Shape;8566;p75"/>
              <p:cNvSpPr/>
              <p:nvPr/>
            </p:nvSpPr>
            <p:spPr>
              <a:xfrm>
                <a:off x="3715152" y="1749775"/>
                <a:ext cx="273000" cy="273000"/>
              </a:xfrm>
              <a:prstGeom prst="diamond">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7" name="Google Shape;8567;p75"/>
              <p:cNvSpPr/>
              <p:nvPr/>
            </p:nvSpPr>
            <p:spPr>
              <a:xfrm>
                <a:off x="2623907" y="1749775"/>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68" name="Google Shape;8568;p75"/>
              <p:cNvSpPr/>
              <p:nvPr/>
            </p:nvSpPr>
            <p:spPr>
              <a:xfrm>
                <a:off x="2896718" y="1749775"/>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69" name="Google Shape;8569;p75"/>
              <p:cNvSpPr/>
              <p:nvPr/>
            </p:nvSpPr>
            <p:spPr>
              <a:xfrm>
                <a:off x="3169529" y="1749775"/>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72" name="Google Shape;8572;p75"/>
              <p:cNvSpPr/>
              <p:nvPr/>
            </p:nvSpPr>
            <p:spPr>
              <a:xfrm>
                <a:off x="2896716" y="2027936"/>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73" name="Google Shape;8573;p75"/>
              <p:cNvSpPr/>
              <p:nvPr/>
            </p:nvSpPr>
            <p:spPr>
              <a:xfrm>
                <a:off x="3169527" y="2027936"/>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74" name="Google Shape;8574;p75"/>
              <p:cNvSpPr/>
              <p:nvPr/>
            </p:nvSpPr>
            <p:spPr>
              <a:xfrm>
                <a:off x="3442338" y="2027936"/>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sp>
            <p:nvSpPr>
              <p:cNvPr id="8575" name="Google Shape;8575;p75"/>
              <p:cNvSpPr/>
              <p:nvPr/>
            </p:nvSpPr>
            <p:spPr>
              <a:xfrm>
                <a:off x="3715149" y="2027936"/>
                <a:ext cx="273000" cy="273000"/>
              </a:xfrm>
              <a:prstGeom prst="diamond">
                <a:avLst/>
              </a:prstGeom>
              <a:solidFill>
                <a:srgbClr val="5F7D95"/>
              </a:solidFill>
              <a:ln>
                <a:noFill/>
              </a:ln>
            </p:spPr>
            <p:txBody>
              <a:bodyPr spcFirstLastPara="1" wrap="square" lIns="121900" tIns="121900" rIns="121900" bIns="121900" anchor="ctr" anchorCtr="0">
                <a:noAutofit/>
              </a:bodyPr>
              <a:lstStyle/>
              <a:p>
                <a:endParaRPr sz="2400"/>
              </a:p>
            </p:txBody>
          </p:sp>
        </p:grpSp>
      </p:grpSp>
      <p:grpSp>
        <p:nvGrpSpPr>
          <p:cNvPr id="8576" name="Google Shape;8576;p75"/>
          <p:cNvGrpSpPr/>
          <p:nvPr/>
        </p:nvGrpSpPr>
        <p:grpSpPr>
          <a:xfrm>
            <a:off x="3456942" y="3258924"/>
            <a:ext cx="1850055" cy="212165"/>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595" name="Google Shape;8595;p75"/>
          <p:cNvGrpSpPr/>
          <p:nvPr/>
        </p:nvGrpSpPr>
        <p:grpSpPr>
          <a:xfrm>
            <a:off x="3452308" y="3629358"/>
            <a:ext cx="1854003" cy="212833"/>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7" name="Google Shape;8597;p75"/>
            <p:cNvSpPr/>
            <p:nvPr/>
          </p:nvSpPr>
          <p:spPr>
            <a:xfrm>
              <a:off x="3535069" y="2794464"/>
              <a:ext cx="1104900" cy="216900"/>
            </a:xfrm>
            <a:prstGeom prst="rect">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598" name="Google Shape;8598;p75"/>
          <p:cNvGrpSpPr/>
          <p:nvPr/>
        </p:nvGrpSpPr>
        <p:grpSpPr>
          <a:xfrm>
            <a:off x="3453179" y="4000459"/>
            <a:ext cx="1882172" cy="205015"/>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8601" name="Google Shape;8601;p75"/>
          <p:cNvGrpSpPr/>
          <p:nvPr/>
        </p:nvGrpSpPr>
        <p:grpSpPr>
          <a:xfrm>
            <a:off x="3452769" y="2940993"/>
            <a:ext cx="1844671" cy="159665"/>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4" name="Google Shape;8604;p75"/>
            <p:cNvSpPr/>
            <p:nvPr/>
          </p:nvSpPr>
          <p:spPr>
            <a:xfrm rot="-5400000">
              <a:off x="4243603"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5" name="Google Shape;8605;p75"/>
            <p:cNvSpPr/>
            <p:nvPr/>
          </p:nvSpPr>
          <p:spPr>
            <a:xfrm rot="-5400000">
              <a:off x="4502812"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6" name="Google Shape;8606;p75"/>
            <p:cNvSpPr/>
            <p:nvPr/>
          </p:nvSpPr>
          <p:spPr>
            <a:xfrm rot="-5400000">
              <a:off x="4762021" y="2270305"/>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8" name="Google Shape;8608;p75"/>
            <p:cNvSpPr/>
            <p:nvPr/>
          </p:nvSpPr>
          <p:spPr>
            <a:xfrm rot="-5400000">
              <a:off x="502123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9" name="Google Shape;8609;p75"/>
            <p:cNvSpPr/>
            <p:nvPr/>
          </p:nvSpPr>
          <p:spPr>
            <a:xfrm rot="-5400000">
              <a:off x="5280440" y="2270276"/>
              <a:ext cx="171900" cy="171900"/>
            </a:xfrm>
            <a:prstGeom prst="ellipse">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10" name="Google Shape;8610;p75"/>
          <p:cNvGrpSpPr/>
          <p:nvPr/>
        </p:nvGrpSpPr>
        <p:grpSpPr>
          <a:xfrm>
            <a:off x="3467446" y="4759192"/>
            <a:ext cx="1826041" cy="260613"/>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16" name="Google Shape;8616;p75"/>
          <p:cNvGrpSpPr/>
          <p:nvPr/>
        </p:nvGrpSpPr>
        <p:grpSpPr>
          <a:xfrm>
            <a:off x="3453527" y="4360766"/>
            <a:ext cx="1852088" cy="24015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8" name="Google Shape;8618;p75"/>
            <p:cNvSpPr/>
            <p:nvPr/>
          </p:nvSpPr>
          <p:spPr>
            <a:xfrm>
              <a:off x="1209923" y="3788465"/>
              <a:ext cx="335400" cy="299400"/>
            </a:xfrm>
            <a:prstGeom prst="heart">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19" name="Google Shape;8619;p75"/>
            <p:cNvSpPr/>
            <p:nvPr/>
          </p:nvSpPr>
          <p:spPr>
            <a:xfrm>
              <a:off x="1713905" y="3788465"/>
              <a:ext cx="335400" cy="299400"/>
            </a:xfrm>
            <a:prstGeom prst="heart">
              <a:avLst/>
            </a:prstGeom>
            <a:solidFill>
              <a:srgbClr val="869FB1"/>
            </a:solidFill>
            <a:ln>
              <a:noFill/>
            </a:ln>
          </p:spPr>
          <p:txBody>
            <a:bodyPr spcFirstLastPara="1" wrap="square" lIns="121900" tIns="121900" rIns="121900" bIns="121900" anchor="ctr" anchorCtr="0">
              <a:noAutofit/>
            </a:bodyPr>
            <a:lstStyle/>
            <a:p>
              <a:endParaRPr sz="2400"/>
            </a:p>
          </p:txBody>
        </p:sp>
        <p:sp>
          <p:nvSpPr>
            <p:cNvPr id="8620" name="Google Shape;8620;p75"/>
            <p:cNvSpPr/>
            <p:nvPr/>
          </p:nvSpPr>
          <p:spPr>
            <a:xfrm>
              <a:off x="2189639"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21" name="Google Shape;8621;p75"/>
            <p:cNvSpPr/>
            <p:nvPr/>
          </p:nvSpPr>
          <p:spPr>
            <a:xfrm>
              <a:off x="2679500" y="3788465"/>
              <a:ext cx="335400" cy="299400"/>
            </a:xfrm>
            <a:prstGeom prst="heart">
              <a:avLst/>
            </a:pr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22" name="Google Shape;8622;p75"/>
          <p:cNvGrpSpPr/>
          <p:nvPr/>
        </p:nvGrpSpPr>
        <p:grpSpPr>
          <a:xfrm>
            <a:off x="3517443" y="5178072"/>
            <a:ext cx="1739479" cy="392099"/>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noFill/>
              </a:ln>
            </p:spPr>
            <p:txBody>
              <a:bodyPr spcFirstLastPara="1" wrap="square" lIns="121900" tIns="121900" rIns="121900" bIns="121900" anchor="ctr" anchorCtr="0">
                <a:noAutofit/>
              </a:bodyPr>
              <a:lstStyle/>
              <a:p>
                <a:endParaRPr sz="2400"/>
              </a:p>
            </p:txBody>
          </p:sp>
        </p:grpSp>
      </p:grpSp>
      <p:grpSp>
        <p:nvGrpSpPr>
          <p:cNvPr id="8638" name="Google Shape;8638;p75"/>
          <p:cNvGrpSpPr/>
          <p:nvPr/>
        </p:nvGrpSpPr>
        <p:grpSpPr>
          <a:xfrm>
            <a:off x="5675884" y="2488902"/>
            <a:ext cx="1911761" cy="255335"/>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rgbClr val="7994A9"/>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rgbClr val="E3E9ED"/>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rgbClr val="7994A9"/>
                </a:solidFill>
                <a:prstDash val="solid"/>
                <a:round/>
                <a:headEnd type="none" w="med" len="med"/>
                <a:tailEnd type="oval" w="med" len="med"/>
              </a:ln>
            </p:spPr>
          </p:cxnSp>
        </p:grpSp>
      </p:grpSp>
      <p:grpSp>
        <p:nvGrpSpPr>
          <p:cNvPr id="8645" name="Google Shape;8645;p75"/>
          <p:cNvGrpSpPr/>
          <p:nvPr/>
        </p:nvGrpSpPr>
        <p:grpSpPr>
          <a:xfrm>
            <a:off x="5677957" y="1292326"/>
            <a:ext cx="1907615" cy="991185"/>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rgbClr val="5F7D95"/>
              </a:solidFill>
              <a:prstDash val="solid"/>
              <a:round/>
              <a:headEnd type="oval" w="med" len="med"/>
              <a:tailEnd type="oval" w="med" len="med"/>
            </a:ln>
          </p:spPr>
          <p:txBody>
            <a:bodyPr/>
            <a:lstStyle/>
            <a:p>
              <a:endParaRPr lang="en-US" sz="2400"/>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rgbClr val="E3E9ED"/>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rgbClr val="E3E9ED"/>
                </a:solidFill>
                <a:prstDash val="solid"/>
                <a:round/>
                <a:headEnd type="none" w="med" len="med"/>
                <a:tailEnd type="none" w="med" len="med"/>
              </a:ln>
            </p:spPr>
          </p:cxnSp>
        </p:grpSp>
      </p:grpSp>
      <p:grpSp>
        <p:nvGrpSpPr>
          <p:cNvPr id="8650" name="Google Shape;8650;p75"/>
          <p:cNvGrpSpPr/>
          <p:nvPr/>
        </p:nvGrpSpPr>
        <p:grpSpPr>
          <a:xfrm>
            <a:off x="5664775" y="2923429"/>
            <a:ext cx="1933979" cy="1402783"/>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rgbClr val="F2F2F2"/>
              </a:solidFill>
              <a:prstDash val="solid"/>
              <a:miter lim="2997"/>
              <a:headEnd type="none" w="sm" len="sm"/>
              <a:tailEnd type="none" w="sm" len="sm"/>
            </a:ln>
          </p:spPr>
          <p:txBody>
            <a:bodyPr spcFirstLastPara="1" wrap="square" lIns="121900" tIns="121900" rIns="121900" bIns="121900" anchor="ctr" anchorCtr="0">
              <a:noAutofit/>
            </a:bodyPr>
            <a:lstStyle/>
            <a:p>
              <a:endParaRPr sz="2400"/>
            </a:p>
          </p:txBody>
        </p:sp>
      </p:grpSp>
      <p:grpSp>
        <p:nvGrpSpPr>
          <p:cNvPr id="8664" name="Google Shape;8664;p75"/>
          <p:cNvGrpSpPr/>
          <p:nvPr/>
        </p:nvGrpSpPr>
        <p:grpSpPr>
          <a:xfrm rot="10800000">
            <a:off x="5686842" y="4379681"/>
            <a:ext cx="1889844" cy="1183928"/>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rgbClr val="435D74"/>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rgbClr val="869FB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grpSp>
        <p:nvGrpSpPr>
          <p:cNvPr id="8673" name="Google Shape;8673;p75"/>
          <p:cNvGrpSpPr/>
          <p:nvPr/>
        </p:nvGrpSpPr>
        <p:grpSpPr>
          <a:xfrm>
            <a:off x="9820655" y="2917489"/>
            <a:ext cx="1428991" cy="1362105"/>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78" name="Google Shape;8678;p75"/>
          <p:cNvGrpSpPr/>
          <p:nvPr/>
        </p:nvGrpSpPr>
        <p:grpSpPr>
          <a:xfrm>
            <a:off x="942349" y="3486031"/>
            <a:ext cx="2260499" cy="2081116"/>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rgbClr val="E3E7EA"/>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rgbClr val="E3E7EA"/>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noFill/>
              </a:ln>
            </p:spPr>
            <p:txBody>
              <a:bodyPr spcFirstLastPara="1" wrap="square" lIns="121900" tIns="121900" rIns="121900" bIns="121900" anchor="ctr" anchorCtr="0">
                <a:noAutofit/>
              </a:bodyPr>
              <a:lstStyle/>
              <a:p>
                <a:endParaRPr sz="2400"/>
              </a:p>
            </p:txBody>
          </p:sp>
        </p:grpSp>
      </p:grpSp>
      <p:grpSp>
        <p:nvGrpSpPr>
          <p:cNvPr id="8738" name="Google Shape;8738;p75"/>
          <p:cNvGrpSpPr/>
          <p:nvPr/>
        </p:nvGrpSpPr>
        <p:grpSpPr>
          <a:xfrm>
            <a:off x="7887122" y="2922793"/>
            <a:ext cx="1664724" cy="1367092"/>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43" name="Google Shape;8743;p75"/>
            <p:cNvCxnSpPr/>
            <p:nvPr/>
          </p:nvCxnSpPr>
          <p:spPr>
            <a:xfrm>
              <a:off x="5183758" y="2382654"/>
              <a:ext cx="922800" cy="0"/>
            </a:xfrm>
            <a:prstGeom prst="straightConnector1">
              <a:avLst/>
            </a:prstGeom>
            <a:noFill/>
            <a:ln w="9525" cap="flat" cmpd="sng">
              <a:solidFill>
                <a:srgbClr val="869FB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rgbClr val="BAC8D3"/>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rgbClr val="5F7D95"/>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rgbClr val="435D74"/>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rgbClr val="435D7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48" name="Google Shape;8748;p75"/>
          <p:cNvGrpSpPr/>
          <p:nvPr/>
        </p:nvGrpSpPr>
        <p:grpSpPr>
          <a:xfrm>
            <a:off x="7696538" y="4440548"/>
            <a:ext cx="3553108" cy="1124587"/>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57" name="Google Shape;8757;p75"/>
          <p:cNvGrpSpPr/>
          <p:nvPr/>
        </p:nvGrpSpPr>
        <p:grpSpPr>
          <a:xfrm>
            <a:off x="7839925" y="1305693"/>
            <a:ext cx="1733135" cy="1364451"/>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64" name="Google Shape;8764;p75"/>
                <p:cNvCxnSpPr/>
                <p:nvPr/>
              </p:nvCxnSpPr>
              <p:spPr>
                <a:xfrm rot="10800000">
                  <a:off x="6938275" y="1279600"/>
                  <a:ext cx="0" cy="503100"/>
                </a:xfrm>
                <a:prstGeom prst="straightConnector1">
                  <a:avLst/>
                </a:prstGeom>
                <a:noFill/>
                <a:ln w="9525" cap="flat" cmpd="sng">
                  <a:solidFill>
                    <a:srgbClr val="CFD9E0"/>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71" name="Google Shape;8771;p75"/>
                <p:cNvCxnSpPr/>
                <p:nvPr/>
              </p:nvCxnSpPr>
              <p:spPr>
                <a:xfrm rot="10800000">
                  <a:off x="6677825" y="1279425"/>
                  <a:ext cx="0" cy="367200"/>
                </a:xfrm>
                <a:prstGeom prst="straightConnector1">
                  <a:avLst/>
                </a:prstGeom>
                <a:noFill/>
                <a:ln w="9525" cap="flat" cmpd="sng">
                  <a:solidFill>
                    <a:srgbClr val="A5B7C6"/>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78" name="Google Shape;8778;p75"/>
                <p:cNvCxnSpPr/>
                <p:nvPr/>
              </p:nvCxnSpPr>
              <p:spPr>
                <a:xfrm rot="10800000">
                  <a:off x="6431250" y="1279375"/>
                  <a:ext cx="0" cy="241200"/>
                </a:xfrm>
                <a:prstGeom prst="straightConnector1">
                  <a:avLst/>
                </a:prstGeom>
                <a:noFill/>
                <a:ln w="9525" cap="flat" cmpd="sng">
                  <a:solidFill>
                    <a:srgbClr val="869FB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rgbClr val="657E9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85" name="Google Shape;8785;p75"/>
                <p:cNvCxnSpPr/>
                <p:nvPr/>
              </p:nvCxnSpPr>
              <p:spPr>
                <a:xfrm rot="10800000">
                  <a:off x="6156950" y="1279675"/>
                  <a:ext cx="0" cy="95700"/>
                </a:xfrm>
                <a:prstGeom prst="straightConnector1">
                  <a:avLst/>
                </a:prstGeom>
                <a:noFill/>
                <a:ln w="9525" cap="flat" cmpd="sng">
                  <a:solidFill>
                    <a:srgbClr val="657E93"/>
                  </a:solidFill>
                  <a:prstDash val="solid"/>
                  <a:round/>
                  <a:headEnd type="none" w="med" len="med"/>
                  <a:tailEnd type="oval" w="med" len="med"/>
                </a:ln>
              </p:spPr>
            </p:cxnSp>
          </p:grpSp>
        </p:grpSp>
      </p:grpSp>
      <p:grpSp>
        <p:nvGrpSpPr>
          <p:cNvPr id="8786" name="Google Shape;8786;p75"/>
          <p:cNvGrpSpPr/>
          <p:nvPr/>
        </p:nvGrpSpPr>
        <p:grpSpPr>
          <a:xfrm>
            <a:off x="9623767" y="1305887"/>
            <a:ext cx="1625884" cy="1401820"/>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91" name="Google Shape;8791;p75"/>
                <p:cNvCxnSpPr/>
                <p:nvPr/>
              </p:nvCxnSpPr>
              <p:spPr>
                <a:xfrm rot="10800000">
                  <a:off x="7818475" y="2100600"/>
                  <a:ext cx="620400" cy="0"/>
                </a:xfrm>
                <a:prstGeom prst="straightConnector1">
                  <a:avLst/>
                </a:prstGeom>
                <a:noFill/>
                <a:ln w="9525" cap="flat" cmpd="sng">
                  <a:solidFill>
                    <a:srgbClr val="CFD9E0"/>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796" name="Google Shape;8796;p75"/>
                <p:cNvCxnSpPr/>
                <p:nvPr/>
              </p:nvCxnSpPr>
              <p:spPr>
                <a:xfrm rot="10800000">
                  <a:off x="7818425" y="1879575"/>
                  <a:ext cx="474000" cy="0"/>
                </a:xfrm>
                <a:prstGeom prst="straightConnector1">
                  <a:avLst/>
                </a:prstGeom>
                <a:noFill/>
                <a:ln w="9525" cap="flat" cmpd="sng">
                  <a:solidFill>
                    <a:srgbClr val="A5B7C6"/>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801" name="Google Shape;8801;p75"/>
                <p:cNvCxnSpPr/>
                <p:nvPr/>
              </p:nvCxnSpPr>
              <p:spPr>
                <a:xfrm rot="10800000">
                  <a:off x="7818325" y="1618700"/>
                  <a:ext cx="321600" cy="0"/>
                </a:xfrm>
                <a:prstGeom prst="straightConnector1">
                  <a:avLst/>
                </a:prstGeom>
                <a:noFill/>
                <a:ln w="9525" cap="flat" cmpd="sng">
                  <a:solidFill>
                    <a:srgbClr val="869FB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8806" name="Google Shape;8806;p75"/>
                <p:cNvCxnSpPr/>
                <p:nvPr/>
              </p:nvCxnSpPr>
              <p:spPr>
                <a:xfrm rot="10800000">
                  <a:off x="7818425" y="1377750"/>
                  <a:ext cx="164400" cy="0"/>
                </a:xfrm>
                <a:prstGeom prst="straightConnector1">
                  <a:avLst/>
                </a:prstGeom>
                <a:noFill/>
                <a:ln w="9525" cap="flat" cmpd="sng">
                  <a:solidFill>
                    <a:srgbClr val="869FB1"/>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952592" y="399997"/>
            <a:ext cx="10280800" cy="643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667" dirty="0">
                <a:solidFill>
                  <a:schemeClr val="tx1"/>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533401" y="910767"/>
            <a:ext cx="3086100" cy="3651311"/>
            <a:chOff x="884237" y="1516734"/>
            <a:chExt cx="6172200" cy="7302622"/>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60"/>
                <a:ext cx="3886200" cy="1538882"/>
              </a:xfrm>
              <a:prstGeom prst="rect">
                <a:avLst/>
              </a:prstGeom>
              <a:noFill/>
            </p:spPr>
            <p:txBody>
              <a:bodyPr wrap="square" rtlCol="0" anchor="t">
                <a:spAutoFit/>
              </a:bodyPr>
              <a:lstStyle/>
              <a:p>
                <a:pPr algn="r"/>
                <a:r>
                  <a:rPr lang="fa-IR" sz="4400" dirty="0">
                    <a:latin typeface="Lato Black" pitchFamily="34" charset="0"/>
                    <a:ea typeface="Lato Black" pitchFamily="34" charset="0"/>
                    <a:cs typeface="B Nazanin" panose="00000700000000000000" pitchFamily="2" charset="-78"/>
                  </a:rPr>
                  <a:t>نمادها</a:t>
                </a:r>
                <a:endParaRPr lang="en-US" sz="4400" dirty="0">
                  <a:latin typeface="Lato Black" pitchFamily="34" charset="0"/>
                  <a:ea typeface="Lato Black" pitchFamily="34" charset="0"/>
                  <a:cs typeface="B Nazanin" panose="00000700000000000000"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tx1"/>
                    </a:solidFill>
                    <a:latin typeface="Open Sans Light"/>
                    <a:cs typeface="B Nazanin" panose="00000700000000000000" pitchFamily="2" charset="-78"/>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669" tIns="22836" rIns="45669" bIns="22836" anchor="ctr"/>
                <a:lstStyle/>
                <a:p>
                  <a:pPr algn="ctr" defTabSz="543709">
                    <a:defRPr/>
                  </a:pPr>
                  <a:endParaRPr lang="en-US" sz="700" dirty="0">
                    <a:solidFill>
                      <a:schemeClr val="tx1"/>
                    </a:solidFill>
                    <a:latin typeface="Open Sans Light"/>
                    <a:cs typeface="B Nazanin" panose="00000700000000000000" pitchFamily="2" charset="-78"/>
                  </a:endParaRPr>
                </a:p>
              </p:txBody>
            </p:sp>
          </p:grpSp>
        </p:grpSp>
        <p:grpSp>
          <p:nvGrpSpPr>
            <p:cNvPr id="4" name="กลุ่ม 3"/>
            <p:cNvGrpSpPr/>
            <p:nvPr/>
          </p:nvGrpSpPr>
          <p:grpSpPr>
            <a:xfrm>
              <a:off x="1112837" y="6062993"/>
              <a:ext cx="5943600" cy="2756363"/>
              <a:chOff x="960437" y="4996193"/>
              <a:chExt cx="5943600" cy="2756363"/>
            </a:xfrm>
          </p:grpSpPr>
          <p:sp>
            <p:nvSpPr>
              <p:cNvPr id="273" name="Title 20"/>
              <p:cNvSpPr txBox="1">
                <a:spLocks/>
              </p:cNvSpPr>
              <p:nvPr/>
            </p:nvSpPr>
            <p:spPr bwMode="auto">
              <a:xfrm>
                <a:off x="960437" y="7080692"/>
                <a:ext cx="5943600" cy="6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7" tIns="60963" rIns="121927" bIns="60963"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1200" dirty="0">
                  <a:latin typeface="Lato" pitchFamily="34" charset="0"/>
                  <a:ea typeface="Lato" pitchFamily="34" charset="0"/>
                  <a:cs typeface="B Nazanin" panose="00000700000000000000" pitchFamily="2" charset="-78"/>
                </a:endParaRPr>
              </a:p>
            </p:txBody>
          </p:sp>
          <p:sp>
            <p:nvSpPr>
              <p:cNvPr id="274" name="TextBox 273"/>
              <p:cNvSpPr txBox="1"/>
              <p:nvPr/>
            </p:nvSpPr>
            <p:spPr>
              <a:xfrm>
                <a:off x="1119403" y="4996193"/>
                <a:ext cx="5022024" cy="738664"/>
              </a:xfrm>
              <a:prstGeom prst="rect">
                <a:avLst/>
              </a:prstGeom>
              <a:noFill/>
            </p:spPr>
            <p:txBody>
              <a:bodyPr wrap="square" rtlCol="0">
                <a:spAutoFit/>
              </a:bodyPr>
              <a:lstStyle/>
              <a:p>
                <a:r>
                  <a:rPr lang="fa-IR" b="1" dirty="0">
                    <a:latin typeface="Lato Black" charset="0"/>
                    <a:ea typeface="Lato Black" charset="0"/>
                    <a:cs typeface="B Nazanin" panose="00000700000000000000" pitchFamily="2" charset="-78"/>
                  </a:rPr>
                  <a:t>مجموعه آیکون های اجتماعی</a:t>
                </a:r>
                <a:endParaRPr lang="en-US" b="1" dirty="0">
                  <a:latin typeface="Lato Black" charset="0"/>
                  <a:ea typeface="Lato Black" charset="0"/>
                  <a:cs typeface="B Nazanin" panose="00000700000000000000" pitchFamily="2" charset="-78"/>
                </a:endParaRPr>
              </a:p>
            </p:txBody>
          </p:sp>
        </p:grpSp>
      </p:grpSp>
      <p:grpSp>
        <p:nvGrpSpPr>
          <p:cNvPr id="661" name="กลุ่ม 660"/>
          <p:cNvGrpSpPr/>
          <p:nvPr/>
        </p:nvGrpSpPr>
        <p:grpSpPr>
          <a:xfrm>
            <a:off x="4914901" y="1052513"/>
            <a:ext cx="658019" cy="650875"/>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2" name="กลุ่ม 661"/>
          <p:cNvGrpSpPr/>
          <p:nvPr/>
        </p:nvGrpSpPr>
        <p:grpSpPr>
          <a:xfrm>
            <a:off x="5963445" y="1052513"/>
            <a:ext cx="658812" cy="650875"/>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6" name="กลุ่ม 2085"/>
          <p:cNvGrpSpPr/>
          <p:nvPr/>
        </p:nvGrpSpPr>
        <p:grpSpPr>
          <a:xfrm>
            <a:off x="7012781" y="3969545"/>
            <a:ext cx="658019" cy="658812"/>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3" name="กลุ่ม 662"/>
          <p:cNvGrpSpPr/>
          <p:nvPr/>
        </p:nvGrpSpPr>
        <p:grpSpPr>
          <a:xfrm>
            <a:off x="7012781" y="1052513"/>
            <a:ext cx="658019" cy="650875"/>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4" name="กลุ่ม 663"/>
          <p:cNvGrpSpPr/>
          <p:nvPr/>
        </p:nvGrpSpPr>
        <p:grpSpPr>
          <a:xfrm>
            <a:off x="8061327" y="1052513"/>
            <a:ext cx="658812" cy="650875"/>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5" name="กลุ่ม 2084"/>
          <p:cNvGrpSpPr/>
          <p:nvPr/>
        </p:nvGrpSpPr>
        <p:grpSpPr>
          <a:xfrm>
            <a:off x="8061327" y="3969545"/>
            <a:ext cx="658812" cy="658812"/>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9" name="กลุ่ม 668"/>
          <p:cNvGrpSpPr/>
          <p:nvPr/>
        </p:nvGrpSpPr>
        <p:grpSpPr>
          <a:xfrm>
            <a:off x="8061327" y="2024858"/>
            <a:ext cx="658812" cy="658812"/>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5" name="กลุ่ม 664"/>
          <p:cNvGrpSpPr/>
          <p:nvPr/>
        </p:nvGrpSpPr>
        <p:grpSpPr>
          <a:xfrm>
            <a:off x="9110663" y="1052513"/>
            <a:ext cx="658019" cy="650875"/>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4" name="กลุ่ม 2083"/>
          <p:cNvGrpSpPr/>
          <p:nvPr/>
        </p:nvGrpSpPr>
        <p:grpSpPr>
          <a:xfrm>
            <a:off x="9110663" y="3969545"/>
            <a:ext cx="658019" cy="658812"/>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0" name="กลุ่ม 2079"/>
          <p:cNvGrpSpPr/>
          <p:nvPr/>
        </p:nvGrpSpPr>
        <p:grpSpPr>
          <a:xfrm>
            <a:off x="5963445" y="2997201"/>
            <a:ext cx="658812" cy="658812"/>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7" name="กลุ่ม 666"/>
          <p:cNvGrpSpPr/>
          <p:nvPr/>
        </p:nvGrpSpPr>
        <p:grpSpPr>
          <a:xfrm>
            <a:off x="5963445" y="2024858"/>
            <a:ext cx="658812" cy="658812"/>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1" name="กลุ่ม 2080"/>
          <p:cNvGrpSpPr/>
          <p:nvPr/>
        </p:nvGrpSpPr>
        <p:grpSpPr>
          <a:xfrm>
            <a:off x="7012781" y="2997201"/>
            <a:ext cx="658019" cy="658812"/>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8" name="กลุ่ม 2087"/>
          <p:cNvGrpSpPr/>
          <p:nvPr/>
        </p:nvGrpSpPr>
        <p:grpSpPr>
          <a:xfrm>
            <a:off x="4914901" y="3969545"/>
            <a:ext cx="658019" cy="658812"/>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8" name="กลุ่ม 667"/>
          <p:cNvGrpSpPr/>
          <p:nvPr/>
        </p:nvGrpSpPr>
        <p:grpSpPr>
          <a:xfrm>
            <a:off x="7012781" y="2024858"/>
            <a:ext cx="658019" cy="658812"/>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3" name="กลุ่ม 2082"/>
          <p:cNvGrpSpPr/>
          <p:nvPr/>
        </p:nvGrpSpPr>
        <p:grpSpPr>
          <a:xfrm>
            <a:off x="9110663" y="2997201"/>
            <a:ext cx="658019" cy="658812"/>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2" name="กลุ่ม 2081"/>
          <p:cNvGrpSpPr/>
          <p:nvPr/>
        </p:nvGrpSpPr>
        <p:grpSpPr>
          <a:xfrm>
            <a:off x="8061327" y="2997201"/>
            <a:ext cx="658812" cy="658812"/>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7" name="กลุ่ม 2086"/>
          <p:cNvGrpSpPr/>
          <p:nvPr/>
        </p:nvGrpSpPr>
        <p:grpSpPr>
          <a:xfrm>
            <a:off x="5963445" y="3969545"/>
            <a:ext cx="658812" cy="658812"/>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66" name="กลุ่ม 665"/>
          <p:cNvGrpSpPr/>
          <p:nvPr/>
        </p:nvGrpSpPr>
        <p:grpSpPr>
          <a:xfrm>
            <a:off x="4914901" y="2024858"/>
            <a:ext cx="658019" cy="658812"/>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70" name="กลุ่ม 669"/>
          <p:cNvGrpSpPr/>
          <p:nvPr/>
        </p:nvGrpSpPr>
        <p:grpSpPr>
          <a:xfrm>
            <a:off x="9110663" y="2024858"/>
            <a:ext cx="658019" cy="658812"/>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671" name="กลุ่ม 670"/>
          <p:cNvGrpSpPr/>
          <p:nvPr/>
        </p:nvGrpSpPr>
        <p:grpSpPr>
          <a:xfrm>
            <a:off x="4914901" y="2997201"/>
            <a:ext cx="658019" cy="658812"/>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91" name="กลุ่ม 2090"/>
          <p:cNvGrpSpPr/>
          <p:nvPr/>
        </p:nvGrpSpPr>
        <p:grpSpPr>
          <a:xfrm>
            <a:off x="7012781" y="4941889"/>
            <a:ext cx="658019" cy="658812"/>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90" name="กลุ่ม 2089"/>
          <p:cNvGrpSpPr/>
          <p:nvPr/>
        </p:nvGrpSpPr>
        <p:grpSpPr>
          <a:xfrm>
            <a:off x="5963445" y="4941889"/>
            <a:ext cx="658812" cy="658812"/>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89" name="กลุ่ม 2088"/>
          <p:cNvGrpSpPr/>
          <p:nvPr/>
        </p:nvGrpSpPr>
        <p:grpSpPr>
          <a:xfrm>
            <a:off x="4914901" y="4941889"/>
            <a:ext cx="658019" cy="658812"/>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92" name="กลุ่ม 2091"/>
          <p:cNvGrpSpPr/>
          <p:nvPr/>
        </p:nvGrpSpPr>
        <p:grpSpPr>
          <a:xfrm>
            <a:off x="8061327" y="4941889"/>
            <a:ext cx="658812" cy="658812"/>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grpSp>
        <p:nvGrpSpPr>
          <p:cNvPr id="2093" name="กลุ่ม 2092"/>
          <p:cNvGrpSpPr/>
          <p:nvPr/>
        </p:nvGrpSpPr>
        <p:grpSpPr>
          <a:xfrm>
            <a:off x="9110663" y="4941889"/>
            <a:ext cx="658019" cy="658812"/>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th-TH" sz="700"/>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3954815" y="305911"/>
            <a:ext cx="4282370"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 name="矩形 3">
            <a:extLst>
              <a:ext uri="{FF2B5EF4-FFF2-40B4-BE49-F238E27FC236}">
                <a16:creationId xmlns:a16="http://schemas.microsoft.com/office/drawing/2014/main" id="{1D551896-DF98-E8C7-753C-34204E9D26C0}"/>
              </a:ext>
            </a:extLst>
          </p:cNvPr>
          <p:cNvSpPr/>
          <p:nvPr/>
        </p:nvSpPr>
        <p:spPr>
          <a:xfrm>
            <a:off x="1188984" y="1753678"/>
            <a:ext cx="2900855" cy="2635469"/>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 name="矩形: 圆角 4">
            <a:extLst>
              <a:ext uri="{FF2B5EF4-FFF2-40B4-BE49-F238E27FC236}">
                <a16:creationId xmlns:a16="http://schemas.microsoft.com/office/drawing/2014/main" id="{F6C7495E-5F3B-F765-E4AA-C1F047D2BB22}"/>
              </a:ext>
            </a:extLst>
          </p:cNvPr>
          <p:cNvSpPr/>
          <p:nvPr/>
        </p:nvSpPr>
        <p:spPr>
          <a:xfrm>
            <a:off x="1782819"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 name="矩形 5">
            <a:extLst>
              <a:ext uri="{FF2B5EF4-FFF2-40B4-BE49-F238E27FC236}">
                <a16:creationId xmlns:a16="http://schemas.microsoft.com/office/drawing/2014/main" id="{380B7284-C81C-0013-FF07-BFC445288513}"/>
              </a:ext>
            </a:extLst>
          </p:cNvPr>
          <p:cNvSpPr/>
          <p:nvPr/>
        </p:nvSpPr>
        <p:spPr>
          <a:xfrm>
            <a:off x="1653018"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7" name="文本框 6">
            <a:extLst>
              <a:ext uri="{FF2B5EF4-FFF2-40B4-BE49-F238E27FC236}">
                <a16:creationId xmlns:a16="http://schemas.microsoft.com/office/drawing/2014/main" id="{6F13ABE6-6993-2808-9326-CD444D822368}"/>
              </a:ext>
            </a:extLst>
          </p:cNvPr>
          <p:cNvSpPr txBox="1"/>
          <p:nvPr/>
        </p:nvSpPr>
        <p:spPr>
          <a:xfrm>
            <a:off x="1725101" y="2217305"/>
            <a:ext cx="1860331" cy="397673"/>
          </a:xfrm>
          <a:prstGeom prst="rect">
            <a:avLst/>
          </a:prstGeom>
          <a:noFill/>
        </p:spPr>
        <p:txBody>
          <a:bodyPr wrap="square" rtlCol="0">
            <a:spAutoFit/>
          </a:bodyPr>
          <a:lstStyle/>
          <a:p>
            <a:pPr algn="ctr" rtl="1">
              <a:lnSpc>
                <a:spcPct val="131978"/>
              </a:lnSpc>
            </a:pPr>
            <a:r>
              <a:rPr lang="fa-IR" altLang="zh-CN"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文本框 7">
            <a:extLst>
              <a:ext uri="{FF2B5EF4-FFF2-40B4-BE49-F238E27FC236}">
                <a16:creationId xmlns:a16="http://schemas.microsoft.com/office/drawing/2014/main" id="{AF90DA3D-1C46-186D-D4E5-AA6E9B5564D2}"/>
              </a:ext>
            </a:extLst>
          </p:cNvPr>
          <p:cNvSpPr txBox="1"/>
          <p:nvPr/>
        </p:nvSpPr>
        <p:spPr>
          <a:xfrm>
            <a:off x="1533637"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矩形 8">
            <a:extLst>
              <a:ext uri="{FF2B5EF4-FFF2-40B4-BE49-F238E27FC236}">
                <a16:creationId xmlns:a16="http://schemas.microsoft.com/office/drawing/2014/main" id="{A5F01527-A08A-6AD8-8351-C340DD41AF78}"/>
              </a:ext>
            </a:extLst>
          </p:cNvPr>
          <p:cNvSpPr/>
          <p:nvPr/>
        </p:nvSpPr>
        <p:spPr>
          <a:xfrm>
            <a:off x="4662653" y="1753678"/>
            <a:ext cx="2900855" cy="2635469"/>
          </a:xfrm>
          <a:prstGeom prst="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0" name="矩形: 圆角 9">
            <a:extLst>
              <a:ext uri="{FF2B5EF4-FFF2-40B4-BE49-F238E27FC236}">
                <a16:creationId xmlns:a16="http://schemas.microsoft.com/office/drawing/2014/main" id="{557E7B08-F0D1-6C69-CE77-6C89A1E9DCC1}"/>
              </a:ext>
            </a:extLst>
          </p:cNvPr>
          <p:cNvSpPr/>
          <p:nvPr/>
        </p:nvSpPr>
        <p:spPr>
          <a:xfrm>
            <a:off x="5256488"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矩形 10">
            <a:extLst>
              <a:ext uri="{FF2B5EF4-FFF2-40B4-BE49-F238E27FC236}">
                <a16:creationId xmlns:a16="http://schemas.microsoft.com/office/drawing/2014/main" id="{77588903-E315-595D-5029-F16FBF6E6CF3}"/>
              </a:ext>
            </a:extLst>
          </p:cNvPr>
          <p:cNvSpPr/>
          <p:nvPr/>
        </p:nvSpPr>
        <p:spPr>
          <a:xfrm>
            <a:off x="5126687"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文本框 11">
            <a:extLst>
              <a:ext uri="{FF2B5EF4-FFF2-40B4-BE49-F238E27FC236}">
                <a16:creationId xmlns:a16="http://schemas.microsoft.com/office/drawing/2014/main" id="{F5A1C8C6-B38E-2B59-C1E4-668A7F8242DF}"/>
              </a:ext>
            </a:extLst>
          </p:cNvPr>
          <p:cNvSpPr txBox="1"/>
          <p:nvPr/>
        </p:nvSpPr>
        <p:spPr>
          <a:xfrm>
            <a:off x="5172407" y="2217305"/>
            <a:ext cx="1843167" cy="397673"/>
          </a:xfrm>
          <a:prstGeom prst="rect">
            <a:avLst/>
          </a:prstGeom>
          <a:noFill/>
        </p:spPr>
        <p:txBody>
          <a:bodyPr wrap="square" rtlCol="0">
            <a:spAutoFit/>
          </a:bodyPr>
          <a:lstStyle/>
          <a:p>
            <a:pPr algn="ctr" rtl="1">
              <a:lnSpc>
                <a:spcPct val="131978"/>
              </a:lnSpc>
            </a:pPr>
            <a:r>
              <a:rPr lang="fa-IR" altLang="zh-CN"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文本框 12">
            <a:extLst>
              <a:ext uri="{FF2B5EF4-FFF2-40B4-BE49-F238E27FC236}">
                <a16:creationId xmlns:a16="http://schemas.microsoft.com/office/drawing/2014/main" id="{14679D69-7CAA-8199-60A7-657AA662E433}"/>
              </a:ext>
            </a:extLst>
          </p:cNvPr>
          <p:cNvSpPr txBox="1"/>
          <p:nvPr/>
        </p:nvSpPr>
        <p:spPr>
          <a:xfrm>
            <a:off x="5007306"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矩形 13">
            <a:extLst>
              <a:ext uri="{FF2B5EF4-FFF2-40B4-BE49-F238E27FC236}">
                <a16:creationId xmlns:a16="http://schemas.microsoft.com/office/drawing/2014/main" id="{A6121BB9-4B03-4F95-82F2-05B88C787708}"/>
              </a:ext>
            </a:extLst>
          </p:cNvPr>
          <p:cNvSpPr/>
          <p:nvPr/>
        </p:nvSpPr>
        <p:spPr>
          <a:xfrm>
            <a:off x="8102161" y="1753678"/>
            <a:ext cx="2900855" cy="2635469"/>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矩形: 圆角 14">
            <a:extLst>
              <a:ext uri="{FF2B5EF4-FFF2-40B4-BE49-F238E27FC236}">
                <a16:creationId xmlns:a16="http://schemas.microsoft.com/office/drawing/2014/main" id="{9C309E95-E8C5-5E4F-F64A-1BE4A3DB9530}"/>
              </a:ext>
            </a:extLst>
          </p:cNvPr>
          <p:cNvSpPr/>
          <p:nvPr/>
        </p:nvSpPr>
        <p:spPr>
          <a:xfrm>
            <a:off x="8695996" y="2234894"/>
            <a:ext cx="1713187" cy="462454"/>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6" name="矩形 15">
            <a:extLst>
              <a:ext uri="{FF2B5EF4-FFF2-40B4-BE49-F238E27FC236}">
                <a16:creationId xmlns:a16="http://schemas.microsoft.com/office/drawing/2014/main" id="{68AD899A-92A7-FC8F-3277-6FCA5ED2637A}"/>
              </a:ext>
            </a:extLst>
          </p:cNvPr>
          <p:cNvSpPr/>
          <p:nvPr/>
        </p:nvSpPr>
        <p:spPr>
          <a:xfrm>
            <a:off x="8566195" y="2279196"/>
            <a:ext cx="45719" cy="38888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文本框 16">
            <a:extLst>
              <a:ext uri="{FF2B5EF4-FFF2-40B4-BE49-F238E27FC236}">
                <a16:creationId xmlns:a16="http://schemas.microsoft.com/office/drawing/2014/main" id="{9BACDA20-6039-0D14-1D57-04D2A55C2A65}"/>
              </a:ext>
            </a:extLst>
          </p:cNvPr>
          <p:cNvSpPr txBox="1"/>
          <p:nvPr/>
        </p:nvSpPr>
        <p:spPr>
          <a:xfrm>
            <a:off x="8648910" y="2217305"/>
            <a:ext cx="1860331" cy="397673"/>
          </a:xfrm>
          <a:prstGeom prst="rect">
            <a:avLst/>
          </a:prstGeom>
          <a:noFill/>
        </p:spPr>
        <p:txBody>
          <a:bodyPr wrap="square" rtlCol="0">
            <a:spAutoFit/>
          </a:bodyPr>
          <a:lstStyle/>
          <a:p>
            <a:pPr algn="ctr" rtl="1">
              <a:lnSpc>
                <a:spcPct val="131978"/>
              </a:lnSpc>
            </a:pPr>
            <a:r>
              <a:rPr lang="fa-IR" altLang="zh-CN" sz="16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8" name="文本框 17">
            <a:extLst>
              <a:ext uri="{FF2B5EF4-FFF2-40B4-BE49-F238E27FC236}">
                <a16:creationId xmlns:a16="http://schemas.microsoft.com/office/drawing/2014/main" id="{E9008D6A-02E5-B79C-1DF6-CBB99597F7C4}"/>
              </a:ext>
            </a:extLst>
          </p:cNvPr>
          <p:cNvSpPr txBox="1"/>
          <p:nvPr/>
        </p:nvSpPr>
        <p:spPr>
          <a:xfrm>
            <a:off x="8446814"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tx2">
                  <a:lumMod val="50000"/>
                </a:schemeClr>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9" name="文本框 18">
            <a:extLst>
              <a:ext uri="{FF2B5EF4-FFF2-40B4-BE49-F238E27FC236}">
                <a16:creationId xmlns:a16="http://schemas.microsoft.com/office/drawing/2014/main" id="{724C2756-5145-3D43-7463-44B530C47BA6}"/>
              </a:ext>
            </a:extLst>
          </p:cNvPr>
          <p:cNvSpPr txBox="1"/>
          <p:nvPr/>
        </p:nvSpPr>
        <p:spPr>
          <a:xfrm>
            <a:off x="1059712" y="5173784"/>
            <a:ext cx="10103588" cy="987514"/>
          </a:xfrm>
          <a:prstGeom prst="rect">
            <a:avLst/>
          </a:prstGeom>
          <a:noFill/>
          <a:ln>
            <a:noFill/>
          </a:ln>
        </p:spPr>
        <p:txBody>
          <a:bodyPr wrap="square" rtlCol="0">
            <a:spAutoFit/>
          </a:bodyPr>
          <a:lstStyle/>
          <a:p>
            <a:pPr algn="r" rtl="1">
              <a:lnSpc>
                <a:spcPct val="141978"/>
              </a:lnSpc>
            </a:pPr>
            <a:r>
              <a:rPr lang="fa-IR" altLang="zh-CN"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اینجا را کلیک کنید تا محتوا را اضافه کنید، محتوا مطابق با عنوان باشد. </a:t>
            </a:r>
            <a:r>
              <a:rPr lang="zh-CN" altLang="fa-IR"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a:t>
            </a:r>
            <a:r>
              <a:rPr lang="fa-IR" altLang="zh-CN"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 برای مطابقت با عنوان، اینجا را کلیک کنید. برای افزودن محتوا، محتوای مطابق با عنوان اینجا را کلیک کنید. برای افزودن محتوا، محتوای مطابق با عنوان اینجا را کلیک کنید. برای افزودن محتوا، محتوای مطابق با عنوان اینجا را کلیک کنید. .</a:t>
            </a:r>
            <a:endParaRPr lang="zh-CN" altLang="en-US"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20" name="直接连接符 19">
            <a:extLst>
              <a:ext uri="{FF2B5EF4-FFF2-40B4-BE49-F238E27FC236}">
                <a16:creationId xmlns:a16="http://schemas.microsoft.com/office/drawing/2014/main" id="{3678B912-3EE2-4B87-C1CB-CB7D5B733275}"/>
              </a:ext>
            </a:extLst>
          </p:cNvPr>
          <p:cNvCxnSpPr>
            <a:cxnSpLocks/>
          </p:cNvCxnSpPr>
          <p:nvPr/>
        </p:nvCxnSpPr>
        <p:spPr>
          <a:xfrm>
            <a:off x="1108842" y="5003800"/>
            <a:ext cx="9974316"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Rectángulo: esquinas redondeadas 21">
            <a:extLst>
              <a:ext uri="{FF2B5EF4-FFF2-40B4-BE49-F238E27FC236}">
                <a16:creationId xmlns:a16="http://schemas.microsoft.com/office/drawing/2014/main" id="{3BF6BF5A-FCE8-4302-BB46-6A431208F976}"/>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
        <p:nvSpPr>
          <p:cNvPr id="23" name="Rectángulo 22">
            <a:extLst>
              <a:ext uri="{FF2B5EF4-FFF2-40B4-BE49-F238E27FC236}">
                <a16:creationId xmlns:a16="http://schemas.microsoft.com/office/drawing/2014/main" id="{3E2E4CFC-0A96-4283-9394-17C9DA9EC303}"/>
              </a:ext>
            </a:extLst>
          </p:cNvPr>
          <p:cNvSpPr/>
          <p:nvPr/>
        </p:nvSpPr>
        <p:spPr>
          <a:xfrm>
            <a:off x="348343" y="152400"/>
            <a:ext cx="11386457" cy="65532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Tree>
    <p:extLst>
      <p:ext uri="{BB962C8B-B14F-4D97-AF65-F5344CB8AC3E}">
        <p14:creationId xmlns:p14="http://schemas.microsoft.com/office/powerpoint/2010/main" val="14212592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7FFF279A-B451-4E70-8E89-9E9F611D3C11}"/>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ES">
              <a:cs typeface="B Nazanin" panose="00000400000000000000" pitchFamily="2" charset="-78"/>
            </a:endParaRPr>
          </a:p>
        </p:txBody>
      </p:sp>
      <p:sp>
        <p:nvSpPr>
          <p:cNvPr id="38" name="平行四边形 20">
            <a:extLst>
              <a:ext uri="{FF2B5EF4-FFF2-40B4-BE49-F238E27FC236}">
                <a16:creationId xmlns:a16="http://schemas.microsoft.com/office/drawing/2014/main" id="{633D4534-2289-4E03-B8B3-413968BDF56B}"/>
              </a:ext>
            </a:extLst>
          </p:cNvPr>
          <p:cNvSpPr/>
          <p:nvPr/>
        </p:nvSpPr>
        <p:spPr>
          <a:xfrm>
            <a:off x="1210286" y="575144"/>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210286" y="1501929"/>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5" name="文本框 24">
            <a:extLst>
              <a:ext uri="{FF2B5EF4-FFF2-40B4-BE49-F238E27FC236}">
                <a16:creationId xmlns:a16="http://schemas.microsoft.com/office/drawing/2014/main" id="{C6EDA1AE-2541-1DF6-BB9C-2AD37C0B5EBE}"/>
              </a:ext>
            </a:extLst>
          </p:cNvPr>
          <p:cNvSpPr txBox="1"/>
          <p:nvPr/>
        </p:nvSpPr>
        <p:spPr>
          <a:xfrm>
            <a:off x="4165881" y="3994064"/>
            <a:ext cx="5329867" cy="1107996"/>
          </a:xfrm>
          <a:prstGeom prst="rect">
            <a:avLst/>
          </a:prstGeom>
          <a:noFill/>
        </p:spPr>
        <p:txBody>
          <a:bodyPr wrap="square" rtlCol="0">
            <a:spAutoFit/>
          </a:bodyPr>
          <a:lstStyle/>
          <a:p>
            <a:pPr lvl="0" algn="r" rtl="1">
              <a:defRPr/>
            </a:pPr>
            <a:r>
              <a:rPr kumimoji="0" lang="en-US" altLang="zh-CN"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 </a:t>
            </a:r>
            <a:r>
              <a:rPr lang="fa-IR"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بخش اول</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2426897"/>
            <a:ext cx="6760178" cy="1754326"/>
            <a:chOff x="3167145" y="2401497"/>
            <a:chExt cx="5951157" cy="1754326"/>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r" rtl="1"/>
              <a:r>
                <a:rPr lang="en-US" altLang="zh-CN"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1</a:t>
              </a:r>
              <a:endParaRPr lang="zh-CN" altLang="en-US"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240622" y="2401497"/>
              <a:ext cx="4877680" cy="1754326"/>
            </a:xfrm>
            <a:prstGeom prst="rect">
              <a:avLst/>
            </a:prstGeom>
            <a:noFill/>
          </p:spPr>
          <p:txBody>
            <a:bodyPr wrap="square" rtlCol="0">
              <a:spAutoFit/>
            </a:bodyPr>
            <a:lstStyle/>
            <a:p>
              <a:pPr algn="r" rtl="1"/>
              <a:r>
                <a:rPr lang="fa-IR" altLang="zh-CN"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متن عنوان را اضافه کنید</a:t>
              </a:r>
              <a:endParaRPr lang="zh-CN" altLang="en-US"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6000" y="3307579"/>
              <a:ext cx="4308599" cy="346249"/>
            </a:xfrm>
            <a:prstGeom prst="rect">
              <a:avLst/>
            </a:prstGeom>
            <a:noFill/>
          </p:spPr>
          <p:txBody>
            <a:bodyPr wrap="square" rtlCol="0">
              <a:spAutoFit/>
            </a:bodyPr>
            <a:lstStyle/>
            <a:p>
              <a:pPr algn="r" rtl="1">
                <a:lnSpc>
                  <a:spcPct val="150000"/>
                </a:lnSpc>
              </a:pPr>
              <a:r>
                <a:rPr lang="fa-IR"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en-US"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32" name="CustomShape 14">
            <a:extLst>
              <a:ext uri="{FF2B5EF4-FFF2-40B4-BE49-F238E27FC236}">
                <a16:creationId xmlns:a16="http://schemas.microsoft.com/office/drawing/2014/main" id="{668E730C-FA1F-4263-B4EA-3222F2E65CF3}"/>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33" name="CustomShape 15">
            <a:extLst>
              <a:ext uri="{FF2B5EF4-FFF2-40B4-BE49-F238E27FC236}">
                <a16:creationId xmlns:a16="http://schemas.microsoft.com/office/drawing/2014/main" id="{28EFCE22-C4E3-4A2D-B5CE-FB4F13CC3274}"/>
              </a:ext>
            </a:extLst>
          </p:cNvPr>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34" name="CustomShape 16">
            <a:extLst>
              <a:ext uri="{FF2B5EF4-FFF2-40B4-BE49-F238E27FC236}">
                <a16:creationId xmlns:a16="http://schemas.microsoft.com/office/drawing/2014/main" id="{8837197F-484D-4DF6-A95A-5E889DC4D540}"/>
              </a:ext>
            </a:extLst>
          </p:cNvPr>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35" name="CustomShape 17">
            <a:extLst>
              <a:ext uri="{FF2B5EF4-FFF2-40B4-BE49-F238E27FC236}">
                <a16:creationId xmlns:a16="http://schemas.microsoft.com/office/drawing/2014/main" id="{447549EB-BDC6-44E6-83A5-9B68F7ECAA64}"/>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36" name="CustomShape 18">
            <a:extLst>
              <a:ext uri="{FF2B5EF4-FFF2-40B4-BE49-F238E27FC236}">
                <a16:creationId xmlns:a16="http://schemas.microsoft.com/office/drawing/2014/main" id="{2B7ED3AB-D4FD-4ADC-8707-90DF93C65EEA}"/>
              </a:ext>
            </a:extLst>
          </p:cNvPr>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37" name="CustomShape 19">
            <a:extLst>
              <a:ext uri="{FF2B5EF4-FFF2-40B4-BE49-F238E27FC236}">
                <a16:creationId xmlns:a16="http://schemas.microsoft.com/office/drawing/2014/main" id="{E7B5D79F-5698-4ED7-891F-AD339378DBF8}"/>
              </a:ext>
            </a:extLst>
          </p:cNvPr>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Tree>
    <p:extLst>
      <p:ext uri="{BB962C8B-B14F-4D97-AF65-F5344CB8AC3E}">
        <p14:creationId xmlns:p14="http://schemas.microsoft.com/office/powerpoint/2010/main" val="1819040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3"/>
          <p:cNvSpPr/>
          <p:nvPr/>
        </p:nvSpPr>
        <p:spPr>
          <a:xfrm flipV="1">
            <a:off x="28491" y="-221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grpSp>
        <p:nvGrpSpPr>
          <p:cNvPr id="409" name="Group 4"/>
          <p:cNvGrpSpPr/>
          <p:nvPr/>
        </p:nvGrpSpPr>
        <p:grpSpPr>
          <a:xfrm>
            <a:off x="8380491" y="5581620"/>
            <a:ext cx="3833280" cy="1260360"/>
            <a:chOff x="8374320" y="5600520"/>
            <a:chExt cx="3833280" cy="1260360"/>
          </a:xfrm>
        </p:grpSpPr>
        <p:sp>
          <p:nvSpPr>
            <p:cNvPr id="41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1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419" name="CustomShape 14"/>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0" name="CustomShape 15"/>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1" name="CustomShape 16"/>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2" name="CustomShape 17"/>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3" name="CustomShape 18"/>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4" name="CustomShape 19"/>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nvGrpSpPr>
          <p:cNvPr id="425" name="Group 20"/>
          <p:cNvGrpSpPr/>
          <p:nvPr/>
        </p:nvGrpSpPr>
        <p:grpSpPr>
          <a:xfrm>
            <a:off x="1440720" y="2244960"/>
            <a:ext cx="2268720" cy="1998360"/>
            <a:chOff x="1440720" y="2244960"/>
            <a:chExt cx="2268720" cy="1998360"/>
          </a:xfrm>
        </p:grpSpPr>
        <p:sp>
          <p:nvSpPr>
            <p:cNvPr id="426" name="CustomShape 21"/>
            <p:cNvSpPr/>
            <p:nvPr/>
          </p:nvSpPr>
          <p:spPr>
            <a:xfrm>
              <a:off x="1440720" y="2455200"/>
              <a:ext cx="2268720" cy="1374840"/>
            </a:xfrm>
            <a:custGeom>
              <a:avLst/>
              <a:gdLst/>
              <a:ahLst/>
              <a:cxnLst/>
              <a:rect l="l" t="t" r="r" b="b"/>
              <a:pathLst>
                <a:path w="604" h="366">
                  <a:moveTo>
                    <a:pt x="0" y="366"/>
                  </a:moveTo>
                  <a:lnTo>
                    <a:pt x="604" y="366"/>
                  </a:lnTo>
                  <a:lnTo>
                    <a:pt x="604" y="0"/>
                  </a:lnTo>
                  <a:lnTo>
                    <a:pt x="0" y="0"/>
                  </a:lnTo>
                  <a:lnTo>
                    <a:pt x="0" y="366"/>
                  </a:lnTo>
                  <a:lnTo>
                    <a:pt x="0" y="366"/>
                  </a:ln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7" name="CustomShape 22"/>
            <p:cNvSpPr/>
            <p:nvPr/>
          </p:nvSpPr>
          <p:spPr>
            <a:xfrm>
              <a:off x="1500840" y="2353680"/>
              <a:ext cx="1074240" cy="1457280"/>
            </a:xfrm>
            <a:custGeom>
              <a:avLst/>
              <a:gdLst/>
              <a:ahLst/>
              <a:cxnLst/>
              <a:rect l="l" t="t" r="r" b="b"/>
              <a:pathLst>
                <a:path w="286" h="388">
                  <a:moveTo>
                    <a:pt x="0" y="374"/>
                  </a:moveTo>
                  <a:lnTo>
                    <a:pt x="286" y="388"/>
                  </a:lnTo>
                  <a:lnTo>
                    <a:pt x="286" y="14"/>
                  </a:lnTo>
                  <a:lnTo>
                    <a:pt x="0" y="0"/>
                  </a:lnTo>
                  <a:lnTo>
                    <a:pt x="0" y="374"/>
                  </a:lnTo>
                  <a:lnTo>
                    <a:pt x="0" y="374"/>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8" name="CustomShape 23"/>
            <p:cNvSpPr/>
            <p:nvPr/>
          </p:nvSpPr>
          <p:spPr>
            <a:xfrm>
              <a:off x="2575080" y="2353680"/>
              <a:ext cx="1074240" cy="1457280"/>
            </a:xfrm>
            <a:custGeom>
              <a:avLst/>
              <a:gdLst/>
              <a:ahLst/>
              <a:cxnLst/>
              <a:rect l="l" t="t" r="r" b="b"/>
              <a:pathLst>
                <a:path w="286" h="388">
                  <a:moveTo>
                    <a:pt x="0" y="388"/>
                  </a:moveTo>
                  <a:lnTo>
                    <a:pt x="286" y="374"/>
                  </a:lnTo>
                  <a:lnTo>
                    <a:pt x="286" y="0"/>
                  </a:lnTo>
                  <a:lnTo>
                    <a:pt x="0" y="14"/>
                  </a:lnTo>
                  <a:lnTo>
                    <a:pt x="0" y="388"/>
                  </a:lnTo>
                  <a:lnTo>
                    <a:pt x="0" y="388"/>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29" name="CustomShape 24"/>
            <p:cNvSpPr/>
            <p:nvPr/>
          </p:nvSpPr>
          <p:spPr>
            <a:xfrm>
              <a:off x="1609560" y="2244960"/>
              <a:ext cx="954000" cy="1566360"/>
            </a:xfrm>
            <a:custGeom>
              <a:avLst/>
              <a:gdLst/>
              <a:ahLst/>
              <a:cxnLst/>
              <a:rect l="l" t="t" r="r" b="b"/>
              <a:pathLst>
                <a:path w="254" h="417">
                  <a:moveTo>
                    <a:pt x="0" y="374"/>
                  </a:moveTo>
                  <a:lnTo>
                    <a:pt x="254" y="417"/>
                  </a:lnTo>
                  <a:lnTo>
                    <a:pt x="254" y="43"/>
                  </a:lnTo>
                  <a:lnTo>
                    <a:pt x="0" y="0"/>
                  </a:lnTo>
                  <a:lnTo>
                    <a:pt x="0" y="374"/>
                  </a:lnTo>
                  <a:lnTo>
                    <a:pt x="0" y="374"/>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0" name="CustomShape 25"/>
            <p:cNvSpPr/>
            <p:nvPr/>
          </p:nvSpPr>
          <p:spPr>
            <a:xfrm>
              <a:off x="2575080" y="2244960"/>
              <a:ext cx="954000" cy="1566360"/>
            </a:xfrm>
            <a:custGeom>
              <a:avLst/>
              <a:gdLst/>
              <a:ahLst/>
              <a:cxnLst/>
              <a:rect l="l" t="t" r="r" b="b"/>
              <a:pathLst>
                <a:path w="254" h="417">
                  <a:moveTo>
                    <a:pt x="0" y="417"/>
                  </a:moveTo>
                  <a:lnTo>
                    <a:pt x="254" y="374"/>
                  </a:lnTo>
                  <a:lnTo>
                    <a:pt x="254" y="0"/>
                  </a:lnTo>
                  <a:lnTo>
                    <a:pt x="0" y="43"/>
                  </a:lnTo>
                  <a:lnTo>
                    <a:pt x="0" y="417"/>
                  </a:lnTo>
                  <a:lnTo>
                    <a:pt x="0" y="417"/>
                  </a:lnTo>
                  <a:close/>
                </a:path>
              </a:pathLst>
            </a:custGeom>
            <a:solidFill>
              <a:srgbClr val="FFFFF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1" name="CustomShape 26"/>
            <p:cNvSpPr/>
            <p:nvPr/>
          </p:nvSpPr>
          <p:spPr>
            <a:xfrm>
              <a:off x="2383560" y="2406600"/>
              <a:ext cx="191160" cy="1404720"/>
            </a:xfrm>
            <a:custGeom>
              <a:avLst/>
              <a:gdLst/>
              <a:ahLst/>
              <a:cxnLst/>
              <a:rect l="l" t="t" r="r" b="b"/>
              <a:pathLst>
                <a:path w="51" h="374">
                  <a:moveTo>
                    <a:pt x="51" y="374"/>
                  </a:moveTo>
                  <a:lnTo>
                    <a:pt x="51" y="0"/>
                  </a:lnTo>
                  <a:lnTo>
                    <a:pt x="0" y="366"/>
                  </a:lnTo>
                  <a:lnTo>
                    <a:pt x="51" y="374"/>
                  </a:lnTo>
                  <a:lnTo>
                    <a:pt x="51" y="374"/>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2" name="CustomShape 27"/>
            <p:cNvSpPr/>
            <p:nvPr/>
          </p:nvSpPr>
          <p:spPr>
            <a:xfrm>
              <a:off x="2575080" y="2406600"/>
              <a:ext cx="942480" cy="1404720"/>
            </a:xfrm>
            <a:custGeom>
              <a:avLst/>
              <a:gdLst/>
              <a:ahLst/>
              <a:cxnLst/>
              <a:rect l="l" t="t" r="r" b="b"/>
              <a:pathLst>
                <a:path w="251" h="374">
                  <a:moveTo>
                    <a:pt x="0" y="374"/>
                  </a:moveTo>
                  <a:lnTo>
                    <a:pt x="251" y="331"/>
                  </a:lnTo>
                  <a:lnTo>
                    <a:pt x="0" y="0"/>
                  </a:lnTo>
                  <a:lnTo>
                    <a:pt x="0" y="374"/>
                  </a:lnTo>
                  <a:lnTo>
                    <a:pt x="0" y="374"/>
                  </a:lnTo>
                  <a:close/>
                </a:path>
              </a:pathLst>
            </a:custGeom>
            <a:solidFill>
              <a:srgbClr val="F3F3F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3" name="CustomShape 28"/>
            <p:cNvSpPr/>
            <p:nvPr/>
          </p:nvSpPr>
          <p:spPr>
            <a:xfrm>
              <a:off x="1729800" y="2365200"/>
              <a:ext cx="762480" cy="172440"/>
            </a:xfrm>
            <a:custGeom>
              <a:avLst/>
              <a:gdLst/>
              <a:ahLst/>
              <a:cxnLst/>
              <a:rect l="l" t="t" r="r" b="b"/>
              <a:pathLst>
                <a:path w="203" h="46">
                  <a:moveTo>
                    <a:pt x="0" y="11"/>
                  </a:moveTo>
                  <a:lnTo>
                    <a:pt x="203" y="46"/>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4" name="CustomShape 29"/>
            <p:cNvSpPr/>
            <p:nvPr/>
          </p:nvSpPr>
          <p:spPr>
            <a:xfrm>
              <a:off x="1729800" y="2477880"/>
              <a:ext cx="762480" cy="157320"/>
            </a:xfrm>
            <a:custGeom>
              <a:avLst/>
              <a:gdLst/>
              <a:ahLst/>
              <a:cxnLst/>
              <a:rect l="l" t="t" r="r" b="b"/>
              <a:pathLst>
                <a:path w="203" h="42">
                  <a:moveTo>
                    <a:pt x="0" y="8"/>
                  </a:moveTo>
                  <a:lnTo>
                    <a:pt x="203" y="42"/>
                  </a:lnTo>
                  <a:lnTo>
                    <a:pt x="203" y="34"/>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5" name="CustomShape 30"/>
            <p:cNvSpPr/>
            <p:nvPr/>
          </p:nvSpPr>
          <p:spPr>
            <a:xfrm>
              <a:off x="1729800" y="25754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6" name="CustomShape 31"/>
            <p:cNvSpPr/>
            <p:nvPr/>
          </p:nvSpPr>
          <p:spPr>
            <a:xfrm>
              <a:off x="1729800" y="2676960"/>
              <a:ext cx="762480" cy="168840"/>
            </a:xfrm>
            <a:custGeom>
              <a:avLst/>
              <a:gdLst/>
              <a:ahLst/>
              <a:cxnLst/>
              <a:rect l="l" t="t" r="r" b="b"/>
              <a:pathLst>
                <a:path w="203" h="45">
                  <a:moveTo>
                    <a:pt x="0" y="11"/>
                  </a:moveTo>
                  <a:lnTo>
                    <a:pt x="203" y="45"/>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7" name="CustomShape 32"/>
            <p:cNvSpPr/>
            <p:nvPr/>
          </p:nvSpPr>
          <p:spPr>
            <a:xfrm>
              <a:off x="1729800" y="27860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8" name="CustomShape 33"/>
            <p:cNvSpPr/>
            <p:nvPr/>
          </p:nvSpPr>
          <p:spPr>
            <a:xfrm>
              <a:off x="1729800" y="28872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39" name="CustomShape 34"/>
            <p:cNvSpPr/>
            <p:nvPr/>
          </p:nvSpPr>
          <p:spPr>
            <a:xfrm>
              <a:off x="1729800" y="298872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0" name="CustomShape 35"/>
            <p:cNvSpPr/>
            <p:nvPr/>
          </p:nvSpPr>
          <p:spPr>
            <a:xfrm>
              <a:off x="1729800" y="30978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1" name="CustomShape 36"/>
            <p:cNvSpPr/>
            <p:nvPr/>
          </p:nvSpPr>
          <p:spPr>
            <a:xfrm>
              <a:off x="1729800" y="319932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2" name="CustomShape 37"/>
            <p:cNvSpPr/>
            <p:nvPr/>
          </p:nvSpPr>
          <p:spPr>
            <a:xfrm>
              <a:off x="1729800" y="330048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3" name="CustomShape 38"/>
            <p:cNvSpPr/>
            <p:nvPr/>
          </p:nvSpPr>
          <p:spPr>
            <a:xfrm>
              <a:off x="2654280" y="2365200"/>
              <a:ext cx="762480" cy="172440"/>
            </a:xfrm>
            <a:custGeom>
              <a:avLst/>
              <a:gdLst/>
              <a:ahLst/>
              <a:cxnLst/>
              <a:rect l="l" t="t" r="r" b="b"/>
              <a:pathLst>
                <a:path w="203" h="46">
                  <a:moveTo>
                    <a:pt x="0" y="46"/>
                  </a:moveTo>
                  <a:lnTo>
                    <a:pt x="203" y="11"/>
                  </a:lnTo>
                  <a:lnTo>
                    <a:pt x="203" y="0"/>
                  </a:lnTo>
                  <a:lnTo>
                    <a:pt x="0" y="35"/>
                  </a:lnTo>
                  <a:lnTo>
                    <a:pt x="0" y="46"/>
                  </a:lnTo>
                  <a:lnTo>
                    <a:pt x="0" y="46"/>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4" name="CustomShape 39"/>
            <p:cNvSpPr/>
            <p:nvPr/>
          </p:nvSpPr>
          <p:spPr>
            <a:xfrm>
              <a:off x="2654280" y="2477880"/>
              <a:ext cx="762480" cy="157320"/>
            </a:xfrm>
            <a:custGeom>
              <a:avLst/>
              <a:gdLst/>
              <a:ahLst/>
              <a:cxnLst/>
              <a:rect l="l" t="t" r="r" b="b"/>
              <a:pathLst>
                <a:path w="203" h="42">
                  <a:moveTo>
                    <a:pt x="0" y="42"/>
                  </a:moveTo>
                  <a:lnTo>
                    <a:pt x="203" y="8"/>
                  </a:lnTo>
                  <a:lnTo>
                    <a:pt x="203" y="0"/>
                  </a:lnTo>
                  <a:lnTo>
                    <a:pt x="0" y="34"/>
                  </a:lnTo>
                  <a:lnTo>
                    <a:pt x="0" y="42"/>
                  </a:lnTo>
                  <a:lnTo>
                    <a:pt x="0" y="42"/>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5" name="CustomShape 40"/>
            <p:cNvSpPr/>
            <p:nvPr/>
          </p:nvSpPr>
          <p:spPr>
            <a:xfrm>
              <a:off x="2654280" y="25754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6" name="CustomShape 41"/>
            <p:cNvSpPr/>
            <p:nvPr/>
          </p:nvSpPr>
          <p:spPr>
            <a:xfrm>
              <a:off x="2654280" y="2676960"/>
              <a:ext cx="762480" cy="168840"/>
            </a:xfrm>
            <a:custGeom>
              <a:avLst/>
              <a:gdLst/>
              <a:ahLst/>
              <a:cxnLst/>
              <a:rect l="l" t="t" r="r" b="b"/>
              <a:pathLst>
                <a:path w="203" h="45">
                  <a:moveTo>
                    <a:pt x="0" y="45"/>
                  </a:moveTo>
                  <a:lnTo>
                    <a:pt x="203" y="11"/>
                  </a:lnTo>
                  <a:lnTo>
                    <a:pt x="203" y="0"/>
                  </a:lnTo>
                  <a:lnTo>
                    <a:pt x="0" y="35"/>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7" name="CustomShape 42"/>
            <p:cNvSpPr/>
            <p:nvPr/>
          </p:nvSpPr>
          <p:spPr>
            <a:xfrm>
              <a:off x="2654280" y="27860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8" name="CustomShape 43"/>
            <p:cNvSpPr/>
            <p:nvPr/>
          </p:nvSpPr>
          <p:spPr>
            <a:xfrm>
              <a:off x="2654280" y="28872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49" name="CustomShape 44"/>
            <p:cNvSpPr/>
            <p:nvPr/>
          </p:nvSpPr>
          <p:spPr>
            <a:xfrm>
              <a:off x="2654280" y="298872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0" name="CustomShape 45"/>
            <p:cNvSpPr/>
            <p:nvPr/>
          </p:nvSpPr>
          <p:spPr>
            <a:xfrm>
              <a:off x="2654280" y="30978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1" name="CustomShape 46"/>
            <p:cNvSpPr/>
            <p:nvPr/>
          </p:nvSpPr>
          <p:spPr>
            <a:xfrm>
              <a:off x="2654280" y="319932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2" name="CustomShape 47"/>
            <p:cNvSpPr/>
            <p:nvPr/>
          </p:nvSpPr>
          <p:spPr>
            <a:xfrm>
              <a:off x="2654280" y="330048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3" name="CustomShape 48"/>
            <p:cNvSpPr/>
            <p:nvPr/>
          </p:nvSpPr>
          <p:spPr>
            <a:xfrm>
              <a:off x="2624040" y="2786040"/>
              <a:ext cx="672120" cy="995400"/>
            </a:xfrm>
            <a:custGeom>
              <a:avLst/>
              <a:gdLst/>
              <a:ahLst/>
              <a:cxnLst/>
              <a:rect l="l" t="t" r="r" b="b"/>
              <a:pathLst>
                <a:path w="67" h="99">
                  <a:moveTo>
                    <a:pt x="61" y="37"/>
                  </a:moveTo>
                  <a:cubicBezTo>
                    <a:pt x="58" y="37"/>
                    <a:pt x="55" y="40"/>
                    <a:pt x="55" y="43"/>
                  </a:cubicBezTo>
                  <a:cubicBezTo>
                    <a:pt x="55" y="46"/>
                    <a:pt x="55" y="46"/>
                    <a:pt x="55" y="46"/>
                  </a:cubicBezTo>
                  <a:cubicBezTo>
                    <a:pt x="55" y="46"/>
                    <a:pt x="55" y="46"/>
                    <a:pt x="55" y="46"/>
                  </a:cubicBezTo>
                  <a:cubicBezTo>
                    <a:pt x="54" y="46"/>
                    <a:pt x="54" y="46"/>
                    <a:pt x="54" y="46"/>
                  </a:cubicBezTo>
                  <a:cubicBezTo>
                    <a:pt x="54" y="35"/>
                    <a:pt x="54" y="35"/>
                    <a:pt x="54" y="35"/>
                  </a:cubicBezTo>
                  <a:cubicBezTo>
                    <a:pt x="54" y="32"/>
                    <a:pt x="51" y="30"/>
                    <a:pt x="48" y="30"/>
                  </a:cubicBezTo>
                  <a:cubicBezTo>
                    <a:pt x="45" y="30"/>
                    <a:pt x="42" y="32"/>
                    <a:pt x="42" y="35"/>
                  </a:cubicBezTo>
                  <a:cubicBezTo>
                    <a:pt x="42" y="46"/>
                    <a:pt x="42" y="46"/>
                    <a:pt x="42" y="46"/>
                  </a:cubicBezTo>
                  <a:cubicBezTo>
                    <a:pt x="41" y="46"/>
                    <a:pt x="41" y="46"/>
                    <a:pt x="41" y="46"/>
                  </a:cubicBezTo>
                  <a:cubicBezTo>
                    <a:pt x="41" y="30"/>
                    <a:pt x="41" y="30"/>
                    <a:pt x="41" y="30"/>
                  </a:cubicBezTo>
                  <a:cubicBezTo>
                    <a:pt x="41" y="27"/>
                    <a:pt x="38" y="24"/>
                    <a:pt x="35" y="24"/>
                  </a:cubicBezTo>
                  <a:cubicBezTo>
                    <a:pt x="32" y="24"/>
                    <a:pt x="29" y="27"/>
                    <a:pt x="29" y="30"/>
                  </a:cubicBezTo>
                  <a:cubicBezTo>
                    <a:pt x="29" y="46"/>
                    <a:pt x="29" y="46"/>
                    <a:pt x="29" y="46"/>
                  </a:cubicBezTo>
                  <a:cubicBezTo>
                    <a:pt x="28" y="46"/>
                    <a:pt x="28" y="46"/>
                    <a:pt x="28" y="46"/>
                  </a:cubicBezTo>
                  <a:cubicBezTo>
                    <a:pt x="27" y="46"/>
                    <a:pt x="27" y="46"/>
                    <a:pt x="27" y="46"/>
                  </a:cubicBezTo>
                  <a:cubicBezTo>
                    <a:pt x="27" y="6"/>
                    <a:pt x="27" y="6"/>
                    <a:pt x="27" y="6"/>
                  </a:cubicBezTo>
                  <a:cubicBezTo>
                    <a:pt x="27" y="2"/>
                    <a:pt x="25" y="0"/>
                    <a:pt x="22" y="0"/>
                  </a:cubicBezTo>
                  <a:cubicBezTo>
                    <a:pt x="18" y="0"/>
                    <a:pt x="16" y="2"/>
                    <a:pt x="16" y="6"/>
                  </a:cubicBezTo>
                  <a:cubicBezTo>
                    <a:pt x="16" y="49"/>
                    <a:pt x="16" y="49"/>
                    <a:pt x="16" y="49"/>
                  </a:cubicBezTo>
                  <a:cubicBezTo>
                    <a:pt x="16" y="50"/>
                    <a:pt x="16" y="50"/>
                    <a:pt x="16" y="50"/>
                  </a:cubicBezTo>
                  <a:cubicBezTo>
                    <a:pt x="16" y="50"/>
                    <a:pt x="16" y="51"/>
                    <a:pt x="16" y="52"/>
                  </a:cubicBezTo>
                  <a:cubicBezTo>
                    <a:pt x="16" y="67"/>
                    <a:pt x="16" y="67"/>
                    <a:pt x="16" y="67"/>
                  </a:cubicBezTo>
                  <a:cubicBezTo>
                    <a:pt x="16" y="75"/>
                    <a:pt x="16" y="75"/>
                    <a:pt x="16" y="75"/>
                  </a:cubicBezTo>
                  <a:cubicBezTo>
                    <a:pt x="15" y="75"/>
                    <a:pt x="13" y="75"/>
                    <a:pt x="12" y="75"/>
                  </a:cubicBezTo>
                  <a:cubicBezTo>
                    <a:pt x="12" y="52"/>
                    <a:pt x="12" y="52"/>
                    <a:pt x="12" y="52"/>
                  </a:cubicBezTo>
                  <a:cubicBezTo>
                    <a:pt x="12" y="48"/>
                    <a:pt x="10" y="45"/>
                    <a:pt x="6" y="43"/>
                  </a:cubicBezTo>
                  <a:cubicBezTo>
                    <a:pt x="5" y="42"/>
                    <a:pt x="0" y="43"/>
                    <a:pt x="0" y="46"/>
                  </a:cubicBezTo>
                  <a:cubicBezTo>
                    <a:pt x="0" y="78"/>
                    <a:pt x="0" y="78"/>
                    <a:pt x="0" y="78"/>
                  </a:cubicBezTo>
                  <a:cubicBezTo>
                    <a:pt x="0" y="78"/>
                    <a:pt x="0" y="78"/>
                    <a:pt x="0" y="78"/>
                  </a:cubicBezTo>
                  <a:cubicBezTo>
                    <a:pt x="0" y="78"/>
                    <a:pt x="0" y="78"/>
                    <a:pt x="0" y="78"/>
                  </a:cubicBezTo>
                  <a:cubicBezTo>
                    <a:pt x="0" y="86"/>
                    <a:pt x="0" y="86"/>
                    <a:pt x="0" y="86"/>
                  </a:cubicBezTo>
                  <a:cubicBezTo>
                    <a:pt x="0" y="89"/>
                    <a:pt x="5" y="94"/>
                    <a:pt x="10" y="99"/>
                  </a:cubicBezTo>
                  <a:cubicBezTo>
                    <a:pt x="67" y="90"/>
                    <a:pt x="67" y="90"/>
                    <a:pt x="67" y="90"/>
                  </a:cubicBezTo>
                  <a:cubicBezTo>
                    <a:pt x="67" y="86"/>
                    <a:pt x="67" y="86"/>
                    <a:pt x="67" y="86"/>
                  </a:cubicBezTo>
                  <a:cubicBezTo>
                    <a:pt x="67" y="66"/>
                    <a:pt x="67" y="66"/>
                    <a:pt x="67" y="66"/>
                  </a:cubicBezTo>
                  <a:cubicBezTo>
                    <a:pt x="67" y="43"/>
                    <a:pt x="67" y="43"/>
                    <a:pt x="67" y="43"/>
                  </a:cubicBezTo>
                  <a:cubicBezTo>
                    <a:pt x="67" y="40"/>
                    <a:pt x="65" y="37"/>
                    <a:pt x="61" y="37"/>
                  </a:cubicBez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4" name="CustomShape 49"/>
            <p:cNvSpPr/>
            <p:nvPr/>
          </p:nvSpPr>
          <p:spPr>
            <a:xfrm>
              <a:off x="2673000" y="2778480"/>
              <a:ext cx="672120" cy="1134360"/>
            </a:xfrm>
            <a:custGeom>
              <a:avLst/>
              <a:gdLst/>
              <a:ahLst/>
              <a:cxnLst/>
              <a:rect l="l" t="t" r="r" b="b"/>
              <a:pathLst>
                <a:path w="67" h="113">
                  <a:moveTo>
                    <a:pt x="61" y="38"/>
                  </a:moveTo>
                  <a:cubicBezTo>
                    <a:pt x="58" y="38"/>
                    <a:pt x="55" y="40"/>
                    <a:pt x="55" y="44"/>
                  </a:cubicBezTo>
                  <a:cubicBezTo>
                    <a:pt x="55" y="47"/>
                    <a:pt x="55" y="47"/>
                    <a:pt x="55" y="47"/>
                  </a:cubicBezTo>
                  <a:cubicBezTo>
                    <a:pt x="55" y="47"/>
                    <a:pt x="55" y="47"/>
                    <a:pt x="55" y="47"/>
                  </a:cubicBezTo>
                  <a:cubicBezTo>
                    <a:pt x="54" y="47"/>
                    <a:pt x="54" y="47"/>
                    <a:pt x="54" y="47"/>
                  </a:cubicBezTo>
                  <a:cubicBezTo>
                    <a:pt x="54" y="36"/>
                    <a:pt x="54" y="36"/>
                    <a:pt x="54" y="36"/>
                  </a:cubicBezTo>
                  <a:cubicBezTo>
                    <a:pt x="54" y="33"/>
                    <a:pt x="51" y="30"/>
                    <a:pt x="48" y="30"/>
                  </a:cubicBezTo>
                  <a:cubicBezTo>
                    <a:pt x="45" y="30"/>
                    <a:pt x="42" y="33"/>
                    <a:pt x="42" y="36"/>
                  </a:cubicBezTo>
                  <a:cubicBezTo>
                    <a:pt x="42" y="47"/>
                    <a:pt x="42" y="47"/>
                    <a:pt x="42" y="47"/>
                  </a:cubicBezTo>
                  <a:cubicBezTo>
                    <a:pt x="41" y="47"/>
                    <a:pt x="41" y="47"/>
                    <a:pt x="41" y="47"/>
                  </a:cubicBezTo>
                  <a:cubicBezTo>
                    <a:pt x="41" y="31"/>
                    <a:pt x="41" y="31"/>
                    <a:pt x="41" y="31"/>
                  </a:cubicBezTo>
                  <a:cubicBezTo>
                    <a:pt x="41" y="27"/>
                    <a:pt x="38" y="25"/>
                    <a:pt x="35" y="25"/>
                  </a:cubicBezTo>
                  <a:cubicBezTo>
                    <a:pt x="31" y="25"/>
                    <a:pt x="29" y="27"/>
                    <a:pt x="29" y="31"/>
                  </a:cubicBezTo>
                  <a:cubicBezTo>
                    <a:pt x="29" y="47"/>
                    <a:pt x="29" y="47"/>
                    <a:pt x="29" y="47"/>
                  </a:cubicBezTo>
                  <a:cubicBezTo>
                    <a:pt x="28" y="47"/>
                    <a:pt x="28" y="47"/>
                    <a:pt x="28" y="47"/>
                  </a:cubicBezTo>
                  <a:cubicBezTo>
                    <a:pt x="27" y="47"/>
                    <a:pt x="27" y="47"/>
                    <a:pt x="27" y="47"/>
                  </a:cubicBezTo>
                  <a:cubicBezTo>
                    <a:pt x="27" y="6"/>
                    <a:pt x="27" y="6"/>
                    <a:pt x="27" y="6"/>
                  </a:cubicBezTo>
                  <a:cubicBezTo>
                    <a:pt x="27" y="3"/>
                    <a:pt x="25" y="0"/>
                    <a:pt x="21" y="0"/>
                  </a:cubicBezTo>
                  <a:cubicBezTo>
                    <a:pt x="18" y="0"/>
                    <a:pt x="16" y="3"/>
                    <a:pt x="16" y="6"/>
                  </a:cubicBezTo>
                  <a:cubicBezTo>
                    <a:pt x="16" y="50"/>
                    <a:pt x="16" y="50"/>
                    <a:pt x="16" y="50"/>
                  </a:cubicBezTo>
                  <a:cubicBezTo>
                    <a:pt x="16" y="50"/>
                    <a:pt x="16" y="50"/>
                    <a:pt x="16" y="50"/>
                  </a:cubicBezTo>
                  <a:cubicBezTo>
                    <a:pt x="16" y="51"/>
                    <a:pt x="16" y="52"/>
                    <a:pt x="16" y="52"/>
                  </a:cubicBezTo>
                  <a:cubicBezTo>
                    <a:pt x="16" y="68"/>
                    <a:pt x="16" y="68"/>
                    <a:pt x="16" y="68"/>
                  </a:cubicBezTo>
                  <a:cubicBezTo>
                    <a:pt x="16" y="76"/>
                    <a:pt x="16" y="76"/>
                    <a:pt x="16" y="76"/>
                  </a:cubicBezTo>
                  <a:cubicBezTo>
                    <a:pt x="14" y="76"/>
                    <a:pt x="13" y="76"/>
                    <a:pt x="12" y="76"/>
                  </a:cubicBezTo>
                  <a:cubicBezTo>
                    <a:pt x="12" y="52"/>
                    <a:pt x="12" y="52"/>
                    <a:pt x="12" y="52"/>
                  </a:cubicBezTo>
                  <a:cubicBezTo>
                    <a:pt x="12" y="49"/>
                    <a:pt x="10" y="46"/>
                    <a:pt x="6" y="44"/>
                  </a:cubicBezTo>
                  <a:cubicBezTo>
                    <a:pt x="5" y="43"/>
                    <a:pt x="0" y="43"/>
                    <a:pt x="0" y="47"/>
                  </a:cubicBezTo>
                  <a:cubicBezTo>
                    <a:pt x="0" y="78"/>
                    <a:pt x="0" y="78"/>
                    <a:pt x="0" y="78"/>
                  </a:cubicBezTo>
                  <a:cubicBezTo>
                    <a:pt x="0" y="79"/>
                    <a:pt x="0" y="79"/>
                    <a:pt x="0" y="79"/>
                  </a:cubicBezTo>
                  <a:cubicBezTo>
                    <a:pt x="0" y="79"/>
                    <a:pt x="0" y="79"/>
                    <a:pt x="0" y="79"/>
                  </a:cubicBezTo>
                  <a:cubicBezTo>
                    <a:pt x="0" y="86"/>
                    <a:pt x="0" y="86"/>
                    <a:pt x="0" y="86"/>
                  </a:cubicBezTo>
                  <a:cubicBezTo>
                    <a:pt x="0" y="92"/>
                    <a:pt x="15" y="105"/>
                    <a:pt x="21" y="110"/>
                  </a:cubicBezTo>
                  <a:cubicBezTo>
                    <a:pt x="21" y="110"/>
                    <a:pt x="21" y="110"/>
                    <a:pt x="21" y="110"/>
                  </a:cubicBezTo>
                  <a:cubicBezTo>
                    <a:pt x="23" y="112"/>
                    <a:pt x="25" y="113"/>
                    <a:pt x="28" y="113"/>
                  </a:cubicBezTo>
                  <a:cubicBezTo>
                    <a:pt x="55" y="113"/>
                    <a:pt x="55" y="113"/>
                    <a:pt x="55" y="113"/>
                  </a:cubicBezTo>
                  <a:cubicBezTo>
                    <a:pt x="62" y="113"/>
                    <a:pt x="67" y="104"/>
                    <a:pt x="67" y="93"/>
                  </a:cubicBezTo>
                  <a:cubicBezTo>
                    <a:pt x="67" y="87"/>
                    <a:pt x="67" y="87"/>
                    <a:pt x="67" y="87"/>
                  </a:cubicBezTo>
                  <a:cubicBezTo>
                    <a:pt x="67" y="66"/>
                    <a:pt x="67" y="66"/>
                    <a:pt x="67" y="66"/>
                  </a:cubicBezTo>
                  <a:cubicBezTo>
                    <a:pt x="67" y="44"/>
                    <a:pt x="67" y="44"/>
                    <a:pt x="67" y="44"/>
                  </a:cubicBezTo>
                  <a:cubicBezTo>
                    <a:pt x="67" y="40"/>
                    <a:pt x="64" y="38"/>
                    <a:pt x="61" y="38"/>
                  </a:cubicBezTo>
                  <a:close/>
                </a:path>
              </a:pathLst>
            </a:custGeom>
            <a:solidFill>
              <a:srgbClr val="FFA86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5" name="CustomShape 50"/>
            <p:cNvSpPr/>
            <p:nvPr/>
          </p:nvSpPr>
          <p:spPr>
            <a:xfrm>
              <a:off x="2774520" y="3871800"/>
              <a:ext cx="612000" cy="371520"/>
            </a:xfrm>
            <a:custGeom>
              <a:avLst/>
              <a:gdLst/>
              <a:ahLst/>
              <a:cxnLst/>
              <a:rect l="l" t="t" r="r" b="b"/>
              <a:pathLst>
                <a:path w="163" h="99">
                  <a:moveTo>
                    <a:pt x="0" y="99"/>
                  </a:moveTo>
                  <a:lnTo>
                    <a:pt x="163" y="99"/>
                  </a:lnTo>
                  <a:lnTo>
                    <a:pt x="163" y="0"/>
                  </a:lnTo>
                  <a:lnTo>
                    <a:pt x="0" y="0"/>
                  </a:lnTo>
                  <a:lnTo>
                    <a:pt x="0" y="99"/>
                  </a:lnTo>
                  <a:lnTo>
                    <a:pt x="0" y="99"/>
                  </a:lnTo>
                  <a:close/>
                </a:path>
              </a:pathLst>
            </a:custGeom>
            <a:solidFill>
              <a:srgbClr val="22343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6" name="CustomShape 51"/>
            <p:cNvSpPr/>
            <p:nvPr/>
          </p:nvSpPr>
          <p:spPr>
            <a:xfrm>
              <a:off x="2774520" y="3871800"/>
              <a:ext cx="612000" cy="371520"/>
            </a:xfrm>
            <a:custGeom>
              <a:avLst/>
              <a:gdLst/>
              <a:ahLst/>
              <a:cxnLst/>
              <a:rect l="l" t="t" r="r" b="b"/>
              <a:pathLst>
                <a:path w="61" h="37">
                  <a:moveTo>
                    <a:pt x="16" y="19"/>
                  </a:moveTo>
                  <a:cubicBezTo>
                    <a:pt x="10" y="13"/>
                    <a:pt x="10" y="0"/>
                    <a:pt x="10" y="0"/>
                  </a:cubicBezTo>
                  <a:cubicBezTo>
                    <a:pt x="0" y="0"/>
                    <a:pt x="0" y="0"/>
                    <a:pt x="0" y="0"/>
                  </a:cubicBezTo>
                  <a:cubicBezTo>
                    <a:pt x="0" y="37"/>
                    <a:pt x="0" y="37"/>
                    <a:pt x="0" y="37"/>
                  </a:cubicBezTo>
                  <a:cubicBezTo>
                    <a:pt x="61" y="37"/>
                    <a:pt x="61" y="37"/>
                    <a:pt x="61" y="37"/>
                  </a:cubicBezTo>
                  <a:cubicBezTo>
                    <a:pt x="60" y="25"/>
                    <a:pt x="60" y="25"/>
                    <a:pt x="60" y="25"/>
                  </a:cubicBezTo>
                  <a:cubicBezTo>
                    <a:pt x="60" y="25"/>
                    <a:pt x="23" y="26"/>
                    <a:pt x="16" y="19"/>
                  </a:cubicBezTo>
                  <a:close/>
                </a:path>
              </a:pathLst>
            </a:custGeom>
            <a:solidFill>
              <a:srgbClr val="122632"/>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grpSp>
        <p:nvGrpSpPr>
          <p:cNvPr id="457" name="Group 52"/>
          <p:cNvGrpSpPr/>
          <p:nvPr/>
        </p:nvGrpSpPr>
        <p:grpSpPr>
          <a:xfrm>
            <a:off x="8380491" y="4788154"/>
            <a:ext cx="1421743" cy="1115126"/>
            <a:chOff x="8255880" y="4305960"/>
            <a:chExt cx="2670840" cy="2094840"/>
          </a:xfrm>
        </p:grpSpPr>
        <p:sp>
          <p:nvSpPr>
            <p:cNvPr id="458" name="CustomShape 53"/>
            <p:cNvSpPr/>
            <p:nvPr/>
          </p:nvSpPr>
          <p:spPr>
            <a:xfrm>
              <a:off x="10381680" y="4324680"/>
              <a:ext cx="11160" cy="253440"/>
            </a:xfrm>
            <a:custGeom>
              <a:avLst/>
              <a:gdLst/>
              <a:ahLst/>
              <a:cxnLst/>
              <a:rect l="l" t="t" r="r" b="b"/>
              <a:pathLst>
                <a:path w="1" h="25">
                  <a:moveTo>
                    <a:pt x="0" y="0"/>
                  </a:moveTo>
                  <a:cubicBezTo>
                    <a:pt x="0" y="0"/>
                    <a:pt x="0" y="1"/>
                    <a:pt x="0" y="1"/>
                  </a:cubicBezTo>
                  <a:cubicBezTo>
                    <a:pt x="0" y="25"/>
                    <a:pt x="0" y="25"/>
                    <a:pt x="0" y="25"/>
                  </a:cubicBezTo>
                  <a:cubicBezTo>
                    <a:pt x="0" y="25"/>
                    <a:pt x="0" y="25"/>
                    <a:pt x="0" y="25"/>
                  </a:cubicBezTo>
                  <a:cubicBezTo>
                    <a:pt x="1" y="25"/>
                    <a:pt x="1" y="25"/>
                    <a:pt x="1" y="25"/>
                  </a:cubicBezTo>
                  <a:cubicBezTo>
                    <a:pt x="1" y="1"/>
                    <a:pt x="1" y="1"/>
                    <a:pt x="1" y="1"/>
                  </a:cubicBezTo>
                  <a:cubicBezTo>
                    <a:pt x="1" y="1"/>
                    <a:pt x="0" y="0"/>
                    <a:pt x="0"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59" name="CustomShape 54"/>
            <p:cNvSpPr/>
            <p:nvPr/>
          </p:nvSpPr>
          <p:spPr>
            <a:xfrm>
              <a:off x="10392840" y="5760720"/>
              <a:ext cx="18720" cy="253440"/>
            </a:xfrm>
            <a:custGeom>
              <a:avLst/>
              <a:gdLst/>
              <a:ahLst/>
              <a:cxnLst/>
              <a:rect l="l" t="t" r="r" b="b"/>
              <a:pathLst>
                <a:path w="2" h="25">
                  <a:moveTo>
                    <a:pt x="1" y="0"/>
                  </a:moveTo>
                  <a:cubicBezTo>
                    <a:pt x="0" y="0"/>
                    <a:pt x="0" y="1"/>
                    <a:pt x="0" y="1"/>
                  </a:cubicBezTo>
                  <a:cubicBezTo>
                    <a:pt x="1" y="25"/>
                    <a:pt x="1" y="25"/>
                    <a:pt x="1" y="25"/>
                  </a:cubicBezTo>
                  <a:cubicBezTo>
                    <a:pt x="1" y="25"/>
                    <a:pt x="1" y="25"/>
                    <a:pt x="1" y="25"/>
                  </a:cubicBezTo>
                  <a:cubicBezTo>
                    <a:pt x="1" y="25"/>
                    <a:pt x="2" y="25"/>
                    <a:pt x="2" y="25"/>
                  </a:cubicBezTo>
                  <a:cubicBezTo>
                    <a:pt x="1" y="1"/>
                    <a:pt x="1" y="1"/>
                    <a:pt x="1" y="1"/>
                  </a:cubicBezTo>
                  <a:cubicBezTo>
                    <a:pt x="1" y="1"/>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0" name="CustomShape 55"/>
            <p:cNvSpPr/>
            <p:nvPr/>
          </p:nvSpPr>
          <p:spPr>
            <a:xfrm>
              <a:off x="10533240" y="5681160"/>
              <a:ext cx="132120" cy="200520"/>
            </a:xfrm>
            <a:custGeom>
              <a:avLst/>
              <a:gdLst/>
              <a:ahLst/>
              <a:cxnLst/>
              <a:rect l="l" t="t" r="r" b="b"/>
              <a:pathLst>
                <a:path w="35" h="53">
                  <a:moveTo>
                    <a:pt x="0" y="0"/>
                  </a:moveTo>
                  <a:lnTo>
                    <a:pt x="0" y="0"/>
                  </a:lnTo>
                  <a:lnTo>
                    <a:pt x="0" y="3"/>
                  </a:lnTo>
                  <a:lnTo>
                    <a:pt x="0" y="3"/>
                  </a:lnTo>
                  <a:lnTo>
                    <a:pt x="32" y="53"/>
                  </a:lnTo>
                  <a:lnTo>
                    <a:pt x="35" y="53"/>
                  </a:lnTo>
                  <a:lnTo>
                    <a:pt x="35" y="48"/>
                  </a:lnTo>
                  <a:lnTo>
                    <a:pt x="0" y="0"/>
                  </a:lnTo>
                  <a:lnTo>
                    <a:pt x="0"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1" name="CustomShape 56"/>
            <p:cNvSpPr/>
            <p:nvPr/>
          </p:nvSpPr>
          <p:spPr>
            <a:xfrm>
              <a:off x="10623960" y="5541120"/>
              <a:ext cx="192960" cy="139680"/>
            </a:xfrm>
            <a:custGeom>
              <a:avLst/>
              <a:gdLst/>
              <a:ahLst/>
              <a:cxnLst/>
              <a:rect l="l" t="t" r="r" b="b"/>
              <a:pathLst>
                <a:path w="19" h="14">
                  <a:moveTo>
                    <a:pt x="1" y="0"/>
                  </a:moveTo>
                  <a:cubicBezTo>
                    <a:pt x="1" y="0"/>
                    <a:pt x="1" y="0"/>
                    <a:pt x="1" y="0"/>
                  </a:cubicBezTo>
                  <a:cubicBezTo>
                    <a:pt x="0" y="0"/>
                    <a:pt x="0" y="0"/>
                    <a:pt x="0" y="0"/>
                  </a:cubicBezTo>
                  <a:cubicBezTo>
                    <a:pt x="1" y="1"/>
                    <a:pt x="1" y="1"/>
                    <a:pt x="1" y="1"/>
                  </a:cubicBezTo>
                  <a:cubicBezTo>
                    <a:pt x="18" y="13"/>
                    <a:pt x="18" y="13"/>
                    <a:pt x="18" y="13"/>
                  </a:cubicBezTo>
                  <a:cubicBezTo>
                    <a:pt x="18" y="14"/>
                    <a:pt x="19" y="13"/>
                    <a:pt x="19" y="13"/>
                  </a:cubicBezTo>
                  <a:cubicBezTo>
                    <a:pt x="19" y="13"/>
                    <a:pt x="19" y="12"/>
                    <a:pt x="19" y="12"/>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2" name="CustomShape 57"/>
            <p:cNvSpPr/>
            <p:nvPr/>
          </p:nvSpPr>
          <p:spPr>
            <a:xfrm>
              <a:off x="10695960" y="5359320"/>
              <a:ext cx="211680" cy="79200"/>
            </a:xfrm>
            <a:custGeom>
              <a:avLst/>
              <a:gdLst/>
              <a:ahLst/>
              <a:cxnLst/>
              <a:rect l="l" t="t" r="r" b="b"/>
              <a:pathLst>
                <a:path w="21" h="8">
                  <a:moveTo>
                    <a:pt x="20" y="7"/>
                  </a:moveTo>
                  <a:cubicBezTo>
                    <a:pt x="1" y="1"/>
                    <a:pt x="1" y="1"/>
                    <a:pt x="1" y="1"/>
                  </a:cubicBezTo>
                  <a:cubicBezTo>
                    <a:pt x="0" y="0"/>
                    <a:pt x="0" y="1"/>
                    <a:pt x="0" y="1"/>
                  </a:cubicBezTo>
                  <a:cubicBezTo>
                    <a:pt x="0" y="1"/>
                    <a:pt x="0" y="1"/>
                    <a:pt x="0" y="1"/>
                  </a:cubicBezTo>
                  <a:cubicBezTo>
                    <a:pt x="0" y="2"/>
                    <a:pt x="0" y="2"/>
                    <a:pt x="0" y="2"/>
                  </a:cubicBezTo>
                  <a:cubicBezTo>
                    <a:pt x="20" y="8"/>
                    <a:pt x="20" y="8"/>
                    <a:pt x="20" y="8"/>
                  </a:cubicBezTo>
                  <a:cubicBezTo>
                    <a:pt x="20" y="8"/>
                    <a:pt x="20" y="8"/>
                    <a:pt x="21" y="8"/>
                  </a:cubicBezTo>
                  <a:cubicBezTo>
                    <a:pt x="21" y="7"/>
                    <a:pt x="20" y="7"/>
                    <a:pt x="20" y="7"/>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3" name="CustomShape 58"/>
            <p:cNvSpPr/>
            <p:nvPr/>
          </p:nvSpPr>
          <p:spPr>
            <a:xfrm>
              <a:off x="10715040" y="5154480"/>
              <a:ext cx="211680" cy="18720"/>
            </a:xfrm>
            <a:custGeom>
              <a:avLst/>
              <a:gdLst/>
              <a:ahLst/>
              <a:cxnLst/>
              <a:rect l="l" t="t" r="r" b="b"/>
              <a:pathLst>
                <a:path w="21" h="2">
                  <a:moveTo>
                    <a:pt x="20" y="0"/>
                  </a:moveTo>
                  <a:cubicBezTo>
                    <a:pt x="0" y="0"/>
                    <a:pt x="0" y="0"/>
                    <a:pt x="0" y="0"/>
                  </a:cubicBezTo>
                  <a:cubicBezTo>
                    <a:pt x="0" y="0"/>
                    <a:pt x="0" y="0"/>
                    <a:pt x="0" y="1"/>
                  </a:cubicBezTo>
                  <a:cubicBezTo>
                    <a:pt x="0" y="1"/>
                    <a:pt x="0" y="2"/>
                    <a:pt x="0" y="2"/>
                  </a:cubicBezTo>
                  <a:cubicBezTo>
                    <a:pt x="20" y="1"/>
                    <a:pt x="20" y="1"/>
                    <a:pt x="20" y="1"/>
                  </a:cubicBezTo>
                  <a:cubicBezTo>
                    <a:pt x="21" y="1"/>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4" name="CustomShape 59"/>
            <p:cNvSpPr/>
            <p:nvPr/>
          </p:nvSpPr>
          <p:spPr>
            <a:xfrm>
              <a:off x="10461240" y="5722920"/>
              <a:ext cx="60120" cy="151200"/>
            </a:xfrm>
            <a:custGeom>
              <a:avLst/>
              <a:gdLst/>
              <a:ahLst/>
              <a:cxnLst/>
              <a:rect l="l" t="t" r="r" b="b"/>
              <a:pathLst>
                <a:path w="6" h="15">
                  <a:moveTo>
                    <a:pt x="1" y="1"/>
                  </a:moveTo>
                  <a:cubicBezTo>
                    <a:pt x="1" y="1"/>
                    <a:pt x="1" y="0"/>
                    <a:pt x="1" y="1"/>
                  </a:cubicBezTo>
                  <a:cubicBezTo>
                    <a:pt x="0" y="1"/>
                    <a:pt x="0" y="1"/>
                    <a:pt x="0" y="1"/>
                  </a:cubicBezTo>
                  <a:cubicBezTo>
                    <a:pt x="0" y="2"/>
                    <a:pt x="0" y="2"/>
                    <a:pt x="0" y="2"/>
                  </a:cubicBezTo>
                  <a:cubicBezTo>
                    <a:pt x="5" y="14"/>
                    <a:pt x="5" y="14"/>
                    <a:pt x="5" y="14"/>
                  </a:cubicBezTo>
                  <a:cubicBezTo>
                    <a:pt x="6" y="15"/>
                    <a:pt x="6" y="15"/>
                    <a:pt x="6" y="15"/>
                  </a:cubicBezTo>
                  <a:cubicBezTo>
                    <a:pt x="6" y="14"/>
                    <a:pt x="6" y="14"/>
                    <a:pt x="6" y="14"/>
                  </a:cubicBezTo>
                  <a:cubicBezTo>
                    <a:pt x="1" y="1"/>
                    <a:pt x="1" y="1"/>
                    <a:pt x="1" y="1"/>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5" name="CustomShape 60"/>
            <p:cNvSpPr/>
            <p:nvPr/>
          </p:nvSpPr>
          <p:spPr>
            <a:xfrm>
              <a:off x="10582560" y="5609160"/>
              <a:ext cx="101880" cy="113400"/>
            </a:xfrm>
            <a:custGeom>
              <a:avLst/>
              <a:gdLst/>
              <a:ahLst/>
              <a:cxnLst/>
              <a:rect l="l" t="t" r="r" b="b"/>
              <a:pathLst>
                <a:path w="27" h="30">
                  <a:moveTo>
                    <a:pt x="3" y="0"/>
                  </a:moveTo>
                  <a:lnTo>
                    <a:pt x="0" y="0"/>
                  </a:lnTo>
                  <a:lnTo>
                    <a:pt x="0" y="3"/>
                  </a:lnTo>
                  <a:lnTo>
                    <a:pt x="0" y="3"/>
                  </a:lnTo>
                  <a:lnTo>
                    <a:pt x="24" y="30"/>
                  </a:lnTo>
                  <a:lnTo>
                    <a:pt x="27" y="30"/>
                  </a:lnTo>
                  <a:lnTo>
                    <a:pt x="24" y="27"/>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6" name="CustomShape 61"/>
            <p:cNvSpPr/>
            <p:nvPr/>
          </p:nvSpPr>
          <p:spPr>
            <a:xfrm>
              <a:off x="10665720" y="5450040"/>
              <a:ext cx="120960" cy="79200"/>
            </a:xfrm>
            <a:custGeom>
              <a:avLst/>
              <a:gdLst/>
              <a:ahLst/>
              <a:cxnLst/>
              <a:rect l="l" t="t" r="r" b="b"/>
              <a:pathLst>
                <a:path w="12" h="8">
                  <a:moveTo>
                    <a:pt x="1" y="0"/>
                  </a:moveTo>
                  <a:cubicBezTo>
                    <a:pt x="0" y="0"/>
                    <a:pt x="0" y="0"/>
                    <a:pt x="0" y="1"/>
                  </a:cubicBezTo>
                  <a:cubicBezTo>
                    <a:pt x="0" y="1"/>
                    <a:pt x="0" y="1"/>
                    <a:pt x="0" y="1"/>
                  </a:cubicBezTo>
                  <a:cubicBezTo>
                    <a:pt x="0" y="2"/>
                    <a:pt x="0" y="2"/>
                    <a:pt x="0" y="2"/>
                  </a:cubicBezTo>
                  <a:cubicBezTo>
                    <a:pt x="11" y="8"/>
                    <a:pt x="11" y="8"/>
                    <a:pt x="11" y="8"/>
                  </a:cubicBezTo>
                  <a:cubicBezTo>
                    <a:pt x="11" y="8"/>
                    <a:pt x="12" y="7"/>
                    <a:pt x="12" y="7"/>
                  </a:cubicBezTo>
                  <a:cubicBezTo>
                    <a:pt x="12" y="7"/>
                    <a:pt x="12" y="6"/>
                    <a:pt x="11" y="6"/>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7" name="CustomShape 62"/>
            <p:cNvSpPr/>
            <p:nvPr/>
          </p:nvSpPr>
          <p:spPr>
            <a:xfrm>
              <a:off x="10703520" y="5256720"/>
              <a:ext cx="132120" cy="29880"/>
            </a:xfrm>
            <a:custGeom>
              <a:avLst/>
              <a:gdLst/>
              <a:ahLst/>
              <a:cxnLst/>
              <a:rect l="l" t="t" r="r" b="b"/>
              <a:pathLst>
                <a:path w="13" h="3">
                  <a:moveTo>
                    <a:pt x="13" y="2"/>
                  </a:moveTo>
                  <a:cubicBezTo>
                    <a:pt x="1" y="0"/>
                    <a:pt x="1" y="0"/>
                    <a:pt x="1" y="0"/>
                  </a:cubicBezTo>
                  <a:cubicBezTo>
                    <a:pt x="0" y="0"/>
                    <a:pt x="0" y="1"/>
                    <a:pt x="0" y="1"/>
                  </a:cubicBezTo>
                  <a:cubicBezTo>
                    <a:pt x="0" y="1"/>
                    <a:pt x="0" y="1"/>
                    <a:pt x="0" y="1"/>
                  </a:cubicBezTo>
                  <a:cubicBezTo>
                    <a:pt x="0" y="1"/>
                    <a:pt x="0" y="2"/>
                    <a:pt x="1" y="2"/>
                  </a:cubicBezTo>
                  <a:cubicBezTo>
                    <a:pt x="12" y="3"/>
                    <a:pt x="12" y="3"/>
                    <a:pt x="12" y="3"/>
                  </a:cubicBezTo>
                  <a:cubicBezTo>
                    <a:pt x="13" y="3"/>
                    <a:pt x="13" y="3"/>
                    <a:pt x="13" y="3"/>
                  </a:cubicBezTo>
                  <a:cubicBezTo>
                    <a:pt x="13" y="2"/>
                    <a:pt x="13" y="2"/>
                    <a:pt x="13" y="2"/>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8" name="CustomShape 63"/>
            <p:cNvSpPr/>
            <p:nvPr/>
          </p:nvSpPr>
          <p:spPr>
            <a:xfrm>
              <a:off x="10514160" y="4465080"/>
              <a:ext cx="128520" cy="204120"/>
            </a:xfrm>
            <a:custGeom>
              <a:avLst/>
              <a:gdLst/>
              <a:ahLst/>
              <a:cxnLst/>
              <a:rect l="l" t="t" r="r" b="b"/>
              <a:pathLst>
                <a:path w="34" h="54">
                  <a:moveTo>
                    <a:pt x="34" y="0"/>
                  </a:moveTo>
                  <a:lnTo>
                    <a:pt x="0" y="49"/>
                  </a:lnTo>
                  <a:lnTo>
                    <a:pt x="0" y="51"/>
                  </a:lnTo>
                  <a:lnTo>
                    <a:pt x="2" y="54"/>
                  </a:lnTo>
                  <a:lnTo>
                    <a:pt x="2" y="51"/>
                  </a:lnTo>
                  <a:lnTo>
                    <a:pt x="34" y="3"/>
                  </a:lnTo>
                  <a:lnTo>
                    <a:pt x="34" y="0"/>
                  </a:lnTo>
                  <a:lnTo>
                    <a:pt x="34" y="0"/>
                  </a:lnTo>
                  <a:lnTo>
                    <a:pt x="34"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69" name="CustomShape 64"/>
            <p:cNvSpPr/>
            <p:nvPr/>
          </p:nvSpPr>
          <p:spPr>
            <a:xfrm>
              <a:off x="10623960" y="4658040"/>
              <a:ext cx="181440" cy="151200"/>
            </a:xfrm>
            <a:custGeom>
              <a:avLst/>
              <a:gdLst/>
              <a:ahLst/>
              <a:cxnLst/>
              <a:rect l="l" t="t" r="r" b="b"/>
              <a:pathLst>
                <a:path w="18" h="15">
                  <a:moveTo>
                    <a:pt x="17" y="0"/>
                  </a:moveTo>
                  <a:cubicBezTo>
                    <a:pt x="0" y="13"/>
                    <a:pt x="0" y="13"/>
                    <a:pt x="0" y="13"/>
                  </a:cubicBezTo>
                  <a:cubicBezTo>
                    <a:pt x="0" y="14"/>
                    <a:pt x="0" y="14"/>
                    <a:pt x="0" y="14"/>
                  </a:cubicBezTo>
                  <a:cubicBezTo>
                    <a:pt x="0" y="14"/>
                    <a:pt x="0" y="14"/>
                    <a:pt x="0" y="14"/>
                  </a:cubicBezTo>
                  <a:cubicBezTo>
                    <a:pt x="0" y="15"/>
                    <a:pt x="0" y="15"/>
                    <a:pt x="0" y="14"/>
                  </a:cubicBezTo>
                  <a:cubicBezTo>
                    <a:pt x="17" y="2"/>
                    <a:pt x="17" y="2"/>
                    <a:pt x="17" y="2"/>
                  </a:cubicBezTo>
                  <a:cubicBezTo>
                    <a:pt x="18" y="2"/>
                    <a:pt x="18" y="1"/>
                    <a:pt x="18" y="1"/>
                  </a:cubicBezTo>
                  <a:cubicBezTo>
                    <a:pt x="18" y="0"/>
                    <a:pt x="17" y="0"/>
                    <a:pt x="17"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0" name="CustomShape 65"/>
            <p:cNvSpPr/>
            <p:nvPr/>
          </p:nvSpPr>
          <p:spPr>
            <a:xfrm>
              <a:off x="10684800" y="4893120"/>
              <a:ext cx="211680" cy="90720"/>
            </a:xfrm>
            <a:custGeom>
              <a:avLst/>
              <a:gdLst/>
              <a:ahLst/>
              <a:cxnLst/>
              <a:rect l="l" t="t" r="r" b="b"/>
              <a:pathLst>
                <a:path w="21" h="9">
                  <a:moveTo>
                    <a:pt x="20" y="0"/>
                  </a:moveTo>
                  <a:cubicBezTo>
                    <a:pt x="1" y="7"/>
                    <a:pt x="1" y="7"/>
                    <a:pt x="1" y="7"/>
                  </a:cubicBezTo>
                  <a:cubicBezTo>
                    <a:pt x="0" y="8"/>
                    <a:pt x="0" y="8"/>
                    <a:pt x="0" y="8"/>
                  </a:cubicBezTo>
                  <a:cubicBezTo>
                    <a:pt x="0" y="8"/>
                    <a:pt x="0" y="8"/>
                    <a:pt x="0" y="8"/>
                  </a:cubicBezTo>
                  <a:cubicBezTo>
                    <a:pt x="1" y="8"/>
                    <a:pt x="1" y="9"/>
                    <a:pt x="1" y="8"/>
                  </a:cubicBezTo>
                  <a:cubicBezTo>
                    <a:pt x="21" y="2"/>
                    <a:pt x="21" y="2"/>
                    <a:pt x="21" y="2"/>
                  </a:cubicBezTo>
                  <a:cubicBezTo>
                    <a:pt x="21" y="2"/>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1" name="CustomShape 66"/>
            <p:cNvSpPr/>
            <p:nvPr/>
          </p:nvSpPr>
          <p:spPr>
            <a:xfrm>
              <a:off x="10453680" y="4476240"/>
              <a:ext cx="60120" cy="143640"/>
            </a:xfrm>
            <a:custGeom>
              <a:avLst/>
              <a:gdLst/>
              <a:ahLst/>
              <a:cxnLst/>
              <a:rect l="l" t="t" r="r" b="b"/>
              <a:pathLst>
                <a:path w="6" h="14">
                  <a:moveTo>
                    <a:pt x="5" y="0"/>
                  </a:moveTo>
                  <a:cubicBezTo>
                    <a:pt x="0" y="13"/>
                    <a:pt x="0" y="13"/>
                    <a:pt x="0" y="13"/>
                  </a:cubicBezTo>
                  <a:cubicBezTo>
                    <a:pt x="0" y="13"/>
                    <a:pt x="0" y="13"/>
                    <a:pt x="0" y="13"/>
                  </a:cubicBezTo>
                  <a:cubicBezTo>
                    <a:pt x="0" y="14"/>
                    <a:pt x="0" y="14"/>
                    <a:pt x="0" y="14"/>
                  </a:cubicBezTo>
                  <a:cubicBezTo>
                    <a:pt x="1" y="14"/>
                    <a:pt x="1" y="14"/>
                    <a:pt x="1" y="14"/>
                  </a:cubicBezTo>
                  <a:cubicBezTo>
                    <a:pt x="6" y="1"/>
                    <a:pt x="6" y="1"/>
                    <a:pt x="6" y="1"/>
                  </a:cubicBezTo>
                  <a:cubicBezTo>
                    <a:pt x="6" y="0"/>
                    <a:pt x="6" y="0"/>
                    <a:pt x="5" y="0"/>
                  </a:cubicBezTo>
                  <a:cubicBezTo>
                    <a:pt x="5" y="0"/>
                    <a:pt x="5" y="0"/>
                    <a:pt x="5"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2" name="CustomShape 67"/>
            <p:cNvSpPr/>
            <p:nvPr/>
          </p:nvSpPr>
          <p:spPr>
            <a:xfrm>
              <a:off x="10575000" y="4620240"/>
              <a:ext cx="90720" cy="109440"/>
            </a:xfrm>
            <a:custGeom>
              <a:avLst/>
              <a:gdLst/>
              <a:ahLst/>
              <a:cxnLst/>
              <a:rect l="l" t="t" r="r" b="b"/>
              <a:pathLst>
                <a:path w="24" h="29">
                  <a:moveTo>
                    <a:pt x="21" y="0"/>
                  </a:moveTo>
                  <a:lnTo>
                    <a:pt x="0" y="26"/>
                  </a:lnTo>
                  <a:lnTo>
                    <a:pt x="0" y="26"/>
                  </a:lnTo>
                  <a:lnTo>
                    <a:pt x="0" y="29"/>
                  </a:lnTo>
                  <a:lnTo>
                    <a:pt x="2" y="29"/>
                  </a:lnTo>
                  <a:lnTo>
                    <a:pt x="24" y="5"/>
                  </a:lnTo>
                  <a:lnTo>
                    <a:pt x="24" y="0"/>
                  </a:lnTo>
                  <a:lnTo>
                    <a:pt x="21" y="0"/>
                  </a:lnTo>
                  <a:lnTo>
                    <a:pt x="21"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3" name="CustomShape 68"/>
            <p:cNvSpPr/>
            <p:nvPr/>
          </p:nvSpPr>
          <p:spPr>
            <a:xfrm>
              <a:off x="10654560" y="4809600"/>
              <a:ext cx="120960" cy="83160"/>
            </a:xfrm>
            <a:custGeom>
              <a:avLst/>
              <a:gdLst/>
              <a:ahLst/>
              <a:cxnLst/>
              <a:rect l="l" t="t" r="r" b="b"/>
              <a:pathLst>
                <a:path w="12" h="8">
                  <a:moveTo>
                    <a:pt x="11" y="0"/>
                  </a:moveTo>
                  <a:cubicBezTo>
                    <a:pt x="0" y="6"/>
                    <a:pt x="0" y="6"/>
                    <a:pt x="0" y="6"/>
                  </a:cubicBezTo>
                  <a:cubicBezTo>
                    <a:pt x="0" y="7"/>
                    <a:pt x="0" y="7"/>
                    <a:pt x="0" y="7"/>
                  </a:cubicBezTo>
                  <a:cubicBezTo>
                    <a:pt x="0" y="7"/>
                    <a:pt x="0" y="7"/>
                    <a:pt x="0" y="7"/>
                  </a:cubicBezTo>
                  <a:cubicBezTo>
                    <a:pt x="0" y="8"/>
                    <a:pt x="1" y="8"/>
                    <a:pt x="1" y="8"/>
                  </a:cubicBezTo>
                  <a:cubicBezTo>
                    <a:pt x="12" y="2"/>
                    <a:pt x="12" y="2"/>
                    <a:pt x="12" y="2"/>
                  </a:cubicBezTo>
                  <a:cubicBezTo>
                    <a:pt x="12" y="2"/>
                    <a:pt x="12" y="1"/>
                    <a:pt x="12" y="1"/>
                  </a:cubicBezTo>
                  <a:cubicBezTo>
                    <a:pt x="12" y="0"/>
                    <a:pt x="11" y="0"/>
                    <a:pt x="11"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4" name="CustomShape 69"/>
            <p:cNvSpPr/>
            <p:nvPr/>
          </p:nvSpPr>
          <p:spPr>
            <a:xfrm>
              <a:off x="10703520" y="5044680"/>
              <a:ext cx="132120" cy="37440"/>
            </a:xfrm>
            <a:custGeom>
              <a:avLst/>
              <a:gdLst/>
              <a:ahLst/>
              <a:cxnLst/>
              <a:rect l="l" t="t" r="r" b="b"/>
              <a:pathLst>
                <a:path w="13" h="4">
                  <a:moveTo>
                    <a:pt x="12" y="0"/>
                  </a:moveTo>
                  <a:cubicBezTo>
                    <a:pt x="0" y="2"/>
                    <a:pt x="0" y="2"/>
                    <a:pt x="0" y="2"/>
                  </a:cubicBezTo>
                  <a:cubicBezTo>
                    <a:pt x="0" y="2"/>
                    <a:pt x="0" y="3"/>
                    <a:pt x="0" y="3"/>
                  </a:cubicBezTo>
                  <a:cubicBezTo>
                    <a:pt x="0" y="3"/>
                    <a:pt x="0" y="3"/>
                    <a:pt x="0" y="3"/>
                  </a:cubicBezTo>
                  <a:cubicBezTo>
                    <a:pt x="0" y="3"/>
                    <a:pt x="0" y="4"/>
                    <a:pt x="1" y="4"/>
                  </a:cubicBezTo>
                  <a:cubicBezTo>
                    <a:pt x="12" y="2"/>
                    <a:pt x="12" y="2"/>
                    <a:pt x="12" y="2"/>
                  </a:cubicBezTo>
                  <a:cubicBezTo>
                    <a:pt x="13" y="2"/>
                    <a:pt x="13" y="2"/>
                    <a:pt x="13" y="1"/>
                  </a:cubicBezTo>
                  <a:cubicBezTo>
                    <a:pt x="13" y="1"/>
                    <a:pt x="12" y="0"/>
                    <a:pt x="12"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5" name="CustomShape 70"/>
            <p:cNvSpPr/>
            <p:nvPr/>
          </p:nvSpPr>
          <p:spPr>
            <a:xfrm>
              <a:off x="10461240" y="5014440"/>
              <a:ext cx="60120" cy="302760"/>
            </a:xfrm>
            <a:custGeom>
              <a:avLst/>
              <a:gdLst/>
              <a:ahLst/>
              <a:cxnLst/>
              <a:rect l="l" t="t" r="r" b="b"/>
              <a:pathLst>
                <a:path w="6" h="30">
                  <a:moveTo>
                    <a:pt x="3" y="0"/>
                  </a:moveTo>
                  <a:cubicBezTo>
                    <a:pt x="3" y="0"/>
                    <a:pt x="3" y="0"/>
                    <a:pt x="3" y="0"/>
                  </a:cubicBezTo>
                  <a:cubicBezTo>
                    <a:pt x="2" y="0"/>
                    <a:pt x="0" y="2"/>
                    <a:pt x="0" y="3"/>
                  </a:cubicBezTo>
                  <a:cubicBezTo>
                    <a:pt x="0" y="26"/>
                    <a:pt x="0" y="26"/>
                    <a:pt x="0" y="26"/>
                  </a:cubicBezTo>
                  <a:cubicBezTo>
                    <a:pt x="0" y="28"/>
                    <a:pt x="2" y="30"/>
                    <a:pt x="3" y="30"/>
                  </a:cubicBezTo>
                  <a:cubicBezTo>
                    <a:pt x="3" y="30"/>
                    <a:pt x="3" y="30"/>
                    <a:pt x="3" y="30"/>
                  </a:cubicBezTo>
                  <a:cubicBezTo>
                    <a:pt x="5" y="30"/>
                    <a:pt x="6" y="28"/>
                    <a:pt x="6" y="26"/>
                  </a:cubicBezTo>
                  <a:cubicBezTo>
                    <a:pt x="6" y="3"/>
                    <a:pt x="6" y="3"/>
                    <a:pt x="6" y="3"/>
                  </a:cubicBezTo>
                  <a:cubicBezTo>
                    <a:pt x="6" y="2"/>
                    <a:pt x="5" y="0"/>
                    <a:pt x="3" y="0"/>
                  </a:cubicBezTo>
                  <a:close/>
                </a:path>
              </a:pathLst>
            </a:custGeom>
            <a:solidFill>
              <a:srgbClr val="27272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6" name="CustomShape 71"/>
            <p:cNvSpPr/>
            <p:nvPr/>
          </p:nvSpPr>
          <p:spPr>
            <a:xfrm>
              <a:off x="10017720" y="4832640"/>
              <a:ext cx="473400" cy="666720"/>
            </a:xfrm>
            <a:custGeom>
              <a:avLst/>
              <a:gdLst/>
              <a:ahLst/>
              <a:cxnLst/>
              <a:rect l="l" t="t" r="r" b="b"/>
              <a:pathLst>
                <a:path w="47" h="66">
                  <a:moveTo>
                    <a:pt x="24" y="0"/>
                  </a:moveTo>
                  <a:cubicBezTo>
                    <a:pt x="24" y="0"/>
                    <a:pt x="24" y="0"/>
                    <a:pt x="24" y="0"/>
                  </a:cubicBezTo>
                  <a:cubicBezTo>
                    <a:pt x="11" y="0"/>
                    <a:pt x="0" y="11"/>
                    <a:pt x="0" y="24"/>
                  </a:cubicBezTo>
                  <a:cubicBezTo>
                    <a:pt x="0" y="42"/>
                    <a:pt x="0" y="42"/>
                    <a:pt x="0" y="42"/>
                  </a:cubicBezTo>
                  <a:cubicBezTo>
                    <a:pt x="0" y="55"/>
                    <a:pt x="11" y="66"/>
                    <a:pt x="24" y="66"/>
                  </a:cubicBezTo>
                  <a:cubicBezTo>
                    <a:pt x="24" y="66"/>
                    <a:pt x="24" y="66"/>
                    <a:pt x="24" y="66"/>
                  </a:cubicBezTo>
                  <a:cubicBezTo>
                    <a:pt x="37" y="66"/>
                    <a:pt x="47" y="55"/>
                    <a:pt x="47" y="42"/>
                  </a:cubicBezTo>
                  <a:cubicBezTo>
                    <a:pt x="47" y="24"/>
                    <a:pt x="47" y="24"/>
                    <a:pt x="47" y="24"/>
                  </a:cubicBezTo>
                  <a:cubicBezTo>
                    <a:pt x="47" y="11"/>
                    <a:pt x="37" y="0"/>
                    <a:pt x="24" y="0"/>
                  </a:cubicBezTo>
                  <a:close/>
                </a:path>
              </a:pathLst>
            </a:custGeom>
            <a:solidFill>
              <a:srgbClr val="505E66"/>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7" name="CustomShape 72"/>
            <p:cNvSpPr/>
            <p:nvPr/>
          </p:nvSpPr>
          <p:spPr>
            <a:xfrm>
              <a:off x="8699040" y="5518440"/>
              <a:ext cx="609840" cy="882360"/>
            </a:xfrm>
            <a:custGeom>
              <a:avLst/>
              <a:gdLst/>
              <a:ahLst/>
              <a:cxnLst/>
              <a:rect l="l" t="t" r="r" b="b"/>
              <a:pathLst>
                <a:path w="60" h="87">
                  <a:moveTo>
                    <a:pt x="30" y="0"/>
                  </a:moveTo>
                  <a:cubicBezTo>
                    <a:pt x="0" y="13"/>
                    <a:pt x="0" y="13"/>
                    <a:pt x="0" y="13"/>
                  </a:cubicBezTo>
                  <a:cubicBezTo>
                    <a:pt x="27" y="75"/>
                    <a:pt x="27" y="75"/>
                    <a:pt x="27" y="75"/>
                  </a:cubicBezTo>
                  <a:cubicBezTo>
                    <a:pt x="30" y="83"/>
                    <a:pt x="40" y="87"/>
                    <a:pt x="48" y="84"/>
                  </a:cubicBezTo>
                  <a:cubicBezTo>
                    <a:pt x="48" y="83"/>
                    <a:pt x="48" y="83"/>
                    <a:pt x="48" y="83"/>
                  </a:cubicBezTo>
                  <a:cubicBezTo>
                    <a:pt x="56" y="80"/>
                    <a:pt x="60" y="70"/>
                    <a:pt x="56" y="62"/>
                  </a:cubicBezTo>
                  <a:cubicBezTo>
                    <a:pt x="30" y="0"/>
                    <a:pt x="30" y="0"/>
                    <a:pt x="30" y="0"/>
                  </a:cubicBezTo>
                  <a:close/>
                </a:path>
              </a:pathLst>
            </a:custGeom>
            <a:solidFill>
              <a:srgbClr val="39393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8" name="CustomShape 73"/>
            <p:cNvSpPr/>
            <p:nvPr/>
          </p:nvSpPr>
          <p:spPr>
            <a:xfrm>
              <a:off x="8699040" y="5609160"/>
              <a:ext cx="579240" cy="791640"/>
            </a:xfrm>
            <a:custGeom>
              <a:avLst/>
              <a:gdLst/>
              <a:ahLst/>
              <a:cxnLst/>
              <a:rect l="l" t="t" r="r" b="b"/>
              <a:pathLst>
                <a:path w="57" h="78">
                  <a:moveTo>
                    <a:pt x="53" y="66"/>
                  </a:moveTo>
                  <a:cubicBezTo>
                    <a:pt x="45" y="69"/>
                    <a:pt x="36" y="65"/>
                    <a:pt x="32" y="57"/>
                  </a:cubicBezTo>
                  <a:cubicBezTo>
                    <a:pt x="8" y="0"/>
                    <a:pt x="8" y="0"/>
                    <a:pt x="8" y="0"/>
                  </a:cubicBezTo>
                  <a:cubicBezTo>
                    <a:pt x="0" y="4"/>
                    <a:pt x="0" y="4"/>
                    <a:pt x="0" y="4"/>
                  </a:cubicBezTo>
                  <a:cubicBezTo>
                    <a:pt x="27" y="66"/>
                    <a:pt x="27" y="66"/>
                    <a:pt x="27" y="66"/>
                  </a:cubicBezTo>
                  <a:cubicBezTo>
                    <a:pt x="30" y="74"/>
                    <a:pt x="40" y="78"/>
                    <a:pt x="48" y="75"/>
                  </a:cubicBezTo>
                  <a:cubicBezTo>
                    <a:pt x="48" y="74"/>
                    <a:pt x="48" y="74"/>
                    <a:pt x="48" y="74"/>
                  </a:cubicBezTo>
                  <a:cubicBezTo>
                    <a:pt x="53" y="72"/>
                    <a:pt x="56" y="68"/>
                    <a:pt x="57" y="63"/>
                  </a:cubicBezTo>
                  <a:cubicBezTo>
                    <a:pt x="56" y="64"/>
                    <a:pt x="55" y="65"/>
                    <a:pt x="54" y="66"/>
                  </a:cubicBezTo>
                  <a:cubicBezTo>
                    <a:pt x="53" y="66"/>
                    <a:pt x="53" y="66"/>
                    <a:pt x="53" y="66"/>
                  </a:cubicBezTo>
                  <a:close/>
                </a:path>
              </a:pathLst>
            </a:custGeom>
            <a:solidFill>
              <a:srgbClr val="27272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79" name="CustomShape 74"/>
            <p:cNvSpPr/>
            <p:nvPr/>
          </p:nvSpPr>
          <p:spPr>
            <a:xfrm>
              <a:off x="8559000" y="5499360"/>
              <a:ext cx="514800" cy="242280"/>
            </a:xfrm>
            <a:custGeom>
              <a:avLst/>
              <a:gdLst/>
              <a:ahLst/>
              <a:cxnLst/>
              <a:rect l="l" t="t" r="r" b="b"/>
              <a:pathLst>
                <a:path w="136" h="64">
                  <a:moveTo>
                    <a:pt x="32" y="64"/>
                  </a:moveTo>
                  <a:lnTo>
                    <a:pt x="136" y="21"/>
                  </a:lnTo>
                  <a:lnTo>
                    <a:pt x="136" y="0"/>
                  </a:lnTo>
                  <a:lnTo>
                    <a:pt x="0" y="0"/>
                  </a:lnTo>
                  <a:lnTo>
                    <a:pt x="32" y="64"/>
                  </a:lnTo>
                  <a:lnTo>
                    <a:pt x="32" y="64"/>
                  </a:lnTo>
                  <a:close/>
                </a:path>
              </a:pathLst>
            </a:custGeom>
            <a:solidFill>
              <a:srgbClr val="27272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0" name="CustomShape 75"/>
            <p:cNvSpPr/>
            <p:nvPr/>
          </p:nvSpPr>
          <p:spPr>
            <a:xfrm>
              <a:off x="8255880" y="4832640"/>
              <a:ext cx="867240" cy="666720"/>
            </a:xfrm>
            <a:custGeom>
              <a:avLst/>
              <a:gdLst/>
              <a:ahLst/>
              <a:cxnLst/>
              <a:rect l="l" t="t" r="r" b="b"/>
              <a:pathLst>
                <a:path w="86" h="66">
                  <a:moveTo>
                    <a:pt x="0" y="33"/>
                  </a:moveTo>
                  <a:cubicBezTo>
                    <a:pt x="0" y="51"/>
                    <a:pt x="15" y="66"/>
                    <a:pt x="33" y="66"/>
                  </a:cubicBezTo>
                  <a:cubicBezTo>
                    <a:pt x="86" y="66"/>
                    <a:pt x="86" y="66"/>
                    <a:pt x="86" y="66"/>
                  </a:cubicBezTo>
                  <a:cubicBezTo>
                    <a:pt x="86" y="0"/>
                    <a:pt x="86" y="0"/>
                    <a:pt x="86" y="0"/>
                  </a:cubicBezTo>
                  <a:cubicBezTo>
                    <a:pt x="33" y="0"/>
                    <a:pt x="33" y="0"/>
                    <a:pt x="33" y="0"/>
                  </a:cubicBezTo>
                  <a:cubicBezTo>
                    <a:pt x="15" y="0"/>
                    <a:pt x="0" y="15"/>
                    <a:pt x="0" y="33"/>
                  </a:cubicBezTo>
                  <a:close/>
                </a:path>
              </a:pathLst>
            </a:custGeom>
            <a:solidFill>
              <a:srgbClr val="39393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1" name="CustomShape 76"/>
            <p:cNvSpPr/>
            <p:nvPr/>
          </p:nvSpPr>
          <p:spPr>
            <a:xfrm>
              <a:off x="8467920" y="4923360"/>
              <a:ext cx="586800" cy="200520"/>
            </a:xfrm>
            <a:custGeom>
              <a:avLst/>
              <a:gdLst/>
              <a:ahLst/>
              <a:cxnLst/>
              <a:rect l="l" t="t" r="r" b="b"/>
              <a:pathLst>
                <a:path w="58" h="20">
                  <a:moveTo>
                    <a:pt x="48" y="0"/>
                  </a:moveTo>
                  <a:cubicBezTo>
                    <a:pt x="10" y="0"/>
                    <a:pt x="10" y="0"/>
                    <a:pt x="10" y="0"/>
                  </a:cubicBezTo>
                  <a:cubicBezTo>
                    <a:pt x="5" y="0"/>
                    <a:pt x="0" y="5"/>
                    <a:pt x="0" y="10"/>
                  </a:cubicBezTo>
                  <a:cubicBezTo>
                    <a:pt x="0" y="15"/>
                    <a:pt x="5" y="20"/>
                    <a:pt x="10" y="20"/>
                  </a:cubicBezTo>
                  <a:cubicBezTo>
                    <a:pt x="48" y="20"/>
                    <a:pt x="48" y="20"/>
                    <a:pt x="48" y="20"/>
                  </a:cubicBezTo>
                  <a:cubicBezTo>
                    <a:pt x="53" y="20"/>
                    <a:pt x="58" y="15"/>
                    <a:pt x="58" y="10"/>
                  </a:cubicBezTo>
                  <a:cubicBezTo>
                    <a:pt x="58" y="5"/>
                    <a:pt x="53" y="0"/>
                    <a:pt x="48" y="0"/>
                  </a:cubicBezTo>
                  <a:close/>
                </a:path>
              </a:pathLst>
            </a:custGeom>
            <a:solidFill>
              <a:srgbClr val="505E66"/>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2" name="CustomShape 77"/>
            <p:cNvSpPr/>
            <p:nvPr/>
          </p:nvSpPr>
          <p:spPr>
            <a:xfrm>
              <a:off x="9123480" y="4374000"/>
              <a:ext cx="1113840" cy="1579680"/>
            </a:xfrm>
            <a:custGeom>
              <a:avLst/>
              <a:gdLst/>
              <a:ahLst/>
              <a:cxnLst/>
              <a:rect l="l" t="t" r="r" b="b"/>
              <a:pathLst>
                <a:path w="110" h="156">
                  <a:moveTo>
                    <a:pt x="0" y="47"/>
                  </a:moveTo>
                  <a:cubicBezTo>
                    <a:pt x="0" y="78"/>
                    <a:pt x="0" y="78"/>
                    <a:pt x="0" y="78"/>
                  </a:cubicBezTo>
                  <a:cubicBezTo>
                    <a:pt x="0" y="109"/>
                    <a:pt x="0" y="109"/>
                    <a:pt x="0" y="109"/>
                  </a:cubicBezTo>
                  <a:cubicBezTo>
                    <a:pt x="0" y="109"/>
                    <a:pt x="23" y="114"/>
                    <a:pt x="51" y="124"/>
                  </a:cubicBezTo>
                  <a:cubicBezTo>
                    <a:pt x="86" y="135"/>
                    <a:pt x="110" y="156"/>
                    <a:pt x="110" y="156"/>
                  </a:cubicBezTo>
                  <a:cubicBezTo>
                    <a:pt x="110" y="78"/>
                    <a:pt x="110" y="78"/>
                    <a:pt x="110" y="78"/>
                  </a:cubicBezTo>
                  <a:cubicBezTo>
                    <a:pt x="110" y="0"/>
                    <a:pt x="110" y="0"/>
                    <a:pt x="110" y="0"/>
                  </a:cubicBezTo>
                  <a:cubicBezTo>
                    <a:pt x="110" y="0"/>
                    <a:pt x="86" y="21"/>
                    <a:pt x="51" y="32"/>
                  </a:cubicBezTo>
                  <a:cubicBezTo>
                    <a:pt x="23" y="42"/>
                    <a:pt x="0" y="47"/>
                    <a:pt x="0" y="47"/>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3" name="CustomShape 78"/>
            <p:cNvSpPr/>
            <p:nvPr/>
          </p:nvSpPr>
          <p:spPr>
            <a:xfrm>
              <a:off x="10237680" y="4305960"/>
              <a:ext cx="113400" cy="1708560"/>
            </a:xfrm>
            <a:custGeom>
              <a:avLst/>
              <a:gdLst/>
              <a:ahLst/>
              <a:cxnLst/>
              <a:rect l="l" t="t" r="r" b="b"/>
              <a:pathLst>
                <a:path w="11" h="169">
                  <a:moveTo>
                    <a:pt x="6" y="0"/>
                  </a:moveTo>
                  <a:cubicBezTo>
                    <a:pt x="2" y="0"/>
                    <a:pt x="0" y="2"/>
                    <a:pt x="0" y="6"/>
                  </a:cubicBezTo>
                  <a:cubicBezTo>
                    <a:pt x="0" y="163"/>
                    <a:pt x="0" y="163"/>
                    <a:pt x="0" y="163"/>
                  </a:cubicBezTo>
                  <a:cubicBezTo>
                    <a:pt x="0" y="166"/>
                    <a:pt x="2" y="169"/>
                    <a:pt x="6" y="169"/>
                  </a:cubicBezTo>
                  <a:cubicBezTo>
                    <a:pt x="9" y="169"/>
                    <a:pt x="11" y="166"/>
                    <a:pt x="11" y="163"/>
                  </a:cubicBezTo>
                  <a:cubicBezTo>
                    <a:pt x="11" y="6"/>
                    <a:pt x="11" y="6"/>
                    <a:pt x="11" y="6"/>
                  </a:cubicBezTo>
                  <a:cubicBezTo>
                    <a:pt x="11" y="2"/>
                    <a:pt x="9" y="0"/>
                    <a:pt x="6" y="0"/>
                  </a:cubicBezTo>
                  <a:close/>
                </a:path>
              </a:pathLst>
            </a:custGeom>
            <a:solidFill>
              <a:srgbClr val="FFAA5C"/>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84" name="CustomShape 79"/>
            <p:cNvSpPr/>
            <p:nvPr/>
          </p:nvSpPr>
          <p:spPr>
            <a:xfrm>
              <a:off x="9123480" y="4790880"/>
              <a:ext cx="1113840" cy="1162800"/>
            </a:xfrm>
            <a:custGeom>
              <a:avLst/>
              <a:gdLst/>
              <a:ahLst/>
              <a:cxnLst/>
              <a:rect l="l" t="t" r="r" b="b"/>
              <a:pathLst>
                <a:path w="110" h="115">
                  <a:moveTo>
                    <a:pt x="41" y="59"/>
                  </a:moveTo>
                  <a:cubicBezTo>
                    <a:pt x="0" y="49"/>
                    <a:pt x="0" y="49"/>
                    <a:pt x="0" y="49"/>
                  </a:cubicBezTo>
                  <a:cubicBezTo>
                    <a:pt x="0" y="68"/>
                    <a:pt x="0" y="68"/>
                    <a:pt x="0" y="68"/>
                  </a:cubicBezTo>
                  <a:cubicBezTo>
                    <a:pt x="0" y="68"/>
                    <a:pt x="23" y="73"/>
                    <a:pt x="51" y="83"/>
                  </a:cubicBezTo>
                  <a:cubicBezTo>
                    <a:pt x="86" y="94"/>
                    <a:pt x="110" y="115"/>
                    <a:pt x="110" y="115"/>
                  </a:cubicBezTo>
                  <a:cubicBezTo>
                    <a:pt x="110" y="0"/>
                    <a:pt x="110" y="0"/>
                    <a:pt x="110" y="0"/>
                  </a:cubicBezTo>
                  <a:cubicBezTo>
                    <a:pt x="107" y="16"/>
                    <a:pt x="107" y="16"/>
                    <a:pt x="107" y="16"/>
                  </a:cubicBezTo>
                  <a:cubicBezTo>
                    <a:pt x="101" y="47"/>
                    <a:pt x="71" y="66"/>
                    <a:pt x="41" y="59"/>
                  </a:cubicBez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485" name="CustomShape 80"/>
          <p:cNvSpPr/>
          <p:nvPr/>
        </p:nvSpPr>
        <p:spPr>
          <a:xfrm>
            <a:off x="4799520" y="793054"/>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5400" b="1" spc="-151" dirty="0">
                <a:solidFill>
                  <a:srgbClr val="005E89"/>
                </a:solidFill>
                <a:latin typeface="Trebuchet MS"/>
                <a:cs typeface="B Nazanin" panose="00000400000000000000" pitchFamily="2" charset="-78"/>
              </a:rPr>
              <a:t>تم 1</a:t>
            </a:r>
            <a:endParaRPr lang="en-US" sz="5400" b="0" strike="noStrike" spc="-1" dirty="0">
              <a:latin typeface="Arial"/>
              <a:cs typeface="B Nazanin" panose="00000400000000000000" pitchFamily="2" charset="-78"/>
            </a:endParaRPr>
          </a:p>
        </p:txBody>
      </p:sp>
      <p:sp>
        <p:nvSpPr>
          <p:cNvPr id="486" name="CustomShape 81"/>
          <p:cNvSpPr/>
          <p:nvPr/>
        </p:nvSpPr>
        <p:spPr>
          <a:xfrm>
            <a:off x="3376080" y="1508040"/>
            <a:ext cx="6010920" cy="10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rtl="1"/>
            <a:r>
              <a:rPr lang="fa-IR" sz="2000" spc="-1" dirty="0">
                <a:solidFill>
                  <a:srgbClr val="005E89"/>
                </a:solidFill>
                <a:latin typeface="Myriad Arabic"/>
                <a:cs typeface="B Nazanin" panose="00000400000000000000" pitchFamily="2" charset="-78"/>
              </a:rPr>
              <a:t>می توانید اطلاعات را به ستون ها تقسیم کنید.</a:t>
            </a:r>
          </a:p>
          <a:p>
            <a:pPr algn="ctr" rtl="1"/>
            <a:r>
              <a:rPr lang="fa-IR" sz="2000" spc="-1" dirty="0">
                <a:solidFill>
                  <a:srgbClr val="005E89"/>
                </a:solidFill>
                <a:latin typeface="Myriad Arabic"/>
                <a:cs typeface="B Nazanin" panose="00000400000000000000" pitchFamily="2" charset="-78"/>
              </a:rPr>
              <a:t>  "این نمونه ای از متن در دو ستون است."</a:t>
            </a:r>
            <a:endParaRPr lang="en-US" sz="2000" b="0" strike="noStrike" spc="-1" dirty="0">
              <a:latin typeface="Arial"/>
              <a:cs typeface="B Nazanin" panose="00000400000000000000" pitchFamily="2" charset="-78"/>
            </a:endParaRPr>
          </a:p>
        </p:txBody>
      </p:sp>
      <p:sp>
        <p:nvSpPr>
          <p:cNvPr id="487" name="CustomShape 82"/>
          <p:cNvSpPr/>
          <p:nvPr/>
        </p:nvSpPr>
        <p:spPr>
          <a:xfrm>
            <a:off x="4118400" y="243684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sp>
        <p:nvSpPr>
          <p:cNvPr id="488" name="CustomShape 83"/>
          <p:cNvSpPr/>
          <p:nvPr/>
        </p:nvSpPr>
        <p:spPr>
          <a:xfrm>
            <a:off x="4546439" y="2558520"/>
            <a:ext cx="5830957" cy="149126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rtl="1">
              <a:lnSpc>
                <a:spcPct val="80000"/>
              </a:lnSpc>
              <a:spcBef>
                <a:spcPts val="1800"/>
              </a:spcBef>
            </a:pPr>
            <a:r>
              <a:rPr lang="fa-IR" sz="2800" spc="-1" dirty="0">
                <a:solidFill>
                  <a:srgbClr val="FFFFFF"/>
                </a:solidFill>
                <a:latin typeface="Myriad Arabic"/>
                <a:cs typeface="B Nazanin" panose="00000400000000000000" pitchFamily="2" charset="-78"/>
              </a:rPr>
              <a:t>این یک متن نمونه است. در این پاراگراف ها ایده های مبحث 1 را خلاصه کنید. به یاد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sp>
        <p:nvSpPr>
          <p:cNvPr id="489" name="CustomShape 84"/>
          <p:cNvSpPr/>
          <p:nvPr/>
        </p:nvSpPr>
        <p:spPr>
          <a:xfrm>
            <a:off x="1457640" y="459252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sp>
        <p:nvSpPr>
          <p:cNvPr id="490" name="CustomShape 85"/>
          <p:cNvSpPr/>
          <p:nvPr/>
        </p:nvSpPr>
        <p:spPr>
          <a:xfrm>
            <a:off x="1845720" y="4701960"/>
            <a:ext cx="5815080" cy="149126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800" spc="-1" dirty="0">
                <a:solidFill>
                  <a:srgbClr val="FFFFFF"/>
                </a:solidFill>
                <a:latin typeface="Myriad Arabic"/>
                <a:cs typeface="B Nazanin" panose="00000400000000000000" pitchFamily="2" charset="-78"/>
              </a:rPr>
              <a:t>این یک متن نمونه است. در این پاراگراف ها ایده های مبحث 1 را خلاصه کنید. به یاد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5040" y="55616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sp>
        <p:nvSpPr>
          <p:cNvPr id="492"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grpSp>
        <p:nvGrpSpPr>
          <p:cNvPr id="493" name="Group 3"/>
          <p:cNvGrpSpPr/>
          <p:nvPr/>
        </p:nvGrpSpPr>
        <p:grpSpPr>
          <a:xfrm>
            <a:off x="-14760" y="5075280"/>
            <a:ext cx="5524560" cy="1807200"/>
            <a:chOff x="-14760" y="5075280"/>
            <a:chExt cx="5524560" cy="1807200"/>
          </a:xfrm>
        </p:grpSpPr>
        <p:sp>
          <p:nvSpPr>
            <p:cNvPr id="494"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5"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6"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7"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8"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499"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0"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1"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2"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503"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4"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5"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6"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7"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08"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nvGrpSpPr>
          <p:cNvPr id="509" name="Group 19"/>
          <p:cNvGrpSpPr/>
          <p:nvPr/>
        </p:nvGrpSpPr>
        <p:grpSpPr>
          <a:xfrm>
            <a:off x="5594040" y="750600"/>
            <a:ext cx="6047280" cy="5472000"/>
            <a:chOff x="5594040" y="750600"/>
            <a:chExt cx="6047280" cy="5472000"/>
          </a:xfrm>
        </p:grpSpPr>
        <p:sp>
          <p:nvSpPr>
            <p:cNvPr id="510" name="CustomShape 20"/>
            <p:cNvSpPr/>
            <p:nvPr/>
          </p:nvSpPr>
          <p:spPr>
            <a:xfrm>
              <a:off x="6932880" y="3940560"/>
              <a:ext cx="745560" cy="188280"/>
            </a:xfrm>
            <a:custGeom>
              <a:avLst/>
              <a:gdLst/>
              <a:ahLst/>
              <a:cxnLst/>
              <a:rect l="l" t="t" r="r" b="b"/>
              <a:pathLst>
                <a:path w="83" h="21">
                  <a:moveTo>
                    <a:pt x="0" y="21"/>
                  </a:moveTo>
                  <a:lnTo>
                    <a:pt x="83" y="21"/>
                  </a:lnTo>
                  <a:lnTo>
                    <a:pt x="83" y="0"/>
                  </a:lnTo>
                  <a:lnTo>
                    <a:pt x="0" y="0"/>
                  </a:lnTo>
                  <a:lnTo>
                    <a:pt x="0" y="21"/>
                  </a:lnTo>
                  <a:lnTo>
                    <a:pt x="0" y="21"/>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1" name="CustomShape 21"/>
            <p:cNvSpPr/>
            <p:nvPr/>
          </p:nvSpPr>
          <p:spPr>
            <a:xfrm>
              <a:off x="7795440" y="4228200"/>
              <a:ext cx="197280" cy="358920"/>
            </a:xfrm>
            <a:custGeom>
              <a:avLst/>
              <a:gdLst/>
              <a:ahLst/>
              <a:cxnLst/>
              <a:rect l="l" t="t" r="r" b="b"/>
              <a:pathLst>
                <a:path w="8" h="15">
                  <a:moveTo>
                    <a:pt x="4" y="2"/>
                  </a:moveTo>
                  <a:cubicBezTo>
                    <a:pt x="0" y="4"/>
                    <a:pt x="1" y="9"/>
                    <a:pt x="3" y="15"/>
                  </a:cubicBezTo>
                  <a:cubicBezTo>
                    <a:pt x="7" y="15"/>
                    <a:pt x="7" y="15"/>
                    <a:pt x="7" y="15"/>
                  </a:cubicBezTo>
                  <a:cubicBezTo>
                    <a:pt x="7" y="9"/>
                    <a:pt x="7" y="4"/>
                    <a:pt x="8" y="0"/>
                  </a:cubicBezTo>
                  <a:cubicBezTo>
                    <a:pt x="7" y="1"/>
                    <a:pt x="6"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2" name="CustomShape 22"/>
            <p:cNvSpPr/>
            <p:nvPr/>
          </p:nvSpPr>
          <p:spPr>
            <a:xfrm>
              <a:off x="6573600" y="4228200"/>
              <a:ext cx="170280" cy="358920"/>
            </a:xfrm>
            <a:custGeom>
              <a:avLst/>
              <a:gdLst/>
              <a:ahLst/>
              <a:cxnLst/>
              <a:rect l="l" t="t" r="r" b="b"/>
              <a:pathLst>
                <a:path w="7" h="15">
                  <a:moveTo>
                    <a:pt x="4" y="2"/>
                  </a:moveTo>
                  <a:cubicBezTo>
                    <a:pt x="2" y="1"/>
                    <a:pt x="1" y="1"/>
                    <a:pt x="0" y="0"/>
                  </a:cubicBezTo>
                  <a:cubicBezTo>
                    <a:pt x="1" y="4"/>
                    <a:pt x="1" y="9"/>
                    <a:pt x="1" y="15"/>
                  </a:cubicBezTo>
                  <a:cubicBezTo>
                    <a:pt x="5" y="15"/>
                    <a:pt x="5" y="15"/>
                    <a:pt x="5" y="15"/>
                  </a:cubicBezTo>
                  <a:cubicBezTo>
                    <a:pt x="7" y="9"/>
                    <a:pt x="7" y="4"/>
                    <a:pt x="4" y="2"/>
                  </a:cubicBezTo>
                  <a:close/>
                </a:path>
              </a:pathLst>
            </a:custGeom>
            <a:solidFill>
              <a:srgbClr val="FFBD93"/>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3" name="CustomShape 23"/>
            <p:cNvSpPr/>
            <p:nvPr/>
          </p:nvSpPr>
          <p:spPr>
            <a:xfrm>
              <a:off x="6959880" y="3482280"/>
              <a:ext cx="691560" cy="1104840"/>
            </a:xfrm>
            <a:custGeom>
              <a:avLst/>
              <a:gdLst/>
              <a:ahLst/>
              <a:cxnLst/>
              <a:rect l="l" t="t" r="r" b="b"/>
              <a:pathLst>
                <a:path w="29" h="46">
                  <a:moveTo>
                    <a:pt x="23" y="4"/>
                  </a:moveTo>
                  <a:cubicBezTo>
                    <a:pt x="23" y="0"/>
                    <a:pt x="5" y="1"/>
                    <a:pt x="5" y="5"/>
                  </a:cubicBezTo>
                  <a:cubicBezTo>
                    <a:pt x="5" y="21"/>
                    <a:pt x="1" y="23"/>
                    <a:pt x="1" y="23"/>
                  </a:cubicBezTo>
                  <a:cubicBezTo>
                    <a:pt x="1" y="23"/>
                    <a:pt x="0" y="36"/>
                    <a:pt x="4" y="46"/>
                  </a:cubicBezTo>
                  <a:cubicBezTo>
                    <a:pt x="12" y="46"/>
                    <a:pt x="12" y="46"/>
                    <a:pt x="12" y="46"/>
                  </a:cubicBezTo>
                  <a:cubicBezTo>
                    <a:pt x="13" y="38"/>
                    <a:pt x="13" y="38"/>
                    <a:pt x="13" y="38"/>
                  </a:cubicBezTo>
                  <a:cubicBezTo>
                    <a:pt x="15" y="38"/>
                    <a:pt x="15" y="38"/>
                    <a:pt x="15" y="38"/>
                  </a:cubicBezTo>
                  <a:cubicBezTo>
                    <a:pt x="17" y="38"/>
                    <a:pt x="17" y="38"/>
                    <a:pt x="17" y="38"/>
                  </a:cubicBezTo>
                  <a:cubicBezTo>
                    <a:pt x="17" y="46"/>
                    <a:pt x="17" y="46"/>
                    <a:pt x="17" y="46"/>
                  </a:cubicBezTo>
                  <a:cubicBezTo>
                    <a:pt x="25" y="46"/>
                    <a:pt x="25" y="46"/>
                    <a:pt x="25" y="46"/>
                  </a:cubicBezTo>
                  <a:cubicBezTo>
                    <a:pt x="29" y="36"/>
                    <a:pt x="28" y="23"/>
                    <a:pt x="28" y="23"/>
                  </a:cubicBezTo>
                  <a:cubicBezTo>
                    <a:pt x="28" y="23"/>
                    <a:pt x="23" y="20"/>
                    <a:pt x="23" y="4"/>
                  </a:cubicBezTo>
                  <a:close/>
                </a:path>
              </a:pathLst>
            </a:custGeom>
            <a:solidFill>
              <a:srgbClr val="FFA46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4" name="CustomShape 24"/>
            <p:cNvSpPr/>
            <p:nvPr/>
          </p:nvSpPr>
          <p:spPr>
            <a:xfrm>
              <a:off x="6474600" y="4039560"/>
              <a:ext cx="844200" cy="547920"/>
            </a:xfrm>
            <a:custGeom>
              <a:avLst/>
              <a:gdLst/>
              <a:ahLst/>
              <a:cxnLst/>
              <a:rect l="l" t="t" r="r" b="b"/>
              <a:pathLst>
                <a:path w="35" h="23">
                  <a:moveTo>
                    <a:pt x="21" y="0"/>
                  </a:moveTo>
                  <a:cubicBezTo>
                    <a:pt x="7" y="3"/>
                    <a:pt x="7" y="3"/>
                    <a:pt x="7" y="3"/>
                  </a:cubicBezTo>
                  <a:cubicBezTo>
                    <a:pt x="3" y="4"/>
                    <a:pt x="0" y="8"/>
                    <a:pt x="1" y="13"/>
                  </a:cubicBezTo>
                  <a:cubicBezTo>
                    <a:pt x="1" y="16"/>
                    <a:pt x="1" y="19"/>
                    <a:pt x="2" y="23"/>
                  </a:cubicBezTo>
                  <a:cubicBezTo>
                    <a:pt x="34" y="23"/>
                    <a:pt x="34" y="23"/>
                    <a:pt x="34" y="23"/>
                  </a:cubicBezTo>
                  <a:cubicBezTo>
                    <a:pt x="35" y="8"/>
                    <a:pt x="35" y="8"/>
                    <a:pt x="35" y="8"/>
                  </a:cubicBezTo>
                  <a:cubicBezTo>
                    <a:pt x="35" y="8"/>
                    <a:pt x="24" y="5"/>
                    <a:pt x="21" y="0"/>
                  </a:cubicBez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5" name="CustomShape 25"/>
            <p:cNvSpPr/>
            <p:nvPr/>
          </p:nvSpPr>
          <p:spPr>
            <a:xfrm>
              <a:off x="7292520" y="4039560"/>
              <a:ext cx="817200" cy="547920"/>
            </a:xfrm>
            <a:custGeom>
              <a:avLst/>
              <a:gdLst/>
              <a:ahLst/>
              <a:cxnLst/>
              <a:rect l="l" t="t" r="r" b="b"/>
              <a:pathLst>
                <a:path w="34" h="23">
                  <a:moveTo>
                    <a:pt x="27" y="3"/>
                  </a:moveTo>
                  <a:cubicBezTo>
                    <a:pt x="14" y="0"/>
                    <a:pt x="14" y="0"/>
                    <a:pt x="14" y="0"/>
                  </a:cubicBezTo>
                  <a:cubicBezTo>
                    <a:pt x="8" y="5"/>
                    <a:pt x="1" y="8"/>
                    <a:pt x="1" y="8"/>
                  </a:cubicBezTo>
                  <a:cubicBezTo>
                    <a:pt x="0" y="23"/>
                    <a:pt x="0" y="23"/>
                    <a:pt x="0" y="23"/>
                  </a:cubicBezTo>
                  <a:cubicBezTo>
                    <a:pt x="32" y="23"/>
                    <a:pt x="32" y="23"/>
                    <a:pt x="32" y="23"/>
                  </a:cubicBezTo>
                  <a:cubicBezTo>
                    <a:pt x="33" y="19"/>
                    <a:pt x="33" y="16"/>
                    <a:pt x="34" y="13"/>
                  </a:cubicBezTo>
                  <a:cubicBezTo>
                    <a:pt x="34" y="9"/>
                    <a:pt x="31" y="5"/>
                    <a:pt x="27" y="3"/>
                  </a:cubicBez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6" name="CustomShape 26"/>
            <p:cNvSpPr/>
            <p:nvPr/>
          </p:nvSpPr>
          <p:spPr>
            <a:xfrm>
              <a:off x="7319520" y="4156200"/>
              <a:ext cx="116280" cy="71640"/>
            </a:xfrm>
            <a:custGeom>
              <a:avLst/>
              <a:gdLst/>
              <a:ahLst/>
              <a:cxnLst/>
              <a:rect l="l" t="t" r="r" b="b"/>
              <a:pathLst>
                <a:path w="13" h="8">
                  <a:moveTo>
                    <a:pt x="3" y="0"/>
                  </a:moveTo>
                  <a:lnTo>
                    <a:pt x="0" y="8"/>
                  </a:lnTo>
                  <a:lnTo>
                    <a:pt x="13" y="3"/>
                  </a:lnTo>
                  <a:lnTo>
                    <a:pt x="5" y="0"/>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7" name="CustomShape 27"/>
            <p:cNvSpPr/>
            <p:nvPr/>
          </p:nvSpPr>
          <p:spPr>
            <a:xfrm>
              <a:off x="7175520" y="4183200"/>
              <a:ext cx="143280" cy="215280"/>
            </a:xfrm>
            <a:custGeom>
              <a:avLst/>
              <a:gdLst/>
              <a:ahLst/>
              <a:cxnLst/>
              <a:rect l="l" t="t" r="r" b="b"/>
              <a:pathLst>
                <a:path w="16" h="24">
                  <a:moveTo>
                    <a:pt x="11" y="24"/>
                  </a:moveTo>
                  <a:lnTo>
                    <a:pt x="16" y="24"/>
                  </a:lnTo>
                  <a:lnTo>
                    <a:pt x="16" y="5"/>
                  </a:lnTo>
                  <a:lnTo>
                    <a:pt x="0" y="0"/>
                  </a:lnTo>
                  <a:lnTo>
                    <a:pt x="11" y="24"/>
                  </a:lnTo>
                  <a:lnTo>
                    <a:pt x="11" y="24"/>
                  </a:ln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8" name="CustomShape 28"/>
            <p:cNvSpPr/>
            <p:nvPr/>
          </p:nvSpPr>
          <p:spPr>
            <a:xfrm>
              <a:off x="7319520" y="4183200"/>
              <a:ext cx="116280" cy="215280"/>
            </a:xfrm>
            <a:custGeom>
              <a:avLst/>
              <a:gdLst/>
              <a:ahLst/>
              <a:cxnLst/>
              <a:rect l="l" t="t" r="r" b="b"/>
              <a:pathLst>
                <a:path w="13" h="24">
                  <a:moveTo>
                    <a:pt x="0" y="24"/>
                  </a:moveTo>
                  <a:lnTo>
                    <a:pt x="5" y="24"/>
                  </a:lnTo>
                  <a:lnTo>
                    <a:pt x="13" y="0"/>
                  </a:lnTo>
                  <a:lnTo>
                    <a:pt x="0" y="5"/>
                  </a:lnTo>
                  <a:lnTo>
                    <a:pt x="0" y="24"/>
                  </a:lnTo>
                  <a:lnTo>
                    <a:pt x="0" y="24"/>
                  </a:ln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19" name="CustomShape 29"/>
            <p:cNvSpPr/>
            <p:nvPr/>
          </p:nvSpPr>
          <p:spPr>
            <a:xfrm>
              <a:off x="7346160" y="3940560"/>
              <a:ext cx="430920" cy="385920"/>
            </a:xfrm>
            <a:custGeom>
              <a:avLst/>
              <a:gdLst/>
              <a:ahLst/>
              <a:cxnLst/>
              <a:rect l="l" t="t" r="r" b="b"/>
              <a:pathLst>
                <a:path w="48" h="43">
                  <a:moveTo>
                    <a:pt x="0" y="24"/>
                  </a:moveTo>
                  <a:lnTo>
                    <a:pt x="10" y="43"/>
                  </a:lnTo>
                  <a:lnTo>
                    <a:pt x="48" y="13"/>
                  </a:lnTo>
                  <a:lnTo>
                    <a:pt x="37" y="0"/>
                  </a:lnTo>
                  <a:lnTo>
                    <a:pt x="0" y="24"/>
                  </a:lnTo>
                  <a:lnTo>
                    <a:pt x="0" y="24"/>
                  </a:lnTo>
                  <a:close/>
                </a:path>
              </a:pathLst>
            </a:custGeom>
            <a:solidFill>
              <a:srgbClr val="00D1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0" name="CustomShape 30"/>
            <p:cNvSpPr/>
            <p:nvPr/>
          </p:nvSpPr>
          <p:spPr>
            <a:xfrm>
              <a:off x="7175520" y="4156200"/>
              <a:ext cx="143280" cy="71640"/>
            </a:xfrm>
            <a:custGeom>
              <a:avLst/>
              <a:gdLst/>
              <a:ahLst/>
              <a:cxnLst/>
              <a:rect l="l" t="t" r="r" b="b"/>
              <a:pathLst>
                <a:path w="16" h="8">
                  <a:moveTo>
                    <a:pt x="8" y="0"/>
                  </a:moveTo>
                  <a:lnTo>
                    <a:pt x="0" y="3"/>
                  </a:lnTo>
                  <a:lnTo>
                    <a:pt x="16" y="8"/>
                  </a:lnTo>
                  <a:lnTo>
                    <a:pt x="11" y="0"/>
                  </a:lnTo>
                  <a:lnTo>
                    <a:pt x="8" y="0"/>
                  </a:lnTo>
                  <a:lnTo>
                    <a:pt x="8"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1" name="CustomShape 31"/>
            <p:cNvSpPr/>
            <p:nvPr/>
          </p:nvSpPr>
          <p:spPr>
            <a:xfrm>
              <a:off x="6843240" y="3940560"/>
              <a:ext cx="430920" cy="385920"/>
            </a:xfrm>
            <a:custGeom>
              <a:avLst/>
              <a:gdLst/>
              <a:ahLst/>
              <a:cxnLst/>
              <a:rect l="l" t="t" r="r" b="b"/>
              <a:pathLst>
                <a:path w="48" h="43">
                  <a:moveTo>
                    <a:pt x="0" y="13"/>
                  </a:moveTo>
                  <a:lnTo>
                    <a:pt x="37" y="43"/>
                  </a:lnTo>
                  <a:lnTo>
                    <a:pt x="48" y="24"/>
                  </a:lnTo>
                  <a:lnTo>
                    <a:pt x="10" y="0"/>
                  </a:lnTo>
                  <a:lnTo>
                    <a:pt x="0" y="13"/>
                  </a:lnTo>
                  <a:lnTo>
                    <a:pt x="0" y="13"/>
                  </a:lnTo>
                  <a:close/>
                </a:path>
              </a:pathLst>
            </a:custGeom>
            <a:solidFill>
              <a:srgbClr val="00D1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2" name="CustomShape 32"/>
            <p:cNvSpPr/>
            <p:nvPr/>
          </p:nvSpPr>
          <p:spPr>
            <a:xfrm>
              <a:off x="7247520" y="4398840"/>
              <a:ext cx="71640" cy="188280"/>
            </a:xfrm>
            <a:custGeom>
              <a:avLst/>
              <a:gdLst/>
              <a:ahLst/>
              <a:cxnLst/>
              <a:rect l="l" t="t" r="r" b="b"/>
              <a:pathLst>
                <a:path w="8" h="21">
                  <a:moveTo>
                    <a:pt x="3" y="0"/>
                  </a:moveTo>
                  <a:lnTo>
                    <a:pt x="0" y="21"/>
                  </a:lnTo>
                  <a:lnTo>
                    <a:pt x="8" y="21"/>
                  </a:lnTo>
                  <a:lnTo>
                    <a:pt x="8" y="0"/>
                  </a:lnTo>
                  <a:lnTo>
                    <a:pt x="3" y="0"/>
                  </a:lnTo>
                  <a:lnTo>
                    <a:pt x="3" y="0"/>
                  </a:ln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3" name="CustomShape 33"/>
            <p:cNvSpPr/>
            <p:nvPr/>
          </p:nvSpPr>
          <p:spPr>
            <a:xfrm>
              <a:off x="7319520" y="4398840"/>
              <a:ext cx="44640" cy="188280"/>
            </a:xfrm>
            <a:custGeom>
              <a:avLst/>
              <a:gdLst/>
              <a:ahLst/>
              <a:cxnLst/>
              <a:rect l="l" t="t" r="r" b="b"/>
              <a:pathLst>
                <a:path w="5" h="21">
                  <a:moveTo>
                    <a:pt x="0" y="0"/>
                  </a:moveTo>
                  <a:lnTo>
                    <a:pt x="0" y="21"/>
                  </a:lnTo>
                  <a:lnTo>
                    <a:pt x="5" y="21"/>
                  </a:lnTo>
                  <a:lnTo>
                    <a:pt x="5" y="0"/>
                  </a:lnTo>
                  <a:lnTo>
                    <a:pt x="0" y="0"/>
                  </a:lnTo>
                  <a:lnTo>
                    <a:pt x="0" y="0"/>
                  </a:ln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4" name="CustomShape 34"/>
            <p:cNvSpPr/>
            <p:nvPr/>
          </p:nvSpPr>
          <p:spPr>
            <a:xfrm>
              <a:off x="6861240" y="2790360"/>
              <a:ext cx="889200" cy="1077840"/>
            </a:xfrm>
            <a:custGeom>
              <a:avLst/>
              <a:gdLst/>
              <a:ahLst/>
              <a:cxnLst/>
              <a:rect l="l" t="t" r="r" b="b"/>
              <a:pathLst>
                <a:path w="37" h="45">
                  <a:moveTo>
                    <a:pt x="18" y="0"/>
                  </a:moveTo>
                  <a:cubicBezTo>
                    <a:pt x="9" y="0"/>
                    <a:pt x="0" y="10"/>
                    <a:pt x="1" y="22"/>
                  </a:cubicBezTo>
                  <a:cubicBezTo>
                    <a:pt x="2" y="35"/>
                    <a:pt x="12" y="45"/>
                    <a:pt x="18" y="45"/>
                  </a:cubicBezTo>
                  <a:cubicBezTo>
                    <a:pt x="25" y="45"/>
                    <a:pt x="34" y="35"/>
                    <a:pt x="36" y="22"/>
                  </a:cubicBezTo>
                  <a:cubicBezTo>
                    <a:pt x="37" y="10"/>
                    <a:pt x="28" y="0"/>
                    <a:pt x="18" y="0"/>
                  </a:cubicBezTo>
                  <a:close/>
                </a:path>
              </a:pathLst>
            </a:custGeom>
            <a:solidFill>
              <a:srgbClr val="FFB98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5" name="CustomShape 35"/>
            <p:cNvSpPr/>
            <p:nvPr/>
          </p:nvSpPr>
          <p:spPr>
            <a:xfrm>
              <a:off x="6843240" y="2691720"/>
              <a:ext cx="934200" cy="673560"/>
            </a:xfrm>
            <a:custGeom>
              <a:avLst/>
              <a:gdLst/>
              <a:ahLst/>
              <a:cxnLst/>
              <a:rect l="l" t="t" r="r" b="b"/>
              <a:pathLst>
                <a:path w="39" h="28">
                  <a:moveTo>
                    <a:pt x="20" y="0"/>
                  </a:moveTo>
                  <a:cubicBezTo>
                    <a:pt x="12" y="0"/>
                    <a:pt x="5" y="6"/>
                    <a:pt x="3" y="9"/>
                  </a:cubicBezTo>
                  <a:cubicBezTo>
                    <a:pt x="0" y="13"/>
                    <a:pt x="1" y="24"/>
                    <a:pt x="1" y="24"/>
                  </a:cubicBezTo>
                  <a:cubicBezTo>
                    <a:pt x="3" y="27"/>
                    <a:pt x="3" y="27"/>
                    <a:pt x="3" y="27"/>
                  </a:cubicBezTo>
                  <a:cubicBezTo>
                    <a:pt x="3" y="27"/>
                    <a:pt x="4" y="21"/>
                    <a:pt x="7" y="18"/>
                  </a:cubicBezTo>
                  <a:cubicBezTo>
                    <a:pt x="8" y="16"/>
                    <a:pt x="26" y="13"/>
                    <a:pt x="26" y="13"/>
                  </a:cubicBezTo>
                  <a:cubicBezTo>
                    <a:pt x="26" y="13"/>
                    <a:pt x="31" y="15"/>
                    <a:pt x="32" y="16"/>
                  </a:cubicBezTo>
                  <a:cubicBezTo>
                    <a:pt x="34" y="17"/>
                    <a:pt x="36" y="28"/>
                    <a:pt x="36" y="28"/>
                  </a:cubicBezTo>
                  <a:cubicBezTo>
                    <a:pt x="39" y="25"/>
                    <a:pt x="39" y="25"/>
                    <a:pt x="39" y="25"/>
                  </a:cubicBezTo>
                  <a:cubicBezTo>
                    <a:pt x="39" y="25"/>
                    <a:pt x="39" y="16"/>
                    <a:pt x="37" y="10"/>
                  </a:cubicBezTo>
                  <a:cubicBezTo>
                    <a:pt x="35" y="5"/>
                    <a:pt x="27" y="0"/>
                    <a:pt x="20" y="0"/>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6" name="CustomShape 36"/>
            <p:cNvSpPr/>
            <p:nvPr/>
          </p:nvSpPr>
          <p:spPr>
            <a:xfrm>
              <a:off x="5594040" y="1784160"/>
              <a:ext cx="3360240" cy="3360240"/>
            </a:xfrm>
            <a:custGeom>
              <a:avLst/>
              <a:gdLst/>
              <a:ahLst/>
              <a:cxnLst/>
              <a:rect l="l" t="t" r="r" b="b"/>
              <a:pathLst>
                <a:path w="140" h="140">
                  <a:moveTo>
                    <a:pt x="70" y="115"/>
                  </a:moveTo>
                  <a:cubicBezTo>
                    <a:pt x="45" y="115"/>
                    <a:pt x="24" y="95"/>
                    <a:pt x="24" y="70"/>
                  </a:cubicBezTo>
                  <a:cubicBezTo>
                    <a:pt x="24" y="45"/>
                    <a:pt x="45" y="24"/>
                    <a:pt x="70" y="24"/>
                  </a:cubicBezTo>
                  <a:cubicBezTo>
                    <a:pt x="95" y="24"/>
                    <a:pt x="116" y="45"/>
                    <a:pt x="116" y="70"/>
                  </a:cubicBezTo>
                  <a:cubicBezTo>
                    <a:pt x="116" y="95"/>
                    <a:pt x="95" y="115"/>
                    <a:pt x="70" y="115"/>
                  </a:cubicBezTo>
                  <a:close/>
                  <a:moveTo>
                    <a:pt x="139" y="53"/>
                  </a:moveTo>
                  <a:cubicBezTo>
                    <a:pt x="138" y="53"/>
                    <a:pt x="138" y="53"/>
                    <a:pt x="138" y="53"/>
                  </a:cubicBezTo>
                  <a:cubicBezTo>
                    <a:pt x="125" y="54"/>
                    <a:pt x="125" y="54"/>
                    <a:pt x="125" y="54"/>
                  </a:cubicBezTo>
                  <a:cubicBezTo>
                    <a:pt x="123" y="50"/>
                    <a:pt x="121" y="45"/>
                    <a:pt x="119" y="41"/>
                  </a:cubicBezTo>
                  <a:cubicBezTo>
                    <a:pt x="120" y="40"/>
                    <a:pt x="120" y="40"/>
                    <a:pt x="120" y="40"/>
                  </a:cubicBezTo>
                  <a:cubicBezTo>
                    <a:pt x="129" y="33"/>
                    <a:pt x="129" y="33"/>
                    <a:pt x="129" y="33"/>
                  </a:cubicBezTo>
                  <a:cubicBezTo>
                    <a:pt x="130" y="33"/>
                    <a:pt x="130" y="33"/>
                    <a:pt x="130" y="33"/>
                  </a:cubicBezTo>
                  <a:cubicBezTo>
                    <a:pt x="129" y="32"/>
                    <a:pt x="129" y="32"/>
                    <a:pt x="129" y="32"/>
                  </a:cubicBezTo>
                  <a:cubicBezTo>
                    <a:pt x="121" y="21"/>
                    <a:pt x="121" y="21"/>
                    <a:pt x="121" y="21"/>
                  </a:cubicBezTo>
                  <a:cubicBezTo>
                    <a:pt x="121" y="21"/>
                    <a:pt x="121" y="21"/>
                    <a:pt x="121" y="21"/>
                  </a:cubicBezTo>
                  <a:cubicBezTo>
                    <a:pt x="120" y="21"/>
                    <a:pt x="120" y="21"/>
                    <a:pt x="120" y="21"/>
                  </a:cubicBezTo>
                  <a:cubicBezTo>
                    <a:pt x="110" y="29"/>
                    <a:pt x="110" y="29"/>
                    <a:pt x="110" y="29"/>
                  </a:cubicBezTo>
                  <a:cubicBezTo>
                    <a:pt x="106" y="26"/>
                    <a:pt x="102" y="23"/>
                    <a:pt x="98" y="21"/>
                  </a:cubicBezTo>
                  <a:cubicBezTo>
                    <a:pt x="99" y="19"/>
                    <a:pt x="99" y="19"/>
                    <a:pt x="99" y="19"/>
                  </a:cubicBezTo>
                  <a:cubicBezTo>
                    <a:pt x="103" y="9"/>
                    <a:pt x="103" y="9"/>
                    <a:pt x="103" y="9"/>
                  </a:cubicBezTo>
                  <a:cubicBezTo>
                    <a:pt x="103" y="8"/>
                    <a:pt x="103" y="8"/>
                    <a:pt x="103" y="8"/>
                  </a:cubicBezTo>
                  <a:cubicBezTo>
                    <a:pt x="102" y="7"/>
                    <a:pt x="102" y="7"/>
                    <a:pt x="102" y="7"/>
                  </a:cubicBezTo>
                  <a:cubicBezTo>
                    <a:pt x="90" y="2"/>
                    <a:pt x="90" y="2"/>
                    <a:pt x="90" y="2"/>
                  </a:cubicBezTo>
                  <a:cubicBezTo>
                    <a:pt x="90" y="2"/>
                    <a:pt x="90" y="2"/>
                    <a:pt x="90" y="2"/>
                  </a:cubicBezTo>
                  <a:cubicBezTo>
                    <a:pt x="89" y="2"/>
                    <a:pt x="89" y="2"/>
                    <a:pt x="89" y="3"/>
                  </a:cubicBezTo>
                  <a:cubicBezTo>
                    <a:pt x="84" y="15"/>
                    <a:pt x="84" y="15"/>
                    <a:pt x="84" y="15"/>
                  </a:cubicBezTo>
                  <a:cubicBezTo>
                    <a:pt x="79" y="14"/>
                    <a:pt x="75" y="13"/>
                    <a:pt x="70" y="13"/>
                  </a:cubicBezTo>
                  <a:cubicBezTo>
                    <a:pt x="70" y="12"/>
                    <a:pt x="70" y="12"/>
                    <a:pt x="70" y="12"/>
                  </a:cubicBezTo>
                  <a:cubicBezTo>
                    <a:pt x="68" y="0"/>
                    <a:pt x="68" y="0"/>
                    <a:pt x="68" y="0"/>
                  </a:cubicBezTo>
                  <a:cubicBezTo>
                    <a:pt x="68" y="0"/>
                    <a:pt x="68" y="0"/>
                    <a:pt x="68" y="0"/>
                  </a:cubicBezTo>
                  <a:cubicBezTo>
                    <a:pt x="67" y="0"/>
                    <a:pt x="67" y="0"/>
                    <a:pt x="67" y="0"/>
                  </a:cubicBezTo>
                  <a:cubicBezTo>
                    <a:pt x="54" y="1"/>
                    <a:pt x="54" y="1"/>
                    <a:pt x="54" y="1"/>
                  </a:cubicBezTo>
                  <a:cubicBezTo>
                    <a:pt x="53" y="1"/>
                    <a:pt x="53" y="2"/>
                    <a:pt x="53" y="2"/>
                  </a:cubicBezTo>
                  <a:cubicBezTo>
                    <a:pt x="53" y="2"/>
                    <a:pt x="53" y="2"/>
                    <a:pt x="53" y="2"/>
                  </a:cubicBezTo>
                  <a:cubicBezTo>
                    <a:pt x="53" y="2"/>
                    <a:pt x="53" y="2"/>
                    <a:pt x="53" y="2"/>
                  </a:cubicBezTo>
                  <a:cubicBezTo>
                    <a:pt x="53" y="2"/>
                    <a:pt x="53" y="2"/>
                    <a:pt x="53" y="2"/>
                  </a:cubicBezTo>
                  <a:cubicBezTo>
                    <a:pt x="54" y="15"/>
                    <a:pt x="54" y="15"/>
                    <a:pt x="54" y="15"/>
                  </a:cubicBezTo>
                  <a:cubicBezTo>
                    <a:pt x="50" y="17"/>
                    <a:pt x="45" y="18"/>
                    <a:pt x="41" y="21"/>
                  </a:cubicBezTo>
                  <a:cubicBezTo>
                    <a:pt x="34" y="11"/>
                    <a:pt x="34" y="11"/>
                    <a:pt x="34" y="11"/>
                  </a:cubicBezTo>
                  <a:cubicBezTo>
                    <a:pt x="33" y="10"/>
                    <a:pt x="33" y="10"/>
                    <a:pt x="32" y="11"/>
                  </a:cubicBezTo>
                  <a:cubicBezTo>
                    <a:pt x="25" y="16"/>
                    <a:pt x="25" y="16"/>
                    <a:pt x="25" y="16"/>
                  </a:cubicBezTo>
                  <a:cubicBezTo>
                    <a:pt x="22" y="19"/>
                    <a:pt x="22" y="19"/>
                    <a:pt x="22" y="19"/>
                  </a:cubicBezTo>
                  <a:cubicBezTo>
                    <a:pt x="21" y="19"/>
                    <a:pt x="21" y="19"/>
                    <a:pt x="21" y="19"/>
                  </a:cubicBezTo>
                  <a:cubicBezTo>
                    <a:pt x="21" y="19"/>
                    <a:pt x="21" y="19"/>
                    <a:pt x="21" y="19"/>
                  </a:cubicBezTo>
                  <a:cubicBezTo>
                    <a:pt x="21" y="20"/>
                    <a:pt x="21" y="20"/>
                    <a:pt x="21" y="20"/>
                  </a:cubicBezTo>
                  <a:cubicBezTo>
                    <a:pt x="29" y="30"/>
                    <a:pt x="29" y="30"/>
                    <a:pt x="29" y="30"/>
                  </a:cubicBezTo>
                  <a:cubicBezTo>
                    <a:pt x="26" y="34"/>
                    <a:pt x="23" y="38"/>
                    <a:pt x="21" y="42"/>
                  </a:cubicBezTo>
                  <a:cubicBezTo>
                    <a:pt x="9" y="37"/>
                    <a:pt x="9" y="37"/>
                    <a:pt x="9" y="37"/>
                  </a:cubicBezTo>
                  <a:cubicBezTo>
                    <a:pt x="9" y="37"/>
                    <a:pt x="9" y="37"/>
                    <a:pt x="9" y="37"/>
                  </a:cubicBezTo>
                  <a:cubicBezTo>
                    <a:pt x="8" y="37"/>
                    <a:pt x="8" y="37"/>
                    <a:pt x="8" y="37"/>
                  </a:cubicBezTo>
                  <a:cubicBezTo>
                    <a:pt x="8" y="37"/>
                    <a:pt x="8" y="37"/>
                    <a:pt x="8" y="37"/>
                  </a:cubicBezTo>
                  <a:cubicBezTo>
                    <a:pt x="4" y="46"/>
                    <a:pt x="4" y="46"/>
                    <a:pt x="4" y="46"/>
                  </a:cubicBezTo>
                  <a:cubicBezTo>
                    <a:pt x="2" y="50"/>
                    <a:pt x="2" y="50"/>
                    <a:pt x="2" y="50"/>
                  </a:cubicBezTo>
                  <a:cubicBezTo>
                    <a:pt x="2" y="50"/>
                    <a:pt x="2" y="51"/>
                    <a:pt x="3" y="51"/>
                  </a:cubicBezTo>
                  <a:cubicBezTo>
                    <a:pt x="15" y="56"/>
                    <a:pt x="15" y="56"/>
                    <a:pt x="15" y="56"/>
                  </a:cubicBezTo>
                  <a:cubicBezTo>
                    <a:pt x="14" y="61"/>
                    <a:pt x="13" y="65"/>
                    <a:pt x="13" y="70"/>
                  </a:cubicBezTo>
                  <a:cubicBezTo>
                    <a:pt x="1" y="72"/>
                    <a:pt x="1" y="72"/>
                    <a:pt x="1" y="72"/>
                  </a:cubicBezTo>
                  <a:cubicBezTo>
                    <a:pt x="0" y="72"/>
                    <a:pt x="0" y="72"/>
                    <a:pt x="0" y="73"/>
                  </a:cubicBezTo>
                  <a:cubicBezTo>
                    <a:pt x="1" y="86"/>
                    <a:pt x="1" y="86"/>
                    <a:pt x="1" y="86"/>
                  </a:cubicBezTo>
                  <a:cubicBezTo>
                    <a:pt x="1" y="86"/>
                    <a:pt x="1" y="86"/>
                    <a:pt x="1" y="86"/>
                  </a:cubicBezTo>
                  <a:cubicBezTo>
                    <a:pt x="2" y="87"/>
                    <a:pt x="2" y="87"/>
                    <a:pt x="2" y="87"/>
                  </a:cubicBezTo>
                  <a:cubicBezTo>
                    <a:pt x="2" y="87"/>
                    <a:pt x="2" y="87"/>
                    <a:pt x="3" y="87"/>
                  </a:cubicBezTo>
                  <a:cubicBezTo>
                    <a:pt x="15" y="85"/>
                    <a:pt x="15" y="85"/>
                    <a:pt x="15" y="85"/>
                  </a:cubicBezTo>
                  <a:cubicBezTo>
                    <a:pt x="17" y="90"/>
                    <a:pt x="19" y="94"/>
                    <a:pt x="21" y="99"/>
                  </a:cubicBezTo>
                  <a:cubicBezTo>
                    <a:pt x="11" y="106"/>
                    <a:pt x="11" y="106"/>
                    <a:pt x="11" y="106"/>
                  </a:cubicBezTo>
                  <a:cubicBezTo>
                    <a:pt x="10" y="107"/>
                    <a:pt x="10" y="107"/>
                    <a:pt x="11" y="108"/>
                  </a:cubicBezTo>
                  <a:cubicBezTo>
                    <a:pt x="14" y="112"/>
                    <a:pt x="14" y="112"/>
                    <a:pt x="14" y="112"/>
                  </a:cubicBezTo>
                  <a:cubicBezTo>
                    <a:pt x="19" y="118"/>
                    <a:pt x="19" y="118"/>
                    <a:pt x="19" y="118"/>
                  </a:cubicBezTo>
                  <a:cubicBezTo>
                    <a:pt x="19" y="119"/>
                    <a:pt x="20" y="119"/>
                    <a:pt x="20" y="119"/>
                  </a:cubicBezTo>
                  <a:cubicBezTo>
                    <a:pt x="31" y="111"/>
                    <a:pt x="31" y="111"/>
                    <a:pt x="31" y="111"/>
                  </a:cubicBezTo>
                  <a:cubicBezTo>
                    <a:pt x="34" y="114"/>
                    <a:pt x="38" y="117"/>
                    <a:pt x="42" y="119"/>
                  </a:cubicBezTo>
                  <a:cubicBezTo>
                    <a:pt x="37" y="131"/>
                    <a:pt x="37" y="131"/>
                    <a:pt x="37" y="131"/>
                  </a:cubicBezTo>
                  <a:cubicBezTo>
                    <a:pt x="37" y="131"/>
                    <a:pt x="37" y="132"/>
                    <a:pt x="38" y="132"/>
                  </a:cubicBezTo>
                  <a:cubicBezTo>
                    <a:pt x="41" y="134"/>
                    <a:pt x="41" y="134"/>
                    <a:pt x="41" y="134"/>
                  </a:cubicBezTo>
                  <a:cubicBezTo>
                    <a:pt x="50" y="137"/>
                    <a:pt x="50" y="137"/>
                    <a:pt x="50" y="137"/>
                  </a:cubicBezTo>
                  <a:cubicBezTo>
                    <a:pt x="50" y="138"/>
                    <a:pt x="51" y="137"/>
                    <a:pt x="51" y="137"/>
                  </a:cubicBezTo>
                  <a:cubicBezTo>
                    <a:pt x="56" y="125"/>
                    <a:pt x="56" y="125"/>
                    <a:pt x="56" y="125"/>
                  </a:cubicBezTo>
                  <a:cubicBezTo>
                    <a:pt x="61" y="126"/>
                    <a:pt x="66" y="127"/>
                    <a:pt x="70" y="127"/>
                  </a:cubicBezTo>
                  <a:cubicBezTo>
                    <a:pt x="71" y="131"/>
                    <a:pt x="71" y="131"/>
                    <a:pt x="71" y="131"/>
                  </a:cubicBezTo>
                  <a:cubicBezTo>
                    <a:pt x="72" y="139"/>
                    <a:pt x="72" y="139"/>
                    <a:pt x="72" y="139"/>
                  </a:cubicBezTo>
                  <a:cubicBezTo>
                    <a:pt x="72" y="140"/>
                    <a:pt x="72" y="140"/>
                    <a:pt x="72" y="140"/>
                  </a:cubicBezTo>
                  <a:cubicBezTo>
                    <a:pt x="72" y="140"/>
                    <a:pt x="73" y="140"/>
                    <a:pt x="73" y="140"/>
                  </a:cubicBezTo>
                  <a:cubicBezTo>
                    <a:pt x="73" y="140"/>
                    <a:pt x="73" y="140"/>
                    <a:pt x="73" y="140"/>
                  </a:cubicBezTo>
                  <a:cubicBezTo>
                    <a:pt x="86" y="138"/>
                    <a:pt x="86" y="138"/>
                    <a:pt x="86" y="138"/>
                  </a:cubicBezTo>
                  <a:cubicBezTo>
                    <a:pt x="87" y="138"/>
                    <a:pt x="87" y="138"/>
                    <a:pt x="87" y="138"/>
                  </a:cubicBezTo>
                  <a:cubicBezTo>
                    <a:pt x="87" y="138"/>
                    <a:pt x="87" y="138"/>
                    <a:pt x="87" y="137"/>
                  </a:cubicBezTo>
                  <a:cubicBezTo>
                    <a:pt x="86" y="124"/>
                    <a:pt x="86" y="124"/>
                    <a:pt x="86" y="124"/>
                  </a:cubicBezTo>
                  <a:cubicBezTo>
                    <a:pt x="90" y="123"/>
                    <a:pt x="95" y="121"/>
                    <a:pt x="99" y="119"/>
                  </a:cubicBezTo>
                  <a:cubicBezTo>
                    <a:pt x="99" y="120"/>
                    <a:pt x="99" y="120"/>
                    <a:pt x="99" y="120"/>
                  </a:cubicBezTo>
                  <a:cubicBezTo>
                    <a:pt x="106" y="129"/>
                    <a:pt x="106" y="129"/>
                    <a:pt x="106" y="129"/>
                  </a:cubicBezTo>
                  <a:cubicBezTo>
                    <a:pt x="107" y="129"/>
                    <a:pt x="107" y="129"/>
                    <a:pt x="107" y="129"/>
                  </a:cubicBezTo>
                  <a:cubicBezTo>
                    <a:pt x="108" y="129"/>
                    <a:pt x="108" y="129"/>
                    <a:pt x="108" y="129"/>
                  </a:cubicBezTo>
                  <a:cubicBezTo>
                    <a:pt x="118" y="121"/>
                    <a:pt x="118" y="121"/>
                    <a:pt x="118" y="121"/>
                  </a:cubicBezTo>
                  <a:cubicBezTo>
                    <a:pt x="119" y="121"/>
                    <a:pt x="119" y="121"/>
                    <a:pt x="119" y="121"/>
                  </a:cubicBezTo>
                  <a:cubicBezTo>
                    <a:pt x="119" y="120"/>
                    <a:pt x="119" y="120"/>
                    <a:pt x="119" y="120"/>
                  </a:cubicBezTo>
                  <a:cubicBezTo>
                    <a:pt x="111" y="109"/>
                    <a:pt x="111" y="109"/>
                    <a:pt x="111" y="109"/>
                  </a:cubicBezTo>
                  <a:cubicBezTo>
                    <a:pt x="114" y="106"/>
                    <a:pt x="117" y="102"/>
                    <a:pt x="119" y="98"/>
                  </a:cubicBezTo>
                  <a:cubicBezTo>
                    <a:pt x="121" y="99"/>
                    <a:pt x="121" y="99"/>
                    <a:pt x="121" y="99"/>
                  </a:cubicBezTo>
                  <a:cubicBezTo>
                    <a:pt x="131" y="103"/>
                    <a:pt x="131" y="103"/>
                    <a:pt x="131" y="103"/>
                  </a:cubicBezTo>
                  <a:cubicBezTo>
                    <a:pt x="132" y="103"/>
                    <a:pt x="132" y="103"/>
                    <a:pt x="132" y="103"/>
                  </a:cubicBezTo>
                  <a:cubicBezTo>
                    <a:pt x="133" y="102"/>
                    <a:pt x="133" y="102"/>
                    <a:pt x="133" y="102"/>
                  </a:cubicBezTo>
                  <a:cubicBezTo>
                    <a:pt x="138" y="90"/>
                    <a:pt x="138" y="90"/>
                    <a:pt x="138" y="90"/>
                  </a:cubicBezTo>
                  <a:cubicBezTo>
                    <a:pt x="138" y="90"/>
                    <a:pt x="138" y="90"/>
                    <a:pt x="138" y="90"/>
                  </a:cubicBezTo>
                  <a:cubicBezTo>
                    <a:pt x="138" y="89"/>
                    <a:pt x="137" y="89"/>
                    <a:pt x="137" y="89"/>
                  </a:cubicBezTo>
                  <a:cubicBezTo>
                    <a:pt x="125" y="84"/>
                    <a:pt x="125" y="84"/>
                    <a:pt x="125" y="84"/>
                  </a:cubicBezTo>
                  <a:cubicBezTo>
                    <a:pt x="126" y="79"/>
                    <a:pt x="127" y="74"/>
                    <a:pt x="127" y="70"/>
                  </a:cubicBezTo>
                  <a:cubicBezTo>
                    <a:pt x="129" y="69"/>
                    <a:pt x="129" y="69"/>
                    <a:pt x="129" y="69"/>
                  </a:cubicBezTo>
                  <a:cubicBezTo>
                    <a:pt x="139" y="68"/>
                    <a:pt x="139" y="68"/>
                    <a:pt x="139" y="68"/>
                  </a:cubicBezTo>
                  <a:cubicBezTo>
                    <a:pt x="140" y="68"/>
                    <a:pt x="140" y="68"/>
                    <a:pt x="140" y="68"/>
                  </a:cubicBezTo>
                  <a:cubicBezTo>
                    <a:pt x="140" y="67"/>
                    <a:pt x="140" y="67"/>
                    <a:pt x="140" y="67"/>
                  </a:cubicBezTo>
                  <a:cubicBezTo>
                    <a:pt x="139" y="54"/>
                    <a:pt x="139" y="54"/>
                    <a:pt x="139" y="54"/>
                  </a:cubicBezTo>
                  <a:cubicBezTo>
                    <a:pt x="139" y="53"/>
                    <a:pt x="139" y="53"/>
                    <a:pt x="139" y="53"/>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7" name="CustomShape 37"/>
            <p:cNvSpPr/>
            <p:nvPr/>
          </p:nvSpPr>
          <p:spPr>
            <a:xfrm>
              <a:off x="6070320" y="2260080"/>
              <a:ext cx="2398680" cy="2399040"/>
            </a:xfrm>
            <a:custGeom>
              <a:avLst/>
              <a:gdLst/>
              <a:ahLst/>
              <a:cxnLst/>
              <a:rect l="l" t="t" r="r" b="b"/>
              <a:pathLst>
                <a:path w="100" h="100">
                  <a:moveTo>
                    <a:pt x="50" y="95"/>
                  </a:moveTo>
                  <a:cubicBezTo>
                    <a:pt x="25" y="95"/>
                    <a:pt x="4" y="75"/>
                    <a:pt x="4" y="50"/>
                  </a:cubicBezTo>
                  <a:cubicBezTo>
                    <a:pt x="4" y="25"/>
                    <a:pt x="25" y="4"/>
                    <a:pt x="50" y="4"/>
                  </a:cubicBezTo>
                  <a:cubicBezTo>
                    <a:pt x="75" y="4"/>
                    <a:pt x="96" y="25"/>
                    <a:pt x="96" y="50"/>
                  </a:cubicBezTo>
                  <a:cubicBezTo>
                    <a:pt x="96" y="75"/>
                    <a:pt x="75" y="95"/>
                    <a:pt x="50" y="95"/>
                  </a:cubicBezTo>
                  <a:close/>
                  <a:moveTo>
                    <a:pt x="50" y="0"/>
                  </a:moveTo>
                  <a:cubicBezTo>
                    <a:pt x="22" y="0"/>
                    <a:pt x="0" y="23"/>
                    <a:pt x="0" y="50"/>
                  </a:cubicBezTo>
                  <a:cubicBezTo>
                    <a:pt x="0" y="78"/>
                    <a:pt x="22" y="100"/>
                    <a:pt x="50" y="100"/>
                  </a:cubicBezTo>
                  <a:cubicBezTo>
                    <a:pt x="78" y="100"/>
                    <a:pt x="100" y="78"/>
                    <a:pt x="100" y="50"/>
                  </a:cubicBezTo>
                  <a:cubicBezTo>
                    <a:pt x="100" y="23"/>
                    <a:pt x="78" y="0"/>
                    <a:pt x="50" y="0"/>
                  </a:cubicBezTo>
                  <a:close/>
                </a:path>
              </a:pathLst>
            </a:custGeom>
            <a:solidFill>
              <a:srgbClr val="00B4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8" name="CustomShape 38"/>
            <p:cNvSpPr/>
            <p:nvPr/>
          </p:nvSpPr>
          <p:spPr>
            <a:xfrm>
              <a:off x="9790560" y="2619720"/>
              <a:ext cx="673560" cy="170280"/>
            </a:xfrm>
            <a:custGeom>
              <a:avLst/>
              <a:gdLst/>
              <a:ahLst/>
              <a:cxnLst/>
              <a:rect l="l" t="t" r="r" b="b"/>
              <a:pathLst>
                <a:path w="75" h="19">
                  <a:moveTo>
                    <a:pt x="0" y="19"/>
                  </a:moveTo>
                  <a:lnTo>
                    <a:pt x="75" y="19"/>
                  </a:lnTo>
                  <a:lnTo>
                    <a:pt x="75" y="0"/>
                  </a:lnTo>
                  <a:lnTo>
                    <a:pt x="0" y="0"/>
                  </a:lnTo>
                  <a:lnTo>
                    <a:pt x="0" y="19"/>
                  </a:lnTo>
                  <a:lnTo>
                    <a:pt x="0" y="19"/>
                  </a:ln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29" name="CustomShape 39"/>
            <p:cNvSpPr/>
            <p:nvPr/>
          </p:nvSpPr>
          <p:spPr>
            <a:xfrm>
              <a:off x="10581120" y="2880360"/>
              <a:ext cx="197280" cy="341280"/>
            </a:xfrm>
            <a:custGeom>
              <a:avLst/>
              <a:gdLst/>
              <a:ahLst/>
              <a:cxnLst/>
              <a:rect l="l" t="t" r="r" b="b"/>
              <a:pathLst>
                <a:path w="8" h="14">
                  <a:moveTo>
                    <a:pt x="4" y="2"/>
                  </a:moveTo>
                  <a:cubicBezTo>
                    <a:pt x="0" y="4"/>
                    <a:pt x="1" y="8"/>
                    <a:pt x="3" y="14"/>
                  </a:cubicBezTo>
                  <a:cubicBezTo>
                    <a:pt x="7" y="14"/>
                    <a:pt x="7" y="14"/>
                    <a:pt x="7" y="14"/>
                  </a:cubicBezTo>
                  <a:cubicBezTo>
                    <a:pt x="6" y="8"/>
                    <a:pt x="7" y="3"/>
                    <a:pt x="8" y="0"/>
                  </a:cubicBezTo>
                  <a:cubicBezTo>
                    <a:pt x="6" y="0"/>
                    <a:pt x="5"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0" name="CustomShape 40"/>
            <p:cNvSpPr/>
            <p:nvPr/>
          </p:nvSpPr>
          <p:spPr>
            <a:xfrm>
              <a:off x="9457920" y="2880360"/>
              <a:ext cx="170280" cy="341280"/>
            </a:xfrm>
            <a:custGeom>
              <a:avLst/>
              <a:gdLst/>
              <a:ahLst/>
              <a:cxnLst/>
              <a:rect l="l" t="t" r="r" b="b"/>
              <a:pathLst>
                <a:path w="7" h="14">
                  <a:moveTo>
                    <a:pt x="3" y="2"/>
                  </a:moveTo>
                  <a:cubicBezTo>
                    <a:pt x="2" y="1"/>
                    <a:pt x="1" y="1"/>
                    <a:pt x="0" y="0"/>
                  </a:cubicBezTo>
                  <a:cubicBezTo>
                    <a:pt x="1" y="3"/>
                    <a:pt x="1" y="9"/>
                    <a:pt x="1" y="14"/>
                  </a:cubicBezTo>
                  <a:cubicBezTo>
                    <a:pt x="4" y="14"/>
                    <a:pt x="4" y="14"/>
                    <a:pt x="4" y="14"/>
                  </a:cubicBezTo>
                  <a:cubicBezTo>
                    <a:pt x="6" y="8"/>
                    <a:pt x="7" y="4"/>
                    <a:pt x="3" y="2"/>
                  </a:cubicBezTo>
                  <a:close/>
                </a:path>
              </a:pathLst>
            </a:custGeom>
            <a:solidFill>
              <a:srgbClr val="FFBD93"/>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1" name="CustomShape 41"/>
            <p:cNvSpPr/>
            <p:nvPr/>
          </p:nvSpPr>
          <p:spPr>
            <a:xfrm>
              <a:off x="9817560" y="2215440"/>
              <a:ext cx="619560" cy="1006200"/>
            </a:xfrm>
            <a:custGeom>
              <a:avLst/>
              <a:gdLst/>
              <a:ahLst/>
              <a:cxnLst/>
              <a:rect l="l" t="t" r="r" b="b"/>
              <a:pathLst>
                <a:path w="26" h="42">
                  <a:moveTo>
                    <a:pt x="21" y="3"/>
                  </a:moveTo>
                  <a:cubicBezTo>
                    <a:pt x="20" y="0"/>
                    <a:pt x="4" y="0"/>
                    <a:pt x="4" y="4"/>
                  </a:cubicBezTo>
                  <a:cubicBezTo>
                    <a:pt x="4" y="19"/>
                    <a:pt x="0" y="20"/>
                    <a:pt x="0" y="20"/>
                  </a:cubicBezTo>
                  <a:cubicBezTo>
                    <a:pt x="0" y="20"/>
                    <a:pt x="0" y="33"/>
                    <a:pt x="3" y="42"/>
                  </a:cubicBezTo>
                  <a:cubicBezTo>
                    <a:pt x="11" y="42"/>
                    <a:pt x="11" y="42"/>
                    <a:pt x="11" y="42"/>
                  </a:cubicBezTo>
                  <a:cubicBezTo>
                    <a:pt x="11" y="35"/>
                    <a:pt x="11" y="35"/>
                    <a:pt x="11" y="35"/>
                  </a:cubicBezTo>
                  <a:cubicBezTo>
                    <a:pt x="13" y="35"/>
                    <a:pt x="13" y="35"/>
                    <a:pt x="13" y="35"/>
                  </a:cubicBezTo>
                  <a:cubicBezTo>
                    <a:pt x="15" y="35"/>
                    <a:pt x="15" y="35"/>
                    <a:pt x="15" y="35"/>
                  </a:cubicBezTo>
                  <a:cubicBezTo>
                    <a:pt x="16" y="42"/>
                    <a:pt x="16" y="42"/>
                    <a:pt x="16" y="42"/>
                  </a:cubicBezTo>
                  <a:cubicBezTo>
                    <a:pt x="23" y="42"/>
                    <a:pt x="23" y="42"/>
                    <a:pt x="23" y="42"/>
                  </a:cubicBezTo>
                  <a:cubicBezTo>
                    <a:pt x="26" y="33"/>
                    <a:pt x="26" y="20"/>
                    <a:pt x="26" y="20"/>
                  </a:cubicBezTo>
                  <a:cubicBezTo>
                    <a:pt x="26" y="20"/>
                    <a:pt x="21" y="17"/>
                    <a:pt x="21" y="3"/>
                  </a:cubicBezTo>
                  <a:close/>
                </a:path>
              </a:pathLst>
            </a:custGeom>
            <a:solidFill>
              <a:srgbClr val="FFB98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2" name="CustomShape 42"/>
            <p:cNvSpPr/>
            <p:nvPr/>
          </p:nvSpPr>
          <p:spPr>
            <a:xfrm>
              <a:off x="9359280" y="2691720"/>
              <a:ext cx="772560" cy="529920"/>
            </a:xfrm>
            <a:custGeom>
              <a:avLst/>
              <a:gdLst/>
              <a:ahLst/>
              <a:cxnLst/>
              <a:rect l="l" t="t" r="r" b="b"/>
              <a:pathLst>
                <a:path w="32" h="22">
                  <a:moveTo>
                    <a:pt x="19" y="0"/>
                  </a:moveTo>
                  <a:cubicBezTo>
                    <a:pt x="7" y="3"/>
                    <a:pt x="7" y="3"/>
                    <a:pt x="7" y="3"/>
                  </a:cubicBezTo>
                  <a:cubicBezTo>
                    <a:pt x="3" y="4"/>
                    <a:pt x="0" y="8"/>
                    <a:pt x="1" y="12"/>
                  </a:cubicBezTo>
                  <a:cubicBezTo>
                    <a:pt x="1" y="15"/>
                    <a:pt x="1" y="18"/>
                    <a:pt x="2" y="22"/>
                  </a:cubicBezTo>
                  <a:cubicBezTo>
                    <a:pt x="32" y="22"/>
                    <a:pt x="32" y="22"/>
                    <a:pt x="32" y="22"/>
                  </a:cubicBezTo>
                  <a:cubicBezTo>
                    <a:pt x="32" y="8"/>
                    <a:pt x="32" y="8"/>
                    <a:pt x="32" y="8"/>
                  </a:cubicBezTo>
                  <a:cubicBezTo>
                    <a:pt x="32" y="8"/>
                    <a:pt x="22" y="5"/>
                    <a:pt x="19" y="0"/>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3" name="CustomShape 43"/>
            <p:cNvSpPr/>
            <p:nvPr/>
          </p:nvSpPr>
          <p:spPr>
            <a:xfrm>
              <a:off x="10131840" y="2691720"/>
              <a:ext cx="745560" cy="529920"/>
            </a:xfrm>
            <a:custGeom>
              <a:avLst/>
              <a:gdLst/>
              <a:ahLst/>
              <a:cxnLst/>
              <a:rect l="l" t="t" r="r" b="b"/>
              <a:pathLst>
                <a:path w="31" h="22">
                  <a:moveTo>
                    <a:pt x="25" y="4"/>
                  </a:moveTo>
                  <a:cubicBezTo>
                    <a:pt x="13" y="0"/>
                    <a:pt x="13" y="0"/>
                    <a:pt x="13" y="0"/>
                  </a:cubicBezTo>
                  <a:cubicBezTo>
                    <a:pt x="7" y="6"/>
                    <a:pt x="0" y="8"/>
                    <a:pt x="0" y="8"/>
                  </a:cubicBezTo>
                  <a:cubicBezTo>
                    <a:pt x="0" y="22"/>
                    <a:pt x="0" y="22"/>
                    <a:pt x="0" y="22"/>
                  </a:cubicBezTo>
                  <a:cubicBezTo>
                    <a:pt x="29" y="22"/>
                    <a:pt x="29" y="22"/>
                    <a:pt x="29" y="22"/>
                  </a:cubicBezTo>
                  <a:cubicBezTo>
                    <a:pt x="30" y="18"/>
                    <a:pt x="30" y="15"/>
                    <a:pt x="30" y="13"/>
                  </a:cubicBezTo>
                  <a:cubicBezTo>
                    <a:pt x="31" y="9"/>
                    <a:pt x="28" y="5"/>
                    <a:pt x="25" y="4"/>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4" name="CustomShape 44"/>
            <p:cNvSpPr/>
            <p:nvPr/>
          </p:nvSpPr>
          <p:spPr>
            <a:xfrm>
              <a:off x="10131840" y="2808360"/>
              <a:ext cx="116280" cy="71640"/>
            </a:xfrm>
            <a:custGeom>
              <a:avLst/>
              <a:gdLst/>
              <a:ahLst/>
              <a:cxnLst/>
              <a:rect l="l" t="t" r="r" b="b"/>
              <a:pathLst>
                <a:path w="13" h="8">
                  <a:moveTo>
                    <a:pt x="2" y="3"/>
                  </a:moveTo>
                  <a:lnTo>
                    <a:pt x="0" y="8"/>
                  </a:lnTo>
                  <a:lnTo>
                    <a:pt x="13" y="3"/>
                  </a:lnTo>
                  <a:lnTo>
                    <a:pt x="5" y="0"/>
                  </a:lnTo>
                  <a:lnTo>
                    <a:pt x="2" y="3"/>
                  </a:lnTo>
                  <a:lnTo>
                    <a:pt x="2" y="3"/>
                  </a:ln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5" name="CustomShape 45"/>
            <p:cNvSpPr/>
            <p:nvPr/>
          </p:nvSpPr>
          <p:spPr>
            <a:xfrm>
              <a:off x="10006200" y="2862360"/>
              <a:ext cx="125280" cy="188280"/>
            </a:xfrm>
            <a:custGeom>
              <a:avLst/>
              <a:gdLst/>
              <a:ahLst/>
              <a:cxnLst/>
              <a:rect l="l" t="t" r="r" b="b"/>
              <a:pathLst>
                <a:path w="14" h="21">
                  <a:moveTo>
                    <a:pt x="8" y="21"/>
                  </a:moveTo>
                  <a:lnTo>
                    <a:pt x="14" y="21"/>
                  </a:lnTo>
                  <a:lnTo>
                    <a:pt x="14" y="2"/>
                  </a:lnTo>
                  <a:lnTo>
                    <a:pt x="0" y="0"/>
                  </a:lnTo>
                  <a:lnTo>
                    <a:pt x="8" y="21"/>
                  </a:lnTo>
                  <a:lnTo>
                    <a:pt x="8" y="21"/>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6" name="CustomShape 46"/>
            <p:cNvSpPr/>
            <p:nvPr/>
          </p:nvSpPr>
          <p:spPr>
            <a:xfrm>
              <a:off x="10131840" y="2862360"/>
              <a:ext cx="116280" cy="188280"/>
            </a:xfrm>
            <a:custGeom>
              <a:avLst/>
              <a:gdLst/>
              <a:ahLst/>
              <a:cxnLst/>
              <a:rect l="l" t="t" r="r" b="b"/>
              <a:pathLst>
                <a:path w="13" h="21">
                  <a:moveTo>
                    <a:pt x="0" y="21"/>
                  </a:moveTo>
                  <a:lnTo>
                    <a:pt x="5" y="21"/>
                  </a:lnTo>
                  <a:lnTo>
                    <a:pt x="13" y="0"/>
                  </a:lnTo>
                  <a:lnTo>
                    <a:pt x="0" y="2"/>
                  </a:lnTo>
                  <a:lnTo>
                    <a:pt x="0" y="21"/>
                  </a:lnTo>
                  <a:lnTo>
                    <a:pt x="0" y="21"/>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7" name="CustomShape 47"/>
            <p:cNvSpPr/>
            <p:nvPr/>
          </p:nvSpPr>
          <p:spPr>
            <a:xfrm>
              <a:off x="10149840" y="2619720"/>
              <a:ext cx="412920" cy="332280"/>
            </a:xfrm>
            <a:custGeom>
              <a:avLst/>
              <a:gdLst/>
              <a:ahLst/>
              <a:cxnLst/>
              <a:rect l="l" t="t" r="r" b="b"/>
              <a:pathLst>
                <a:path w="46" h="37">
                  <a:moveTo>
                    <a:pt x="0" y="24"/>
                  </a:moveTo>
                  <a:lnTo>
                    <a:pt x="11" y="37"/>
                  </a:lnTo>
                  <a:lnTo>
                    <a:pt x="46" y="13"/>
                  </a:lnTo>
                  <a:lnTo>
                    <a:pt x="35" y="0"/>
                  </a:lnTo>
                  <a:lnTo>
                    <a:pt x="0" y="24"/>
                  </a:lnTo>
                  <a:lnTo>
                    <a:pt x="0" y="24"/>
                  </a:lnTo>
                  <a:close/>
                </a:path>
              </a:pathLst>
            </a:custGeom>
            <a:solidFill>
              <a:srgbClr val="FFA46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8" name="CustomShape 48"/>
            <p:cNvSpPr/>
            <p:nvPr/>
          </p:nvSpPr>
          <p:spPr>
            <a:xfrm>
              <a:off x="10006200" y="2808360"/>
              <a:ext cx="125280" cy="71640"/>
            </a:xfrm>
            <a:custGeom>
              <a:avLst/>
              <a:gdLst/>
              <a:ahLst/>
              <a:cxnLst/>
              <a:rect l="l" t="t" r="r" b="b"/>
              <a:pathLst>
                <a:path w="14" h="8">
                  <a:moveTo>
                    <a:pt x="8" y="0"/>
                  </a:moveTo>
                  <a:lnTo>
                    <a:pt x="0" y="3"/>
                  </a:lnTo>
                  <a:lnTo>
                    <a:pt x="14" y="8"/>
                  </a:lnTo>
                  <a:lnTo>
                    <a:pt x="11" y="3"/>
                  </a:lnTo>
                  <a:lnTo>
                    <a:pt x="8" y="0"/>
                  </a:lnTo>
                  <a:lnTo>
                    <a:pt x="8" y="0"/>
                  </a:ln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39" name="CustomShape 49"/>
            <p:cNvSpPr/>
            <p:nvPr/>
          </p:nvSpPr>
          <p:spPr>
            <a:xfrm>
              <a:off x="9700560" y="2619720"/>
              <a:ext cx="403920" cy="332280"/>
            </a:xfrm>
            <a:custGeom>
              <a:avLst/>
              <a:gdLst/>
              <a:ahLst/>
              <a:cxnLst/>
              <a:rect l="l" t="t" r="r" b="b"/>
              <a:pathLst>
                <a:path w="45" h="37">
                  <a:moveTo>
                    <a:pt x="0" y="13"/>
                  </a:moveTo>
                  <a:lnTo>
                    <a:pt x="34" y="37"/>
                  </a:lnTo>
                  <a:lnTo>
                    <a:pt x="45" y="24"/>
                  </a:lnTo>
                  <a:lnTo>
                    <a:pt x="10" y="0"/>
                  </a:lnTo>
                  <a:lnTo>
                    <a:pt x="0" y="13"/>
                  </a:lnTo>
                  <a:lnTo>
                    <a:pt x="0" y="13"/>
                  </a:lnTo>
                  <a:close/>
                </a:path>
              </a:pathLst>
            </a:custGeom>
            <a:solidFill>
              <a:srgbClr val="FFA46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0" name="CustomShape 50"/>
            <p:cNvSpPr/>
            <p:nvPr/>
          </p:nvSpPr>
          <p:spPr>
            <a:xfrm>
              <a:off x="10077840" y="3051000"/>
              <a:ext cx="53640" cy="170280"/>
            </a:xfrm>
            <a:custGeom>
              <a:avLst/>
              <a:gdLst/>
              <a:ahLst/>
              <a:cxnLst/>
              <a:rect l="l" t="t" r="r" b="b"/>
              <a:pathLst>
                <a:path w="6" h="19">
                  <a:moveTo>
                    <a:pt x="0" y="0"/>
                  </a:moveTo>
                  <a:lnTo>
                    <a:pt x="0" y="19"/>
                  </a:lnTo>
                  <a:lnTo>
                    <a:pt x="6" y="19"/>
                  </a:lnTo>
                  <a:lnTo>
                    <a:pt x="6"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1" name="CustomShape 51"/>
            <p:cNvSpPr/>
            <p:nvPr/>
          </p:nvSpPr>
          <p:spPr>
            <a:xfrm>
              <a:off x="10131840" y="3051000"/>
              <a:ext cx="71640" cy="170280"/>
            </a:xfrm>
            <a:custGeom>
              <a:avLst/>
              <a:gdLst/>
              <a:ahLst/>
              <a:cxnLst/>
              <a:rect l="l" t="t" r="r" b="b"/>
              <a:pathLst>
                <a:path w="8" h="19">
                  <a:moveTo>
                    <a:pt x="0" y="0"/>
                  </a:moveTo>
                  <a:lnTo>
                    <a:pt x="0" y="19"/>
                  </a:lnTo>
                  <a:lnTo>
                    <a:pt x="8" y="19"/>
                  </a:lnTo>
                  <a:lnTo>
                    <a:pt x="5"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2" name="CustomShape 52"/>
            <p:cNvSpPr/>
            <p:nvPr/>
          </p:nvSpPr>
          <p:spPr>
            <a:xfrm>
              <a:off x="9718560" y="1568520"/>
              <a:ext cx="817200" cy="979200"/>
            </a:xfrm>
            <a:custGeom>
              <a:avLst/>
              <a:gdLst/>
              <a:ahLst/>
              <a:cxnLst/>
              <a:rect l="l" t="t" r="r" b="b"/>
              <a:pathLst>
                <a:path w="34" h="41">
                  <a:moveTo>
                    <a:pt x="17" y="0"/>
                  </a:moveTo>
                  <a:cubicBezTo>
                    <a:pt x="8" y="0"/>
                    <a:pt x="0" y="9"/>
                    <a:pt x="1" y="20"/>
                  </a:cubicBezTo>
                  <a:cubicBezTo>
                    <a:pt x="2" y="32"/>
                    <a:pt x="11" y="41"/>
                    <a:pt x="17" y="41"/>
                  </a:cubicBezTo>
                  <a:cubicBezTo>
                    <a:pt x="23" y="41"/>
                    <a:pt x="32" y="32"/>
                    <a:pt x="33" y="20"/>
                  </a:cubicBezTo>
                  <a:cubicBezTo>
                    <a:pt x="34" y="9"/>
                    <a:pt x="26" y="0"/>
                    <a:pt x="17" y="0"/>
                  </a:cubicBezTo>
                  <a:close/>
                </a:path>
              </a:pathLst>
            </a:custGeom>
            <a:solidFill>
              <a:srgbClr val="FFC9A3"/>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3" name="CustomShape 53"/>
            <p:cNvSpPr/>
            <p:nvPr/>
          </p:nvSpPr>
          <p:spPr>
            <a:xfrm>
              <a:off x="9700560" y="1469520"/>
              <a:ext cx="862200" cy="619560"/>
            </a:xfrm>
            <a:custGeom>
              <a:avLst/>
              <a:gdLst/>
              <a:ahLst/>
              <a:cxnLst/>
              <a:rect l="l" t="t" r="r" b="b"/>
              <a:pathLst>
                <a:path w="36" h="26">
                  <a:moveTo>
                    <a:pt x="18" y="0"/>
                  </a:moveTo>
                  <a:cubicBezTo>
                    <a:pt x="11" y="0"/>
                    <a:pt x="4" y="5"/>
                    <a:pt x="3" y="8"/>
                  </a:cubicBezTo>
                  <a:cubicBezTo>
                    <a:pt x="0" y="12"/>
                    <a:pt x="1" y="22"/>
                    <a:pt x="1" y="22"/>
                  </a:cubicBezTo>
                  <a:cubicBezTo>
                    <a:pt x="3" y="25"/>
                    <a:pt x="3" y="25"/>
                    <a:pt x="3" y="25"/>
                  </a:cubicBezTo>
                  <a:cubicBezTo>
                    <a:pt x="3" y="25"/>
                    <a:pt x="4" y="19"/>
                    <a:pt x="6" y="17"/>
                  </a:cubicBezTo>
                  <a:cubicBezTo>
                    <a:pt x="8" y="15"/>
                    <a:pt x="24" y="12"/>
                    <a:pt x="24" y="12"/>
                  </a:cubicBezTo>
                  <a:cubicBezTo>
                    <a:pt x="24" y="12"/>
                    <a:pt x="29" y="14"/>
                    <a:pt x="29" y="15"/>
                  </a:cubicBezTo>
                  <a:cubicBezTo>
                    <a:pt x="32" y="16"/>
                    <a:pt x="33" y="26"/>
                    <a:pt x="33" y="26"/>
                  </a:cubicBezTo>
                  <a:cubicBezTo>
                    <a:pt x="36" y="23"/>
                    <a:pt x="36" y="23"/>
                    <a:pt x="36" y="23"/>
                  </a:cubicBezTo>
                  <a:cubicBezTo>
                    <a:pt x="36" y="23"/>
                    <a:pt x="36" y="15"/>
                    <a:pt x="34" y="10"/>
                  </a:cubicBezTo>
                  <a:cubicBezTo>
                    <a:pt x="32" y="5"/>
                    <a:pt x="25" y="0"/>
                    <a:pt x="18" y="0"/>
                  </a:cubicBez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4" name="CustomShape 54"/>
            <p:cNvSpPr/>
            <p:nvPr/>
          </p:nvSpPr>
          <p:spPr>
            <a:xfrm>
              <a:off x="8667360" y="750600"/>
              <a:ext cx="2973960" cy="2973960"/>
            </a:xfrm>
            <a:custGeom>
              <a:avLst/>
              <a:gdLst/>
              <a:ahLst/>
              <a:cxnLst/>
              <a:rect l="l" t="t" r="r" b="b"/>
              <a:pathLst>
                <a:path w="124" h="124">
                  <a:moveTo>
                    <a:pt x="73" y="101"/>
                  </a:moveTo>
                  <a:cubicBezTo>
                    <a:pt x="52" y="107"/>
                    <a:pt x="30" y="95"/>
                    <a:pt x="24" y="73"/>
                  </a:cubicBezTo>
                  <a:cubicBezTo>
                    <a:pt x="17" y="52"/>
                    <a:pt x="30" y="30"/>
                    <a:pt x="51" y="24"/>
                  </a:cubicBezTo>
                  <a:cubicBezTo>
                    <a:pt x="72" y="18"/>
                    <a:pt x="95" y="30"/>
                    <a:pt x="101" y="51"/>
                  </a:cubicBezTo>
                  <a:cubicBezTo>
                    <a:pt x="107" y="72"/>
                    <a:pt x="94" y="95"/>
                    <a:pt x="73" y="101"/>
                  </a:cubicBezTo>
                  <a:close/>
                  <a:moveTo>
                    <a:pt x="123" y="62"/>
                  </a:moveTo>
                  <a:cubicBezTo>
                    <a:pt x="112" y="60"/>
                    <a:pt x="112" y="60"/>
                    <a:pt x="112" y="60"/>
                  </a:cubicBezTo>
                  <a:cubicBezTo>
                    <a:pt x="112" y="56"/>
                    <a:pt x="111" y="52"/>
                    <a:pt x="110" y="48"/>
                  </a:cubicBezTo>
                  <a:cubicBezTo>
                    <a:pt x="112" y="47"/>
                    <a:pt x="112" y="47"/>
                    <a:pt x="112" y="47"/>
                  </a:cubicBezTo>
                  <a:cubicBezTo>
                    <a:pt x="120" y="44"/>
                    <a:pt x="120" y="44"/>
                    <a:pt x="120" y="44"/>
                  </a:cubicBezTo>
                  <a:cubicBezTo>
                    <a:pt x="121" y="43"/>
                    <a:pt x="121" y="43"/>
                    <a:pt x="121" y="43"/>
                  </a:cubicBezTo>
                  <a:cubicBezTo>
                    <a:pt x="121" y="42"/>
                    <a:pt x="121" y="42"/>
                    <a:pt x="121" y="42"/>
                  </a:cubicBezTo>
                  <a:cubicBezTo>
                    <a:pt x="116" y="32"/>
                    <a:pt x="116" y="32"/>
                    <a:pt x="116" y="32"/>
                  </a:cubicBezTo>
                  <a:cubicBezTo>
                    <a:pt x="116" y="31"/>
                    <a:pt x="116" y="31"/>
                    <a:pt x="116" y="31"/>
                  </a:cubicBezTo>
                  <a:cubicBezTo>
                    <a:pt x="115" y="31"/>
                    <a:pt x="115" y="31"/>
                    <a:pt x="115" y="31"/>
                  </a:cubicBezTo>
                  <a:cubicBezTo>
                    <a:pt x="104" y="36"/>
                    <a:pt x="104" y="36"/>
                    <a:pt x="104" y="36"/>
                  </a:cubicBezTo>
                  <a:cubicBezTo>
                    <a:pt x="102" y="32"/>
                    <a:pt x="100" y="29"/>
                    <a:pt x="97" y="26"/>
                  </a:cubicBezTo>
                  <a:cubicBezTo>
                    <a:pt x="97" y="25"/>
                    <a:pt x="97" y="25"/>
                    <a:pt x="97" y="25"/>
                  </a:cubicBezTo>
                  <a:cubicBezTo>
                    <a:pt x="103" y="17"/>
                    <a:pt x="103" y="17"/>
                    <a:pt x="103" y="17"/>
                  </a:cubicBezTo>
                  <a:cubicBezTo>
                    <a:pt x="103" y="16"/>
                    <a:pt x="103" y="16"/>
                    <a:pt x="103" y="16"/>
                  </a:cubicBezTo>
                  <a:cubicBezTo>
                    <a:pt x="103" y="16"/>
                    <a:pt x="103" y="16"/>
                    <a:pt x="103" y="16"/>
                  </a:cubicBezTo>
                  <a:cubicBezTo>
                    <a:pt x="94" y="9"/>
                    <a:pt x="94" y="9"/>
                    <a:pt x="94" y="9"/>
                  </a:cubicBezTo>
                  <a:cubicBezTo>
                    <a:pt x="93" y="9"/>
                    <a:pt x="93" y="9"/>
                    <a:pt x="93" y="9"/>
                  </a:cubicBezTo>
                  <a:cubicBezTo>
                    <a:pt x="92" y="9"/>
                    <a:pt x="92" y="9"/>
                    <a:pt x="92" y="9"/>
                  </a:cubicBezTo>
                  <a:cubicBezTo>
                    <a:pt x="86" y="18"/>
                    <a:pt x="86" y="18"/>
                    <a:pt x="86" y="18"/>
                  </a:cubicBezTo>
                  <a:cubicBezTo>
                    <a:pt x="82" y="16"/>
                    <a:pt x="78" y="15"/>
                    <a:pt x="74" y="14"/>
                  </a:cubicBezTo>
                  <a:cubicBezTo>
                    <a:pt x="74" y="12"/>
                    <a:pt x="74" y="12"/>
                    <a:pt x="74" y="12"/>
                  </a:cubicBezTo>
                  <a:cubicBezTo>
                    <a:pt x="75" y="3"/>
                    <a:pt x="75" y="3"/>
                    <a:pt x="75" y="3"/>
                  </a:cubicBezTo>
                  <a:cubicBezTo>
                    <a:pt x="75" y="2"/>
                    <a:pt x="75" y="2"/>
                    <a:pt x="75" y="2"/>
                  </a:cubicBezTo>
                  <a:cubicBezTo>
                    <a:pt x="74" y="2"/>
                    <a:pt x="74" y="2"/>
                    <a:pt x="74" y="2"/>
                  </a:cubicBezTo>
                  <a:cubicBezTo>
                    <a:pt x="63" y="0"/>
                    <a:pt x="63" y="0"/>
                    <a:pt x="63" y="0"/>
                  </a:cubicBezTo>
                  <a:cubicBezTo>
                    <a:pt x="62" y="0"/>
                    <a:pt x="62" y="0"/>
                    <a:pt x="62" y="0"/>
                  </a:cubicBezTo>
                  <a:cubicBezTo>
                    <a:pt x="62" y="1"/>
                    <a:pt x="62" y="1"/>
                    <a:pt x="62" y="1"/>
                  </a:cubicBezTo>
                  <a:cubicBezTo>
                    <a:pt x="60" y="12"/>
                    <a:pt x="60" y="12"/>
                    <a:pt x="60" y="12"/>
                  </a:cubicBezTo>
                  <a:cubicBezTo>
                    <a:pt x="56" y="12"/>
                    <a:pt x="52" y="13"/>
                    <a:pt x="48" y="14"/>
                  </a:cubicBezTo>
                  <a:cubicBezTo>
                    <a:pt x="48" y="13"/>
                    <a:pt x="48" y="13"/>
                    <a:pt x="48" y="13"/>
                  </a:cubicBezTo>
                  <a:cubicBezTo>
                    <a:pt x="44" y="4"/>
                    <a:pt x="44" y="4"/>
                    <a:pt x="44" y="4"/>
                  </a:cubicBezTo>
                  <a:cubicBezTo>
                    <a:pt x="43" y="4"/>
                    <a:pt x="43" y="4"/>
                    <a:pt x="43" y="4"/>
                  </a:cubicBezTo>
                  <a:cubicBezTo>
                    <a:pt x="42" y="4"/>
                    <a:pt x="42" y="4"/>
                    <a:pt x="42" y="4"/>
                  </a:cubicBezTo>
                  <a:cubicBezTo>
                    <a:pt x="32" y="8"/>
                    <a:pt x="32" y="8"/>
                    <a:pt x="32" y="8"/>
                  </a:cubicBezTo>
                  <a:cubicBezTo>
                    <a:pt x="31" y="9"/>
                    <a:pt x="31" y="9"/>
                    <a:pt x="31" y="9"/>
                  </a:cubicBezTo>
                  <a:cubicBezTo>
                    <a:pt x="31" y="9"/>
                    <a:pt x="31" y="9"/>
                    <a:pt x="31" y="9"/>
                  </a:cubicBezTo>
                  <a:cubicBezTo>
                    <a:pt x="31" y="9"/>
                    <a:pt x="31" y="9"/>
                    <a:pt x="31" y="9"/>
                  </a:cubicBezTo>
                  <a:cubicBezTo>
                    <a:pt x="31" y="9"/>
                    <a:pt x="31" y="9"/>
                    <a:pt x="31" y="9"/>
                  </a:cubicBezTo>
                  <a:cubicBezTo>
                    <a:pt x="36" y="20"/>
                    <a:pt x="36" y="20"/>
                    <a:pt x="36" y="20"/>
                  </a:cubicBezTo>
                  <a:cubicBezTo>
                    <a:pt x="32" y="22"/>
                    <a:pt x="29" y="25"/>
                    <a:pt x="26" y="28"/>
                  </a:cubicBezTo>
                  <a:cubicBezTo>
                    <a:pt x="17" y="21"/>
                    <a:pt x="17" y="21"/>
                    <a:pt x="17" y="21"/>
                  </a:cubicBezTo>
                  <a:cubicBezTo>
                    <a:pt x="17" y="21"/>
                    <a:pt x="16" y="21"/>
                    <a:pt x="16" y="21"/>
                  </a:cubicBezTo>
                  <a:cubicBezTo>
                    <a:pt x="11" y="28"/>
                    <a:pt x="11" y="28"/>
                    <a:pt x="11" y="28"/>
                  </a:cubicBezTo>
                  <a:cubicBezTo>
                    <a:pt x="9" y="31"/>
                    <a:pt x="9" y="31"/>
                    <a:pt x="9" y="31"/>
                  </a:cubicBezTo>
                  <a:cubicBezTo>
                    <a:pt x="9" y="31"/>
                    <a:pt x="9" y="31"/>
                    <a:pt x="9" y="31"/>
                  </a:cubicBezTo>
                  <a:cubicBezTo>
                    <a:pt x="9" y="31"/>
                    <a:pt x="9" y="31"/>
                    <a:pt x="9" y="31"/>
                  </a:cubicBezTo>
                  <a:cubicBezTo>
                    <a:pt x="9" y="32"/>
                    <a:pt x="9" y="32"/>
                    <a:pt x="9" y="32"/>
                  </a:cubicBezTo>
                  <a:cubicBezTo>
                    <a:pt x="18" y="39"/>
                    <a:pt x="18" y="39"/>
                    <a:pt x="18" y="39"/>
                  </a:cubicBezTo>
                  <a:cubicBezTo>
                    <a:pt x="16" y="42"/>
                    <a:pt x="15" y="46"/>
                    <a:pt x="14" y="50"/>
                  </a:cubicBezTo>
                  <a:cubicBezTo>
                    <a:pt x="2" y="49"/>
                    <a:pt x="2" y="49"/>
                    <a:pt x="2" y="49"/>
                  </a:cubicBezTo>
                  <a:cubicBezTo>
                    <a:pt x="2" y="49"/>
                    <a:pt x="2" y="49"/>
                    <a:pt x="2" y="49"/>
                  </a:cubicBezTo>
                  <a:cubicBezTo>
                    <a:pt x="2" y="49"/>
                    <a:pt x="2" y="49"/>
                    <a:pt x="2" y="49"/>
                  </a:cubicBezTo>
                  <a:cubicBezTo>
                    <a:pt x="1" y="50"/>
                    <a:pt x="1" y="50"/>
                    <a:pt x="1" y="50"/>
                  </a:cubicBezTo>
                  <a:cubicBezTo>
                    <a:pt x="0" y="59"/>
                    <a:pt x="0" y="59"/>
                    <a:pt x="0" y="59"/>
                  </a:cubicBezTo>
                  <a:cubicBezTo>
                    <a:pt x="0" y="62"/>
                    <a:pt x="0" y="62"/>
                    <a:pt x="0" y="62"/>
                  </a:cubicBezTo>
                  <a:cubicBezTo>
                    <a:pt x="0" y="62"/>
                    <a:pt x="0" y="63"/>
                    <a:pt x="1" y="63"/>
                  </a:cubicBezTo>
                  <a:cubicBezTo>
                    <a:pt x="12" y="64"/>
                    <a:pt x="12" y="64"/>
                    <a:pt x="12" y="64"/>
                  </a:cubicBezTo>
                  <a:cubicBezTo>
                    <a:pt x="12" y="68"/>
                    <a:pt x="13" y="72"/>
                    <a:pt x="14" y="76"/>
                  </a:cubicBezTo>
                  <a:cubicBezTo>
                    <a:pt x="4" y="81"/>
                    <a:pt x="4" y="81"/>
                    <a:pt x="4" y="81"/>
                  </a:cubicBezTo>
                  <a:cubicBezTo>
                    <a:pt x="3" y="81"/>
                    <a:pt x="3" y="82"/>
                    <a:pt x="3" y="82"/>
                  </a:cubicBezTo>
                  <a:cubicBezTo>
                    <a:pt x="8" y="93"/>
                    <a:pt x="8" y="93"/>
                    <a:pt x="8" y="93"/>
                  </a:cubicBezTo>
                  <a:cubicBezTo>
                    <a:pt x="8" y="93"/>
                    <a:pt x="8" y="93"/>
                    <a:pt x="8" y="93"/>
                  </a:cubicBezTo>
                  <a:cubicBezTo>
                    <a:pt x="8" y="93"/>
                    <a:pt x="8" y="93"/>
                    <a:pt x="8" y="93"/>
                  </a:cubicBezTo>
                  <a:cubicBezTo>
                    <a:pt x="9" y="93"/>
                    <a:pt x="9" y="93"/>
                    <a:pt x="9" y="93"/>
                  </a:cubicBezTo>
                  <a:cubicBezTo>
                    <a:pt x="20" y="89"/>
                    <a:pt x="20" y="89"/>
                    <a:pt x="20" y="89"/>
                  </a:cubicBezTo>
                  <a:cubicBezTo>
                    <a:pt x="22" y="92"/>
                    <a:pt x="25" y="96"/>
                    <a:pt x="28" y="98"/>
                  </a:cubicBezTo>
                  <a:cubicBezTo>
                    <a:pt x="21" y="107"/>
                    <a:pt x="21" y="107"/>
                    <a:pt x="21" y="107"/>
                  </a:cubicBezTo>
                  <a:cubicBezTo>
                    <a:pt x="21" y="108"/>
                    <a:pt x="21" y="108"/>
                    <a:pt x="21" y="109"/>
                  </a:cubicBezTo>
                  <a:cubicBezTo>
                    <a:pt x="25" y="112"/>
                    <a:pt x="25" y="112"/>
                    <a:pt x="25" y="112"/>
                  </a:cubicBezTo>
                  <a:cubicBezTo>
                    <a:pt x="31" y="116"/>
                    <a:pt x="31" y="116"/>
                    <a:pt x="31" y="116"/>
                  </a:cubicBezTo>
                  <a:cubicBezTo>
                    <a:pt x="31" y="116"/>
                    <a:pt x="32" y="116"/>
                    <a:pt x="32" y="115"/>
                  </a:cubicBezTo>
                  <a:cubicBezTo>
                    <a:pt x="39" y="106"/>
                    <a:pt x="39" y="106"/>
                    <a:pt x="39" y="106"/>
                  </a:cubicBezTo>
                  <a:cubicBezTo>
                    <a:pt x="42" y="108"/>
                    <a:pt x="46" y="110"/>
                    <a:pt x="50" y="111"/>
                  </a:cubicBezTo>
                  <a:cubicBezTo>
                    <a:pt x="49" y="122"/>
                    <a:pt x="49" y="122"/>
                    <a:pt x="49" y="122"/>
                  </a:cubicBezTo>
                  <a:cubicBezTo>
                    <a:pt x="49" y="122"/>
                    <a:pt x="49" y="123"/>
                    <a:pt x="50" y="123"/>
                  </a:cubicBezTo>
                  <a:cubicBezTo>
                    <a:pt x="53" y="123"/>
                    <a:pt x="53" y="123"/>
                    <a:pt x="53" y="123"/>
                  </a:cubicBezTo>
                  <a:cubicBezTo>
                    <a:pt x="62" y="124"/>
                    <a:pt x="62" y="124"/>
                    <a:pt x="62" y="124"/>
                  </a:cubicBezTo>
                  <a:cubicBezTo>
                    <a:pt x="62" y="124"/>
                    <a:pt x="62" y="124"/>
                    <a:pt x="63" y="123"/>
                  </a:cubicBezTo>
                  <a:cubicBezTo>
                    <a:pt x="64" y="112"/>
                    <a:pt x="64" y="112"/>
                    <a:pt x="64" y="112"/>
                  </a:cubicBezTo>
                  <a:cubicBezTo>
                    <a:pt x="68" y="112"/>
                    <a:pt x="72" y="111"/>
                    <a:pt x="76" y="110"/>
                  </a:cubicBezTo>
                  <a:cubicBezTo>
                    <a:pt x="78" y="113"/>
                    <a:pt x="78" y="113"/>
                    <a:pt x="78" y="113"/>
                  </a:cubicBezTo>
                  <a:cubicBezTo>
                    <a:pt x="81" y="120"/>
                    <a:pt x="81" y="120"/>
                    <a:pt x="81" y="120"/>
                  </a:cubicBezTo>
                  <a:cubicBezTo>
                    <a:pt x="81" y="121"/>
                    <a:pt x="81" y="121"/>
                    <a:pt x="81" y="121"/>
                  </a:cubicBezTo>
                  <a:cubicBezTo>
                    <a:pt x="82" y="121"/>
                    <a:pt x="82" y="121"/>
                    <a:pt x="82" y="121"/>
                  </a:cubicBezTo>
                  <a:cubicBezTo>
                    <a:pt x="82" y="121"/>
                    <a:pt x="82" y="121"/>
                    <a:pt x="82" y="121"/>
                  </a:cubicBezTo>
                  <a:cubicBezTo>
                    <a:pt x="93" y="116"/>
                    <a:pt x="93" y="116"/>
                    <a:pt x="93" y="116"/>
                  </a:cubicBezTo>
                  <a:cubicBezTo>
                    <a:pt x="93" y="116"/>
                    <a:pt x="93" y="116"/>
                    <a:pt x="93" y="116"/>
                  </a:cubicBezTo>
                  <a:cubicBezTo>
                    <a:pt x="93" y="115"/>
                    <a:pt x="93" y="115"/>
                    <a:pt x="93" y="115"/>
                  </a:cubicBezTo>
                  <a:cubicBezTo>
                    <a:pt x="89" y="105"/>
                    <a:pt x="89" y="105"/>
                    <a:pt x="89" y="105"/>
                  </a:cubicBezTo>
                  <a:cubicBezTo>
                    <a:pt x="92" y="102"/>
                    <a:pt x="95" y="100"/>
                    <a:pt x="98" y="97"/>
                  </a:cubicBezTo>
                  <a:cubicBezTo>
                    <a:pt x="99" y="97"/>
                    <a:pt x="99" y="97"/>
                    <a:pt x="99" y="97"/>
                  </a:cubicBezTo>
                  <a:cubicBezTo>
                    <a:pt x="107" y="103"/>
                    <a:pt x="107" y="103"/>
                    <a:pt x="107" y="103"/>
                  </a:cubicBezTo>
                  <a:cubicBezTo>
                    <a:pt x="108" y="104"/>
                    <a:pt x="108" y="104"/>
                    <a:pt x="108" y="104"/>
                  </a:cubicBezTo>
                  <a:cubicBezTo>
                    <a:pt x="109" y="103"/>
                    <a:pt x="109" y="103"/>
                    <a:pt x="109" y="103"/>
                  </a:cubicBezTo>
                  <a:cubicBezTo>
                    <a:pt x="116" y="94"/>
                    <a:pt x="116" y="94"/>
                    <a:pt x="116" y="94"/>
                  </a:cubicBezTo>
                  <a:cubicBezTo>
                    <a:pt x="116" y="93"/>
                    <a:pt x="116" y="93"/>
                    <a:pt x="116" y="93"/>
                  </a:cubicBezTo>
                  <a:cubicBezTo>
                    <a:pt x="115" y="92"/>
                    <a:pt x="115" y="92"/>
                    <a:pt x="115" y="92"/>
                  </a:cubicBezTo>
                  <a:cubicBezTo>
                    <a:pt x="106" y="86"/>
                    <a:pt x="106" y="86"/>
                    <a:pt x="106" y="86"/>
                  </a:cubicBezTo>
                  <a:cubicBezTo>
                    <a:pt x="108" y="82"/>
                    <a:pt x="110" y="78"/>
                    <a:pt x="111" y="74"/>
                  </a:cubicBezTo>
                  <a:cubicBezTo>
                    <a:pt x="112" y="74"/>
                    <a:pt x="112" y="74"/>
                    <a:pt x="112" y="74"/>
                  </a:cubicBezTo>
                  <a:cubicBezTo>
                    <a:pt x="122" y="75"/>
                    <a:pt x="122" y="75"/>
                    <a:pt x="122" y="75"/>
                  </a:cubicBezTo>
                  <a:cubicBezTo>
                    <a:pt x="122" y="75"/>
                    <a:pt x="122" y="75"/>
                    <a:pt x="122" y="75"/>
                  </a:cubicBezTo>
                  <a:cubicBezTo>
                    <a:pt x="123" y="74"/>
                    <a:pt x="123" y="74"/>
                    <a:pt x="123" y="74"/>
                  </a:cubicBezTo>
                  <a:cubicBezTo>
                    <a:pt x="124" y="63"/>
                    <a:pt x="124" y="63"/>
                    <a:pt x="124" y="63"/>
                  </a:cubicBezTo>
                  <a:cubicBezTo>
                    <a:pt x="124" y="62"/>
                    <a:pt x="124" y="62"/>
                    <a:pt x="124" y="62"/>
                  </a:cubicBezTo>
                  <a:cubicBezTo>
                    <a:pt x="124" y="62"/>
                    <a:pt x="124" y="62"/>
                    <a:pt x="123" y="62"/>
                  </a:cubicBezTo>
                  <a:close/>
                </a:path>
              </a:pathLst>
            </a:custGeom>
            <a:solidFill>
              <a:srgbClr val="39393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5" name="CustomShape 55"/>
            <p:cNvSpPr/>
            <p:nvPr/>
          </p:nvSpPr>
          <p:spPr>
            <a:xfrm>
              <a:off x="9116640" y="1199880"/>
              <a:ext cx="2093400" cy="2093400"/>
            </a:xfrm>
            <a:custGeom>
              <a:avLst/>
              <a:gdLst/>
              <a:ahLst/>
              <a:cxnLst/>
              <a:rect l="l" t="t" r="r" b="b"/>
              <a:pathLst>
                <a:path w="87" h="87">
                  <a:moveTo>
                    <a:pt x="43" y="83"/>
                  </a:moveTo>
                  <a:cubicBezTo>
                    <a:pt x="21" y="83"/>
                    <a:pt x="3" y="65"/>
                    <a:pt x="3" y="43"/>
                  </a:cubicBezTo>
                  <a:cubicBezTo>
                    <a:pt x="3" y="21"/>
                    <a:pt x="21" y="3"/>
                    <a:pt x="43" y="3"/>
                  </a:cubicBezTo>
                  <a:cubicBezTo>
                    <a:pt x="65" y="3"/>
                    <a:pt x="83" y="21"/>
                    <a:pt x="83" y="43"/>
                  </a:cubicBezTo>
                  <a:cubicBezTo>
                    <a:pt x="83" y="65"/>
                    <a:pt x="65" y="83"/>
                    <a:pt x="43" y="83"/>
                  </a:cubicBezTo>
                  <a:close/>
                  <a:moveTo>
                    <a:pt x="43" y="0"/>
                  </a:moveTo>
                  <a:cubicBezTo>
                    <a:pt x="19" y="0"/>
                    <a:pt x="0" y="19"/>
                    <a:pt x="0" y="44"/>
                  </a:cubicBezTo>
                  <a:cubicBezTo>
                    <a:pt x="0" y="68"/>
                    <a:pt x="19" y="87"/>
                    <a:pt x="43" y="87"/>
                  </a:cubicBezTo>
                  <a:cubicBezTo>
                    <a:pt x="67" y="87"/>
                    <a:pt x="87" y="68"/>
                    <a:pt x="87" y="44"/>
                  </a:cubicBezTo>
                  <a:cubicBezTo>
                    <a:pt x="87" y="19"/>
                    <a:pt x="67" y="0"/>
                    <a:pt x="43" y="0"/>
                  </a:cubicBez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6" name="CustomShape 56"/>
            <p:cNvSpPr/>
            <p:nvPr/>
          </p:nvSpPr>
          <p:spPr>
            <a:xfrm>
              <a:off x="9574920" y="5306400"/>
              <a:ext cx="529920" cy="143280"/>
            </a:xfrm>
            <a:custGeom>
              <a:avLst/>
              <a:gdLst/>
              <a:ahLst/>
              <a:cxnLst/>
              <a:rect l="l" t="t" r="r" b="b"/>
              <a:pathLst>
                <a:path w="59" h="16">
                  <a:moveTo>
                    <a:pt x="0" y="16"/>
                  </a:moveTo>
                  <a:lnTo>
                    <a:pt x="59" y="16"/>
                  </a:lnTo>
                  <a:lnTo>
                    <a:pt x="59" y="0"/>
                  </a:lnTo>
                  <a:lnTo>
                    <a:pt x="0" y="0"/>
                  </a:lnTo>
                  <a:lnTo>
                    <a:pt x="0" y="16"/>
                  </a:lnTo>
                  <a:lnTo>
                    <a:pt x="0" y="16"/>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7" name="CustomShape 57"/>
            <p:cNvSpPr/>
            <p:nvPr/>
          </p:nvSpPr>
          <p:spPr>
            <a:xfrm>
              <a:off x="10203840" y="5549040"/>
              <a:ext cx="143280" cy="242280"/>
            </a:xfrm>
            <a:custGeom>
              <a:avLst/>
              <a:gdLst/>
              <a:ahLst/>
              <a:cxnLst/>
              <a:rect l="l" t="t" r="r" b="b"/>
              <a:pathLst>
                <a:path w="6" h="10">
                  <a:moveTo>
                    <a:pt x="3" y="1"/>
                  </a:moveTo>
                  <a:cubicBezTo>
                    <a:pt x="0" y="3"/>
                    <a:pt x="0" y="6"/>
                    <a:pt x="2" y="10"/>
                  </a:cubicBezTo>
                  <a:cubicBezTo>
                    <a:pt x="5" y="10"/>
                    <a:pt x="5" y="10"/>
                    <a:pt x="5" y="10"/>
                  </a:cubicBezTo>
                  <a:cubicBezTo>
                    <a:pt x="5" y="6"/>
                    <a:pt x="5" y="2"/>
                    <a:pt x="6" y="0"/>
                  </a:cubicBezTo>
                  <a:cubicBezTo>
                    <a:pt x="5" y="0"/>
                    <a:pt x="4" y="0"/>
                    <a:pt x="3" y="1"/>
                  </a:cubicBezTo>
                  <a:close/>
                </a:path>
              </a:pathLst>
            </a:custGeom>
            <a:solidFill>
              <a:srgbClr val="FFA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8" name="CustomShape 58"/>
            <p:cNvSpPr/>
            <p:nvPr/>
          </p:nvSpPr>
          <p:spPr>
            <a:xfrm>
              <a:off x="9314280" y="5549040"/>
              <a:ext cx="116280" cy="242280"/>
            </a:xfrm>
            <a:custGeom>
              <a:avLst/>
              <a:gdLst/>
              <a:ahLst/>
              <a:cxnLst/>
              <a:rect l="l" t="t" r="r" b="b"/>
              <a:pathLst>
                <a:path w="5" h="10">
                  <a:moveTo>
                    <a:pt x="3" y="1"/>
                  </a:moveTo>
                  <a:cubicBezTo>
                    <a:pt x="2" y="0"/>
                    <a:pt x="1" y="0"/>
                    <a:pt x="0" y="0"/>
                  </a:cubicBezTo>
                  <a:cubicBezTo>
                    <a:pt x="1" y="2"/>
                    <a:pt x="1" y="6"/>
                    <a:pt x="1" y="10"/>
                  </a:cubicBezTo>
                  <a:cubicBezTo>
                    <a:pt x="3" y="10"/>
                    <a:pt x="3" y="10"/>
                    <a:pt x="3" y="10"/>
                  </a:cubicBezTo>
                  <a:cubicBezTo>
                    <a:pt x="5" y="6"/>
                    <a:pt x="5" y="2"/>
                    <a:pt x="3" y="1"/>
                  </a:cubicBezTo>
                  <a:close/>
                </a:path>
              </a:pathLst>
            </a:custGeom>
            <a:solidFill>
              <a:srgbClr val="FFBD93"/>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49" name="CustomShape 59"/>
            <p:cNvSpPr/>
            <p:nvPr/>
          </p:nvSpPr>
          <p:spPr>
            <a:xfrm>
              <a:off x="9601920" y="5000760"/>
              <a:ext cx="475920" cy="790560"/>
            </a:xfrm>
            <a:custGeom>
              <a:avLst/>
              <a:gdLst/>
              <a:ahLst/>
              <a:cxnLst/>
              <a:rect l="l" t="t" r="r" b="b"/>
              <a:pathLst>
                <a:path w="20" h="33">
                  <a:moveTo>
                    <a:pt x="16" y="3"/>
                  </a:moveTo>
                  <a:cubicBezTo>
                    <a:pt x="16" y="0"/>
                    <a:pt x="3" y="0"/>
                    <a:pt x="3" y="3"/>
                  </a:cubicBezTo>
                  <a:cubicBezTo>
                    <a:pt x="3" y="15"/>
                    <a:pt x="0" y="16"/>
                    <a:pt x="0" y="16"/>
                  </a:cubicBezTo>
                  <a:cubicBezTo>
                    <a:pt x="0" y="16"/>
                    <a:pt x="0" y="26"/>
                    <a:pt x="2" y="33"/>
                  </a:cubicBezTo>
                  <a:cubicBezTo>
                    <a:pt x="8" y="33"/>
                    <a:pt x="8" y="33"/>
                    <a:pt x="8" y="33"/>
                  </a:cubicBezTo>
                  <a:cubicBezTo>
                    <a:pt x="9" y="28"/>
                    <a:pt x="9" y="28"/>
                    <a:pt x="9" y="28"/>
                  </a:cubicBezTo>
                  <a:cubicBezTo>
                    <a:pt x="10" y="28"/>
                    <a:pt x="10" y="28"/>
                    <a:pt x="10" y="28"/>
                  </a:cubicBezTo>
                  <a:cubicBezTo>
                    <a:pt x="11" y="28"/>
                    <a:pt x="11" y="28"/>
                    <a:pt x="11" y="28"/>
                  </a:cubicBezTo>
                  <a:cubicBezTo>
                    <a:pt x="12" y="33"/>
                    <a:pt x="12" y="33"/>
                    <a:pt x="12" y="33"/>
                  </a:cubicBezTo>
                  <a:cubicBezTo>
                    <a:pt x="18" y="33"/>
                    <a:pt x="18" y="33"/>
                    <a:pt x="18" y="33"/>
                  </a:cubicBezTo>
                  <a:cubicBezTo>
                    <a:pt x="20" y="26"/>
                    <a:pt x="20" y="16"/>
                    <a:pt x="20" y="16"/>
                  </a:cubicBezTo>
                  <a:cubicBezTo>
                    <a:pt x="20" y="16"/>
                    <a:pt x="16" y="14"/>
                    <a:pt x="16" y="3"/>
                  </a:cubicBezTo>
                  <a:close/>
                </a:path>
              </a:pathLst>
            </a:custGeom>
            <a:solidFill>
              <a:srgbClr val="FFA46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0" name="CustomShape 60"/>
            <p:cNvSpPr/>
            <p:nvPr/>
          </p:nvSpPr>
          <p:spPr>
            <a:xfrm>
              <a:off x="9242280" y="5378400"/>
              <a:ext cx="601560" cy="412920"/>
            </a:xfrm>
            <a:custGeom>
              <a:avLst/>
              <a:gdLst/>
              <a:ahLst/>
              <a:cxnLst/>
              <a:rect l="l" t="t" r="r" b="b"/>
              <a:pathLst>
                <a:path w="25" h="17">
                  <a:moveTo>
                    <a:pt x="15" y="0"/>
                  </a:moveTo>
                  <a:cubicBezTo>
                    <a:pt x="5" y="3"/>
                    <a:pt x="5" y="3"/>
                    <a:pt x="5" y="3"/>
                  </a:cubicBezTo>
                  <a:cubicBezTo>
                    <a:pt x="2" y="4"/>
                    <a:pt x="0" y="7"/>
                    <a:pt x="0" y="10"/>
                  </a:cubicBezTo>
                  <a:cubicBezTo>
                    <a:pt x="1" y="12"/>
                    <a:pt x="1" y="14"/>
                    <a:pt x="1" y="17"/>
                  </a:cubicBezTo>
                  <a:cubicBezTo>
                    <a:pt x="25" y="17"/>
                    <a:pt x="25" y="17"/>
                    <a:pt x="25" y="17"/>
                  </a:cubicBezTo>
                  <a:cubicBezTo>
                    <a:pt x="25" y="6"/>
                    <a:pt x="25" y="6"/>
                    <a:pt x="25" y="6"/>
                  </a:cubicBezTo>
                  <a:cubicBezTo>
                    <a:pt x="25" y="6"/>
                    <a:pt x="17" y="4"/>
                    <a:pt x="15" y="0"/>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1" name="CustomShape 61"/>
            <p:cNvSpPr/>
            <p:nvPr/>
          </p:nvSpPr>
          <p:spPr>
            <a:xfrm>
              <a:off x="9844200" y="5378400"/>
              <a:ext cx="574560" cy="412920"/>
            </a:xfrm>
            <a:custGeom>
              <a:avLst/>
              <a:gdLst/>
              <a:ahLst/>
              <a:cxnLst/>
              <a:rect l="l" t="t" r="r" b="b"/>
              <a:pathLst>
                <a:path w="24" h="17">
                  <a:moveTo>
                    <a:pt x="19" y="3"/>
                  </a:moveTo>
                  <a:cubicBezTo>
                    <a:pt x="10" y="0"/>
                    <a:pt x="10" y="0"/>
                    <a:pt x="10" y="0"/>
                  </a:cubicBezTo>
                  <a:cubicBezTo>
                    <a:pt x="6" y="5"/>
                    <a:pt x="0" y="6"/>
                    <a:pt x="0" y="6"/>
                  </a:cubicBezTo>
                  <a:cubicBezTo>
                    <a:pt x="0" y="17"/>
                    <a:pt x="0" y="17"/>
                    <a:pt x="0" y="17"/>
                  </a:cubicBezTo>
                  <a:cubicBezTo>
                    <a:pt x="23" y="17"/>
                    <a:pt x="23" y="17"/>
                    <a:pt x="23" y="17"/>
                  </a:cubicBezTo>
                  <a:cubicBezTo>
                    <a:pt x="23" y="15"/>
                    <a:pt x="24" y="12"/>
                    <a:pt x="24" y="10"/>
                  </a:cubicBezTo>
                  <a:cubicBezTo>
                    <a:pt x="24" y="7"/>
                    <a:pt x="22" y="4"/>
                    <a:pt x="19" y="3"/>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2" name="CustomShape 62"/>
            <p:cNvSpPr/>
            <p:nvPr/>
          </p:nvSpPr>
          <p:spPr>
            <a:xfrm>
              <a:off x="9844200" y="5477040"/>
              <a:ext cx="89640" cy="44640"/>
            </a:xfrm>
            <a:custGeom>
              <a:avLst/>
              <a:gdLst/>
              <a:ahLst/>
              <a:cxnLst/>
              <a:rect l="l" t="t" r="r" b="b"/>
              <a:pathLst>
                <a:path w="10" h="5">
                  <a:moveTo>
                    <a:pt x="2" y="3"/>
                  </a:moveTo>
                  <a:lnTo>
                    <a:pt x="0" y="5"/>
                  </a:lnTo>
                  <a:lnTo>
                    <a:pt x="10" y="3"/>
                  </a:lnTo>
                  <a:lnTo>
                    <a:pt x="5" y="0"/>
                  </a:lnTo>
                  <a:lnTo>
                    <a:pt x="2" y="3"/>
                  </a:lnTo>
                  <a:lnTo>
                    <a:pt x="2" y="3"/>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3" name="CustomShape 63"/>
            <p:cNvSpPr/>
            <p:nvPr/>
          </p:nvSpPr>
          <p:spPr>
            <a:xfrm>
              <a:off x="9745560" y="5504040"/>
              <a:ext cx="98640" cy="161280"/>
            </a:xfrm>
            <a:custGeom>
              <a:avLst/>
              <a:gdLst/>
              <a:ahLst/>
              <a:cxnLst/>
              <a:rect l="l" t="t" r="r" b="b"/>
              <a:pathLst>
                <a:path w="11" h="18">
                  <a:moveTo>
                    <a:pt x="8" y="18"/>
                  </a:moveTo>
                  <a:lnTo>
                    <a:pt x="11" y="18"/>
                  </a:lnTo>
                  <a:lnTo>
                    <a:pt x="11" y="2"/>
                  </a:lnTo>
                  <a:lnTo>
                    <a:pt x="0" y="0"/>
                  </a:lnTo>
                  <a:lnTo>
                    <a:pt x="8" y="18"/>
                  </a:lnTo>
                  <a:lnTo>
                    <a:pt x="8" y="18"/>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4" name="CustomShape 64"/>
            <p:cNvSpPr/>
            <p:nvPr/>
          </p:nvSpPr>
          <p:spPr>
            <a:xfrm>
              <a:off x="9844200" y="5504040"/>
              <a:ext cx="89640" cy="161280"/>
            </a:xfrm>
            <a:custGeom>
              <a:avLst/>
              <a:gdLst/>
              <a:ahLst/>
              <a:cxnLst/>
              <a:rect l="l" t="t" r="r" b="b"/>
              <a:pathLst>
                <a:path w="10" h="18">
                  <a:moveTo>
                    <a:pt x="0" y="18"/>
                  </a:moveTo>
                  <a:lnTo>
                    <a:pt x="2" y="18"/>
                  </a:lnTo>
                  <a:lnTo>
                    <a:pt x="10" y="0"/>
                  </a:lnTo>
                  <a:lnTo>
                    <a:pt x="0" y="2"/>
                  </a:lnTo>
                  <a:lnTo>
                    <a:pt x="0" y="18"/>
                  </a:lnTo>
                  <a:lnTo>
                    <a:pt x="0" y="18"/>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5" name="CustomShape 65"/>
            <p:cNvSpPr/>
            <p:nvPr/>
          </p:nvSpPr>
          <p:spPr>
            <a:xfrm>
              <a:off x="9862200" y="5306400"/>
              <a:ext cx="314280" cy="287280"/>
            </a:xfrm>
            <a:custGeom>
              <a:avLst/>
              <a:gdLst/>
              <a:ahLst/>
              <a:cxnLst/>
              <a:rect l="l" t="t" r="r" b="b"/>
              <a:pathLst>
                <a:path w="35" h="32">
                  <a:moveTo>
                    <a:pt x="0" y="22"/>
                  </a:moveTo>
                  <a:lnTo>
                    <a:pt x="8" y="32"/>
                  </a:lnTo>
                  <a:lnTo>
                    <a:pt x="35" y="14"/>
                  </a:lnTo>
                  <a:lnTo>
                    <a:pt x="27" y="0"/>
                  </a:lnTo>
                  <a:lnTo>
                    <a:pt x="0" y="22"/>
                  </a:lnTo>
                  <a:lnTo>
                    <a:pt x="0" y="22"/>
                  </a:lnTo>
                  <a:close/>
                </a:path>
              </a:pathLst>
            </a:custGeom>
            <a:solidFill>
              <a:srgbClr val="00D1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6" name="CustomShape 66"/>
            <p:cNvSpPr/>
            <p:nvPr/>
          </p:nvSpPr>
          <p:spPr>
            <a:xfrm>
              <a:off x="9745560" y="5477040"/>
              <a:ext cx="98640" cy="44640"/>
            </a:xfrm>
            <a:custGeom>
              <a:avLst/>
              <a:gdLst/>
              <a:ahLst/>
              <a:cxnLst/>
              <a:rect l="l" t="t" r="r" b="b"/>
              <a:pathLst>
                <a:path w="11" h="5">
                  <a:moveTo>
                    <a:pt x="5" y="0"/>
                  </a:moveTo>
                  <a:lnTo>
                    <a:pt x="0" y="3"/>
                  </a:lnTo>
                  <a:lnTo>
                    <a:pt x="11" y="5"/>
                  </a:lnTo>
                  <a:lnTo>
                    <a:pt x="8" y="3"/>
                  </a:lnTo>
                  <a:lnTo>
                    <a:pt x="5" y="0"/>
                  </a:lnTo>
                  <a:lnTo>
                    <a:pt x="5" y="0"/>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7" name="CustomShape 67"/>
            <p:cNvSpPr/>
            <p:nvPr/>
          </p:nvSpPr>
          <p:spPr>
            <a:xfrm>
              <a:off x="9502920" y="5306400"/>
              <a:ext cx="314280" cy="287280"/>
            </a:xfrm>
            <a:custGeom>
              <a:avLst/>
              <a:gdLst/>
              <a:ahLst/>
              <a:cxnLst/>
              <a:rect l="l" t="t" r="r" b="b"/>
              <a:pathLst>
                <a:path w="35" h="32">
                  <a:moveTo>
                    <a:pt x="0" y="14"/>
                  </a:moveTo>
                  <a:lnTo>
                    <a:pt x="27" y="32"/>
                  </a:lnTo>
                  <a:lnTo>
                    <a:pt x="35" y="22"/>
                  </a:lnTo>
                  <a:lnTo>
                    <a:pt x="8" y="0"/>
                  </a:lnTo>
                  <a:lnTo>
                    <a:pt x="0" y="14"/>
                  </a:lnTo>
                  <a:lnTo>
                    <a:pt x="0" y="14"/>
                  </a:lnTo>
                  <a:close/>
                </a:path>
              </a:pathLst>
            </a:custGeom>
            <a:solidFill>
              <a:srgbClr val="00D1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8" name="CustomShape 68"/>
            <p:cNvSpPr/>
            <p:nvPr/>
          </p:nvSpPr>
          <p:spPr>
            <a:xfrm>
              <a:off x="9790560" y="5666040"/>
              <a:ext cx="53640" cy="125280"/>
            </a:xfrm>
            <a:custGeom>
              <a:avLst/>
              <a:gdLst/>
              <a:ahLst/>
              <a:cxnLst/>
              <a:rect l="l" t="t" r="r" b="b"/>
              <a:pathLst>
                <a:path w="6" h="14">
                  <a:moveTo>
                    <a:pt x="3" y="0"/>
                  </a:moveTo>
                  <a:lnTo>
                    <a:pt x="0" y="14"/>
                  </a:lnTo>
                  <a:lnTo>
                    <a:pt x="6" y="14"/>
                  </a:lnTo>
                  <a:lnTo>
                    <a:pt x="6" y="0"/>
                  </a:lnTo>
                  <a:lnTo>
                    <a:pt x="3" y="0"/>
                  </a:lnTo>
                  <a:lnTo>
                    <a:pt x="3" y="0"/>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59" name="CustomShape 69"/>
            <p:cNvSpPr/>
            <p:nvPr/>
          </p:nvSpPr>
          <p:spPr>
            <a:xfrm>
              <a:off x="9844200" y="5666040"/>
              <a:ext cx="44640" cy="125280"/>
            </a:xfrm>
            <a:custGeom>
              <a:avLst/>
              <a:gdLst/>
              <a:ahLst/>
              <a:cxnLst/>
              <a:rect l="l" t="t" r="r" b="b"/>
              <a:pathLst>
                <a:path w="5" h="14">
                  <a:moveTo>
                    <a:pt x="0" y="0"/>
                  </a:moveTo>
                  <a:lnTo>
                    <a:pt x="0" y="14"/>
                  </a:lnTo>
                  <a:lnTo>
                    <a:pt x="5" y="14"/>
                  </a:lnTo>
                  <a:lnTo>
                    <a:pt x="2"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60" name="CustomShape 70"/>
            <p:cNvSpPr/>
            <p:nvPr/>
          </p:nvSpPr>
          <p:spPr>
            <a:xfrm>
              <a:off x="9502920" y="4488840"/>
              <a:ext cx="646560" cy="799560"/>
            </a:xfrm>
            <a:custGeom>
              <a:avLst/>
              <a:gdLst/>
              <a:ahLst/>
              <a:cxnLst/>
              <a:rect l="l" t="t" r="r" b="b"/>
              <a:pathLst>
                <a:path w="27" h="33">
                  <a:moveTo>
                    <a:pt x="14" y="0"/>
                  </a:moveTo>
                  <a:cubicBezTo>
                    <a:pt x="7" y="0"/>
                    <a:pt x="0" y="7"/>
                    <a:pt x="1" y="16"/>
                  </a:cubicBezTo>
                  <a:cubicBezTo>
                    <a:pt x="2" y="25"/>
                    <a:pt x="9" y="33"/>
                    <a:pt x="14" y="33"/>
                  </a:cubicBezTo>
                  <a:cubicBezTo>
                    <a:pt x="19" y="33"/>
                    <a:pt x="25" y="25"/>
                    <a:pt x="26" y="16"/>
                  </a:cubicBezTo>
                  <a:cubicBezTo>
                    <a:pt x="27" y="7"/>
                    <a:pt x="21" y="0"/>
                    <a:pt x="14" y="0"/>
                  </a:cubicBezTo>
                  <a:close/>
                </a:path>
              </a:pathLst>
            </a:custGeom>
            <a:solidFill>
              <a:srgbClr val="FFB98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61" name="CustomShape 71"/>
            <p:cNvSpPr/>
            <p:nvPr/>
          </p:nvSpPr>
          <p:spPr>
            <a:xfrm>
              <a:off x="9502920" y="4416840"/>
              <a:ext cx="673560" cy="484920"/>
            </a:xfrm>
            <a:custGeom>
              <a:avLst/>
              <a:gdLst/>
              <a:ahLst/>
              <a:cxnLst/>
              <a:rect l="l" t="t" r="r" b="b"/>
              <a:pathLst>
                <a:path w="28" h="20">
                  <a:moveTo>
                    <a:pt x="14" y="0"/>
                  </a:moveTo>
                  <a:cubicBezTo>
                    <a:pt x="8" y="0"/>
                    <a:pt x="3" y="4"/>
                    <a:pt x="2" y="7"/>
                  </a:cubicBezTo>
                  <a:cubicBezTo>
                    <a:pt x="0" y="10"/>
                    <a:pt x="0" y="17"/>
                    <a:pt x="0" y="17"/>
                  </a:cubicBezTo>
                  <a:cubicBezTo>
                    <a:pt x="2" y="20"/>
                    <a:pt x="2" y="20"/>
                    <a:pt x="2" y="20"/>
                  </a:cubicBezTo>
                  <a:cubicBezTo>
                    <a:pt x="2" y="20"/>
                    <a:pt x="3" y="15"/>
                    <a:pt x="5" y="13"/>
                  </a:cubicBezTo>
                  <a:cubicBezTo>
                    <a:pt x="6" y="12"/>
                    <a:pt x="19" y="10"/>
                    <a:pt x="19" y="10"/>
                  </a:cubicBezTo>
                  <a:cubicBezTo>
                    <a:pt x="19" y="10"/>
                    <a:pt x="22" y="11"/>
                    <a:pt x="23" y="12"/>
                  </a:cubicBezTo>
                  <a:cubicBezTo>
                    <a:pt x="25" y="13"/>
                    <a:pt x="26" y="20"/>
                    <a:pt x="26" y="20"/>
                  </a:cubicBezTo>
                  <a:cubicBezTo>
                    <a:pt x="28" y="18"/>
                    <a:pt x="28" y="18"/>
                    <a:pt x="28" y="18"/>
                  </a:cubicBezTo>
                  <a:cubicBezTo>
                    <a:pt x="28" y="18"/>
                    <a:pt x="28" y="12"/>
                    <a:pt x="27" y="8"/>
                  </a:cubicBezTo>
                  <a:cubicBezTo>
                    <a:pt x="25" y="4"/>
                    <a:pt x="19" y="0"/>
                    <a:pt x="14" y="0"/>
                  </a:cubicBezTo>
                  <a:close/>
                </a:path>
              </a:pathLst>
            </a:custGeom>
            <a:solidFill>
              <a:srgbClr val="39393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62" name="CustomShape 72"/>
            <p:cNvSpPr/>
            <p:nvPr/>
          </p:nvSpPr>
          <p:spPr>
            <a:xfrm>
              <a:off x="8541360" y="3679920"/>
              <a:ext cx="2569680" cy="2542680"/>
            </a:xfrm>
            <a:custGeom>
              <a:avLst/>
              <a:gdLst/>
              <a:ahLst/>
              <a:cxnLst/>
              <a:rect l="l" t="t" r="r" b="b"/>
              <a:pathLst>
                <a:path w="107" h="106">
                  <a:moveTo>
                    <a:pt x="53" y="88"/>
                  </a:moveTo>
                  <a:cubicBezTo>
                    <a:pt x="34" y="88"/>
                    <a:pt x="19" y="72"/>
                    <a:pt x="19" y="53"/>
                  </a:cubicBezTo>
                  <a:cubicBezTo>
                    <a:pt x="19" y="34"/>
                    <a:pt x="34" y="18"/>
                    <a:pt x="53" y="18"/>
                  </a:cubicBezTo>
                  <a:cubicBezTo>
                    <a:pt x="72" y="18"/>
                    <a:pt x="88" y="34"/>
                    <a:pt x="88" y="53"/>
                  </a:cubicBezTo>
                  <a:cubicBezTo>
                    <a:pt x="88" y="72"/>
                    <a:pt x="72" y="88"/>
                    <a:pt x="53" y="88"/>
                  </a:cubicBezTo>
                  <a:close/>
                  <a:moveTo>
                    <a:pt x="105" y="40"/>
                  </a:moveTo>
                  <a:cubicBezTo>
                    <a:pt x="104" y="40"/>
                    <a:pt x="104" y="40"/>
                    <a:pt x="104" y="40"/>
                  </a:cubicBezTo>
                  <a:cubicBezTo>
                    <a:pt x="95" y="41"/>
                    <a:pt x="95" y="41"/>
                    <a:pt x="95" y="41"/>
                  </a:cubicBezTo>
                  <a:cubicBezTo>
                    <a:pt x="94" y="38"/>
                    <a:pt x="92" y="34"/>
                    <a:pt x="90" y="31"/>
                  </a:cubicBezTo>
                  <a:cubicBezTo>
                    <a:pt x="91" y="31"/>
                    <a:pt x="91" y="31"/>
                    <a:pt x="91" y="31"/>
                  </a:cubicBezTo>
                  <a:cubicBezTo>
                    <a:pt x="98" y="25"/>
                    <a:pt x="98" y="25"/>
                    <a:pt x="98" y="25"/>
                  </a:cubicBezTo>
                  <a:cubicBezTo>
                    <a:pt x="98" y="25"/>
                    <a:pt x="98" y="25"/>
                    <a:pt x="98" y="25"/>
                  </a:cubicBezTo>
                  <a:cubicBezTo>
                    <a:pt x="98" y="24"/>
                    <a:pt x="98" y="24"/>
                    <a:pt x="98" y="24"/>
                  </a:cubicBezTo>
                  <a:cubicBezTo>
                    <a:pt x="92" y="16"/>
                    <a:pt x="92" y="16"/>
                    <a:pt x="92" y="16"/>
                  </a:cubicBezTo>
                  <a:cubicBezTo>
                    <a:pt x="92" y="16"/>
                    <a:pt x="92" y="16"/>
                    <a:pt x="92" y="16"/>
                  </a:cubicBezTo>
                  <a:cubicBezTo>
                    <a:pt x="91" y="16"/>
                    <a:pt x="91" y="16"/>
                    <a:pt x="91" y="16"/>
                  </a:cubicBezTo>
                  <a:cubicBezTo>
                    <a:pt x="83" y="22"/>
                    <a:pt x="83" y="22"/>
                    <a:pt x="83" y="22"/>
                  </a:cubicBezTo>
                  <a:cubicBezTo>
                    <a:pt x="81" y="20"/>
                    <a:pt x="78" y="17"/>
                    <a:pt x="74" y="16"/>
                  </a:cubicBezTo>
                  <a:cubicBezTo>
                    <a:pt x="75" y="14"/>
                    <a:pt x="75" y="14"/>
                    <a:pt x="75" y="14"/>
                  </a:cubicBezTo>
                  <a:cubicBezTo>
                    <a:pt x="78" y="7"/>
                    <a:pt x="78" y="7"/>
                    <a:pt x="78" y="7"/>
                  </a:cubicBezTo>
                  <a:cubicBezTo>
                    <a:pt x="78" y="6"/>
                    <a:pt x="78" y="6"/>
                    <a:pt x="78" y="6"/>
                  </a:cubicBezTo>
                  <a:cubicBezTo>
                    <a:pt x="78" y="6"/>
                    <a:pt x="78" y="6"/>
                    <a:pt x="78" y="6"/>
                  </a:cubicBezTo>
                  <a:cubicBezTo>
                    <a:pt x="68" y="2"/>
                    <a:pt x="68" y="2"/>
                    <a:pt x="68" y="2"/>
                  </a:cubicBezTo>
                  <a:cubicBezTo>
                    <a:pt x="68" y="2"/>
                    <a:pt x="68" y="2"/>
                    <a:pt x="68" y="2"/>
                  </a:cubicBezTo>
                  <a:cubicBezTo>
                    <a:pt x="67" y="2"/>
                    <a:pt x="67" y="2"/>
                    <a:pt x="67" y="2"/>
                  </a:cubicBezTo>
                  <a:cubicBezTo>
                    <a:pt x="64" y="11"/>
                    <a:pt x="64" y="11"/>
                    <a:pt x="64" y="11"/>
                  </a:cubicBezTo>
                  <a:cubicBezTo>
                    <a:pt x="60" y="10"/>
                    <a:pt x="57" y="10"/>
                    <a:pt x="53" y="10"/>
                  </a:cubicBezTo>
                  <a:cubicBezTo>
                    <a:pt x="53" y="9"/>
                    <a:pt x="53" y="9"/>
                    <a:pt x="53" y="9"/>
                  </a:cubicBezTo>
                  <a:cubicBezTo>
                    <a:pt x="52" y="0"/>
                    <a:pt x="52" y="0"/>
                    <a:pt x="52" y="0"/>
                  </a:cubicBezTo>
                  <a:cubicBezTo>
                    <a:pt x="51" y="0"/>
                    <a:pt x="51" y="0"/>
                    <a:pt x="51" y="0"/>
                  </a:cubicBezTo>
                  <a:cubicBezTo>
                    <a:pt x="51" y="0"/>
                    <a:pt x="51" y="0"/>
                    <a:pt x="51" y="0"/>
                  </a:cubicBezTo>
                  <a:cubicBezTo>
                    <a:pt x="41" y="1"/>
                    <a:pt x="41" y="1"/>
                    <a:pt x="41" y="1"/>
                  </a:cubicBezTo>
                  <a:cubicBezTo>
                    <a:pt x="40" y="2"/>
                    <a:pt x="40" y="2"/>
                    <a:pt x="40" y="2"/>
                  </a:cubicBezTo>
                  <a:cubicBezTo>
                    <a:pt x="40" y="2"/>
                    <a:pt x="40" y="2"/>
                    <a:pt x="40" y="2"/>
                  </a:cubicBezTo>
                  <a:cubicBezTo>
                    <a:pt x="40" y="2"/>
                    <a:pt x="40" y="2"/>
                    <a:pt x="40" y="2"/>
                  </a:cubicBezTo>
                  <a:cubicBezTo>
                    <a:pt x="40" y="2"/>
                    <a:pt x="40" y="2"/>
                    <a:pt x="40" y="2"/>
                  </a:cubicBezTo>
                  <a:cubicBezTo>
                    <a:pt x="41" y="12"/>
                    <a:pt x="41" y="12"/>
                    <a:pt x="41" y="12"/>
                  </a:cubicBezTo>
                  <a:cubicBezTo>
                    <a:pt x="38" y="13"/>
                    <a:pt x="34" y="14"/>
                    <a:pt x="31" y="16"/>
                  </a:cubicBezTo>
                  <a:cubicBezTo>
                    <a:pt x="26" y="8"/>
                    <a:pt x="26" y="8"/>
                    <a:pt x="26" y="8"/>
                  </a:cubicBezTo>
                  <a:cubicBezTo>
                    <a:pt x="24" y="8"/>
                    <a:pt x="24" y="8"/>
                    <a:pt x="24" y="8"/>
                  </a:cubicBezTo>
                  <a:cubicBezTo>
                    <a:pt x="19" y="12"/>
                    <a:pt x="19" y="12"/>
                    <a:pt x="19" y="12"/>
                  </a:cubicBezTo>
                  <a:cubicBezTo>
                    <a:pt x="16" y="14"/>
                    <a:pt x="16" y="14"/>
                    <a:pt x="16" y="14"/>
                  </a:cubicBezTo>
                  <a:cubicBezTo>
                    <a:pt x="16" y="14"/>
                    <a:pt x="16" y="14"/>
                    <a:pt x="16" y="14"/>
                  </a:cubicBezTo>
                  <a:cubicBezTo>
                    <a:pt x="16" y="14"/>
                    <a:pt x="16" y="14"/>
                    <a:pt x="16" y="14"/>
                  </a:cubicBezTo>
                  <a:cubicBezTo>
                    <a:pt x="16" y="15"/>
                    <a:pt x="16" y="15"/>
                    <a:pt x="16" y="15"/>
                  </a:cubicBezTo>
                  <a:cubicBezTo>
                    <a:pt x="22" y="23"/>
                    <a:pt x="22" y="23"/>
                    <a:pt x="22" y="23"/>
                  </a:cubicBezTo>
                  <a:cubicBezTo>
                    <a:pt x="20" y="26"/>
                    <a:pt x="18" y="29"/>
                    <a:pt x="16" y="32"/>
                  </a:cubicBezTo>
                  <a:cubicBezTo>
                    <a:pt x="7" y="28"/>
                    <a:pt x="7" y="28"/>
                    <a:pt x="7" y="28"/>
                  </a:cubicBezTo>
                  <a:cubicBezTo>
                    <a:pt x="6" y="28"/>
                    <a:pt x="6" y="28"/>
                    <a:pt x="6" y="28"/>
                  </a:cubicBezTo>
                  <a:cubicBezTo>
                    <a:pt x="6" y="28"/>
                    <a:pt x="6" y="28"/>
                    <a:pt x="6" y="28"/>
                  </a:cubicBezTo>
                  <a:cubicBezTo>
                    <a:pt x="6" y="28"/>
                    <a:pt x="6" y="28"/>
                    <a:pt x="6" y="28"/>
                  </a:cubicBezTo>
                  <a:cubicBezTo>
                    <a:pt x="3" y="35"/>
                    <a:pt x="3" y="35"/>
                    <a:pt x="3" y="35"/>
                  </a:cubicBezTo>
                  <a:cubicBezTo>
                    <a:pt x="2" y="38"/>
                    <a:pt x="2" y="38"/>
                    <a:pt x="2" y="38"/>
                  </a:cubicBezTo>
                  <a:cubicBezTo>
                    <a:pt x="2" y="38"/>
                    <a:pt x="2" y="39"/>
                    <a:pt x="2" y="39"/>
                  </a:cubicBezTo>
                  <a:cubicBezTo>
                    <a:pt x="11" y="43"/>
                    <a:pt x="11" y="43"/>
                    <a:pt x="11" y="43"/>
                  </a:cubicBezTo>
                  <a:cubicBezTo>
                    <a:pt x="10" y="46"/>
                    <a:pt x="10" y="50"/>
                    <a:pt x="10" y="53"/>
                  </a:cubicBezTo>
                  <a:cubicBezTo>
                    <a:pt x="0" y="55"/>
                    <a:pt x="0" y="55"/>
                    <a:pt x="0" y="55"/>
                  </a:cubicBezTo>
                  <a:cubicBezTo>
                    <a:pt x="0" y="55"/>
                    <a:pt x="0" y="55"/>
                    <a:pt x="0" y="55"/>
                  </a:cubicBezTo>
                  <a:cubicBezTo>
                    <a:pt x="1" y="66"/>
                    <a:pt x="1" y="66"/>
                    <a:pt x="1" y="66"/>
                  </a:cubicBezTo>
                  <a:cubicBezTo>
                    <a:pt x="1" y="66"/>
                    <a:pt x="1" y="66"/>
                    <a:pt x="1" y="66"/>
                  </a:cubicBezTo>
                  <a:cubicBezTo>
                    <a:pt x="1" y="66"/>
                    <a:pt x="1" y="66"/>
                    <a:pt x="1" y="66"/>
                  </a:cubicBezTo>
                  <a:cubicBezTo>
                    <a:pt x="2" y="66"/>
                    <a:pt x="2" y="66"/>
                    <a:pt x="2" y="66"/>
                  </a:cubicBezTo>
                  <a:cubicBezTo>
                    <a:pt x="12" y="65"/>
                    <a:pt x="12" y="65"/>
                    <a:pt x="12" y="65"/>
                  </a:cubicBezTo>
                  <a:cubicBezTo>
                    <a:pt x="13" y="68"/>
                    <a:pt x="14" y="72"/>
                    <a:pt x="16" y="75"/>
                  </a:cubicBezTo>
                  <a:cubicBezTo>
                    <a:pt x="8" y="81"/>
                    <a:pt x="8" y="81"/>
                    <a:pt x="8" y="81"/>
                  </a:cubicBezTo>
                  <a:cubicBezTo>
                    <a:pt x="8" y="82"/>
                    <a:pt x="8" y="82"/>
                    <a:pt x="8" y="82"/>
                  </a:cubicBezTo>
                  <a:cubicBezTo>
                    <a:pt x="11" y="85"/>
                    <a:pt x="11" y="85"/>
                    <a:pt x="11" y="85"/>
                  </a:cubicBezTo>
                  <a:cubicBezTo>
                    <a:pt x="14" y="90"/>
                    <a:pt x="14" y="90"/>
                    <a:pt x="14" y="90"/>
                  </a:cubicBezTo>
                  <a:cubicBezTo>
                    <a:pt x="15" y="90"/>
                    <a:pt x="15" y="90"/>
                    <a:pt x="15" y="90"/>
                  </a:cubicBezTo>
                  <a:cubicBezTo>
                    <a:pt x="23" y="84"/>
                    <a:pt x="23" y="84"/>
                    <a:pt x="23" y="84"/>
                  </a:cubicBezTo>
                  <a:cubicBezTo>
                    <a:pt x="26" y="87"/>
                    <a:pt x="29" y="89"/>
                    <a:pt x="32" y="91"/>
                  </a:cubicBezTo>
                  <a:cubicBezTo>
                    <a:pt x="28" y="99"/>
                    <a:pt x="28" y="99"/>
                    <a:pt x="28" y="99"/>
                  </a:cubicBezTo>
                  <a:cubicBezTo>
                    <a:pt x="28" y="100"/>
                    <a:pt x="28" y="100"/>
                    <a:pt x="29" y="101"/>
                  </a:cubicBezTo>
                  <a:cubicBezTo>
                    <a:pt x="31" y="102"/>
                    <a:pt x="31" y="102"/>
                    <a:pt x="31" y="102"/>
                  </a:cubicBezTo>
                  <a:cubicBezTo>
                    <a:pt x="38" y="104"/>
                    <a:pt x="38" y="104"/>
                    <a:pt x="38" y="104"/>
                  </a:cubicBezTo>
                  <a:cubicBezTo>
                    <a:pt x="38" y="105"/>
                    <a:pt x="39" y="104"/>
                    <a:pt x="39" y="104"/>
                  </a:cubicBezTo>
                  <a:cubicBezTo>
                    <a:pt x="43" y="95"/>
                    <a:pt x="43" y="95"/>
                    <a:pt x="43" y="95"/>
                  </a:cubicBezTo>
                  <a:cubicBezTo>
                    <a:pt x="46" y="96"/>
                    <a:pt x="50" y="96"/>
                    <a:pt x="53" y="96"/>
                  </a:cubicBezTo>
                  <a:cubicBezTo>
                    <a:pt x="54" y="99"/>
                    <a:pt x="54" y="99"/>
                    <a:pt x="54" y="99"/>
                  </a:cubicBezTo>
                  <a:cubicBezTo>
                    <a:pt x="55" y="106"/>
                    <a:pt x="55" y="106"/>
                    <a:pt x="55" y="106"/>
                  </a:cubicBezTo>
                  <a:cubicBezTo>
                    <a:pt x="55" y="106"/>
                    <a:pt x="55" y="106"/>
                    <a:pt x="55" y="106"/>
                  </a:cubicBezTo>
                  <a:cubicBezTo>
                    <a:pt x="56" y="106"/>
                    <a:pt x="56" y="106"/>
                    <a:pt x="56" y="106"/>
                  </a:cubicBezTo>
                  <a:cubicBezTo>
                    <a:pt x="56" y="106"/>
                    <a:pt x="56" y="106"/>
                    <a:pt x="56" y="106"/>
                  </a:cubicBezTo>
                  <a:cubicBezTo>
                    <a:pt x="66" y="105"/>
                    <a:pt x="66" y="105"/>
                    <a:pt x="66" y="105"/>
                  </a:cubicBezTo>
                  <a:cubicBezTo>
                    <a:pt x="66" y="105"/>
                    <a:pt x="66" y="105"/>
                    <a:pt x="66" y="105"/>
                  </a:cubicBezTo>
                  <a:cubicBezTo>
                    <a:pt x="66" y="104"/>
                    <a:pt x="66" y="104"/>
                    <a:pt x="66" y="104"/>
                  </a:cubicBezTo>
                  <a:cubicBezTo>
                    <a:pt x="65" y="95"/>
                    <a:pt x="65" y="95"/>
                    <a:pt x="65" y="95"/>
                  </a:cubicBezTo>
                  <a:cubicBezTo>
                    <a:pt x="69" y="94"/>
                    <a:pt x="72" y="92"/>
                    <a:pt x="75" y="90"/>
                  </a:cubicBezTo>
                  <a:cubicBezTo>
                    <a:pt x="75" y="91"/>
                    <a:pt x="75" y="91"/>
                    <a:pt x="75" y="91"/>
                  </a:cubicBezTo>
                  <a:cubicBezTo>
                    <a:pt x="81" y="98"/>
                    <a:pt x="81" y="98"/>
                    <a:pt x="81" y="98"/>
                  </a:cubicBezTo>
                  <a:cubicBezTo>
                    <a:pt x="81" y="98"/>
                    <a:pt x="81" y="98"/>
                    <a:pt x="81" y="98"/>
                  </a:cubicBezTo>
                  <a:cubicBezTo>
                    <a:pt x="82" y="98"/>
                    <a:pt x="82" y="98"/>
                    <a:pt x="82" y="98"/>
                  </a:cubicBezTo>
                  <a:cubicBezTo>
                    <a:pt x="90" y="92"/>
                    <a:pt x="90" y="92"/>
                    <a:pt x="90" y="92"/>
                  </a:cubicBezTo>
                  <a:cubicBezTo>
                    <a:pt x="90" y="92"/>
                    <a:pt x="90" y="92"/>
                    <a:pt x="90" y="92"/>
                  </a:cubicBezTo>
                  <a:cubicBezTo>
                    <a:pt x="90" y="91"/>
                    <a:pt x="90" y="91"/>
                    <a:pt x="90" y="91"/>
                  </a:cubicBezTo>
                  <a:cubicBezTo>
                    <a:pt x="84" y="83"/>
                    <a:pt x="84" y="83"/>
                    <a:pt x="84" y="83"/>
                  </a:cubicBezTo>
                  <a:cubicBezTo>
                    <a:pt x="87" y="80"/>
                    <a:pt x="89" y="78"/>
                    <a:pt x="91" y="74"/>
                  </a:cubicBezTo>
                  <a:cubicBezTo>
                    <a:pt x="92" y="75"/>
                    <a:pt x="92" y="75"/>
                    <a:pt x="92" y="75"/>
                  </a:cubicBezTo>
                  <a:cubicBezTo>
                    <a:pt x="100" y="78"/>
                    <a:pt x="100" y="78"/>
                    <a:pt x="100" y="78"/>
                  </a:cubicBezTo>
                  <a:cubicBezTo>
                    <a:pt x="100" y="78"/>
                    <a:pt x="100" y="78"/>
                    <a:pt x="100" y="78"/>
                  </a:cubicBezTo>
                  <a:cubicBezTo>
                    <a:pt x="101" y="78"/>
                    <a:pt x="101" y="78"/>
                    <a:pt x="101" y="78"/>
                  </a:cubicBezTo>
                  <a:cubicBezTo>
                    <a:pt x="104" y="68"/>
                    <a:pt x="104" y="68"/>
                    <a:pt x="104" y="68"/>
                  </a:cubicBezTo>
                  <a:cubicBezTo>
                    <a:pt x="105" y="68"/>
                    <a:pt x="105" y="68"/>
                    <a:pt x="105" y="68"/>
                  </a:cubicBezTo>
                  <a:cubicBezTo>
                    <a:pt x="104" y="67"/>
                    <a:pt x="104" y="67"/>
                    <a:pt x="104" y="67"/>
                  </a:cubicBezTo>
                  <a:cubicBezTo>
                    <a:pt x="95" y="64"/>
                    <a:pt x="95" y="64"/>
                    <a:pt x="95" y="64"/>
                  </a:cubicBezTo>
                  <a:cubicBezTo>
                    <a:pt x="96" y="60"/>
                    <a:pt x="96" y="57"/>
                    <a:pt x="96" y="53"/>
                  </a:cubicBezTo>
                  <a:cubicBezTo>
                    <a:pt x="98" y="53"/>
                    <a:pt x="98" y="53"/>
                    <a:pt x="98" y="53"/>
                  </a:cubicBezTo>
                  <a:cubicBezTo>
                    <a:pt x="106" y="52"/>
                    <a:pt x="106" y="52"/>
                    <a:pt x="106" y="52"/>
                  </a:cubicBezTo>
                  <a:cubicBezTo>
                    <a:pt x="106" y="51"/>
                    <a:pt x="106" y="51"/>
                    <a:pt x="106" y="51"/>
                  </a:cubicBezTo>
                  <a:cubicBezTo>
                    <a:pt x="107" y="51"/>
                    <a:pt x="107" y="51"/>
                    <a:pt x="107" y="51"/>
                  </a:cubicBezTo>
                  <a:cubicBezTo>
                    <a:pt x="105" y="41"/>
                    <a:pt x="105" y="41"/>
                    <a:pt x="105" y="41"/>
                  </a:cubicBezTo>
                  <a:cubicBezTo>
                    <a:pt x="105" y="40"/>
                    <a:pt x="105" y="40"/>
                    <a:pt x="105" y="40"/>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63" name="CustomShape 73"/>
            <p:cNvSpPr/>
            <p:nvPr/>
          </p:nvSpPr>
          <p:spPr>
            <a:xfrm>
              <a:off x="8901000" y="4057560"/>
              <a:ext cx="1832760" cy="1805760"/>
            </a:xfrm>
            <a:custGeom>
              <a:avLst/>
              <a:gdLst/>
              <a:ahLst/>
              <a:cxnLst/>
              <a:rect l="l" t="t" r="r" b="b"/>
              <a:pathLst>
                <a:path w="76" h="75">
                  <a:moveTo>
                    <a:pt x="38" y="72"/>
                  </a:moveTo>
                  <a:cubicBezTo>
                    <a:pt x="19" y="72"/>
                    <a:pt x="4" y="56"/>
                    <a:pt x="4" y="37"/>
                  </a:cubicBezTo>
                  <a:cubicBezTo>
                    <a:pt x="4" y="18"/>
                    <a:pt x="19" y="3"/>
                    <a:pt x="38" y="3"/>
                  </a:cubicBezTo>
                  <a:cubicBezTo>
                    <a:pt x="57" y="3"/>
                    <a:pt x="73" y="18"/>
                    <a:pt x="73" y="37"/>
                  </a:cubicBezTo>
                  <a:cubicBezTo>
                    <a:pt x="73" y="56"/>
                    <a:pt x="57" y="72"/>
                    <a:pt x="38" y="72"/>
                  </a:cubicBezTo>
                  <a:close/>
                  <a:moveTo>
                    <a:pt x="38" y="0"/>
                  </a:moveTo>
                  <a:cubicBezTo>
                    <a:pt x="17" y="0"/>
                    <a:pt x="0" y="17"/>
                    <a:pt x="0" y="37"/>
                  </a:cubicBezTo>
                  <a:cubicBezTo>
                    <a:pt x="0" y="58"/>
                    <a:pt x="17" y="75"/>
                    <a:pt x="38" y="75"/>
                  </a:cubicBezTo>
                  <a:cubicBezTo>
                    <a:pt x="59" y="75"/>
                    <a:pt x="76" y="58"/>
                    <a:pt x="76" y="37"/>
                  </a:cubicBezTo>
                  <a:cubicBezTo>
                    <a:pt x="76" y="17"/>
                    <a:pt x="59" y="0"/>
                    <a:pt x="38" y="0"/>
                  </a:cubicBez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564" name="CustomShape 74"/>
          <p:cNvSpPr/>
          <p:nvPr/>
        </p:nvSpPr>
        <p:spPr>
          <a:xfrm>
            <a:off x="973080" y="2030374"/>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5400" b="1" spc="-151" dirty="0">
                <a:solidFill>
                  <a:srgbClr val="005E89"/>
                </a:solidFill>
                <a:latin typeface="Trebuchet MS"/>
                <a:cs typeface="B Nazanin" panose="00000400000000000000" pitchFamily="2" charset="-78"/>
              </a:rPr>
              <a:t>تم 2</a:t>
            </a:r>
            <a:endParaRPr lang="en-US" sz="5400" b="0" strike="noStrike" spc="-1" dirty="0">
              <a:latin typeface="Arial"/>
              <a:cs typeface="B Nazanin" panose="00000400000000000000" pitchFamily="2" charset="-78"/>
            </a:endParaRPr>
          </a:p>
        </p:txBody>
      </p:sp>
      <p:sp>
        <p:nvSpPr>
          <p:cNvPr id="565" name="CustomShape 75"/>
          <p:cNvSpPr/>
          <p:nvPr/>
        </p:nvSpPr>
        <p:spPr>
          <a:xfrm>
            <a:off x="1175040" y="2742840"/>
            <a:ext cx="4131000" cy="21806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800" spc="-1" dirty="0">
                <a:solidFill>
                  <a:srgbClr val="005E89"/>
                </a:solidFill>
                <a:latin typeface="Myriad Arabic"/>
                <a:cs typeface="B Nazanin" panose="00000400000000000000" pitchFamily="2" charset="-78"/>
              </a:rPr>
              <a:t>این یک متن نمونه است. در این پاراگراف ها ایده های مبحث 2 را خلاصه کنید. به خاطر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sp>
        <p:nvSpPr>
          <p:cNvPr id="568" name="CustomShape 3"/>
          <p:cNvSpPr/>
          <p:nvPr/>
        </p:nvSpPr>
        <p:spPr>
          <a:xfrm>
            <a:off x="22320" y="5982840"/>
            <a:ext cx="12169440" cy="9208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txBody>
          <a:bodyPr/>
          <a:lstStyle/>
          <a:p>
            <a:pPr algn="r" rtl="1"/>
            <a:endParaRPr lang="en-US">
              <a:cs typeface="B Nazanin" panose="00000400000000000000" pitchFamily="2" charset="-78"/>
            </a:endParaRPr>
          </a:p>
        </p:txBody>
      </p:sp>
      <p:grpSp>
        <p:nvGrpSpPr>
          <p:cNvPr id="569" name="Group 4"/>
          <p:cNvGrpSpPr/>
          <p:nvPr/>
        </p:nvGrpSpPr>
        <p:grpSpPr>
          <a:xfrm>
            <a:off x="8374320" y="5600520"/>
            <a:ext cx="3833280" cy="1260360"/>
            <a:chOff x="8374320" y="5600520"/>
            <a:chExt cx="3833280" cy="1260360"/>
          </a:xfrm>
        </p:grpSpPr>
        <p:sp>
          <p:nvSpPr>
            <p:cNvPr id="57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7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579"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0"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1"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2"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3"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4"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nvGrpSpPr>
          <p:cNvPr id="585" name="Group 20"/>
          <p:cNvGrpSpPr/>
          <p:nvPr/>
        </p:nvGrpSpPr>
        <p:grpSpPr>
          <a:xfrm>
            <a:off x="4190760" y="2836440"/>
            <a:ext cx="45360" cy="3045600"/>
            <a:chOff x="4190760" y="2836440"/>
            <a:chExt cx="45360" cy="3045600"/>
          </a:xfrm>
        </p:grpSpPr>
        <p:sp>
          <p:nvSpPr>
            <p:cNvPr id="586" name="CustomShape 21"/>
            <p:cNvSpPr/>
            <p:nvPr/>
          </p:nvSpPr>
          <p:spPr>
            <a:xfrm flipH="1" flipV="1">
              <a:off x="41907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7" name="CustomShape 22"/>
            <p:cNvSpPr/>
            <p:nvPr/>
          </p:nvSpPr>
          <p:spPr>
            <a:xfrm flipH="1" flipV="1">
              <a:off x="41907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8" name="CustomShape 23"/>
            <p:cNvSpPr/>
            <p:nvPr/>
          </p:nvSpPr>
          <p:spPr>
            <a:xfrm flipH="1" flipV="1">
              <a:off x="41907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89" name="CustomShape 24"/>
            <p:cNvSpPr/>
            <p:nvPr/>
          </p:nvSpPr>
          <p:spPr>
            <a:xfrm flipH="1" flipV="1">
              <a:off x="41907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0" name="CustomShape 25"/>
            <p:cNvSpPr/>
            <p:nvPr/>
          </p:nvSpPr>
          <p:spPr>
            <a:xfrm flipH="1" flipV="1">
              <a:off x="41907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1" name="CustomShape 26"/>
            <p:cNvSpPr/>
            <p:nvPr/>
          </p:nvSpPr>
          <p:spPr>
            <a:xfrm flipH="1" flipV="1">
              <a:off x="41907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2" name="CustomShape 27"/>
            <p:cNvSpPr/>
            <p:nvPr/>
          </p:nvSpPr>
          <p:spPr>
            <a:xfrm flipH="1" flipV="1">
              <a:off x="41907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3" name="CustomShape 28"/>
            <p:cNvSpPr/>
            <p:nvPr/>
          </p:nvSpPr>
          <p:spPr>
            <a:xfrm flipH="1" flipV="1">
              <a:off x="41907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4" name="CustomShape 29"/>
            <p:cNvSpPr/>
            <p:nvPr/>
          </p:nvSpPr>
          <p:spPr>
            <a:xfrm flipH="1" flipV="1">
              <a:off x="41907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5" name="CustomShape 30"/>
            <p:cNvSpPr/>
            <p:nvPr/>
          </p:nvSpPr>
          <p:spPr>
            <a:xfrm flipH="1" flipV="1">
              <a:off x="41907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6" name="CustomShape 31"/>
            <p:cNvSpPr/>
            <p:nvPr/>
          </p:nvSpPr>
          <p:spPr>
            <a:xfrm flipH="1" flipV="1">
              <a:off x="41907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7" name="CustomShape 32"/>
            <p:cNvSpPr/>
            <p:nvPr/>
          </p:nvSpPr>
          <p:spPr>
            <a:xfrm flipH="1" flipV="1">
              <a:off x="41907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8" name="CustomShape 33"/>
            <p:cNvSpPr/>
            <p:nvPr/>
          </p:nvSpPr>
          <p:spPr>
            <a:xfrm flipH="1" flipV="1">
              <a:off x="41907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599" name="CustomShape 34"/>
            <p:cNvSpPr/>
            <p:nvPr/>
          </p:nvSpPr>
          <p:spPr>
            <a:xfrm flipH="1" flipV="1">
              <a:off x="41907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0" name="CustomShape 35"/>
            <p:cNvSpPr/>
            <p:nvPr/>
          </p:nvSpPr>
          <p:spPr>
            <a:xfrm flipH="1" flipV="1">
              <a:off x="41907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1" name="CustomShape 36"/>
            <p:cNvSpPr/>
            <p:nvPr/>
          </p:nvSpPr>
          <p:spPr>
            <a:xfrm flipH="1" flipV="1">
              <a:off x="41907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2" name="CustomShape 37"/>
            <p:cNvSpPr/>
            <p:nvPr/>
          </p:nvSpPr>
          <p:spPr>
            <a:xfrm flipH="1" flipV="1">
              <a:off x="41907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3" name="CustomShape 38"/>
            <p:cNvSpPr/>
            <p:nvPr/>
          </p:nvSpPr>
          <p:spPr>
            <a:xfrm flipH="1" flipV="1">
              <a:off x="41907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4" name="CustomShape 39"/>
            <p:cNvSpPr/>
            <p:nvPr/>
          </p:nvSpPr>
          <p:spPr>
            <a:xfrm flipH="1" flipV="1">
              <a:off x="41907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5" name="CustomShape 40"/>
            <p:cNvSpPr/>
            <p:nvPr/>
          </p:nvSpPr>
          <p:spPr>
            <a:xfrm flipH="1" flipV="1">
              <a:off x="41907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6" name="CustomShape 41"/>
            <p:cNvSpPr/>
            <p:nvPr/>
          </p:nvSpPr>
          <p:spPr>
            <a:xfrm flipH="1" flipV="1">
              <a:off x="41907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7" name="CustomShape 42"/>
            <p:cNvSpPr/>
            <p:nvPr/>
          </p:nvSpPr>
          <p:spPr>
            <a:xfrm flipH="1" flipV="1">
              <a:off x="41907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08" name="CustomShape 43"/>
            <p:cNvSpPr/>
            <p:nvPr/>
          </p:nvSpPr>
          <p:spPr>
            <a:xfrm flipH="1" flipV="1">
              <a:off x="41907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grpSp>
        <p:nvGrpSpPr>
          <p:cNvPr id="609" name="Group 44"/>
          <p:cNvGrpSpPr/>
          <p:nvPr/>
        </p:nvGrpSpPr>
        <p:grpSpPr>
          <a:xfrm>
            <a:off x="10243800" y="767520"/>
            <a:ext cx="1647360" cy="1769760"/>
            <a:chOff x="10243800" y="767520"/>
            <a:chExt cx="1647360" cy="1769760"/>
          </a:xfrm>
        </p:grpSpPr>
        <p:sp>
          <p:nvSpPr>
            <p:cNvPr id="610" name="CustomShape 45"/>
            <p:cNvSpPr/>
            <p:nvPr/>
          </p:nvSpPr>
          <p:spPr>
            <a:xfrm>
              <a:off x="10243800" y="941400"/>
              <a:ext cx="1347120" cy="1595880"/>
            </a:xfrm>
            <a:custGeom>
              <a:avLst/>
              <a:gdLst/>
              <a:ahLst/>
              <a:cxnLst/>
              <a:rect l="l" t="t" r="r" b="b"/>
              <a:pathLst>
                <a:path w="148" h="175">
                  <a:moveTo>
                    <a:pt x="137" y="0"/>
                  </a:moveTo>
                  <a:cubicBezTo>
                    <a:pt x="11" y="0"/>
                    <a:pt x="11" y="0"/>
                    <a:pt x="11" y="0"/>
                  </a:cubicBezTo>
                  <a:cubicBezTo>
                    <a:pt x="5" y="0"/>
                    <a:pt x="0" y="4"/>
                    <a:pt x="0" y="10"/>
                  </a:cubicBezTo>
                  <a:cubicBezTo>
                    <a:pt x="0" y="165"/>
                    <a:pt x="0" y="165"/>
                    <a:pt x="0" y="165"/>
                  </a:cubicBezTo>
                  <a:cubicBezTo>
                    <a:pt x="0" y="171"/>
                    <a:pt x="5" y="175"/>
                    <a:pt x="11" y="175"/>
                  </a:cubicBezTo>
                  <a:cubicBezTo>
                    <a:pt x="137" y="175"/>
                    <a:pt x="137" y="175"/>
                    <a:pt x="137" y="175"/>
                  </a:cubicBezTo>
                  <a:cubicBezTo>
                    <a:pt x="143" y="175"/>
                    <a:pt x="148" y="171"/>
                    <a:pt x="148" y="165"/>
                  </a:cubicBezTo>
                  <a:cubicBezTo>
                    <a:pt x="148" y="10"/>
                    <a:pt x="148" y="10"/>
                    <a:pt x="148" y="10"/>
                  </a:cubicBezTo>
                  <a:cubicBezTo>
                    <a:pt x="148" y="4"/>
                    <a:pt x="143" y="0"/>
                    <a:pt x="137" y="0"/>
                  </a:cubicBezTo>
                  <a:close/>
                </a:path>
              </a:pathLst>
            </a:custGeom>
            <a:solidFill>
              <a:srgbClr val="FF68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1" name="CustomShape 46"/>
            <p:cNvSpPr/>
            <p:nvPr/>
          </p:nvSpPr>
          <p:spPr>
            <a:xfrm>
              <a:off x="10380240" y="941400"/>
              <a:ext cx="1063800" cy="1449360"/>
            </a:xfrm>
            <a:custGeom>
              <a:avLst/>
              <a:gdLst/>
              <a:ahLst/>
              <a:cxnLst/>
              <a:rect l="l" t="t" r="r" b="b"/>
              <a:pathLst>
                <a:path w="312" h="425">
                  <a:moveTo>
                    <a:pt x="59" y="0"/>
                  </a:moveTo>
                  <a:lnTo>
                    <a:pt x="40" y="32"/>
                  </a:lnTo>
                  <a:lnTo>
                    <a:pt x="0" y="32"/>
                  </a:lnTo>
                  <a:lnTo>
                    <a:pt x="0" y="425"/>
                  </a:lnTo>
                  <a:lnTo>
                    <a:pt x="312" y="425"/>
                  </a:lnTo>
                  <a:lnTo>
                    <a:pt x="312" y="32"/>
                  </a:lnTo>
                  <a:lnTo>
                    <a:pt x="256" y="32"/>
                  </a:lnTo>
                  <a:lnTo>
                    <a:pt x="59" y="0"/>
                  </a:lnTo>
                  <a:lnTo>
                    <a:pt x="59" y="0"/>
                  </a:lnTo>
                  <a:close/>
                </a:path>
              </a:pathLst>
            </a:cu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2" name="CustomShape 47"/>
            <p:cNvSpPr/>
            <p:nvPr/>
          </p:nvSpPr>
          <p:spPr>
            <a:xfrm>
              <a:off x="10407600" y="1067760"/>
              <a:ext cx="1019520" cy="1302840"/>
            </a:xfrm>
            <a:custGeom>
              <a:avLst/>
              <a:gdLst/>
              <a:ahLst/>
              <a:cxnLst/>
              <a:rect l="l" t="t" r="r" b="b"/>
              <a:pathLst>
                <a:path w="299" h="382">
                  <a:moveTo>
                    <a:pt x="0" y="382"/>
                  </a:moveTo>
                  <a:lnTo>
                    <a:pt x="299" y="382"/>
                  </a:lnTo>
                  <a:lnTo>
                    <a:pt x="299" y="0"/>
                  </a:lnTo>
                  <a:lnTo>
                    <a:pt x="0" y="0"/>
                  </a:lnTo>
                  <a:lnTo>
                    <a:pt x="0" y="382"/>
                  </a:lnTo>
                  <a:lnTo>
                    <a:pt x="0" y="382"/>
                  </a:lnTo>
                  <a:close/>
                </a:path>
              </a:pathLst>
            </a:custGeom>
            <a:solidFill>
              <a:srgbClr val="FFFFF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3" name="CustomShape 48"/>
            <p:cNvSpPr/>
            <p:nvPr/>
          </p:nvSpPr>
          <p:spPr>
            <a:xfrm>
              <a:off x="10752120" y="767520"/>
              <a:ext cx="330480" cy="129240"/>
            </a:xfrm>
            <a:custGeom>
              <a:avLst/>
              <a:gdLst/>
              <a:ahLst/>
              <a:cxnLst/>
              <a:rect l="l" t="t" r="r" b="b"/>
              <a:pathLst>
                <a:path w="36" h="14">
                  <a:moveTo>
                    <a:pt x="33" y="0"/>
                  </a:moveTo>
                  <a:cubicBezTo>
                    <a:pt x="3" y="0"/>
                    <a:pt x="3" y="0"/>
                    <a:pt x="3" y="0"/>
                  </a:cubicBezTo>
                  <a:cubicBezTo>
                    <a:pt x="1" y="0"/>
                    <a:pt x="0" y="3"/>
                    <a:pt x="0" y="7"/>
                  </a:cubicBezTo>
                  <a:cubicBezTo>
                    <a:pt x="0" y="11"/>
                    <a:pt x="1" y="14"/>
                    <a:pt x="3" y="14"/>
                  </a:cubicBezTo>
                  <a:cubicBezTo>
                    <a:pt x="33" y="14"/>
                    <a:pt x="33" y="14"/>
                    <a:pt x="33" y="14"/>
                  </a:cubicBezTo>
                  <a:cubicBezTo>
                    <a:pt x="34" y="14"/>
                    <a:pt x="36" y="11"/>
                    <a:pt x="36" y="7"/>
                  </a:cubicBezTo>
                  <a:cubicBezTo>
                    <a:pt x="36" y="3"/>
                    <a:pt x="34" y="0"/>
                    <a:pt x="33" y="0"/>
                  </a:cubicBez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4" name="CustomShape 49"/>
            <p:cNvSpPr/>
            <p:nvPr/>
          </p:nvSpPr>
          <p:spPr>
            <a:xfrm>
              <a:off x="10581480" y="869760"/>
              <a:ext cx="671760" cy="245160"/>
            </a:xfrm>
            <a:custGeom>
              <a:avLst/>
              <a:gdLst/>
              <a:ahLst/>
              <a:cxnLst/>
              <a:rect l="l" t="t" r="r" b="b"/>
              <a:pathLst>
                <a:path w="74" h="27">
                  <a:moveTo>
                    <a:pt x="68" y="0"/>
                  </a:moveTo>
                  <a:cubicBezTo>
                    <a:pt x="6" y="0"/>
                    <a:pt x="6" y="0"/>
                    <a:pt x="6" y="0"/>
                  </a:cubicBezTo>
                  <a:cubicBezTo>
                    <a:pt x="2" y="0"/>
                    <a:pt x="0" y="4"/>
                    <a:pt x="0" y="8"/>
                  </a:cubicBezTo>
                  <a:cubicBezTo>
                    <a:pt x="0" y="18"/>
                    <a:pt x="0" y="18"/>
                    <a:pt x="0" y="18"/>
                  </a:cubicBezTo>
                  <a:cubicBezTo>
                    <a:pt x="0" y="23"/>
                    <a:pt x="2" y="27"/>
                    <a:pt x="6" y="27"/>
                  </a:cubicBezTo>
                  <a:cubicBezTo>
                    <a:pt x="68" y="27"/>
                    <a:pt x="68" y="27"/>
                    <a:pt x="68" y="27"/>
                  </a:cubicBezTo>
                  <a:cubicBezTo>
                    <a:pt x="72" y="27"/>
                    <a:pt x="74" y="23"/>
                    <a:pt x="74" y="18"/>
                  </a:cubicBezTo>
                  <a:cubicBezTo>
                    <a:pt x="74" y="8"/>
                    <a:pt x="74" y="8"/>
                    <a:pt x="74" y="8"/>
                  </a:cubicBezTo>
                  <a:cubicBezTo>
                    <a:pt x="74" y="4"/>
                    <a:pt x="72" y="0"/>
                    <a:pt x="68" y="0"/>
                  </a:cubicBez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5" name="CustomShape 50"/>
            <p:cNvSpPr/>
            <p:nvPr/>
          </p:nvSpPr>
          <p:spPr>
            <a:xfrm>
              <a:off x="10581480" y="1013040"/>
              <a:ext cx="671760" cy="101880"/>
            </a:xfrm>
            <a:custGeom>
              <a:avLst/>
              <a:gdLst/>
              <a:ahLst/>
              <a:cxnLst/>
              <a:rect l="l" t="t" r="r" b="b"/>
              <a:pathLst>
                <a:path w="74" h="11">
                  <a:moveTo>
                    <a:pt x="0" y="2"/>
                  </a:moveTo>
                  <a:cubicBezTo>
                    <a:pt x="0" y="7"/>
                    <a:pt x="2" y="11"/>
                    <a:pt x="6" y="11"/>
                  </a:cubicBezTo>
                  <a:cubicBezTo>
                    <a:pt x="68" y="11"/>
                    <a:pt x="68" y="11"/>
                    <a:pt x="68" y="11"/>
                  </a:cubicBezTo>
                  <a:cubicBezTo>
                    <a:pt x="72" y="11"/>
                    <a:pt x="74" y="7"/>
                    <a:pt x="74" y="2"/>
                  </a:cubicBezTo>
                  <a:cubicBezTo>
                    <a:pt x="74" y="0"/>
                    <a:pt x="74" y="0"/>
                    <a:pt x="74" y="0"/>
                  </a:cubicBezTo>
                  <a:cubicBezTo>
                    <a:pt x="0" y="0"/>
                    <a:pt x="0" y="0"/>
                    <a:pt x="0" y="0"/>
                  </a:cubicBezTo>
                  <a:cubicBezTo>
                    <a:pt x="0" y="2"/>
                    <a:pt x="0" y="2"/>
                    <a:pt x="0" y="2"/>
                  </a:cubicBezTo>
                  <a:close/>
                </a:path>
              </a:pathLst>
            </a:custGeom>
            <a:solidFill>
              <a:srgbClr val="68747B"/>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6" name="CustomShape 51"/>
            <p:cNvSpPr/>
            <p:nvPr/>
          </p:nvSpPr>
          <p:spPr>
            <a:xfrm>
              <a:off x="10806840" y="12416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7" name="CustomShape 52"/>
            <p:cNvSpPr/>
            <p:nvPr/>
          </p:nvSpPr>
          <p:spPr>
            <a:xfrm>
              <a:off x="10806840" y="1323360"/>
              <a:ext cx="255600" cy="27000"/>
            </a:xfrm>
            <a:custGeom>
              <a:avLst/>
              <a:gdLst/>
              <a:ahLst/>
              <a:cxnLst/>
              <a:rect l="l" t="t" r="r" b="b"/>
              <a:pathLst>
                <a:path w="75" h="8">
                  <a:moveTo>
                    <a:pt x="0" y="8"/>
                  </a:moveTo>
                  <a:lnTo>
                    <a:pt x="75" y="8"/>
                  </a:lnTo>
                  <a:lnTo>
                    <a:pt x="75" y="0"/>
                  </a:lnTo>
                  <a:lnTo>
                    <a:pt x="0" y="0"/>
                  </a:lnTo>
                  <a:lnTo>
                    <a:pt x="0" y="8"/>
                  </a:lnTo>
                  <a:lnTo>
                    <a:pt x="0" y="8"/>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8" name="CustomShape 53"/>
            <p:cNvSpPr/>
            <p:nvPr/>
          </p:nvSpPr>
          <p:spPr>
            <a:xfrm>
              <a:off x="10469160" y="1214280"/>
              <a:ext cx="210960" cy="21096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19" name="CustomShape 54"/>
            <p:cNvSpPr/>
            <p:nvPr/>
          </p:nvSpPr>
          <p:spPr>
            <a:xfrm>
              <a:off x="10451880" y="1152720"/>
              <a:ext cx="299880" cy="24516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0" name="CustomShape 55"/>
            <p:cNvSpPr/>
            <p:nvPr/>
          </p:nvSpPr>
          <p:spPr>
            <a:xfrm>
              <a:off x="10806840" y="152460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1" name="CustomShape 56"/>
            <p:cNvSpPr/>
            <p:nvPr/>
          </p:nvSpPr>
          <p:spPr>
            <a:xfrm>
              <a:off x="10806840" y="160668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2" name="CustomShape 57"/>
            <p:cNvSpPr/>
            <p:nvPr/>
          </p:nvSpPr>
          <p:spPr>
            <a:xfrm>
              <a:off x="10469160" y="1524600"/>
              <a:ext cx="210960" cy="207720"/>
            </a:xfrm>
            <a:custGeom>
              <a:avLst/>
              <a:gdLst/>
              <a:ahLst/>
              <a:cxnLst/>
              <a:rect l="l" t="t" r="r" b="b"/>
              <a:pathLst>
                <a:path w="62" h="61">
                  <a:moveTo>
                    <a:pt x="0" y="61"/>
                  </a:moveTo>
                  <a:lnTo>
                    <a:pt x="62" y="61"/>
                  </a:lnTo>
                  <a:lnTo>
                    <a:pt x="62" y="0"/>
                  </a:lnTo>
                  <a:lnTo>
                    <a:pt x="0" y="0"/>
                  </a:lnTo>
                  <a:lnTo>
                    <a:pt x="0" y="61"/>
                  </a:lnTo>
                  <a:lnTo>
                    <a:pt x="0" y="61"/>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3" name="CustomShape 58"/>
            <p:cNvSpPr/>
            <p:nvPr/>
          </p:nvSpPr>
          <p:spPr>
            <a:xfrm>
              <a:off x="10451880" y="1459800"/>
              <a:ext cx="299880" cy="245160"/>
            </a:xfrm>
            <a:custGeom>
              <a:avLst/>
              <a:gdLst/>
              <a:ahLst/>
              <a:cxnLst/>
              <a:rect l="l" t="t" r="r" b="b"/>
              <a:pathLst>
                <a:path w="88" h="72">
                  <a:moveTo>
                    <a:pt x="0" y="32"/>
                  </a:moveTo>
                  <a:lnTo>
                    <a:pt x="32" y="72"/>
                  </a:lnTo>
                  <a:lnTo>
                    <a:pt x="88" y="0"/>
                  </a:lnTo>
                  <a:lnTo>
                    <a:pt x="29" y="46"/>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4" name="CustomShape 59"/>
            <p:cNvSpPr/>
            <p:nvPr/>
          </p:nvSpPr>
          <p:spPr>
            <a:xfrm>
              <a:off x="10806840" y="18248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5" name="CustomShape 60"/>
            <p:cNvSpPr/>
            <p:nvPr/>
          </p:nvSpPr>
          <p:spPr>
            <a:xfrm>
              <a:off x="10806840" y="191700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6" name="CustomShape 61"/>
            <p:cNvSpPr/>
            <p:nvPr/>
          </p:nvSpPr>
          <p:spPr>
            <a:xfrm>
              <a:off x="10469160" y="1824840"/>
              <a:ext cx="210960" cy="217800"/>
            </a:xfrm>
            <a:custGeom>
              <a:avLst/>
              <a:gdLst/>
              <a:ahLst/>
              <a:cxnLst/>
              <a:rect l="l" t="t" r="r" b="b"/>
              <a:pathLst>
                <a:path w="62" h="64">
                  <a:moveTo>
                    <a:pt x="0" y="64"/>
                  </a:moveTo>
                  <a:lnTo>
                    <a:pt x="62" y="64"/>
                  </a:lnTo>
                  <a:lnTo>
                    <a:pt x="62" y="0"/>
                  </a:lnTo>
                  <a:lnTo>
                    <a:pt x="0" y="0"/>
                  </a:lnTo>
                  <a:lnTo>
                    <a:pt x="0" y="64"/>
                  </a:lnTo>
                  <a:lnTo>
                    <a:pt x="0" y="64"/>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7" name="CustomShape 62"/>
            <p:cNvSpPr/>
            <p:nvPr/>
          </p:nvSpPr>
          <p:spPr>
            <a:xfrm>
              <a:off x="10451880" y="1770480"/>
              <a:ext cx="299880" cy="245160"/>
            </a:xfrm>
            <a:custGeom>
              <a:avLst/>
              <a:gdLst/>
              <a:ahLst/>
              <a:cxnLst/>
              <a:rect l="l" t="t" r="r" b="b"/>
              <a:pathLst>
                <a:path w="88" h="72">
                  <a:moveTo>
                    <a:pt x="0" y="32"/>
                  </a:moveTo>
                  <a:lnTo>
                    <a:pt x="32" y="72"/>
                  </a:lnTo>
                  <a:lnTo>
                    <a:pt x="88" y="0"/>
                  </a:lnTo>
                  <a:lnTo>
                    <a:pt x="29" y="43"/>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8" name="CustomShape 63"/>
            <p:cNvSpPr/>
            <p:nvPr/>
          </p:nvSpPr>
          <p:spPr>
            <a:xfrm>
              <a:off x="10926000" y="2282040"/>
              <a:ext cx="43920" cy="43920"/>
            </a:xfrm>
            <a:custGeom>
              <a:avLst/>
              <a:gdLst/>
              <a:ahLst/>
              <a:cxnLst/>
              <a:rect l="l" t="t" r="r" b="b"/>
              <a:pathLst>
                <a:path w="13" h="13">
                  <a:moveTo>
                    <a:pt x="11" y="0"/>
                  </a:moveTo>
                  <a:lnTo>
                    <a:pt x="0" y="10"/>
                  </a:lnTo>
                  <a:lnTo>
                    <a:pt x="0" y="13"/>
                  </a:lnTo>
                  <a:lnTo>
                    <a:pt x="5" y="13"/>
                  </a:lnTo>
                  <a:lnTo>
                    <a:pt x="13" y="2"/>
                  </a:lnTo>
                  <a:lnTo>
                    <a:pt x="13" y="0"/>
                  </a:lnTo>
                  <a:lnTo>
                    <a:pt x="11" y="0"/>
                  </a:lnTo>
                  <a:lnTo>
                    <a:pt x="11" y="0"/>
                  </a:lnTo>
                  <a:close/>
                </a:path>
              </a:pathLst>
            </a:custGeom>
            <a:solidFill>
              <a:srgbClr val="4B4A47"/>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29" name="CustomShape 64"/>
            <p:cNvSpPr/>
            <p:nvPr/>
          </p:nvSpPr>
          <p:spPr>
            <a:xfrm>
              <a:off x="10936440" y="1388160"/>
              <a:ext cx="927360" cy="937800"/>
            </a:xfrm>
            <a:custGeom>
              <a:avLst/>
              <a:gdLst/>
              <a:ahLst/>
              <a:cxnLst/>
              <a:rect l="l" t="t" r="r" b="b"/>
              <a:pathLst>
                <a:path w="102" h="103">
                  <a:moveTo>
                    <a:pt x="46" y="43"/>
                  </a:moveTo>
                  <a:cubicBezTo>
                    <a:pt x="19" y="71"/>
                    <a:pt x="0" y="96"/>
                    <a:pt x="3" y="99"/>
                  </a:cubicBezTo>
                  <a:cubicBezTo>
                    <a:pt x="6" y="103"/>
                    <a:pt x="32" y="83"/>
                    <a:pt x="59" y="56"/>
                  </a:cubicBezTo>
                  <a:cubicBezTo>
                    <a:pt x="86" y="28"/>
                    <a:pt x="102" y="7"/>
                    <a:pt x="99" y="3"/>
                  </a:cubicBezTo>
                  <a:cubicBezTo>
                    <a:pt x="95" y="0"/>
                    <a:pt x="74" y="16"/>
                    <a:pt x="46" y="43"/>
                  </a:cubicBez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0" name="CustomShape 65"/>
            <p:cNvSpPr/>
            <p:nvPr/>
          </p:nvSpPr>
          <p:spPr>
            <a:xfrm>
              <a:off x="10953360" y="1415520"/>
              <a:ext cx="910440" cy="910440"/>
            </a:xfrm>
            <a:custGeom>
              <a:avLst/>
              <a:gdLst/>
              <a:ahLst/>
              <a:cxnLst/>
              <a:rect l="l" t="t" r="r" b="b"/>
              <a:pathLst>
                <a:path w="100" h="100">
                  <a:moveTo>
                    <a:pt x="94" y="0"/>
                  </a:moveTo>
                  <a:cubicBezTo>
                    <a:pt x="92" y="8"/>
                    <a:pt x="77" y="27"/>
                    <a:pt x="54" y="50"/>
                  </a:cubicBezTo>
                  <a:cubicBezTo>
                    <a:pt x="31" y="73"/>
                    <a:pt x="9" y="90"/>
                    <a:pt x="1" y="93"/>
                  </a:cubicBezTo>
                  <a:cubicBezTo>
                    <a:pt x="1" y="94"/>
                    <a:pt x="0" y="96"/>
                    <a:pt x="1" y="96"/>
                  </a:cubicBezTo>
                  <a:cubicBezTo>
                    <a:pt x="4" y="100"/>
                    <a:pt x="30" y="80"/>
                    <a:pt x="57" y="53"/>
                  </a:cubicBezTo>
                  <a:cubicBezTo>
                    <a:pt x="84" y="25"/>
                    <a:pt x="100" y="4"/>
                    <a:pt x="97" y="0"/>
                  </a:cubicBezTo>
                  <a:cubicBezTo>
                    <a:pt x="96" y="0"/>
                    <a:pt x="95" y="0"/>
                    <a:pt x="94" y="0"/>
                  </a:cubicBezTo>
                  <a:close/>
                </a:path>
              </a:pathLst>
            </a:custGeom>
            <a:solidFill>
              <a:srgbClr val="006B9C"/>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1" name="CustomShape 66"/>
            <p:cNvSpPr/>
            <p:nvPr/>
          </p:nvSpPr>
          <p:spPr>
            <a:xfrm>
              <a:off x="10943280" y="2135160"/>
              <a:ext cx="173520" cy="173520"/>
            </a:xfrm>
            <a:custGeom>
              <a:avLst/>
              <a:gdLst/>
              <a:ahLst/>
              <a:cxnLst/>
              <a:rect l="l" t="t" r="r" b="b"/>
              <a:pathLst>
                <a:path w="19" h="19">
                  <a:moveTo>
                    <a:pt x="2" y="17"/>
                  </a:moveTo>
                  <a:cubicBezTo>
                    <a:pt x="4" y="19"/>
                    <a:pt x="10" y="15"/>
                    <a:pt x="19" y="9"/>
                  </a:cubicBezTo>
                  <a:cubicBezTo>
                    <a:pt x="11" y="0"/>
                    <a:pt x="11" y="0"/>
                    <a:pt x="11" y="0"/>
                  </a:cubicBezTo>
                  <a:cubicBezTo>
                    <a:pt x="4" y="9"/>
                    <a:pt x="0" y="16"/>
                    <a:pt x="2" y="17"/>
                  </a:cubicBez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2" name="CustomShape 67"/>
            <p:cNvSpPr/>
            <p:nvPr/>
          </p:nvSpPr>
          <p:spPr>
            <a:xfrm>
              <a:off x="11765160" y="1360800"/>
              <a:ext cx="126000" cy="126000"/>
            </a:xfrm>
            <a:custGeom>
              <a:avLst/>
              <a:gdLst/>
              <a:ahLst/>
              <a:cxnLst/>
              <a:rect l="l" t="t" r="r" b="b"/>
              <a:pathLst>
                <a:path w="14" h="14">
                  <a:moveTo>
                    <a:pt x="9" y="1"/>
                  </a:moveTo>
                  <a:cubicBezTo>
                    <a:pt x="1" y="9"/>
                    <a:pt x="1" y="9"/>
                    <a:pt x="1" y="9"/>
                  </a:cubicBezTo>
                  <a:cubicBezTo>
                    <a:pt x="0" y="10"/>
                    <a:pt x="0" y="12"/>
                    <a:pt x="1" y="13"/>
                  </a:cubicBezTo>
                  <a:cubicBezTo>
                    <a:pt x="2" y="14"/>
                    <a:pt x="4" y="14"/>
                    <a:pt x="5" y="13"/>
                  </a:cubicBezTo>
                  <a:cubicBezTo>
                    <a:pt x="13" y="5"/>
                    <a:pt x="13" y="5"/>
                    <a:pt x="13" y="5"/>
                  </a:cubicBezTo>
                  <a:cubicBezTo>
                    <a:pt x="14" y="4"/>
                    <a:pt x="14" y="2"/>
                    <a:pt x="13" y="1"/>
                  </a:cubicBezTo>
                  <a:cubicBezTo>
                    <a:pt x="12" y="0"/>
                    <a:pt x="10" y="0"/>
                    <a:pt x="9" y="1"/>
                  </a:cubicBezTo>
                  <a:close/>
                </a:path>
              </a:pathLst>
            </a:custGeom>
            <a:solidFill>
              <a:srgbClr val="414F59"/>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3" name="CustomShape 68"/>
            <p:cNvSpPr/>
            <p:nvPr/>
          </p:nvSpPr>
          <p:spPr>
            <a:xfrm>
              <a:off x="11720880" y="1398600"/>
              <a:ext cx="136080" cy="136080"/>
            </a:xfrm>
            <a:custGeom>
              <a:avLst/>
              <a:gdLst/>
              <a:ahLst/>
              <a:cxnLst/>
              <a:rect l="l" t="t" r="r" b="b"/>
              <a:pathLst>
                <a:path w="40" h="40">
                  <a:moveTo>
                    <a:pt x="0" y="18"/>
                  </a:moveTo>
                  <a:lnTo>
                    <a:pt x="21" y="40"/>
                  </a:lnTo>
                  <a:lnTo>
                    <a:pt x="40" y="21"/>
                  </a:lnTo>
                  <a:lnTo>
                    <a:pt x="21" y="0"/>
                  </a:lnTo>
                  <a:lnTo>
                    <a:pt x="0" y="18"/>
                  </a:lnTo>
                  <a:lnTo>
                    <a:pt x="0" y="18"/>
                  </a:lnTo>
                  <a:close/>
                </a:path>
              </a:pathLst>
            </a:custGeom>
            <a:solidFill>
              <a:srgbClr val="ABABAD"/>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4" name="CustomShape 69"/>
            <p:cNvSpPr/>
            <p:nvPr/>
          </p:nvSpPr>
          <p:spPr>
            <a:xfrm>
              <a:off x="11755080" y="1432440"/>
              <a:ext cx="101880" cy="101880"/>
            </a:xfrm>
            <a:custGeom>
              <a:avLst/>
              <a:gdLst/>
              <a:ahLst/>
              <a:cxnLst/>
              <a:rect l="l" t="t" r="r" b="b"/>
              <a:pathLst>
                <a:path w="30" h="30">
                  <a:moveTo>
                    <a:pt x="0" y="19"/>
                  </a:moveTo>
                  <a:lnTo>
                    <a:pt x="11" y="30"/>
                  </a:lnTo>
                  <a:lnTo>
                    <a:pt x="30" y="8"/>
                  </a:lnTo>
                  <a:lnTo>
                    <a:pt x="19" y="0"/>
                  </a:lnTo>
                  <a:lnTo>
                    <a:pt x="0" y="19"/>
                  </a:lnTo>
                  <a:lnTo>
                    <a:pt x="0" y="19"/>
                  </a:lnTo>
                  <a:close/>
                </a:path>
              </a:pathLst>
            </a:custGeom>
            <a:solidFill>
              <a:srgbClr val="72727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35" name="CustomShape 70"/>
            <p:cNvSpPr/>
            <p:nvPr/>
          </p:nvSpPr>
          <p:spPr>
            <a:xfrm>
              <a:off x="11427480" y="1442880"/>
              <a:ext cx="337320" cy="327240"/>
            </a:xfrm>
            <a:custGeom>
              <a:avLst/>
              <a:gdLst/>
              <a:ahLst/>
              <a:cxnLst/>
              <a:rect l="l" t="t" r="r" b="b"/>
              <a:pathLst>
                <a:path w="37" h="36">
                  <a:moveTo>
                    <a:pt x="31" y="1"/>
                  </a:moveTo>
                  <a:cubicBezTo>
                    <a:pt x="2" y="31"/>
                    <a:pt x="2" y="31"/>
                    <a:pt x="2" y="31"/>
                  </a:cubicBezTo>
                  <a:cubicBezTo>
                    <a:pt x="0" y="32"/>
                    <a:pt x="0" y="34"/>
                    <a:pt x="2" y="35"/>
                  </a:cubicBezTo>
                  <a:cubicBezTo>
                    <a:pt x="3" y="36"/>
                    <a:pt x="4" y="36"/>
                    <a:pt x="6" y="35"/>
                  </a:cubicBezTo>
                  <a:cubicBezTo>
                    <a:pt x="36" y="5"/>
                    <a:pt x="36" y="5"/>
                    <a:pt x="36" y="5"/>
                  </a:cubicBezTo>
                  <a:cubicBezTo>
                    <a:pt x="37" y="4"/>
                    <a:pt x="37" y="2"/>
                    <a:pt x="36" y="1"/>
                  </a:cubicBezTo>
                  <a:cubicBezTo>
                    <a:pt x="34" y="0"/>
                    <a:pt x="33" y="0"/>
                    <a:pt x="31" y="1"/>
                  </a:cubicBez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636" name="CustomShape 71"/>
          <p:cNvSpPr/>
          <p:nvPr/>
        </p:nvSpPr>
        <p:spPr>
          <a:xfrm>
            <a:off x="628560" y="3142800"/>
            <a:ext cx="3584520" cy="18821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7" name="CustomShape 72"/>
          <p:cNvSpPr/>
          <p:nvPr/>
        </p:nvSpPr>
        <p:spPr>
          <a:xfrm>
            <a:off x="4620600" y="3183480"/>
            <a:ext cx="3584520" cy="18821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8" name="CustomShape 73"/>
          <p:cNvSpPr/>
          <p:nvPr/>
        </p:nvSpPr>
        <p:spPr>
          <a:xfrm>
            <a:off x="8493480" y="3183480"/>
            <a:ext cx="3584520" cy="18821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8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9" name="CustomShape 74"/>
          <p:cNvSpPr/>
          <p:nvPr/>
        </p:nvSpPr>
        <p:spPr>
          <a:xfrm>
            <a:off x="537480" y="2802173"/>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3200" b="1" strike="noStrike" spc="-151" dirty="0">
                <a:solidFill>
                  <a:srgbClr val="005E89"/>
                </a:solidFill>
                <a:latin typeface="Trebuchet MS"/>
                <a:cs typeface="B Nazanin" panose="00000400000000000000" pitchFamily="2" charset="-78"/>
              </a:rPr>
              <a:t>ایده ج</a:t>
            </a:r>
            <a:endParaRPr lang="en-US" sz="3200" b="0" strike="noStrike" spc="-1" dirty="0">
              <a:latin typeface="Arial"/>
              <a:cs typeface="B Nazanin" panose="00000400000000000000" pitchFamily="2" charset="-78"/>
            </a:endParaRPr>
          </a:p>
        </p:txBody>
      </p:sp>
      <p:sp>
        <p:nvSpPr>
          <p:cNvPr id="640" name="CustomShape 75"/>
          <p:cNvSpPr/>
          <p:nvPr/>
        </p:nvSpPr>
        <p:spPr>
          <a:xfrm>
            <a:off x="4548960" y="2802173"/>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3200" b="1" spc="-151" dirty="0">
                <a:solidFill>
                  <a:srgbClr val="005E89"/>
                </a:solidFill>
                <a:latin typeface="Trebuchet MS"/>
                <a:cs typeface="B Nazanin" panose="00000400000000000000" pitchFamily="2" charset="-78"/>
              </a:rPr>
              <a:t>ایده ب</a:t>
            </a:r>
            <a:endParaRPr lang="en-US" sz="3200" b="0" strike="noStrike" spc="-1" dirty="0">
              <a:latin typeface="Arial"/>
              <a:cs typeface="B Nazanin" panose="00000400000000000000" pitchFamily="2" charset="-78"/>
            </a:endParaRPr>
          </a:p>
        </p:txBody>
      </p:sp>
      <p:sp>
        <p:nvSpPr>
          <p:cNvPr id="641" name="CustomShape 76"/>
          <p:cNvSpPr/>
          <p:nvPr/>
        </p:nvSpPr>
        <p:spPr>
          <a:xfrm>
            <a:off x="8493480" y="2802173"/>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3200" b="1" spc="-151" dirty="0">
                <a:solidFill>
                  <a:srgbClr val="005E89"/>
                </a:solidFill>
                <a:latin typeface="Trebuchet MS"/>
                <a:cs typeface="B Nazanin" panose="00000400000000000000" pitchFamily="2" charset="-78"/>
              </a:rPr>
              <a:t>ایده الف</a:t>
            </a:r>
            <a:endParaRPr lang="en-US" sz="3200" b="0" strike="noStrike" spc="-1" dirty="0">
              <a:latin typeface="Arial"/>
              <a:cs typeface="B Nazanin" panose="00000400000000000000" pitchFamily="2" charset="-78"/>
            </a:endParaRPr>
          </a:p>
        </p:txBody>
      </p:sp>
      <p:sp>
        <p:nvSpPr>
          <p:cNvPr id="642" name="CustomShape 77"/>
          <p:cNvSpPr/>
          <p:nvPr/>
        </p:nvSpPr>
        <p:spPr>
          <a:xfrm>
            <a:off x="4520160" y="1355760"/>
            <a:ext cx="539568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rtl="1"/>
            <a:r>
              <a:rPr lang="fa-IR" sz="2000" spc="-1" dirty="0">
                <a:latin typeface="Myriad Arabic"/>
                <a:cs typeface="B Nazanin" panose="00000400000000000000" pitchFamily="2" charset="-78"/>
              </a:rPr>
              <a:t>می توانید اطلاعات را به ستون ها تقسیم کنید.</a:t>
            </a:r>
          </a:p>
          <a:p>
            <a:pPr algn="r" rtl="1"/>
            <a:r>
              <a:rPr lang="fa-IR" sz="2000" spc="-1" dirty="0">
                <a:latin typeface="Myriad Arabic"/>
                <a:cs typeface="B Nazanin" panose="00000400000000000000" pitchFamily="2" charset="-78"/>
              </a:rPr>
              <a:t>  "این نمونه ای از متن در سه ستون است."</a:t>
            </a:r>
            <a:endParaRPr lang="en-US" sz="2000" b="0" strike="noStrike" spc="-1" dirty="0">
              <a:latin typeface="Arial"/>
              <a:cs typeface="B Nazanin" panose="00000400000000000000" pitchFamily="2" charset="-78"/>
            </a:endParaRPr>
          </a:p>
        </p:txBody>
      </p:sp>
      <p:grpSp>
        <p:nvGrpSpPr>
          <p:cNvPr id="643" name="Group 78"/>
          <p:cNvGrpSpPr/>
          <p:nvPr/>
        </p:nvGrpSpPr>
        <p:grpSpPr>
          <a:xfrm>
            <a:off x="8197560" y="2836440"/>
            <a:ext cx="45360" cy="3045600"/>
            <a:chOff x="8197560" y="2836440"/>
            <a:chExt cx="45360" cy="3045600"/>
          </a:xfrm>
        </p:grpSpPr>
        <p:sp>
          <p:nvSpPr>
            <p:cNvPr id="644" name="CustomShape 79"/>
            <p:cNvSpPr/>
            <p:nvPr/>
          </p:nvSpPr>
          <p:spPr>
            <a:xfrm flipH="1" flipV="1">
              <a:off x="81975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45" name="CustomShape 80"/>
            <p:cNvSpPr/>
            <p:nvPr/>
          </p:nvSpPr>
          <p:spPr>
            <a:xfrm flipH="1" flipV="1">
              <a:off x="81975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46" name="CustomShape 81"/>
            <p:cNvSpPr/>
            <p:nvPr/>
          </p:nvSpPr>
          <p:spPr>
            <a:xfrm flipH="1" flipV="1">
              <a:off x="81975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47" name="CustomShape 82"/>
            <p:cNvSpPr/>
            <p:nvPr/>
          </p:nvSpPr>
          <p:spPr>
            <a:xfrm flipH="1" flipV="1">
              <a:off x="81975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48" name="CustomShape 83"/>
            <p:cNvSpPr/>
            <p:nvPr/>
          </p:nvSpPr>
          <p:spPr>
            <a:xfrm flipH="1" flipV="1">
              <a:off x="81975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49" name="CustomShape 84"/>
            <p:cNvSpPr/>
            <p:nvPr/>
          </p:nvSpPr>
          <p:spPr>
            <a:xfrm flipH="1" flipV="1">
              <a:off x="81975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0" name="CustomShape 85"/>
            <p:cNvSpPr/>
            <p:nvPr/>
          </p:nvSpPr>
          <p:spPr>
            <a:xfrm flipH="1" flipV="1">
              <a:off x="81975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1" name="CustomShape 86"/>
            <p:cNvSpPr/>
            <p:nvPr/>
          </p:nvSpPr>
          <p:spPr>
            <a:xfrm flipH="1" flipV="1">
              <a:off x="81975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2" name="CustomShape 87"/>
            <p:cNvSpPr/>
            <p:nvPr/>
          </p:nvSpPr>
          <p:spPr>
            <a:xfrm flipH="1" flipV="1">
              <a:off x="81975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3" name="CustomShape 88"/>
            <p:cNvSpPr/>
            <p:nvPr/>
          </p:nvSpPr>
          <p:spPr>
            <a:xfrm flipH="1" flipV="1">
              <a:off x="81975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4" name="CustomShape 89"/>
            <p:cNvSpPr/>
            <p:nvPr/>
          </p:nvSpPr>
          <p:spPr>
            <a:xfrm flipH="1" flipV="1">
              <a:off x="81975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5" name="CustomShape 90"/>
            <p:cNvSpPr/>
            <p:nvPr/>
          </p:nvSpPr>
          <p:spPr>
            <a:xfrm flipH="1" flipV="1">
              <a:off x="81975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6" name="CustomShape 91"/>
            <p:cNvSpPr/>
            <p:nvPr/>
          </p:nvSpPr>
          <p:spPr>
            <a:xfrm flipH="1" flipV="1">
              <a:off x="81975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7" name="CustomShape 92"/>
            <p:cNvSpPr/>
            <p:nvPr/>
          </p:nvSpPr>
          <p:spPr>
            <a:xfrm flipH="1" flipV="1">
              <a:off x="81975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8" name="CustomShape 93"/>
            <p:cNvSpPr/>
            <p:nvPr/>
          </p:nvSpPr>
          <p:spPr>
            <a:xfrm flipH="1" flipV="1">
              <a:off x="81975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59" name="CustomShape 94"/>
            <p:cNvSpPr/>
            <p:nvPr/>
          </p:nvSpPr>
          <p:spPr>
            <a:xfrm flipH="1" flipV="1">
              <a:off x="81975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0" name="CustomShape 95"/>
            <p:cNvSpPr/>
            <p:nvPr/>
          </p:nvSpPr>
          <p:spPr>
            <a:xfrm flipH="1" flipV="1">
              <a:off x="81975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1" name="CustomShape 96"/>
            <p:cNvSpPr/>
            <p:nvPr/>
          </p:nvSpPr>
          <p:spPr>
            <a:xfrm flipH="1" flipV="1">
              <a:off x="81975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2" name="CustomShape 97"/>
            <p:cNvSpPr/>
            <p:nvPr/>
          </p:nvSpPr>
          <p:spPr>
            <a:xfrm flipH="1" flipV="1">
              <a:off x="81975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3" name="CustomShape 98"/>
            <p:cNvSpPr/>
            <p:nvPr/>
          </p:nvSpPr>
          <p:spPr>
            <a:xfrm flipH="1" flipV="1">
              <a:off x="81975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4" name="CustomShape 99"/>
            <p:cNvSpPr/>
            <p:nvPr/>
          </p:nvSpPr>
          <p:spPr>
            <a:xfrm flipH="1" flipV="1">
              <a:off x="81975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5" name="CustomShape 100"/>
            <p:cNvSpPr/>
            <p:nvPr/>
          </p:nvSpPr>
          <p:spPr>
            <a:xfrm flipH="1" flipV="1">
              <a:off x="81975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6" name="CustomShape 101"/>
            <p:cNvSpPr/>
            <p:nvPr/>
          </p:nvSpPr>
          <p:spPr>
            <a:xfrm flipH="1" flipV="1">
              <a:off x="81975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grpSp>
      <p:sp>
        <p:nvSpPr>
          <p:cNvPr id="667" name="CustomShape 102"/>
          <p:cNvSpPr/>
          <p:nvPr/>
        </p:nvSpPr>
        <p:spPr>
          <a:xfrm>
            <a:off x="1311120" y="1642294"/>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rtl="1">
              <a:lnSpc>
                <a:spcPct val="50000"/>
              </a:lnSpc>
              <a:spcBef>
                <a:spcPts val="2401"/>
              </a:spcBef>
            </a:pPr>
            <a:r>
              <a:rPr lang="fa-IR" sz="5400" b="1" spc="-151" dirty="0">
                <a:solidFill>
                  <a:srgbClr val="005E89"/>
                </a:solidFill>
                <a:latin typeface="Trebuchet MS"/>
                <a:cs typeface="B Nazanin" panose="00000400000000000000" pitchFamily="2" charset="-78"/>
              </a:rPr>
              <a:t>تم 3</a:t>
            </a:r>
            <a:endParaRPr lang="en-US" sz="5400" b="0" strike="noStrike" spc="-1" dirty="0">
              <a:latin typeface="Arial"/>
              <a:cs typeface="B Nazanin" panose="00000400000000000000" pitchFamily="2" charset="-78"/>
            </a:endParaRPr>
          </a:p>
        </p:txBody>
      </p:sp>
      <p:sp>
        <p:nvSpPr>
          <p:cNvPr id="668" name="CustomShape 103"/>
          <p:cNvSpPr/>
          <p:nvPr/>
        </p:nvSpPr>
        <p:spPr>
          <a:xfrm>
            <a:off x="76536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69" name="CustomShape 104"/>
          <p:cNvSpPr/>
          <p:nvPr/>
        </p:nvSpPr>
        <p:spPr>
          <a:xfrm>
            <a:off x="7484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70" name="CustomShape 105"/>
          <p:cNvSpPr/>
          <p:nvPr/>
        </p:nvSpPr>
        <p:spPr>
          <a:xfrm>
            <a:off x="473292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71" name="CustomShape 106"/>
          <p:cNvSpPr/>
          <p:nvPr/>
        </p:nvSpPr>
        <p:spPr>
          <a:xfrm>
            <a:off x="47156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72" name="CustomShape 107"/>
          <p:cNvSpPr/>
          <p:nvPr/>
        </p:nvSpPr>
        <p:spPr>
          <a:xfrm>
            <a:off x="864288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
        <p:nvSpPr>
          <p:cNvPr id="673" name="CustomShape 108"/>
          <p:cNvSpPr/>
          <p:nvPr/>
        </p:nvSpPr>
        <p:spPr>
          <a:xfrm>
            <a:off x="862560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txBody>
          <a:bodyPr/>
          <a:lstStyle/>
          <a:p>
            <a:pPr algn="r" rtl="1"/>
            <a:endParaRPr lang="en-US">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5;p46">
            <a:extLst>
              <a:ext uri="{FF2B5EF4-FFF2-40B4-BE49-F238E27FC236}">
                <a16:creationId xmlns:a16="http://schemas.microsoft.com/office/drawing/2014/main" id="{D25CA7F7-59B9-406E-BA54-7C4D3992A99F}"/>
              </a:ext>
            </a:extLst>
          </p:cNvPr>
          <p:cNvSpPr txBox="1">
            <a:spLocks noGrp="1"/>
          </p:cNvSpPr>
          <p:nvPr>
            <p:ph type="title"/>
          </p:nvPr>
        </p:nvSpPr>
        <p:spPr>
          <a:xfrm>
            <a:off x="661767" y="321228"/>
            <a:ext cx="4796271" cy="783993"/>
          </a:xfrm>
        </p:spPr>
        <p:txBody>
          <a:bodyPr anchor="t"/>
          <a:lstStyle/>
          <a:p>
            <a:pPr lvl="0" algn="r" rtl="1"/>
            <a:r>
              <a:rPr lang="fa-IR" sz="3200" dirty="0">
                <a:cs typeface="B Nazanin" panose="00000400000000000000" pitchFamily="2" charset="-78"/>
              </a:rPr>
              <a:t>مشاوران ما</a:t>
            </a:r>
            <a:endParaRPr lang="en-US" sz="3200" dirty="0">
              <a:cs typeface="B Nazanin" panose="00000400000000000000" pitchFamily="2" charset="-78"/>
            </a:endParaRPr>
          </a:p>
        </p:txBody>
      </p:sp>
      <p:sp>
        <p:nvSpPr>
          <p:cNvPr id="3" name="Google Shape;1056;p46">
            <a:extLst>
              <a:ext uri="{FF2B5EF4-FFF2-40B4-BE49-F238E27FC236}">
                <a16:creationId xmlns:a16="http://schemas.microsoft.com/office/drawing/2014/main" id="{366C672B-AB79-40A8-A628-EEF0759E4E30}"/>
              </a:ext>
            </a:extLst>
          </p:cNvPr>
          <p:cNvSpPr txBox="1">
            <a:spLocks noGrp="1"/>
          </p:cNvSpPr>
          <p:nvPr>
            <p:ph type="title" idx="4294967295"/>
          </p:nvPr>
        </p:nvSpPr>
        <p:spPr>
          <a:xfrm>
            <a:off x="730082" y="3836806"/>
            <a:ext cx="2562001" cy="1487204"/>
          </a:xfrm>
        </p:spPr>
        <p:txBody>
          <a:bodyPr anchor="b"/>
          <a:lstStyle/>
          <a:p>
            <a:pPr lvl="0" algn="r" rtl="1"/>
            <a:r>
              <a:rPr lang="fa-IR" dirty="0">
                <a:solidFill>
                  <a:srgbClr val="FFFFFF"/>
                </a:solidFill>
                <a:cs typeface="B Nazanin" panose="00000400000000000000" pitchFamily="2" charset="-78"/>
              </a:rPr>
              <a:t>قالب پاورپوینت مدیریت بازرگانی</a:t>
            </a:r>
            <a:endParaRPr lang="en-US" dirty="0">
              <a:solidFill>
                <a:srgbClr val="FFFFFF"/>
              </a:solidFill>
              <a:cs typeface="B Nazanin" panose="00000400000000000000" pitchFamily="2" charset="-78"/>
            </a:endParaRPr>
          </a:p>
        </p:txBody>
      </p:sp>
      <p:sp>
        <p:nvSpPr>
          <p:cNvPr id="4" name="Google Shape;1057;p46">
            <a:extLst>
              <a:ext uri="{FF2B5EF4-FFF2-40B4-BE49-F238E27FC236}">
                <a16:creationId xmlns:a16="http://schemas.microsoft.com/office/drawing/2014/main" id="{9087E948-55ED-4320-A0E2-23C1FCB94C85}"/>
              </a:ext>
            </a:extLst>
          </p:cNvPr>
          <p:cNvSpPr txBox="1">
            <a:spLocks noGrp="1"/>
          </p:cNvSpPr>
          <p:nvPr>
            <p:ph type="subTitle" idx="4294967295"/>
          </p:nvPr>
        </p:nvSpPr>
        <p:spPr>
          <a:xfrm>
            <a:off x="730082" y="5510771"/>
            <a:ext cx="3036375" cy="857304"/>
          </a:xfrm>
        </p:spPr>
        <p:txBody>
          <a:bodyPr/>
          <a:lstStyle/>
          <a:p>
            <a:pPr marL="0" indent="0" algn="r" rtl="1">
              <a:buNone/>
            </a:pPr>
            <a:r>
              <a:rPr lang="fa-IR" sz="1867" dirty="0">
                <a:solidFill>
                  <a:srgbClr val="F3F3F3"/>
                </a:solidFill>
                <a:cs typeface="B Nazanin" panose="00000400000000000000" pitchFamily="2" charset="-78"/>
              </a:rPr>
              <a:t>می توانید تصویر روی صفحه را با تصویر خود جایگزین کنید</a:t>
            </a:r>
            <a:endParaRPr lang="en-US" sz="1867" dirty="0">
              <a:solidFill>
                <a:srgbClr val="F3F3F3"/>
              </a:solidFill>
              <a:cs typeface="B Nazanin" panose="00000400000000000000" pitchFamily="2" charset="-78"/>
            </a:endParaRPr>
          </a:p>
        </p:txBody>
      </p:sp>
      <p:pic>
        <p:nvPicPr>
          <p:cNvPr id="11266" name="Picture 2">
            <a:extLst>
              <a:ext uri="{FF2B5EF4-FFF2-40B4-BE49-F238E27FC236}">
                <a16:creationId xmlns:a16="http://schemas.microsoft.com/office/drawing/2014/main" id="{0F097437-5334-44F4-BD5A-038828D18B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7934" y="1305538"/>
            <a:ext cx="7600556" cy="5062537"/>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grpSp>
        <p:nvGrpSpPr>
          <p:cNvPr id="50" name="Grupo 49">
            <a:extLst>
              <a:ext uri="{FF2B5EF4-FFF2-40B4-BE49-F238E27FC236}">
                <a16:creationId xmlns:a16="http://schemas.microsoft.com/office/drawing/2014/main" id="{605B544C-5B3F-4A0B-BE13-2467198862F0}"/>
              </a:ext>
            </a:extLst>
          </p:cNvPr>
          <p:cNvGrpSpPr/>
          <p:nvPr/>
        </p:nvGrpSpPr>
        <p:grpSpPr>
          <a:xfrm>
            <a:off x="1276409" y="1542829"/>
            <a:ext cx="1469345" cy="1478365"/>
            <a:chOff x="-3951288" y="2130425"/>
            <a:chExt cx="2586038" cy="2601913"/>
          </a:xfrm>
        </p:grpSpPr>
        <p:sp>
          <p:nvSpPr>
            <p:cNvPr id="47" name="Freeform 6">
              <a:extLst>
                <a:ext uri="{FF2B5EF4-FFF2-40B4-BE49-F238E27FC236}">
                  <a16:creationId xmlns:a16="http://schemas.microsoft.com/office/drawing/2014/main" id="{9177AAC0-6575-4E6F-A007-B8053D57468E}"/>
                </a:ext>
              </a:extLst>
            </p:cNvPr>
            <p:cNvSpPr>
              <a:spLocks/>
            </p:cNvSpPr>
            <p:nvPr/>
          </p:nvSpPr>
          <p:spPr bwMode="auto">
            <a:xfrm>
              <a:off x="-3951288" y="2390775"/>
              <a:ext cx="1687513" cy="1758950"/>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48" name="Freeform 7">
              <a:extLst>
                <a:ext uri="{FF2B5EF4-FFF2-40B4-BE49-F238E27FC236}">
                  <a16:creationId xmlns:a16="http://schemas.microsoft.com/office/drawing/2014/main" id="{418C7979-522D-460C-A742-0B3FD7B764E0}"/>
                </a:ext>
              </a:extLst>
            </p:cNvPr>
            <p:cNvSpPr>
              <a:spLocks/>
            </p:cNvSpPr>
            <p:nvPr/>
          </p:nvSpPr>
          <p:spPr bwMode="auto">
            <a:xfrm>
              <a:off x="-3500438" y="3106738"/>
              <a:ext cx="2135188" cy="1625600"/>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49" name="Freeform 8">
              <a:extLst>
                <a:ext uri="{FF2B5EF4-FFF2-40B4-BE49-F238E27FC236}">
                  <a16:creationId xmlns:a16="http://schemas.microsoft.com/office/drawing/2014/main" id="{407F1F14-2786-454B-B609-66BC09D5B024}"/>
                </a:ext>
              </a:extLst>
            </p:cNvPr>
            <p:cNvSpPr>
              <a:spLocks/>
            </p:cNvSpPr>
            <p:nvPr/>
          </p:nvSpPr>
          <p:spPr bwMode="auto">
            <a:xfrm>
              <a:off x="-3221038" y="2130425"/>
              <a:ext cx="339725" cy="366713"/>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31306009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1290</Words>
  <Application>Microsoft Office PowerPoint</Application>
  <PresentationFormat>Widescreen</PresentationFormat>
  <Paragraphs>166</Paragraphs>
  <Slides>31</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Amatic SC</vt:lpstr>
      <vt:lpstr>Arial</vt:lpstr>
      <vt:lpstr>Calibri</vt:lpstr>
      <vt:lpstr>Calibri Light</vt:lpstr>
      <vt:lpstr>Lato</vt:lpstr>
      <vt:lpstr>Lato Black</vt:lpstr>
      <vt:lpstr>Myriad Arabic</vt:lpstr>
      <vt:lpstr>Open Sans Light</vt:lpstr>
      <vt:lpstr>Roboto Medium</vt:lpstr>
      <vt:lpstr>Times New Roman</vt:lpstr>
      <vt:lpstr>Trebuchet MS</vt:lpstr>
      <vt:lpstr>三极正朗黑简体</vt:lpstr>
      <vt:lpstr>思源黑体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مشاوران ما</vt:lpstr>
      <vt:lpstr>PowerPoint Presentation</vt:lpstr>
      <vt:lpstr>PowerPoint Presentation</vt:lpstr>
      <vt:lpstr>PowerPoint Presentation</vt:lpstr>
      <vt:lpstr>PowerPoint Presentation</vt:lpstr>
      <vt:lpstr>PowerPoint Presentation</vt:lpstr>
      <vt:lpstr>PowerPoint Presentation</vt:lpstr>
      <vt:lpstr>قالب پاورپوینت مدیریت بازرگانی</vt:lpstr>
      <vt:lpstr>PowerPoint Presentation</vt:lpstr>
      <vt:lpstr>PowerPoint Presentation</vt:lpstr>
      <vt:lpstr>به نظر می رسد این متن مهم است ...</vt:lpstr>
      <vt:lpstr>PowerPoint Presentation</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2023-10-22T05:27:11Z</dcterms:created>
  <dcterms:modified xsi:type="dcterms:W3CDTF">2023-10-25T17:26:24Z</dcterms:modified>
  <dc:language/>
</cp:coreProperties>
</file>